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8"/>
  </p:notesMasterIdLst>
  <p:sldIdLst>
    <p:sldId id="256" r:id="rId2"/>
    <p:sldId id="257" r:id="rId3"/>
    <p:sldId id="258" r:id="rId4"/>
    <p:sldId id="285" r:id="rId5"/>
    <p:sldId id="268" r:id="rId6"/>
    <p:sldId id="269" r:id="rId7"/>
    <p:sldId id="270" r:id="rId8"/>
    <p:sldId id="271" r:id="rId9"/>
    <p:sldId id="279" r:id="rId10"/>
    <p:sldId id="263" r:id="rId11"/>
    <p:sldId id="273" r:id="rId12"/>
    <p:sldId id="275" r:id="rId13"/>
    <p:sldId id="276" r:id="rId14"/>
    <p:sldId id="277" r:id="rId15"/>
    <p:sldId id="280" r:id="rId16"/>
    <p:sldId id="278" r:id="rId17"/>
    <p:sldId id="264" r:id="rId18"/>
    <p:sldId id="266" r:id="rId19"/>
    <p:sldId id="267" r:id="rId20"/>
    <p:sldId id="265" r:id="rId21"/>
    <p:sldId id="272" r:id="rId22"/>
    <p:sldId id="274" r:id="rId23"/>
    <p:sldId id="281" r:id="rId24"/>
    <p:sldId id="282" r:id="rId25"/>
    <p:sldId id="286" r:id="rId26"/>
    <p:sldId id="287" r:id="rId27"/>
  </p:sldIdLst>
  <p:sldSz cx="9144000" cy="5143500" type="screen16x9"/>
  <p:notesSz cx="6858000" cy="9144000"/>
  <p:custDataLst>
    <p:tags r:id="rId29"/>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1010F"/>
    <a:srgbClr val="C100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338" autoAdjust="0"/>
  </p:normalViewPr>
  <p:slideViewPr>
    <p:cSldViewPr snapToGrid="0">
      <p:cViewPr>
        <p:scale>
          <a:sx n="100" d="100"/>
          <a:sy n="100" d="100"/>
        </p:scale>
        <p:origin x="258" y="378"/>
      </p:cViewPr>
      <p:guideLst>
        <p:guide orient="horz" pos="1620"/>
        <p:guide pos="2880"/>
      </p:guideLst>
    </p:cSldViewPr>
  </p:slideViewPr>
  <p:notesTextViewPr>
    <p:cViewPr>
      <p:scale>
        <a:sx n="20" d="100"/>
        <a:sy n="20" d="100"/>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37027C-634E-4C56-B0E5-AD094F00B6B1}" type="datetimeFigureOut">
              <a:rPr lang="zh-CN" altLang="en-US" smtClean="0"/>
              <a:t>2022/10/22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78FE2C1-40B2-433E-9E85-24E71CDDF831}" type="slidenum">
              <a:rPr lang="zh-CN" altLang="en-US" smtClean="0"/>
              <a:t>‹#›</a:t>
            </a:fld>
            <a:endParaRPr lang="zh-CN" altLang="en-US"/>
          </a:p>
        </p:txBody>
      </p:sp>
    </p:spTree>
    <p:extLst>
      <p:ext uri="{BB962C8B-B14F-4D97-AF65-F5344CB8AC3E}">
        <p14:creationId xmlns:p14="http://schemas.microsoft.com/office/powerpoint/2010/main" val="2908801311"/>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8FE2C1-40B2-433E-9E85-24E71CDDF831}" type="slidenum">
              <a:rPr lang="zh-CN" altLang="en-US" smtClean="0"/>
              <a:t>1</a:t>
            </a:fld>
            <a:endParaRPr lang="zh-CN" altLang="en-US"/>
          </a:p>
        </p:txBody>
      </p:sp>
    </p:spTree>
    <p:extLst>
      <p:ext uri="{BB962C8B-B14F-4D97-AF65-F5344CB8AC3E}">
        <p14:creationId xmlns:p14="http://schemas.microsoft.com/office/powerpoint/2010/main" val="12964825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10</a:t>
            </a:fld>
            <a:endParaRPr lang="zh-CN" altLang="en-US"/>
          </a:p>
        </p:txBody>
      </p:sp>
    </p:spTree>
    <p:extLst>
      <p:ext uri="{BB962C8B-B14F-4D97-AF65-F5344CB8AC3E}">
        <p14:creationId xmlns:p14="http://schemas.microsoft.com/office/powerpoint/2010/main" val="36536076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11</a:t>
            </a:fld>
            <a:endParaRPr lang="zh-CN" altLang="en-US"/>
          </a:p>
        </p:txBody>
      </p:sp>
    </p:spTree>
    <p:extLst>
      <p:ext uri="{BB962C8B-B14F-4D97-AF65-F5344CB8AC3E}">
        <p14:creationId xmlns:p14="http://schemas.microsoft.com/office/powerpoint/2010/main" val="40978294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12</a:t>
            </a:fld>
            <a:endParaRPr lang="zh-CN" altLang="en-US"/>
          </a:p>
        </p:txBody>
      </p:sp>
    </p:spTree>
    <p:extLst>
      <p:ext uri="{BB962C8B-B14F-4D97-AF65-F5344CB8AC3E}">
        <p14:creationId xmlns:p14="http://schemas.microsoft.com/office/powerpoint/2010/main" val="25937596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13</a:t>
            </a:fld>
            <a:endParaRPr lang="zh-CN" altLang="en-US"/>
          </a:p>
        </p:txBody>
      </p:sp>
    </p:spTree>
    <p:extLst>
      <p:ext uri="{BB962C8B-B14F-4D97-AF65-F5344CB8AC3E}">
        <p14:creationId xmlns:p14="http://schemas.microsoft.com/office/powerpoint/2010/main" val="37329214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14</a:t>
            </a:fld>
            <a:endParaRPr lang="zh-CN" altLang="en-US"/>
          </a:p>
        </p:txBody>
      </p:sp>
    </p:spTree>
    <p:extLst>
      <p:ext uri="{BB962C8B-B14F-4D97-AF65-F5344CB8AC3E}">
        <p14:creationId xmlns:p14="http://schemas.microsoft.com/office/powerpoint/2010/main" val="32030335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66DFD-D77D-44AB-A44B-39D08D789409}" type="slidenum">
              <a:rPr lang="zh-CN" altLang="en-US" smtClean="0"/>
              <a:t>15</a:t>
            </a:fld>
            <a:endParaRPr lang="zh-CN" altLang="en-US"/>
          </a:p>
        </p:txBody>
      </p:sp>
    </p:spTree>
    <p:extLst>
      <p:ext uri="{BB962C8B-B14F-4D97-AF65-F5344CB8AC3E}">
        <p14:creationId xmlns:p14="http://schemas.microsoft.com/office/powerpoint/2010/main" val="13951974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16</a:t>
            </a:fld>
            <a:endParaRPr lang="zh-CN" altLang="en-US"/>
          </a:p>
        </p:txBody>
      </p:sp>
    </p:spTree>
    <p:extLst>
      <p:ext uri="{BB962C8B-B14F-4D97-AF65-F5344CB8AC3E}">
        <p14:creationId xmlns:p14="http://schemas.microsoft.com/office/powerpoint/2010/main" val="37583056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17</a:t>
            </a:fld>
            <a:endParaRPr lang="zh-CN" altLang="en-US"/>
          </a:p>
        </p:txBody>
      </p:sp>
    </p:spTree>
    <p:extLst>
      <p:ext uri="{BB962C8B-B14F-4D97-AF65-F5344CB8AC3E}">
        <p14:creationId xmlns:p14="http://schemas.microsoft.com/office/powerpoint/2010/main" val="17451462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18</a:t>
            </a:fld>
            <a:endParaRPr lang="zh-CN" altLang="en-US"/>
          </a:p>
        </p:txBody>
      </p:sp>
    </p:spTree>
    <p:extLst>
      <p:ext uri="{BB962C8B-B14F-4D97-AF65-F5344CB8AC3E}">
        <p14:creationId xmlns:p14="http://schemas.microsoft.com/office/powerpoint/2010/main" val="18493232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19</a:t>
            </a:fld>
            <a:endParaRPr lang="zh-CN" altLang="en-US"/>
          </a:p>
        </p:txBody>
      </p:sp>
    </p:spTree>
    <p:extLst>
      <p:ext uri="{BB962C8B-B14F-4D97-AF65-F5344CB8AC3E}">
        <p14:creationId xmlns:p14="http://schemas.microsoft.com/office/powerpoint/2010/main" val="32424686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8FE2C1-40B2-433E-9E85-24E71CDDF831}" type="slidenum">
              <a:rPr lang="zh-CN" altLang="en-US" smtClean="0"/>
              <a:t>2</a:t>
            </a:fld>
            <a:endParaRPr lang="zh-CN" altLang="en-US"/>
          </a:p>
        </p:txBody>
      </p:sp>
    </p:spTree>
    <p:extLst>
      <p:ext uri="{BB962C8B-B14F-4D97-AF65-F5344CB8AC3E}">
        <p14:creationId xmlns:p14="http://schemas.microsoft.com/office/powerpoint/2010/main" val="26509458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20</a:t>
            </a:fld>
            <a:endParaRPr lang="zh-CN" altLang="en-US"/>
          </a:p>
        </p:txBody>
      </p:sp>
    </p:spTree>
    <p:extLst>
      <p:ext uri="{BB962C8B-B14F-4D97-AF65-F5344CB8AC3E}">
        <p14:creationId xmlns:p14="http://schemas.microsoft.com/office/powerpoint/2010/main" val="5265772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21</a:t>
            </a:fld>
            <a:endParaRPr lang="zh-CN" altLang="en-US"/>
          </a:p>
        </p:txBody>
      </p:sp>
    </p:spTree>
    <p:extLst>
      <p:ext uri="{BB962C8B-B14F-4D97-AF65-F5344CB8AC3E}">
        <p14:creationId xmlns:p14="http://schemas.microsoft.com/office/powerpoint/2010/main" val="11411532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22</a:t>
            </a:fld>
            <a:endParaRPr lang="zh-CN" altLang="en-US"/>
          </a:p>
        </p:txBody>
      </p:sp>
    </p:spTree>
    <p:extLst>
      <p:ext uri="{BB962C8B-B14F-4D97-AF65-F5344CB8AC3E}">
        <p14:creationId xmlns:p14="http://schemas.microsoft.com/office/powerpoint/2010/main" val="3600729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66DFD-D77D-44AB-A44B-39D08D789409}" type="slidenum">
              <a:rPr lang="zh-CN" altLang="en-US" smtClean="0"/>
              <a:t>23</a:t>
            </a:fld>
            <a:endParaRPr lang="zh-CN" altLang="en-US"/>
          </a:p>
        </p:txBody>
      </p:sp>
    </p:spTree>
    <p:extLst>
      <p:ext uri="{BB962C8B-B14F-4D97-AF65-F5344CB8AC3E}">
        <p14:creationId xmlns:p14="http://schemas.microsoft.com/office/powerpoint/2010/main" val="7222146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8FE2C1-40B2-433E-9E85-24E71CDDF831}" type="slidenum">
              <a:rPr lang="zh-CN" altLang="en-US" smtClean="0"/>
              <a:t>24</a:t>
            </a:fld>
            <a:endParaRPr lang="zh-CN" altLang="en-US"/>
          </a:p>
        </p:txBody>
      </p:sp>
    </p:spTree>
    <p:extLst>
      <p:ext uri="{BB962C8B-B14F-4D97-AF65-F5344CB8AC3E}">
        <p14:creationId xmlns:p14="http://schemas.microsoft.com/office/powerpoint/2010/main" val="31398606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10"/>
          </p:nvPr>
        </p:nvSpPr>
        <p:spPr/>
        <p:txBody>
          <a:bodyPr/>
          <a:lstStyle/>
          <a:p>
            <a:fld id="{D78FE2C1-40B2-433E-9E85-24E71CDDF831}" type="slidenum">
              <a:rPr lang="zh-CN" altLang="en-US" smtClean="0"/>
              <a:t>25</a:t>
            </a:fld>
            <a:endParaRPr lang="zh-CN" altLang="en-US"/>
          </a:p>
        </p:txBody>
      </p:sp>
    </p:spTree>
    <p:extLst>
      <p:ext uri="{BB962C8B-B14F-4D97-AF65-F5344CB8AC3E}">
        <p14:creationId xmlns:p14="http://schemas.microsoft.com/office/powerpoint/2010/main" val="40940926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a:t>
            </a:r>
            <a:r>
              <a:rPr lang="en-US" altLang="zh-CN" dirty="0"/>
              <a:t>-</a:t>
            </a:r>
            <a:r>
              <a:rPr lang="zh-CN" altLang="en-US" dirty="0"/>
              <a:t>板</a:t>
            </a:r>
            <a:r>
              <a:rPr lang="en-US" altLang="zh-CN" dirty="0"/>
              <a:t>-</a:t>
            </a:r>
            <a:r>
              <a:rPr lang="zh-CN" altLang="en-US" dirty="0"/>
              <a:t>网   </a:t>
            </a:r>
            <a:r>
              <a:rPr lang="en-US" altLang="zh-CN" dirty="0"/>
              <a:t>ww-w.5-1p-ptm-oba-n.c-om</a:t>
            </a:r>
            <a:endParaRPr lang="zh-CN" altLang="en-US" dirty="0"/>
          </a:p>
        </p:txBody>
      </p:sp>
      <p:sp>
        <p:nvSpPr>
          <p:cNvPr id="4" name="灯片编号占位符 3"/>
          <p:cNvSpPr>
            <a:spLocks noGrp="1"/>
          </p:cNvSpPr>
          <p:nvPr>
            <p:ph type="sldNum" sz="quarter" idx="10"/>
          </p:nvPr>
        </p:nvSpPr>
        <p:spPr/>
        <p:txBody>
          <a:bodyPr/>
          <a:lstStyle/>
          <a:p>
            <a:fld id="{D78FE2C1-40B2-433E-9E85-24E71CDDF831}" type="slidenum">
              <a:rPr lang="zh-CN" altLang="en-US" smtClean="0"/>
              <a:t>3</a:t>
            </a:fld>
            <a:endParaRPr lang="zh-CN" altLang="en-US"/>
          </a:p>
        </p:txBody>
      </p:sp>
    </p:spTree>
    <p:extLst>
      <p:ext uri="{BB962C8B-B14F-4D97-AF65-F5344CB8AC3E}">
        <p14:creationId xmlns:p14="http://schemas.microsoft.com/office/powerpoint/2010/main" val="16011198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8FE2C1-40B2-433E-9E85-24E71CDDF831}" type="slidenum">
              <a:rPr lang="zh-CN" altLang="en-US" smtClean="0"/>
              <a:t>4</a:t>
            </a:fld>
            <a:endParaRPr lang="zh-CN" altLang="en-US"/>
          </a:p>
        </p:txBody>
      </p:sp>
    </p:spTree>
    <p:extLst>
      <p:ext uri="{BB962C8B-B14F-4D97-AF65-F5344CB8AC3E}">
        <p14:creationId xmlns:p14="http://schemas.microsoft.com/office/powerpoint/2010/main" val="11328789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5</a:t>
            </a:fld>
            <a:endParaRPr lang="zh-CN" altLang="en-US"/>
          </a:p>
        </p:txBody>
      </p:sp>
    </p:spTree>
    <p:extLst>
      <p:ext uri="{BB962C8B-B14F-4D97-AF65-F5344CB8AC3E}">
        <p14:creationId xmlns:p14="http://schemas.microsoft.com/office/powerpoint/2010/main" val="13661061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6</a:t>
            </a:fld>
            <a:endParaRPr lang="zh-CN" altLang="en-US"/>
          </a:p>
        </p:txBody>
      </p:sp>
    </p:spTree>
    <p:extLst>
      <p:ext uri="{BB962C8B-B14F-4D97-AF65-F5344CB8AC3E}">
        <p14:creationId xmlns:p14="http://schemas.microsoft.com/office/powerpoint/2010/main" val="1117243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7</a:t>
            </a:fld>
            <a:endParaRPr lang="zh-CN" altLang="en-US"/>
          </a:p>
        </p:txBody>
      </p:sp>
    </p:spTree>
    <p:extLst>
      <p:ext uri="{BB962C8B-B14F-4D97-AF65-F5344CB8AC3E}">
        <p14:creationId xmlns:p14="http://schemas.microsoft.com/office/powerpoint/2010/main" val="38376123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8</a:t>
            </a:fld>
            <a:endParaRPr lang="zh-CN" altLang="en-US"/>
          </a:p>
        </p:txBody>
      </p:sp>
    </p:spTree>
    <p:extLst>
      <p:ext uri="{BB962C8B-B14F-4D97-AF65-F5344CB8AC3E}">
        <p14:creationId xmlns:p14="http://schemas.microsoft.com/office/powerpoint/2010/main" val="22080788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9</a:t>
            </a:fld>
            <a:endParaRPr lang="zh-CN" altLang="en-US"/>
          </a:p>
        </p:txBody>
      </p:sp>
    </p:spTree>
    <p:extLst>
      <p:ext uri="{BB962C8B-B14F-4D97-AF65-F5344CB8AC3E}">
        <p14:creationId xmlns:p14="http://schemas.microsoft.com/office/powerpoint/2010/main" val="20185608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7F25B1B6-04A1-4AAF-B144-84970F161DF8}" type="datetimeFigureOut">
              <a:rPr lang="zh-CN" altLang="en-US" smtClean="0"/>
              <a:t>2022/10/22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573F3F8-27A4-486E-BFC3-97473906993A}" type="slidenum">
              <a:rPr lang="zh-CN" altLang="en-US" smtClean="0"/>
              <a:t>‹#›</a:t>
            </a:fld>
            <a:endParaRPr lang="zh-CN" altLang="en-US"/>
          </a:p>
        </p:txBody>
      </p:sp>
    </p:spTree>
    <p:extLst>
      <p:ext uri="{BB962C8B-B14F-4D97-AF65-F5344CB8AC3E}">
        <p14:creationId xmlns:p14="http://schemas.microsoft.com/office/powerpoint/2010/main" val="135864364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圆角矩形 3"/>
          <p:cNvSpPr/>
          <p:nvPr userDrawn="1"/>
        </p:nvSpPr>
        <p:spPr>
          <a:xfrm>
            <a:off x="111760" y="121444"/>
            <a:ext cx="8930640" cy="599916"/>
          </a:xfrm>
          <a:prstGeom prst="roundRect">
            <a:avLst>
              <a:gd name="adj" fmla="val 0"/>
            </a:avLst>
          </a:prstGeom>
          <a:gradFill flip="none" rotWithShape="1">
            <a:gsLst>
              <a:gs pos="0">
                <a:schemeClr val="accent1">
                  <a:lumMod val="5000"/>
                  <a:lumOff val="95000"/>
                  <a:alpha val="0"/>
                </a:schemeClr>
              </a:gs>
              <a:gs pos="100000">
                <a:srgbClr val="D1010F"/>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 name="标题 1"/>
          <p:cNvSpPr>
            <a:spLocks noGrp="1"/>
          </p:cNvSpPr>
          <p:nvPr>
            <p:ph type="title"/>
          </p:nvPr>
        </p:nvSpPr>
        <p:spPr>
          <a:xfrm>
            <a:off x="863244" y="211130"/>
            <a:ext cx="7886700" cy="431006"/>
          </a:xfrm>
        </p:spPr>
        <p:txBody>
          <a:bodyPr>
            <a:noAutofit/>
          </a:bodyPr>
          <a:lstStyle>
            <a:lvl1pPr>
              <a:defRPr sz="2400" b="1">
                <a:solidFill>
                  <a:schemeClr val="bg1"/>
                </a:solidFill>
                <a:latin typeface="微软雅黑" panose="020B0503020204020204" pitchFamily="34" charset="-122"/>
                <a:ea typeface="微软雅黑" panose="020B0503020204020204" pitchFamily="34" charset="-122"/>
              </a:defRPr>
            </a:lvl1pPr>
          </a:lstStyle>
          <a:p>
            <a:r>
              <a:rPr lang="zh-CN" altLang="en-US" dirty="0"/>
              <a:t>单击此处编辑母版标题</a:t>
            </a:r>
          </a:p>
        </p:txBody>
      </p:sp>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81600" y="185579"/>
            <a:ext cx="482924" cy="431006"/>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4462152"/>
            <a:ext cx="9144000" cy="681348"/>
          </a:xfrm>
          <a:prstGeom prst="rect">
            <a:avLst/>
          </a:prstGeom>
        </p:spPr>
      </p:pic>
    </p:spTree>
    <p:extLst>
      <p:ext uri="{BB962C8B-B14F-4D97-AF65-F5344CB8AC3E}">
        <p14:creationId xmlns:p14="http://schemas.microsoft.com/office/powerpoint/2010/main" val="108282546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7F25B1B6-04A1-4AAF-B144-84970F161DF8}" type="datetimeFigureOut">
              <a:rPr lang="zh-CN" altLang="en-US" smtClean="0"/>
              <a:t>2022/10/22</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0573F3F8-27A4-486E-BFC3-97473906993A}" type="slidenum">
              <a:rPr lang="zh-CN" altLang="en-US" smtClean="0"/>
              <a:t>‹#›</a:t>
            </a:fld>
            <a:endParaRPr lang="zh-CN" altLang="en-US"/>
          </a:p>
        </p:txBody>
      </p:sp>
    </p:spTree>
    <p:extLst>
      <p:ext uri="{BB962C8B-B14F-4D97-AF65-F5344CB8AC3E}">
        <p14:creationId xmlns:p14="http://schemas.microsoft.com/office/powerpoint/2010/main" val="2968259378"/>
      </p:ext>
    </p:extLst>
  </p:cSld>
  <p:clrMap bg1="lt1" tx1="dk1" bg2="lt2" tx2="dk2" accent1="accent1" accent2="accent2" accent3="accent3" accent4="accent4" accent5="accent5" accent6="accent6" hlink="hlink" folHlink="folHlink"/>
  <p:sldLayoutIdLst>
    <p:sldLayoutId id="2147483661" r:id="rId1"/>
    <p:sldLayoutId id="2147483662" r:id="rId2"/>
  </p:sldLayoutIdLst>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www.rapidesign.cn/"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9221" y="2658299"/>
            <a:ext cx="2425065" cy="2164350"/>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03994" y="3519689"/>
            <a:ext cx="6552388" cy="1447943"/>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67950" y="1"/>
            <a:ext cx="7076049" cy="1438664"/>
          </a:xfrm>
          <a:prstGeom prst="rect">
            <a:avLst/>
          </a:prstGeom>
        </p:spPr>
      </p:pic>
      <p:pic>
        <p:nvPicPr>
          <p:cNvPr id="4" name="图片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411027" y="858130"/>
            <a:ext cx="1490711" cy="3933678"/>
          </a:xfrm>
          <a:prstGeom prst="rect">
            <a:avLst/>
          </a:prstGeom>
        </p:spPr>
      </p:pic>
      <p:sp>
        <p:nvSpPr>
          <p:cNvPr id="8" name="文本框 7"/>
          <p:cNvSpPr txBox="1"/>
          <p:nvPr/>
        </p:nvSpPr>
        <p:spPr>
          <a:xfrm>
            <a:off x="779385" y="842233"/>
            <a:ext cx="4987263" cy="923330"/>
          </a:xfrm>
          <a:prstGeom prst="rect">
            <a:avLst/>
          </a:prstGeom>
          <a:noFill/>
        </p:spPr>
        <p:txBody>
          <a:bodyPr wrap="none" rtlCol="0">
            <a:spAutoFit/>
          </a:bodyPr>
          <a:lstStyle/>
          <a:p>
            <a:r>
              <a:rPr lang="zh-CN" altLang="en-US" sz="5400" b="1" dirty="0">
                <a:solidFill>
                  <a:srgbClr val="D1010F"/>
                </a:soli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党政风工作汇报</a:t>
            </a:r>
          </a:p>
        </p:txBody>
      </p:sp>
      <p:sp>
        <p:nvSpPr>
          <p:cNvPr id="11" name="文本框 10"/>
          <p:cNvSpPr txBox="1"/>
          <p:nvPr/>
        </p:nvSpPr>
        <p:spPr>
          <a:xfrm>
            <a:off x="850839" y="1845968"/>
            <a:ext cx="3281668" cy="276999"/>
          </a:xfrm>
          <a:prstGeom prst="rect">
            <a:avLst/>
          </a:prstGeom>
          <a:noFill/>
        </p:spPr>
        <p:txBody>
          <a:bodyPr wrap="none" rtlCol="0">
            <a:spAutoFit/>
          </a:bodyPr>
          <a:lstStyle/>
          <a:p>
            <a:r>
              <a:rPr lang="zh-CN" altLang="en-US" sz="1200" b="1" dirty="0">
                <a:solidFill>
                  <a:srgbClr val="D1010F"/>
                </a:solidFill>
                <a:latin typeface="思源宋体 CN SemiBold" panose="02020600000000000000" pitchFamily="18" charset="-122"/>
                <a:ea typeface="思源宋体 CN SemiBold" panose="02020600000000000000" pitchFamily="18" charset="-122"/>
                <a:cs typeface="阿里巴巴普惠体 H" panose="00020600040101010101" pitchFamily="18" charset="-122"/>
              </a:rPr>
              <a:t>党课心得  </a:t>
            </a:r>
            <a:r>
              <a:rPr lang="en-US" altLang="zh-CN" sz="1200" b="1" dirty="0">
                <a:solidFill>
                  <a:srgbClr val="D1010F"/>
                </a:solidFill>
                <a:latin typeface="思源宋体 CN SemiBold" panose="02020600000000000000" pitchFamily="18" charset="-122"/>
                <a:ea typeface="思源宋体 CN SemiBold" panose="02020600000000000000" pitchFamily="18" charset="-122"/>
                <a:cs typeface="阿里巴巴普惠体 H" panose="00020600040101010101" pitchFamily="18" charset="-122"/>
              </a:rPr>
              <a:t>/  </a:t>
            </a:r>
            <a:r>
              <a:rPr lang="zh-CN" altLang="en-US" sz="1200" b="1" dirty="0">
                <a:solidFill>
                  <a:srgbClr val="D1010F"/>
                </a:solidFill>
                <a:latin typeface="思源宋体 CN SemiBold" panose="02020600000000000000" pitchFamily="18" charset="-122"/>
                <a:ea typeface="思源宋体 CN SemiBold" panose="02020600000000000000" pitchFamily="18" charset="-122"/>
                <a:cs typeface="阿里巴巴普惠体 H" panose="00020600040101010101" pitchFamily="18" charset="-122"/>
              </a:rPr>
              <a:t>党课课件  </a:t>
            </a:r>
            <a:r>
              <a:rPr lang="en-US" altLang="zh-CN" sz="1200" b="1" dirty="0">
                <a:solidFill>
                  <a:srgbClr val="D1010F"/>
                </a:solidFill>
                <a:latin typeface="思源宋体 CN SemiBold" panose="02020600000000000000" pitchFamily="18" charset="-122"/>
                <a:ea typeface="思源宋体 CN SemiBold" panose="02020600000000000000" pitchFamily="18" charset="-122"/>
                <a:cs typeface="阿里巴巴普惠体 H" panose="00020600040101010101" pitchFamily="18" charset="-122"/>
              </a:rPr>
              <a:t>/  </a:t>
            </a:r>
            <a:r>
              <a:rPr lang="zh-CN" altLang="en-US" sz="1200" b="1" dirty="0">
                <a:solidFill>
                  <a:srgbClr val="D1010F"/>
                </a:solidFill>
                <a:latin typeface="思源宋体 CN SemiBold" panose="02020600000000000000" pitchFamily="18" charset="-122"/>
                <a:ea typeface="思源宋体 CN SemiBold" panose="02020600000000000000" pitchFamily="18" charset="-122"/>
                <a:cs typeface="阿里巴巴普惠体 H" panose="00020600040101010101" pitchFamily="18" charset="-122"/>
              </a:rPr>
              <a:t>工作汇报  </a:t>
            </a:r>
            <a:r>
              <a:rPr lang="en-US" altLang="zh-CN" sz="1200" b="1" dirty="0">
                <a:solidFill>
                  <a:srgbClr val="D1010F"/>
                </a:solidFill>
                <a:latin typeface="思源宋体 CN SemiBold" panose="02020600000000000000" pitchFamily="18" charset="-122"/>
                <a:ea typeface="思源宋体 CN SemiBold" panose="02020600000000000000" pitchFamily="18" charset="-122"/>
                <a:cs typeface="阿里巴巴普惠体 H" panose="00020600040101010101" pitchFamily="18" charset="-122"/>
              </a:rPr>
              <a:t>/  </a:t>
            </a:r>
            <a:r>
              <a:rPr lang="zh-CN" altLang="en-US" sz="1200" b="1" dirty="0">
                <a:solidFill>
                  <a:srgbClr val="D1010F"/>
                </a:solidFill>
                <a:latin typeface="思源宋体 CN SemiBold" panose="02020600000000000000" pitchFamily="18" charset="-122"/>
                <a:ea typeface="思源宋体 CN SemiBold" panose="02020600000000000000" pitchFamily="18" charset="-122"/>
                <a:cs typeface="阿里巴巴普惠体 H" panose="00020600040101010101" pitchFamily="18" charset="-122"/>
              </a:rPr>
              <a:t>工作总结</a:t>
            </a:r>
          </a:p>
        </p:txBody>
      </p:sp>
      <p:sp>
        <p:nvSpPr>
          <p:cNvPr id="15" name="对角圆角矩形 14"/>
          <p:cNvSpPr/>
          <p:nvPr/>
        </p:nvSpPr>
        <p:spPr>
          <a:xfrm>
            <a:off x="948330" y="2280897"/>
            <a:ext cx="2135956" cy="348343"/>
          </a:xfrm>
          <a:prstGeom prst="round2DiagRect">
            <a:avLst>
              <a:gd name="adj1" fmla="val 0"/>
              <a:gd name="adj2" fmla="val 0"/>
            </a:avLst>
          </a:prstGeom>
          <a:noFill/>
          <a:ln>
            <a:solidFill>
              <a:srgbClr val="D10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C00000"/>
                </a:solidFill>
              </a:rPr>
              <a:t>汇报人：</a:t>
            </a:r>
            <a:r>
              <a:rPr lang="en-US" altLang="zh-CN" dirty="0">
                <a:solidFill>
                  <a:srgbClr val="C00000"/>
                </a:solidFill>
              </a:rPr>
              <a:t>51PPT</a:t>
            </a:r>
            <a:r>
              <a:rPr lang="zh-CN" altLang="en-US" dirty="0">
                <a:solidFill>
                  <a:srgbClr val="C00000"/>
                </a:solidFill>
              </a:rPr>
              <a:t>模板网</a:t>
            </a:r>
          </a:p>
        </p:txBody>
      </p:sp>
      <p:cxnSp>
        <p:nvCxnSpPr>
          <p:cNvPr id="16" name="直接连接符 15"/>
          <p:cNvCxnSpPr/>
          <p:nvPr/>
        </p:nvCxnSpPr>
        <p:spPr>
          <a:xfrm>
            <a:off x="948330" y="1765563"/>
            <a:ext cx="4649371" cy="0"/>
          </a:xfrm>
          <a:prstGeom prst="line">
            <a:avLst/>
          </a:prstGeom>
          <a:ln w="12700">
            <a:gradFill flip="none" rotWithShape="1">
              <a:gsLst>
                <a:gs pos="80000">
                  <a:srgbClr val="E9878E"/>
                </a:gs>
                <a:gs pos="16464">
                  <a:srgbClr val="E0515B"/>
                </a:gs>
                <a:gs pos="0">
                  <a:srgbClr val="D1010F"/>
                </a:gs>
                <a:gs pos="100000">
                  <a:srgbClr val="D1010F"/>
                </a:gs>
              </a:gsLst>
              <a:lin ang="0" scaled="1"/>
              <a:tileRect/>
            </a:gradFill>
          </a:ln>
        </p:spPr>
        <p:style>
          <a:lnRef idx="1">
            <a:schemeClr val="accent1"/>
          </a:lnRef>
          <a:fillRef idx="0">
            <a:schemeClr val="accent1"/>
          </a:fillRef>
          <a:effectRef idx="0">
            <a:schemeClr val="accent1"/>
          </a:effectRef>
          <a:fontRef idx="minor">
            <a:schemeClr val="tx1"/>
          </a:fontRef>
        </p:style>
      </p:cxnSp>
      <p:pic>
        <p:nvPicPr>
          <p:cNvPr id="17" name="图片 16"/>
          <p:cNvPicPr>
            <a:picLocks noChangeAspect="1"/>
          </p:cNvPicPr>
          <p:nvPr/>
        </p:nvPicPr>
        <p:blipFill rotWithShape="1">
          <a:blip r:embed="rId7" cstate="print">
            <a:extLst>
              <a:ext uri="{28A0092B-C50C-407E-A947-70E740481C1C}">
                <a14:useLocalDpi xmlns:a14="http://schemas.microsoft.com/office/drawing/2010/main" val="0"/>
              </a:ext>
            </a:extLst>
          </a:blip>
          <a:srcRect t="3830" b="57271"/>
          <a:stretch/>
        </p:blipFill>
        <p:spPr>
          <a:xfrm rot="10800000">
            <a:off x="0" y="3413576"/>
            <a:ext cx="9144000" cy="1727200"/>
          </a:xfrm>
          <a:prstGeom prst="rect">
            <a:avLst/>
          </a:prstGeom>
        </p:spPr>
      </p:pic>
      <p:pic>
        <p:nvPicPr>
          <p:cNvPr id="18" name="图片 1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3702320"/>
            <a:ext cx="3383280" cy="1438457"/>
          </a:xfrm>
          <a:prstGeom prst="rect">
            <a:avLst/>
          </a:prstGeom>
        </p:spPr>
      </p:pic>
    </p:spTree>
    <p:extLst>
      <p:ext uri="{BB962C8B-B14F-4D97-AF65-F5344CB8AC3E}">
        <p14:creationId xmlns:p14="http://schemas.microsoft.com/office/powerpoint/2010/main" val="42242209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6"/>
          <p:cNvSpPr>
            <a:spLocks/>
          </p:cNvSpPr>
          <p:nvPr/>
        </p:nvSpPr>
        <p:spPr bwMode="auto">
          <a:xfrm flipH="1">
            <a:off x="6153383" y="4159889"/>
            <a:ext cx="670226" cy="144190"/>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rgbClr val="E62A2A"/>
          </a:solidFill>
          <a:ln>
            <a:noFill/>
          </a:ln>
        </p:spPr>
        <p:txBody>
          <a:bodyPr vert="horz" wrap="square" lIns="68562" tIns="34281" rIns="68562" bIns="34281" numCol="1" anchor="t" anchorCtr="0" compatLnSpc="1">
            <a:prstTxWarp prst="textNoShape">
              <a:avLst/>
            </a:prstTxWarp>
          </a:bodyPr>
          <a:lstStyle/>
          <a:p>
            <a:endParaRPr lang="id-ID" sz="1013"/>
          </a:p>
        </p:txBody>
      </p:sp>
      <p:sp>
        <p:nvSpPr>
          <p:cNvPr id="31" name="Freeform 24"/>
          <p:cNvSpPr/>
          <p:nvPr/>
        </p:nvSpPr>
        <p:spPr>
          <a:xfrm flipH="1">
            <a:off x="5977713" y="3862085"/>
            <a:ext cx="1021563" cy="297804"/>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sp>
        <p:nvSpPr>
          <p:cNvPr id="32" name="Freeform 25"/>
          <p:cNvSpPr/>
          <p:nvPr/>
        </p:nvSpPr>
        <p:spPr>
          <a:xfrm flipH="1">
            <a:off x="6260643" y="4364187"/>
            <a:ext cx="455706" cy="97281"/>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sp>
        <p:nvSpPr>
          <p:cNvPr id="33" name="Freeform 5"/>
          <p:cNvSpPr>
            <a:spLocks/>
          </p:cNvSpPr>
          <p:nvPr/>
        </p:nvSpPr>
        <p:spPr bwMode="auto">
          <a:xfrm>
            <a:off x="6406517" y="3286673"/>
            <a:ext cx="133315" cy="393995"/>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34" name="Freeform 6"/>
          <p:cNvSpPr>
            <a:spLocks/>
          </p:cNvSpPr>
          <p:nvPr/>
        </p:nvSpPr>
        <p:spPr bwMode="auto">
          <a:xfrm>
            <a:off x="6444606" y="3216444"/>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35" name="Freeform 7"/>
          <p:cNvSpPr>
            <a:spLocks/>
          </p:cNvSpPr>
          <p:nvPr/>
        </p:nvSpPr>
        <p:spPr bwMode="auto">
          <a:xfrm>
            <a:off x="6432704" y="3260485"/>
            <a:ext cx="114270" cy="110700"/>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36" name="Freeform 8"/>
          <p:cNvSpPr>
            <a:spLocks/>
          </p:cNvSpPr>
          <p:nvPr/>
        </p:nvSpPr>
        <p:spPr bwMode="auto">
          <a:xfrm>
            <a:off x="6424371" y="3666383"/>
            <a:ext cx="34520" cy="57135"/>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37" name="Freeform 9"/>
          <p:cNvSpPr>
            <a:spLocks/>
          </p:cNvSpPr>
          <p:nvPr/>
        </p:nvSpPr>
        <p:spPr bwMode="auto">
          <a:xfrm>
            <a:off x="6544594" y="3285482"/>
            <a:ext cx="132125" cy="393995"/>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38" name="Freeform 10"/>
          <p:cNvSpPr>
            <a:spLocks/>
          </p:cNvSpPr>
          <p:nvPr/>
        </p:nvSpPr>
        <p:spPr bwMode="auto">
          <a:xfrm>
            <a:off x="6581493" y="3212873"/>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39" name="Freeform 11"/>
          <p:cNvSpPr>
            <a:spLocks/>
          </p:cNvSpPr>
          <p:nvPr/>
        </p:nvSpPr>
        <p:spPr bwMode="auto">
          <a:xfrm>
            <a:off x="6570780" y="3259295"/>
            <a:ext cx="114270" cy="109509"/>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0" name="Freeform 12"/>
          <p:cNvSpPr>
            <a:spLocks/>
          </p:cNvSpPr>
          <p:nvPr/>
        </p:nvSpPr>
        <p:spPr bwMode="auto">
          <a:xfrm>
            <a:off x="6562448" y="3662812"/>
            <a:ext cx="34520" cy="57135"/>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1" name="Freeform 13"/>
          <p:cNvSpPr>
            <a:spLocks/>
          </p:cNvSpPr>
          <p:nvPr/>
        </p:nvSpPr>
        <p:spPr bwMode="auto">
          <a:xfrm>
            <a:off x="6664816" y="3287862"/>
            <a:ext cx="30948" cy="199973"/>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nvGrpSpPr>
          <p:cNvPr id="44" name="Group 123"/>
          <p:cNvGrpSpPr/>
          <p:nvPr/>
        </p:nvGrpSpPr>
        <p:grpSpPr>
          <a:xfrm>
            <a:off x="5738750" y="3195912"/>
            <a:ext cx="613013" cy="465414"/>
            <a:chOff x="7170738" y="4168775"/>
            <a:chExt cx="817563" cy="620713"/>
          </a:xfrm>
          <a:solidFill>
            <a:srgbClr val="C00000"/>
          </a:solidFill>
        </p:grpSpPr>
        <p:sp>
          <p:nvSpPr>
            <p:cNvPr id="45" name="Freeform 14"/>
            <p:cNvSpPr>
              <a:spLocks/>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6" name="Rectangle 15"/>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7" name="Oval 16"/>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8" name="Freeform 17"/>
            <p:cNvSpPr>
              <a:spLocks/>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9" name="Freeform 18"/>
            <p:cNvSpPr>
              <a:spLocks/>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0" name="Freeform 19"/>
            <p:cNvSpPr>
              <a:spLocks/>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51" name="Freeform 20"/>
          <p:cNvSpPr>
            <a:spLocks noEditPoints="1"/>
          </p:cNvSpPr>
          <p:nvPr/>
        </p:nvSpPr>
        <p:spPr bwMode="auto">
          <a:xfrm>
            <a:off x="5240008" y="1607138"/>
            <a:ext cx="358285" cy="377330"/>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2" name="Oval 21"/>
          <p:cNvSpPr>
            <a:spLocks noChangeArrowheads="1"/>
          </p:cNvSpPr>
          <p:nvPr/>
        </p:nvSpPr>
        <p:spPr bwMode="auto">
          <a:xfrm>
            <a:off x="7526604" y="1519054"/>
            <a:ext cx="105938" cy="105938"/>
          </a:xfrm>
          <a:prstGeom prst="ellipse">
            <a:avLst/>
          </a:pr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3" name="Freeform 22"/>
          <p:cNvSpPr>
            <a:spLocks/>
          </p:cNvSpPr>
          <p:nvPr/>
        </p:nvSpPr>
        <p:spPr bwMode="auto">
          <a:xfrm>
            <a:off x="7564693" y="1597615"/>
            <a:ext cx="166644" cy="347572"/>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4" name="Freeform 23"/>
          <p:cNvSpPr>
            <a:spLocks/>
          </p:cNvSpPr>
          <p:nvPr/>
        </p:nvSpPr>
        <p:spPr bwMode="auto">
          <a:xfrm>
            <a:off x="7418285" y="1597615"/>
            <a:ext cx="178547" cy="342811"/>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5" name="Freeform 24"/>
          <p:cNvSpPr>
            <a:spLocks/>
          </p:cNvSpPr>
          <p:nvPr/>
        </p:nvSpPr>
        <p:spPr bwMode="auto">
          <a:xfrm>
            <a:off x="7574216" y="1480964"/>
            <a:ext cx="19045" cy="59516"/>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6" name="Freeform 25"/>
          <p:cNvSpPr>
            <a:spLocks noEditPoints="1"/>
          </p:cNvSpPr>
          <p:nvPr/>
        </p:nvSpPr>
        <p:spPr bwMode="auto">
          <a:xfrm>
            <a:off x="6721951" y="1225047"/>
            <a:ext cx="169025" cy="457081"/>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7" name="Freeform 26"/>
          <p:cNvSpPr>
            <a:spLocks noEditPoints="1"/>
          </p:cNvSpPr>
          <p:nvPr/>
        </p:nvSpPr>
        <p:spPr bwMode="auto">
          <a:xfrm>
            <a:off x="6576732" y="1369074"/>
            <a:ext cx="458272" cy="167835"/>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8" name="Freeform 27"/>
          <p:cNvSpPr>
            <a:spLocks noEditPoints="1"/>
          </p:cNvSpPr>
          <p:nvPr/>
        </p:nvSpPr>
        <p:spPr bwMode="auto">
          <a:xfrm>
            <a:off x="6611251" y="1265518"/>
            <a:ext cx="389233" cy="373759"/>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9" name="Freeform 28"/>
          <p:cNvSpPr>
            <a:spLocks noEditPoints="1"/>
          </p:cNvSpPr>
          <p:nvPr/>
        </p:nvSpPr>
        <p:spPr bwMode="auto">
          <a:xfrm>
            <a:off x="6611251" y="1265518"/>
            <a:ext cx="389233" cy="373759"/>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60" name="Oval 29"/>
          <p:cNvSpPr>
            <a:spLocks noChangeArrowheads="1"/>
          </p:cNvSpPr>
          <p:nvPr/>
        </p:nvSpPr>
        <p:spPr bwMode="auto">
          <a:xfrm>
            <a:off x="6771944" y="1417878"/>
            <a:ext cx="70229" cy="70229"/>
          </a:xfrm>
          <a:prstGeom prst="ellipse">
            <a:avLst/>
          </a:pr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61" name="Freeform 30"/>
          <p:cNvSpPr>
            <a:spLocks noEditPoints="1"/>
          </p:cNvSpPr>
          <p:nvPr/>
        </p:nvSpPr>
        <p:spPr bwMode="auto">
          <a:xfrm>
            <a:off x="7311156" y="1095302"/>
            <a:ext cx="192831" cy="365427"/>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62" name="Rectangle 31"/>
          <p:cNvSpPr>
            <a:spLocks noChangeArrowheads="1"/>
          </p:cNvSpPr>
          <p:nvPr/>
        </p:nvSpPr>
        <p:spPr bwMode="auto">
          <a:xfrm>
            <a:off x="7214741" y="1094112"/>
            <a:ext cx="48803" cy="355905"/>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63" name="Freeform 32"/>
          <p:cNvSpPr>
            <a:spLocks noEditPoints="1"/>
          </p:cNvSpPr>
          <p:nvPr/>
        </p:nvSpPr>
        <p:spPr bwMode="auto">
          <a:xfrm>
            <a:off x="5634003" y="2886727"/>
            <a:ext cx="421372" cy="308292"/>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nvGrpSpPr>
          <p:cNvPr id="64" name="Group 127"/>
          <p:cNvGrpSpPr/>
          <p:nvPr/>
        </p:nvGrpSpPr>
        <p:grpSpPr>
          <a:xfrm>
            <a:off x="6818366" y="3195018"/>
            <a:ext cx="380902" cy="490410"/>
            <a:chOff x="8610600" y="4127500"/>
            <a:chExt cx="508001" cy="654050"/>
          </a:xfrm>
          <a:solidFill>
            <a:srgbClr val="C00000"/>
          </a:solidFill>
        </p:grpSpPr>
        <p:sp>
          <p:nvSpPr>
            <p:cNvPr id="65" name="Freeform 33"/>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66"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67" name="Freeform 35"/>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68" name="Freeform 36"/>
            <p:cNvSpPr>
              <a:spLocks/>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69" name="Freeform 37"/>
            <p:cNvSpPr>
              <a:spLocks/>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70" name="Freeform 38"/>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71"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72" name="Freeform 40"/>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73" name="Freeform 41"/>
          <p:cNvSpPr>
            <a:spLocks noEditPoints="1"/>
          </p:cNvSpPr>
          <p:nvPr/>
        </p:nvSpPr>
        <p:spPr bwMode="auto">
          <a:xfrm>
            <a:off x="7133800" y="2699847"/>
            <a:ext cx="321385" cy="292817"/>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74" name="Freeform 42"/>
          <p:cNvSpPr>
            <a:spLocks/>
          </p:cNvSpPr>
          <p:nvPr/>
        </p:nvSpPr>
        <p:spPr bwMode="auto">
          <a:xfrm>
            <a:off x="7217122" y="2970048"/>
            <a:ext cx="69038" cy="148790"/>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75" name="Freeform 43"/>
          <p:cNvSpPr>
            <a:spLocks/>
          </p:cNvSpPr>
          <p:nvPr/>
        </p:nvSpPr>
        <p:spPr bwMode="auto">
          <a:xfrm>
            <a:off x="7188554" y="3015280"/>
            <a:ext cx="97606" cy="201164"/>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76" name="Freeform 44"/>
          <p:cNvSpPr>
            <a:spLocks/>
          </p:cNvSpPr>
          <p:nvPr/>
        </p:nvSpPr>
        <p:spPr bwMode="auto">
          <a:xfrm>
            <a:off x="6297008" y="762014"/>
            <a:ext cx="392804" cy="359475"/>
          </a:xfrm>
          <a:custGeom>
            <a:avLst/>
            <a:gdLst>
              <a:gd name="T0" fmla="*/ 117 w 240"/>
              <a:gd name="T1" fmla="*/ 220 h 220"/>
              <a:gd name="T2" fmla="*/ 0 w 240"/>
              <a:gd name="T3" fmla="*/ 219 h 220"/>
              <a:gd name="T4" fmla="*/ 0 w 240"/>
              <a:gd name="T5" fmla="*/ 44 h 220"/>
              <a:gd name="T6" fmla="*/ 120 w 240"/>
              <a:gd name="T7" fmla="*/ 44 h 220"/>
              <a:gd name="T8" fmla="*/ 240 w 240"/>
              <a:gd name="T9" fmla="*/ 44 h 220"/>
              <a:gd name="T10" fmla="*/ 240 w 240"/>
              <a:gd name="T11" fmla="*/ 219 h 220"/>
              <a:gd name="T12" fmla="*/ 117 w 240"/>
              <a:gd name="T13" fmla="*/ 220 h 220"/>
            </a:gdLst>
            <a:ahLst/>
            <a:cxnLst>
              <a:cxn ang="0">
                <a:pos x="T0" y="T1"/>
              </a:cxn>
              <a:cxn ang="0">
                <a:pos x="T2" y="T3"/>
              </a:cxn>
              <a:cxn ang="0">
                <a:pos x="T4" y="T5"/>
              </a:cxn>
              <a:cxn ang="0">
                <a:pos x="T6" y="T7"/>
              </a:cxn>
              <a:cxn ang="0">
                <a:pos x="T8" y="T9"/>
              </a:cxn>
              <a:cxn ang="0">
                <a:pos x="T10" y="T11"/>
              </a:cxn>
              <a:cxn ang="0">
                <a:pos x="T12" y="T13"/>
              </a:cxn>
            </a:cxnLst>
            <a:rect l="0" t="0" r="r" b="b"/>
            <a:pathLst>
              <a:path w="240" h="220">
                <a:moveTo>
                  <a:pt x="117" y="220"/>
                </a:moveTo>
                <a:cubicBezTo>
                  <a:pt x="117" y="220"/>
                  <a:pt x="76" y="179"/>
                  <a:pt x="0" y="219"/>
                </a:cubicBezTo>
                <a:cubicBezTo>
                  <a:pt x="0" y="44"/>
                  <a:pt x="0" y="44"/>
                  <a:pt x="0" y="44"/>
                </a:cubicBezTo>
                <a:cubicBezTo>
                  <a:pt x="0" y="44"/>
                  <a:pt x="78" y="0"/>
                  <a:pt x="120" y="44"/>
                </a:cubicBezTo>
                <a:cubicBezTo>
                  <a:pt x="240" y="44"/>
                  <a:pt x="240" y="44"/>
                  <a:pt x="240" y="44"/>
                </a:cubicBezTo>
                <a:cubicBezTo>
                  <a:pt x="240" y="219"/>
                  <a:pt x="240" y="219"/>
                  <a:pt x="240" y="219"/>
                </a:cubicBezTo>
                <a:lnTo>
                  <a:pt x="117" y="220"/>
                </a:lnTo>
                <a:close/>
              </a:path>
            </a:pathLst>
          </a:custGeom>
          <a:solidFill>
            <a:srgbClr val="C00000"/>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77" name="Freeform 45"/>
          <p:cNvSpPr>
            <a:spLocks noEditPoints="1"/>
          </p:cNvSpPr>
          <p:nvPr/>
        </p:nvSpPr>
        <p:spPr bwMode="auto">
          <a:xfrm>
            <a:off x="6180357" y="2756982"/>
            <a:ext cx="478507" cy="396375"/>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78" name="Freeform 46"/>
          <p:cNvSpPr>
            <a:spLocks noEditPoints="1"/>
          </p:cNvSpPr>
          <p:nvPr/>
        </p:nvSpPr>
        <p:spPr bwMode="auto">
          <a:xfrm>
            <a:off x="7026671" y="1967803"/>
            <a:ext cx="614203" cy="716570"/>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rgbClr val="E62A2A"/>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79" name="Freeform 47"/>
          <p:cNvSpPr>
            <a:spLocks noEditPoints="1"/>
          </p:cNvSpPr>
          <p:nvPr/>
        </p:nvSpPr>
        <p:spPr bwMode="auto">
          <a:xfrm>
            <a:off x="7492084" y="2177299"/>
            <a:ext cx="265441" cy="521358"/>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rgbClr val="C00000"/>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4" name="Freeform 48"/>
          <p:cNvSpPr>
            <a:spLocks noEditPoints="1"/>
          </p:cNvSpPr>
          <p:nvPr/>
        </p:nvSpPr>
        <p:spPr bwMode="auto">
          <a:xfrm>
            <a:off x="6566019" y="2243957"/>
            <a:ext cx="434465" cy="434465"/>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85" name="Freeform 49"/>
          <p:cNvSpPr>
            <a:spLocks/>
          </p:cNvSpPr>
          <p:nvPr/>
        </p:nvSpPr>
        <p:spPr bwMode="auto">
          <a:xfrm>
            <a:off x="6645771" y="2382033"/>
            <a:ext cx="216637" cy="114270"/>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nvGrpSpPr>
          <p:cNvPr id="86" name="Group 126"/>
          <p:cNvGrpSpPr/>
          <p:nvPr/>
        </p:nvGrpSpPr>
        <p:grpSpPr>
          <a:xfrm>
            <a:off x="6739805" y="2803404"/>
            <a:ext cx="340430" cy="323766"/>
            <a:chOff x="8505825" y="3605213"/>
            <a:chExt cx="454025" cy="431800"/>
          </a:xfrm>
        </p:grpSpPr>
        <p:sp>
          <p:nvSpPr>
            <p:cNvPr id="87" name="Freeform 50"/>
            <p:cNvSpPr>
              <a:spLocks/>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88" name="Freeform 51"/>
            <p:cNvSpPr>
              <a:spLocks/>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89" name="Freeform 52"/>
          <p:cNvSpPr>
            <a:spLocks/>
          </p:cNvSpPr>
          <p:nvPr/>
        </p:nvSpPr>
        <p:spPr bwMode="auto">
          <a:xfrm>
            <a:off x="5689947" y="876284"/>
            <a:ext cx="509455" cy="414230"/>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90" name="Freeform 53"/>
          <p:cNvSpPr>
            <a:spLocks/>
          </p:cNvSpPr>
          <p:nvPr/>
        </p:nvSpPr>
        <p:spPr bwMode="auto">
          <a:xfrm>
            <a:off x="6076800" y="853669"/>
            <a:ext cx="140457" cy="192831"/>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91" name="Freeform 54"/>
          <p:cNvSpPr>
            <a:spLocks/>
          </p:cNvSpPr>
          <p:nvPr/>
        </p:nvSpPr>
        <p:spPr bwMode="auto">
          <a:xfrm>
            <a:off x="5756605" y="985793"/>
            <a:ext cx="385662" cy="252347"/>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92" name="Freeform 55"/>
          <p:cNvSpPr>
            <a:spLocks noEditPoints="1"/>
          </p:cNvSpPr>
          <p:nvPr/>
        </p:nvSpPr>
        <p:spPr bwMode="auto">
          <a:xfrm>
            <a:off x="5442362" y="1207192"/>
            <a:ext cx="222589" cy="390423"/>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rgbClr val="E62A2A"/>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93" name="Freeform 56"/>
          <p:cNvSpPr>
            <a:spLocks noEditPoints="1"/>
          </p:cNvSpPr>
          <p:nvPr/>
        </p:nvSpPr>
        <p:spPr bwMode="auto">
          <a:xfrm>
            <a:off x="5240008" y="2024939"/>
            <a:ext cx="416610" cy="453510"/>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94" name="Freeform 57"/>
          <p:cNvSpPr>
            <a:spLocks noEditPoints="1"/>
          </p:cNvSpPr>
          <p:nvPr/>
        </p:nvSpPr>
        <p:spPr bwMode="auto">
          <a:xfrm>
            <a:off x="6776705" y="852478"/>
            <a:ext cx="396375" cy="389233"/>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95" name="Freeform 58"/>
          <p:cNvSpPr>
            <a:spLocks noEditPoints="1"/>
          </p:cNvSpPr>
          <p:nvPr/>
        </p:nvSpPr>
        <p:spPr bwMode="auto">
          <a:xfrm>
            <a:off x="5376514" y="2476273"/>
            <a:ext cx="385662" cy="390423"/>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rgbClr val="E62A2A"/>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96" name="Rectangle 59"/>
          <p:cNvSpPr>
            <a:spLocks noChangeArrowheads="1"/>
          </p:cNvSpPr>
          <p:nvPr/>
        </p:nvSpPr>
        <p:spPr bwMode="auto">
          <a:xfrm>
            <a:off x="6873120" y="2105880"/>
            <a:ext cx="470175"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97" name="Rectangle 60"/>
          <p:cNvSpPr>
            <a:spLocks noChangeArrowheads="1"/>
          </p:cNvSpPr>
          <p:nvPr/>
        </p:nvSpPr>
        <p:spPr bwMode="auto">
          <a:xfrm>
            <a:off x="6892165" y="2058267"/>
            <a:ext cx="432085"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98" name="Rectangle 61"/>
          <p:cNvSpPr>
            <a:spLocks noChangeArrowheads="1"/>
          </p:cNvSpPr>
          <p:nvPr/>
        </p:nvSpPr>
        <p:spPr bwMode="auto">
          <a:xfrm>
            <a:off x="7062380" y="2009464"/>
            <a:ext cx="91655"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99" name="Rectangle 62"/>
          <p:cNvSpPr>
            <a:spLocks noChangeArrowheads="1"/>
          </p:cNvSpPr>
          <p:nvPr/>
        </p:nvSpPr>
        <p:spPr bwMode="auto">
          <a:xfrm>
            <a:off x="7079045" y="1834488"/>
            <a:ext cx="58326" cy="1904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00" name="Rectangle 63"/>
          <p:cNvSpPr>
            <a:spLocks noChangeArrowheads="1"/>
          </p:cNvSpPr>
          <p:nvPr/>
        </p:nvSpPr>
        <p:spPr bwMode="auto">
          <a:xfrm>
            <a:off x="7062380" y="1824966"/>
            <a:ext cx="91655"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01" name="Rectangle 64"/>
          <p:cNvSpPr>
            <a:spLocks noChangeArrowheads="1"/>
          </p:cNvSpPr>
          <p:nvPr/>
        </p:nvSpPr>
        <p:spPr bwMode="auto">
          <a:xfrm>
            <a:off x="7201647" y="2009464"/>
            <a:ext cx="89274"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02" name="Rectangle 65"/>
          <p:cNvSpPr>
            <a:spLocks noChangeArrowheads="1"/>
          </p:cNvSpPr>
          <p:nvPr/>
        </p:nvSpPr>
        <p:spPr bwMode="auto">
          <a:xfrm>
            <a:off x="7217121" y="1834488"/>
            <a:ext cx="57135" cy="1904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03" name="Rectangle 66"/>
          <p:cNvSpPr>
            <a:spLocks noChangeArrowheads="1"/>
          </p:cNvSpPr>
          <p:nvPr/>
        </p:nvSpPr>
        <p:spPr bwMode="auto">
          <a:xfrm>
            <a:off x="7201647" y="1824966"/>
            <a:ext cx="89274"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04" name="Rectangle 67"/>
          <p:cNvSpPr>
            <a:spLocks noChangeArrowheads="1"/>
          </p:cNvSpPr>
          <p:nvPr/>
        </p:nvSpPr>
        <p:spPr bwMode="auto">
          <a:xfrm>
            <a:off x="6925494" y="2009464"/>
            <a:ext cx="91655"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05" name="Rectangle 68"/>
          <p:cNvSpPr>
            <a:spLocks noChangeArrowheads="1"/>
          </p:cNvSpPr>
          <p:nvPr/>
        </p:nvSpPr>
        <p:spPr bwMode="auto">
          <a:xfrm>
            <a:off x="6940969" y="1834488"/>
            <a:ext cx="59516" cy="1904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06" name="Rectangle 69"/>
          <p:cNvSpPr>
            <a:spLocks noChangeArrowheads="1"/>
          </p:cNvSpPr>
          <p:nvPr/>
        </p:nvSpPr>
        <p:spPr bwMode="auto">
          <a:xfrm>
            <a:off x="6925494" y="1824966"/>
            <a:ext cx="91655"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07" name="Rectangle 70"/>
          <p:cNvSpPr>
            <a:spLocks noChangeArrowheads="1"/>
          </p:cNvSpPr>
          <p:nvPr/>
        </p:nvSpPr>
        <p:spPr bwMode="auto">
          <a:xfrm>
            <a:off x="6892165" y="1772592"/>
            <a:ext cx="432085"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08" name="Freeform 71"/>
          <p:cNvSpPr>
            <a:spLocks/>
          </p:cNvSpPr>
          <p:nvPr/>
        </p:nvSpPr>
        <p:spPr bwMode="auto">
          <a:xfrm>
            <a:off x="6892165" y="1634515"/>
            <a:ext cx="432085" cy="138077"/>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09" name="Freeform 72"/>
          <p:cNvSpPr>
            <a:spLocks noEditPoints="1"/>
          </p:cNvSpPr>
          <p:nvPr/>
        </p:nvSpPr>
        <p:spPr bwMode="auto">
          <a:xfrm>
            <a:off x="5704231" y="1759498"/>
            <a:ext cx="599919" cy="391614"/>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10" name="Freeform 73"/>
          <p:cNvSpPr>
            <a:spLocks noEditPoints="1"/>
          </p:cNvSpPr>
          <p:nvPr/>
        </p:nvSpPr>
        <p:spPr bwMode="auto">
          <a:xfrm>
            <a:off x="7027861" y="2189202"/>
            <a:ext cx="140457" cy="245205"/>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11" name="Freeform 74"/>
          <p:cNvSpPr>
            <a:spLocks noEditPoints="1"/>
          </p:cNvSpPr>
          <p:nvPr/>
        </p:nvSpPr>
        <p:spPr bwMode="auto">
          <a:xfrm>
            <a:off x="5801836" y="1348840"/>
            <a:ext cx="282105" cy="345191"/>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rgbClr val="C00000"/>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112" name="Freeform 75"/>
          <p:cNvSpPr>
            <a:spLocks noEditPoints="1"/>
          </p:cNvSpPr>
          <p:nvPr/>
        </p:nvSpPr>
        <p:spPr bwMode="auto">
          <a:xfrm>
            <a:off x="6344621" y="1711885"/>
            <a:ext cx="427323" cy="428513"/>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rgbClr val="E62A2A"/>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113" name="Freeform 76"/>
          <p:cNvSpPr>
            <a:spLocks noEditPoints="1"/>
          </p:cNvSpPr>
          <p:nvPr/>
        </p:nvSpPr>
        <p:spPr bwMode="auto">
          <a:xfrm>
            <a:off x="5918487" y="2264192"/>
            <a:ext cx="482078" cy="365427"/>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rgbClr val="C00000"/>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114" name="Freeform 77"/>
          <p:cNvSpPr>
            <a:spLocks/>
          </p:cNvSpPr>
          <p:nvPr/>
        </p:nvSpPr>
        <p:spPr bwMode="auto">
          <a:xfrm>
            <a:off x="6129174" y="1728550"/>
            <a:ext cx="160693" cy="120222"/>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15" name="Freeform 78"/>
          <p:cNvSpPr>
            <a:spLocks/>
          </p:cNvSpPr>
          <p:nvPr/>
        </p:nvSpPr>
        <p:spPr bwMode="auto">
          <a:xfrm>
            <a:off x="6200592" y="1697602"/>
            <a:ext cx="44042" cy="54754"/>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16" name="Freeform 79"/>
          <p:cNvSpPr>
            <a:spLocks noEditPoints="1"/>
          </p:cNvSpPr>
          <p:nvPr/>
        </p:nvSpPr>
        <p:spPr bwMode="auto">
          <a:xfrm>
            <a:off x="5950626" y="2699847"/>
            <a:ext cx="169025" cy="234492"/>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17" name="Freeform 80"/>
          <p:cNvSpPr>
            <a:spLocks noEditPoints="1"/>
          </p:cNvSpPr>
          <p:nvPr/>
        </p:nvSpPr>
        <p:spPr bwMode="auto">
          <a:xfrm>
            <a:off x="7249260" y="1497629"/>
            <a:ext cx="211876" cy="232112"/>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18" name="Freeform 81"/>
          <p:cNvSpPr>
            <a:spLocks noEditPoints="1"/>
          </p:cNvSpPr>
          <p:nvPr/>
        </p:nvSpPr>
        <p:spPr bwMode="auto">
          <a:xfrm>
            <a:off x="6189879" y="1185766"/>
            <a:ext cx="320195" cy="460652"/>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19" name="Freeform 82"/>
          <p:cNvSpPr>
            <a:spLocks noEditPoints="1"/>
          </p:cNvSpPr>
          <p:nvPr/>
        </p:nvSpPr>
        <p:spPr bwMode="auto">
          <a:xfrm>
            <a:off x="6075609" y="1120299"/>
            <a:ext cx="184499" cy="163074"/>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20" name="Freeform 83"/>
          <p:cNvSpPr>
            <a:spLocks/>
          </p:cNvSpPr>
          <p:nvPr/>
        </p:nvSpPr>
        <p:spPr bwMode="auto">
          <a:xfrm>
            <a:off x="6023235" y="1217905"/>
            <a:ext cx="80941" cy="51184"/>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21" name="Freeform 84"/>
          <p:cNvSpPr>
            <a:spLocks/>
          </p:cNvSpPr>
          <p:nvPr/>
        </p:nvSpPr>
        <p:spPr bwMode="auto">
          <a:xfrm>
            <a:off x="5972052" y="1225047"/>
            <a:ext cx="109509" cy="66658"/>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22" name="Freeform 85"/>
          <p:cNvSpPr>
            <a:spLocks noEditPoints="1"/>
          </p:cNvSpPr>
          <p:nvPr/>
        </p:nvSpPr>
        <p:spPr bwMode="auto">
          <a:xfrm>
            <a:off x="5908965" y="2093976"/>
            <a:ext cx="334479" cy="119032"/>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23" name="Freeform 86"/>
          <p:cNvSpPr>
            <a:spLocks/>
          </p:cNvSpPr>
          <p:nvPr/>
        </p:nvSpPr>
        <p:spPr bwMode="auto">
          <a:xfrm>
            <a:off x="7294492" y="2401078"/>
            <a:ext cx="184499" cy="236873"/>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24" name="Freeform 87"/>
          <p:cNvSpPr>
            <a:spLocks/>
          </p:cNvSpPr>
          <p:nvPr/>
        </p:nvSpPr>
        <p:spPr bwMode="auto">
          <a:xfrm>
            <a:off x="7399240" y="2392746"/>
            <a:ext cx="89274" cy="61896"/>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25" name="Freeform 88"/>
          <p:cNvSpPr>
            <a:spLocks/>
          </p:cNvSpPr>
          <p:nvPr/>
        </p:nvSpPr>
        <p:spPr bwMode="auto">
          <a:xfrm>
            <a:off x="7330201" y="2441549"/>
            <a:ext cx="122603" cy="170215"/>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26" name="Freeform 89"/>
          <p:cNvSpPr>
            <a:spLocks noEditPoints="1"/>
          </p:cNvSpPr>
          <p:nvPr/>
        </p:nvSpPr>
        <p:spPr bwMode="auto">
          <a:xfrm>
            <a:off x="7044525" y="1472633"/>
            <a:ext cx="166644" cy="121412"/>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27" name="Freeform 90"/>
          <p:cNvSpPr>
            <a:spLocks/>
          </p:cNvSpPr>
          <p:nvPr/>
        </p:nvSpPr>
        <p:spPr bwMode="auto">
          <a:xfrm>
            <a:off x="5655428" y="2267763"/>
            <a:ext cx="154741" cy="199973"/>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28" name="Freeform 91"/>
          <p:cNvSpPr>
            <a:spLocks/>
          </p:cNvSpPr>
          <p:nvPr/>
        </p:nvSpPr>
        <p:spPr bwMode="auto">
          <a:xfrm>
            <a:off x="5645906" y="2260621"/>
            <a:ext cx="76180" cy="52374"/>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29" name="Freeform 92"/>
          <p:cNvSpPr>
            <a:spLocks/>
          </p:cNvSpPr>
          <p:nvPr/>
        </p:nvSpPr>
        <p:spPr bwMode="auto">
          <a:xfrm>
            <a:off x="5676854" y="2303472"/>
            <a:ext cx="104748" cy="144028"/>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30" name="Freeform 93"/>
          <p:cNvSpPr>
            <a:spLocks noEditPoints="1"/>
          </p:cNvSpPr>
          <p:nvPr/>
        </p:nvSpPr>
        <p:spPr bwMode="auto">
          <a:xfrm>
            <a:off x="6675528" y="3505691"/>
            <a:ext cx="164263" cy="179738"/>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31" name="Freeform 94"/>
          <p:cNvSpPr>
            <a:spLocks/>
          </p:cNvSpPr>
          <p:nvPr/>
        </p:nvSpPr>
        <p:spPr bwMode="auto">
          <a:xfrm>
            <a:off x="6476745" y="2321327"/>
            <a:ext cx="47613" cy="45232"/>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32" name="Freeform 95"/>
          <p:cNvSpPr>
            <a:spLocks/>
          </p:cNvSpPr>
          <p:nvPr/>
        </p:nvSpPr>
        <p:spPr bwMode="auto">
          <a:xfrm>
            <a:off x="6466032" y="2184441"/>
            <a:ext cx="44042" cy="147599"/>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33" name="Freeform 96"/>
          <p:cNvSpPr>
            <a:spLocks/>
          </p:cNvSpPr>
          <p:nvPr/>
        </p:nvSpPr>
        <p:spPr bwMode="auto">
          <a:xfrm>
            <a:off x="6496981" y="2208247"/>
            <a:ext cx="95225" cy="127364"/>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34" name="Freeform 97"/>
          <p:cNvSpPr>
            <a:spLocks/>
          </p:cNvSpPr>
          <p:nvPr/>
        </p:nvSpPr>
        <p:spPr bwMode="auto">
          <a:xfrm>
            <a:off x="6488649" y="2355846"/>
            <a:ext cx="11903" cy="23806"/>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35" name="Freeform 98"/>
          <p:cNvSpPr>
            <a:spLocks noEditPoints="1"/>
          </p:cNvSpPr>
          <p:nvPr/>
        </p:nvSpPr>
        <p:spPr bwMode="auto">
          <a:xfrm>
            <a:off x="6450559" y="1150057"/>
            <a:ext cx="165454" cy="177357"/>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136" name="燕尾形 135"/>
          <p:cNvSpPr/>
          <p:nvPr/>
        </p:nvSpPr>
        <p:spPr>
          <a:xfrm rot="5400000">
            <a:off x="1899399" y="1517901"/>
            <a:ext cx="269960" cy="431936"/>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cxnSp>
        <p:nvCxnSpPr>
          <p:cNvPr id="137" name="直接连接符 136"/>
          <p:cNvCxnSpPr/>
          <p:nvPr/>
        </p:nvCxnSpPr>
        <p:spPr>
          <a:xfrm>
            <a:off x="2034379" y="1949836"/>
            <a:ext cx="2726593"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38" name="矩形 137"/>
          <p:cNvSpPr/>
          <p:nvPr/>
        </p:nvSpPr>
        <p:spPr>
          <a:xfrm>
            <a:off x="2287062" y="1127949"/>
            <a:ext cx="984835" cy="323141"/>
          </a:xfrm>
          <a:prstGeom prst="rect">
            <a:avLst/>
          </a:prstGeom>
        </p:spPr>
        <p:txBody>
          <a:bodyPr wrap="none" lIns="68555" tIns="34278" rIns="68555" bIns="34278">
            <a:spAutoFit/>
          </a:bodyPr>
          <a:lstStyle/>
          <a:p>
            <a:r>
              <a:rPr lang="zh-CN" altLang="en-US" sz="1650" b="1" dirty="0">
                <a:solidFill>
                  <a:schemeClr val="tx1">
                    <a:lumMod val="75000"/>
                    <a:lumOff val="25000"/>
                  </a:schemeClr>
                </a:solidFill>
                <a:latin typeface="微软雅黑" pitchFamily="34" charset="-122"/>
                <a:ea typeface="微软雅黑" pitchFamily="34" charset="-122"/>
              </a:rPr>
              <a:t>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139" name="矩形 47"/>
          <p:cNvSpPr>
            <a:spLocks noChangeArrowheads="1"/>
          </p:cNvSpPr>
          <p:nvPr/>
        </p:nvSpPr>
        <p:spPr bwMode="auto">
          <a:xfrm>
            <a:off x="2277343" y="1438921"/>
            <a:ext cx="2483629"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rgbClr val="333333"/>
                </a:solidFill>
                <a:sym typeface="微软雅黑" pitchFamily="34" charset="-122"/>
              </a:rPr>
              <a:t>在此录入上述图表的综合描述说明，在此录入上述图表的综合描述说明。</a:t>
            </a:r>
          </a:p>
        </p:txBody>
      </p:sp>
      <p:sp>
        <p:nvSpPr>
          <p:cNvPr id="140" name="燕尾形 139"/>
          <p:cNvSpPr/>
          <p:nvPr/>
        </p:nvSpPr>
        <p:spPr>
          <a:xfrm rot="5400000">
            <a:off x="1899399" y="2543748"/>
            <a:ext cx="269960" cy="431936"/>
          </a:xfrm>
          <a:prstGeom prst="chevron">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cxnSp>
        <p:nvCxnSpPr>
          <p:cNvPr id="141" name="直接连接符 140"/>
          <p:cNvCxnSpPr/>
          <p:nvPr/>
        </p:nvCxnSpPr>
        <p:spPr>
          <a:xfrm>
            <a:off x="2034379" y="2975683"/>
            <a:ext cx="2726593"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42" name="矩形 141"/>
          <p:cNvSpPr/>
          <p:nvPr/>
        </p:nvSpPr>
        <p:spPr>
          <a:xfrm>
            <a:off x="2287062" y="2153796"/>
            <a:ext cx="984835" cy="323141"/>
          </a:xfrm>
          <a:prstGeom prst="rect">
            <a:avLst/>
          </a:prstGeom>
        </p:spPr>
        <p:txBody>
          <a:bodyPr wrap="none" lIns="68555" tIns="34278" rIns="68555" bIns="34278">
            <a:spAutoFit/>
          </a:bodyPr>
          <a:lstStyle/>
          <a:p>
            <a:r>
              <a:rPr lang="zh-CN" altLang="en-US" sz="1650" b="1" dirty="0">
                <a:solidFill>
                  <a:schemeClr val="tx1">
                    <a:lumMod val="75000"/>
                    <a:lumOff val="25000"/>
                  </a:schemeClr>
                </a:solidFill>
                <a:latin typeface="微软雅黑" pitchFamily="34" charset="-122"/>
                <a:ea typeface="微软雅黑" pitchFamily="34" charset="-122"/>
              </a:rPr>
              <a:t>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143" name="矩形 47"/>
          <p:cNvSpPr>
            <a:spLocks noChangeArrowheads="1"/>
          </p:cNvSpPr>
          <p:nvPr/>
        </p:nvSpPr>
        <p:spPr bwMode="auto">
          <a:xfrm>
            <a:off x="2277343" y="2464768"/>
            <a:ext cx="2483629"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rgbClr val="333333"/>
                </a:solidFill>
                <a:sym typeface="微软雅黑" pitchFamily="34" charset="-122"/>
              </a:rPr>
              <a:t>在此录入上述图表的综合描述说明，在此录入上述图表的综合描述说明。</a:t>
            </a:r>
          </a:p>
        </p:txBody>
      </p:sp>
      <p:sp>
        <p:nvSpPr>
          <p:cNvPr id="144" name="燕尾形 143"/>
          <p:cNvSpPr/>
          <p:nvPr/>
        </p:nvSpPr>
        <p:spPr>
          <a:xfrm rot="5400000">
            <a:off x="1899399" y="3623586"/>
            <a:ext cx="269960" cy="431936"/>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cxnSp>
        <p:nvCxnSpPr>
          <p:cNvPr id="145" name="直接连接符 144"/>
          <p:cNvCxnSpPr/>
          <p:nvPr/>
        </p:nvCxnSpPr>
        <p:spPr>
          <a:xfrm>
            <a:off x="2034379" y="4055522"/>
            <a:ext cx="2726593"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46" name="矩形 145"/>
          <p:cNvSpPr/>
          <p:nvPr/>
        </p:nvSpPr>
        <p:spPr>
          <a:xfrm>
            <a:off x="2287062" y="3233635"/>
            <a:ext cx="984835" cy="323141"/>
          </a:xfrm>
          <a:prstGeom prst="rect">
            <a:avLst/>
          </a:prstGeom>
        </p:spPr>
        <p:txBody>
          <a:bodyPr wrap="none" lIns="68555" tIns="34278" rIns="68555" bIns="34278">
            <a:spAutoFit/>
          </a:bodyPr>
          <a:lstStyle/>
          <a:p>
            <a:r>
              <a:rPr lang="zh-CN" altLang="en-US" sz="1650" b="1" dirty="0">
                <a:solidFill>
                  <a:schemeClr val="tx1">
                    <a:lumMod val="75000"/>
                    <a:lumOff val="25000"/>
                  </a:schemeClr>
                </a:solidFill>
                <a:latin typeface="微软雅黑" pitchFamily="34" charset="-122"/>
                <a:ea typeface="微软雅黑" pitchFamily="34" charset="-122"/>
              </a:rPr>
              <a:t>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147" name="矩形 47"/>
          <p:cNvSpPr>
            <a:spLocks noChangeArrowheads="1"/>
          </p:cNvSpPr>
          <p:nvPr/>
        </p:nvSpPr>
        <p:spPr bwMode="auto">
          <a:xfrm>
            <a:off x="2277343" y="3544607"/>
            <a:ext cx="2483629"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rgbClr val="333333"/>
                </a:solidFill>
                <a:sym typeface="微软雅黑" pitchFamily="34" charset="-122"/>
              </a:rPr>
              <a:t>在此录入上述图表的综合描述说明，在此录入上述图表的综合描述说明。</a:t>
            </a:r>
          </a:p>
        </p:txBody>
      </p:sp>
      <p:sp>
        <p:nvSpPr>
          <p:cNvPr id="2" name="标题 1"/>
          <p:cNvSpPr>
            <a:spLocks noGrp="1"/>
          </p:cNvSpPr>
          <p:nvPr>
            <p:ph type="title"/>
          </p:nvPr>
        </p:nvSpPr>
        <p:spPr/>
        <p:txBody>
          <a:bodyPr/>
          <a:lstStyle/>
          <a:p>
            <a:r>
              <a:rPr lang="zh-CN" altLang="en-US" dirty="0"/>
              <a:t>单击此处添加您的标题</a:t>
            </a:r>
          </a:p>
        </p:txBody>
      </p:sp>
    </p:spTree>
    <p:extLst>
      <p:ext uri="{BB962C8B-B14F-4D97-AF65-F5344CB8AC3E}">
        <p14:creationId xmlns:p14="http://schemas.microsoft.com/office/powerpoint/2010/main" val="32320109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9"/>
          <p:cNvSpPr>
            <a:spLocks/>
          </p:cNvSpPr>
          <p:nvPr/>
        </p:nvSpPr>
        <p:spPr bwMode="auto">
          <a:xfrm rot="13500000">
            <a:off x="1195554" y="2273792"/>
            <a:ext cx="1604538" cy="1604537"/>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E62A2A"/>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31" name="Freeform 9"/>
          <p:cNvSpPr>
            <a:spLocks/>
          </p:cNvSpPr>
          <p:nvPr/>
        </p:nvSpPr>
        <p:spPr bwMode="auto">
          <a:xfrm rot="13500000">
            <a:off x="2947499" y="2269765"/>
            <a:ext cx="1604538" cy="1604537"/>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E62A2A"/>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32" name="Freeform 9"/>
          <p:cNvSpPr>
            <a:spLocks/>
          </p:cNvSpPr>
          <p:nvPr/>
        </p:nvSpPr>
        <p:spPr bwMode="auto">
          <a:xfrm rot="2700000">
            <a:off x="2069073" y="1407393"/>
            <a:ext cx="1604538" cy="1604538"/>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C00000"/>
          </a:solidFill>
          <a:ln>
            <a:noFill/>
          </a:ln>
        </p:spPr>
        <p:txBody>
          <a:bodyPr vert="horz" wrap="square" lIns="68562" tIns="34281" rIns="68562" bIns="34281" numCol="1" anchor="t" anchorCtr="0" compatLnSpc="1">
            <a:prstTxWarp prst="textNoShape">
              <a:avLst/>
            </a:prstTxWarp>
          </a:bodyPr>
          <a:lstStyle/>
          <a:p>
            <a:endParaRPr lang="id-ID" sz="1012"/>
          </a:p>
        </p:txBody>
      </p:sp>
      <p:grpSp>
        <p:nvGrpSpPr>
          <p:cNvPr id="33" name="Group 10"/>
          <p:cNvGrpSpPr/>
          <p:nvPr/>
        </p:nvGrpSpPr>
        <p:grpSpPr>
          <a:xfrm>
            <a:off x="1361673" y="2410044"/>
            <a:ext cx="449289" cy="369195"/>
            <a:chOff x="7836195" y="3464708"/>
            <a:chExt cx="599208" cy="492388"/>
          </a:xfrm>
        </p:grpSpPr>
        <p:sp>
          <p:nvSpPr>
            <p:cNvPr id="34" name="Oval 11"/>
            <p:cNvSpPr/>
            <p:nvPr/>
          </p:nvSpPr>
          <p:spPr>
            <a:xfrm rot="2700000">
              <a:off x="7882236" y="3464708"/>
              <a:ext cx="492388" cy="492388"/>
            </a:xfrm>
            <a:prstGeom prst="ellipse">
              <a:avLst/>
            </a:prstGeom>
            <a:solidFill>
              <a:srgbClr val="F9F9F9"/>
            </a:solidFill>
            <a:ln w="133350">
              <a:solidFill>
                <a:srgbClr val="E62A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solidFill>
                  <a:srgbClr val="C00000"/>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7836195" y="3536805"/>
              <a:ext cx="599208" cy="330861"/>
            </a:xfrm>
            <a:prstGeom prst="rect">
              <a:avLst/>
            </a:prstGeom>
            <a:noFill/>
          </p:spPr>
          <p:txBody>
            <a:bodyPr wrap="square" rtlCol="0">
              <a:spAutoFit/>
            </a:bodyPr>
            <a:lstStyle/>
            <a:p>
              <a:pPr algn="ctr"/>
              <a:r>
                <a:rPr lang="id-ID" sz="1012" b="1" dirty="0">
                  <a:solidFill>
                    <a:srgbClr val="C00000"/>
                  </a:solidFill>
                  <a:latin typeface="微软雅黑" panose="020B0503020204020204" pitchFamily="34" charset="-122"/>
                  <a:ea typeface="微软雅黑" panose="020B0503020204020204" pitchFamily="34" charset="-122"/>
                </a:rPr>
                <a:t>01</a:t>
              </a:r>
            </a:p>
          </p:txBody>
        </p:sp>
      </p:grpSp>
      <p:grpSp>
        <p:nvGrpSpPr>
          <p:cNvPr id="36" name="Group 13"/>
          <p:cNvGrpSpPr/>
          <p:nvPr/>
        </p:nvGrpSpPr>
        <p:grpSpPr>
          <a:xfrm>
            <a:off x="2643400" y="1278507"/>
            <a:ext cx="449289" cy="369195"/>
            <a:chOff x="9545610" y="1955599"/>
            <a:chExt cx="599208" cy="492388"/>
          </a:xfrm>
        </p:grpSpPr>
        <p:sp>
          <p:nvSpPr>
            <p:cNvPr id="37" name="Oval 14"/>
            <p:cNvSpPr/>
            <p:nvPr/>
          </p:nvSpPr>
          <p:spPr>
            <a:xfrm rot="2700000">
              <a:off x="9603416" y="1955599"/>
              <a:ext cx="492388" cy="492388"/>
            </a:xfrm>
            <a:prstGeom prst="ellipse">
              <a:avLst/>
            </a:prstGeom>
            <a:solidFill>
              <a:schemeClr val="bg1"/>
            </a:solidFill>
            <a:ln w="133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solidFill>
                  <a:schemeClr val="accent5">
                    <a:lumMod val="75000"/>
                  </a:schemeClr>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9545610" y="2019602"/>
              <a:ext cx="599208" cy="330861"/>
            </a:xfrm>
            <a:prstGeom prst="rect">
              <a:avLst/>
            </a:prstGeom>
            <a:noFill/>
          </p:spPr>
          <p:txBody>
            <a:bodyPr wrap="square" rtlCol="0">
              <a:spAutoFit/>
            </a:bodyPr>
            <a:lstStyle/>
            <a:p>
              <a:pPr algn="ctr"/>
              <a:r>
                <a:rPr lang="id-ID" sz="1012" b="1" dirty="0">
                  <a:solidFill>
                    <a:srgbClr val="C00000"/>
                  </a:solidFill>
                  <a:latin typeface="微软雅黑" panose="020B0503020204020204" pitchFamily="34" charset="-122"/>
                  <a:ea typeface="微软雅黑" panose="020B0503020204020204" pitchFamily="34" charset="-122"/>
                </a:rPr>
                <a:t>02</a:t>
              </a:r>
            </a:p>
          </p:txBody>
        </p:sp>
      </p:grpSp>
      <p:grpSp>
        <p:nvGrpSpPr>
          <p:cNvPr id="39" name="Group 16"/>
          <p:cNvGrpSpPr/>
          <p:nvPr/>
        </p:nvGrpSpPr>
        <p:grpSpPr>
          <a:xfrm>
            <a:off x="3957658" y="2417969"/>
            <a:ext cx="449289" cy="369195"/>
            <a:chOff x="10716797" y="5108091"/>
            <a:chExt cx="599208" cy="492388"/>
          </a:xfrm>
        </p:grpSpPr>
        <p:sp>
          <p:nvSpPr>
            <p:cNvPr id="40" name="Oval 17"/>
            <p:cNvSpPr/>
            <p:nvPr/>
          </p:nvSpPr>
          <p:spPr>
            <a:xfrm rot="2700000">
              <a:off x="10774955" y="5108091"/>
              <a:ext cx="492388" cy="492388"/>
            </a:xfrm>
            <a:prstGeom prst="ellipse">
              <a:avLst/>
            </a:prstGeom>
            <a:solidFill>
              <a:srgbClr val="F9F9F9"/>
            </a:solidFill>
            <a:ln w="133350">
              <a:solidFill>
                <a:srgbClr val="E62A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solidFill>
                  <a:srgbClr val="C00000"/>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10716797" y="5178591"/>
              <a:ext cx="599208" cy="330861"/>
            </a:xfrm>
            <a:prstGeom prst="rect">
              <a:avLst/>
            </a:prstGeom>
            <a:noFill/>
          </p:spPr>
          <p:txBody>
            <a:bodyPr wrap="square" rtlCol="0">
              <a:spAutoFit/>
            </a:bodyPr>
            <a:lstStyle/>
            <a:p>
              <a:pPr algn="ctr"/>
              <a:r>
                <a:rPr lang="id-ID" sz="1012" b="1" dirty="0">
                  <a:solidFill>
                    <a:srgbClr val="C00000"/>
                  </a:solidFill>
                  <a:latin typeface="微软雅黑" panose="020B0503020204020204" pitchFamily="34" charset="-122"/>
                  <a:ea typeface="微软雅黑" panose="020B0503020204020204" pitchFamily="34" charset="-122"/>
                </a:rPr>
                <a:t>03</a:t>
              </a:r>
            </a:p>
          </p:txBody>
        </p:sp>
      </p:grpSp>
      <p:sp>
        <p:nvSpPr>
          <p:cNvPr id="44" name="Freeform 19"/>
          <p:cNvSpPr>
            <a:spLocks noEditPoints="1"/>
          </p:cNvSpPr>
          <p:nvPr/>
        </p:nvSpPr>
        <p:spPr bwMode="auto">
          <a:xfrm>
            <a:off x="2696100" y="2018729"/>
            <a:ext cx="343890" cy="332069"/>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rgbClr val="C00000"/>
          </a:solidFill>
          <a:ln>
            <a:noFill/>
          </a:ln>
        </p:spPr>
        <p:txBody>
          <a:bodyPr vert="horz" wrap="square" lIns="68562" tIns="34281" rIns="68562" bIns="34281" numCol="1" anchor="t" anchorCtr="0" compatLnSpc="1">
            <a:prstTxWarp prst="textNoShape">
              <a:avLst/>
            </a:prstTxWarp>
          </a:bodyPr>
          <a:lstStyle/>
          <a:p>
            <a:endParaRPr lang="id-ID" sz="1012">
              <a:solidFill>
                <a:srgbClr val="55735B"/>
              </a:solidFill>
              <a:latin typeface="微软雅黑" panose="020B0503020204020204" pitchFamily="34" charset="-122"/>
              <a:ea typeface="微软雅黑" panose="020B0503020204020204" pitchFamily="34" charset="-122"/>
            </a:endParaRPr>
          </a:p>
        </p:txBody>
      </p:sp>
      <p:sp>
        <p:nvSpPr>
          <p:cNvPr id="45" name="Freeform 23"/>
          <p:cNvSpPr>
            <a:spLocks noEditPoints="1"/>
          </p:cNvSpPr>
          <p:nvPr/>
        </p:nvSpPr>
        <p:spPr bwMode="auto">
          <a:xfrm>
            <a:off x="1827398" y="3000360"/>
            <a:ext cx="332070" cy="251470"/>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rgbClr val="E62A2A"/>
          </a:solidFill>
          <a:ln>
            <a:noFill/>
          </a:ln>
        </p:spPr>
        <p:txBody>
          <a:bodyPr vert="horz" wrap="square" lIns="68562" tIns="34281" rIns="68562" bIns="34281" numCol="1" anchor="t" anchorCtr="0" compatLnSpc="1">
            <a:prstTxWarp prst="textNoShape">
              <a:avLst/>
            </a:prstTxWarp>
          </a:bodyPr>
          <a:lstStyle/>
          <a:p>
            <a:endParaRPr lang="id-ID" sz="1012"/>
          </a:p>
        </p:txBody>
      </p:sp>
      <p:grpSp>
        <p:nvGrpSpPr>
          <p:cNvPr id="46" name="Group 24"/>
          <p:cNvGrpSpPr/>
          <p:nvPr/>
        </p:nvGrpSpPr>
        <p:grpSpPr>
          <a:xfrm>
            <a:off x="3576948" y="2958923"/>
            <a:ext cx="338517" cy="332070"/>
            <a:chOff x="6786562" y="796925"/>
            <a:chExt cx="500063" cy="490538"/>
          </a:xfrm>
          <a:solidFill>
            <a:srgbClr val="E62A2A"/>
          </a:solidFill>
        </p:grpSpPr>
        <p:sp>
          <p:nvSpPr>
            <p:cNvPr id="47"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8"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9" name="Freeform 29"/>
            <p:cNvSpPr>
              <a:spLocks/>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50" name="Freeform 30"/>
            <p:cNvSpPr>
              <a:spLocks/>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51" name="椭圆 50"/>
          <p:cNvSpPr/>
          <p:nvPr/>
        </p:nvSpPr>
        <p:spPr>
          <a:xfrm>
            <a:off x="4949199" y="1880090"/>
            <a:ext cx="432354" cy="432476"/>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2" dirty="0">
                <a:latin typeface="Impact MT Std" pitchFamily="34" charset="0"/>
                <a:ea typeface="微软雅黑" pitchFamily="34" charset="-122"/>
              </a:rPr>
              <a:t>1</a:t>
            </a:r>
            <a:endParaRPr lang="zh-CN" altLang="en-US" sz="1012" dirty="0">
              <a:latin typeface="Impact MT Std" pitchFamily="34" charset="0"/>
              <a:ea typeface="微软雅黑" pitchFamily="34" charset="-122"/>
            </a:endParaRPr>
          </a:p>
        </p:txBody>
      </p:sp>
      <p:sp>
        <p:nvSpPr>
          <p:cNvPr id="52" name="椭圆 51"/>
          <p:cNvSpPr/>
          <p:nvPr/>
        </p:nvSpPr>
        <p:spPr>
          <a:xfrm>
            <a:off x="4949200" y="2420009"/>
            <a:ext cx="432354" cy="43247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2" dirty="0">
                <a:latin typeface="Impact MT Std" pitchFamily="34" charset="0"/>
                <a:ea typeface="微软雅黑" pitchFamily="34" charset="-122"/>
              </a:rPr>
              <a:t>2</a:t>
            </a:r>
            <a:endParaRPr lang="zh-CN" altLang="en-US" sz="1012" dirty="0">
              <a:latin typeface="Impact MT Std" pitchFamily="34" charset="0"/>
              <a:ea typeface="微软雅黑" pitchFamily="34" charset="-122"/>
            </a:endParaRPr>
          </a:p>
        </p:txBody>
      </p:sp>
      <p:sp>
        <p:nvSpPr>
          <p:cNvPr id="53" name="椭圆 52"/>
          <p:cNvSpPr/>
          <p:nvPr/>
        </p:nvSpPr>
        <p:spPr>
          <a:xfrm>
            <a:off x="4949200" y="2972525"/>
            <a:ext cx="432354" cy="432476"/>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2" dirty="0">
                <a:latin typeface="Impact MT Std" pitchFamily="34" charset="0"/>
                <a:ea typeface="微软雅黑" pitchFamily="34" charset="-122"/>
              </a:rPr>
              <a:t>3</a:t>
            </a:r>
            <a:endParaRPr lang="zh-CN" altLang="en-US" sz="1012" dirty="0">
              <a:latin typeface="Impact MT Std" pitchFamily="34" charset="0"/>
              <a:ea typeface="微软雅黑" pitchFamily="34" charset="-122"/>
            </a:endParaRPr>
          </a:p>
        </p:txBody>
      </p:sp>
      <p:sp>
        <p:nvSpPr>
          <p:cNvPr id="54" name="标题 11"/>
          <p:cNvSpPr txBox="1">
            <a:spLocks/>
          </p:cNvSpPr>
          <p:nvPr/>
        </p:nvSpPr>
        <p:spPr>
          <a:xfrm>
            <a:off x="5381554" y="1931200"/>
            <a:ext cx="2358774" cy="597333"/>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90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p>
          <a:p>
            <a:pPr algn="l"/>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5" name="标题 11"/>
          <p:cNvSpPr txBox="1">
            <a:spLocks/>
          </p:cNvSpPr>
          <p:nvPr/>
        </p:nvSpPr>
        <p:spPr>
          <a:xfrm>
            <a:off x="5381555" y="2471120"/>
            <a:ext cx="2358774" cy="597333"/>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90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p>
          <a:p>
            <a:pPr algn="l"/>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6" name="标题 11"/>
          <p:cNvSpPr txBox="1">
            <a:spLocks/>
          </p:cNvSpPr>
          <p:nvPr/>
        </p:nvSpPr>
        <p:spPr>
          <a:xfrm>
            <a:off x="5381555" y="3023636"/>
            <a:ext cx="2358774" cy="597333"/>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90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p>
          <a:p>
            <a:pPr algn="l"/>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单击此处添加您的标题</a:t>
            </a:r>
          </a:p>
        </p:txBody>
      </p:sp>
    </p:spTree>
    <p:extLst>
      <p:ext uri="{BB962C8B-B14F-4D97-AF65-F5344CB8AC3E}">
        <p14:creationId xmlns:p14="http://schemas.microsoft.com/office/powerpoint/2010/main" val="24896554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Oval 12"/>
          <p:cNvSpPr/>
          <p:nvPr/>
        </p:nvSpPr>
        <p:spPr>
          <a:xfrm>
            <a:off x="1349448" y="1518644"/>
            <a:ext cx="1179602" cy="117960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sz="1012">
              <a:solidFill>
                <a:srgbClr val="FFFFFF"/>
              </a:solidFill>
            </a:endParaRPr>
          </a:p>
        </p:txBody>
      </p:sp>
      <p:sp>
        <p:nvSpPr>
          <p:cNvPr id="86" name="Oval 13"/>
          <p:cNvSpPr/>
          <p:nvPr/>
        </p:nvSpPr>
        <p:spPr>
          <a:xfrm>
            <a:off x="1498237" y="1667433"/>
            <a:ext cx="882024" cy="88202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800" b="1" dirty="0">
                <a:solidFill>
                  <a:schemeClr val="bg1"/>
                </a:solidFill>
                <a:latin typeface="Impact MT Std" pitchFamily="34" charset="0"/>
                <a:ea typeface="Open Sans" panose="020B0606030504020204" pitchFamily="34" charset="0"/>
                <a:cs typeface="Open Sans" panose="020B0606030504020204" pitchFamily="34" charset="0"/>
              </a:rPr>
              <a:t>80%</a:t>
            </a:r>
          </a:p>
        </p:txBody>
      </p:sp>
      <p:sp>
        <p:nvSpPr>
          <p:cNvPr id="87" name="Arc 14"/>
          <p:cNvSpPr/>
          <p:nvPr/>
        </p:nvSpPr>
        <p:spPr>
          <a:xfrm>
            <a:off x="1349448" y="1518644"/>
            <a:ext cx="1179602" cy="1179602"/>
          </a:xfrm>
          <a:prstGeom prst="arc">
            <a:avLst>
              <a:gd name="adj1" fmla="val 16018236"/>
              <a:gd name="adj2" fmla="val 9832525"/>
            </a:avLst>
          </a:prstGeom>
          <a:noFill/>
          <a:ln w="101600" cap="rnd" cmpd="sng">
            <a:solidFill>
              <a:srgbClr val="C0000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12"/>
          </a:p>
        </p:txBody>
      </p:sp>
      <p:sp>
        <p:nvSpPr>
          <p:cNvPr id="88" name="Oval 18"/>
          <p:cNvSpPr/>
          <p:nvPr/>
        </p:nvSpPr>
        <p:spPr>
          <a:xfrm>
            <a:off x="3054928" y="1518644"/>
            <a:ext cx="1179602" cy="117960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sz="1012">
              <a:solidFill>
                <a:srgbClr val="FFFFFF"/>
              </a:solidFill>
            </a:endParaRPr>
          </a:p>
        </p:txBody>
      </p:sp>
      <p:sp>
        <p:nvSpPr>
          <p:cNvPr id="89" name="Oval 19"/>
          <p:cNvSpPr/>
          <p:nvPr/>
        </p:nvSpPr>
        <p:spPr>
          <a:xfrm>
            <a:off x="3203717" y="1667433"/>
            <a:ext cx="882024" cy="882024"/>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800" b="1" dirty="0">
                <a:solidFill>
                  <a:schemeClr val="bg1"/>
                </a:solidFill>
                <a:latin typeface="Impact MT Std" pitchFamily="34" charset="0"/>
                <a:ea typeface="Open Sans" panose="020B0606030504020204" pitchFamily="34" charset="0"/>
                <a:cs typeface="Open Sans" panose="020B0606030504020204" pitchFamily="34" charset="0"/>
              </a:rPr>
              <a:t>50%</a:t>
            </a:r>
          </a:p>
        </p:txBody>
      </p:sp>
      <p:sp>
        <p:nvSpPr>
          <p:cNvPr id="90" name="Arc 20"/>
          <p:cNvSpPr/>
          <p:nvPr/>
        </p:nvSpPr>
        <p:spPr>
          <a:xfrm>
            <a:off x="3054928" y="1518644"/>
            <a:ext cx="1179602" cy="1179602"/>
          </a:xfrm>
          <a:prstGeom prst="arc">
            <a:avLst>
              <a:gd name="adj1" fmla="val 16018236"/>
              <a:gd name="adj2" fmla="val 5788795"/>
            </a:avLst>
          </a:prstGeom>
          <a:noFill/>
          <a:ln w="101600" cap="rnd" cmpd="sng">
            <a:solidFill>
              <a:srgbClr val="E62A2A"/>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12"/>
          </a:p>
        </p:txBody>
      </p:sp>
      <p:sp>
        <p:nvSpPr>
          <p:cNvPr id="91" name="Oval 22"/>
          <p:cNvSpPr/>
          <p:nvPr/>
        </p:nvSpPr>
        <p:spPr>
          <a:xfrm>
            <a:off x="4736339" y="1518644"/>
            <a:ext cx="1179603" cy="117960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sz="1012">
              <a:solidFill>
                <a:srgbClr val="FFFFFF"/>
              </a:solidFill>
            </a:endParaRPr>
          </a:p>
        </p:txBody>
      </p:sp>
      <p:sp>
        <p:nvSpPr>
          <p:cNvPr id="92" name="Oval 23"/>
          <p:cNvSpPr/>
          <p:nvPr/>
        </p:nvSpPr>
        <p:spPr>
          <a:xfrm>
            <a:off x="4885129" y="1667433"/>
            <a:ext cx="882023" cy="88202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800" b="1" dirty="0">
                <a:solidFill>
                  <a:schemeClr val="bg1"/>
                </a:solidFill>
                <a:latin typeface="Impact MT Std" pitchFamily="34" charset="0"/>
                <a:ea typeface="Open Sans" panose="020B0606030504020204" pitchFamily="34" charset="0"/>
                <a:cs typeface="Open Sans" panose="020B0606030504020204" pitchFamily="34" charset="0"/>
              </a:rPr>
              <a:t>45%</a:t>
            </a:r>
          </a:p>
        </p:txBody>
      </p:sp>
      <p:sp>
        <p:nvSpPr>
          <p:cNvPr id="93" name="Arc 24"/>
          <p:cNvSpPr/>
          <p:nvPr/>
        </p:nvSpPr>
        <p:spPr>
          <a:xfrm>
            <a:off x="4736339" y="1518644"/>
            <a:ext cx="1179603" cy="1179602"/>
          </a:xfrm>
          <a:prstGeom prst="arc">
            <a:avLst>
              <a:gd name="adj1" fmla="val 16018236"/>
              <a:gd name="adj2" fmla="val 3132458"/>
            </a:avLst>
          </a:prstGeom>
          <a:noFill/>
          <a:ln w="101600" cap="rnd" cmpd="sng">
            <a:solidFill>
              <a:srgbClr val="C0000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12"/>
          </a:p>
        </p:txBody>
      </p:sp>
      <p:sp>
        <p:nvSpPr>
          <p:cNvPr id="94" name="Oval 26"/>
          <p:cNvSpPr/>
          <p:nvPr/>
        </p:nvSpPr>
        <p:spPr>
          <a:xfrm>
            <a:off x="6394857" y="1518644"/>
            <a:ext cx="1179603" cy="117960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sz="1012">
              <a:solidFill>
                <a:srgbClr val="FFFFFF"/>
              </a:solidFill>
            </a:endParaRPr>
          </a:p>
        </p:txBody>
      </p:sp>
      <p:sp>
        <p:nvSpPr>
          <p:cNvPr id="95" name="Oval 27"/>
          <p:cNvSpPr/>
          <p:nvPr/>
        </p:nvSpPr>
        <p:spPr>
          <a:xfrm>
            <a:off x="6543647" y="1667433"/>
            <a:ext cx="882023" cy="882024"/>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800" b="1" dirty="0">
                <a:solidFill>
                  <a:schemeClr val="bg1"/>
                </a:solidFill>
                <a:latin typeface="Impact MT Std" pitchFamily="34" charset="0"/>
                <a:ea typeface="Open Sans" panose="020B0606030504020204" pitchFamily="34" charset="0"/>
                <a:cs typeface="Open Sans" panose="020B0606030504020204" pitchFamily="34" charset="0"/>
              </a:rPr>
              <a:t>90%</a:t>
            </a:r>
          </a:p>
        </p:txBody>
      </p:sp>
      <p:sp>
        <p:nvSpPr>
          <p:cNvPr id="96" name="Arc 28"/>
          <p:cNvSpPr/>
          <p:nvPr/>
        </p:nvSpPr>
        <p:spPr>
          <a:xfrm>
            <a:off x="6394857" y="1518644"/>
            <a:ext cx="1179603" cy="1179602"/>
          </a:xfrm>
          <a:prstGeom prst="arc">
            <a:avLst>
              <a:gd name="adj1" fmla="val 16018236"/>
              <a:gd name="adj2" fmla="val 13285852"/>
            </a:avLst>
          </a:prstGeom>
          <a:noFill/>
          <a:ln w="101600" cap="rnd" cmpd="sng">
            <a:solidFill>
              <a:srgbClr val="E62A2A"/>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12"/>
          </a:p>
        </p:txBody>
      </p:sp>
      <p:sp>
        <p:nvSpPr>
          <p:cNvPr id="97" name="TextBox 96"/>
          <p:cNvSpPr txBox="1"/>
          <p:nvPr/>
        </p:nvSpPr>
        <p:spPr>
          <a:xfrm>
            <a:off x="1140215" y="2922435"/>
            <a:ext cx="1646205" cy="802079"/>
          </a:xfrm>
          <a:prstGeom prst="rect">
            <a:avLst/>
          </a:prstGeom>
          <a:noFill/>
        </p:spPr>
        <p:txBody>
          <a:bodyPr>
            <a:spAutoFit/>
          </a:bodyPr>
          <a:lstStyle/>
          <a:p>
            <a:pPr algn="ctr">
              <a:defRPr/>
            </a:pPr>
            <a:r>
              <a:rPr lang="zh-CN" altLang="en-US" sz="1012" b="1" dirty="0">
                <a:solidFill>
                  <a:schemeClr val="tx1">
                    <a:lumMod val="75000"/>
                    <a:lumOff val="25000"/>
                  </a:schemeClr>
                </a:solidFill>
                <a:latin typeface="Impact MT Std" pitchFamily="34" charset="0"/>
                <a:ea typeface="微软雅黑" pitchFamily="34" charset="-122"/>
              </a:rPr>
              <a:t>项目一</a:t>
            </a:r>
            <a:endParaRPr lang="en-US" altLang="zh-CN" sz="1012" b="1" dirty="0">
              <a:solidFill>
                <a:schemeClr val="tx1">
                  <a:lumMod val="75000"/>
                  <a:lumOff val="25000"/>
                </a:schemeClr>
              </a:solidFill>
              <a:latin typeface="Impact MT Std" pitchFamily="34" charset="0"/>
              <a:ea typeface="微软雅黑" pitchFamily="34" charset="-122"/>
            </a:endParaRPr>
          </a:p>
          <a:p>
            <a:endParaRPr lang="en-US" altLang="zh-CN" sz="9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9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请在此处输入详细的文字介绍信息和介表达图表的含义表达图表的含义</a:t>
            </a:r>
            <a:r>
              <a:rPr lang="en-US" altLang="zh-CN" sz="9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8" name="TextBox 97"/>
          <p:cNvSpPr txBox="1"/>
          <p:nvPr/>
        </p:nvSpPr>
        <p:spPr>
          <a:xfrm>
            <a:off x="2821626" y="2922435"/>
            <a:ext cx="1646205" cy="802079"/>
          </a:xfrm>
          <a:prstGeom prst="rect">
            <a:avLst/>
          </a:prstGeom>
          <a:noFill/>
        </p:spPr>
        <p:txBody>
          <a:bodyPr>
            <a:spAutoFit/>
          </a:bodyPr>
          <a:lstStyle/>
          <a:p>
            <a:pPr algn="ctr">
              <a:defRPr/>
            </a:pPr>
            <a:r>
              <a:rPr lang="zh-CN" altLang="en-US" sz="1012" b="1" dirty="0">
                <a:solidFill>
                  <a:schemeClr val="tx1">
                    <a:lumMod val="75000"/>
                    <a:lumOff val="25000"/>
                  </a:schemeClr>
                </a:solidFill>
                <a:latin typeface="Impact MT Std" pitchFamily="34" charset="0"/>
                <a:ea typeface="微软雅黑" pitchFamily="34" charset="-122"/>
              </a:rPr>
              <a:t>项目二</a:t>
            </a:r>
            <a:endParaRPr lang="en-US" altLang="zh-CN" sz="1012" b="1" dirty="0">
              <a:solidFill>
                <a:schemeClr val="tx1">
                  <a:lumMod val="75000"/>
                  <a:lumOff val="25000"/>
                </a:schemeClr>
              </a:solidFill>
              <a:latin typeface="Impact MT Std" pitchFamily="34" charset="0"/>
              <a:ea typeface="微软雅黑" pitchFamily="34" charset="-122"/>
            </a:endParaRPr>
          </a:p>
          <a:p>
            <a:endParaRPr lang="en-US" altLang="zh-CN" sz="9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9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请在此处输入详细的文字介绍信息和介表达图表的含义表达图表的含义</a:t>
            </a:r>
            <a:r>
              <a:rPr lang="en-US" altLang="zh-CN" sz="9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9" name="TextBox 98"/>
          <p:cNvSpPr txBox="1"/>
          <p:nvPr/>
        </p:nvSpPr>
        <p:spPr>
          <a:xfrm>
            <a:off x="4503038" y="2922435"/>
            <a:ext cx="1646206" cy="802079"/>
          </a:xfrm>
          <a:prstGeom prst="rect">
            <a:avLst/>
          </a:prstGeom>
          <a:noFill/>
        </p:spPr>
        <p:txBody>
          <a:bodyPr>
            <a:spAutoFit/>
          </a:bodyPr>
          <a:lstStyle/>
          <a:p>
            <a:pPr algn="ctr">
              <a:defRPr/>
            </a:pPr>
            <a:r>
              <a:rPr lang="zh-CN" altLang="en-US" sz="1012" b="1" dirty="0">
                <a:solidFill>
                  <a:schemeClr val="tx1">
                    <a:lumMod val="75000"/>
                    <a:lumOff val="25000"/>
                  </a:schemeClr>
                </a:solidFill>
                <a:latin typeface="Impact MT Std" pitchFamily="34" charset="0"/>
                <a:ea typeface="微软雅黑" pitchFamily="34" charset="-122"/>
              </a:rPr>
              <a:t>项目三</a:t>
            </a:r>
            <a:endParaRPr lang="en-US" altLang="zh-CN" sz="1012" b="1" dirty="0">
              <a:solidFill>
                <a:schemeClr val="tx1">
                  <a:lumMod val="75000"/>
                  <a:lumOff val="25000"/>
                </a:schemeClr>
              </a:solidFill>
              <a:latin typeface="Impact MT Std" pitchFamily="34" charset="0"/>
              <a:ea typeface="微软雅黑" pitchFamily="34" charset="-122"/>
            </a:endParaRPr>
          </a:p>
          <a:p>
            <a:endParaRPr lang="en-US" altLang="zh-CN" sz="9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9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请在此处输入详细的文字介绍信息和介表达图表的含义表达图表的含义</a:t>
            </a:r>
            <a:r>
              <a:rPr lang="en-US" altLang="zh-CN" sz="9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0" name="TextBox 99"/>
          <p:cNvSpPr txBox="1"/>
          <p:nvPr/>
        </p:nvSpPr>
        <p:spPr>
          <a:xfrm>
            <a:off x="6161555" y="2922435"/>
            <a:ext cx="1646206" cy="802079"/>
          </a:xfrm>
          <a:prstGeom prst="rect">
            <a:avLst/>
          </a:prstGeom>
          <a:noFill/>
        </p:spPr>
        <p:txBody>
          <a:bodyPr>
            <a:spAutoFit/>
          </a:bodyPr>
          <a:lstStyle/>
          <a:p>
            <a:pPr algn="ctr">
              <a:defRPr/>
            </a:pPr>
            <a:r>
              <a:rPr lang="zh-CN" altLang="en-US" sz="1012" b="1" dirty="0">
                <a:solidFill>
                  <a:schemeClr val="tx1">
                    <a:lumMod val="75000"/>
                    <a:lumOff val="25000"/>
                  </a:schemeClr>
                </a:solidFill>
                <a:latin typeface="Impact MT Std" pitchFamily="34" charset="0"/>
                <a:ea typeface="微软雅黑" pitchFamily="34" charset="-122"/>
              </a:rPr>
              <a:t>项目四</a:t>
            </a:r>
            <a:endParaRPr lang="en-US" altLang="zh-CN" sz="1012" b="1" dirty="0">
              <a:solidFill>
                <a:schemeClr val="tx1">
                  <a:lumMod val="75000"/>
                  <a:lumOff val="25000"/>
                </a:schemeClr>
              </a:solidFill>
              <a:latin typeface="Impact MT Std" pitchFamily="34" charset="0"/>
              <a:ea typeface="微软雅黑" pitchFamily="34" charset="-122"/>
            </a:endParaRPr>
          </a:p>
          <a:p>
            <a:endParaRPr lang="en-US" altLang="zh-CN" sz="9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9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请在此处输入详细的文字介绍信息和介表达图表的含义表达图表的含义</a:t>
            </a:r>
            <a:r>
              <a:rPr lang="en-US" altLang="zh-CN" sz="9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单击此处添加您的标题</a:t>
            </a:r>
          </a:p>
        </p:txBody>
      </p:sp>
    </p:spTree>
    <p:extLst>
      <p:ext uri="{BB962C8B-B14F-4D97-AF65-F5344CB8AC3E}">
        <p14:creationId xmlns:p14="http://schemas.microsoft.com/office/powerpoint/2010/main" val="27110579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reeform 6"/>
          <p:cNvSpPr/>
          <p:nvPr/>
        </p:nvSpPr>
        <p:spPr>
          <a:xfrm>
            <a:off x="2821352" y="1635016"/>
            <a:ext cx="3747948" cy="268875"/>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8568" tIns="28568" rIns="28568" bIns="28568" numCol="1" spcCol="1270" anchor="b" anchorCtr="0">
            <a:noAutofit/>
          </a:bodyPr>
          <a:lstStyle/>
          <a:p>
            <a:pPr defTabSz="666572">
              <a:lnSpc>
                <a:spcPct val="90000"/>
              </a:lnSpc>
              <a:spcBef>
                <a:spcPct val="0"/>
              </a:spcBef>
              <a:spcAft>
                <a:spcPct val="35000"/>
              </a:spcAft>
            </a:pPr>
            <a:endParaRPr lang="id-ID" sz="1500"/>
          </a:p>
        </p:txBody>
      </p:sp>
      <p:sp>
        <p:nvSpPr>
          <p:cNvPr id="21" name="Straight Connector 10"/>
          <p:cNvSpPr/>
          <p:nvPr/>
        </p:nvSpPr>
        <p:spPr>
          <a:xfrm>
            <a:off x="1244776" y="1913526"/>
            <a:ext cx="6695289" cy="0"/>
          </a:xfrm>
          <a:prstGeom prst="line">
            <a:avLst/>
          </a:prstGeom>
          <a:ln w="12700">
            <a:solidFill>
              <a:schemeClr val="tx1">
                <a:lumMod val="50000"/>
                <a:lumOff val="50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grpSp>
        <p:nvGrpSpPr>
          <p:cNvPr id="22" name="Group 3"/>
          <p:cNvGrpSpPr/>
          <p:nvPr/>
        </p:nvGrpSpPr>
        <p:grpSpPr>
          <a:xfrm>
            <a:off x="1386769" y="1567000"/>
            <a:ext cx="685621" cy="685621"/>
            <a:chOff x="1071014" y="2141084"/>
            <a:chExt cx="914400" cy="914400"/>
          </a:xfrm>
        </p:grpSpPr>
        <p:sp>
          <p:nvSpPr>
            <p:cNvPr id="23" name="Teardrop 1"/>
            <p:cNvSpPr/>
            <p:nvPr/>
          </p:nvSpPr>
          <p:spPr>
            <a:xfrm rot="2714409">
              <a:off x="1071014" y="2141084"/>
              <a:ext cx="914400" cy="914400"/>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grpSp>
          <p:nvGrpSpPr>
            <p:cNvPr id="24" name="Group 26"/>
            <p:cNvGrpSpPr>
              <a:grpSpLocks noChangeAspect="1"/>
            </p:cNvGrpSpPr>
            <p:nvPr/>
          </p:nvGrpSpPr>
          <p:grpSpPr>
            <a:xfrm>
              <a:off x="1352010" y="2413086"/>
              <a:ext cx="352407" cy="359364"/>
              <a:chOff x="7160655" y="2178006"/>
              <a:chExt cx="379359" cy="386846"/>
            </a:xfrm>
            <a:solidFill>
              <a:schemeClr val="bg1">
                <a:lumMod val="95000"/>
              </a:schemeClr>
            </a:solidFill>
          </p:grpSpPr>
          <p:sp>
            <p:nvSpPr>
              <p:cNvPr id="25"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012"/>
              </a:p>
            </p:txBody>
          </p:sp>
          <p:sp>
            <p:nvSpPr>
              <p:cNvPr id="26" name="Freeform 37"/>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012"/>
              </a:p>
            </p:txBody>
          </p:sp>
          <p:sp>
            <p:nvSpPr>
              <p:cNvPr id="27" name="Freeform 38"/>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012"/>
              </a:p>
            </p:txBody>
          </p:sp>
        </p:grpSp>
      </p:grpSp>
      <p:sp>
        <p:nvSpPr>
          <p:cNvPr id="28" name="Content Placeholder 2"/>
          <p:cNvSpPr txBox="1">
            <a:spLocks/>
          </p:cNvSpPr>
          <p:nvPr/>
        </p:nvSpPr>
        <p:spPr>
          <a:xfrm>
            <a:off x="2916117" y="1725849"/>
            <a:ext cx="5671851" cy="435964"/>
          </a:xfrm>
          <a:prstGeom prst="rect">
            <a:avLst/>
          </a:prstGeom>
        </p:spPr>
        <p:txBody>
          <a:bodyPr vert="horz" lIns="68562" tIns="34281" rIns="68562" bIns="34281"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9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点击输入简要文字解说，解说文字尽量概括精炼，不用多余的文字修饰解说所提炼的核心概念。</a:t>
            </a:r>
            <a:endParaRPr lang="en-US" sz="900" b="1" dirty="0">
              <a:solidFill>
                <a:schemeClr val="bg2">
                  <a:lumMod val="75000"/>
                </a:schemeClr>
              </a:solidFill>
              <a:latin typeface="Roboto" panose="02000000000000000000" pitchFamily="2" charset="0"/>
              <a:ea typeface="Roboto" panose="02000000000000000000" pitchFamily="2" charset="0"/>
              <a:cs typeface="Arial" panose="020B0604020202020204" pitchFamily="34" charset="0"/>
            </a:endParaRPr>
          </a:p>
        </p:txBody>
      </p:sp>
      <p:sp>
        <p:nvSpPr>
          <p:cNvPr id="29" name="Content Placeholder 2"/>
          <p:cNvSpPr txBox="1">
            <a:spLocks/>
          </p:cNvSpPr>
          <p:nvPr/>
        </p:nvSpPr>
        <p:spPr>
          <a:xfrm>
            <a:off x="2335847" y="1685265"/>
            <a:ext cx="676549" cy="151694"/>
          </a:xfrm>
          <a:prstGeom prst="rect">
            <a:avLst/>
          </a:prstGeom>
        </p:spPr>
        <p:txBody>
          <a:bodyPr vert="horz" lIns="68562" tIns="34281" rIns="68562" bIns="34281"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05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输入标题</a:t>
            </a:r>
            <a:endParaRPr lang="en-US" sz="105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0" name="Freeform 47"/>
          <p:cNvSpPr/>
          <p:nvPr/>
        </p:nvSpPr>
        <p:spPr>
          <a:xfrm>
            <a:off x="3306156" y="2200176"/>
            <a:ext cx="3747948" cy="268875"/>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8568" tIns="28568" rIns="28568" bIns="28568" numCol="1" spcCol="1270" anchor="b" anchorCtr="0">
            <a:noAutofit/>
          </a:bodyPr>
          <a:lstStyle/>
          <a:p>
            <a:pPr defTabSz="666572">
              <a:lnSpc>
                <a:spcPct val="90000"/>
              </a:lnSpc>
              <a:spcBef>
                <a:spcPct val="0"/>
              </a:spcBef>
              <a:spcAft>
                <a:spcPct val="35000"/>
              </a:spcAft>
            </a:pPr>
            <a:endParaRPr lang="id-ID" sz="1500"/>
          </a:p>
        </p:txBody>
      </p:sp>
      <p:sp>
        <p:nvSpPr>
          <p:cNvPr id="41" name="Straight Connector 48"/>
          <p:cNvSpPr/>
          <p:nvPr/>
        </p:nvSpPr>
        <p:spPr>
          <a:xfrm flipV="1">
            <a:off x="1742816" y="2476348"/>
            <a:ext cx="6197249" cy="0"/>
          </a:xfrm>
          <a:prstGeom prst="line">
            <a:avLst/>
          </a:prstGeom>
          <a:ln w="12700">
            <a:solidFill>
              <a:schemeClr val="tx1">
                <a:lumMod val="50000"/>
                <a:lumOff val="50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sp>
        <p:nvSpPr>
          <p:cNvPr id="45" name="Content Placeholder 2"/>
          <p:cNvSpPr txBox="1">
            <a:spLocks/>
          </p:cNvSpPr>
          <p:nvPr/>
        </p:nvSpPr>
        <p:spPr>
          <a:xfrm>
            <a:off x="3400921" y="2269016"/>
            <a:ext cx="5349023" cy="435964"/>
          </a:xfrm>
          <a:prstGeom prst="rect">
            <a:avLst/>
          </a:prstGeom>
        </p:spPr>
        <p:txBody>
          <a:bodyPr vert="horz" lIns="68562" tIns="34281" rIns="68562" bIns="34281"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9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a:t>
            </a:r>
            <a:endParaRPr lang="en-US" altLang="zh-CN" sz="900" b="1" dirty="0">
              <a:solidFill>
                <a:schemeClr val="bg2">
                  <a:lumMod val="75000"/>
                </a:schemeClr>
              </a:solidFill>
              <a:latin typeface="Roboto" panose="02000000000000000000" pitchFamily="2" charset="0"/>
              <a:ea typeface="Roboto" panose="02000000000000000000" pitchFamily="2" charset="0"/>
              <a:cs typeface="Arial" panose="020B0604020202020204" pitchFamily="34" charset="0"/>
            </a:endParaRPr>
          </a:p>
        </p:txBody>
      </p:sp>
      <p:sp>
        <p:nvSpPr>
          <p:cNvPr id="46" name="Content Placeholder 2"/>
          <p:cNvSpPr txBox="1">
            <a:spLocks/>
          </p:cNvSpPr>
          <p:nvPr/>
        </p:nvSpPr>
        <p:spPr>
          <a:xfrm>
            <a:off x="2820651" y="2225185"/>
            <a:ext cx="676549" cy="151694"/>
          </a:xfrm>
          <a:prstGeom prst="rect">
            <a:avLst/>
          </a:prstGeom>
        </p:spPr>
        <p:txBody>
          <a:bodyPr vert="horz" lIns="68562" tIns="34281" rIns="68562" bIns="34281"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05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输入标题</a:t>
            </a:r>
            <a:endParaRPr lang="en-US" altLang="zh-CN" sz="105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7" name="Freeform 57"/>
          <p:cNvSpPr/>
          <p:nvPr/>
        </p:nvSpPr>
        <p:spPr>
          <a:xfrm>
            <a:off x="2821352" y="2763008"/>
            <a:ext cx="3747948" cy="268875"/>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8568" tIns="28568" rIns="28568" bIns="28568" numCol="1" spcCol="1270" anchor="b" anchorCtr="0">
            <a:noAutofit/>
          </a:bodyPr>
          <a:lstStyle/>
          <a:p>
            <a:pPr defTabSz="666572">
              <a:lnSpc>
                <a:spcPct val="90000"/>
              </a:lnSpc>
              <a:spcBef>
                <a:spcPct val="0"/>
              </a:spcBef>
              <a:spcAft>
                <a:spcPct val="35000"/>
              </a:spcAft>
            </a:pPr>
            <a:endParaRPr lang="id-ID" sz="1500"/>
          </a:p>
        </p:txBody>
      </p:sp>
      <p:sp>
        <p:nvSpPr>
          <p:cNvPr id="48" name="Straight Connector 58"/>
          <p:cNvSpPr/>
          <p:nvPr/>
        </p:nvSpPr>
        <p:spPr>
          <a:xfrm>
            <a:off x="1244776" y="3041518"/>
            <a:ext cx="6695289" cy="0"/>
          </a:xfrm>
          <a:prstGeom prst="line">
            <a:avLst/>
          </a:prstGeom>
          <a:ln w="12700">
            <a:solidFill>
              <a:schemeClr val="tx1">
                <a:lumMod val="50000"/>
                <a:lumOff val="50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sp>
        <p:nvSpPr>
          <p:cNvPr id="49" name="Content Placeholder 2"/>
          <p:cNvSpPr txBox="1">
            <a:spLocks/>
          </p:cNvSpPr>
          <p:nvPr/>
        </p:nvSpPr>
        <p:spPr>
          <a:xfrm>
            <a:off x="2916118" y="2831849"/>
            <a:ext cx="5671850" cy="435964"/>
          </a:xfrm>
          <a:prstGeom prst="rect">
            <a:avLst/>
          </a:prstGeom>
        </p:spPr>
        <p:txBody>
          <a:bodyPr vert="horz" lIns="68562" tIns="34281" rIns="68562" bIns="34281"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9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点击输入简要文字解说，解说文字尽量概括精炼，不用多余的文字修饰解说所提炼的核心概念。</a:t>
            </a:r>
            <a:endParaRPr lang="en-US" altLang="zh-CN" sz="900" b="1" dirty="0">
              <a:solidFill>
                <a:schemeClr val="bg2">
                  <a:lumMod val="75000"/>
                </a:schemeClr>
              </a:solidFill>
              <a:latin typeface="Roboto" panose="02000000000000000000" pitchFamily="2" charset="0"/>
              <a:ea typeface="Roboto" panose="02000000000000000000" pitchFamily="2" charset="0"/>
              <a:cs typeface="Arial" panose="020B0604020202020204" pitchFamily="34" charset="0"/>
            </a:endParaRPr>
          </a:p>
        </p:txBody>
      </p:sp>
      <p:sp>
        <p:nvSpPr>
          <p:cNvPr id="50" name="Content Placeholder 2"/>
          <p:cNvSpPr txBox="1">
            <a:spLocks/>
          </p:cNvSpPr>
          <p:nvPr/>
        </p:nvSpPr>
        <p:spPr>
          <a:xfrm>
            <a:off x="2335847" y="2765104"/>
            <a:ext cx="676549" cy="151694"/>
          </a:xfrm>
          <a:prstGeom prst="rect">
            <a:avLst/>
          </a:prstGeom>
        </p:spPr>
        <p:txBody>
          <a:bodyPr vert="horz" lIns="68562" tIns="34281" rIns="68562" bIns="34281"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05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输入标题</a:t>
            </a:r>
            <a:endParaRPr lang="en-US" altLang="zh-CN" sz="105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1" name="Freeform 67"/>
          <p:cNvSpPr/>
          <p:nvPr/>
        </p:nvSpPr>
        <p:spPr>
          <a:xfrm>
            <a:off x="3306156" y="3328168"/>
            <a:ext cx="3747948" cy="268875"/>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8568" tIns="28568" rIns="28568" bIns="28568" numCol="1" spcCol="1270" anchor="b" anchorCtr="0">
            <a:noAutofit/>
          </a:bodyPr>
          <a:lstStyle/>
          <a:p>
            <a:pPr defTabSz="666572">
              <a:lnSpc>
                <a:spcPct val="90000"/>
              </a:lnSpc>
              <a:spcBef>
                <a:spcPct val="0"/>
              </a:spcBef>
              <a:spcAft>
                <a:spcPct val="35000"/>
              </a:spcAft>
            </a:pPr>
            <a:endParaRPr lang="id-ID" sz="1500"/>
          </a:p>
        </p:txBody>
      </p:sp>
      <p:sp>
        <p:nvSpPr>
          <p:cNvPr id="52" name="Straight Connector 68"/>
          <p:cNvSpPr/>
          <p:nvPr/>
        </p:nvSpPr>
        <p:spPr>
          <a:xfrm flipV="1">
            <a:off x="1765993" y="3604340"/>
            <a:ext cx="6174072" cy="0"/>
          </a:xfrm>
          <a:prstGeom prst="line">
            <a:avLst/>
          </a:prstGeom>
          <a:ln w="12700">
            <a:solidFill>
              <a:schemeClr val="tx1">
                <a:lumMod val="50000"/>
                <a:lumOff val="50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sp>
        <p:nvSpPr>
          <p:cNvPr id="53" name="Freeform 69"/>
          <p:cNvSpPr/>
          <p:nvPr/>
        </p:nvSpPr>
        <p:spPr>
          <a:xfrm>
            <a:off x="3360569" y="3593295"/>
            <a:ext cx="3747948" cy="268875"/>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8568" tIns="28568" rIns="28568" bIns="28568" numCol="1" spcCol="1270" anchor="b" anchorCtr="0">
            <a:noAutofit/>
          </a:bodyPr>
          <a:lstStyle/>
          <a:p>
            <a:pPr defTabSz="666572">
              <a:lnSpc>
                <a:spcPct val="90000"/>
              </a:lnSpc>
              <a:spcBef>
                <a:spcPct val="0"/>
              </a:spcBef>
              <a:spcAft>
                <a:spcPct val="35000"/>
              </a:spcAft>
            </a:pPr>
            <a:endParaRPr lang="id-ID" sz="1500"/>
          </a:p>
        </p:txBody>
      </p:sp>
      <p:sp>
        <p:nvSpPr>
          <p:cNvPr id="54" name="Content Placeholder 2"/>
          <p:cNvSpPr txBox="1">
            <a:spLocks/>
          </p:cNvSpPr>
          <p:nvPr/>
        </p:nvSpPr>
        <p:spPr>
          <a:xfrm>
            <a:off x="3400922" y="3397008"/>
            <a:ext cx="5187046" cy="435964"/>
          </a:xfrm>
          <a:prstGeom prst="rect">
            <a:avLst/>
          </a:prstGeom>
        </p:spPr>
        <p:txBody>
          <a:bodyPr vert="horz" lIns="68562" tIns="34281" rIns="68562" bIns="34281"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9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a:t>
            </a:r>
            <a:endParaRPr lang="en-US" altLang="zh-CN" sz="900" b="1" dirty="0">
              <a:solidFill>
                <a:schemeClr val="bg2">
                  <a:lumMod val="75000"/>
                </a:schemeClr>
              </a:solidFill>
              <a:latin typeface="Roboto" panose="02000000000000000000" pitchFamily="2" charset="0"/>
              <a:ea typeface="Roboto" panose="02000000000000000000" pitchFamily="2" charset="0"/>
              <a:cs typeface="Arial" panose="020B0604020202020204" pitchFamily="34" charset="0"/>
            </a:endParaRPr>
          </a:p>
        </p:txBody>
      </p:sp>
      <p:sp>
        <p:nvSpPr>
          <p:cNvPr id="55" name="Content Placeholder 2"/>
          <p:cNvSpPr txBox="1">
            <a:spLocks/>
          </p:cNvSpPr>
          <p:nvPr/>
        </p:nvSpPr>
        <p:spPr>
          <a:xfrm>
            <a:off x="2820651" y="3359015"/>
            <a:ext cx="676549" cy="151694"/>
          </a:xfrm>
          <a:prstGeom prst="rect">
            <a:avLst/>
          </a:prstGeom>
        </p:spPr>
        <p:txBody>
          <a:bodyPr vert="horz" lIns="68562" tIns="34281" rIns="68562" bIns="34281"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05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输入标题</a:t>
            </a:r>
            <a:endParaRPr lang="en-US" altLang="zh-CN" sz="105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56" name="Group 85"/>
          <p:cNvGrpSpPr/>
          <p:nvPr/>
        </p:nvGrpSpPr>
        <p:grpSpPr>
          <a:xfrm>
            <a:off x="1386769" y="2694992"/>
            <a:ext cx="685621" cy="685621"/>
            <a:chOff x="1071014" y="3645465"/>
            <a:chExt cx="914400" cy="914400"/>
          </a:xfrm>
        </p:grpSpPr>
        <p:sp>
          <p:nvSpPr>
            <p:cNvPr id="57" name="Teardrop 56"/>
            <p:cNvSpPr/>
            <p:nvPr/>
          </p:nvSpPr>
          <p:spPr>
            <a:xfrm rot="2714409">
              <a:off x="1071014" y="3645465"/>
              <a:ext cx="914400" cy="914400"/>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grpSp>
          <p:nvGrpSpPr>
            <p:cNvPr id="58" name="Group 76"/>
            <p:cNvGrpSpPr>
              <a:grpSpLocks noChangeAspect="1"/>
            </p:cNvGrpSpPr>
            <p:nvPr/>
          </p:nvGrpSpPr>
          <p:grpSpPr>
            <a:xfrm>
              <a:off x="1357162" y="3948046"/>
              <a:ext cx="339996" cy="299327"/>
              <a:chOff x="6040049" y="4182118"/>
              <a:chExt cx="521619" cy="459224"/>
            </a:xfrm>
            <a:solidFill>
              <a:schemeClr val="bg1">
                <a:lumMod val="95000"/>
              </a:schemeClr>
            </a:solidFill>
          </p:grpSpPr>
          <p:sp>
            <p:nvSpPr>
              <p:cNvPr id="59"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012"/>
              </a:p>
            </p:txBody>
          </p:sp>
          <p:sp>
            <p:nvSpPr>
              <p:cNvPr id="60"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012"/>
              </a:p>
            </p:txBody>
          </p:sp>
          <p:sp>
            <p:nvSpPr>
              <p:cNvPr id="61"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012"/>
              </a:p>
            </p:txBody>
          </p:sp>
          <p:sp>
            <p:nvSpPr>
              <p:cNvPr id="62"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012"/>
              </a:p>
            </p:txBody>
          </p:sp>
          <p:sp>
            <p:nvSpPr>
              <p:cNvPr id="63"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012"/>
              </a:p>
            </p:txBody>
          </p:sp>
        </p:grpSp>
      </p:grpSp>
      <p:grpSp>
        <p:nvGrpSpPr>
          <p:cNvPr id="64" name="Group 86"/>
          <p:cNvGrpSpPr/>
          <p:nvPr/>
        </p:nvGrpSpPr>
        <p:grpSpPr>
          <a:xfrm>
            <a:off x="1871572" y="3260151"/>
            <a:ext cx="685621" cy="685621"/>
            <a:chOff x="1717587" y="4399207"/>
            <a:chExt cx="914400" cy="914400"/>
          </a:xfrm>
        </p:grpSpPr>
        <p:sp>
          <p:nvSpPr>
            <p:cNvPr id="65" name="Teardrop 66"/>
            <p:cNvSpPr/>
            <p:nvPr/>
          </p:nvSpPr>
          <p:spPr>
            <a:xfrm rot="2714409">
              <a:off x="1717587" y="4399207"/>
              <a:ext cx="914400" cy="914400"/>
            </a:xfrm>
            <a:prstGeom prst="teardrop">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sp>
          <p:nvSpPr>
            <p:cNvPr id="66" name="Freeform 16"/>
            <p:cNvSpPr>
              <a:spLocks noChangeAspect="1" noEditPoints="1"/>
            </p:cNvSpPr>
            <p:nvPr/>
          </p:nvSpPr>
          <p:spPr bwMode="auto">
            <a:xfrm>
              <a:off x="2009712" y="4632711"/>
              <a:ext cx="335981" cy="389311"/>
            </a:xfrm>
            <a:custGeom>
              <a:avLst/>
              <a:gdLst>
                <a:gd name="T0" fmla="*/ 233 w 320"/>
                <a:gd name="T1" fmla="*/ 138 h 371"/>
                <a:gd name="T2" fmla="*/ 261 w 320"/>
                <a:gd name="T3" fmla="*/ 12 h 371"/>
                <a:gd name="T4" fmla="*/ 168 w 320"/>
                <a:gd name="T5" fmla="*/ 104 h 371"/>
                <a:gd name="T6" fmla="*/ 80 w 320"/>
                <a:gd name="T7" fmla="*/ 182 h 371"/>
                <a:gd name="T8" fmla="*/ 80 w 320"/>
                <a:gd name="T9" fmla="*/ 319 h 371"/>
                <a:gd name="T10" fmla="*/ 253 w 320"/>
                <a:gd name="T11" fmla="*/ 371 h 371"/>
                <a:gd name="T12" fmla="*/ 320 w 320"/>
                <a:gd name="T13" fmla="*/ 172 h 371"/>
                <a:gd name="T14" fmla="*/ 233 w 320"/>
                <a:gd name="T15" fmla="*/ 138 h 371"/>
                <a:gd name="T16" fmla="*/ 60 w 320"/>
                <a:gd name="T17" fmla="*/ 140 h 371"/>
                <a:gd name="T18" fmla="*/ 0 w 320"/>
                <a:gd name="T19" fmla="*/ 202 h 371"/>
                <a:gd name="T20" fmla="*/ 0 w 320"/>
                <a:gd name="T21" fmla="*/ 299 h 371"/>
                <a:gd name="T22" fmla="*/ 60 w 320"/>
                <a:gd name="T23" fmla="*/ 360 h 371"/>
                <a:gd name="T24" fmla="*/ 40 w 320"/>
                <a:gd name="T25" fmla="*/ 315 h 371"/>
                <a:gd name="T26" fmla="*/ 40 w 320"/>
                <a:gd name="T27" fmla="*/ 187 h 371"/>
                <a:gd name="T28" fmla="*/ 60 w 320"/>
                <a:gd name="T29" fmla="*/ 14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 h="371">
                  <a:moveTo>
                    <a:pt x="233" y="138"/>
                  </a:moveTo>
                  <a:cubicBezTo>
                    <a:pt x="230" y="131"/>
                    <a:pt x="304" y="65"/>
                    <a:pt x="261" y="12"/>
                  </a:cubicBezTo>
                  <a:cubicBezTo>
                    <a:pt x="251" y="0"/>
                    <a:pt x="217" y="72"/>
                    <a:pt x="168" y="104"/>
                  </a:cubicBezTo>
                  <a:cubicBezTo>
                    <a:pt x="142" y="122"/>
                    <a:pt x="80" y="161"/>
                    <a:pt x="80" y="182"/>
                  </a:cubicBezTo>
                  <a:cubicBezTo>
                    <a:pt x="80" y="319"/>
                    <a:pt x="80" y="319"/>
                    <a:pt x="80" y="319"/>
                  </a:cubicBezTo>
                  <a:cubicBezTo>
                    <a:pt x="80" y="344"/>
                    <a:pt x="178" y="371"/>
                    <a:pt x="253" y="371"/>
                  </a:cubicBezTo>
                  <a:cubicBezTo>
                    <a:pt x="280" y="371"/>
                    <a:pt x="320" y="199"/>
                    <a:pt x="320" y="172"/>
                  </a:cubicBezTo>
                  <a:cubicBezTo>
                    <a:pt x="320" y="145"/>
                    <a:pt x="235" y="145"/>
                    <a:pt x="233" y="138"/>
                  </a:cubicBezTo>
                  <a:close/>
                  <a:moveTo>
                    <a:pt x="60" y="140"/>
                  </a:moveTo>
                  <a:cubicBezTo>
                    <a:pt x="47" y="140"/>
                    <a:pt x="0" y="148"/>
                    <a:pt x="0" y="202"/>
                  </a:cubicBezTo>
                  <a:cubicBezTo>
                    <a:pt x="0" y="299"/>
                    <a:pt x="0" y="299"/>
                    <a:pt x="0" y="299"/>
                  </a:cubicBezTo>
                  <a:cubicBezTo>
                    <a:pt x="0" y="354"/>
                    <a:pt x="47" y="360"/>
                    <a:pt x="60" y="360"/>
                  </a:cubicBezTo>
                  <a:cubicBezTo>
                    <a:pt x="73" y="360"/>
                    <a:pt x="40" y="348"/>
                    <a:pt x="40" y="315"/>
                  </a:cubicBezTo>
                  <a:cubicBezTo>
                    <a:pt x="40" y="187"/>
                    <a:pt x="40" y="187"/>
                    <a:pt x="40" y="187"/>
                  </a:cubicBezTo>
                  <a:cubicBezTo>
                    <a:pt x="40" y="152"/>
                    <a:pt x="73" y="140"/>
                    <a:pt x="60" y="140"/>
                  </a:cubicBezTo>
                  <a:close/>
                </a:path>
              </a:pathLst>
            </a:custGeom>
            <a:solidFill>
              <a:schemeClr val="bg1">
                <a:lumMod val="95000"/>
              </a:schemeClr>
            </a:solidFill>
            <a:ln>
              <a:noFill/>
            </a:ln>
          </p:spPr>
          <p:txBody>
            <a:bodyPr vert="horz" wrap="square" lIns="68562" tIns="34281" rIns="68562" bIns="34281" numCol="1" anchor="t" anchorCtr="0" compatLnSpc="1">
              <a:prstTxWarp prst="textNoShape">
                <a:avLst/>
              </a:prstTxWarp>
            </a:bodyPr>
            <a:lstStyle/>
            <a:p>
              <a:endParaRPr lang="en-US" sz="1012" dirty="0"/>
            </a:p>
          </p:txBody>
        </p:sp>
      </p:grpSp>
      <p:grpSp>
        <p:nvGrpSpPr>
          <p:cNvPr id="67" name="Group 84"/>
          <p:cNvGrpSpPr/>
          <p:nvPr/>
        </p:nvGrpSpPr>
        <p:grpSpPr>
          <a:xfrm>
            <a:off x="1871572" y="2132159"/>
            <a:ext cx="685621" cy="685621"/>
            <a:chOff x="1717587" y="2894826"/>
            <a:chExt cx="914400" cy="914400"/>
          </a:xfrm>
        </p:grpSpPr>
        <p:sp>
          <p:nvSpPr>
            <p:cNvPr id="68" name="Teardrop 46"/>
            <p:cNvSpPr/>
            <p:nvPr/>
          </p:nvSpPr>
          <p:spPr>
            <a:xfrm rot="2714409">
              <a:off x="1717587" y="2894826"/>
              <a:ext cx="914400" cy="914400"/>
            </a:xfrm>
            <a:prstGeom prst="teardrop">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sp>
          <p:nvSpPr>
            <p:cNvPr id="69" name="Freeform 6"/>
            <p:cNvSpPr>
              <a:spLocks noChangeAspect="1" noEditPoints="1"/>
            </p:cNvSpPr>
            <p:nvPr/>
          </p:nvSpPr>
          <p:spPr bwMode="auto">
            <a:xfrm>
              <a:off x="2033640" y="3176640"/>
              <a:ext cx="312053" cy="274118"/>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bg1">
                <a:lumMod val="95000"/>
              </a:schemeClr>
            </a:solidFill>
            <a:ln>
              <a:noFill/>
            </a:ln>
          </p:spPr>
          <p:txBody>
            <a:bodyPr vert="horz" wrap="square" lIns="68562" tIns="34281" rIns="68562" bIns="34281" numCol="1" anchor="t" anchorCtr="0" compatLnSpc="1">
              <a:prstTxWarp prst="textNoShape">
                <a:avLst/>
              </a:prstTxWarp>
            </a:bodyPr>
            <a:lstStyle/>
            <a:p>
              <a:endParaRPr lang="en-US" sz="1012" dirty="0"/>
            </a:p>
          </p:txBody>
        </p:sp>
      </p:grpSp>
      <p:sp>
        <p:nvSpPr>
          <p:cNvPr id="72" name="标题 4"/>
          <p:cNvSpPr txBox="1">
            <a:spLocks/>
          </p:cNvSpPr>
          <p:nvPr/>
        </p:nvSpPr>
        <p:spPr>
          <a:xfrm>
            <a:off x="36677" y="1903891"/>
            <a:ext cx="1295807" cy="249622"/>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单击此处添加您的标题</a:t>
            </a:r>
          </a:p>
        </p:txBody>
      </p:sp>
    </p:spTree>
    <p:extLst>
      <p:ext uri="{BB962C8B-B14F-4D97-AF65-F5344CB8AC3E}">
        <p14:creationId xmlns:p14="http://schemas.microsoft.com/office/powerpoint/2010/main" val="30489689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椭圆 19"/>
          <p:cNvSpPr/>
          <p:nvPr/>
        </p:nvSpPr>
        <p:spPr>
          <a:xfrm>
            <a:off x="3940175" y="1940767"/>
            <a:ext cx="1295807" cy="1295807"/>
          </a:xfrm>
          <a:prstGeom prst="ellipse">
            <a:avLst/>
          </a:prstGeom>
          <a:noFill/>
          <a:ln w="6350">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latin typeface="微软雅黑" panose="020B0503020204020204" pitchFamily="34" charset="-122"/>
              <a:ea typeface="微软雅黑" panose="020B0503020204020204" pitchFamily="34" charset="-122"/>
            </a:endParaRPr>
          </a:p>
        </p:txBody>
      </p:sp>
      <p:sp>
        <p:nvSpPr>
          <p:cNvPr id="21" name="标题 11"/>
          <p:cNvSpPr txBox="1">
            <a:spLocks/>
          </p:cNvSpPr>
          <p:nvPr/>
        </p:nvSpPr>
        <p:spPr>
          <a:xfrm>
            <a:off x="3940175" y="2482398"/>
            <a:ext cx="1295807"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350" b="1" dirty="0">
                <a:solidFill>
                  <a:srgbClr val="2C3637"/>
                </a:solidFill>
                <a:latin typeface="微软雅黑" panose="020B0503020204020204" pitchFamily="34" charset="-122"/>
                <a:ea typeface="微软雅黑" panose="020B0503020204020204" pitchFamily="34" charset="-122"/>
              </a:rPr>
              <a:t>融资用途</a:t>
            </a:r>
          </a:p>
        </p:txBody>
      </p:sp>
      <p:sp>
        <p:nvSpPr>
          <p:cNvPr id="22" name="椭圆 21"/>
          <p:cNvSpPr/>
          <p:nvPr/>
        </p:nvSpPr>
        <p:spPr>
          <a:xfrm>
            <a:off x="3738267" y="1738859"/>
            <a:ext cx="1699625" cy="1699625"/>
          </a:xfrm>
          <a:prstGeom prst="ellipse">
            <a:avLst/>
          </a:prstGeom>
          <a:noFill/>
          <a:ln w="3175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
              <a:latin typeface="微软雅黑" panose="020B0503020204020204" pitchFamily="34" charset="-122"/>
              <a:ea typeface="微软雅黑" panose="020B0503020204020204" pitchFamily="34" charset="-122"/>
            </a:endParaRPr>
          </a:p>
        </p:txBody>
      </p:sp>
      <p:sp>
        <p:nvSpPr>
          <p:cNvPr id="23" name="弧形 22"/>
          <p:cNvSpPr/>
          <p:nvPr/>
        </p:nvSpPr>
        <p:spPr>
          <a:xfrm rot="1419601">
            <a:off x="3740345" y="1739771"/>
            <a:ext cx="1697799" cy="1697799"/>
          </a:xfrm>
          <a:prstGeom prst="arc">
            <a:avLst>
              <a:gd name="adj1" fmla="val 16200000"/>
              <a:gd name="adj2" fmla="val 74557"/>
            </a:avLst>
          </a:prstGeom>
          <a:ln w="317500">
            <a:solidFill>
              <a:srgbClr val="E62A2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2"/>
          </a:p>
        </p:txBody>
      </p:sp>
      <p:sp>
        <p:nvSpPr>
          <p:cNvPr id="24" name="弧形 23"/>
          <p:cNvSpPr/>
          <p:nvPr/>
        </p:nvSpPr>
        <p:spPr>
          <a:xfrm rot="6836891">
            <a:off x="3740345" y="1737588"/>
            <a:ext cx="1697799" cy="1697799"/>
          </a:xfrm>
          <a:prstGeom prst="arc">
            <a:avLst>
              <a:gd name="adj1" fmla="val 16200000"/>
              <a:gd name="adj2" fmla="val 19713747"/>
            </a:avLst>
          </a:prstGeom>
          <a:ln w="317500">
            <a:solidFill>
              <a:srgbClr val="55735B">
                <a:alpha val="50196"/>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800"/>
          </a:p>
        </p:txBody>
      </p:sp>
      <p:sp>
        <p:nvSpPr>
          <p:cNvPr id="25" name="弧形 24"/>
          <p:cNvSpPr/>
          <p:nvPr/>
        </p:nvSpPr>
        <p:spPr>
          <a:xfrm rot="10285779">
            <a:off x="3732955" y="1739772"/>
            <a:ext cx="1697799" cy="1697799"/>
          </a:xfrm>
          <a:prstGeom prst="arc">
            <a:avLst>
              <a:gd name="adj1" fmla="val 16200000"/>
              <a:gd name="adj2" fmla="val 18837964"/>
            </a:avLst>
          </a:prstGeom>
          <a:ln w="3175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2">
              <a:latin typeface="微软雅黑" panose="020B0503020204020204" pitchFamily="34" charset="-122"/>
              <a:ea typeface="微软雅黑" panose="020B0503020204020204" pitchFamily="34" charset="-122"/>
            </a:endParaRPr>
          </a:p>
        </p:txBody>
      </p:sp>
      <p:sp>
        <p:nvSpPr>
          <p:cNvPr id="26" name="标题 11"/>
          <p:cNvSpPr txBox="1">
            <a:spLocks/>
          </p:cNvSpPr>
          <p:nvPr/>
        </p:nvSpPr>
        <p:spPr>
          <a:xfrm>
            <a:off x="3600145" y="2174216"/>
            <a:ext cx="377944"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100" dirty="0">
                <a:solidFill>
                  <a:schemeClr val="bg1"/>
                </a:solidFill>
                <a:latin typeface="微软雅黑" panose="020B0503020204020204" pitchFamily="34" charset="-122"/>
                <a:ea typeface="微软雅黑" panose="020B0503020204020204" pitchFamily="34" charset="-122"/>
              </a:rPr>
              <a:t>50</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27" name="标题 11"/>
          <p:cNvSpPr txBox="1">
            <a:spLocks/>
          </p:cNvSpPr>
          <p:nvPr/>
        </p:nvSpPr>
        <p:spPr>
          <a:xfrm>
            <a:off x="5219903" y="2278778"/>
            <a:ext cx="377944"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100" dirty="0">
                <a:solidFill>
                  <a:schemeClr val="bg1"/>
                </a:solidFill>
                <a:latin typeface="微软雅黑" panose="020B0503020204020204" pitchFamily="34" charset="-122"/>
                <a:ea typeface="微软雅黑" panose="020B0503020204020204" pitchFamily="34" charset="-122"/>
              </a:rPr>
              <a:t>25</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28" name="标题 11"/>
          <p:cNvSpPr txBox="1">
            <a:spLocks/>
          </p:cNvSpPr>
          <p:nvPr/>
        </p:nvSpPr>
        <p:spPr>
          <a:xfrm>
            <a:off x="5003935" y="3038087"/>
            <a:ext cx="377944"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100" dirty="0">
                <a:solidFill>
                  <a:schemeClr val="bg1"/>
                </a:solidFill>
                <a:latin typeface="微软雅黑" panose="020B0503020204020204" pitchFamily="34" charset="-122"/>
                <a:ea typeface="微软雅黑" panose="020B0503020204020204" pitchFamily="34" charset="-122"/>
              </a:rPr>
              <a:t>15</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29" name="标题 11"/>
          <p:cNvSpPr txBox="1">
            <a:spLocks/>
          </p:cNvSpPr>
          <p:nvPr/>
        </p:nvSpPr>
        <p:spPr>
          <a:xfrm>
            <a:off x="4194056" y="3254055"/>
            <a:ext cx="377944"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050" dirty="0">
                <a:solidFill>
                  <a:schemeClr val="bg1"/>
                </a:solidFill>
                <a:latin typeface="微软雅黑" panose="020B0503020204020204" pitchFamily="34" charset="-122"/>
                <a:ea typeface="微软雅黑" panose="020B0503020204020204" pitchFamily="34" charset="-122"/>
              </a:rPr>
              <a:t>10</a:t>
            </a:r>
            <a:endParaRPr lang="zh-CN" altLang="en-US" sz="1050" dirty="0">
              <a:solidFill>
                <a:schemeClr val="bg1"/>
              </a:solidFill>
              <a:latin typeface="微软雅黑" panose="020B0503020204020204" pitchFamily="34" charset="-122"/>
              <a:ea typeface="微软雅黑" panose="020B0503020204020204" pitchFamily="34" charset="-122"/>
            </a:endParaRPr>
          </a:p>
        </p:txBody>
      </p:sp>
      <p:sp>
        <p:nvSpPr>
          <p:cNvPr id="40" name="标题 11"/>
          <p:cNvSpPr txBox="1">
            <a:spLocks/>
          </p:cNvSpPr>
          <p:nvPr/>
        </p:nvSpPr>
        <p:spPr>
          <a:xfrm>
            <a:off x="1353616" y="1951404"/>
            <a:ext cx="539919" cy="428513"/>
          </a:xfrm>
          <a:prstGeom prst="rect">
            <a:avLst/>
          </a:prstGeom>
        </p:spPr>
        <p:txBody>
          <a:bodyPr>
            <a:normAutofit fontScale="4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999" dirty="0">
                <a:solidFill>
                  <a:srgbClr val="2C3637"/>
                </a:solidFill>
                <a:latin typeface="Impact MT Std" pitchFamily="34" charset="0"/>
              </a:rPr>
              <a:t>50%</a:t>
            </a:r>
            <a:endParaRPr lang="zh-CN" altLang="en-US" sz="2999" dirty="0">
              <a:solidFill>
                <a:srgbClr val="2C3637"/>
              </a:solidFill>
              <a:latin typeface="Impact MT Std" pitchFamily="34" charset="0"/>
            </a:endParaRPr>
          </a:p>
        </p:txBody>
      </p:sp>
      <p:sp>
        <p:nvSpPr>
          <p:cNvPr id="41" name="标题 11"/>
          <p:cNvSpPr txBox="1">
            <a:spLocks/>
          </p:cNvSpPr>
          <p:nvPr/>
        </p:nvSpPr>
        <p:spPr>
          <a:xfrm>
            <a:off x="1822672" y="2005396"/>
            <a:ext cx="1636630" cy="597333"/>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50" dirty="0">
                <a:solidFill>
                  <a:srgbClr val="2C3637"/>
                </a:solidFill>
                <a:latin typeface="微软雅黑" panose="020B0503020204020204" pitchFamily="34" charset="-122"/>
                <a:ea typeface="微软雅黑" panose="020B0503020204020204" pitchFamily="34" charset="-122"/>
              </a:rPr>
              <a:t>此处添加详细文本描述，建议与标题相关并符合整体语言风格</a:t>
            </a:r>
            <a:r>
              <a:rPr lang="en-US" altLang="zh-CN" sz="1050" dirty="0">
                <a:solidFill>
                  <a:srgbClr val="2C3637"/>
                </a:solidFill>
                <a:latin typeface="微软雅黑" panose="020B0503020204020204" pitchFamily="34" charset="-122"/>
                <a:ea typeface="微软雅黑" panose="020B0503020204020204" pitchFamily="34" charset="-122"/>
              </a:rPr>
              <a:t>...</a:t>
            </a:r>
            <a:endParaRPr lang="zh-CN" altLang="en-US" sz="1050" dirty="0">
              <a:solidFill>
                <a:srgbClr val="2C3637"/>
              </a:solidFill>
              <a:latin typeface="微软雅黑" panose="020B0503020204020204" pitchFamily="34" charset="-122"/>
              <a:ea typeface="微软雅黑" panose="020B0503020204020204" pitchFamily="34" charset="-122"/>
            </a:endParaRPr>
          </a:p>
        </p:txBody>
      </p:sp>
      <p:sp>
        <p:nvSpPr>
          <p:cNvPr id="44" name="标题 11"/>
          <p:cNvSpPr txBox="1">
            <a:spLocks/>
          </p:cNvSpPr>
          <p:nvPr/>
        </p:nvSpPr>
        <p:spPr>
          <a:xfrm>
            <a:off x="1822671" y="1682057"/>
            <a:ext cx="1723482"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500" b="1" dirty="0">
                <a:solidFill>
                  <a:srgbClr val="2C3637"/>
                </a:solidFill>
                <a:latin typeface="微软雅黑" panose="020B0503020204020204" pitchFamily="34" charset="-122"/>
                <a:ea typeface="微软雅黑" panose="020B0503020204020204" pitchFamily="34" charset="-122"/>
              </a:rPr>
              <a:t>输入标题</a:t>
            </a:r>
          </a:p>
        </p:txBody>
      </p:sp>
      <p:sp>
        <p:nvSpPr>
          <p:cNvPr id="45" name="标题 11"/>
          <p:cNvSpPr txBox="1">
            <a:spLocks/>
          </p:cNvSpPr>
          <p:nvPr/>
        </p:nvSpPr>
        <p:spPr>
          <a:xfrm>
            <a:off x="1353616" y="2926352"/>
            <a:ext cx="539919" cy="428513"/>
          </a:xfrm>
          <a:prstGeom prst="rect">
            <a:avLst/>
          </a:prstGeom>
        </p:spPr>
        <p:txBody>
          <a:bodyPr>
            <a:normAutofit fontScale="4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999" dirty="0">
                <a:solidFill>
                  <a:srgbClr val="2C3637"/>
                </a:solidFill>
                <a:latin typeface="Impact MT Std" pitchFamily="34" charset="0"/>
              </a:rPr>
              <a:t>10%</a:t>
            </a:r>
            <a:endParaRPr lang="zh-CN" altLang="en-US" sz="2999" dirty="0">
              <a:solidFill>
                <a:srgbClr val="2C3637"/>
              </a:solidFill>
              <a:latin typeface="Impact MT Std" pitchFamily="34" charset="0"/>
            </a:endParaRPr>
          </a:p>
        </p:txBody>
      </p:sp>
      <p:sp>
        <p:nvSpPr>
          <p:cNvPr id="46" name="标题 11"/>
          <p:cNvSpPr txBox="1">
            <a:spLocks/>
          </p:cNvSpPr>
          <p:nvPr/>
        </p:nvSpPr>
        <p:spPr>
          <a:xfrm>
            <a:off x="1822672" y="2980343"/>
            <a:ext cx="1636630" cy="597333"/>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50" dirty="0">
                <a:solidFill>
                  <a:srgbClr val="2C3637"/>
                </a:solidFill>
                <a:latin typeface="微软雅黑" panose="020B0503020204020204" pitchFamily="34" charset="-122"/>
                <a:ea typeface="微软雅黑" panose="020B0503020204020204" pitchFamily="34" charset="-122"/>
              </a:rPr>
              <a:t>此处添加详细文本描述，建议与标题相关并符合整体语言风格</a:t>
            </a:r>
            <a:r>
              <a:rPr lang="en-US" altLang="zh-CN" sz="1050" dirty="0">
                <a:solidFill>
                  <a:srgbClr val="2C3637"/>
                </a:solidFill>
                <a:latin typeface="微软雅黑" panose="020B0503020204020204" pitchFamily="34" charset="-122"/>
                <a:ea typeface="微软雅黑" panose="020B0503020204020204" pitchFamily="34" charset="-122"/>
              </a:rPr>
              <a:t>...</a:t>
            </a:r>
            <a:endParaRPr lang="zh-CN" altLang="en-US" sz="1050" dirty="0">
              <a:solidFill>
                <a:srgbClr val="2C3637"/>
              </a:solidFill>
              <a:latin typeface="微软雅黑" panose="020B0503020204020204" pitchFamily="34" charset="-122"/>
              <a:ea typeface="微软雅黑" panose="020B0503020204020204" pitchFamily="34" charset="-122"/>
            </a:endParaRPr>
          </a:p>
        </p:txBody>
      </p:sp>
      <p:sp>
        <p:nvSpPr>
          <p:cNvPr id="47" name="标题 11"/>
          <p:cNvSpPr txBox="1">
            <a:spLocks/>
          </p:cNvSpPr>
          <p:nvPr/>
        </p:nvSpPr>
        <p:spPr>
          <a:xfrm>
            <a:off x="1822671" y="2657004"/>
            <a:ext cx="1723482"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500" b="1" dirty="0">
                <a:solidFill>
                  <a:srgbClr val="2C3637"/>
                </a:solidFill>
                <a:latin typeface="微软雅黑" panose="020B0503020204020204" pitchFamily="34" charset="-122"/>
                <a:ea typeface="微软雅黑" panose="020B0503020204020204" pitchFamily="34" charset="-122"/>
              </a:rPr>
              <a:t>硬件设施</a:t>
            </a:r>
          </a:p>
        </p:txBody>
      </p:sp>
      <p:sp>
        <p:nvSpPr>
          <p:cNvPr id="48" name="标题 11"/>
          <p:cNvSpPr txBox="1">
            <a:spLocks/>
          </p:cNvSpPr>
          <p:nvPr/>
        </p:nvSpPr>
        <p:spPr>
          <a:xfrm>
            <a:off x="5597847" y="1951404"/>
            <a:ext cx="539919" cy="428513"/>
          </a:xfrm>
          <a:prstGeom prst="rect">
            <a:avLst/>
          </a:prstGeom>
        </p:spPr>
        <p:txBody>
          <a:bodyPr>
            <a:normAutofit fontScale="4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999" dirty="0">
                <a:solidFill>
                  <a:srgbClr val="2C3637"/>
                </a:solidFill>
                <a:latin typeface="Impact MT Std" pitchFamily="34" charset="0"/>
              </a:rPr>
              <a:t>25%</a:t>
            </a:r>
            <a:endParaRPr lang="zh-CN" altLang="en-US" sz="2999" dirty="0">
              <a:solidFill>
                <a:srgbClr val="2C3637"/>
              </a:solidFill>
              <a:latin typeface="Impact MT Std" pitchFamily="34" charset="0"/>
            </a:endParaRPr>
          </a:p>
        </p:txBody>
      </p:sp>
      <p:sp>
        <p:nvSpPr>
          <p:cNvPr id="49" name="标题 11"/>
          <p:cNvSpPr txBox="1">
            <a:spLocks/>
          </p:cNvSpPr>
          <p:nvPr/>
        </p:nvSpPr>
        <p:spPr>
          <a:xfrm>
            <a:off x="6066902" y="2005396"/>
            <a:ext cx="1636630" cy="597333"/>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50" dirty="0">
                <a:solidFill>
                  <a:srgbClr val="2C3637"/>
                </a:solidFill>
                <a:latin typeface="微软雅黑" panose="020B0503020204020204" pitchFamily="34" charset="-122"/>
                <a:ea typeface="微软雅黑" panose="020B0503020204020204" pitchFamily="34" charset="-122"/>
              </a:rPr>
              <a:t>此处添加详细文本描述，建议与标题相关并符合整体语言风格</a:t>
            </a:r>
            <a:r>
              <a:rPr lang="en-US" altLang="zh-CN" sz="1050" dirty="0">
                <a:solidFill>
                  <a:srgbClr val="2C3637"/>
                </a:solidFill>
                <a:latin typeface="微软雅黑" panose="020B0503020204020204" pitchFamily="34" charset="-122"/>
                <a:ea typeface="微软雅黑" panose="020B0503020204020204" pitchFamily="34" charset="-122"/>
              </a:rPr>
              <a:t>...</a:t>
            </a:r>
            <a:endParaRPr lang="zh-CN" altLang="en-US" sz="1050" dirty="0">
              <a:solidFill>
                <a:srgbClr val="2C3637"/>
              </a:solidFill>
              <a:latin typeface="微软雅黑" panose="020B0503020204020204" pitchFamily="34" charset="-122"/>
              <a:ea typeface="微软雅黑" panose="020B0503020204020204" pitchFamily="34" charset="-122"/>
            </a:endParaRPr>
          </a:p>
        </p:txBody>
      </p:sp>
      <p:sp>
        <p:nvSpPr>
          <p:cNvPr id="50" name="标题 11"/>
          <p:cNvSpPr txBox="1">
            <a:spLocks/>
          </p:cNvSpPr>
          <p:nvPr/>
        </p:nvSpPr>
        <p:spPr>
          <a:xfrm>
            <a:off x="6066902" y="1682057"/>
            <a:ext cx="1636630" cy="22183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500" b="1" dirty="0">
                <a:solidFill>
                  <a:srgbClr val="2C3637"/>
                </a:solidFill>
                <a:latin typeface="微软雅黑" panose="020B0503020204020204" pitchFamily="34" charset="-122"/>
                <a:ea typeface="微软雅黑" panose="020B0503020204020204" pitchFamily="34" charset="-122"/>
              </a:rPr>
              <a:t>精神文明建设</a:t>
            </a:r>
          </a:p>
        </p:txBody>
      </p:sp>
      <p:sp>
        <p:nvSpPr>
          <p:cNvPr id="51" name="标题 11"/>
          <p:cNvSpPr txBox="1">
            <a:spLocks/>
          </p:cNvSpPr>
          <p:nvPr/>
        </p:nvSpPr>
        <p:spPr>
          <a:xfrm>
            <a:off x="5597847" y="2926352"/>
            <a:ext cx="539919" cy="428513"/>
          </a:xfrm>
          <a:prstGeom prst="rect">
            <a:avLst/>
          </a:prstGeom>
        </p:spPr>
        <p:txBody>
          <a:bodyPr>
            <a:normAutofit fontScale="4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999" dirty="0">
                <a:solidFill>
                  <a:srgbClr val="2C3637"/>
                </a:solidFill>
                <a:latin typeface="Impact MT Std" pitchFamily="34" charset="0"/>
              </a:rPr>
              <a:t>15%</a:t>
            </a:r>
            <a:endParaRPr lang="zh-CN" altLang="en-US" sz="2999" dirty="0">
              <a:solidFill>
                <a:srgbClr val="2C3637"/>
              </a:solidFill>
              <a:latin typeface="Impact MT Std" pitchFamily="34" charset="0"/>
            </a:endParaRPr>
          </a:p>
        </p:txBody>
      </p:sp>
      <p:sp>
        <p:nvSpPr>
          <p:cNvPr id="52" name="标题 11"/>
          <p:cNvSpPr txBox="1">
            <a:spLocks/>
          </p:cNvSpPr>
          <p:nvPr/>
        </p:nvSpPr>
        <p:spPr>
          <a:xfrm>
            <a:off x="6066902" y="2980343"/>
            <a:ext cx="1636630" cy="597333"/>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50" dirty="0">
                <a:solidFill>
                  <a:srgbClr val="2C3637"/>
                </a:solidFill>
                <a:latin typeface="微软雅黑" panose="020B0503020204020204" pitchFamily="34" charset="-122"/>
                <a:ea typeface="微软雅黑" panose="020B0503020204020204" pitchFamily="34" charset="-122"/>
              </a:rPr>
              <a:t>此处添加详细文本描述，建议与标题相关并符合整体语言风格</a:t>
            </a:r>
            <a:r>
              <a:rPr lang="en-US" altLang="zh-CN" sz="1050" dirty="0">
                <a:solidFill>
                  <a:srgbClr val="2C3637"/>
                </a:solidFill>
                <a:latin typeface="微软雅黑" panose="020B0503020204020204" pitchFamily="34" charset="-122"/>
                <a:ea typeface="微软雅黑" panose="020B0503020204020204" pitchFamily="34" charset="-122"/>
              </a:rPr>
              <a:t>...</a:t>
            </a:r>
            <a:endParaRPr lang="zh-CN" altLang="en-US" sz="1050" dirty="0">
              <a:solidFill>
                <a:srgbClr val="2C3637"/>
              </a:solidFill>
              <a:latin typeface="微软雅黑" panose="020B0503020204020204" pitchFamily="34" charset="-122"/>
              <a:ea typeface="微软雅黑" panose="020B0503020204020204" pitchFamily="34" charset="-122"/>
            </a:endParaRPr>
          </a:p>
        </p:txBody>
      </p:sp>
      <p:sp>
        <p:nvSpPr>
          <p:cNvPr id="53" name="标题 11"/>
          <p:cNvSpPr txBox="1">
            <a:spLocks/>
          </p:cNvSpPr>
          <p:nvPr/>
        </p:nvSpPr>
        <p:spPr>
          <a:xfrm>
            <a:off x="6066902" y="2657004"/>
            <a:ext cx="1295807" cy="21254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500" b="1" dirty="0">
                <a:solidFill>
                  <a:srgbClr val="2C3637"/>
                </a:solidFill>
                <a:latin typeface="微软雅黑" panose="020B0503020204020204" pitchFamily="34" charset="-122"/>
                <a:ea typeface="微软雅黑" panose="020B0503020204020204" pitchFamily="34" charset="-122"/>
              </a:rPr>
              <a:t>科研研发</a:t>
            </a:r>
          </a:p>
        </p:txBody>
      </p:sp>
      <p:sp>
        <p:nvSpPr>
          <p:cNvPr id="56" name="标题 4"/>
          <p:cNvSpPr txBox="1">
            <a:spLocks/>
          </p:cNvSpPr>
          <p:nvPr/>
        </p:nvSpPr>
        <p:spPr>
          <a:xfrm>
            <a:off x="36677" y="1903891"/>
            <a:ext cx="1295807" cy="249622"/>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单击此处添加您的标题</a:t>
            </a:r>
          </a:p>
        </p:txBody>
      </p:sp>
    </p:spTree>
    <p:extLst>
      <p:ext uri="{BB962C8B-B14F-4D97-AF65-F5344CB8AC3E}">
        <p14:creationId xmlns:p14="http://schemas.microsoft.com/office/powerpoint/2010/main" val="2547233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 name="组合 244"/>
          <p:cNvGrpSpPr/>
          <p:nvPr/>
        </p:nvGrpSpPr>
        <p:grpSpPr>
          <a:xfrm flipH="1">
            <a:off x="4561073" y="1592356"/>
            <a:ext cx="1041050" cy="27000"/>
            <a:chOff x="2531312" y="2421168"/>
            <a:chExt cx="1388066" cy="36000"/>
          </a:xfrm>
          <a:solidFill>
            <a:schemeClr val="tx1">
              <a:lumMod val="50000"/>
              <a:lumOff val="50000"/>
            </a:schemeClr>
          </a:solidFill>
        </p:grpSpPr>
        <p:cxnSp>
          <p:nvCxnSpPr>
            <p:cNvPr id="246" name="直接连接符 245"/>
            <p:cNvCxnSpPr/>
            <p:nvPr/>
          </p:nvCxnSpPr>
          <p:spPr>
            <a:xfrm>
              <a:off x="2539779" y="2439168"/>
              <a:ext cx="1379599" cy="0"/>
            </a:xfrm>
            <a:prstGeom prst="line">
              <a:avLst/>
            </a:prstGeom>
            <a:grpFill/>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47" name="椭圆 246"/>
            <p:cNvSpPr/>
            <p:nvPr/>
          </p:nvSpPr>
          <p:spPr>
            <a:xfrm>
              <a:off x="2531312" y="2421168"/>
              <a:ext cx="36000" cy="36000"/>
            </a:xfrm>
            <a:prstGeom prst="ellipse">
              <a:avLst/>
            </a:prstGeom>
            <a:grp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251" name="组合 250"/>
          <p:cNvGrpSpPr/>
          <p:nvPr/>
        </p:nvGrpSpPr>
        <p:grpSpPr>
          <a:xfrm flipH="1">
            <a:off x="5602123" y="3049360"/>
            <a:ext cx="1041050" cy="27000"/>
            <a:chOff x="2531312" y="2421168"/>
            <a:chExt cx="1388066" cy="36000"/>
          </a:xfrm>
          <a:solidFill>
            <a:schemeClr val="tx1">
              <a:lumMod val="50000"/>
              <a:lumOff val="50000"/>
            </a:schemeClr>
          </a:solidFill>
        </p:grpSpPr>
        <p:cxnSp>
          <p:nvCxnSpPr>
            <p:cNvPr id="252" name="直接连接符 251"/>
            <p:cNvCxnSpPr/>
            <p:nvPr/>
          </p:nvCxnSpPr>
          <p:spPr>
            <a:xfrm>
              <a:off x="2539779" y="2439168"/>
              <a:ext cx="1379599" cy="0"/>
            </a:xfrm>
            <a:prstGeom prst="line">
              <a:avLst/>
            </a:prstGeom>
            <a:grpFill/>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53" name="椭圆 252"/>
            <p:cNvSpPr/>
            <p:nvPr/>
          </p:nvSpPr>
          <p:spPr>
            <a:xfrm>
              <a:off x="2531312" y="2421168"/>
              <a:ext cx="36000" cy="36000"/>
            </a:xfrm>
            <a:prstGeom prst="ellipse">
              <a:avLst/>
            </a:prstGeom>
            <a:grp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9" name="组合 8"/>
          <p:cNvGrpSpPr/>
          <p:nvPr/>
        </p:nvGrpSpPr>
        <p:grpSpPr>
          <a:xfrm>
            <a:off x="1907344" y="1592356"/>
            <a:ext cx="1041050" cy="27000"/>
            <a:chOff x="2531312" y="2421168"/>
            <a:chExt cx="1388066" cy="36000"/>
          </a:xfrm>
          <a:solidFill>
            <a:schemeClr val="tx1">
              <a:lumMod val="50000"/>
              <a:lumOff val="50000"/>
            </a:schemeClr>
          </a:solidFill>
        </p:grpSpPr>
        <p:cxnSp>
          <p:nvCxnSpPr>
            <p:cNvPr id="243" name="直接连接符 242"/>
            <p:cNvCxnSpPr/>
            <p:nvPr/>
          </p:nvCxnSpPr>
          <p:spPr>
            <a:xfrm>
              <a:off x="2539779" y="2439168"/>
              <a:ext cx="1379599" cy="0"/>
            </a:xfrm>
            <a:prstGeom prst="line">
              <a:avLst/>
            </a:prstGeom>
            <a:grpFill/>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2531312" y="2421168"/>
              <a:ext cx="36000" cy="36000"/>
            </a:xfrm>
            <a:prstGeom prst="ellipse">
              <a:avLst/>
            </a:prstGeom>
            <a:grp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254" name="组合 253"/>
          <p:cNvGrpSpPr/>
          <p:nvPr/>
        </p:nvGrpSpPr>
        <p:grpSpPr>
          <a:xfrm>
            <a:off x="2787152" y="3049360"/>
            <a:ext cx="1041050" cy="27000"/>
            <a:chOff x="2531312" y="2421168"/>
            <a:chExt cx="1388066" cy="36000"/>
          </a:xfrm>
          <a:solidFill>
            <a:schemeClr val="tx1">
              <a:lumMod val="50000"/>
              <a:lumOff val="50000"/>
            </a:schemeClr>
          </a:solidFill>
        </p:grpSpPr>
        <p:cxnSp>
          <p:nvCxnSpPr>
            <p:cNvPr id="255" name="直接连接符 254"/>
            <p:cNvCxnSpPr/>
            <p:nvPr/>
          </p:nvCxnSpPr>
          <p:spPr>
            <a:xfrm>
              <a:off x="2539779" y="2439168"/>
              <a:ext cx="1379599" cy="0"/>
            </a:xfrm>
            <a:prstGeom prst="line">
              <a:avLst/>
            </a:prstGeom>
            <a:grpFill/>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56" name="椭圆 255"/>
            <p:cNvSpPr/>
            <p:nvPr/>
          </p:nvSpPr>
          <p:spPr>
            <a:xfrm>
              <a:off x="2531312" y="2421168"/>
              <a:ext cx="36000" cy="36000"/>
            </a:xfrm>
            <a:prstGeom prst="ellipse">
              <a:avLst/>
            </a:prstGeom>
            <a:grp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200" name="组合 18"/>
          <p:cNvGrpSpPr>
            <a:grpSpLocks/>
          </p:cNvGrpSpPr>
          <p:nvPr/>
        </p:nvGrpSpPr>
        <p:grpSpPr bwMode="auto">
          <a:xfrm>
            <a:off x="2542300" y="1426642"/>
            <a:ext cx="1994036" cy="1349530"/>
            <a:chOff x="0" y="0"/>
            <a:chExt cx="2093189" cy="1416774"/>
          </a:xfrm>
          <a:solidFill>
            <a:srgbClr val="CB1B3D"/>
          </a:solidFill>
        </p:grpSpPr>
        <p:sp>
          <p:nvSpPr>
            <p:cNvPr id="201" name="等腰三角形 19">
              <a:hlinkClick r:id="rId3"/>
            </p:cNvPr>
            <p:cNvSpPr>
              <a:spLocks noChangeArrowheads="1"/>
            </p:cNvSpPr>
            <p:nvPr/>
          </p:nvSpPr>
          <p:spPr bwMode="auto">
            <a:xfrm flipH="1" flipV="1">
              <a:off x="0" y="0"/>
              <a:ext cx="2093189" cy="1416774"/>
            </a:xfrm>
            <a:prstGeom prst="triangle">
              <a:avLst>
                <a:gd name="adj" fmla="val 50000"/>
              </a:avLst>
            </a:prstGeom>
            <a:grpFill/>
            <a:ln w="12700" cap="flat" cmpd="sng">
              <a:solidFill>
                <a:schemeClr val="bg1"/>
              </a:solidFill>
              <a:bevel/>
              <a:headEnd/>
              <a:tailEnd/>
            </a:ln>
          </p:spPr>
          <p:txBody>
            <a:bodyPr anchor="ctr"/>
            <a:lstStyle/>
            <a:p>
              <a:pPr algn="ctr"/>
              <a:endParaRPr lang="zh-CN" altLang="zh-CN" sz="1013">
                <a:solidFill>
                  <a:schemeClr val="bg1"/>
                </a:solidFill>
                <a:latin typeface="宋体" pitchFamily="2" charset="-122"/>
                <a:sym typeface="宋体" pitchFamily="2" charset="-122"/>
              </a:endParaRPr>
            </a:p>
          </p:txBody>
        </p:sp>
        <p:sp>
          <p:nvSpPr>
            <p:cNvPr id="202" name="文本框 20"/>
            <p:cNvSpPr>
              <a:spLocks noChangeArrowheads="1"/>
            </p:cNvSpPr>
            <p:nvPr/>
          </p:nvSpPr>
          <p:spPr bwMode="auto">
            <a:xfrm>
              <a:off x="709935" y="122472"/>
              <a:ext cx="668373" cy="58160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000" dirty="0">
                  <a:solidFill>
                    <a:schemeClr val="bg1"/>
                  </a:solidFill>
                  <a:latin typeface="微软雅黑" pitchFamily="34" charset="-122"/>
                  <a:ea typeface="微软雅黑" pitchFamily="34" charset="-122"/>
                </a:rPr>
                <a:t>01</a:t>
              </a:r>
              <a:endParaRPr lang="zh-CN" altLang="en-US" sz="3000" dirty="0">
                <a:solidFill>
                  <a:schemeClr val="bg1"/>
                </a:solidFill>
                <a:latin typeface="微软雅黑" pitchFamily="34" charset="-122"/>
                <a:ea typeface="微软雅黑" pitchFamily="34" charset="-122"/>
              </a:endParaRPr>
            </a:p>
          </p:txBody>
        </p:sp>
      </p:grpSp>
      <p:grpSp>
        <p:nvGrpSpPr>
          <p:cNvPr id="203" name="组合 21"/>
          <p:cNvGrpSpPr>
            <a:grpSpLocks/>
          </p:cNvGrpSpPr>
          <p:nvPr/>
        </p:nvGrpSpPr>
        <p:grpSpPr bwMode="auto">
          <a:xfrm>
            <a:off x="3580166" y="1426642"/>
            <a:ext cx="1995549" cy="1349530"/>
            <a:chOff x="0" y="0"/>
            <a:chExt cx="2093189" cy="1416774"/>
          </a:xfrm>
          <a:solidFill>
            <a:srgbClr val="CB1B3D"/>
          </a:solidFill>
        </p:grpSpPr>
        <p:sp>
          <p:nvSpPr>
            <p:cNvPr id="204" name="等腰三角形 22">
              <a:hlinkClick r:id="rId3"/>
            </p:cNvPr>
            <p:cNvSpPr>
              <a:spLocks noChangeArrowheads="1"/>
            </p:cNvSpPr>
            <p:nvPr/>
          </p:nvSpPr>
          <p:spPr bwMode="auto">
            <a:xfrm>
              <a:off x="0" y="0"/>
              <a:ext cx="2093189" cy="1416774"/>
            </a:xfrm>
            <a:prstGeom prst="triangle">
              <a:avLst>
                <a:gd name="adj" fmla="val 50000"/>
              </a:avLst>
            </a:prstGeom>
            <a:grpFill/>
            <a:ln w="12700" cap="flat" cmpd="sng">
              <a:solidFill>
                <a:schemeClr val="bg1"/>
              </a:solidFill>
              <a:bevel/>
              <a:headEnd/>
              <a:tailEnd/>
            </a:ln>
          </p:spPr>
          <p:txBody>
            <a:bodyPr anchor="ctr"/>
            <a:lstStyle/>
            <a:p>
              <a:pPr algn="ctr"/>
              <a:endParaRPr lang="zh-CN" altLang="zh-CN" sz="1013">
                <a:solidFill>
                  <a:schemeClr val="bg1"/>
                </a:solidFill>
                <a:latin typeface="宋体" pitchFamily="2" charset="-122"/>
                <a:sym typeface="宋体" pitchFamily="2" charset="-122"/>
              </a:endParaRPr>
            </a:p>
          </p:txBody>
        </p:sp>
        <p:sp>
          <p:nvSpPr>
            <p:cNvPr id="205" name="文本框 23"/>
            <p:cNvSpPr>
              <a:spLocks noChangeArrowheads="1"/>
            </p:cNvSpPr>
            <p:nvPr/>
          </p:nvSpPr>
          <p:spPr bwMode="auto">
            <a:xfrm>
              <a:off x="712660" y="579708"/>
              <a:ext cx="667867" cy="58160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000" dirty="0">
                  <a:solidFill>
                    <a:schemeClr val="bg1"/>
                  </a:solidFill>
                  <a:latin typeface="微软雅黑" pitchFamily="34" charset="-122"/>
                  <a:ea typeface="微软雅黑" pitchFamily="34" charset="-122"/>
                </a:rPr>
                <a:t>02</a:t>
              </a:r>
              <a:endParaRPr lang="zh-CN" altLang="en-US" sz="3000" dirty="0">
                <a:solidFill>
                  <a:schemeClr val="bg1"/>
                </a:solidFill>
                <a:latin typeface="微软雅黑" pitchFamily="34" charset="-122"/>
                <a:ea typeface="微软雅黑" pitchFamily="34" charset="-122"/>
              </a:endParaRPr>
            </a:p>
          </p:txBody>
        </p:sp>
      </p:grpSp>
      <p:grpSp>
        <p:nvGrpSpPr>
          <p:cNvPr id="206" name="组合 24"/>
          <p:cNvGrpSpPr>
            <a:grpSpLocks/>
          </p:cNvGrpSpPr>
          <p:nvPr/>
        </p:nvGrpSpPr>
        <p:grpSpPr bwMode="auto">
          <a:xfrm>
            <a:off x="3580166" y="2817020"/>
            <a:ext cx="1995549" cy="1349530"/>
            <a:chOff x="0" y="0"/>
            <a:chExt cx="2093189" cy="1416774"/>
          </a:xfrm>
          <a:solidFill>
            <a:srgbClr val="CB1B3D"/>
          </a:solidFill>
        </p:grpSpPr>
        <p:sp>
          <p:nvSpPr>
            <p:cNvPr id="207" name="等腰三角形 25">
              <a:hlinkClick r:id="rId3"/>
            </p:cNvPr>
            <p:cNvSpPr>
              <a:spLocks noChangeArrowheads="1"/>
            </p:cNvSpPr>
            <p:nvPr/>
          </p:nvSpPr>
          <p:spPr bwMode="auto">
            <a:xfrm flipH="1" flipV="1">
              <a:off x="0" y="0"/>
              <a:ext cx="2093189" cy="1416774"/>
            </a:xfrm>
            <a:prstGeom prst="triangle">
              <a:avLst>
                <a:gd name="adj" fmla="val 50000"/>
              </a:avLst>
            </a:prstGeom>
            <a:grpFill/>
            <a:ln w="12700" cap="flat" cmpd="sng">
              <a:solidFill>
                <a:schemeClr val="bg1"/>
              </a:solidFill>
              <a:bevel/>
              <a:headEnd/>
              <a:tailEnd/>
            </a:ln>
          </p:spPr>
          <p:txBody>
            <a:bodyPr anchor="ctr"/>
            <a:lstStyle/>
            <a:p>
              <a:pPr algn="ctr"/>
              <a:endParaRPr lang="zh-CN" altLang="zh-CN" sz="1013">
                <a:solidFill>
                  <a:schemeClr val="bg1"/>
                </a:solidFill>
                <a:latin typeface="宋体" pitchFamily="2" charset="-122"/>
                <a:sym typeface="宋体" pitchFamily="2" charset="-122"/>
              </a:endParaRPr>
            </a:p>
          </p:txBody>
        </p:sp>
        <p:sp>
          <p:nvSpPr>
            <p:cNvPr id="208" name="文本框 26"/>
            <p:cNvSpPr>
              <a:spLocks noChangeArrowheads="1"/>
            </p:cNvSpPr>
            <p:nvPr/>
          </p:nvSpPr>
          <p:spPr bwMode="auto">
            <a:xfrm>
              <a:off x="712660" y="180213"/>
              <a:ext cx="667867" cy="58160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000">
                  <a:solidFill>
                    <a:schemeClr val="bg1"/>
                  </a:solidFill>
                  <a:latin typeface="微软雅黑" pitchFamily="34" charset="-122"/>
                  <a:ea typeface="微软雅黑" pitchFamily="34" charset="-122"/>
                </a:rPr>
                <a:t>03</a:t>
              </a:r>
              <a:endParaRPr lang="zh-CN" altLang="en-US" sz="3000">
                <a:solidFill>
                  <a:schemeClr val="bg1"/>
                </a:solidFill>
                <a:latin typeface="微软雅黑" pitchFamily="34" charset="-122"/>
                <a:ea typeface="微软雅黑" pitchFamily="34" charset="-122"/>
              </a:endParaRPr>
            </a:p>
          </p:txBody>
        </p:sp>
      </p:grpSp>
      <p:grpSp>
        <p:nvGrpSpPr>
          <p:cNvPr id="209" name="组合 27"/>
          <p:cNvGrpSpPr>
            <a:grpSpLocks/>
          </p:cNvGrpSpPr>
          <p:nvPr/>
        </p:nvGrpSpPr>
        <p:grpSpPr bwMode="auto">
          <a:xfrm>
            <a:off x="4619547" y="2817020"/>
            <a:ext cx="1994036" cy="1349530"/>
            <a:chOff x="0" y="0"/>
            <a:chExt cx="2093189" cy="1416774"/>
          </a:xfrm>
          <a:solidFill>
            <a:srgbClr val="CB1B3D"/>
          </a:solidFill>
        </p:grpSpPr>
        <p:sp>
          <p:nvSpPr>
            <p:cNvPr id="210" name="等腰三角形 28">
              <a:hlinkClick r:id="rId3"/>
            </p:cNvPr>
            <p:cNvSpPr>
              <a:spLocks noChangeArrowheads="1"/>
            </p:cNvSpPr>
            <p:nvPr/>
          </p:nvSpPr>
          <p:spPr bwMode="auto">
            <a:xfrm>
              <a:off x="0" y="0"/>
              <a:ext cx="2093189" cy="1416774"/>
            </a:xfrm>
            <a:prstGeom prst="triangle">
              <a:avLst>
                <a:gd name="adj" fmla="val 50000"/>
              </a:avLst>
            </a:prstGeom>
            <a:grpFill/>
            <a:ln w="12700" cap="flat" cmpd="sng">
              <a:solidFill>
                <a:schemeClr val="bg1"/>
              </a:solidFill>
              <a:bevel/>
              <a:headEnd/>
              <a:tailEnd/>
            </a:ln>
          </p:spPr>
          <p:txBody>
            <a:bodyPr anchor="ctr"/>
            <a:lstStyle/>
            <a:p>
              <a:pPr algn="ctr"/>
              <a:endParaRPr lang="zh-CN" altLang="zh-CN" sz="1013">
                <a:solidFill>
                  <a:schemeClr val="bg1"/>
                </a:solidFill>
                <a:latin typeface="宋体" pitchFamily="2" charset="-122"/>
                <a:sym typeface="宋体" pitchFamily="2" charset="-122"/>
              </a:endParaRPr>
            </a:p>
          </p:txBody>
        </p:sp>
        <p:sp>
          <p:nvSpPr>
            <p:cNvPr id="211" name="文本框 29"/>
            <p:cNvSpPr>
              <a:spLocks noChangeArrowheads="1"/>
            </p:cNvSpPr>
            <p:nvPr/>
          </p:nvSpPr>
          <p:spPr bwMode="auto">
            <a:xfrm>
              <a:off x="712405" y="520297"/>
              <a:ext cx="668373" cy="58160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000">
                  <a:solidFill>
                    <a:schemeClr val="bg1"/>
                  </a:solidFill>
                  <a:latin typeface="微软雅黑" pitchFamily="34" charset="-122"/>
                  <a:ea typeface="微软雅黑" pitchFamily="34" charset="-122"/>
                </a:rPr>
                <a:t>04</a:t>
              </a:r>
              <a:endParaRPr lang="zh-CN" altLang="en-US" sz="3000">
                <a:solidFill>
                  <a:schemeClr val="bg1"/>
                </a:solidFill>
                <a:latin typeface="微软雅黑" pitchFamily="34" charset="-122"/>
                <a:ea typeface="微软雅黑" pitchFamily="34" charset="-122"/>
              </a:endParaRPr>
            </a:p>
          </p:txBody>
        </p:sp>
      </p:grpSp>
      <p:sp>
        <p:nvSpPr>
          <p:cNvPr id="224" name="TextBox 223"/>
          <p:cNvSpPr txBox="1"/>
          <p:nvPr/>
        </p:nvSpPr>
        <p:spPr>
          <a:xfrm>
            <a:off x="863244" y="1869986"/>
            <a:ext cx="1993744" cy="429340"/>
          </a:xfrm>
          <a:prstGeom prst="rect">
            <a:avLst/>
          </a:prstGeom>
          <a:noFill/>
        </p:spPr>
        <p:txBody>
          <a:bodyPr wrap="square" lIns="68573" tIns="34286" rIns="68573" bIns="34286" rtlCol="0">
            <a:spAutoFit/>
          </a:bodyPr>
          <a:lstStyle/>
          <a:p>
            <a:pPr>
              <a:lnSpc>
                <a:spcPct val="130000"/>
              </a:lnSpc>
            </a:pPr>
            <a:r>
              <a:rPr lang="zh-CN" altLang="en-US" sz="900" dirty="0">
                <a:solidFill>
                  <a:schemeClr val="tx1">
                    <a:lumMod val="95000"/>
                    <a:lumOff val="5000"/>
                  </a:schemeClr>
                </a:solidFill>
                <a:latin typeface="微软雅黑" pitchFamily="34" charset="-122"/>
                <a:ea typeface="微软雅黑" pitchFamily="34" charset="-122"/>
              </a:rPr>
              <a:t>您的内容打在这里，或者通过复制您的文本</a:t>
            </a:r>
            <a:r>
              <a:rPr lang="en-US" altLang="zh-CN" sz="900" dirty="0">
                <a:solidFill>
                  <a:schemeClr val="tx1">
                    <a:lumMod val="95000"/>
                    <a:lumOff val="5000"/>
                  </a:schemeClr>
                </a:solidFill>
                <a:latin typeface="微软雅黑" pitchFamily="34" charset="-122"/>
                <a:ea typeface="微软雅黑" pitchFamily="34" charset="-122"/>
              </a:rPr>
              <a:t>,</a:t>
            </a:r>
            <a:r>
              <a:rPr lang="zh-CN" altLang="en-US" sz="900" dirty="0">
                <a:solidFill>
                  <a:schemeClr val="tx1">
                    <a:lumMod val="95000"/>
                    <a:lumOff val="5000"/>
                  </a:schemeClr>
                </a:solidFill>
                <a:latin typeface="微软雅黑" pitchFamily="34" charset="-122"/>
                <a:ea typeface="微软雅黑" pitchFamily="34" charset="-122"/>
              </a:rPr>
              <a:t>您的内容打在这里，</a:t>
            </a:r>
          </a:p>
        </p:txBody>
      </p:sp>
      <p:sp>
        <p:nvSpPr>
          <p:cNvPr id="233" name="TextBox 232"/>
          <p:cNvSpPr txBox="1"/>
          <p:nvPr/>
        </p:nvSpPr>
        <p:spPr>
          <a:xfrm>
            <a:off x="5650338" y="1880444"/>
            <a:ext cx="1993744" cy="429340"/>
          </a:xfrm>
          <a:prstGeom prst="rect">
            <a:avLst/>
          </a:prstGeom>
          <a:noFill/>
        </p:spPr>
        <p:txBody>
          <a:bodyPr wrap="square" lIns="68573" tIns="34286" rIns="68573" bIns="34286" rtlCol="0">
            <a:spAutoFit/>
          </a:bodyPr>
          <a:lstStyle/>
          <a:p>
            <a:pPr>
              <a:lnSpc>
                <a:spcPct val="130000"/>
              </a:lnSpc>
            </a:pPr>
            <a:r>
              <a:rPr lang="zh-CN" altLang="en-US" sz="900" dirty="0">
                <a:solidFill>
                  <a:schemeClr val="tx1">
                    <a:lumMod val="95000"/>
                    <a:lumOff val="5000"/>
                  </a:schemeClr>
                </a:solidFill>
                <a:latin typeface="微软雅黑" pitchFamily="34" charset="-122"/>
                <a:ea typeface="微软雅黑" pitchFamily="34" charset="-122"/>
              </a:rPr>
              <a:t>您的内容打在这里，或者通过复制您的文本</a:t>
            </a:r>
            <a:r>
              <a:rPr lang="en-US" altLang="zh-CN" sz="900" dirty="0">
                <a:solidFill>
                  <a:schemeClr val="tx1">
                    <a:lumMod val="95000"/>
                    <a:lumOff val="5000"/>
                  </a:schemeClr>
                </a:solidFill>
                <a:latin typeface="微软雅黑" pitchFamily="34" charset="-122"/>
                <a:ea typeface="微软雅黑" pitchFamily="34" charset="-122"/>
              </a:rPr>
              <a:t>,</a:t>
            </a:r>
            <a:r>
              <a:rPr lang="zh-CN" altLang="en-US" sz="900" dirty="0">
                <a:solidFill>
                  <a:schemeClr val="tx1">
                    <a:lumMod val="95000"/>
                    <a:lumOff val="5000"/>
                  </a:schemeClr>
                </a:solidFill>
                <a:latin typeface="微软雅黑" pitchFamily="34" charset="-122"/>
                <a:ea typeface="微软雅黑" pitchFamily="34" charset="-122"/>
              </a:rPr>
              <a:t>您的内容打在这里，</a:t>
            </a:r>
          </a:p>
        </p:txBody>
      </p:sp>
      <p:sp>
        <p:nvSpPr>
          <p:cNvPr id="236" name="TextBox 235"/>
          <p:cNvSpPr txBox="1"/>
          <p:nvPr/>
        </p:nvSpPr>
        <p:spPr>
          <a:xfrm>
            <a:off x="1748283" y="3275201"/>
            <a:ext cx="1993744" cy="429340"/>
          </a:xfrm>
          <a:prstGeom prst="rect">
            <a:avLst/>
          </a:prstGeom>
          <a:noFill/>
        </p:spPr>
        <p:txBody>
          <a:bodyPr wrap="square" lIns="68573" tIns="34286" rIns="68573" bIns="34286" rtlCol="0">
            <a:spAutoFit/>
          </a:bodyPr>
          <a:lstStyle/>
          <a:p>
            <a:pPr>
              <a:lnSpc>
                <a:spcPct val="130000"/>
              </a:lnSpc>
            </a:pPr>
            <a:r>
              <a:rPr lang="zh-CN" altLang="en-US" sz="900" dirty="0">
                <a:solidFill>
                  <a:schemeClr val="tx1">
                    <a:lumMod val="95000"/>
                    <a:lumOff val="5000"/>
                  </a:schemeClr>
                </a:solidFill>
                <a:latin typeface="微软雅黑" pitchFamily="34" charset="-122"/>
                <a:ea typeface="微软雅黑" pitchFamily="34" charset="-122"/>
              </a:rPr>
              <a:t>您的内容打在这里，或者通过复制您的文本</a:t>
            </a:r>
            <a:r>
              <a:rPr lang="en-US" altLang="zh-CN" sz="900" dirty="0">
                <a:solidFill>
                  <a:schemeClr val="tx1">
                    <a:lumMod val="95000"/>
                    <a:lumOff val="5000"/>
                  </a:schemeClr>
                </a:solidFill>
                <a:latin typeface="微软雅黑" pitchFamily="34" charset="-122"/>
                <a:ea typeface="微软雅黑" pitchFamily="34" charset="-122"/>
              </a:rPr>
              <a:t>,</a:t>
            </a:r>
            <a:r>
              <a:rPr lang="zh-CN" altLang="en-US" sz="900" dirty="0">
                <a:solidFill>
                  <a:schemeClr val="tx1">
                    <a:lumMod val="95000"/>
                    <a:lumOff val="5000"/>
                  </a:schemeClr>
                </a:solidFill>
                <a:latin typeface="微软雅黑" pitchFamily="34" charset="-122"/>
                <a:ea typeface="微软雅黑" pitchFamily="34" charset="-122"/>
              </a:rPr>
              <a:t>您的内容打在这里，</a:t>
            </a:r>
          </a:p>
        </p:txBody>
      </p:sp>
      <p:sp>
        <p:nvSpPr>
          <p:cNvPr id="239" name="TextBox 238"/>
          <p:cNvSpPr txBox="1"/>
          <p:nvPr/>
        </p:nvSpPr>
        <p:spPr>
          <a:xfrm>
            <a:off x="6625506" y="3251537"/>
            <a:ext cx="1993744" cy="429340"/>
          </a:xfrm>
          <a:prstGeom prst="rect">
            <a:avLst/>
          </a:prstGeom>
          <a:noFill/>
        </p:spPr>
        <p:txBody>
          <a:bodyPr wrap="square" lIns="68573" tIns="34286" rIns="68573" bIns="34286" rtlCol="0">
            <a:spAutoFit/>
          </a:bodyPr>
          <a:lstStyle/>
          <a:p>
            <a:pPr>
              <a:lnSpc>
                <a:spcPct val="130000"/>
              </a:lnSpc>
            </a:pPr>
            <a:r>
              <a:rPr lang="zh-CN" altLang="en-US" sz="900" dirty="0">
                <a:solidFill>
                  <a:schemeClr val="tx1">
                    <a:lumMod val="95000"/>
                    <a:lumOff val="5000"/>
                  </a:schemeClr>
                </a:solidFill>
                <a:latin typeface="微软雅黑" pitchFamily="34" charset="-122"/>
                <a:ea typeface="微软雅黑" pitchFamily="34" charset="-122"/>
              </a:rPr>
              <a:t>您的内容打在这里，或者通过复制您的文本</a:t>
            </a:r>
            <a:r>
              <a:rPr lang="en-US" altLang="zh-CN" sz="900" dirty="0">
                <a:solidFill>
                  <a:schemeClr val="tx1">
                    <a:lumMod val="95000"/>
                    <a:lumOff val="5000"/>
                  </a:schemeClr>
                </a:solidFill>
                <a:latin typeface="微软雅黑" pitchFamily="34" charset="-122"/>
                <a:ea typeface="微软雅黑" pitchFamily="34" charset="-122"/>
              </a:rPr>
              <a:t>,</a:t>
            </a:r>
            <a:r>
              <a:rPr lang="zh-CN" altLang="en-US" sz="900" dirty="0">
                <a:solidFill>
                  <a:schemeClr val="tx1">
                    <a:lumMod val="95000"/>
                    <a:lumOff val="5000"/>
                  </a:schemeClr>
                </a:solidFill>
                <a:latin typeface="微软雅黑" pitchFamily="34" charset="-122"/>
                <a:ea typeface="微软雅黑" pitchFamily="34" charset="-122"/>
              </a:rPr>
              <a:t>您的内容打在这里，</a:t>
            </a:r>
          </a:p>
        </p:txBody>
      </p:sp>
      <p:grpSp>
        <p:nvGrpSpPr>
          <p:cNvPr id="4" name="组合 3"/>
          <p:cNvGrpSpPr/>
          <p:nvPr/>
        </p:nvGrpSpPr>
        <p:grpSpPr>
          <a:xfrm>
            <a:off x="971167" y="1407592"/>
            <a:ext cx="909224" cy="415498"/>
            <a:chOff x="1354515" y="2174815"/>
            <a:chExt cx="1212299" cy="553997"/>
          </a:xfrm>
        </p:grpSpPr>
        <p:sp>
          <p:nvSpPr>
            <p:cNvPr id="3" name="圆角矩形 2"/>
            <p:cNvSpPr/>
            <p:nvPr/>
          </p:nvSpPr>
          <p:spPr>
            <a:xfrm>
              <a:off x="1354515" y="2193726"/>
              <a:ext cx="1100328" cy="523162"/>
            </a:xfrm>
            <a:prstGeom prst="round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25" name="TextBox 224"/>
            <p:cNvSpPr txBox="1"/>
            <p:nvPr/>
          </p:nvSpPr>
          <p:spPr>
            <a:xfrm>
              <a:off x="1386760" y="2174815"/>
              <a:ext cx="1180054" cy="553997"/>
            </a:xfrm>
            <a:prstGeom prst="rect">
              <a:avLst/>
            </a:prstGeom>
            <a:noFill/>
          </p:spPr>
          <p:txBody>
            <a:bodyPr wrap="square" lIns="68573" tIns="0" rIns="68573" bIns="0" rtlCol="0" anchor="t">
              <a:spAutoFit/>
            </a:bodyPr>
            <a:lstStyle/>
            <a:p>
              <a:pPr>
                <a:lnSpc>
                  <a:spcPct val="150000"/>
                </a:lnSpc>
              </a:pPr>
              <a:r>
                <a:rPr lang="zh-CN" altLang="en-US" sz="1800" dirty="0">
                  <a:solidFill>
                    <a:schemeClr val="bg1"/>
                  </a:solidFill>
                  <a:latin typeface="方正黑体_GBK" pitchFamily="65" charset="-122"/>
                  <a:ea typeface="方正黑体_GBK" pitchFamily="65" charset="-122"/>
                  <a:cs typeface="华文黑体" pitchFamily="2" charset="-122"/>
                </a:rPr>
                <a:t>方案一</a:t>
              </a:r>
            </a:p>
          </p:txBody>
        </p:sp>
      </p:grpSp>
      <p:grpSp>
        <p:nvGrpSpPr>
          <p:cNvPr id="5" name="组合 4"/>
          <p:cNvGrpSpPr/>
          <p:nvPr/>
        </p:nvGrpSpPr>
        <p:grpSpPr>
          <a:xfrm>
            <a:off x="5722104" y="1398469"/>
            <a:ext cx="885040" cy="415677"/>
            <a:chOff x="7689097" y="2162652"/>
            <a:chExt cx="1180053" cy="554236"/>
          </a:xfrm>
        </p:grpSpPr>
        <p:sp>
          <p:nvSpPr>
            <p:cNvPr id="87" name="圆角矩形 86"/>
            <p:cNvSpPr/>
            <p:nvPr/>
          </p:nvSpPr>
          <p:spPr>
            <a:xfrm>
              <a:off x="7725958" y="2193726"/>
              <a:ext cx="1100328" cy="523162"/>
            </a:xfrm>
            <a:prstGeom prst="round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8" name="TextBox 87"/>
            <p:cNvSpPr txBox="1"/>
            <p:nvPr/>
          </p:nvSpPr>
          <p:spPr>
            <a:xfrm>
              <a:off x="7689097" y="2162652"/>
              <a:ext cx="1180053" cy="553997"/>
            </a:xfrm>
            <a:prstGeom prst="rect">
              <a:avLst/>
            </a:prstGeom>
            <a:noFill/>
          </p:spPr>
          <p:txBody>
            <a:bodyPr wrap="square" lIns="68573" tIns="0" rIns="68573" bIns="0" rtlCol="0" anchor="t">
              <a:spAutoFit/>
            </a:bodyPr>
            <a:lstStyle/>
            <a:p>
              <a:pPr>
                <a:lnSpc>
                  <a:spcPct val="150000"/>
                </a:lnSpc>
              </a:pPr>
              <a:r>
                <a:rPr lang="zh-CN" altLang="en-US" sz="1800" dirty="0">
                  <a:solidFill>
                    <a:schemeClr val="bg1"/>
                  </a:solidFill>
                  <a:latin typeface="方正黑体_GBK" pitchFamily="65" charset="-122"/>
                  <a:ea typeface="方正黑体_GBK" pitchFamily="65" charset="-122"/>
                  <a:cs typeface="华文黑体" pitchFamily="2" charset="-122"/>
                </a:rPr>
                <a:t>方案二</a:t>
              </a:r>
            </a:p>
          </p:txBody>
        </p:sp>
      </p:grpSp>
      <p:grpSp>
        <p:nvGrpSpPr>
          <p:cNvPr id="7" name="组合 6"/>
          <p:cNvGrpSpPr/>
          <p:nvPr/>
        </p:nvGrpSpPr>
        <p:grpSpPr>
          <a:xfrm>
            <a:off x="6728923" y="2783086"/>
            <a:ext cx="907016" cy="462460"/>
            <a:chOff x="9031522" y="4008808"/>
            <a:chExt cx="1209355" cy="616613"/>
          </a:xfrm>
        </p:grpSpPr>
        <p:sp>
          <p:nvSpPr>
            <p:cNvPr id="89" name="圆角矩形 88"/>
            <p:cNvSpPr/>
            <p:nvPr/>
          </p:nvSpPr>
          <p:spPr>
            <a:xfrm>
              <a:off x="9031522" y="4102259"/>
              <a:ext cx="1100328" cy="523162"/>
            </a:xfrm>
            <a:prstGeom prst="round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0" name="TextBox 89"/>
            <p:cNvSpPr txBox="1"/>
            <p:nvPr/>
          </p:nvSpPr>
          <p:spPr>
            <a:xfrm>
              <a:off x="9060823" y="4008808"/>
              <a:ext cx="1180054" cy="553997"/>
            </a:xfrm>
            <a:prstGeom prst="rect">
              <a:avLst/>
            </a:prstGeom>
            <a:noFill/>
          </p:spPr>
          <p:txBody>
            <a:bodyPr wrap="square" lIns="68573" tIns="0" rIns="68573" bIns="0" rtlCol="0" anchor="t">
              <a:spAutoFit/>
            </a:bodyPr>
            <a:lstStyle/>
            <a:p>
              <a:pPr>
                <a:lnSpc>
                  <a:spcPct val="150000"/>
                </a:lnSpc>
              </a:pPr>
              <a:r>
                <a:rPr lang="zh-CN" altLang="en-US" sz="1800" dirty="0">
                  <a:solidFill>
                    <a:schemeClr val="bg1"/>
                  </a:solidFill>
                  <a:latin typeface="方正黑体_GBK" pitchFamily="65" charset="-122"/>
                  <a:ea typeface="方正黑体_GBK" pitchFamily="65" charset="-122"/>
                  <a:cs typeface="华文黑体" pitchFamily="2" charset="-122"/>
                </a:rPr>
                <a:t>方案四</a:t>
              </a:r>
            </a:p>
          </p:txBody>
        </p:sp>
      </p:grpSp>
      <p:grpSp>
        <p:nvGrpSpPr>
          <p:cNvPr id="10" name="组合 9"/>
          <p:cNvGrpSpPr/>
          <p:nvPr/>
        </p:nvGrpSpPr>
        <p:grpSpPr>
          <a:xfrm>
            <a:off x="1806266" y="2844918"/>
            <a:ext cx="900563" cy="440110"/>
            <a:chOff x="2518192" y="4091250"/>
            <a:chExt cx="1200750" cy="586813"/>
          </a:xfrm>
        </p:grpSpPr>
        <p:sp>
          <p:nvSpPr>
            <p:cNvPr id="91" name="圆角矩形 90"/>
            <p:cNvSpPr/>
            <p:nvPr/>
          </p:nvSpPr>
          <p:spPr>
            <a:xfrm>
              <a:off x="2518192" y="4154901"/>
              <a:ext cx="1100328" cy="523162"/>
            </a:xfrm>
            <a:prstGeom prst="round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2" name="TextBox 91"/>
            <p:cNvSpPr txBox="1"/>
            <p:nvPr/>
          </p:nvSpPr>
          <p:spPr>
            <a:xfrm>
              <a:off x="2538889" y="4091250"/>
              <a:ext cx="1180053" cy="553997"/>
            </a:xfrm>
            <a:prstGeom prst="rect">
              <a:avLst/>
            </a:prstGeom>
            <a:noFill/>
          </p:spPr>
          <p:txBody>
            <a:bodyPr wrap="square" lIns="68573" tIns="0" rIns="68573" bIns="0" rtlCol="0" anchor="t">
              <a:spAutoFit/>
            </a:bodyPr>
            <a:lstStyle/>
            <a:p>
              <a:pPr>
                <a:lnSpc>
                  <a:spcPct val="150000"/>
                </a:lnSpc>
              </a:pPr>
              <a:r>
                <a:rPr lang="zh-CN" altLang="en-US" sz="1800" dirty="0">
                  <a:solidFill>
                    <a:schemeClr val="bg1"/>
                  </a:solidFill>
                  <a:latin typeface="方正黑体_GBK" pitchFamily="65" charset="-122"/>
                  <a:ea typeface="方正黑体_GBK" pitchFamily="65" charset="-122"/>
                  <a:cs typeface="华文黑体" pitchFamily="2" charset="-122"/>
                </a:rPr>
                <a:t>方案三</a:t>
              </a:r>
            </a:p>
          </p:txBody>
        </p:sp>
      </p:grpSp>
      <p:sp>
        <p:nvSpPr>
          <p:cNvPr id="2" name="标题 1"/>
          <p:cNvSpPr>
            <a:spLocks noGrp="1"/>
          </p:cNvSpPr>
          <p:nvPr>
            <p:ph type="title"/>
          </p:nvPr>
        </p:nvSpPr>
        <p:spPr/>
        <p:txBody>
          <a:bodyPr/>
          <a:lstStyle/>
          <a:p>
            <a:r>
              <a:rPr lang="zh-CN" altLang="en-US" dirty="0"/>
              <a:t>单击此处添加您的标题</a:t>
            </a:r>
          </a:p>
        </p:txBody>
      </p:sp>
    </p:spTree>
    <p:extLst>
      <p:ext uri="{BB962C8B-B14F-4D97-AF65-F5344CB8AC3E}">
        <p14:creationId xmlns:p14="http://schemas.microsoft.com/office/powerpoint/2010/main" val="39119715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肘形连接符 19"/>
          <p:cNvCxnSpPr>
            <a:stCxn id="22" idx="6"/>
            <a:endCxn id="59" idx="2"/>
          </p:cNvCxnSpPr>
          <p:nvPr/>
        </p:nvCxnSpPr>
        <p:spPr>
          <a:xfrm>
            <a:off x="3816113" y="1566607"/>
            <a:ext cx="3876571" cy="822513"/>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3249261" y="1283181"/>
            <a:ext cx="566852" cy="566852"/>
            <a:chOff x="4534974" y="2492893"/>
            <a:chExt cx="756000" cy="756000"/>
          </a:xfrm>
        </p:grpSpPr>
        <p:sp>
          <p:nvSpPr>
            <p:cNvPr id="22" name="椭圆 21"/>
            <p:cNvSpPr/>
            <p:nvPr/>
          </p:nvSpPr>
          <p:spPr>
            <a:xfrm>
              <a:off x="4534974" y="2492893"/>
              <a:ext cx="756000" cy="756000"/>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nvGrpSpPr>
            <p:cNvPr id="23" name="组合 22"/>
            <p:cNvGrpSpPr/>
            <p:nvPr/>
          </p:nvGrpSpPr>
          <p:grpSpPr>
            <a:xfrm>
              <a:off x="4687974" y="2629656"/>
              <a:ext cx="450000" cy="434596"/>
              <a:chOff x="5512720" y="2152017"/>
              <a:chExt cx="583915" cy="496874"/>
            </a:xfrm>
          </p:grpSpPr>
          <p:sp>
            <p:nvSpPr>
              <p:cNvPr id="24" name="Freeform 159"/>
              <p:cNvSpPr>
                <a:spLocks/>
              </p:cNvSpPr>
              <p:nvPr/>
            </p:nvSpPr>
            <p:spPr bwMode="auto">
              <a:xfrm>
                <a:off x="5574376" y="2246314"/>
                <a:ext cx="460603" cy="402577"/>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866"/>
              </a:p>
            </p:txBody>
          </p:sp>
          <p:sp>
            <p:nvSpPr>
              <p:cNvPr id="25" name="Freeform 160"/>
              <p:cNvSpPr>
                <a:spLocks/>
              </p:cNvSpPr>
              <p:nvPr/>
            </p:nvSpPr>
            <p:spPr bwMode="auto">
              <a:xfrm>
                <a:off x="5512720" y="2152017"/>
                <a:ext cx="583915" cy="224863"/>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866"/>
              </a:p>
            </p:txBody>
          </p:sp>
        </p:grpSp>
      </p:grpSp>
      <p:cxnSp>
        <p:nvCxnSpPr>
          <p:cNvPr id="26" name="肘形连接符 25"/>
          <p:cNvCxnSpPr>
            <a:stCxn id="28" idx="6"/>
            <a:endCxn id="61" idx="2"/>
          </p:cNvCxnSpPr>
          <p:nvPr/>
        </p:nvCxnSpPr>
        <p:spPr>
          <a:xfrm>
            <a:off x="3816113" y="3206154"/>
            <a:ext cx="2026027" cy="398694"/>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3249261" y="2922728"/>
            <a:ext cx="566852" cy="566852"/>
            <a:chOff x="4534974" y="4368345"/>
            <a:chExt cx="756000" cy="756000"/>
          </a:xfrm>
        </p:grpSpPr>
        <p:sp>
          <p:nvSpPr>
            <p:cNvPr id="28" name="椭圆 27"/>
            <p:cNvSpPr/>
            <p:nvPr/>
          </p:nvSpPr>
          <p:spPr>
            <a:xfrm>
              <a:off x="4534974" y="4368345"/>
              <a:ext cx="756000" cy="756000"/>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29" name="Freeform 277"/>
            <p:cNvSpPr>
              <a:spLocks noEditPoints="1"/>
            </p:cNvSpPr>
            <p:nvPr/>
          </p:nvSpPr>
          <p:spPr bwMode="auto">
            <a:xfrm>
              <a:off x="4725418" y="4490152"/>
              <a:ext cx="383972" cy="455826"/>
            </a:xfrm>
            <a:custGeom>
              <a:avLst/>
              <a:gdLst>
                <a:gd name="T0" fmla="*/ 62 w 72"/>
                <a:gd name="T1" fmla="*/ 33 h 86"/>
                <a:gd name="T2" fmla="*/ 57 w 72"/>
                <a:gd name="T3" fmla="*/ 33 h 86"/>
                <a:gd name="T4" fmla="*/ 57 w 72"/>
                <a:gd name="T5" fmla="*/ 19 h 86"/>
                <a:gd name="T6" fmla="*/ 38 w 72"/>
                <a:gd name="T7" fmla="*/ 0 h 86"/>
                <a:gd name="T8" fmla="*/ 34 w 72"/>
                <a:gd name="T9" fmla="*/ 0 h 86"/>
                <a:gd name="T10" fmla="*/ 15 w 72"/>
                <a:gd name="T11" fmla="*/ 19 h 86"/>
                <a:gd name="T12" fmla="*/ 15 w 72"/>
                <a:gd name="T13" fmla="*/ 33 h 86"/>
                <a:gd name="T14" fmla="*/ 10 w 72"/>
                <a:gd name="T15" fmla="*/ 33 h 86"/>
                <a:gd name="T16" fmla="*/ 0 w 72"/>
                <a:gd name="T17" fmla="*/ 43 h 86"/>
                <a:gd name="T18" fmla="*/ 0 w 72"/>
                <a:gd name="T19" fmla="*/ 76 h 86"/>
                <a:gd name="T20" fmla="*/ 10 w 72"/>
                <a:gd name="T21" fmla="*/ 86 h 86"/>
                <a:gd name="T22" fmla="*/ 62 w 72"/>
                <a:gd name="T23" fmla="*/ 86 h 86"/>
                <a:gd name="T24" fmla="*/ 72 w 72"/>
                <a:gd name="T25" fmla="*/ 76 h 86"/>
                <a:gd name="T26" fmla="*/ 72 w 72"/>
                <a:gd name="T27" fmla="*/ 43 h 86"/>
                <a:gd name="T28" fmla="*/ 62 w 72"/>
                <a:gd name="T29" fmla="*/ 33 h 86"/>
                <a:gd name="T30" fmla="*/ 42 w 72"/>
                <a:gd name="T31" fmla="*/ 78 h 86"/>
                <a:gd name="T32" fmla="*/ 31 w 72"/>
                <a:gd name="T33" fmla="*/ 78 h 86"/>
                <a:gd name="T34" fmla="*/ 32 w 72"/>
                <a:gd name="T35" fmla="*/ 64 h 86"/>
                <a:gd name="T36" fmla="*/ 29 w 72"/>
                <a:gd name="T37" fmla="*/ 58 h 86"/>
                <a:gd name="T38" fmla="*/ 36 w 72"/>
                <a:gd name="T39" fmla="*/ 51 h 86"/>
                <a:gd name="T40" fmla="*/ 43 w 72"/>
                <a:gd name="T41" fmla="*/ 58 h 86"/>
                <a:gd name="T42" fmla="*/ 40 w 72"/>
                <a:gd name="T43" fmla="*/ 64 h 86"/>
                <a:gd name="T44" fmla="*/ 42 w 72"/>
                <a:gd name="T45" fmla="*/ 78 h 86"/>
                <a:gd name="T46" fmla="*/ 50 w 72"/>
                <a:gd name="T47" fmla="*/ 33 h 86"/>
                <a:gd name="T48" fmla="*/ 22 w 72"/>
                <a:gd name="T49" fmla="*/ 33 h 86"/>
                <a:gd name="T50" fmla="*/ 22 w 72"/>
                <a:gd name="T51" fmla="*/ 19 h 86"/>
                <a:gd name="T52" fmla="*/ 34 w 72"/>
                <a:gd name="T53" fmla="*/ 7 h 86"/>
                <a:gd name="T54" fmla="*/ 38 w 72"/>
                <a:gd name="T55" fmla="*/ 7 h 86"/>
                <a:gd name="T56" fmla="*/ 50 w 72"/>
                <a:gd name="T57" fmla="*/ 19 h 86"/>
                <a:gd name="T58" fmla="*/ 50 w 72"/>
                <a:gd name="T59"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chemeClr val="bg1"/>
            </a:solidFill>
            <a:ln>
              <a:noFill/>
            </a:ln>
          </p:spPr>
          <p:txBody>
            <a:bodyPr vert="horz" wrap="square" lIns="91416" tIns="45708" rIns="91416" bIns="45708" numCol="1" anchor="t" anchorCtr="0" compatLnSpc="1">
              <a:prstTxWarp prst="textNoShape">
                <a:avLst/>
              </a:prstTxWarp>
            </a:bodyPr>
            <a:lstStyle/>
            <a:p>
              <a:endParaRPr lang="zh-CN" altLang="en-US" sz="1866">
                <a:latin typeface="Arial" panose="020B0604020202020204" pitchFamily="34" charset="0"/>
                <a:cs typeface="Arial" panose="020B0604020202020204" pitchFamily="34" charset="0"/>
              </a:endParaRPr>
            </a:p>
          </p:txBody>
        </p:sp>
      </p:grpSp>
      <p:cxnSp>
        <p:nvCxnSpPr>
          <p:cNvPr id="40" name="肘形连接符 39"/>
          <p:cNvCxnSpPr>
            <a:stCxn id="44" idx="6"/>
            <a:endCxn id="60" idx="2"/>
          </p:cNvCxnSpPr>
          <p:nvPr/>
        </p:nvCxnSpPr>
        <p:spPr>
          <a:xfrm>
            <a:off x="3816113" y="2386381"/>
            <a:ext cx="2951300" cy="738612"/>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3249261" y="2102954"/>
            <a:ext cx="566852" cy="566852"/>
            <a:chOff x="4534974" y="3430619"/>
            <a:chExt cx="756000" cy="756000"/>
          </a:xfrm>
        </p:grpSpPr>
        <p:sp>
          <p:nvSpPr>
            <p:cNvPr id="44" name="椭圆 43"/>
            <p:cNvSpPr/>
            <p:nvPr/>
          </p:nvSpPr>
          <p:spPr>
            <a:xfrm>
              <a:off x="4534974" y="3430619"/>
              <a:ext cx="756000" cy="756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dirty="0"/>
            </a:p>
          </p:txBody>
        </p:sp>
        <p:grpSp>
          <p:nvGrpSpPr>
            <p:cNvPr id="45" name="Group 92"/>
            <p:cNvGrpSpPr/>
            <p:nvPr/>
          </p:nvGrpSpPr>
          <p:grpSpPr>
            <a:xfrm>
              <a:off x="4688410" y="3660828"/>
              <a:ext cx="474528" cy="295582"/>
              <a:chOff x="5172076" y="1938338"/>
              <a:chExt cx="471488" cy="293688"/>
            </a:xfrm>
            <a:solidFill>
              <a:schemeClr val="bg1"/>
            </a:solidFill>
          </p:grpSpPr>
          <p:sp>
            <p:nvSpPr>
              <p:cNvPr id="46" name="Freeform 8"/>
              <p:cNvSpPr>
                <a:spLocks noEditPoints="1"/>
              </p:cNvSpPr>
              <p:nvPr/>
            </p:nvSpPr>
            <p:spPr bwMode="auto">
              <a:xfrm>
                <a:off x="5172076" y="1938338"/>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US" sz="1899"/>
              </a:p>
            </p:txBody>
          </p:sp>
          <p:sp>
            <p:nvSpPr>
              <p:cNvPr id="47" name="Rectangle 9"/>
              <p:cNvSpPr>
                <a:spLocks noChangeArrowheads="1"/>
              </p:cNvSpPr>
              <p:nvPr/>
            </p:nvSpPr>
            <p:spPr bwMode="auto">
              <a:xfrm>
                <a:off x="5235576" y="2001838"/>
                <a:ext cx="90488"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endParaRPr lang="en-US" sz="1899"/>
              </a:p>
            </p:txBody>
          </p:sp>
          <p:sp>
            <p:nvSpPr>
              <p:cNvPr id="48" name="Rectangle 10"/>
              <p:cNvSpPr>
                <a:spLocks noChangeArrowheads="1"/>
              </p:cNvSpPr>
              <p:nvPr/>
            </p:nvSpPr>
            <p:spPr bwMode="auto">
              <a:xfrm>
                <a:off x="5341938" y="2001838"/>
                <a:ext cx="85725"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prstTxWarp prst="textNoShape">
                  <a:avLst/>
                </a:prstTxWarp>
              </a:bodyPr>
              <a:lstStyle/>
              <a:p>
                <a:endParaRPr lang="en-US" sz="1899"/>
              </a:p>
            </p:txBody>
          </p:sp>
        </p:grpSp>
      </p:grpSp>
      <p:cxnSp>
        <p:nvCxnSpPr>
          <p:cNvPr id="49" name="直接连接符 48"/>
          <p:cNvCxnSpPr>
            <a:endCxn id="51" idx="6"/>
          </p:cNvCxnSpPr>
          <p:nvPr/>
        </p:nvCxnSpPr>
        <p:spPr>
          <a:xfrm flipH="1" flipV="1">
            <a:off x="3816113" y="4025927"/>
            <a:ext cx="959815" cy="1"/>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a:off x="3249261" y="3742501"/>
            <a:ext cx="566852" cy="566852"/>
            <a:chOff x="4534974" y="5306072"/>
            <a:chExt cx="756000" cy="756000"/>
          </a:xfrm>
        </p:grpSpPr>
        <p:sp>
          <p:nvSpPr>
            <p:cNvPr id="51" name="椭圆 50"/>
            <p:cNvSpPr/>
            <p:nvPr/>
          </p:nvSpPr>
          <p:spPr>
            <a:xfrm>
              <a:off x="4534974" y="5306072"/>
              <a:ext cx="756000" cy="756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nvGrpSpPr>
            <p:cNvPr id="52" name="Group 9"/>
            <p:cNvGrpSpPr/>
            <p:nvPr/>
          </p:nvGrpSpPr>
          <p:grpSpPr>
            <a:xfrm>
              <a:off x="4659950" y="5504420"/>
              <a:ext cx="516045" cy="382660"/>
              <a:chOff x="4572000" y="3414713"/>
              <a:chExt cx="374651" cy="277813"/>
            </a:xfrm>
            <a:solidFill>
              <a:schemeClr val="bg1"/>
            </a:solidFill>
          </p:grpSpPr>
          <p:sp>
            <p:nvSpPr>
              <p:cNvPr id="53"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012"/>
              </a:p>
            </p:txBody>
          </p:sp>
          <p:sp>
            <p:nvSpPr>
              <p:cNvPr id="54"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012"/>
              </a:p>
            </p:txBody>
          </p:sp>
        </p:grpSp>
      </p:grpSp>
      <p:sp>
        <p:nvSpPr>
          <p:cNvPr id="55" name="任意多边形 54"/>
          <p:cNvSpPr/>
          <p:nvPr/>
        </p:nvSpPr>
        <p:spPr>
          <a:xfrm>
            <a:off x="7357858" y="1503720"/>
            <a:ext cx="885594" cy="2773434"/>
          </a:xfrm>
          <a:custGeom>
            <a:avLst/>
            <a:gdLst>
              <a:gd name="connsiteX0" fmla="*/ 1176576 w 1181100"/>
              <a:gd name="connsiteY0" fmla="*/ 0 h 3698875"/>
              <a:gd name="connsiteX1" fmla="*/ 1181100 w 1181100"/>
              <a:gd name="connsiteY1" fmla="*/ 0 h 3698875"/>
              <a:gd name="connsiteX2" fmla="*/ 1181100 w 1181100"/>
              <a:gd name="connsiteY2" fmla="*/ 3698875 h 3698875"/>
              <a:gd name="connsiteX3" fmla="*/ 0 w 1181100"/>
              <a:gd name="connsiteY3" fmla="*/ 3698875 h 3698875"/>
              <a:gd name="connsiteX4" fmla="*/ 0 w 1181100"/>
              <a:gd name="connsiteY4" fmla="*/ 1735795 h 3698875"/>
              <a:gd name="connsiteX5" fmla="*/ 48924 w 1181100"/>
              <a:gd name="connsiteY5" fmla="*/ 1697678 h 3698875"/>
              <a:gd name="connsiteX6" fmla="*/ 278759 w 1181100"/>
              <a:gd name="connsiteY6" fmla="*/ 1500788 h 3698875"/>
              <a:gd name="connsiteX7" fmla="*/ 453153 w 1181100"/>
              <a:gd name="connsiteY7" fmla="*/ 1330349 h 3698875"/>
              <a:gd name="connsiteX8" fmla="*/ 510936 w 1181100"/>
              <a:gd name="connsiteY8" fmla="*/ 1369307 h 3698875"/>
              <a:gd name="connsiteX9" fmla="*/ 590551 w 1181100"/>
              <a:gd name="connsiteY9" fmla="*/ 1385380 h 3698875"/>
              <a:gd name="connsiteX10" fmla="*/ 795088 w 1181100"/>
              <a:gd name="connsiteY10" fmla="*/ 1180843 h 3698875"/>
              <a:gd name="connsiteX11" fmla="*/ 735181 w 1181100"/>
              <a:gd name="connsiteY11" fmla="*/ 1036213 h 3698875"/>
              <a:gd name="connsiteX12" fmla="*/ 717723 w 1181100"/>
              <a:gd name="connsiteY12" fmla="*/ 1024442 h 3698875"/>
              <a:gd name="connsiteX13" fmla="*/ 820291 w 1181100"/>
              <a:gd name="connsiteY13" fmla="*/ 886780 h 3698875"/>
              <a:gd name="connsiteX14" fmla="*/ 1174186 w 1181100"/>
              <a:gd name="connsiteY14" fmla="*/ 21448 h 3698875"/>
              <a:gd name="connsiteX15" fmla="*/ 1176576 w 1181100"/>
              <a:gd name="connsiteY15" fmla="*/ 0 h 369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56" name="任意多边形 55"/>
          <p:cNvSpPr/>
          <p:nvPr/>
        </p:nvSpPr>
        <p:spPr>
          <a:xfrm>
            <a:off x="6432587" y="2836137"/>
            <a:ext cx="885594" cy="1441015"/>
          </a:xfrm>
          <a:custGeom>
            <a:avLst/>
            <a:gdLst>
              <a:gd name="connsiteX0" fmla="*/ 1181100 w 1181100"/>
              <a:gd name="connsiteY0" fmla="*/ 0 h 1921854"/>
              <a:gd name="connsiteX1" fmla="*/ 1181100 w 1181100"/>
              <a:gd name="connsiteY1" fmla="*/ 1921854 h 1921854"/>
              <a:gd name="connsiteX2" fmla="*/ 0 w 1181100"/>
              <a:gd name="connsiteY2" fmla="*/ 1921854 h 1921854"/>
              <a:gd name="connsiteX3" fmla="*/ 0 w 1181100"/>
              <a:gd name="connsiteY3" fmla="*/ 731966 h 1921854"/>
              <a:gd name="connsiteX4" fmla="*/ 319230 w 1181100"/>
              <a:gd name="connsiteY4" fmla="*/ 562253 h 1921854"/>
              <a:gd name="connsiteX5" fmla="*/ 425975 w 1181100"/>
              <a:gd name="connsiteY5" fmla="*/ 500289 h 1921854"/>
              <a:gd name="connsiteX6" fmla="*/ 445921 w 1181100"/>
              <a:gd name="connsiteY6" fmla="*/ 529872 h 1921854"/>
              <a:gd name="connsiteX7" fmla="*/ 590551 w 1181100"/>
              <a:gd name="connsiteY7" fmla="*/ 589779 h 1921854"/>
              <a:gd name="connsiteX8" fmla="*/ 795088 w 1181100"/>
              <a:gd name="connsiteY8" fmla="*/ 385242 h 1921854"/>
              <a:gd name="connsiteX9" fmla="*/ 779015 w 1181100"/>
              <a:gd name="connsiteY9" fmla="*/ 305627 h 1921854"/>
              <a:gd name="connsiteX10" fmla="*/ 768996 w 1181100"/>
              <a:gd name="connsiteY10" fmla="*/ 290767 h 1921854"/>
              <a:gd name="connsiteX11" fmla="*/ 952789 w 1181100"/>
              <a:gd name="connsiteY11" fmla="*/ 167545 h 1921854"/>
              <a:gd name="connsiteX12" fmla="*/ 1140954 w 1181100"/>
              <a:gd name="connsiteY12" fmla="*/ 31276 h 1921854"/>
              <a:gd name="connsiteX13" fmla="*/ 1181100 w 1181100"/>
              <a:gd name="connsiteY13" fmla="*/ 0 h 192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57" name="任意多边形 56"/>
          <p:cNvSpPr/>
          <p:nvPr/>
        </p:nvSpPr>
        <p:spPr>
          <a:xfrm>
            <a:off x="5507314" y="3406064"/>
            <a:ext cx="885594" cy="871089"/>
          </a:xfrm>
          <a:custGeom>
            <a:avLst/>
            <a:gdLst>
              <a:gd name="connsiteX0" fmla="*/ 1181100 w 1181100"/>
              <a:gd name="connsiteY0" fmla="*/ 0 h 1161755"/>
              <a:gd name="connsiteX1" fmla="*/ 1181100 w 1181100"/>
              <a:gd name="connsiteY1" fmla="*/ 1161755 h 1161755"/>
              <a:gd name="connsiteX2" fmla="*/ 0 w 1181100"/>
              <a:gd name="connsiteY2" fmla="*/ 1161755 h 1161755"/>
              <a:gd name="connsiteX3" fmla="*/ 0 w 1181100"/>
              <a:gd name="connsiteY3" fmla="*/ 517854 h 1161755"/>
              <a:gd name="connsiteX4" fmla="*/ 336342 w 1181100"/>
              <a:gd name="connsiteY4" fmla="*/ 385518 h 1161755"/>
              <a:gd name="connsiteX5" fmla="*/ 408490 w 1181100"/>
              <a:gd name="connsiteY5" fmla="*/ 354228 h 1161755"/>
              <a:gd name="connsiteX6" fmla="*/ 445921 w 1181100"/>
              <a:gd name="connsiteY6" fmla="*/ 409746 h 1161755"/>
              <a:gd name="connsiteX7" fmla="*/ 590551 w 1181100"/>
              <a:gd name="connsiteY7" fmla="*/ 469653 h 1161755"/>
              <a:gd name="connsiteX8" fmla="*/ 795088 w 1181100"/>
              <a:gd name="connsiteY8" fmla="*/ 265116 h 1161755"/>
              <a:gd name="connsiteX9" fmla="*/ 790933 w 1181100"/>
              <a:gd name="connsiteY9" fmla="*/ 223895 h 1161755"/>
              <a:gd name="connsiteX10" fmla="*/ 781056 w 1181100"/>
              <a:gd name="connsiteY10" fmla="*/ 192076 h 1161755"/>
              <a:gd name="connsiteX11" fmla="*/ 1174526 w 1181100"/>
              <a:gd name="connsiteY11" fmla="*/ 3495 h 1161755"/>
              <a:gd name="connsiteX12" fmla="*/ 1181100 w 1181100"/>
              <a:gd name="connsiteY12" fmla="*/ 0 h 116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58" name="任意多边形 57"/>
          <p:cNvSpPr/>
          <p:nvPr/>
        </p:nvSpPr>
        <p:spPr>
          <a:xfrm>
            <a:off x="4015453" y="3809963"/>
            <a:ext cx="1452183" cy="467188"/>
          </a:xfrm>
          <a:custGeom>
            <a:avLst/>
            <a:gdLst>
              <a:gd name="connsiteX0" fmla="*/ 1936748 w 1936748"/>
              <a:gd name="connsiteY0" fmla="*/ 0 h 623080"/>
              <a:gd name="connsiteX1" fmla="*/ 1936748 w 1936748"/>
              <a:gd name="connsiteY1" fmla="*/ 623080 h 623080"/>
              <a:gd name="connsiteX2" fmla="*/ 0 w 1936748"/>
              <a:gd name="connsiteY2" fmla="*/ 623080 h 623080"/>
              <a:gd name="connsiteX3" fmla="*/ 0 w 1936748"/>
              <a:gd name="connsiteY3" fmla="*/ 613884 h 623080"/>
              <a:gd name="connsiteX4" fmla="*/ 352298 w 1936748"/>
              <a:gd name="connsiteY4" fmla="*/ 519526 h 623080"/>
              <a:gd name="connsiteX5" fmla="*/ 750617 w 1936748"/>
              <a:gd name="connsiteY5" fmla="*/ 403342 h 623080"/>
              <a:gd name="connsiteX6" fmla="*/ 791646 w 1936748"/>
              <a:gd name="connsiteY6" fmla="*/ 390480 h 623080"/>
              <a:gd name="connsiteX7" fmla="*/ 823745 w 1936748"/>
              <a:gd name="connsiteY7" fmla="*/ 438090 h 623080"/>
              <a:gd name="connsiteX8" fmla="*/ 968375 w 1936748"/>
              <a:gd name="connsiteY8" fmla="*/ 497997 h 623080"/>
              <a:gd name="connsiteX9" fmla="*/ 1172912 w 1936748"/>
              <a:gd name="connsiteY9" fmla="*/ 293460 h 623080"/>
              <a:gd name="connsiteX10" fmla="*/ 1170635 w 1936748"/>
              <a:gd name="connsiteY10" fmla="*/ 270869 h 623080"/>
              <a:gd name="connsiteX11" fmla="*/ 1509041 w 1936748"/>
              <a:gd name="connsiteY11" fmla="*/ 156899 h 623080"/>
              <a:gd name="connsiteX12" fmla="*/ 1868376 w 1936748"/>
              <a:gd name="connsiteY12" fmla="*/ 26902 h 623080"/>
              <a:gd name="connsiteX13" fmla="*/ 1936748 w 1936748"/>
              <a:gd name="connsiteY13" fmla="*/ 0 h 62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59" name="椭圆 58"/>
          <p:cNvSpPr/>
          <p:nvPr/>
        </p:nvSpPr>
        <p:spPr>
          <a:xfrm>
            <a:off x="7692683" y="2281148"/>
            <a:ext cx="215944" cy="215944"/>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60" name="椭圆 59"/>
          <p:cNvSpPr/>
          <p:nvPr/>
        </p:nvSpPr>
        <p:spPr>
          <a:xfrm>
            <a:off x="6767412" y="3017021"/>
            <a:ext cx="215944" cy="21594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61" name="椭圆 60"/>
          <p:cNvSpPr/>
          <p:nvPr/>
        </p:nvSpPr>
        <p:spPr>
          <a:xfrm>
            <a:off x="5842140" y="3496876"/>
            <a:ext cx="215944" cy="215944"/>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62" name="椭圆 61"/>
          <p:cNvSpPr/>
          <p:nvPr/>
        </p:nvSpPr>
        <p:spPr>
          <a:xfrm>
            <a:off x="4633573" y="3922029"/>
            <a:ext cx="215944" cy="21594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63" name="矩形 62"/>
          <p:cNvSpPr/>
          <p:nvPr/>
        </p:nvSpPr>
        <p:spPr>
          <a:xfrm>
            <a:off x="2231505" y="1224189"/>
            <a:ext cx="984835" cy="323141"/>
          </a:xfrm>
          <a:prstGeom prst="rect">
            <a:avLst/>
          </a:prstGeom>
        </p:spPr>
        <p:txBody>
          <a:bodyPr wrap="none" lIns="68555" tIns="34278" rIns="68555" bIns="34278">
            <a:spAutoFit/>
          </a:bodyPr>
          <a:lstStyle/>
          <a:p>
            <a:pPr algn="r"/>
            <a:r>
              <a:rPr lang="zh-CN" altLang="en-US" sz="1650" b="1" dirty="0">
                <a:solidFill>
                  <a:srgbClr val="333333"/>
                </a:solidFill>
                <a:latin typeface="微软雅黑" pitchFamily="34" charset="-122"/>
                <a:ea typeface="微软雅黑" pitchFamily="34" charset="-122"/>
              </a:rPr>
              <a:t>添加标题</a:t>
            </a:r>
            <a:endParaRPr lang="en-US" altLang="zh-CN" sz="1650" b="1" dirty="0">
              <a:solidFill>
                <a:srgbClr val="333333"/>
              </a:solidFill>
              <a:latin typeface="微软雅黑" pitchFamily="34" charset="-122"/>
              <a:ea typeface="微软雅黑" pitchFamily="34" charset="-122"/>
            </a:endParaRPr>
          </a:p>
        </p:txBody>
      </p:sp>
      <p:sp>
        <p:nvSpPr>
          <p:cNvPr id="64" name="矩形 63"/>
          <p:cNvSpPr/>
          <p:nvPr/>
        </p:nvSpPr>
        <p:spPr>
          <a:xfrm>
            <a:off x="1294571" y="1509097"/>
            <a:ext cx="1921769" cy="415498"/>
          </a:xfrm>
          <a:prstGeom prst="rect">
            <a:avLst/>
          </a:prstGeom>
        </p:spPr>
        <p:txBody>
          <a:bodyPr wrap="square">
            <a:spAutoFit/>
          </a:bodyPr>
          <a:lstStyle/>
          <a:p>
            <a:pPr algn="r"/>
            <a:r>
              <a:rPr lang="zh-CN" altLang="en-US" sz="1050" dirty="0">
                <a:solidFill>
                  <a:srgbClr val="333333"/>
                </a:solidFill>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050" dirty="0">
              <a:solidFill>
                <a:srgbClr val="333333"/>
              </a:solidFill>
              <a:latin typeface="微软雅黑" panose="020B0503020204020204" pitchFamily="34" charset="-122"/>
              <a:ea typeface="微软雅黑" panose="020B0503020204020204" pitchFamily="34" charset="-122"/>
            </a:endParaRPr>
          </a:p>
        </p:txBody>
      </p:sp>
      <p:sp>
        <p:nvSpPr>
          <p:cNvPr id="65" name="矩形 64"/>
          <p:cNvSpPr/>
          <p:nvPr/>
        </p:nvSpPr>
        <p:spPr>
          <a:xfrm>
            <a:off x="2231505" y="2050339"/>
            <a:ext cx="984835" cy="323141"/>
          </a:xfrm>
          <a:prstGeom prst="rect">
            <a:avLst/>
          </a:prstGeom>
        </p:spPr>
        <p:txBody>
          <a:bodyPr wrap="none" lIns="68555" tIns="34278" rIns="68555" bIns="34278">
            <a:spAutoFit/>
          </a:bodyPr>
          <a:lstStyle/>
          <a:p>
            <a:pPr algn="r"/>
            <a:r>
              <a:rPr lang="zh-CN" altLang="en-US" sz="1650" b="1" dirty="0">
                <a:solidFill>
                  <a:srgbClr val="333333"/>
                </a:solidFill>
                <a:latin typeface="微软雅黑" pitchFamily="34" charset="-122"/>
                <a:ea typeface="微软雅黑" pitchFamily="34" charset="-122"/>
              </a:rPr>
              <a:t>添加标题</a:t>
            </a:r>
            <a:endParaRPr lang="en-US" altLang="zh-CN" sz="1650" b="1" dirty="0">
              <a:solidFill>
                <a:srgbClr val="333333"/>
              </a:solidFill>
              <a:latin typeface="微软雅黑" pitchFamily="34" charset="-122"/>
              <a:ea typeface="微软雅黑" pitchFamily="34" charset="-122"/>
            </a:endParaRPr>
          </a:p>
        </p:txBody>
      </p:sp>
      <p:sp>
        <p:nvSpPr>
          <p:cNvPr id="66" name="矩形 65"/>
          <p:cNvSpPr/>
          <p:nvPr/>
        </p:nvSpPr>
        <p:spPr>
          <a:xfrm>
            <a:off x="1294571" y="2335248"/>
            <a:ext cx="1921769" cy="415498"/>
          </a:xfrm>
          <a:prstGeom prst="rect">
            <a:avLst/>
          </a:prstGeom>
        </p:spPr>
        <p:txBody>
          <a:bodyPr wrap="square">
            <a:spAutoFit/>
          </a:bodyPr>
          <a:lstStyle/>
          <a:p>
            <a:pPr algn="r"/>
            <a:r>
              <a:rPr lang="zh-CN" altLang="en-US" sz="1050" dirty="0">
                <a:solidFill>
                  <a:srgbClr val="333333"/>
                </a:solidFill>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050" dirty="0">
              <a:solidFill>
                <a:srgbClr val="333333"/>
              </a:solidFill>
              <a:latin typeface="微软雅黑" panose="020B0503020204020204" pitchFamily="34" charset="-122"/>
              <a:ea typeface="微软雅黑" panose="020B0503020204020204" pitchFamily="34" charset="-122"/>
            </a:endParaRPr>
          </a:p>
        </p:txBody>
      </p:sp>
      <p:sp>
        <p:nvSpPr>
          <p:cNvPr id="67" name="矩形 66"/>
          <p:cNvSpPr/>
          <p:nvPr/>
        </p:nvSpPr>
        <p:spPr>
          <a:xfrm>
            <a:off x="2231505" y="2876490"/>
            <a:ext cx="984835" cy="323141"/>
          </a:xfrm>
          <a:prstGeom prst="rect">
            <a:avLst/>
          </a:prstGeom>
        </p:spPr>
        <p:txBody>
          <a:bodyPr wrap="none" lIns="68555" tIns="34278" rIns="68555" bIns="34278">
            <a:spAutoFit/>
          </a:bodyPr>
          <a:lstStyle/>
          <a:p>
            <a:pPr algn="r"/>
            <a:r>
              <a:rPr lang="zh-CN" altLang="en-US" sz="1650" b="1" dirty="0">
                <a:solidFill>
                  <a:srgbClr val="333333"/>
                </a:solidFill>
                <a:latin typeface="微软雅黑" pitchFamily="34" charset="-122"/>
                <a:ea typeface="微软雅黑" pitchFamily="34" charset="-122"/>
              </a:rPr>
              <a:t>添加标题</a:t>
            </a:r>
            <a:endParaRPr lang="en-US" altLang="zh-CN" sz="1650" b="1" dirty="0">
              <a:solidFill>
                <a:srgbClr val="333333"/>
              </a:solidFill>
              <a:latin typeface="微软雅黑" pitchFamily="34" charset="-122"/>
              <a:ea typeface="微软雅黑" pitchFamily="34" charset="-122"/>
            </a:endParaRPr>
          </a:p>
        </p:txBody>
      </p:sp>
      <p:sp>
        <p:nvSpPr>
          <p:cNvPr id="68" name="矩形 67"/>
          <p:cNvSpPr/>
          <p:nvPr/>
        </p:nvSpPr>
        <p:spPr>
          <a:xfrm>
            <a:off x="1294571" y="3161398"/>
            <a:ext cx="1921769" cy="415498"/>
          </a:xfrm>
          <a:prstGeom prst="rect">
            <a:avLst/>
          </a:prstGeom>
        </p:spPr>
        <p:txBody>
          <a:bodyPr wrap="square">
            <a:spAutoFit/>
          </a:bodyPr>
          <a:lstStyle/>
          <a:p>
            <a:pPr algn="r"/>
            <a:r>
              <a:rPr lang="zh-CN" altLang="en-US" sz="1050" dirty="0">
                <a:solidFill>
                  <a:srgbClr val="333333"/>
                </a:solidFill>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050" dirty="0">
              <a:solidFill>
                <a:srgbClr val="333333"/>
              </a:solidFill>
              <a:latin typeface="微软雅黑" panose="020B0503020204020204" pitchFamily="34" charset="-122"/>
              <a:ea typeface="微软雅黑" panose="020B0503020204020204" pitchFamily="34" charset="-122"/>
            </a:endParaRPr>
          </a:p>
        </p:txBody>
      </p:sp>
      <p:sp>
        <p:nvSpPr>
          <p:cNvPr id="69" name="矩形 68"/>
          <p:cNvSpPr/>
          <p:nvPr/>
        </p:nvSpPr>
        <p:spPr>
          <a:xfrm>
            <a:off x="2231505" y="3702640"/>
            <a:ext cx="984835" cy="323141"/>
          </a:xfrm>
          <a:prstGeom prst="rect">
            <a:avLst/>
          </a:prstGeom>
        </p:spPr>
        <p:txBody>
          <a:bodyPr wrap="none" lIns="68555" tIns="34278" rIns="68555" bIns="34278">
            <a:spAutoFit/>
          </a:bodyPr>
          <a:lstStyle/>
          <a:p>
            <a:pPr algn="r"/>
            <a:r>
              <a:rPr lang="zh-CN" altLang="en-US" sz="1650" b="1" dirty="0">
                <a:solidFill>
                  <a:srgbClr val="333333"/>
                </a:solidFill>
                <a:latin typeface="微软雅黑" pitchFamily="34" charset="-122"/>
                <a:ea typeface="微软雅黑" pitchFamily="34" charset="-122"/>
              </a:rPr>
              <a:t>添加标题</a:t>
            </a:r>
            <a:endParaRPr lang="en-US" altLang="zh-CN" sz="1650" b="1" dirty="0">
              <a:solidFill>
                <a:srgbClr val="333333"/>
              </a:solidFill>
              <a:latin typeface="微软雅黑" pitchFamily="34" charset="-122"/>
              <a:ea typeface="微软雅黑" pitchFamily="34" charset="-122"/>
            </a:endParaRPr>
          </a:p>
        </p:txBody>
      </p:sp>
      <p:sp>
        <p:nvSpPr>
          <p:cNvPr id="70" name="矩形 69"/>
          <p:cNvSpPr/>
          <p:nvPr/>
        </p:nvSpPr>
        <p:spPr>
          <a:xfrm>
            <a:off x="1294571" y="3987549"/>
            <a:ext cx="1921769" cy="415498"/>
          </a:xfrm>
          <a:prstGeom prst="rect">
            <a:avLst/>
          </a:prstGeom>
        </p:spPr>
        <p:txBody>
          <a:bodyPr wrap="square">
            <a:spAutoFit/>
          </a:bodyPr>
          <a:lstStyle/>
          <a:p>
            <a:pPr algn="r"/>
            <a:r>
              <a:rPr lang="zh-CN" altLang="en-US" sz="1050" dirty="0">
                <a:solidFill>
                  <a:srgbClr val="333333"/>
                </a:solidFill>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050" dirty="0">
              <a:solidFill>
                <a:srgbClr val="333333"/>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单击此处添加您的标题</a:t>
            </a:r>
          </a:p>
        </p:txBody>
      </p:sp>
    </p:spTree>
    <p:extLst>
      <p:ext uri="{BB962C8B-B14F-4D97-AF65-F5344CB8AC3E}">
        <p14:creationId xmlns:p14="http://schemas.microsoft.com/office/powerpoint/2010/main" val="37477823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0" name="组合 129"/>
          <p:cNvGrpSpPr/>
          <p:nvPr/>
        </p:nvGrpSpPr>
        <p:grpSpPr>
          <a:xfrm>
            <a:off x="3950067" y="956349"/>
            <a:ext cx="842064" cy="976795"/>
            <a:chOff x="5301679" y="1577352"/>
            <a:chExt cx="1123045" cy="1302732"/>
          </a:xfrm>
        </p:grpSpPr>
        <p:sp>
          <p:nvSpPr>
            <p:cNvPr id="131" name="六边形 130"/>
            <p:cNvSpPr/>
            <p:nvPr/>
          </p:nvSpPr>
          <p:spPr>
            <a:xfrm rot="5400000">
              <a:off x="5211836" y="1667195"/>
              <a:ext cx="1302732" cy="1123045"/>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bg1">
                    <a:lumMod val="50000"/>
                  </a:schemeClr>
                </a:solidFill>
                <a:latin typeface="微软雅黑" panose="020B0503020204020204" pitchFamily="34" charset="-122"/>
                <a:ea typeface="微软雅黑" panose="020B0503020204020204" pitchFamily="34" charset="-122"/>
              </a:endParaRPr>
            </a:p>
          </p:txBody>
        </p:sp>
        <p:sp>
          <p:nvSpPr>
            <p:cNvPr id="132" name="KSO_Shape"/>
            <p:cNvSpPr>
              <a:spLocks/>
            </p:cNvSpPr>
            <p:nvPr/>
          </p:nvSpPr>
          <p:spPr bwMode="auto">
            <a:xfrm>
              <a:off x="5635344" y="2000361"/>
              <a:ext cx="455715" cy="455715"/>
            </a:xfrm>
            <a:custGeom>
              <a:avLst/>
              <a:gdLst>
                <a:gd name="T0" fmla="*/ 1159904 w 2208213"/>
                <a:gd name="T1" fmla="*/ 523327 h 2209801"/>
                <a:gd name="T2" fmla="*/ 1199134 w 2208213"/>
                <a:gd name="T3" fmla="*/ 565478 h 2209801"/>
                <a:gd name="T4" fmla="*/ 1206816 w 2208213"/>
                <a:gd name="T5" fmla="*/ 627336 h 2209801"/>
                <a:gd name="T6" fmla="*/ 1183496 w 2208213"/>
                <a:gd name="T7" fmla="*/ 668666 h 2209801"/>
                <a:gd name="T8" fmla="*/ 954421 w 2208213"/>
                <a:gd name="T9" fmla="*/ 947300 h 2209801"/>
                <a:gd name="T10" fmla="*/ 901747 w 2208213"/>
                <a:gd name="T11" fmla="*/ 1002588 h 2209801"/>
                <a:gd name="T12" fmla="*/ 871569 w 2208213"/>
                <a:gd name="T13" fmla="*/ 1378936 h 2209801"/>
                <a:gd name="T14" fmla="*/ 822461 w 2208213"/>
                <a:gd name="T15" fmla="*/ 1396179 h 2209801"/>
                <a:gd name="T16" fmla="*/ 784602 w 2208213"/>
                <a:gd name="T17" fmla="*/ 1361418 h 2209801"/>
                <a:gd name="T18" fmla="*/ 740982 w 2208213"/>
                <a:gd name="T19" fmla="*/ 986166 h 2209801"/>
                <a:gd name="T20" fmla="*/ 701476 w 2208213"/>
                <a:gd name="T21" fmla="*/ 923487 h 2209801"/>
                <a:gd name="T22" fmla="*/ 699830 w 2208213"/>
                <a:gd name="T23" fmla="*/ 851775 h 2209801"/>
                <a:gd name="T24" fmla="*/ 735769 w 2208213"/>
                <a:gd name="T25" fmla="*/ 788002 h 2209801"/>
                <a:gd name="T26" fmla="*/ 801886 w 2208213"/>
                <a:gd name="T27" fmla="*/ 751873 h 2209801"/>
                <a:gd name="T28" fmla="*/ 1066626 w 2208213"/>
                <a:gd name="T29" fmla="*/ 521138 h 2209801"/>
                <a:gd name="T30" fmla="*/ 533853 w 2208213"/>
                <a:gd name="T31" fmla="*/ 676984 h 2209801"/>
                <a:gd name="T32" fmla="*/ 283900 w 2208213"/>
                <a:gd name="T33" fmla="*/ 652063 h 2209801"/>
                <a:gd name="T34" fmla="*/ 235717 w 2208213"/>
                <a:gd name="T35" fmla="*/ 799950 h 2209801"/>
                <a:gd name="T36" fmla="*/ 219838 w 2208213"/>
                <a:gd name="T37" fmla="*/ 953315 h 2209801"/>
                <a:gd name="T38" fmla="*/ 235990 w 2208213"/>
                <a:gd name="T39" fmla="*/ 1107228 h 2209801"/>
                <a:gd name="T40" fmla="*/ 284722 w 2208213"/>
                <a:gd name="T41" fmla="*/ 1255389 h 2209801"/>
                <a:gd name="T42" fmla="*/ 365484 w 2208213"/>
                <a:gd name="T43" fmla="*/ 1392049 h 2209801"/>
                <a:gd name="T44" fmla="*/ 469517 w 2208213"/>
                <a:gd name="T45" fmla="*/ 1504060 h 2209801"/>
                <a:gd name="T46" fmla="*/ 671834 w 2208213"/>
                <a:gd name="T47" fmla="*/ 1628669 h 2209801"/>
                <a:gd name="T48" fmla="*/ 922061 w 2208213"/>
                <a:gd name="T49" fmla="*/ 1683442 h 2209801"/>
                <a:gd name="T50" fmla="*/ 1075099 w 2208213"/>
                <a:gd name="T51" fmla="*/ 1897058 h 2209801"/>
                <a:gd name="T52" fmla="*/ 829252 w 2208213"/>
                <a:gd name="T53" fmla="*/ 1897606 h 2209801"/>
                <a:gd name="T54" fmla="*/ 643088 w 2208213"/>
                <a:gd name="T55" fmla="*/ 1852966 h 2209801"/>
                <a:gd name="T56" fmla="*/ 484300 w 2208213"/>
                <a:gd name="T57" fmla="*/ 1782308 h 2209801"/>
                <a:gd name="T58" fmla="*/ 338654 w 2208213"/>
                <a:gd name="T59" fmla="*/ 1681799 h 2209801"/>
                <a:gd name="T60" fmla="*/ 196841 w 2208213"/>
                <a:gd name="T61" fmla="*/ 1533637 h 2209801"/>
                <a:gd name="T62" fmla="*/ 84047 w 2208213"/>
                <a:gd name="T63" fmla="*/ 1345217 h 2209801"/>
                <a:gd name="T64" fmla="*/ 18342 w 2208213"/>
                <a:gd name="T65" fmla="*/ 1140913 h 2209801"/>
                <a:gd name="T66" fmla="*/ 0 w 2208213"/>
                <a:gd name="T67" fmla="*/ 928667 h 2209801"/>
                <a:gd name="T68" fmla="*/ 29020 w 2208213"/>
                <a:gd name="T69" fmla="*/ 717516 h 2209801"/>
                <a:gd name="T70" fmla="*/ 105128 w 2208213"/>
                <a:gd name="T71" fmla="*/ 516225 h 2209801"/>
                <a:gd name="T72" fmla="*/ 210530 w 2208213"/>
                <a:gd name="T73" fmla="*/ 353822 h 2209801"/>
                <a:gd name="T74" fmla="*/ 1141446 w 2208213"/>
                <a:gd name="T75" fmla="*/ 18620 h 2209801"/>
                <a:gd name="T76" fmla="*/ 1322266 w 2208213"/>
                <a:gd name="T77" fmla="*/ 74481 h 2209801"/>
                <a:gd name="T78" fmla="*/ 1477059 w 2208213"/>
                <a:gd name="T79" fmla="*/ 157177 h 2209801"/>
                <a:gd name="T80" fmla="*/ 1614592 w 2208213"/>
                <a:gd name="T81" fmla="*/ 267528 h 2209801"/>
                <a:gd name="T82" fmla="*/ 1754042 w 2208213"/>
                <a:gd name="T83" fmla="*/ 437575 h 2209801"/>
                <a:gd name="T84" fmla="*/ 1849932 w 2208213"/>
                <a:gd name="T85" fmla="*/ 632539 h 2209801"/>
                <a:gd name="T86" fmla="*/ 1898425 w 2208213"/>
                <a:gd name="T87" fmla="*/ 840647 h 2209801"/>
                <a:gd name="T88" fmla="*/ 1899521 w 2208213"/>
                <a:gd name="T89" fmla="*/ 1053410 h 2209801"/>
                <a:gd name="T90" fmla="*/ 1853220 w 2208213"/>
                <a:gd name="T91" fmla="*/ 1262339 h 2209801"/>
                <a:gd name="T92" fmla="*/ 1761440 w 2208213"/>
                <a:gd name="T93" fmla="*/ 1455113 h 2209801"/>
                <a:gd name="T94" fmla="*/ 1536237 w 2208213"/>
                <a:gd name="T95" fmla="*/ 1393502 h 2209801"/>
                <a:gd name="T96" fmla="*/ 1625825 w 2208213"/>
                <a:gd name="T97" fmla="*/ 1239886 h 2209801"/>
                <a:gd name="T98" fmla="*/ 1671304 w 2208213"/>
                <a:gd name="T99" fmla="*/ 1090925 h 2209801"/>
                <a:gd name="T100" fmla="*/ 1684455 w 2208213"/>
                <a:gd name="T101" fmla="*/ 937034 h 2209801"/>
                <a:gd name="T102" fmla="*/ 1665003 w 2208213"/>
                <a:gd name="T103" fmla="*/ 783965 h 2209801"/>
                <a:gd name="T104" fmla="*/ 1613770 w 2208213"/>
                <a:gd name="T105" fmla="*/ 636646 h 2209801"/>
                <a:gd name="T106" fmla="*/ 1529935 w 2208213"/>
                <a:gd name="T107" fmla="*/ 501102 h 2209801"/>
                <a:gd name="T108" fmla="*/ 1425004 w 2208213"/>
                <a:gd name="T109" fmla="*/ 392393 h 2209801"/>
                <a:gd name="T110" fmla="*/ 1313773 w 2208213"/>
                <a:gd name="T111" fmla="*/ 315174 h 2209801"/>
                <a:gd name="T112" fmla="*/ 1191035 w 2208213"/>
                <a:gd name="T113" fmla="*/ 259314 h 2209801"/>
                <a:gd name="T114" fmla="*/ 996790 w 2208213"/>
                <a:gd name="T115" fmla="*/ 220977 h 2209801"/>
                <a:gd name="T116" fmla="*/ 817613 w 2208213"/>
                <a:gd name="T117" fmla="*/ 53670 h 220980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208213" h="2209801">
                  <a:moveTo>
                    <a:pt x="1288552" y="590550"/>
                  </a:moveTo>
                  <a:lnTo>
                    <a:pt x="1298410" y="590868"/>
                  </a:lnTo>
                  <a:lnTo>
                    <a:pt x="1307950" y="592138"/>
                  </a:lnTo>
                  <a:lnTo>
                    <a:pt x="1313039" y="593408"/>
                  </a:lnTo>
                  <a:lnTo>
                    <a:pt x="1317809" y="594678"/>
                  </a:lnTo>
                  <a:lnTo>
                    <a:pt x="1322579" y="596265"/>
                  </a:lnTo>
                  <a:lnTo>
                    <a:pt x="1326713" y="598170"/>
                  </a:lnTo>
                  <a:lnTo>
                    <a:pt x="1331483" y="600075"/>
                  </a:lnTo>
                  <a:lnTo>
                    <a:pt x="1335935" y="601980"/>
                  </a:lnTo>
                  <a:lnTo>
                    <a:pt x="1340705" y="604520"/>
                  </a:lnTo>
                  <a:lnTo>
                    <a:pt x="1344522" y="607060"/>
                  </a:lnTo>
                  <a:lnTo>
                    <a:pt x="1348974" y="610235"/>
                  </a:lnTo>
                  <a:lnTo>
                    <a:pt x="1352790" y="613410"/>
                  </a:lnTo>
                  <a:lnTo>
                    <a:pt x="1356924" y="616585"/>
                  </a:lnTo>
                  <a:lnTo>
                    <a:pt x="1360740" y="620078"/>
                  </a:lnTo>
                  <a:lnTo>
                    <a:pt x="1371870" y="631190"/>
                  </a:lnTo>
                  <a:lnTo>
                    <a:pt x="1375368" y="635000"/>
                  </a:lnTo>
                  <a:lnTo>
                    <a:pt x="1378867" y="639128"/>
                  </a:lnTo>
                  <a:lnTo>
                    <a:pt x="1382047" y="642938"/>
                  </a:lnTo>
                  <a:lnTo>
                    <a:pt x="1384909" y="647383"/>
                  </a:lnTo>
                  <a:lnTo>
                    <a:pt x="1387453" y="651510"/>
                  </a:lnTo>
                  <a:lnTo>
                    <a:pt x="1389997" y="655955"/>
                  </a:lnTo>
                  <a:lnTo>
                    <a:pt x="1392223" y="660718"/>
                  </a:lnTo>
                  <a:lnTo>
                    <a:pt x="1394131" y="664845"/>
                  </a:lnTo>
                  <a:lnTo>
                    <a:pt x="1395721" y="669608"/>
                  </a:lnTo>
                  <a:lnTo>
                    <a:pt x="1397311" y="674370"/>
                  </a:lnTo>
                  <a:lnTo>
                    <a:pt x="1398901" y="679133"/>
                  </a:lnTo>
                  <a:lnTo>
                    <a:pt x="1399855" y="683895"/>
                  </a:lnTo>
                  <a:lnTo>
                    <a:pt x="1401445" y="693738"/>
                  </a:lnTo>
                  <a:lnTo>
                    <a:pt x="1401763" y="703580"/>
                  </a:lnTo>
                  <a:lnTo>
                    <a:pt x="1401445" y="713105"/>
                  </a:lnTo>
                  <a:lnTo>
                    <a:pt x="1399855" y="722948"/>
                  </a:lnTo>
                  <a:lnTo>
                    <a:pt x="1398901" y="727710"/>
                  </a:lnTo>
                  <a:lnTo>
                    <a:pt x="1397311" y="732155"/>
                  </a:lnTo>
                  <a:lnTo>
                    <a:pt x="1395721" y="736918"/>
                  </a:lnTo>
                  <a:lnTo>
                    <a:pt x="1394131" y="741680"/>
                  </a:lnTo>
                  <a:lnTo>
                    <a:pt x="1392223" y="746443"/>
                  </a:lnTo>
                  <a:lnTo>
                    <a:pt x="1389997" y="750888"/>
                  </a:lnTo>
                  <a:lnTo>
                    <a:pt x="1387453" y="755015"/>
                  </a:lnTo>
                  <a:lnTo>
                    <a:pt x="1384909" y="759460"/>
                  </a:lnTo>
                  <a:lnTo>
                    <a:pt x="1382047" y="763905"/>
                  </a:lnTo>
                  <a:lnTo>
                    <a:pt x="1378867" y="767715"/>
                  </a:lnTo>
                  <a:lnTo>
                    <a:pt x="1375368" y="771525"/>
                  </a:lnTo>
                  <a:lnTo>
                    <a:pt x="1371870" y="775653"/>
                  </a:lnTo>
                  <a:lnTo>
                    <a:pt x="1123823" y="1022668"/>
                  </a:lnTo>
                  <a:lnTo>
                    <a:pt x="1123823" y="1030605"/>
                  </a:lnTo>
                  <a:lnTo>
                    <a:pt x="1123505" y="1038543"/>
                  </a:lnTo>
                  <a:lnTo>
                    <a:pt x="1122551" y="1046480"/>
                  </a:lnTo>
                  <a:lnTo>
                    <a:pt x="1121279" y="1053783"/>
                  </a:lnTo>
                  <a:lnTo>
                    <a:pt x="1120007" y="1061720"/>
                  </a:lnTo>
                  <a:lnTo>
                    <a:pt x="1117781" y="1069340"/>
                  </a:lnTo>
                  <a:lnTo>
                    <a:pt x="1115555" y="1076643"/>
                  </a:lnTo>
                  <a:lnTo>
                    <a:pt x="1112693" y="1084263"/>
                  </a:lnTo>
                  <a:lnTo>
                    <a:pt x="1109513" y="1091565"/>
                  </a:lnTo>
                  <a:lnTo>
                    <a:pt x="1106333" y="1098868"/>
                  </a:lnTo>
                  <a:lnTo>
                    <a:pt x="1102517" y="1105853"/>
                  </a:lnTo>
                  <a:lnTo>
                    <a:pt x="1098064" y="1112520"/>
                  </a:lnTo>
                  <a:lnTo>
                    <a:pt x="1093930" y="1119188"/>
                  </a:lnTo>
                  <a:lnTo>
                    <a:pt x="1088842" y="1125855"/>
                  </a:lnTo>
                  <a:lnTo>
                    <a:pt x="1083118" y="1132205"/>
                  </a:lnTo>
                  <a:lnTo>
                    <a:pt x="1077712" y="1138238"/>
                  </a:lnTo>
                  <a:lnTo>
                    <a:pt x="1071352" y="1143953"/>
                  </a:lnTo>
                  <a:lnTo>
                    <a:pt x="1064992" y="1149033"/>
                  </a:lnTo>
                  <a:lnTo>
                    <a:pt x="1058631" y="1154113"/>
                  </a:lnTo>
                  <a:lnTo>
                    <a:pt x="1051953" y="1158558"/>
                  </a:lnTo>
                  <a:lnTo>
                    <a:pt x="1045275" y="1163003"/>
                  </a:lnTo>
                  <a:lnTo>
                    <a:pt x="1038279" y="1166813"/>
                  </a:lnTo>
                  <a:lnTo>
                    <a:pt x="1031283" y="1169988"/>
                  </a:lnTo>
                  <a:lnTo>
                    <a:pt x="1023650" y="1173163"/>
                  </a:lnTo>
                  <a:lnTo>
                    <a:pt x="1023650" y="1562101"/>
                  </a:lnTo>
                  <a:lnTo>
                    <a:pt x="1023650" y="1567816"/>
                  </a:lnTo>
                  <a:lnTo>
                    <a:pt x="1022378" y="1573848"/>
                  </a:lnTo>
                  <a:lnTo>
                    <a:pt x="1021424" y="1579246"/>
                  </a:lnTo>
                  <a:lnTo>
                    <a:pt x="1019198" y="1584961"/>
                  </a:lnTo>
                  <a:lnTo>
                    <a:pt x="1016654" y="1590041"/>
                  </a:lnTo>
                  <a:lnTo>
                    <a:pt x="1013792" y="1594803"/>
                  </a:lnTo>
                  <a:lnTo>
                    <a:pt x="1010294" y="1599566"/>
                  </a:lnTo>
                  <a:lnTo>
                    <a:pt x="1006796" y="1603376"/>
                  </a:lnTo>
                  <a:lnTo>
                    <a:pt x="1002344" y="1607186"/>
                  </a:lnTo>
                  <a:lnTo>
                    <a:pt x="997892" y="1610361"/>
                  </a:lnTo>
                  <a:lnTo>
                    <a:pt x="993439" y="1613536"/>
                  </a:lnTo>
                  <a:lnTo>
                    <a:pt x="988033" y="1616076"/>
                  </a:lnTo>
                  <a:lnTo>
                    <a:pt x="982627" y="1617981"/>
                  </a:lnTo>
                  <a:lnTo>
                    <a:pt x="977221" y="1619568"/>
                  </a:lnTo>
                  <a:lnTo>
                    <a:pt x="971179" y="1620203"/>
                  </a:lnTo>
                  <a:lnTo>
                    <a:pt x="965455" y="1620838"/>
                  </a:lnTo>
                  <a:lnTo>
                    <a:pt x="959413" y="1620203"/>
                  </a:lnTo>
                  <a:lnTo>
                    <a:pt x="953370" y="1619568"/>
                  </a:lnTo>
                  <a:lnTo>
                    <a:pt x="947964" y="1617981"/>
                  </a:lnTo>
                  <a:lnTo>
                    <a:pt x="942558" y="1616076"/>
                  </a:lnTo>
                  <a:lnTo>
                    <a:pt x="937470" y="1613536"/>
                  </a:lnTo>
                  <a:lnTo>
                    <a:pt x="932700" y="1610361"/>
                  </a:lnTo>
                  <a:lnTo>
                    <a:pt x="927930" y="1607186"/>
                  </a:lnTo>
                  <a:lnTo>
                    <a:pt x="923795" y="1603376"/>
                  </a:lnTo>
                  <a:lnTo>
                    <a:pt x="919979" y="1599566"/>
                  </a:lnTo>
                  <a:lnTo>
                    <a:pt x="916799" y="1594803"/>
                  </a:lnTo>
                  <a:lnTo>
                    <a:pt x="913619" y="1590041"/>
                  </a:lnTo>
                  <a:lnTo>
                    <a:pt x="911393" y="1584961"/>
                  </a:lnTo>
                  <a:lnTo>
                    <a:pt x="909485" y="1579246"/>
                  </a:lnTo>
                  <a:lnTo>
                    <a:pt x="907895" y="1573848"/>
                  </a:lnTo>
                  <a:lnTo>
                    <a:pt x="906941" y="1567816"/>
                  </a:lnTo>
                  <a:lnTo>
                    <a:pt x="906623" y="1562101"/>
                  </a:lnTo>
                  <a:lnTo>
                    <a:pt x="906623" y="1173163"/>
                  </a:lnTo>
                  <a:lnTo>
                    <a:pt x="899627" y="1169988"/>
                  </a:lnTo>
                  <a:lnTo>
                    <a:pt x="892313" y="1166813"/>
                  </a:lnTo>
                  <a:lnTo>
                    <a:pt x="885316" y="1163003"/>
                  </a:lnTo>
                  <a:lnTo>
                    <a:pt x="878638" y="1158558"/>
                  </a:lnTo>
                  <a:lnTo>
                    <a:pt x="871960" y="1154113"/>
                  </a:lnTo>
                  <a:lnTo>
                    <a:pt x="865282" y="1149033"/>
                  </a:lnTo>
                  <a:lnTo>
                    <a:pt x="858922" y="1143953"/>
                  </a:lnTo>
                  <a:lnTo>
                    <a:pt x="852879" y="1138238"/>
                  </a:lnTo>
                  <a:lnTo>
                    <a:pt x="847473" y="1132205"/>
                  </a:lnTo>
                  <a:lnTo>
                    <a:pt x="842385" y="1125855"/>
                  </a:lnTo>
                  <a:lnTo>
                    <a:pt x="837297" y="1119505"/>
                  </a:lnTo>
                  <a:lnTo>
                    <a:pt x="832845" y="1113473"/>
                  </a:lnTo>
                  <a:lnTo>
                    <a:pt x="828393" y="1106488"/>
                  </a:lnTo>
                  <a:lnTo>
                    <a:pt x="824577" y="1099503"/>
                  </a:lnTo>
                  <a:lnTo>
                    <a:pt x="821397" y="1092835"/>
                  </a:lnTo>
                  <a:lnTo>
                    <a:pt x="818216" y="1085850"/>
                  </a:lnTo>
                  <a:lnTo>
                    <a:pt x="815354" y="1078230"/>
                  </a:lnTo>
                  <a:lnTo>
                    <a:pt x="813128" y="1071245"/>
                  </a:lnTo>
                  <a:lnTo>
                    <a:pt x="811220" y="1063625"/>
                  </a:lnTo>
                  <a:lnTo>
                    <a:pt x="809630" y="1056323"/>
                  </a:lnTo>
                  <a:lnTo>
                    <a:pt x="808040" y="1048703"/>
                  </a:lnTo>
                  <a:lnTo>
                    <a:pt x="807086" y="1041400"/>
                  </a:lnTo>
                  <a:lnTo>
                    <a:pt x="806768" y="1033463"/>
                  </a:lnTo>
                  <a:lnTo>
                    <a:pt x="806450" y="1025843"/>
                  </a:lnTo>
                  <a:lnTo>
                    <a:pt x="806768" y="1018540"/>
                  </a:lnTo>
                  <a:lnTo>
                    <a:pt x="807086" y="1010920"/>
                  </a:lnTo>
                  <a:lnTo>
                    <a:pt x="808040" y="1002983"/>
                  </a:lnTo>
                  <a:lnTo>
                    <a:pt x="809630" y="995680"/>
                  </a:lnTo>
                  <a:lnTo>
                    <a:pt x="811220" y="988060"/>
                  </a:lnTo>
                  <a:lnTo>
                    <a:pt x="813128" y="981075"/>
                  </a:lnTo>
                  <a:lnTo>
                    <a:pt x="815354" y="973455"/>
                  </a:lnTo>
                  <a:lnTo>
                    <a:pt x="818216" y="966470"/>
                  </a:lnTo>
                  <a:lnTo>
                    <a:pt x="821397" y="959485"/>
                  </a:lnTo>
                  <a:lnTo>
                    <a:pt x="824577" y="952183"/>
                  </a:lnTo>
                  <a:lnTo>
                    <a:pt x="828393" y="945515"/>
                  </a:lnTo>
                  <a:lnTo>
                    <a:pt x="832845" y="938848"/>
                  </a:lnTo>
                  <a:lnTo>
                    <a:pt x="837297" y="932180"/>
                  </a:lnTo>
                  <a:lnTo>
                    <a:pt x="842385" y="925830"/>
                  </a:lnTo>
                  <a:lnTo>
                    <a:pt x="847473" y="920115"/>
                  </a:lnTo>
                  <a:lnTo>
                    <a:pt x="852879" y="914083"/>
                  </a:lnTo>
                  <a:lnTo>
                    <a:pt x="859240" y="908368"/>
                  </a:lnTo>
                  <a:lnTo>
                    <a:pt x="865282" y="902653"/>
                  </a:lnTo>
                  <a:lnTo>
                    <a:pt x="871960" y="897890"/>
                  </a:lnTo>
                  <a:lnTo>
                    <a:pt x="878638" y="893445"/>
                  </a:lnTo>
                  <a:lnTo>
                    <a:pt x="885316" y="889000"/>
                  </a:lnTo>
                  <a:lnTo>
                    <a:pt x="892313" y="885508"/>
                  </a:lnTo>
                  <a:lnTo>
                    <a:pt x="899627" y="882015"/>
                  </a:lnTo>
                  <a:lnTo>
                    <a:pt x="906941" y="878840"/>
                  </a:lnTo>
                  <a:lnTo>
                    <a:pt x="914573" y="875983"/>
                  </a:lnTo>
                  <a:lnTo>
                    <a:pt x="921887" y="873760"/>
                  </a:lnTo>
                  <a:lnTo>
                    <a:pt x="929520" y="872173"/>
                  </a:lnTo>
                  <a:lnTo>
                    <a:pt x="936834" y="870585"/>
                  </a:lnTo>
                  <a:lnTo>
                    <a:pt x="944784" y="869315"/>
                  </a:lnTo>
                  <a:lnTo>
                    <a:pt x="952734" y="868363"/>
                  </a:lnTo>
                  <a:lnTo>
                    <a:pt x="960685" y="868045"/>
                  </a:lnTo>
                  <a:lnTo>
                    <a:pt x="967999" y="867728"/>
                  </a:lnTo>
                  <a:lnTo>
                    <a:pt x="1216364" y="620078"/>
                  </a:lnTo>
                  <a:lnTo>
                    <a:pt x="1219862" y="616585"/>
                  </a:lnTo>
                  <a:lnTo>
                    <a:pt x="1223996" y="613410"/>
                  </a:lnTo>
                  <a:lnTo>
                    <a:pt x="1228130" y="610235"/>
                  </a:lnTo>
                  <a:lnTo>
                    <a:pt x="1232264" y="607060"/>
                  </a:lnTo>
                  <a:lnTo>
                    <a:pt x="1236398" y="604520"/>
                  </a:lnTo>
                  <a:lnTo>
                    <a:pt x="1240851" y="601980"/>
                  </a:lnTo>
                  <a:lnTo>
                    <a:pt x="1245621" y="599758"/>
                  </a:lnTo>
                  <a:lnTo>
                    <a:pt x="1250073" y="597535"/>
                  </a:lnTo>
                  <a:lnTo>
                    <a:pt x="1254843" y="596265"/>
                  </a:lnTo>
                  <a:lnTo>
                    <a:pt x="1259295" y="594678"/>
                  </a:lnTo>
                  <a:lnTo>
                    <a:pt x="1264065" y="593408"/>
                  </a:lnTo>
                  <a:lnTo>
                    <a:pt x="1268835" y="592138"/>
                  </a:lnTo>
                  <a:lnTo>
                    <a:pt x="1278694" y="590868"/>
                  </a:lnTo>
                  <a:lnTo>
                    <a:pt x="1288552" y="590550"/>
                  </a:lnTo>
                  <a:close/>
                  <a:moveTo>
                    <a:pt x="799395" y="26988"/>
                  </a:moveTo>
                  <a:lnTo>
                    <a:pt x="618825" y="785302"/>
                  </a:lnTo>
                  <a:lnTo>
                    <a:pt x="426196" y="592785"/>
                  </a:lnTo>
                  <a:lnTo>
                    <a:pt x="414454" y="608987"/>
                  </a:lnTo>
                  <a:lnTo>
                    <a:pt x="403030" y="625189"/>
                  </a:lnTo>
                  <a:lnTo>
                    <a:pt x="392240" y="641708"/>
                  </a:lnTo>
                  <a:lnTo>
                    <a:pt x="381450" y="658228"/>
                  </a:lnTo>
                  <a:lnTo>
                    <a:pt x="371295" y="674748"/>
                  </a:lnTo>
                  <a:lnTo>
                    <a:pt x="361775" y="691585"/>
                  </a:lnTo>
                  <a:lnTo>
                    <a:pt x="352254" y="709058"/>
                  </a:lnTo>
                  <a:lnTo>
                    <a:pt x="343369" y="726213"/>
                  </a:lnTo>
                  <a:lnTo>
                    <a:pt x="336387" y="741144"/>
                  </a:lnTo>
                  <a:lnTo>
                    <a:pt x="329088" y="756393"/>
                  </a:lnTo>
                  <a:lnTo>
                    <a:pt x="322741" y="771642"/>
                  </a:lnTo>
                  <a:lnTo>
                    <a:pt x="316711" y="786573"/>
                  </a:lnTo>
                  <a:lnTo>
                    <a:pt x="310365" y="801822"/>
                  </a:lnTo>
                  <a:lnTo>
                    <a:pt x="304652" y="817706"/>
                  </a:lnTo>
                  <a:lnTo>
                    <a:pt x="299257" y="832955"/>
                  </a:lnTo>
                  <a:lnTo>
                    <a:pt x="294180" y="848839"/>
                  </a:lnTo>
                  <a:lnTo>
                    <a:pt x="289420" y="864723"/>
                  </a:lnTo>
                  <a:lnTo>
                    <a:pt x="284977" y="880290"/>
                  </a:lnTo>
                  <a:lnTo>
                    <a:pt x="280851" y="896174"/>
                  </a:lnTo>
                  <a:lnTo>
                    <a:pt x="276726" y="912376"/>
                  </a:lnTo>
                  <a:lnTo>
                    <a:pt x="273235" y="927942"/>
                  </a:lnTo>
                  <a:lnTo>
                    <a:pt x="270062" y="944144"/>
                  </a:lnTo>
                  <a:lnTo>
                    <a:pt x="267523" y="960346"/>
                  </a:lnTo>
                  <a:lnTo>
                    <a:pt x="264667" y="976548"/>
                  </a:lnTo>
                  <a:lnTo>
                    <a:pt x="262128" y="992433"/>
                  </a:lnTo>
                  <a:lnTo>
                    <a:pt x="260224" y="1008634"/>
                  </a:lnTo>
                  <a:lnTo>
                    <a:pt x="258637" y="1024836"/>
                  </a:lnTo>
                  <a:lnTo>
                    <a:pt x="257050" y="1041038"/>
                  </a:lnTo>
                  <a:lnTo>
                    <a:pt x="256098" y="1057240"/>
                  </a:lnTo>
                  <a:lnTo>
                    <a:pt x="255464" y="1073760"/>
                  </a:lnTo>
                  <a:lnTo>
                    <a:pt x="254829" y="1089962"/>
                  </a:lnTo>
                  <a:lnTo>
                    <a:pt x="254829" y="1105846"/>
                  </a:lnTo>
                  <a:lnTo>
                    <a:pt x="254829" y="1122683"/>
                  </a:lnTo>
                  <a:lnTo>
                    <a:pt x="255464" y="1138568"/>
                  </a:lnTo>
                  <a:lnTo>
                    <a:pt x="256416" y="1155087"/>
                  </a:lnTo>
                  <a:lnTo>
                    <a:pt x="257050" y="1171289"/>
                  </a:lnTo>
                  <a:lnTo>
                    <a:pt x="258637" y="1187491"/>
                  </a:lnTo>
                  <a:lnTo>
                    <a:pt x="260224" y="1203693"/>
                  </a:lnTo>
                  <a:lnTo>
                    <a:pt x="262128" y="1219895"/>
                  </a:lnTo>
                  <a:lnTo>
                    <a:pt x="264667" y="1236097"/>
                  </a:lnTo>
                  <a:lnTo>
                    <a:pt x="267523" y="1251981"/>
                  </a:lnTo>
                  <a:lnTo>
                    <a:pt x="270379" y="1268183"/>
                  </a:lnTo>
                  <a:lnTo>
                    <a:pt x="273552" y="1284385"/>
                  </a:lnTo>
                  <a:lnTo>
                    <a:pt x="277361" y="1300269"/>
                  </a:lnTo>
                  <a:lnTo>
                    <a:pt x="281169" y="1316153"/>
                  </a:lnTo>
                  <a:lnTo>
                    <a:pt x="284977" y="1332038"/>
                  </a:lnTo>
                  <a:lnTo>
                    <a:pt x="289737" y="1347922"/>
                  </a:lnTo>
                  <a:lnTo>
                    <a:pt x="294497" y="1363488"/>
                  </a:lnTo>
                  <a:lnTo>
                    <a:pt x="299575" y="1379373"/>
                  </a:lnTo>
                  <a:lnTo>
                    <a:pt x="305287" y="1394622"/>
                  </a:lnTo>
                  <a:lnTo>
                    <a:pt x="310682" y="1410188"/>
                  </a:lnTo>
                  <a:lnTo>
                    <a:pt x="317029" y="1425437"/>
                  </a:lnTo>
                  <a:lnTo>
                    <a:pt x="323376" y="1440686"/>
                  </a:lnTo>
                  <a:lnTo>
                    <a:pt x="330040" y="1456252"/>
                  </a:lnTo>
                  <a:lnTo>
                    <a:pt x="337022" y="1471184"/>
                  </a:lnTo>
                  <a:lnTo>
                    <a:pt x="344003" y="1486115"/>
                  </a:lnTo>
                  <a:lnTo>
                    <a:pt x="351620" y="1501046"/>
                  </a:lnTo>
                  <a:lnTo>
                    <a:pt x="359553" y="1515660"/>
                  </a:lnTo>
                  <a:lnTo>
                    <a:pt x="367804" y="1530273"/>
                  </a:lnTo>
                  <a:lnTo>
                    <a:pt x="376373" y="1544887"/>
                  </a:lnTo>
                  <a:lnTo>
                    <a:pt x="384941" y="1558865"/>
                  </a:lnTo>
                  <a:lnTo>
                    <a:pt x="394461" y="1573161"/>
                  </a:lnTo>
                  <a:lnTo>
                    <a:pt x="403982" y="1587139"/>
                  </a:lnTo>
                  <a:lnTo>
                    <a:pt x="413819" y="1601117"/>
                  </a:lnTo>
                  <a:lnTo>
                    <a:pt x="423657" y="1614777"/>
                  </a:lnTo>
                  <a:lnTo>
                    <a:pt x="434130" y="1628120"/>
                  </a:lnTo>
                  <a:lnTo>
                    <a:pt x="444919" y="1641780"/>
                  </a:lnTo>
                  <a:lnTo>
                    <a:pt x="455709" y="1655123"/>
                  </a:lnTo>
                  <a:lnTo>
                    <a:pt x="466816" y="1668148"/>
                  </a:lnTo>
                  <a:lnTo>
                    <a:pt x="478558" y="1680856"/>
                  </a:lnTo>
                  <a:lnTo>
                    <a:pt x="490300" y="1693563"/>
                  </a:lnTo>
                  <a:lnTo>
                    <a:pt x="502676" y="1706270"/>
                  </a:lnTo>
                  <a:lnTo>
                    <a:pt x="512832" y="1716119"/>
                  </a:lnTo>
                  <a:lnTo>
                    <a:pt x="522987" y="1725967"/>
                  </a:lnTo>
                  <a:lnTo>
                    <a:pt x="533776" y="1735497"/>
                  </a:lnTo>
                  <a:lnTo>
                    <a:pt x="544249" y="1744710"/>
                  </a:lnTo>
                  <a:lnTo>
                    <a:pt x="555039" y="1753923"/>
                  </a:lnTo>
                  <a:lnTo>
                    <a:pt x="565511" y="1762818"/>
                  </a:lnTo>
                  <a:lnTo>
                    <a:pt x="587725" y="1780291"/>
                  </a:lnTo>
                  <a:lnTo>
                    <a:pt x="609939" y="1796811"/>
                  </a:lnTo>
                  <a:lnTo>
                    <a:pt x="633106" y="1812695"/>
                  </a:lnTo>
                  <a:lnTo>
                    <a:pt x="656589" y="1827626"/>
                  </a:lnTo>
                  <a:lnTo>
                    <a:pt x="680073" y="1841604"/>
                  </a:lnTo>
                  <a:lnTo>
                    <a:pt x="704509" y="1854629"/>
                  </a:lnTo>
                  <a:lnTo>
                    <a:pt x="728944" y="1867337"/>
                  </a:lnTo>
                  <a:lnTo>
                    <a:pt x="753697" y="1878774"/>
                  </a:lnTo>
                  <a:lnTo>
                    <a:pt x="778768" y="1889257"/>
                  </a:lnTo>
                  <a:lnTo>
                    <a:pt x="804155" y="1899741"/>
                  </a:lnTo>
                  <a:lnTo>
                    <a:pt x="829543" y="1908636"/>
                  </a:lnTo>
                  <a:lnTo>
                    <a:pt x="855566" y="1916896"/>
                  </a:lnTo>
                  <a:lnTo>
                    <a:pt x="881906" y="1923885"/>
                  </a:lnTo>
                  <a:lnTo>
                    <a:pt x="908245" y="1930556"/>
                  </a:lnTo>
                  <a:lnTo>
                    <a:pt x="934585" y="1936592"/>
                  </a:lnTo>
                  <a:lnTo>
                    <a:pt x="961242" y="1941357"/>
                  </a:lnTo>
                  <a:lnTo>
                    <a:pt x="988217" y="1945805"/>
                  </a:lnTo>
                  <a:lnTo>
                    <a:pt x="1014874" y="1948982"/>
                  </a:lnTo>
                  <a:lnTo>
                    <a:pt x="1042165" y="1951206"/>
                  </a:lnTo>
                  <a:lnTo>
                    <a:pt x="1068823" y="1952794"/>
                  </a:lnTo>
                  <a:lnTo>
                    <a:pt x="1095797" y="1953112"/>
                  </a:lnTo>
                  <a:lnTo>
                    <a:pt x="1123089" y="1953112"/>
                  </a:lnTo>
                  <a:lnTo>
                    <a:pt x="1150063" y="1951841"/>
                  </a:lnTo>
                  <a:lnTo>
                    <a:pt x="1177355" y="1950253"/>
                  </a:lnTo>
                  <a:lnTo>
                    <a:pt x="1204012" y="1947711"/>
                  </a:lnTo>
                  <a:lnTo>
                    <a:pt x="1231304" y="1944217"/>
                  </a:lnTo>
                  <a:lnTo>
                    <a:pt x="1257961" y="1939451"/>
                  </a:lnTo>
                  <a:lnTo>
                    <a:pt x="1284618" y="1934368"/>
                  </a:lnTo>
                  <a:lnTo>
                    <a:pt x="1311275" y="1928015"/>
                  </a:lnTo>
                  <a:lnTo>
                    <a:pt x="1258913" y="2147853"/>
                  </a:lnTo>
                  <a:lnTo>
                    <a:pt x="1246219" y="2200588"/>
                  </a:lnTo>
                  <a:lnTo>
                    <a:pt x="1220514" y="2203130"/>
                  </a:lnTo>
                  <a:lnTo>
                    <a:pt x="1195126" y="2205989"/>
                  </a:lnTo>
                  <a:lnTo>
                    <a:pt x="1169104" y="2207895"/>
                  </a:lnTo>
                  <a:lnTo>
                    <a:pt x="1143082" y="2209166"/>
                  </a:lnTo>
                  <a:lnTo>
                    <a:pt x="1117694" y="2209801"/>
                  </a:lnTo>
                  <a:lnTo>
                    <a:pt x="1091672" y="2209801"/>
                  </a:lnTo>
                  <a:lnTo>
                    <a:pt x="1065649" y="2209483"/>
                  </a:lnTo>
                  <a:lnTo>
                    <a:pt x="1039627" y="2208530"/>
                  </a:lnTo>
                  <a:lnTo>
                    <a:pt x="1013287" y="2206307"/>
                  </a:lnTo>
                  <a:lnTo>
                    <a:pt x="987265" y="2204083"/>
                  </a:lnTo>
                  <a:lnTo>
                    <a:pt x="961242" y="2201224"/>
                  </a:lnTo>
                  <a:lnTo>
                    <a:pt x="935537" y="2197411"/>
                  </a:lnTo>
                  <a:lnTo>
                    <a:pt x="909832" y="2193282"/>
                  </a:lnTo>
                  <a:lnTo>
                    <a:pt x="883810" y="2188199"/>
                  </a:lnTo>
                  <a:lnTo>
                    <a:pt x="857787" y="2182798"/>
                  </a:lnTo>
                  <a:lnTo>
                    <a:pt x="832400" y="2176762"/>
                  </a:lnTo>
                  <a:lnTo>
                    <a:pt x="832717" y="2174856"/>
                  </a:lnTo>
                  <a:lnTo>
                    <a:pt x="814946" y="2170091"/>
                  </a:lnTo>
                  <a:lnTo>
                    <a:pt x="797808" y="2165325"/>
                  </a:lnTo>
                  <a:lnTo>
                    <a:pt x="780037" y="2160242"/>
                  </a:lnTo>
                  <a:lnTo>
                    <a:pt x="762583" y="2154842"/>
                  </a:lnTo>
                  <a:lnTo>
                    <a:pt x="745446" y="2149441"/>
                  </a:lnTo>
                  <a:lnTo>
                    <a:pt x="727992" y="2143087"/>
                  </a:lnTo>
                  <a:lnTo>
                    <a:pt x="710856" y="2136734"/>
                  </a:lnTo>
                  <a:lnTo>
                    <a:pt x="693719" y="2130380"/>
                  </a:lnTo>
                  <a:lnTo>
                    <a:pt x="676900" y="2123391"/>
                  </a:lnTo>
                  <a:lnTo>
                    <a:pt x="660080" y="2116084"/>
                  </a:lnTo>
                  <a:lnTo>
                    <a:pt x="642943" y="2108777"/>
                  </a:lnTo>
                  <a:lnTo>
                    <a:pt x="626441" y="2100835"/>
                  </a:lnTo>
                  <a:lnTo>
                    <a:pt x="609939" y="2092893"/>
                  </a:lnTo>
                  <a:lnTo>
                    <a:pt x="593437" y="2084633"/>
                  </a:lnTo>
                  <a:lnTo>
                    <a:pt x="577253" y="2076056"/>
                  </a:lnTo>
                  <a:lnTo>
                    <a:pt x="561385" y="2067478"/>
                  </a:lnTo>
                  <a:lnTo>
                    <a:pt x="545201" y="2057948"/>
                  </a:lnTo>
                  <a:lnTo>
                    <a:pt x="529016" y="2048417"/>
                  </a:lnTo>
                  <a:lnTo>
                    <a:pt x="513149" y="2038887"/>
                  </a:lnTo>
                  <a:lnTo>
                    <a:pt x="497916" y="2028721"/>
                  </a:lnTo>
                  <a:lnTo>
                    <a:pt x="482049" y="2018555"/>
                  </a:lnTo>
                  <a:lnTo>
                    <a:pt x="466816" y="2007754"/>
                  </a:lnTo>
                  <a:lnTo>
                    <a:pt x="451901" y="1996952"/>
                  </a:lnTo>
                  <a:lnTo>
                    <a:pt x="436668" y="1985833"/>
                  </a:lnTo>
                  <a:lnTo>
                    <a:pt x="422070" y="1974397"/>
                  </a:lnTo>
                  <a:lnTo>
                    <a:pt x="407155" y="1962642"/>
                  </a:lnTo>
                  <a:lnTo>
                    <a:pt x="392557" y="1950888"/>
                  </a:lnTo>
                  <a:lnTo>
                    <a:pt x="378277" y="1938498"/>
                  </a:lnTo>
                  <a:lnTo>
                    <a:pt x="364313" y="1926109"/>
                  </a:lnTo>
                  <a:lnTo>
                    <a:pt x="350033" y="1913083"/>
                  </a:lnTo>
                  <a:lnTo>
                    <a:pt x="336387" y="1900058"/>
                  </a:lnTo>
                  <a:lnTo>
                    <a:pt x="322424" y="1886716"/>
                  </a:lnTo>
                  <a:lnTo>
                    <a:pt x="305604" y="1869243"/>
                  </a:lnTo>
                  <a:lnTo>
                    <a:pt x="289420" y="1852088"/>
                  </a:lnTo>
                  <a:lnTo>
                    <a:pt x="273235" y="1833980"/>
                  </a:lnTo>
                  <a:lnTo>
                    <a:pt x="258002" y="1815554"/>
                  </a:lnTo>
                  <a:lnTo>
                    <a:pt x="242452" y="1797446"/>
                  </a:lnTo>
                  <a:lnTo>
                    <a:pt x="228172" y="1779020"/>
                  </a:lnTo>
                  <a:lnTo>
                    <a:pt x="213891" y="1760277"/>
                  </a:lnTo>
                  <a:lnTo>
                    <a:pt x="200245" y="1741216"/>
                  </a:lnTo>
                  <a:lnTo>
                    <a:pt x="187234" y="1721837"/>
                  </a:lnTo>
                  <a:lnTo>
                    <a:pt x="174223" y="1702141"/>
                  </a:lnTo>
                  <a:lnTo>
                    <a:pt x="161846" y="1682444"/>
                  </a:lnTo>
                  <a:lnTo>
                    <a:pt x="150105" y="1662748"/>
                  </a:lnTo>
                  <a:lnTo>
                    <a:pt x="138363" y="1642734"/>
                  </a:lnTo>
                  <a:lnTo>
                    <a:pt x="127573" y="1622402"/>
                  </a:lnTo>
                  <a:lnTo>
                    <a:pt x="117101" y="1602388"/>
                  </a:lnTo>
                  <a:lnTo>
                    <a:pt x="106946" y="1581420"/>
                  </a:lnTo>
                  <a:lnTo>
                    <a:pt x="97425" y="1560453"/>
                  </a:lnTo>
                  <a:lnTo>
                    <a:pt x="87905" y="1539486"/>
                  </a:lnTo>
                  <a:lnTo>
                    <a:pt x="79336" y="1518836"/>
                  </a:lnTo>
                  <a:lnTo>
                    <a:pt x="71085" y="1497551"/>
                  </a:lnTo>
                  <a:lnTo>
                    <a:pt x="63152" y="1476267"/>
                  </a:lnTo>
                  <a:lnTo>
                    <a:pt x="56170" y="1454664"/>
                  </a:lnTo>
                  <a:lnTo>
                    <a:pt x="49189" y="1432744"/>
                  </a:lnTo>
                  <a:lnTo>
                    <a:pt x="42842" y="1411141"/>
                  </a:lnTo>
                  <a:lnTo>
                    <a:pt x="36495" y="1389539"/>
                  </a:lnTo>
                  <a:lnTo>
                    <a:pt x="31100" y="1367618"/>
                  </a:lnTo>
                  <a:lnTo>
                    <a:pt x="25705" y="1345380"/>
                  </a:lnTo>
                  <a:lnTo>
                    <a:pt x="21262" y="1323460"/>
                  </a:lnTo>
                  <a:lnTo>
                    <a:pt x="17137" y="1301222"/>
                  </a:lnTo>
                  <a:lnTo>
                    <a:pt x="13328" y="1278984"/>
                  </a:lnTo>
                  <a:lnTo>
                    <a:pt x="10155" y="1256746"/>
                  </a:lnTo>
                  <a:lnTo>
                    <a:pt x="7299" y="1234508"/>
                  </a:lnTo>
                  <a:lnTo>
                    <a:pt x="5077" y="1211953"/>
                  </a:lnTo>
                  <a:lnTo>
                    <a:pt x="2856" y="1189397"/>
                  </a:lnTo>
                  <a:lnTo>
                    <a:pt x="1587" y="1167159"/>
                  </a:lnTo>
                  <a:lnTo>
                    <a:pt x="317" y="1144604"/>
                  </a:lnTo>
                  <a:lnTo>
                    <a:pt x="0" y="1122048"/>
                  </a:lnTo>
                  <a:lnTo>
                    <a:pt x="0" y="1099810"/>
                  </a:lnTo>
                  <a:lnTo>
                    <a:pt x="0" y="1077254"/>
                  </a:lnTo>
                  <a:lnTo>
                    <a:pt x="635" y="1054699"/>
                  </a:lnTo>
                  <a:lnTo>
                    <a:pt x="2221" y="1032461"/>
                  </a:lnTo>
                  <a:lnTo>
                    <a:pt x="3808" y="1009905"/>
                  </a:lnTo>
                  <a:lnTo>
                    <a:pt x="5712" y="987350"/>
                  </a:lnTo>
                  <a:lnTo>
                    <a:pt x="8568" y="965429"/>
                  </a:lnTo>
                  <a:lnTo>
                    <a:pt x="11742" y="942874"/>
                  </a:lnTo>
                  <a:lnTo>
                    <a:pt x="14915" y="920636"/>
                  </a:lnTo>
                  <a:lnTo>
                    <a:pt x="19041" y="898398"/>
                  </a:lnTo>
                  <a:lnTo>
                    <a:pt x="23484" y="876478"/>
                  </a:lnTo>
                  <a:lnTo>
                    <a:pt x="28244" y="854240"/>
                  </a:lnTo>
                  <a:lnTo>
                    <a:pt x="33639" y="832319"/>
                  </a:lnTo>
                  <a:lnTo>
                    <a:pt x="39351" y="810717"/>
                  </a:lnTo>
                  <a:lnTo>
                    <a:pt x="45380" y="788479"/>
                  </a:lnTo>
                  <a:lnTo>
                    <a:pt x="52045" y="766876"/>
                  </a:lnTo>
                  <a:lnTo>
                    <a:pt x="59344" y="745591"/>
                  </a:lnTo>
                  <a:lnTo>
                    <a:pt x="66643" y="723989"/>
                  </a:lnTo>
                  <a:lnTo>
                    <a:pt x="74894" y="702704"/>
                  </a:lnTo>
                  <a:lnTo>
                    <a:pt x="83145" y="681737"/>
                  </a:lnTo>
                  <a:lnTo>
                    <a:pt x="92348" y="660452"/>
                  </a:lnTo>
                  <a:lnTo>
                    <a:pt x="101868" y="639802"/>
                  </a:lnTo>
                  <a:lnTo>
                    <a:pt x="111706" y="619153"/>
                  </a:lnTo>
                  <a:lnTo>
                    <a:pt x="121861" y="598821"/>
                  </a:lnTo>
                  <a:lnTo>
                    <a:pt x="132333" y="578171"/>
                  </a:lnTo>
                  <a:lnTo>
                    <a:pt x="143758" y="558157"/>
                  </a:lnTo>
                  <a:lnTo>
                    <a:pt x="155182" y="538143"/>
                  </a:lnTo>
                  <a:lnTo>
                    <a:pt x="165337" y="521623"/>
                  </a:lnTo>
                  <a:lnTo>
                    <a:pt x="175810" y="505422"/>
                  </a:lnTo>
                  <a:lnTo>
                    <a:pt x="186282" y="489220"/>
                  </a:lnTo>
                  <a:lnTo>
                    <a:pt x="197389" y="473018"/>
                  </a:lnTo>
                  <a:lnTo>
                    <a:pt x="208814" y="457451"/>
                  </a:lnTo>
                  <a:lnTo>
                    <a:pt x="220238" y="441567"/>
                  </a:lnTo>
                  <a:lnTo>
                    <a:pt x="231980" y="425683"/>
                  </a:lnTo>
                  <a:lnTo>
                    <a:pt x="244039" y="410434"/>
                  </a:lnTo>
                  <a:lnTo>
                    <a:pt x="41255" y="207115"/>
                  </a:lnTo>
                  <a:lnTo>
                    <a:pt x="799395" y="26988"/>
                  </a:lnTo>
                  <a:close/>
                  <a:moveTo>
                    <a:pt x="1115113" y="0"/>
                  </a:moveTo>
                  <a:lnTo>
                    <a:pt x="1141155" y="953"/>
                  </a:lnTo>
                  <a:lnTo>
                    <a:pt x="1167196" y="1906"/>
                  </a:lnTo>
                  <a:lnTo>
                    <a:pt x="1193555" y="3494"/>
                  </a:lnTo>
                  <a:lnTo>
                    <a:pt x="1219596" y="6035"/>
                  </a:lnTo>
                  <a:lnTo>
                    <a:pt x="1245320" y="9212"/>
                  </a:lnTo>
                  <a:lnTo>
                    <a:pt x="1271044" y="12706"/>
                  </a:lnTo>
                  <a:lnTo>
                    <a:pt x="1297085" y="17152"/>
                  </a:lnTo>
                  <a:lnTo>
                    <a:pt x="1323126" y="21599"/>
                  </a:lnTo>
                  <a:lnTo>
                    <a:pt x="1348532" y="27317"/>
                  </a:lnTo>
                  <a:lnTo>
                    <a:pt x="1374574" y="33670"/>
                  </a:lnTo>
                  <a:lnTo>
                    <a:pt x="1392676" y="38434"/>
                  </a:lnTo>
                  <a:lnTo>
                    <a:pt x="1410460" y="42881"/>
                  </a:lnTo>
                  <a:lnTo>
                    <a:pt x="1428244" y="48599"/>
                  </a:lnTo>
                  <a:lnTo>
                    <a:pt x="1445711" y="53999"/>
                  </a:lnTo>
                  <a:lnTo>
                    <a:pt x="1463495" y="60034"/>
                  </a:lnTo>
                  <a:lnTo>
                    <a:pt x="1480962" y="66387"/>
                  </a:lnTo>
                  <a:lnTo>
                    <a:pt x="1498746" y="72422"/>
                  </a:lnTo>
                  <a:lnTo>
                    <a:pt x="1515578" y="79092"/>
                  </a:lnTo>
                  <a:lnTo>
                    <a:pt x="1532727" y="86398"/>
                  </a:lnTo>
                  <a:lnTo>
                    <a:pt x="1549876" y="93703"/>
                  </a:lnTo>
                  <a:lnTo>
                    <a:pt x="1566708" y="101327"/>
                  </a:lnTo>
                  <a:lnTo>
                    <a:pt x="1583222" y="109585"/>
                  </a:lnTo>
                  <a:lnTo>
                    <a:pt x="1600053" y="117526"/>
                  </a:lnTo>
                  <a:lnTo>
                    <a:pt x="1616250" y="126103"/>
                  </a:lnTo>
                  <a:lnTo>
                    <a:pt x="1632764" y="134679"/>
                  </a:lnTo>
                  <a:lnTo>
                    <a:pt x="1648960" y="143890"/>
                  </a:lnTo>
                  <a:lnTo>
                    <a:pt x="1665157" y="152784"/>
                  </a:lnTo>
                  <a:lnTo>
                    <a:pt x="1681035" y="162631"/>
                  </a:lnTo>
                  <a:lnTo>
                    <a:pt x="1696597" y="172478"/>
                  </a:lnTo>
                  <a:lnTo>
                    <a:pt x="1712158" y="182325"/>
                  </a:lnTo>
                  <a:lnTo>
                    <a:pt x="1727402" y="193124"/>
                  </a:lnTo>
                  <a:lnTo>
                    <a:pt x="1742645" y="203606"/>
                  </a:lnTo>
                  <a:lnTo>
                    <a:pt x="1757572" y="214406"/>
                  </a:lnTo>
                  <a:lnTo>
                    <a:pt x="1772498" y="225206"/>
                  </a:lnTo>
                  <a:lnTo>
                    <a:pt x="1787106" y="236641"/>
                  </a:lnTo>
                  <a:lnTo>
                    <a:pt x="1801715" y="248711"/>
                  </a:lnTo>
                  <a:lnTo>
                    <a:pt x="1816323" y="260464"/>
                  </a:lnTo>
                  <a:lnTo>
                    <a:pt x="1830614" y="272534"/>
                  </a:lnTo>
                  <a:lnTo>
                    <a:pt x="1844270" y="284922"/>
                  </a:lnTo>
                  <a:lnTo>
                    <a:pt x="1857926" y="297310"/>
                  </a:lnTo>
                  <a:lnTo>
                    <a:pt x="1871582" y="310333"/>
                  </a:lnTo>
                  <a:lnTo>
                    <a:pt x="1884920" y="323356"/>
                  </a:lnTo>
                  <a:lnTo>
                    <a:pt x="1901751" y="340826"/>
                  </a:lnTo>
                  <a:lnTo>
                    <a:pt x="1918265" y="358296"/>
                  </a:lnTo>
                  <a:lnTo>
                    <a:pt x="1934144" y="376084"/>
                  </a:lnTo>
                  <a:lnTo>
                    <a:pt x="1949706" y="394190"/>
                  </a:lnTo>
                  <a:lnTo>
                    <a:pt x="1964632" y="412295"/>
                  </a:lnTo>
                  <a:lnTo>
                    <a:pt x="1979240" y="431036"/>
                  </a:lnTo>
                  <a:lnTo>
                    <a:pt x="1993531" y="449776"/>
                  </a:lnTo>
                  <a:lnTo>
                    <a:pt x="2007187" y="468835"/>
                  </a:lnTo>
                  <a:lnTo>
                    <a:pt x="2020525" y="487893"/>
                  </a:lnTo>
                  <a:lnTo>
                    <a:pt x="2033228" y="507587"/>
                  </a:lnTo>
                  <a:lnTo>
                    <a:pt x="2045931" y="527280"/>
                  </a:lnTo>
                  <a:lnTo>
                    <a:pt x="2057682" y="546974"/>
                  </a:lnTo>
                  <a:lnTo>
                    <a:pt x="2069114" y="567303"/>
                  </a:lnTo>
                  <a:lnTo>
                    <a:pt x="2080230" y="587314"/>
                  </a:lnTo>
                  <a:lnTo>
                    <a:pt x="2090710" y="607643"/>
                  </a:lnTo>
                  <a:lnTo>
                    <a:pt x="2100555" y="628607"/>
                  </a:lnTo>
                  <a:lnTo>
                    <a:pt x="2110399" y="648936"/>
                  </a:lnTo>
                  <a:lnTo>
                    <a:pt x="2119609" y="670218"/>
                  </a:lnTo>
                  <a:lnTo>
                    <a:pt x="2128184" y="691182"/>
                  </a:lnTo>
                  <a:lnTo>
                    <a:pt x="2136441" y="712464"/>
                  </a:lnTo>
                  <a:lnTo>
                    <a:pt x="2144380" y="733745"/>
                  </a:lnTo>
                  <a:lnTo>
                    <a:pt x="2151684" y="755345"/>
                  </a:lnTo>
                  <a:lnTo>
                    <a:pt x="2158354" y="776627"/>
                  </a:lnTo>
                  <a:lnTo>
                    <a:pt x="2165023" y="798544"/>
                  </a:lnTo>
                  <a:lnTo>
                    <a:pt x="2171057" y="820461"/>
                  </a:lnTo>
                  <a:lnTo>
                    <a:pt x="2176455" y="842378"/>
                  </a:lnTo>
                  <a:lnTo>
                    <a:pt x="2181537" y="863977"/>
                  </a:lnTo>
                  <a:lnTo>
                    <a:pt x="2186300" y="886530"/>
                  </a:lnTo>
                  <a:lnTo>
                    <a:pt x="2190429" y="908447"/>
                  </a:lnTo>
                  <a:lnTo>
                    <a:pt x="2194240" y="930681"/>
                  </a:lnTo>
                  <a:lnTo>
                    <a:pt x="2197416" y="952916"/>
                  </a:lnTo>
                  <a:lnTo>
                    <a:pt x="2200591" y="975151"/>
                  </a:lnTo>
                  <a:lnTo>
                    <a:pt x="2202814" y="997703"/>
                  </a:lnTo>
                  <a:lnTo>
                    <a:pt x="2204402" y="1019938"/>
                  </a:lnTo>
                  <a:lnTo>
                    <a:pt x="2205990" y="1042490"/>
                  </a:lnTo>
                  <a:lnTo>
                    <a:pt x="2207260" y="1065043"/>
                  </a:lnTo>
                  <a:lnTo>
                    <a:pt x="2207578" y="1087277"/>
                  </a:lnTo>
                  <a:lnTo>
                    <a:pt x="2208213" y="1109830"/>
                  </a:lnTo>
                  <a:lnTo>
                    <a:pt x="2207578" y="1132382"/>
                  </a:lnTo>
                  <a:lnTo>
                    <a:pt x="2206943" y="1154617"/>
                  </a:lnTo>
                  <a:lnTo>
                    <a:pt x="2205673" y="1177169"/>
                  </a:lnTo>
                  <a:lnTo>
                    <a:pt x="2203767" y="1199721"/>
                  </a:lnTo>
                  <a:lnTo>
                    <a:pt x="2201862" y="1221956"/>
                  </a:lnTo>
                  <a:lnTo>
                    <a:pt x="2199003" y="1244508"/>
                  </a:lnTo>
                  <a:lnTo>
                    <a:pt x="2195828" y="1267061"/>
                  </a:lnTo>
                  <a:lnTo>
                    <a:pt x="2192652" y="1288978"/>
                  </a:lnTo>
                  <a:lnTo>
                    <a:pt x="2188841" y="1310895"/>
                  </a:lnTo>
                  <a:lnTo>
                    <a:pt x="2184077" y="1333447"/>
                  </a:lnTo>
                  <a:lnTo>
                    <a:pt x="2179314" y="1355047"/>
                  </a:lnTo>
                  <a:lnTo>
                    <a:pt x="2173915" y="1377281"/>
                  </a:lnTo>
                  <a:lnTo>
                    <a:pt x="2168198" y="1399198"/>
                  </a:lnTo>
                  <a:lnTo>
                    <a:pt x="2162165" y="1420798"/>
                  </a:lnTo>
                  <a:lnTo>
                    <a:pt x="2155178" y="1442397"/>
                  </a:lnTo>
                  <a:lnTo>
                    <a:pt x="2148191" y="1464314"/>
                  </a:lnTo>
                  <a:lnTo>
                    <a:pt x="2140887" y="1485596"/>
                  </a:lnTo>
                  <a:lnTo>
                    <a:pt x="2132630" y="1506878"/>
                  </a:lnTo>
                  <a:lnTo>
                    <a:pt x="2124055" y="1527842"/>
                  </a:lnTo>
                  <a:lnTo>
                    <a:pt x="2115163" y="1548806"/>
                  </a:lnTo>
                  <a:lnTo>
                    <a:pt x="2105636" y="1569770"/>
                  </a:lnTo>
                  <a:lnTo>
                    <a:pt x="2095791" y="1590735"/>
                  </a:lnTo>
                  <a:lnTo>
                    <a:pt x="2085628" y="1611063"/>
                  </a:lnTo>
                  <a:lnTo>
                    <a:pt x="2075148" y="1631710"/>
                  </a:lnTo>
                  <a:lnTo>
                    <a:pt x="2063716" y="1651721"/>
                  </a:lnTo>
                  <a:lnTo>
                    <a:pt x="2052283" y="1671732"/>
                  </a:lnTo>
                  <a:lnTo>
                    <a:pt x="2041803" y="1687932"/>
                  </a:lnTo>
                  <a:lnTo>
                    <a:pt x="2031640" y="1704449"/>
                  </a:lnTo>
                  <a:lnTo>
                    <a:pt x="2021160" y="1720649"/>
                  </a:lnTo>
                  <a:lnTo>
                    <a:pt x="2010045" y="1736848"/>
                  </a:lnTo>
                  <a:lnTo>
                    <a:pt x="1998930" y="1752413"/>
                  </a:lnTo>
                  <a:lnTo>
                    <a:pt x="1987180" y="1768295"/>
                  </a:lnTo>
                  <a:lnTo>
                    <a:pt x="1975429" y="1783541"/>
                  </a:lnTo>
                  <a:lnTo>
                    <a:pt x="1963044" y="1798788"/>
                  </a:lnTo>
                  <a:lnTo>
                    <a:pt x="2166293" y="2002394"/>
                  </a:lnTo>
                  <a:lnTo>
                    <a:pt x="1407602" y="2182813"/>
                  </a:lnTo>
                  <a:lnTo>
                    <a:pt x="1588303" y="1424292"/>
                  </a:lnTo>
                  <a:lnTo>
                    <a:pt x="1780755" y="1616463"/>
                  </a:lnTo>
                  <a:lnTo>
                    <a:pt x="1792823" y="1600899"/>
                  </a:lnTo>
                  <a:lnTo>
                    <a:pt x="1804255" y="1584699"/>
                  </a:lnTo>
                  <a:lnTo>
                    <a:pt x="1815053" y="1568182"/>
                  </a:lnTo>
                  <a:lnTo>
                    <a:pt x="1825851" y="1551665"/>
                  </a:lnTo>
                  <a:lnTo>
                    <a:pt x="1836013" y="1534830"/>
                  </a:lnTo>
                  <a:lnTo>
                    <a:pt x="1845540" y="1517678"/>
                  </a:lnTo>
                  <a:lnTo>
                    <a:pt x="1855068" y="1500525"/>
                  </a:lnTo>
                  <a:lnTo>
                    <a:pt x="1863960" y="1483055"/>
                  </a:lnTo>
                  <a:lnTo>
                    <a:pt x="1870946" y="1468126"/>
                  </a:lnTo>
                  <a:lnTo>
                    <a:pt x="1878251" y="1453197"/>
                  </a:lnTo>
                  <a:lnTo>
                    <a:pt x="1884602" y="1438268"/>
                  </a:lnTo>
                  <a:lnTo>
                    <a:pt x="1891271" y="1422704"/>
                  </a:lnTo>
                  <a:lnTo>
                    <a:pt x="1896988" y="1407457"/>
                  </a:lnTo>
                  <a:lnTo>
                    <a:pt x="1902704" y="1392210"/>
                  </a:lnTo>
                  <a:lnTo>
                    <a:pt x="1908103" y="1376328"/>
                  </a:lnTo>
                  <a:lnTo>
                    <a:pt x="1913184" y="1360764"/>
                  </a:lnTo>
                  <a:lnTo>
                    <a:pt x="1917948" y="1344882"/>
                  </a:lnTo>
                  <a:lnTo>
                    <a:pt x="1922712" y="1329000"/>
                  </a:lnTo>
                  <a:lnTo>
                    <a:pt x="1926522" y="1313436"/>
                  </a:lnTo>
                  <a:lnTo>
                    <a:pt x="1930651" y="1297554"/>
                  </a:lnTo>
                  <a:lnTo>
                    <a:pt x="1934144" y="1281354"/>
                  </a:lnTo>
                  <a:lnTo>
                    <a:pt x="1937320" y="1265473"/>
                  </a:lnTo>
                  <a:lnTo>
                    <a:pt x="1940496" y="1249591"/>
                  </a:lnTo>
                  <a:lnTo>
                    <a:pt x="1942719" y="1233391"/>
                  </a:lnTo>
                  <a:lnTo>
                    <a:pt x="1944942" y="1217191"/>
                  </a:lnTo>
                  <a:lnTo>
                    <a:pt x="1947165" y="1200992"/>
                  </a:lnTo>
                  <a:lnTo>
                    <a:pt x="1949070" y="1184475"/>
                  </a:lnTo>
                  <a:lnTo>
                    <a:pt x="1950341" y="1168593"/>
                  </a:lnTo>
                  <a:lnTo>
                    <a:pt x="1951293" y="1152393"/>
                  </a:lnTo>
                  <a:lnTo>
                    <a:pt x="1952246" y="1135876"/>
                  </a:lnTo>
                  <a:lnTo>
                    <a:pt x="1952564" y="1119676"/>
                  </a:lnTo>
                  <a:lnTo>
                    <a:pt x="1952564" y="1103477"/>
                  </a:lnTo>
                  <a:lnTo>
                    <a:pt x="1952564" y="1086960"/>
                  </a:lnTo>
                  <a:lnTo>
                    <a:pt x="1952246" y="1070760"/>
                  </a:lnTo>
                  <a:lnTo>
                    <a:pt x="1951293" y="1054560"/>
                  </a:lnTo>
                  <a:lnTo>
                    <a:pt x="1950341" y="1038043"/>
                  </a:lnTo>
                  <a:lnTo>
                    <a:pt x="1948753" y="1021844"/>
                  </a:lnTo>
                  <a:lnTo>
                    <a:pt x="1947165" y="1005962"/>
                  </a:lnTo>
                  <a:lnTo>
                    <a:pt x="1944942" y="989762"/>
                  </a:lnTo>
                  <a:lnTo>
                    <a:pt x="1942719" y="973563"/>
                  </a:lnTo>
                  <a:lnTo>
                    <a:pt x="1939861" y="957363"/>
                  </a:lnTo>
                  <a:lnTo>
                    <a:pt x="1937320" y="941163"/>
                  </a:lnTo>
                  <a:lnTo>
                    <a:pt x="1933509" y="925599"/>
                  </a:lnTo>
                  <a:lnTo>
                    <a:pt x="1930016" y="909400"/>
                  </a:lnTo>
                  <a:lnTo>
                    <a:pt x="1926522" y="893518"/>
                  </a:lnTo>
                  <a:lnTo>
                    <a:pt x="1922394" y="877318"/>
                  </a:lnTo>
                  <a:lnTo>
                    <a:pt x="1917948" y="861754"/>
                  </a:lnTo>
                  <a:lnTo>
                    <a:pt x="1912867" y="845872"/>
                  </a:lnTo>
                  <a:lnTo>
                    <a:pt x="1907785" y="830625"/>
                  </a:lnTo>
                  <a:lnTo>
                    <a:pt x="1902704" y="814743"/>
                  </a:lnTo>
                  <a:lnTo>
                    <a:pt x="1896670" y="799497"/>
                  </a:lnTo>
                  <a:lnTo>
                    <a:pt x="1890636" y="784250"/>
                  </a:lnTo>
                  <a:lnTo>
                    <a:pt x="1883967" y="768686"/>
                  </a:lnTo>
                  <a:lnTo>
                    <a:pt x="1877298" y="753757"/>
                  </a:lnTo>
                  <a:lnTo>
                    <a:pt x="1870629" y="738510"/>
                  </a:lnTo>
                  <a:lnTo>
                    <a:pt x="1863325" y="723899"/>
                  </a:lnTo>
                  <a:lnTo>
                    <a:pt x="1855703" y="708970"/>
                  </a:lnTo>
                  <a:lnTo>
                    <a:pt x="1847763" y="694358"/>
                  </a:lnTo>
                  <a:lnTo>
                    <a:pt x="1839506" y="679747"/>
                  </a:lnTo>
                  <a:lnTo>
                    <a:pt x="1830932" y="665135"/>
                  </a:lnTo>
                  <a:lnTo>
                    <a:pt x="1822357" y="650524"/>
                  </a:lnTo>
                  <a:lnTo>
                    <a:pt x="1813147" y="636548"/>
                  </a:lnTo>
                  <a:lnTo>
                    <a:pt x="1803620" y="622572"/>
                  </a:lnTo>
                  <a:lnTo>
                    <a:pt x="1793775" y="608913"/>
                  </a:lnTo>
                  <a:lnTo>
                    <a:pt x="1783613" y="595255"/>
                  </a:lnTo>
                  <a:lnTo>
                    <a:pt x="1773450" y="581279"/>
                  </a:lnTo>
                  <a:lnTo>
                    <a:pt x="1762653" y="567938"/>
                  </a:lnTo>
                  <a:lnTo>
                    <a:pt x="1751855" y="554915"/>
                  </a:lnTo>
                  <a:lnTo>
                    <a:pt x="1740422" y="541892"/>
                  </a:lnTo>
                  <a:lnTo>
                    <a:pt x="1728672" y="528868"/>
                  </a:lnTo>
                  <a:lnTo>
                    <a:pt x="1716604" y="516481"/>
                  </a:lnTo>
                  <a:lnTo>
                    <a:pt x="1704536" y="503775"/>
                  </a:lnTo>
                  <a:lnTo>
                    <a:pt x="1694374" y="493611"/>
                  </a:lnTo>
                  <a:lnTo>
                    <a:pt x="1683576" y="483764"/>
                  </a:lnTo>
                  <a:lnTo>
                    <a:pt x="1673414" y="473917"/>
                  </a:lnTo>
                  <a:lnTo>
                    <a:pt x="1662298" y="464388"/>
                  </a:lnTo>
                  <a:lnTo>
                    <a:pt x="1651818" y="455176"/>
                  </a:lnTo>
                  <a:lnTo>
                    <a:pt x="1640703" y="445965"/>
                  </a:lnTo>
                  <a:lnTo>
                    <a:pt x="1629270" y="437071"/>
                  </a:lnTo>
                  <a:lnTo>
                    <a:pt x="1618155" y="428177"/>
                  </a:lnTo>
                  <a:lnTo>
                    <a:pt x="1607040" y="419918"/>
                  </a:lnTo>
                  <a:lnTo>
                    <a:pt x="1594972" y="411342"/>
                  </a:lnTo>
                  <a:lnTo>
                    <a:pt x="1583539" y="403401"/>
                  </a:lnTo>
                  <a:lnTo>
                    <a:pt x="1571789" y="395460"/>
                  </a:lnTo>
                  <a:lnTo>
                    <a:pt x="1559721" y="387519"/>
                  </a:lnTo>
                  <a:lnTo>
                    <a:pt x="1547971" y="380213"/>
                  </a:lnTo>
                  <a:lnTo>
                    <a:pt x="1535585" y="372590"/>
                  </a:lnTo>
                  <a:lnTo>
                    <a:pt x="1522882" y="365602"/>
                  </a:lnTo>
                  <a:lnTo>
                    <a:pt x="1510814" y="358296"/>
                  </a:lnTo>
                  <a:lnTo>
                    <a:pt x="1498111" y="351626"/>
                  </a:lnTo>
                  <a:lnTo>
                    <a:pt x="1485726" y="345591"/>
                  </a:lnTo>
                  <a:lnTo>
                    <a:pt x="1472705" y="339238"/>
                  </a:lnTo>
                  <a:lnTo>
                    <a:pt x="1460002" y="332885"/>
                  </a:lnTo>
                  <a:lnTo>
                    <a:pt x="1446981" y="326850"/>
                  </a:lnTo>
                  <a:lnTo>
                    <a:pt x="1433961" y="321450"/>
                  </a:lnTo>
                  <a:lnTo>
                    <a:pt x="1420622" y="316051"/>
                  </a:lnTo>
                  <a:lnTo>
                    <a:pt x="1407284" y="310651"/>
                  </a:lnTo>
                  <a:lnTo>
                    <a:pt x="1394263" y="305568"/>
                  </a:lnTo>
                  <a:lnTo>
                    <a:pt x="1380608" y="300804"/>
                  </a:lnTo>
                  <a:lnTo>
                    <a:pt x="1367269" y="296674"/>
                  </a:lnTo>
                  <a:lnTo>
                    <a:pt x="1353614" y="292228"/>
                  </a:lnTo>
                  <a:lnTo>
                    <a:pt x="1339958" y="288416"/>
                  </a:lnTo>
                  <a:lnTo>
                    <a:pt x="1326302" y="284287"/>
                  </a:lnTo>
                  <a:lnTo>
                    <a:pt x="1312329" y="280793"/>
                  </a:lnTo>
                  <a:lnTo>
                    <a:pt x="1286287" y="274440"/>
                  </a:lnTo>
                  <a:lnTo>
                    <a:pt x="1259928" y="269358"/>
                  </a:lnTo>
                  <a:lnTo>
                    <a:pt x="1234205" y="264593"/>
                  </a:lnTo>
                  <a:lnTo>
                    <a:pt x="1207528" y="261099"/>
                  </a:lnTo>
                  <a:lnTo>
                    <a:pt x="1181169" y="258558"/>
                  </a:lnTo>
                  <a:lnTo>
                    <a:pt x="1155446" y="256334"/>
                  </a:lnTo>
                  <a:lnTo>
                    <a:pt x="1129087" y="255381"/>
                  </a:lnTo>
                  <a:lnTo>
                    <a:pt x="1102410" y="254746"/>
                  </a:lnTo>
                  <a:lnTo>
                    <a:pt x="1076687" y="255699"/>
                  </a:lnTo>
                  <a:lnTo>
                    <a:pt x="1050328" y="256970"/>
                  </a:lnTo>
                  <a:lnTo>
                    <a:pt x="1024286" y="258875"/>
                  </a:lnTo>
                  <a:lnTo>
                    <a:pt x="998245" y="261417"/>
                  </a:lnTo>
                  <a:lnTo>
                    <a:pt x="972204" y="265546"/>
                  </a:lnTo>
                  <a:lnTo>
                    <a:pt x="946798" y="269993"/>
                  </a:lnTo>
                  <a:lnTo>
                    <a:pt x="921074" y="275075"/>
                  </a:lnTo>
                  <a:lnTo>
                    <a:pt x="895350" y="280793"/>
                  </a:lnTo>
                  <a:lnTo>
                    <a:pt x="947750" y="62257"/>
                  </a:lnTo>
                  <a:lnTo>
                    <a:pt x="960453" y="9847"/>
                  </a:lnTo>
                  <a:lnTo>
                    <a:pt x="986177" y="6670"/>
                  </a:lnTo>
                  <a:lnTo>
                    <a:pt x="1011583" y="4129"/>
                  </a:lnTo>
                  <a:lnTo>
                    <a:pt x="1037625" y="2541"/>
                  </a:lnTo>
                  <a:lnTo>
                    <a:pt x="1063666" y="953"/>
                  </a:lnTo>
                  <a:lnTo>
                    <a:pt x="1089072" y="635"/>
                  </a:lnTo>
                  <a:lnTo>
                    <a:pt x="1115113"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012">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33" name="组合 132"/>
          <p:cNvGrpSpPr/>
          <p:nvPr/>
        </p:nvGrpSpPr>
        <p:grpSpPr>
          <a:xfrm>
            <a:off x="4400262" y="1760764"/>
            <a:ext cx="842064" cy="976795"/>
            <a:chOff x="5902096" y="2650185"/>
            <a:chExt cx="1123045" cy="1302732"/>
          </a:xfrm>
        </p:grpSpPr>
        <p:sp>
          <p:nvSpPr>
            <p:cNvPr id="134" name="六边形 133"/>
            <p:cNvSpPr/>
            <p:nvPr/>
          </p:nvSpPr>
          <p:spPr>
            <a:xfrm rot="5400000">
              <a:off x="5812253" y="2740028"/>
              <a:ext cx="1302732" cy="1123045"/>
            </a:xfrm>
            <a:prstGeom prst="hexagon">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bg1">
                    <a:lumMod val="50000"/>
                  </a:schemeClr>
                </a:solidFill>
                <a:latin typeface="微软雅黑" panose="020B0503020204020204" pitchFamily="34" charset="-122"/>
                <a:ea typeface="微软雅黑" panose="020B0503020204020204" pitchFamily="34" charset="-122"/>
              </a:endParaRPr>
            </a:p>
          </p:txBody>
        </p:sp>
        <p:sp>
          <p:nvSpPr>
            <p:cNvPr id="135" name="KSO_Shape"/>
            <p:cNvSpPr>
              <a:spLocks noChangeArrowheads="1"/>
            </p:cNvSpPr>
            <p:nvPr/>
          </p:nvSpPr>
          <p:spPr bwMode="auto">
            <a:xfrm>
              <a:off x="6218596" y="3069394"/>
              <a:ext cx="490046" cy="460643"/>
            </a:xfrm>
            <a:custGeom>
              <a:avLst/>
              <a:gdLst>
                <a:gd name="T0" fmla="*/ 186557 w 1993900"/>
                <a:gd name="T1" fmla="*/ 1472016 h 1873250"/>
                <a:gd name="T2" fmla="*/ 1296550 w 1993900"/>
                <a:gd name="T3" fmla="*/ 576666 h 1873250"/>
                <a:gd name="T4" fmla="*/ 1153710 w 1993900"/>
                <a:gd name="T5" fmla="*/ 1135821 h 1873250"/>
                <a:gd name="T6" fmla="*/ 1097106 w 1993900"/>
                <a:gd name="T7" fmla="*/ 797974 h 1873250"/>
                <a:gd name="T8" fmla="*/ 1032144 w 1993900"/>
                <a:gd name="T9" fmla="*/ 704592 h 1873250"/>
                <a:gd name="T10" fmla="*/ 1078871 w 1993900"/>
                <a:gd name="T11" fmla="*/ 694343 h 1873250"/>
                <a:gd name="T12" fmla="*/ 1116861 w 1993900"/>
                <a:gd name="T13" fmla="*/ 676502 h 1873250"/>
                <a:gd name="T14" fmla="*/ 1146872 w 1993900"/>
                <a:gd name="T15" fmla="*/ 652207 h 1873250"/>
                <a:gd name="T16" fmla="*/ 1168526 w 1993900"/>
                <a:gd name="T17" fmla="*/ 620700 h 1873250"/>
                <a:gd name="T18" fmla="*/ 1184861 w 1993900"/>
                <a:gd name="T19" fmla="*/ 576666 h 1873250"/>
                <a:gd name="T20" fmla="*/ 568770 w 1993900"/>
                <a:gd name="T21" fmla="*/ 1239833 h 1873250"/>
                <a:gd name="T22" fmla="*/ 673241 w 1993900"/>
                <a:gd name="T23" fmla="*/ 791901 h 1873250"/>
                <a:gd name="T24" fmla="*/ 568770 w 1993900"/>
                <a:gd name="T25" fmla="*/ 802909 h 1873250"/>
                <a:gd name="T26" fmla="*/ 609419 w 1993900"/>
                <a:gd name="T27" fmla="*/ 698519 h 1873250"/>
                <a:gd name="T28" fmla="*/ 650068 w 1993900"/>
                <a:gd name="T29" fmla="*/ 682954 h 1873250"/>
                <a:gd name="T30" fmla="*/ 682739 w 1993900"/>
                <a:gd name="T31" fmla="*/ 660938 h 1873250"/>
                <a:gd name="T32" fmla="*/ 707052 w 1993900"/>
                <a:gd name="T33" fmla="*/ 632088 h 1873250"/>
                <a:gd name="T34" fmla="*/ 724147 w 1993900"/>
                <a:gd name="T35" fmla="*/ 596405 h 1873250"/>
                <a:gd name="T36" fmla="*/ 214659 w 1993900"/>
                <a:gd name="T37" fmla="*/ 266708 h 1873250"/>
                <a:gd name="T38" fmla="*/ 171803 w 1993900"/>
                <a:gd name="T39" fmla="*/ 295920 h 1873250"/>
                <a:gd name="T40" fmla="*/ 151323 w 1993900"/>
                <a:gd name="T41" fmla="*/ 344102 h 1873250"/>
                <a:gd name="T42" fmla="*/ 158150 w 1993900"/>
                <a:gd name="T43" fmla="*/ 1583935 h 1873250"/>
                <a:gd name="T44" fmla="*/ 190766 w 1993900"/>
                <a:gd name="T45" fmla="*/ 1623770 h 1873250"/>
                <a:gd name="T46" fmla="*/ 241586 w 1993900"/>
                <a:gd name="T47" fmla="*/ 1639325 h 1873250"/>
                <a:gd name="T48" fmla="*/ 1706270 w 1993900"/>
                <a:gd name="T49" fmla="*/ 1627944 h 1873250"/>
                <a:gd name="T50" fmla="*/ 1743058 w 1993900"/>
                <a:gd name="T51" fmla="*/ 1591902 h 1873250"/>
                <a:gd name="T52" fmla="*/ 1754056 w 1993900"/>
                <a:gd name="T53" fmla="*/ 353207 h 1873250"/>
                <a:gd name="T54" fmla="*/ 1738127 w 1993900"/>
                <a:gd name="T55" fmla="*/ 302749 h 1873250"/>
                <a:gd name="T56" fmla="*/ 1698306 w 1993900"/>
                <a:gd name="T57" fmla="*/ 269743 h 1873250"/>
                <a:gd name="T58" fmla="*/ 1541294 w 1993900"/>
                <a:gd name="T59" fmla="*/ 323995 h 1873250"/>
                <a:gd name="T60" fmla="*/ 334125 w 1993900"/>
                <a:gd name="T61" fmla="*/ 262534 h 1873250"/>
                <a:gd name="T62" fmla="*/ 1334979 w 1993900"/>
                <a:gd name="T63" fmla="*/ 206006 h 1873250"/>
                <a:gd name="T64" fmla="*/ 1663414 w 1993900"/>
                <a:gd name="T65" fmla="*/ 111160 h 1873250"/>
                <a:gd name="T66" fmla="*/ 1735094 w 1993900"/>
                <a:gd name="T67" fmla="*/ 122162 h 1873250"/>
                <a:gd name="T68" fmla="*/ 1798429 w 1993900"/>
                <a:gd name="T69" fmla="*/ 152513 h 1873250"/>
                <a:gd name="T70" fmla="*/ 1849629 w 1993900"/>
                <a:gd name="T71" fmla="*/ 199557 h 1873250"/>
                <a:gd name="T72" fmla="*/ 1886037 w 1993900"/>
                <a:gd name="T73" fmla="*/ 259120 h 1873250"/>
                <a:gd name="T74" fmla="*/ 1903862 w 1993900"/>
                <a:gd name="T75" fmla="*/ 328927 h 1873250"/>
                <a:gd name="T76" fmla="*/ 1902346 w 1993900"/>
                <a:gd name="T77" fmla="*/ 1585453 h 1873250"/>
                <a:gd name="T78" fmla="*/ 1881107 w 1993900"/>
                <a:gd name="T79" fmla="*/ 1653362 h 1873250"/>
                <a:gd name="T80" fmla="*/ 1842044 w 1993900"/>
                <a:gd name="T81" fmla="*/ 1711029 h 1873250"/>
                <a:gd name="T82" fmla="*/ 1788568 w 1993900"/>
                <a:gd name="T83" fmla="*/ 1755417 h 1873250"/>
                <a:gd name="T84" fmla="*/ 1723716 w 1993900"/>
                <a:gd name="T85" fmla="*/ 1782733 h 1873250"/>
                <a:gd name="T86" fmla="*/ 241586 w 1993900"/>
                <a:gd name="T87" fmla="*/ 1790700 h 1873250"/>
                <a:gd name="T88" fmla="*/ 169906 w 1993900"/>
                <a:gd name="T89" fmla="*/ 1779698 h 1873250"/>
                <a:gd name="T90" fmla="*/ 106191 w 1993900"/>
                <a:gd name="T91" fmla="*/ 1748968 h 1873250"/>
                <a:gd name="T92" fmla="*/ 54992 w 1993900"/>
                <a:gd name="T93" fmla="*/ 1702303 h 1873250"/>
                <a:gd name="T94" fmla="*/ 18963 w 1993900"/>
                <a:gd name="T95" fmla="*/ 1642740 h 1873250"/>
                <a:gd name="T96" fmla="*/ 1138 w 1993900"/>
                <a:gd name="T97" fmla="*/ 1573312 h 1873250"/>
                <a:gd name="T98" fmla="*/ 2655 w 1993900"/>
                <a:gd name="T99" fmla="*/ 316408 h 1873250"/>
                <a:gd name="T100" fmla="*/ 23514 w 1993900"/>
                <a:gd name="T101" fmla="*/ 248497 h 1873250"/>
                <a:gd name="T102" fmla="*/ 62577 w 1993900"/>
                <a:gd name="T103" fmla="*/ 190451 h 1873250"/>
                <a:gd name="T104" fmla="*/ 116432 w 1993900"/>
                <a:gd name="T105" fmla="*/ 146064 h 1873250"/>
                <a:gd name="T106" fmla="*/ 181284 w 1993900"/>
                <a:gd name="T107" fmla="*/ 118748 h 1873250"/>
                <a:gd name="T108" fmla="*/ 363706 w 1993900"/>
                <a:gd name="T109" fmla="*/ 111160 h 187325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993900" h="1873250">
                  <a:moveTo>
                    <a:pt x="195263" y="1631950"/>
                  </a:moveTo>
                  <a:lnTo>
                    <a:pt x="1766888" y="1631950"/>
                  </a:lnTo>
                  <a:lnTo>
                    <a:pt x="1766888" y="1663700"/>
                  </a:lnTo>
                  <a:lnTo>
                    <a:pt x="195263" y="1663700"/>
                  </a:lnTo>
                  <a:lnTo>
                    <a:pt x="195263" y="1631950"/>
                  </a:lnTo>
                  <a:close/>
                  <a:moveTo>
                    <a:pt x="195263" y="1539875"/>
                  </a:moveTo>
                  <a:lnTo>
                    <a:pt x="1766888" y="1539875"/>
                  </a:lnTo>
                  <a:lnTo>
                    <a:pt x="1766888" y="1570038"/>
                  </a:lnTo>
                  <a:lnTo>
                    <a:pt x="195263" y="1570038"/>
                  </a:lnTo>
                  <a:lnTo>
                    <a:pt x="195263" y="1539875"/>
                  </a:lnTo>
                  <a:close/>
                  <a:moveTo>
                    <a:pt x="1240155" y="603250"/>
                  </a:moveTo>
                  <a:lnTo>
                    <a:pt x="1357056" y="603250"/>
                  </a:lnTo>
                  <a:lnTo>
                    <a:pt x="1357056" y="1188182"/>
                  </a:lnTo>
                  <a:lnTo>
                    <a:pt x="1493838" y="1188182"/>
                  </a:lnTo>
                  <a:lnTo>
                    <a:pt x="1493838" y="1296988"/>
                  </a:lnTo>
                  <a:lnTo>
                    <a:pt x="1071563" y="1296988"/>
                  </a:lnTo>
                  <a:lnTo>
                    <a:pt x="1071563" y="1188182"/>
                  </a:lnTo>
                  <a:lnTo>
                    <a:pt x="1207550" y="1188182"/>
                  </a:lnTo>
                  <a:lnTo>
                    <a:pt x="1207550" y="820068"/>
                  </a:lnTo>
                  <a:lnTo>
                    <a:pt x="1201586" y="822053"/>
                  </a:lnTo>
                  <a:lnTo>
                    <a:pt x="1194826" y="824833"/>
                  </a:lnTo>
                  <a:lnTo>
                    <a:pt x="1180909" y="828407"/>
                  </a:lnTo>
                  <a:lnTo>
                    <a:pt x="1165402" y="831981"/>
                  </a:lnTo>
                  <a:lnTo>
                    <a:pt x="1148304" y="834760"/>
                  </a:lnTo>
                  <a:lnTo>
                    <a:pt x="1130809" y="837143"/>
                  </a:lnTo>
                  <a:lnTo>
                    <a:pt x="1111723" y="838732"/>
                  </a:lnTo>
                  <a:lnTo>
                    <a:pt x="1091842" y="839526"/>
                  </a:lnTo>
                  <a:lnTo>
                    <a:pt x="1071563" y="839923"/>
                  </a:lnTo>
                  <a:lnTo>
                    <a:pt x="1071563" y="738265"/>
                  </a:lnTo>
                  <a:lnTo>
                    <a:pt x="1080311" y="737073"/>
                  </a:lnTo>
                  <a:lnTo>
                    <a:pt x="1089456" y="735882"/>
                  </a:lnTo>
                  <a:lnTo>
                    <a:pt x="1097806" y="734294"/>
                  </a:lnTo>
                  <a:lnTo>
                    <a:pt x="1106156" y="732705"/>
                  </a:lnTo>
                  <a:lnTo>
                    <a:pt x="1114109" y="730720"/>
                  </a:lnTo>
                  <a:lnTo>
                    <a:pt x="1121664" y="728734"/>
                  </a:lnTo>
                  <a:lnTo>
                    <a:pt x="1129218" y="726352"/>
                  </a:lnTo>
                  <a:lnTo>
                    <a:pt x="1136376" y="723969"/>
                  </a:lnTo>
                  <a:lnTo>
                    <a:pt x="1143931" y="720792"/>
                  </a:lnTo>
                  <a:lnTo>
                    <a:pt x="1150690" y="718012"/>
                  </a:lnTo>
                  <a:lnTo>
                    <a:pt x="1156654" y="714438"/>
                  </a:lnTo>
                  <a:lnTo>
                    <a:pt x="1163016" y="711262"/>
                  </a:lnTo>
                  <a:lnTo>
                    <a:pt x="1168981" y="707688"/>
                  </a:lnTo>
                  <a:lnTo>
                    <a:pt x="1174945" y="704114"/>
                  </a:lnTo>
                  <a:lnTo>
                    <a:pt x="1180512" y="699746"/>
                  </a:lnTo>
                  <a:lnTo>
                    <a:pt x="1186079" y="695775"/>
                  </a:lnTo>
                  <a:lnTo>
                    <a:pt x="1191248" y="691407"/>
                  </a:lnTo>
                  <a:lnTo>
                    <a:pt x="1195621" y="686641"/>
                  </a:lnTo>
                  <a:lnTo>
                    <a:pt x="1200393" y="682273"/>
                  </a:lnTo>
                  <a:lnTo>
                    <a:pt x="1204767" y="677111"/>
                  </a:lnTo>
                  <a:lnTo>
                    <a:pt x="1208743" y="671551"/>
                  </a:lnTo>
                  <a:lnTo>
                    <a:pt x="1213117" y="666389"/>
                  </a:lnTo>
                  <a:lnTo>
                    <a:pt x="1216298" y="661227"/>
                  </a:lnTo>
                  <a:lnTo>
                    <a:pt x="1220274" y="655270"/>
                  </a:lnTo>
                  <a:lnTo>
                    <a:pt x="1223057" y="649314"/>
                  </a:lnTo>
                  <a:lnTo>
                    <a:pt x="1226636" y="643357"/>
                  </a:lnTo>
                  <a:lnTo>
                    <a:pt x="1229022" y="637003"/>
                  </a:lnTo>
                  <a:lnTo>
                    <a:pt x="1231407" y="630650"/>
                  </a:lnTo>
                  <a:lnTo>
                    <a:pt x="1234191" y="623899"/>
                  </a:lnTo>
                  <a:lnTo>
                    <a:pt x="1236179" y="617148"/>
                  </a:lnTo>
                  <a:lnTo>
                    <a:pt x="1240155" y="603250"/>
                  </a:lnTo>
                  <a:close/>
                  <a:moveTo>
                    <a:pt x="763507" y="603250"/>
                  </a:moveTo>
                  <a:lnTo>
                    <a:pt x="880806" y="603250"/>
                  </a:lnTo>
                  <a:lnTo>
                    <a:pt x="880806" y="1188182"/>
                  </a:lnTo>
                  <a:lnTo>
                    <a:pt x="1017588" y="1188182"/>
                  </a:lnTo>
                  <a:lnTo>
                    <a:pt x="1017588" y="1296988"/>
                  </a:lnTo>
                  <a:lnTo>
                    <a:pt x="595313" y="1296988"/>
                  </a:lnTo>
                  <a:lnTo>
                    <a:pt x="595313" y="1188182"/>
                  </a:lnTo>
                  <a:lnTo>
                    <a:pt x="731300" y="1188182"/>
                  </a:lnTo>
                  <a:lnTo>
                    <a:pt x="731300" y="820068"/>
                  </a:lnTo>
                  <a:lnTo>
                    <a:pt x="725336" y="822053"/>
                  </a:lnTo>
                  <a:lnTo>
                    <a:pt x="718576" y="824833"/>
                  </a:lnTo>
                  <a:lnTo>
                    <a:pt x="704659" y="828407"/>
                  </a:lnTo>
                  <a:lnTo>
                    <a:pt x="688754" y="831981"/>
                  </a:lnTo>
                  <a:lnTo>
                    <a:pt x="672054" y="834760"/>
                  </a:lnTo>
                  <a:lnTo>
                    <a:pt x="654161" y="837143"/>
                  </a:lnTo>
                  <a:lnTo>
                    <a:pt x="635473" y="838732"/>
                  </a:lnTo>
                  <a:lnTo>
                    <a:pt x="615592" y="839526"/>
                  </a:lnTo>
                  <a:lnTo>
                    <a:pt x="595313" y="839923"/>
                  </a:lnTo>
                  <a:lnTo>
                    <a:pt x="595313" y="738265"/>
                  </a:lnTo>
                  <a:lnTo>
                    <a:pt x="604061" y="737073"/>
                  </a:lnTo>
                  <a:lnTo>
                    <a:pt x="612809" y="735882"/>
                  </a:lnTo>
                  <a:lnTo>
                    <a:pt x="621159" y="734294"/>
                  </a:lnTo>
                  <a:lnTo>
                    <a:pt x="629906" y="732705"/>
                  </a:lnTo>
                  <a:lnTo>
                    <a:pt x="637859" y="730720"/>
                  </a:lnTo>
                  <a:lnTo>
                    <a:pt x="645414" y="728734"/>
                  </a:lnTo>
                  <a:lnTo>
                    <a:pt x="652968" y="726352"/>
                  </a:lnTo>
                  <a:lnTo>
                    <a:pt x="660126" y="723969"/>
                  </a:lnTo>
                  <a:lnTo>
                    <a:pt x="667283" y="720792"/>
                  </a:lnTo>
                  <a:lnTo>
                    <a:pt x="674042" y="718012"/>
                  </a:lnTo>
                  <a:lnTo>
                    <a:pt x="680404" y="714438"/>
                  </a:lnTo>
                  <a:lnTo>
                    <a:pt x="686766" y="711262"/>
                  </a:lnTo>
                  <a:lnTo>
                    <a:pt x="692731" y="707688"/>
                  </a:lnTo>
                  <a:lnTo>
                    <a:pt x="698695" y="704114"/>
                  </a:lnTo>
                  <a:lnTo>
                    <a:pt x="704262" y="699746"/>
                  </a:lnTo>
                  <a:lnTo>
                    <a:pt x="709431" y="695775"/>
                  </a:lnTo>
                  <a:lnTo>
                    <a:pt x="714600" y="691407"/>
                  </a:lnTo>
                  <a:lnTo>
                    <a:pt x="719371" y="686641"/>
                  </a:lnTo>
                  <a:lnTo>
                    <a:pt x="724143" y="682273"/>
                  </a:lnTo>
                  <a:lnTo>
                    <a:pt x="728119" y="677111"/>
                  </a:lnTo>
                  <a:lnTo>
                    <a:pt x="732493" y="671551"/>
                  </a:lnTo>
                  <a:lnTo>
                    <a:pt x="736469" y="666389"/>
                  </a:lnTo>
                  <a:lnTo>
                    <a:pt x="740048" y="661227"/>
                  </a:lnTo>
                  <a:lnTo>
                    <a:pt x="744024" y="655270"/>
                  </a:lnTo>
                  <a:lnTo>
                    <a:pt x="746807" y="649314"/>
                  </a:lnTo>
                  <a:lnTo>
                    <a:pt x="749988" y="643357"/>
                  </a:lnTo>
                  <a:lnTo>
                    <a:pt x="752772" y="637003"/>
                  </a:lnTo>
                  <a:lnTo>
                    <a:pt x="755157" y="630650"/>
                  </a:lnTo>
                  <a:lnTo>
                    <a:pt x="757941" y="623899"/>
                  </a:lnTo>
                  <a:lnTo>
                    <a:pt x="759929" y="617148"/>
                  </a:lnTo>
                  <a:lnTo>
                    <a:pt x="763507" y="603250"/>
                  </a:lnTo>
                  <a:close/>
                  <a:moveTo>
                    <a:pt x="252860" y="274637"/>
                  </a:moveTo>
                  <a:lnTo>
                    <a:pt x="243333" y="275431"/>
                  </a:lnTo>
                  <a:lnTo>
                    <a:pt x="233806" y="276622"/>
                  </a:lnTo>
                  <a:lnTo>
                    <a:pt x="224676" y="279003"/>
                  </a:lnTo>
                  <a:lnTo>
                    <a:pt x="216340" y="282178"/>
                  </a:lnTo>
                  <a:lnTo>
                    <a:pt x="207607" y="286147"/>
                  </a:lnTo>
                  <a:lnTo>
                    <a:pt x="199668" y="290909"/>
                  </a:lnTo>
                  <a:lnTo>
                    <a:pt x="192523" y="296465"/>
                  </a:lnTo>
                  <a:lnTo>
                    <a:pt x="185774" y="302815"/>
                  </a:lnTo>
                  <a:lnTo>
                    <a:pt x="179820" y="309562"/>
                  </a:lnTo>
                  <a:lnTo>
                    <a:pt x="174263" y="316706"/>
                  </a:lnTo>
                  <a:lnTo>
                    <a:pt x="169499" y="324644"/>
                  </a:lnTo>
                  <a:lnTo>
                    <a:pt x="165530" y="332581"/>
                  </a:lnTo>
                  <a:lnTo>
                    <a:pt x="162354" y="341312"/>
                  </a:lnTo>
                  <a:lnTo>
                    <a:pt x="159972" y="350837"/>
                  </a:lnTo>
                  <a:lnTo>
                    <a:pt x="158385" y="359965"/>
                  </a:lnTo>
                  <a:lnTo>
                    <a:pt x="157988" y="369490"/>
                  </a:lnTo>
                  <a:lnTo>
                    <a:pt x="157988" y="1619647"/>
                  </a:lnTo>
                  <a:lnTo>
                    <a:pt x="158385" y="1629569"/>
                  </a:lnTo>
                  <a:lnTo>
                    <a:pt x="159972" y="1639094"/>
                  </a:lnTo>
                  <a:lnTo>
                    <a:pt x="162354" y="1647825"/>
                  </a:lnTo>
                  <a:lnTo>
                    <a:pt x="165530" y="1656953"/>
                  </a:lnTo>
                  <a:lnTo>
                    <a:pt x="169499" y="1665288"/>
                  </a:lnTo>
                  <a:lnTo>
                    <a:pt x="174263" y="1672828"/>
                  </a:lnTo>
                  <a:lnTo>
                    <a:pt x="179820" y="1679972"/>
                  </a:lnTo>
                  <a:lnTo>
                    <a:pt x="185774" y="1686719"/>
                  </a:lnTo>
                  <a:lnTo>
                    <a:pt x="192523" y="1693069"/>
                  </a:lnTo>
                  <a:lnTo>
                    <a:pt x="199668" y="1698625"/>
                  </a:lnTo>
                  <a:lnTo>
                    <a:pt x="207607" y="1702991"/>
                  </a:lnTo>
                  <a:lnTo>
                    <a:pt x="216340" y="1707356"/>
                  </a:lnTo>
                  <a:lnTo>
                    <a:pt x="224676" y="1710531"/>
                  </a:lnTo>
                  <a:lnTo>
                    <a:pt x="233806" y="1712913"/>
                  </a:lnTo>
                  <a:lnTo>
                    <a:pt x="243333" y="1714103"/>
                  </a:lnTo>
                  <a:lnTo>
                    <a:pt x="252860" y="1714897"/>
                  </a:lnTo>
                  <a:lnTo>
                    <a:pt x="1741040" y="1714897"/>
                  </a:lnTo>
                  <a:lnTo>
                    <a:pt x="1750567" y="1714103"/>
                  </a:lnTo>
                  <a:lnTo>
                    <a:pt x="1759697" y="1712913"/>
                  </a:lnTo>
                  <a:lnTo>
                    <a:pt x="1769224" y="1710531"/>
                  </a:lnTo>
                  <a:lnTo>
                    <a:pt x="1777560" y="1707356"/>
                  </a:lnTo>
                  <a:lnTo>
                    <a:pt x="1785896" y="1702991"/>
                  </a:lnTo>
                  <a:lnTo>
                    <a:pt x="1794232" y="1698625"/>
                  </a:lnTo>
                  <a:lnTo>
                    <a:pt x="1801377" y="1693069"/>
                  </a:lnTo>
                  <a:lnTo>
                    <a:pt x="1808126" y="1686719"/>
                  </a:lnTo>
                  <a:lnTo>
                    <a:pt x="1813683" y="1679972"/>
                  </a:lnTo>
                  <a:lnTo>
                    <a:pt x="1819240" y="1672828"/>
                  </a:lnTo>
                  <a:lnTo>
                    <a:pt x="1824401" y="1665288"/>
                  </a:lnTo>
                  <a:lnTo>
                    <a:pt x="1828370" y="1656953"/>
                  </a:lnTo>
                  <a:lnTo>
                    <a:pt x="1831546" y="1647825"/>
                  </a:lnTo>
                  <a:lnTo>
                    <a:pt x="1833531" y="1639094"/>
                  </a:lnTo>
                  <a:lnTo>
                    <a:pt x="1835516" y="1629569"/>
                  </a:lnTo>
                  <a:lnTo>
                    <a:pt x="1835912" y="1619647"/>
                  </a:lnTo>
                  <a:lnTo>
                    <a:pt x="1835912" y="369490"/>
                  </a:lnTo>
                  <a:lnTo>
                    <a:pt x="1835516" y="359965"/>
                  </a:lnTo>
                  <a:lnTo>
                    <a:pt x="1833531" y="350837"/>
                  </a:lnTo>
                  <a:lnTo>
                    <a:pt x="1831546" y="341312"/>
                  </a:lnTo>
                  <a:lnTo>
                    <a:pt x="1828370" y="332581"/>
                  </a:lnTo>
                  <a:lnTo>
                    <a:pt x="1824401" y="324644"/>
                  </a:lnTo>
                  <a:lnTo>
                    <a:pt x="1819240" y="316706"/>
                  </a:lnTo>
                  <a:lnTo>
                    <a:pt x="1813683" y="309562"/>
                  </a:lnTo>
                  <a:lnTo>
                    <a:pt x="1808126" y="302815"/>
                  </a:lnTo>
                  <a:lnTo>
                    <a:pt x="1801377" y="296465"/>
                  </a:lnTo>
                  <a:lnTo>
                    <a:pt x="1794232" y="290909"/>
                  </a:lnTo>
                  <a:lnTo>
                    <a:pt x="1785896" y="286147"/>
                  </a:lnTo>
                  <a:lnTo>
                    <a:pt x="1777560" y="282178"/>
                  </a:lnTo>
                  <a:lnTo>
                    <a:pt x="1769224" y="279003"/>
                  </a:lnTo>
                  <a:lnTo>
                    <a:pt x="1759697" y="276622"/>
                  </a:lnTo>
                  <a:lnTo>
                    <a:pt x="1750567" y="275431"/>
                  </a:lnTo>
                  <a:lnTo>
                    <a:pt x="1741040" y="274637"/>
                  </a:lnTo>
                  <a:lnTo>
                    <a:pt x="1613221" y="274637"/>
                  </a:lnTo>
                  <a:lnTo>
                    <a:pt x="1613221" y="338931"/>
                  </a:lnTo>
                  <a:lnTo>
                    <a:pt x="1366316" y="338931"/>
                  </a:lnTo>
                  <a:lnTo>
                    <a:pt x="1366316" y="274637"/>
                  </a:lnTo>
                  <a:lnTo>
                    <a:pt x="596622" y="274637"/>
                  </a:lnTo>
                  <a:lnTo>
                    <a:pt x="596622" y="338931"/>
                  </a:lnTo>
                  <a:lnTo>
                    <a:pt x="349717" y="338931"/>
                  </a:lnTo>
                  <a:lnTo>
                    <a:pt x="349717" y="274637"/>
                  </a:lnTo>
                  <a:lnTo>
                    <a:pt x="252860" y="274637"/>
                  </a:lnTo>
                  <a:close/>
                  <a:moveTo>
                    <a:pt x="442207" y="0"/>
                  </a:moveTo>
                  <a:lnTo>
                    <a:pt x="565660" y="0"/>
                  </a:lnTo>
                  <a:lnTo>
                    <a:pt x="565660" y="116284"/>
                  </a:lnTo>
                  <a:lnTo>
                    <a:pt x="1397278" y="116284"/>
                  </a:lnTo>
                  <a:lnTo>
                    <a:pt x="1397278" y="215503"/>
                  </a:lnTo>
                  <a:lnTo>
                    <a:pt x="1397278" y="307975"/>
                  </a:lnTo>
                  <a:lnTo>
                    <a:pt x="1461188" y="307975"/>
                  </a:lnTo>
                  <a:lnTo>
                    <a:pt x="1461188" y="0"/>
                  </a:lnTo>
                  <a:lnTo>
                    <a:pt x="1551296" y="0"/>
                  </a:lnTo>
                  <a:lnTo>
                    <a:pt x="1551296" y="116284"/>
                  </a:lnTo>
                  <a:lnTo>
                    <a:pt x="1741040" y="116284"/>
                  </a:lnTo>
                  <a:lnTo>
                    <a:pt x="1754140" y="116681"/>
                  </a:lnTo>
                  <a:lnTo>
                    <a:pt x="1766446" y="117475"/>
                  </a:lnTo>
                  <a:lnTo>
                    <a:pt x="1779148" y="119062"/>
                  </a:lnTo>
                  <a:lnTo>
                    <a:pt x="1791851" y="121840"/>
                  </a:lnTo>
                  <a:lnTo>
                    <a:pt x="1804156" y="124222"/>
                  </a:lnTo>
                  <a:lnTo>
                    <a:pt x="1816065" y="127794"/>
                  </a:lnTo>
                  <a:lnTo>
                    <a:pt x="1827973" y="131762"/>
                  </a:lnTo>
                  <a:lnTo>
                    <a:pt x="1839088" y="136525"/>
                  </a:lnTo>
                  <a:lnTo>
                    <a:pt x="1850600" y="141684"/>
                  </a:lnTo>
                  <a:lnTo>
                    <a:pt x="1861318" y="147240"/>
                  </a:lnTo>
                  <a:lnTo>
                    <a:pt x="1872035" y="152797"/>
                  </a:lnTo>
                  <a:lnTo>
                    <a:pt x="1882356" y="159544"/>
                  </a:lnTo>
                  <a:lnTo>
                    <a:pt x="1892280" y="167084"/>
                  </a:lnTo>
                  <a:lnTo>
                    <a:pt x="1901807" y="174228"/>
                  </a:lnTo>
                  <a:lnTo>
                    <a:pt x="1911334" y="182165"/>
                  </a:lnTo>
                  <a:lnTo>
                    <a:pt x="1919670" y="190500"/>
                  </a:lnTo>
                  <a:lnTo>
                    <a:pt x="1928006" y="199231"/>
                  </a:lnTo>
                  <a:lnTo>
                    <a:pt x="1935945" y="208756"/>
                  </a:lnTo>
                  <a:lnTo>
                    <a:pt x="1943884" y="218281"/>
                  </a:lnTo>
                  <a:lnTo>
                    <a:pt x="1951029" y="228203"/>
                  </a:lnTo>
                  <a:lnTo>
                    <a:pt x="1957380" y="238125"/>
                  </a:lnTo>
                  <a:lnTo>
                    <a:pt x="1963732" y="249237"/>
                  </a:lnTo>
                  <a:lnTo>
                    <a:pt x="1968892" y="259953"/>
                  </a:lnTo>
                  <a:lnTo>
                    <a:pt x="1974052" y="271065"/>
                  </a:lnTo>
                  <a:lnTo>
                    <a:pt x="1978816" y="282575"/>
                  </a:lnTo>
                  <a:lnTo>
                    <a:pt x="1982389" y="294084"/>
                  </a:lnTo>
                  <a:lnTo>
                    <a:pt x="1985961" y="306387"/>
                  </a:lnTo>
                  <a:lnTo>
                    <a:pt x="1988740" y="318690"/>
                  </a:lnTo>
                  <a:lnTo>
                    <a:pt x="1991122" y="330994"/>
                  </a:lnTo>
                  <a:lnTo>
                    <a:pt x="1992709" y="344090"/>
                  </a:lnTo>
                  <a:lnTo>
                    <a:pt x="1993503" y="356790"/>
                  </a:lnTo>
                  <a:lnTo>
                    <a:pt x="1993900" y="369490"/>
                  </a:lnTo>
                  <a:lnTo>
                    <a:pt x="1993900" y="1619647"/>
                  </a:lnTo>
                  <a:lnTo>
                    <a:pt x="1993503" y="1632744"/>
                  </a:lnTo>
                  <a:lnTo>
                    <a:pt x="1992709" y="1645841"/>
                  </a:lnTo>
                  <a:lnTo>
                    <a:pt x="1991122" y="1658541"/>
                  </a:lnTo>
                  <a:lnTo>
                    <a:pt x="1988740" y="1670844"/>
                  </a:lnTo>
                  <a:lnTo>
                    <a:pt x="1985961" y="1682750"/>
                  </a:lnTo>
                  <a:lnTo>
                    <a:pt x="1982389" y="1695053"/>
                  </a:lnTo>
                  <a:lnTo>
                    <a:pt x="1978816" y="1706960"/>
                  </a:lnTo>
                  <a:lnTo>
                    <a:pt x="1974052" y="1718469"/>
                  </a:lnTo>
                  <a:lnTo>
                    <a:pt x="1968892" y="1729581"/>
                  </a:lnTo>
                  <a:lnTo>
                    <a:pt x="1963732" y="1740694"/>
                  </a:lnTo>
                  <a:lnTo>
                    <a:pt x="1957380" y="1751410"/>
                  </a:lnTo>
                  <a:lnTo>
                    <a:pt x="1951029" y="1761331"/>
                  </a:lnTo>
                  <a:lnTo>
                    <a:pt x="1943884" y="1771650"/>
                  </a:lnTo>
                  <a:lnTo>
                    <a:pt x="1935945" y="1780778"/>
                  </a:lnTo>
                  <a:lnTo>
                    <a:pt x="1928006" y="1789906"/>
                  </a:lnTo>
                  <a:lnTo>
                    <a:pt x="1919670" y="1799035"/>
                  </a:lnTo>
                  <a:lnTo>
                    <a:pt x="1911334" y="1807369"/>
                  </a:lnTo>
                  <a:lnTo>
                    <a:pt x="1901807" y="1815306"/>
                  </a:lnTo>
                  <a:lnTo>
                    <a:pt x="1892280" y="1822847"/>
                  </a:lnTo>
                  <a:lnTo>
                    <a:pt x="1882356" y="1829594"/>
                  </a:lnTo>
                  <a:lnTo>
                    <a:pt x="1872035" y="1836341"/>
                  </a:lnTo>
                  <a:lnTo>
                    <a:pt x="1861318" y="1842294"/>
                  </a:lnTo>
                  <a:lnTo>
                    <a:pt x="1850600" y="1848247"/>
                  </a:lnTo>
                  <a:lnTo>
                    <a:pt x="1839088" y="1853406"/>
                  </a:lnTo>
                  <a:lnTo>
                    <a:pt x="1827973" y="1857375"/>
                  </a:lnTo>
                  <a:lnTo>
                    <a:pt x="1816065" y="1861741"/>
                  </a:lnTo>
                  <a:lnTo>
                    <a:pt x="1804156" y="1864916"/>
                  </a:lnTo>
                  <a:lnTo>
                    <a:pt x="1791851" y="1868091"/>
                  </a:lnTo>
                  <a:lnTo>
                    <a:pt x="1779148" y="1870075"/>
                  </a:lnTo>
                  <a:lnTo>
                    <a:pt x="1766446" y="1871663"/>
                  </a:lnTo>
                  <a:lnTo>
                    <a:pt x="1754140" y="1872456"/>
                  </a:lnTo>
                  <a:lnTo>
                    <a:pt x="1741040" y="1873250"/>
                  </a:lnTo>
                  <a:lnTo>
                    <a:pt x="252860" y="1873250"/>
                  </a:lnTo>
                  <a:lnTo>
                    <a:pt x="239760" y="1872456"/>
                  </a:lnTo>
                  <a:lnTo>
                    <a:pt x="227058" y="1871663"/>
                  </a:lnTo>
                  <a:lnTo>
                    <a:pt x="214355" y="1870075"/>
                  </a:lnTo>
                  <a:lnTo>
                    <a:pt x="201653" y="1868091"/>
                  </a:lnTo>
                  <a:lnTo>
                    <a:pt x="189744" y="1864916"/>
                  </a:lnTo>
                  <a:lnTo>
                    <a:pt x="177835" y="1861741"/>
                  </a:lnTo>
                  <a:lnTo>
                    <a:pt x="165927" y="1857375"/>
                  </a:lnTo>
                  <a:lnTo>
                    <a:pt x="154018" y="1853406"/>
                  </a:lnTo>
                  <a:lnTo>
                    <a:pt x="143300" y="1848247"/>
                  </a:lnTo>
                  <a:lnTo>
                    <a:pt x="132186" y="1842294"/>
                  </a:lnTo>
                  <a:lnTo>
                    <a:pt x="121865" y="1836341"/>
                  </a:lnTo>
                  <a:lnTo>
                    <a:pt x="111147" y="1829594"/>
                  </a:lnTo>
                  <a:lnTo>
                    <a:pt x="101620" y="1822847"/>
                  </a:lnTo>
                  <a:lnTo>
                    <a:pt x="91696" y="1815306"/>
                  </a:lnTo>
                  <a:lnTo>
                    <a:pt x="82566" y="1807369"/>
                  </a:lnTo>
                  <a:lnTo>
                    <a:pt x="74230" y="1799035"/>
                  </a:lnTo>
                  <a:lnTo>
                    <a:pt x="65497" y="1789906"/>
                  </a:lnTo>
                  <a:lnTo>
                    <a:pt x="57558" y="1780778"/>
                  </a:lnTo>
                  <a:lnTo>
                    <a:pt x="50016" y="1771650"/>
                  </a:lnTo>
                  <a:lnTo>
                    <a:pt x="42871" y="1761331"/>
                  </a:lnTo>
                  <a:lnTo>
                    <a:pt x="36520" y="1751410"/>
                  </a:lnTo>
                  <a:lnTo>
                    <a:pt x="30168" y="1740694"/>
                  </a:lnTo>
                  <a:lnTo>
                    <a:pt x="24611" y="1729581"/>
                  </a:lnTo>
                  <a:lnTo>
                    <a:pt x="19848" y="1718469"/>
                  </a:lnTo>
                  <a:lnTo>
                    <a:pt x="15084" y="1706960"/>
                  </a:lnTo>
                  <a:lnTo>
                    <a:pt x="11115" y="1695053"/>
                  </a:lnTo>
                  <a:lnTo>
                    <a:pt x="7939" y="1682750"/>
                  </a:lnTo>
                  <a:lnTo>
                    <a:pt x="4763" y="1670844"/>
                  </a:lnTo>
                  <a:lnTo>
                    <a:pt x="2779" y="1658541"/>
                  </a:lnTo>
                  <a:lnTo>
                    <a:pt x="1191" y="1645841"/>
                  </a:lnTo>
                  <a:lnTo>
                    <a:pt x="0" y="1632744"/>
                  </a:lnTo>
                  <a:lnTo>
                    <a:pt x="0" y="1619647"/>
                  </a:lnTo>
                  <a:lnTo>
                    <a:pt x="0" y="369490"/>
                  </a:lnTo>
                  <a:lnTo>
                    <a:pt x="0" y="356790"/>
                  </a:lnTo>
                  <a:lnTo>
                    <a:pt x="1191" y="344090"/>
                  </a:lnTo>
                  <a:lnTo>
                    <a:pt x="2779" y="330994"/>
                  </a:lnTo>
                  <a:lnTo>
                    <a:pt x="4763" y="318690"/>
                  </a:lnTo>
                  <a:lnTo>
                    <a:pt x="7939" y="306387"/>
                  </a:lnTo>
                  <a:lnTo>
                    <a:pt x="11115" y="294084"/>
                  </a:lnTo>
                  <a:lnTo>
                    <a:pt x="15084" y="282575"/>
                  </a:lnTo>
                  <a:lnTo>
                    <a:pt x="19848" y="271065"/>
                  </a:lnTo>
                  <a:lnTo>
                    <a:pt x="24611" y="259953"/>
                  </a:lnTo>
                  <a:lnTo>
                    <a:pt x="30168" y="249237"/>
                  </a:lnTo>
                  <a:lnTo>
                    <a:pt x="36520" y="238125"/>
                  </a:lnTo>
                  <a:lnTo>
                    <a:pt x="42871" y="228203"/>
                  </a:lnTo>
                  <a:lnTo>
                    <a:pt x="50016" y="218281"/>
                  </a:lnTo>
                  <a:lnTo>
                    <a:pt x="57558" y="208756"/>
                  </a:lnTo>
                  <a:lnTo>
                    <a:pt x="65497" y="199231"/>
                  </a:lnTo>
                  <a:lnTo>
                    <a:pt x="74230" y="190500"/>
                  </a:lnTo>
                  <a:lnTo>
                    <a:pt x="82566" y="182165"/>
                  </a:lnTo>
                  <a:lnTo>
                    <a:pt x="91696" y="174228"/>
                  </a:lnTo>
                  <a:lnTo>
                    <a:pt x="101620" y="167084"/>
                  </a:lnTo>
                  <a:lnTo>
                    <a:pt x="111147" y="159544"/>
                  </a:lnTo>
                  <a:lnTo>
                    <a:pt x="121865" y="152797"/>
                  </a:lnTo>
                  <a:lnTo>
                    <a:pt x="132186" y="147240"/>
                  </a:lnTo>
                  <a:lnTo>
                    <a:pt x="143300" y="141684"/>
                  </a:lnTo>
                  <a:lnTo>
                    <a:pt x="154018" y="136525"/>
                  </a:lnTo>
                  <a:lnTo>
                    <a:pt x="165927" y="131762"/>
                  </a:lnTo>
                  <a:lnTo>
                    <a:pt x="177835" y="127794"/>
                  </a:lnTo>
                  <a:lnTo>
                    <a:pt x="189744" y="124222"/>
                  </a:lnTo>
                  <a:lnTo>
                    <a:pt x="201653" y="121840"/>
                  </a:lnTo>
                  <a:lnTo>
                    <a:pt x="214355" y="119062"/>
                  </a:lnTo>
                  <a:lnTo>
                    <a:pt x="227058" y="117475"/>
                  </a:lnTo>
                  <a:lnTo>
                    <a:pt x="239760" y="116681"/>
                  </a:lnTo>
                  <a:lnTo>
                    <a:pt x="252860" y="116284"/>
                  </a:lnTo>
                  <a:lnTo>
                    <a:pt x="380679" y="116284"/>
                  </a:lnTo>
                  <a:lnTo>
                    <a:pt x="380679" y="215503"/>
                  </a:lnTo>
                  <a:lnTo>
                    <a:pt x="380679" y="307975"/>
                  </a:lnTo>
                  <a:lnTo>
                    <a:pt x="442207" y="307975"/>
                  </a:lnTo>
                  <a:lnTo>
                    <a:pt x="442207"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012">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36" name="组合 135"/>
          <p:cNvGrpSpPr/>
          <p:nvPr/>
        </p:nvGrpSpPr>
        <p:grpSpPr>
          <a:xfrm>
            <a:off x="3950067" y="2565928"/>
            <a:ext cx="842064" cy="976795"/>
            <a:chOff x="5301679" y="3724016"/>
            <a:chExt cx="1123045" cy="1302732"/>
          </a:xfrm>
        </p:grpSpPr>
        <p:sp>
          <p:nvSpPr>
            <p:cNvPr id="137" name="六边形 136"/>
            <p:cNvSpPr/>
            <p:nvPr/>
          </p:nvSpPr>
          <p:spPr>
            <a:xfrm rot="5400000">
              <a:off x="5211836" y="3813859"/>
              <a:ext cx="1302732" cy="1123045"/>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bg1">
                    <a:lumMod val="50000"/>
                  </a:schemeClr>
                </a:solidFill>
                <a:latin typeface="微软雅黑" panose="020B0503020204020204" pitchFamily="34" charset="-122"/>
                <a:ea typeface="微软雅黑" panose="020B0503020204020204" pitchFamily="34" charset="-122"/>
              </a:endParaRPr>
            </a:p>
          </p:txBody>
        </p:sp>
        <p:sp>
          <p:nvSpPr>
            <p:cNvPr id="138" name="KSO_Shape"/>
            <p:cNvSpPr>
              <a:spLocks/>
            </p:cNvSpPr>
            <p:nvPr/>
          </p:nvSpPr>
          <p:spPr bwMode="auto">
            <a:xfrm>
              <a:off x="5622788" y="4143426"/>
              <a:ext cx="480825" cy="453578"/>
            </a:xfrm>
            <a:custGeom>
              <a:avLst/>
              <a:gdLst>
                <a:gd name="T0" fmla="*/ 186247 w 2959101"/>
                <a:gd name="T1" fmla="*/ 1226349 h 2789237"/>
                <a:gd name="T2" fmla="*/ 230689 w 2959101"/>
                <a:gd name="T3" fmla="*/ 1237612 h 2789237"/>
                <a:gd name="T4" fmla="*/ 288413 w 2959101"/>
                <a:gd name="T5" fmla="*/ 1242988 h 2789237"/>
                <a:gd name="T6" fmla="*/ 479719 w 2959101"/>
                <a:gd name="T7" fmla="*/ 1671247 h 2789237"/>
                <a:gd name="T8" fmla="*/ 447792 w 2959101"/>
                <a:gd name="T9" fmla="*/ 1667919 h 2789237"/>
                <a:gd name="T10" fmla="*/ 425571 w 2959101"/>
                <a:gd name="T11" fmla="*/ 1655632 h 2789237"/>
                <a:gd name="T12" fmla="*/ 406415 w 2959101"/>
                <a:gd name="T13" fmla="*/ 1632337 h 2789237"/>
                <a:gd name="T14" fmla="*/ 1684037 w 2959101"/>
                <a:gd name="T15" fmla="*/ 1235155 h 2789237"/>
                <a:gd name="T16" fmla="*/ 1739462 w 2959101"/>
                <a:gd name="T17" fmla="*/ 1231059 h 2789237"/>
                <a:gd name="T18" fmla="*/ 1778540 w 2959101"/>
                <a:gd name="T19" fmla="*/ 1219540 h 2789237"/>
                <a:gd name="T20" fmla="*/ 1816086 w 2959101"/>
                <a:gd name="T21" fmla="*/ 1198804 h 2789237"/>
                <a:gd name="T22" fmla="*/ 1573698 w 2959101"/>
                <a:gd name="T23" fmla="*/ 1645505 h 2789237"/>
                <a:gd name="T24" fmla="*/ 1560927 w 2959101"/>
                <a:gd name="T25" fmla="*/ 1659840 h 2789237"/>
                <a:gd name="T26" fmla="*/ 1547390 w 2959101"/>
                <a:gd name="T27" fmla="*/ 1666496 h 2789237"/>
                <a:gd name="T28" fmla="*/ 1509589 w 2959101"/>
                <a:gd name="T29" fmla="*/ 1671104 h 2789237"/>
                <a:gd name="T30" fmla="*/ 1044479 w 2959101"/>
                <a:gd name="T31" fmla="*/ 1465033 h 2789237"/>
                <a:gd name="T32" fmla="*/ 653055 w 2959101"/>
                <a:gd name="T33" fmla="*/ 989868 h 2789237"/>
                <a:gd name="T34" fmla="*/ 262244 w 2959101"/>
                <a:gd name="T35" fmla="*/ 1208432 h 2789237"/>
                <a:gd name="T36" fmla="*/ 203201 w 2959101"/>
                <a:gd name="T37" fmla="*/ 1197683 h 2789237"/>
                <a:gd name="T38" fmla="*/ 151059 w 2959101"/>
                <a:gd name="T39" fmla="*/ 1173369 h 2789237"/>
                <a:gd name="T40" fmla="*/ 106841 w 2959101"/>
                <a:gd name="T41" fmla="*/ 1139075 h 2789237"/>
                <a:gd name="T42" fmla="*/ 72846 w 2959101"/>
                <a:gd name="T43" fmla="*/ 1097359 h 2789237"/>
                <a:gd name="T44" fmla="*/ 49586 w 2959101"/>
                <a:gd name="T45" fmla="*/ 1051547 h 2789237"/>
                <a:gd name="T46" fmla="*/ 39874 w 2959101"/>
                <a:gd name="T47" fmla="*/ 1004712 h 2789237"/>
                <a:gd name="T48" fmla="*/ 44474 w 2959101"/>
                <a:gd name="T49" fmla="*/ 953782 h 2789237"/>
                <a:gd name="T50" fmla="*/ 156427 w 2959101"/>
                <a:gd name="T51" fmla="*/ 723445 h 2789237"/>
                <a:gd name="T52" fmla="*/ 1881769 w 2959101"/>
                <a:gd name="T53" fmla="*/ 891877 h 2789237"/>
                <a:gd name="T54" fmla="*/ 1894788 w 2959101"/>
                <a:gd name="T55" fmla="*/ 923328 h 2789237"/>
                <a:gd name="T56" fmla="*/ 1902958 w 2959101"/>
                <a:gd name="T57" fmla="*/ 957080 h 2789237"/>
                <a:gd name="T58" fmla="*/ 1904745 w 2959101"/>
                <a:gd name="T59" fmla="*/ 994156 h 2789237"/>
                <a:gd name="T60" fmla="*/ 1893767 w 2959101"/>
                <a:gd name="T61" fmla="*/ 1047342 h 2789237"/>
                <a:gd name="T62" fmla="*/ 1869771 w 2959101"/>
                <a:gd name="T63" fmla="*/ 1095413 h 2789237"/>
                <a:gd name="T64" fmla="*/ 1834797 w 2959101"/>
                <a:gd name="T65" fmla="*/ 1136069 h 2789237"/>
                <a:gd name="T66" fmla="*/ 1792164 w 2959101"/>
                <a:gd name="T67" fmla="*/ 1167520 h 2789237"/>
                <a:gd name="T68" fmla="*/ 1744425 w 2959101"/>
                <a:gd name="T69" fmla="*/ 1188999 h 2789237"/>
                <a:gd name="T70" fmla="*/ 1694645 w 2959101"/>
                <a:gd name="T71" fmla="*/ 1198460 h 2789237"/>
                <a:gd name="T72" fmla="*/ 1531517 w 2959101"/>
                <a:gd name="T73" fmla="*/ 727463 h 2789237"/>
                <a:gd name="T74" fmla="*/ 1310612 w 2959101"/>
                <a:gd name="T75" fmla="*/ 512 h 2789237"/>
                <a:gd name="T76" fmla="*/ 1333869 w 2959101"/>
                <a:gd name="T77" fmla="*/ 7934 h 2789237"/>
                <a:gd name="T78" fmla="*/ 1352526 w 2959101"/>
                <a:gd name="T79" fmla="*/ 26874 h 2789237"/>
                <a:gd name="T80" fmla="*/ 1493861 w 2959101"/>
                <a:gd name="T81" fmla="*/ 264384 h 2789237"/>
                <a:gd name="T82" fmla="*/ 892487 w 2959101"/>
                <a:gd name="T83" fmla="*/ 95976 h 2789237"/>
                <a:gd name="T84" fmla="*/ 832682 w 2959101"/>
                <a:gd name="T85" fmla="*/ 21499 h 2789237"/>
                <a:gd name="T86" fmla="*/ 658932 w 2959101"/>
                <a:gd name="T87" fmla="*/ 0 h 2789237"/>
                <a:gd name="T88" fmla="*/ 706710 w 2959101"/>
                <a:gd name="T89" fmla="*/ 3069 h 2789237"/>
                <a:gd name="T90" fmla="*/ 746568 w 2959101"/>
                <a:gd name="T91" fmla="*/ 12022 h 2789237"/>
                <a:gd name="T92" fmla="*/ 779783 w 2959101"/>
                <a:gd name="T93" fmla="*/ 26347 h 2789237"/>
                <a:gd name="T94" fmla="*/ 807888 w 2959101"/>
                <a:gd name="T95" fmla="*/ 45788 h 2789237"/>
                <a:gd name="T96" fmla="*/ 831905 w 2959101"/>
                <a:gd name="T97" fmla="*/ 69578 h 2789237"/>
                <a:gd name="T98" fmla="*/ 862565 w 2959101"/>
                <a:gd name="T99" fmla="*/ 112553 h 2789237"/>
                <a:gd name="T100" fmla="*/ 861798 w 2959101"/>
                <a:gd name="T101" fmla="*/ 328704 h 2789237"/>
                <a:gd name="T102" fmla="*/ 501800 w 2959101"/>
                <a:gd name="T103" fmla="*/ 83903 h 2789237"/>
                <a:gd name="T104" fmla="*/ 531183 w 2959101"/>
                <a:gd name="T105" fmla="*/ 43998 h 2789237"/>
                <a:gd name="T106" fmla="*/ 566697 w 2959101"/>
                <a:gd name="T107" fmla="*/ 17394 h 2789237"/>
                <a:gd name="T108" fmla="*/ 612431 w 2959101"/>
                <a:gd name="T109" fmla="*/ 3325 h 2789237"/>
                <a:gd name="T110" fmla="*/ 658932 w 2959101"/>
                <a:gd name="T111" fmla="*/ 0 h 278923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959101" h="2789237">
                  <a:moveTo>
                    <a:pt x="230188" y="1878012"/>
                  </a:moveTo>
                  <a:lnTo>
                    <a:pt x="253199" y="1889137"/>
                  </a:lnTo>
                  <a:lnTo>
                    <a:pt x="265102" y="1894302"/>
                  </a:lnTo>
                  <a:lnTo>
                    <a:pt x="277004" y="1898673"/>
                  </a:lnTo>
                  <a:lnTo>
                    <a:pt x="289303" y="1903440"/>
                  </a:lnTo>
                  <a:lnTo>
                    <a:pt x="301999" y="1907414"/>
                  </a:lnTo>
                  <a:lnTo>
                    <a:pt x="315092" y="1911387"/>
                  </a:lnTo>
                  <a:lnTo>
                    <a:pt x="328978" y="1914963"/>
                  </a:lnTo>
                  <a:lnTo>
                    <a:pt x="343657" y="1918538"/>
                  </a:lnTo>
                  <a:lnTo>
                    <a:pt x="358337" y="1920922"/>
                  </a:lnTo>
                  <a:lnTo>
                    <a:pt x="374207" y="1923704"/>
                  </a:lnTo>
                  <a:lnTo>
                    <a:pt x="391267" y="1925690"/>
                  </a:lnTo>
                  <a:lnTo>
                    <a:pt x="408724" y="1927279"/>
                  </a:lnTo>
                  <a:lnTo>
                    <a:pt x="427767" y="1928471"/>
                  </a:lnTo>
                  <a:lnTo>
                    <a:pt x="448001" y="1929266"/>
                  </a:lnTo>
                  <a:lnTo>
                    <a:pt x="469029" y="1929266"/>
                  </a:lnTo>
                  <a:lnTo>
                    <a:pt x="1446213" y="1929266"/>
                  </a:lnTo>
                  <a:lnTo>
                    <a:pt x="1293069" y="2273739"/>
                  </a:lnTo>
                  <a:lnTo>
                    <a:pt x="1446213" y="2593975"/>
                  </a:lnTo>
                  <a:lnTo>
                    <a:pt x="745164" y="2593975"/>
                  </a:lnTo>
                  <a:lnTo>
                    <a:pt x="733261" y="2593975"/>
                  </a:lnTo>
                  <a:lnTo>
                    <a:pt x="722946" y="2593181"/>
                  </a:lnTo>
                  <a:lnTo>
                    <a:pt x="713424" y="2591989"/>
                  </a:lnTo>
                  <a:lnTo>
                    <a:pt x="703902" y="2590399"/>
                  </a:lnTo>
                  <a:lnTo>
                    <a:pt x="695571" y="2588810"/>
                  </a:lnTo>
                  <a:lnTo>
                    <a:pt x="688032" y="2586029"/>
                  </a:lnTo>
                  <a:lnTo>
                    <a:pt x="680891" y="2582850"/>
                  </a:lnTo>
                  <a:lnTo>
                    <a:pt x="673750" y="2578877"/>
                  </a:lnTo>
                  <a:lnTo>
                    <a:pt x="667402" y="2574507"/>
                  </a:lnTo>
                  <a:lnTo>
                    <a:pt x="661054" y="2569739"/>
                  </a:lnTo>
                  <a:lnTo>
                    <a:pt x="655103" y="2564177"/>
                  </a:lnTo>
                  <a:lnTo>
                    <a:pt x="649151" y="2557422"/>
                  </a:lnTo>
                  <a:lnTo>
                    <a:pt x="643200" y="2550668"/>
                  </a:lnTo>
                  <a:lnTo>
                    <a:pt x="637646" y="2542324"/>
                  </a:lnTo>
                  <a:lnTo>
                    <a:pt x="631298" y="2533583"/>
                  </a:lnTo>
                  <a:lnTo>
                    <a:pt x="625347" y="2523650"/>
                  </a:lnTo>
                  <a:lnTo>
                    <a:pt x="230188" y="1878012"/>
                  </a:lnTo>
                  <a:close/>
                  <a:moveTo>
                    <a:pt x="1932679" y="1738312"/>
                  </a:moveTo>
                  <a:lnTo>
                    <a:pt x="1932679" y="1917109"/>
                  </a:lnTo>
                  <a:lnTo>
                    <a:pt x="2615872" y="1917109"/>
                  </a:lnTo>
                  <a:lnTo>
                    <a:pt x="2636106" y="1916711"/>
                  </a:lnTo>
                  <a:lnTo>
                    <a:pt x="2654356" y="1915917"/>
                  </a:lnTo>
                  <a:lnTo>
                    <a:pt x="2671416" y="1914725"/>
                  </a:lnTo>
                  <a:lnTo>
                    <a:pt x="2687286" y="1912738"/>
                  </a:lnTo>
                  <a:lnTo>
                    <a:pt x="2701965" y="1910751"/>
                  </a:lnTo>
                  <a:lnTo>
                    <a:pt x="2715851" y="1907970"/>
                  </a:lnTo>
                  <a:lnTo>
                    <a:pt x="2728547" y="1904791"/>
                  </a:lnTo>
                  <a:lnTo>
                    <a:pt x="2740449" y="1901216"/>
                  </a:lnTo>
                  <a:lnTo>
                    <a:pt x="2751955" y="1897640"/>
                  </a:lnTo>
                  <a:lnTo>
                    <a:pt x="2762667" y="1892872"/>
                  </a:lnTo>
                  <a:lnTo>
                    <a:pt x="2772982" y="1888104"/>
                  </a:lnTo>
                  <a:lnTo>
                    <a:pt x="2782901" y="1883336"/>
                  </a:lnTo>
                  <a:lnTo>
                    <a:pt x="2792423" y="1878171"/>
                  </a:lnTo>
                  <a:lnTo>
                    <a:pt x="2802341" y="1872608"/>
                  </a:lnTo>
                  <a:lnTo>
                    <a:pt x="2820988" y="1860688"/>
                  </a:lnTo>
                  <a:lnTo>
                    <a:pt x="2473441" y="2504355"/>
                  </a:lnTo>
                  <a:lnTo>
                    <a:pt x="2465506" y="2519056"/>
                  </a:lnTo>
                  <a:lnTo>
                    <a:pt x="2458364" y="2532168"/>
                  </a:lnTo>
                  <a:lnTo>
                    <a:pt x="2451223" y="2544088"/>
                  </a:lnTo>
                  <a:lnTo>
                    <a:pt x="2444478" y="2554021"/>
                  </a:lnTo>
                  <a:lnTo>
                    <a:pt x="2438130" y="2562365"/>
                  </a:lnTo>
                  <a:lnTo>
                    <a:pt x="2434956" y="2566338"/>
                  </a:lnTo>
                  <a:lnTo>
                    <a:pt x="2431386" y="2569914"/>
                  </a:lnTo>
                  <a:lnTo>
                    <a:pt x="2428212" y="2573092"/>
                  </a:lnTo>
                  <a:lnTo>
                    <a:pt x="2424641" y="2576271"/>
                  </a:lnTo>
                  <a:lnTo>
                    <a:pt x="2420674" y="2578655"/>
                  </a:lnTo>
                  <a:lnTo>
                    <a:pt x="2416706" y="2581039"/>
                  </a:lnTo>
                  <a:lnTo>
                    <a:pt x="2412342" y="2583025"/>
                  </a:lnTo>
                  <a:lnTo>
                    <a:pt x="2407978" y="2585012"/>
                  </a:lnTo>
                  <a:lnTo>
                    <a:pt x="2403614" y="2586601"/>
                  </a:lnTo>
                  <a:lnTo>
                    <a:pt x="2398059" y="2587793"/>
                  </a:lnTo>
                  <a:lnTo>
                    <a:pt x="2387347" y="2590575"/>
                  </a:lnTo>
                  <a:lnTo>
                    <a:pt x="2375048" y="2591767"/>
                  </a:lnTo>
                  <a:lnTo>
                    <a:pt x="2361162" y="2593356"/>
                  </a:lnTo>
                  <a:lnTo>
                    <a:pt x="2344896" y="2593753"/>
                  </a:lnTo>
                  <a:lnTo>
                    <a:pt x="2326645" y="2594151"/>
                  </a:lnTo>
                  <a:lnTo>
                    <a:pt x="2306411" y="2594151"/>
                  </a:lnTo>
                  <a:lnTo>
                    <a:pt x="1958864" y="2594151"/>
                  </a:lnTo>
                  <a:lnTo>
                    <a:pt x="1958864" y="2789237"/>
                  </a:lnTo>
                  <a:lnTo>
                    <a:pt x="1622425" y="2273907"/>
                  </a:lnTo>
                  <a:lnTo>
                    <a:pt x="1932679" y="1738312"/>
                  </a:lnTo>
                  <a:close/>
                  <a:moveTo>
                    <a:pt x="0" y="995362"/>
                  </a:moveTo>
                  <a:lnTo>
                    <a:pt x="674158" y="995362"/>
                  </a:lnTo>
                  <a:lnTo>
                    <a:pt x="950888" y="1437085"/>
                  </a:lnTo>
                  <a:lnTo>
                    <a:pt x="1014413" y="1536394"/>
                  </a:lnTo>
                  <a:lnTo>
                    <a:pt x="950888" y="1504615"/>
                  </a:lnTo>
                  <a:lnTo>
                    <a:pt x="840911" y="1449797"/>
                  </a:lnTo>
                  <a:lnTo>
                    <a:pt x="608251" y="1876425"/>
                  </a:lnTo>
                  <a:lnTo>
                    <a:pt x="426411" y="1876425"/>
                  </a:lnTo>
                  <a:lnTo>
                    <a:pt x="407353" y="1875631"/>
                  </a:lnTo>
                  <a:lnTo>
                    <a:pt x="388296" y="1874439"/>
                  </a:lnTo>
                  <a:lnTo>
                    <a:pt x="369635" y="1871658"/>
                  </a:lnTo>
                  <a:lnTo>
                    <a:pt x="350975" y="1868083"/>
                  </a:lnTo>
                  <a:lnTo>
                    <a:pt x="333506" y="1864111"/>
                  </a:lnTo>
                  <a:lnTo>
                    <a:pt x="315639" y="1858947"/>
                  </a:lnTo>
                  <a:lnTo>
                    <a:pt x="298567" y="1852988"/>
                  </a:lnTo>
                  <a:lnTo>
                    <a:pt x="281892" y="1845838"/>
                  </a:lnTo>
                  <a:lnTo>
                    <a:pt x="265614" y="1838291"/>
                  </a:lnTo>
                  <a:lnTo>
                    <a:pt x="249732" y="1829949"/>
                  </a:lnTo>
                  <a:lnTo>
                    <a:pt x="234645" y="1821210"/>
                  </a:lnTo>
                  <a:lnTo>
                    <a:pt x="219955" y="1811676"/>
                  </a:lnTo>
                  <a:lnTo>
                    <a:pt x="205662" y="1801745"/>
                  </a:lnTo>
                  <a:lnTo>
                    <a:pt x="192163" y="1791020"/>
                  </a:lnTo>
                  <a:lnTo>
                    <a:pt x="179061" y="1779500"/>
                  </a:lnTo>
                  <a:lnTo>
                    <a:pt x="165959" y="1767981"/>
                  </a:lnTo>
                  <a:lnTo>
                    <a:pt x="154445" y="1755666"/>
                  </a:lnTo>
                  <a:lnTo>
                    <a:pt x="142931" y="1743352"/>
                  </a:lnTo>
                  <a:lnTo>
                    <a:pt x="132211" y="1730243"/>
                  </a:lnTo>
                  <a:lnTo>
                    <a:pt x="122285" y="1716738"/>
                  </a:lnTo>
                  <a:lnTo>
                    <a:pt x="113154" y="1703232"/>
                  </a:lnTo>
                  <a:lnTo>
                    <a:pt x="104419" y="1689328"/>
                  </a:lnTo>
                  <a:lnTo>
                    <a:pt x="96479" y="1675425"/>
                  </a:lnTo>
                  <a:lnTo>
                    <a:pt x="89332" y="1661125"/>
                  </a:lnTo>
                  <a:lnTo>
                    <a:pt x="82979" y="1646824"/>
                  </a:lnTo>
                  <a:lnTo>
                    <a:pt x="77024" y="1632127"/>
                  </a:lnTo>
                  <a:lnTo>
                    <a:pt x="72657" y="1617826"/>
                  </a:lnTo>
                  <a:lnTo>
                    <a:pt x="68289" y="1602732"/>
                  </a:lnTo>
                  <a:lnTo>
                    <a:pt x="65510" y="1588431"/>
                  </a:lnTo>
                  <a:lnTo>
                    <a:pt x="63128" y="1574131"/>
                  </a:lnTo>
                  <a:lnTo>
                    <a:pt x="61937" y="1559433"/>
                  </a:lnTo>
                  <a:lnTo>
                    <a:pt x="61540" y="1545133"/>
                  </a:lnTo>
                  <a:lnTo>
                    <a:pt x="61937" y="1528846"/>
                  </a:lnTo>
                  <a:lnTo>
                    <a:pt x="63128" y="1512560"/>
                  </a:lnTo>
                  <a:lnTo>
                    <a:pt x="65907" y="1496273"/>
                  </a:lnTo>
                  <a:lnTo>
                    <a:pt x="69083" y="1480384"/>
                  </a:lnTo>
                  <a:lnTo>
                    <a:pt x="73848" y="1465289"/>
                  </a:lnTo>
                  <a:lnTo>
                    <a:pt x="79009" y="1449400"/>
                  </a:lnTo>
                  <a:lnTo>
                    <a:pt x="85362" y="1433908"/>
                  </a:lnTo>
                  <a:lnTo>
                    <a:pt x="92508" y="1418813"/>
                  </a:lnTo>
                  <a:lnTo>
                    <a:pt x="242983" y="1122874"/>
                  </a:lnTo>
                  <a:lnTo>
                    <a:pt x="0" y="995362"/>
                  </a:lnTo>
                  <a:close/>
                  <a:moveTo>
                    <a:pt x="2574057" y="833437"/>
                  </a:moveTo>
                  <a:lnTo>
                    <a:pt x="2912705" y="1366837"/>
                  </a:lnTo>
                  <a:lnTo>
                    <a:pt x="2917861" y="1375172"/>
                  </a:lnTo>
                  <a:lnTo>
                    <a:pt x="2923016" y="1384300"/>
                  </a:lnTo>
                  <a:lnTo>
                    <a:pt x="2927378" y="1393428"/>
                  </a:lnTo>
                  <a:lnTo>
                    <a:pt x="2931740" y="1402953"/>
                  </a:lnTo>
                  <a:lnTo>
                    <a:pt x="2936102" y="1412478"/>
                  </a:lnTo>
                  <a:lnTo>
                    <a:pt x="2940067" y="1422797"/>
                  </a:lnTo>
                  <a:lnTo>
                    <a:pt x="2943239" y="1433116"/>
                  </a:lnTo>
                  <a:lnTo>
                    <a:pt x="2946808" y="1443434"/>
                  </a:lnTo>
                  <a:lnTo>
                    <a:pt x="2949188" y="1453753"/>
                  </a:lnTo>
                  <a:lnTo>
                    <a:pt x="2951963" y="1464469"/>
                  </a:lnTo>
                  <a:lnTo>
                    <a:pt x="2954343" y="1474788"/>
                  </a:lnTo>
                  <a:lnTo>
                    <a:pt x="2955929" y="1485503"/>
                  </a:lnTo>
                  <a:lnTo>
                    <a:pt x="2957118" y="1495822"/>
                  </a:lnTo>
                  <a:lnTo>
                    <a:pt x="2958308" y="1505744"/>
                  </a:lnTo>
                  <a:lnTo>
                    <a:pt x="2958705" y="1516063"/>
                  </a:lnTo>
                  <a:lnTo>
                    <a:pt x="2959101" y="1525588"/>
                  </a:lnTo>
                  <a:lnTo>
                    <a:pt x="2958705" y="1543050"/>
                  </a:lnTo>
                  <a:lnTo>
                    <a:pt x="2956722" y="1560116"/>
                  </a:lnTo>
                  <a:lnTo>
                    <a:pt x="2954739" y="1576784"/>
                  </a:lnTo>
                  <a:lnTo>
                    <a:pt x="2951170" y="1593453"/>
                  </a:lnTo>
                  <a:lnTo>
                    <a:pt x="2946808" y="1609725"/>
                  </a:lnTo>
                  <a:lnTo>
                    <a:pt x="2941653" y="1625600"/>
                  </a:lnTo>
                  <a:lnTo>
                    <a:pt x="2935705" y="1641475"/>
                  </a:lnTo>
                  <a:lnTo>
                    <a:pt x="2928964" y="1656556"/>
                  </a:lnTo>
                  <a:lnTo>
                    <a:pt x="2921429" y="1671638"/>
                  </a:lnTo>
                  <a:lnTo>
                    <a:pt x="2913102" y="1685925"/>
                  </a:lnTo>
                  <a:lnTo>
                    <a:pt x="2904378" y="1700213"/>
                  </a:lnTo>
                  <a:lnTo>
                    <a:pt x="2894464" y="1713706"/>
                  </a:lnTo>
                  <a:lnTo>
                    <a:pt x="2884154" y="1726803"/>
                  </a:lnTo>
                  <a:lnTo>
                    <a:pt x="2873448" y="1739106"/>
                  </a:lnTo>
                  <a:lnTo>
                    <a:pt x="2862344" y="1751410"/>
                  </a:lnTo>
                  <a:lnTo>
                    <a:pt x="2850052" y="1763316"/>
                  </a:lnTo>
                  <a:lnTo>
                    <a:pt x="2837759" y="1774031"/>
                  </a:lnTo>
                  <a:lnTo>
                    <a:pt x="2825069" y="1784747"/>
                  </a:lnTo>
                  <a:lnTo>
                    <a:pt x="2811983" y="1794272"/>
                  </a:lnTo>
                  <a:lnTo>
                    <a:pt x="2797708" y="1803797"/>
                  </a:lnTo>
                  <a:lnTo>
                    <a:pt x="2783829" y="1812131"/>
                  </a:lnTo>
                  <a:lnTo>
                    <a:pt x="2769950" y="1820466"/>
                  </a:lnTo>
                  <a:lnTo>
                    <a:pt x="2754881" y="1827610"/>
                  </a:lnTo>
                  <a:lnTo>
                    <a:pt x="2740209" y="1834753"/>
                  </a:lnTo>
                  <a:lnTo>
                    <a:pt x="2725140" y="1840310"/>
                  </a:lnTo>
                  <a:lnTo>
                    <a:pt x="2709675" y="1845469"/>
                  </a:lnTo>
                  <a:lnTo>
                    <a:pt x="2694606" y="1849835"/>
                  </a:lnTo>
                  <a:lnTo>
                    <a:pt x="2679141" y="1853803"/>
                  </a:lnTo>
                  <a:lnTo>
                    <a:pt x="2663279" y="1856978"/>
                  </a:lnTo>
                  <a:lnTo>
                    <a:pt x="2648211" y="1858566"/>
                  </a:lnTo>
                  <a:lnTo>
                    <a:pt x="2632349" y="1860153"/>
                  </a:lnTo>
                  <a:lnTo>
                    <a:pt x="2616487" y="1860550"/>
                  </a:lnTo>
                  <a:lnTo>
                    <a:pt x="2418215" y="1860550"/>
                  </a:lnTo>
                  <a:lnTo>
                    <a:pt x="2078376" y="1290637"/>
                  </a:lnTo>
                  <a:lnTo>
                    <a:pt x="2008188" y="1171972"/>
                  </a:lnTo>
                  <a:lnTo>
                    <a:pt x="2378957" y="1129109"/>
                  </a:lnTo>
                  <a:lnTo>
                    <a:pt x="2574057" y="833437"/>
                  </a:lnTo>
                  <a:close/>
                  <a:moveTo>
                    <a:pt x="1239838" y="0"/>
                  </a:moveTo>
                  <a:lnTo>
                    <a:pt x="2017953" y="0"/>
                  </a:lnTo>
                  <a:lnTo>
                    <a:pt x="2027084" y="397"/>
                  </a:lnTo>
                  <a:lnTo>
                    <a:pt x="2035818" y="794"/>
                  </a:lnTo>
                  <a:lnTo>
                    <a:pt x="2044155" y="1986"/>
                  </a:lnTo>
                  <a:lnTo>
                    <a:pt x="2051697" y="3178"/>
                  </a:lnTo>
                  <a:lnTo>
                    <a:pt x="2058843" y="5561"/>
                  </a:lnTo>
                  <a:lnTo>
                    <a:pt x="2065195" y="8739"/>
                  </a:lnTo>
                  <a:lnTo>
                    <a:pt x="2071944" y="12314"/>
                  </a:lnTo>
                  <a:lnTo>
                    <a:pt x="2077899" y="16684"/>
                  </a:lnTo>
                  <a:lnTo>
                    <a:pt x="2083854" y="21451"/>
                  </a:lnTo>
                  <a:lnTo>
                    <a:pt x="2089015" y="27013"/>
                  </a:lnTo>
                  <a:lnTo>
                    <a:pt x="2094970" y="34163"/>
                  </a:lnTo>
                  <a:lnTo>
                    <a:pt x="2100925" y="41711"/>
                  </a:lnTo>
                  <a:lnTo>
                    <a:pt x="2106880" y="50053"/>
                  </a:lnTo>
                  <a:lnTo>
                    <a:pt x="2112835" y="59587"/>
                  </a:lnTo>
                  <a:lnTo>
                    <a:pt x="2119584" y="69518"/>
                  </a:lnTo>
                  <a:lnTo>
                    <a:pt x="2126730" y="81435"/>
                  </a:lnTo>
                  <a:lnTo>
                    <a:pt x="2320465" y="410355"/>
                  </a:lnTo>
                  <a:lnTo>
                    <a:pt x="2530476" y="296742"/>
                  </a:lnTo>
                  <a:lnTo>
                    <a:pt x="2219230" y="850900"/>
                  </a:lnTo>
                  <a:lnTo>
                    <a:pt x="1584035" y="850900"/>
                  </a:lnTo>
                  <a:lnTo>
                    <a:pt x="1749979" y="743246"/>
                  </a:lnTo>
                  <a:lnTo>
                    <a:pt x="1386330" y="148967"/>
                  </a:lnTo>
                  <a:lnTo>
                    <a:pt x="1337499" y="76668"/>
                  </a:lnTo>
                  <a:lnTo>
                    <a:pt x="1327177" y="64354"/>
                  </a:lnTo>
                  <a:lnTo>
                    <a:pt x="1316061" y="52834"/>
                  </a:lnTo>
                  <a:lnTo>
                    <a:pt x="1304945" y="42902"/>
                  </a:lnTo>
                  <a:lnTo>
                    <a:pt x="1293433" y="33369"/>
                  </a:lnTo>
                  <a:lnTo>
                    <a:pt x="1281126" y="23835"/>
                  </a:lnTo>
                  <a:lnTo>
                    <a:pt x="1268422" y="15492"/>
                  </a:lnTo>
                  <a:lnTo>
                    <a:pt x="1254527" y="7945"/>
                  </a:lnTo>
                  <a:lnTo>
                    <a:pt x="1239838" y="0"/>
                  </a:lnTo>
                  <a:close/>
                  <a:moveTo>
                    <a:pt x="1023541" y="0"/>
                  </a:moveTo>
                  <a:lnTo>
                    <a:pt x="1039416" y="397"/>
                  </a:lnTo>
                  <a:lnTo>
                    <a:pt x="1054895" y="794"/>
                  </a:lnTo>
                  <a:lnTo>
                    <a:pt x="1069579" y="1588"/>
                  </a:lnTo>
                  <a:lnTo>
                    <a:pt x="1084263" y="2779"/>
                  </a:lnTo>
                  <a:lnTo>
                    <a:pt x="1097757" y="4764"/>
                  </a:lnTo>
                  <a:lnTo>
                    <a:pt x="1110854" y="6749"/>
                  </a:lnTo>
                  <a:lnTo>
                    <a:pt x="1123951" y="9132"/>
                  </a:lnTo>
                  <a:lnTo>
                    <a:pt x="1136254" y="12308"/>
                  </a:lnTo>
                  <a:lnTo>
                    <a:pt x="1148160" y="15087"/>
                  </a:lnTo>
                  <a:lnTo>
                    <a:pt x="1159670" y="18660"/>
                  </a:lnTo>
                  <a:lnTo>
                    <a:pt x="1170385" y="22234"/>
                  </a:lnTo>
                  <a:lnTo>
                    <a:pt x="1181498" y="26601"/>
                  </a:lnTo>
                  <a:lnTo>
                    <a:pt x="1191420" y="30968"/>
                  </a:lnTo>
                  <a:lnTo>
                    <a:pt x="1201738" y="35733"/>
                  </a:lnTo>
                  <a:lnTo>
                    <a:pt x="1211263" y="40894"/>
                  </a:lnTo>
                  <a:lnTo>
                    <a:pt x="1220391" y="46453"/>
                  </a:lnTo>
                  <a:lnTo>
                    <a:pt x="1229520" y="52011"/>
                  </a:lnTo>
                  <a:lnTo>
                    <a:pt x="1238251" y="57967"/>
                  </a:lnTo>
                  <a:lnTo>
                    <a:pt x="1246585" y="64319"/>
                  </a:lnTo>
                  <a:lnTo>
                    <a:pt x="1254920" y="71069"/>
                  </a:lnTo>
                  <a:lnTo>
                    <a:pt x="1262857" y="77818"/>
                  </a:lnTo>
                  <a:lnTo>
                    <a:pt x="1270398" y="85362"/>
                  </a:lnTo>
                  <a:lnTo>
                    <a:pt x="1277938" y="92906"/>
                  </a:lnTo>
                  <a:lnTo>
                    <a:pt x="1285082" y="100052"/>
                  </a:lnTo>
                  <a:lnTo>
                    <a:pt x="1292226" y="107993"/>
                  </a:lnTo>
                  <a:lnTo>
                    <a:pt x="1299370" y="116331"/>
                  </a:lnTo>
                  <a:lnTo>
                    <a:pt x="1312863" y="133800"/>
                  </a:lnTo>
                  <a:lnTo>
                    <a:pt x="1325960" y="152064"/>
                  </a:lnTo>
                  <a:lnTo>
                    <a:pt x="1338660" y="171121"/>
                  </a:lnTo>
                  <a:lnTo>
                    <a:pt x="1339851" y="174695"/>
                  </a:lnTo>
                  <a:lnTo>
                    <a:pt x="1341835" y="178268"/>
                  </a:lnTo>
                  <a:lnTo>
                    <a:pt x="1343423" y="181047"/>
                  </a:lnTo>
                  <a:lnTo>
                    <a:pt x="1345010" y="183826"/>
                  </a:lnTo>
                  <a:lnTo>
                    <a:pt x="1435101" y="335096"/>
                  </a:lnTo>
                  <a:lnTo>
                    <a:pt x="1338660" y="510188"/>
                  </a:lnTo>
                  <a:lnTo>
                    <a:pt x="1069579" y="995363"/>
                  </a:lnTo>
                  <a:lnTo>
                    <a:pt x="835820" y="696397"/>
                  </a:lnTo>
                  <a:lnTo>
                    <a:pt x="481013" y="681706"/>
                  </a:lnTo>
                  <a:lnTo>
                    <a:pt x="771129" y="144917"/>
                  </a:lnTo>
                  <a:lnTo>
                    <a:pt x="779463" y="130227"/>
                  </a:lnTo>
                  <a:lnTo>
                    <a:pt x="788194" y="115934"/>
                  </a:lnTo>
                  <a:lnTo>
                    <a:pt x="796926" y="102832"/>
                  </a:lnTo>
                  <a:lnTo>
                    <a:pt x="806451" y="90524"/>
                  </a:lnTo>
                  <a:lnTo>
                    <a:pt x="815579" y="78613"/>
                  </a:lnTo>
                  <a:lnTo>
                    <a:pt x="825104" y="68290"/>
                  </a:lnTo>
                  <a:lnTo>
                    <a:pt x="835026" y="57967"/>
                  </a:lnTo>
                  <a:lnTo>
                    <a:pt x="845741" y="49232"/>
                  </a:lnTo>
                  <a:lnTo>
                    <a:pt x="856854" y="40894"/>
                  </a:lnTo>
                  <a:lnTo>
                    <a:pt x="867966" y="33748"/>
                  </a:lnTo>
                  <a:lnTo>
                    <a:pt x="880269" y="26998"/>
                  </a:lnTo>
                  <a:lnTo>
                    <a:pt x="892970" y="21440"/>
                  </a:lnTo>
                  <a:lnTo>
                    <a:pt x="906066" y="15881"/>
                  </a:lnTo>
                  <a:lnTo>
                    <a:pt x="920751" y="11514"/>
                  </a:lnTo>
                  <a:lnTo>
                    <a:pt x="935435" y="8338"/>
                  </a:lnTo>
                  <a:lnTo>
                    <a:pt x="951310" y="5161"/>
                  </a:lnTo>
                  <a:lnTo>
                    <a:pt x="959248" y="3970"/>
                  </a:lnTo>
                  <a:lnTo>
                    <a:pt x="967582" y="2779"/>
                  </a:lnTo>
                  <a:lnTo>
                    <a:pt x="985441" y="1191"/>
                  </a:lnTo>
                  <a:lnTo>
                    <a:pt x="1004491" y="397"/>
                  </a:lnTo>
                  <a:lnTo>
                    <a:pt x="1023541"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012">
                <a:solidFill>
                  <a:schemeClr val="bg1">
                    <a:lumMod val="50000"/>
                  </a:schemeClr>
                </a:solidFill>
                <a:latin typeface="微软雅黑" panose="020B0503020204020204" pitchFamily="34" charset="-122"/>
                <a:ea typeface="微软雅黑" panose="020B0503020204020204" pitchFamily="34" charset="-122"/>
              </a:endParaRPr>
            </a:p>
          </p:txBody>
        </p:sp>
      </p:grpSp>
      <p:cxnSp>
        <p:nvCxnSpPr>
          <p:cNvPr id="139" name="直接连接符 138"/>
          <p:cNvCxnSpPr/>
          <p:nvPr/>
        </p:nvCxnSpPr>
        <p:spPr>
          <a:xfrm>
            <a:off x="1284718" y="1444371"/>
            <a:ext cx="2482671" cy="0"/>
          </a:xfrm>
          <a:prstGeom prst="line">
            <a:avLst/>
          </a:prstGeom>
          <a:ln w="9525">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40" name="组合 139"/>
          <p:cNvGrpSpPr/>
          <p:nvPr/>
        </p:nvGrpSpPr>
        <p:grpSpPr>
          <a:xfrm>
            <a:off x="4898895" y="1118325"/>
            <a:ext cx="3074598" cy="901577"/>
            <a:chOff x="6567113" y="1793376"/>
            <a:chExt cx="4100531" cy="1202415"/>
          </a:xfrm>
        </p:grpSpPr>
        <p:sp>
          <p:nvSpPr>
            <p:cNvPr id="141" name="文本框 69"/>
            <p:cNvSpPr txBox="1"/>
            <p:nvPr/>
          </p:nvSpPr>
          <p:spPr>
            <a:xfrm>
              <a:off x="6567113" y="1810921"/>
              <a:ext cx="916058" cy="779902"/>
            </a:xfrm>
            <a:prstGeom prst="rect">
              <a:avLst/>
            </a:prstGeom>
            <a:noFill/>
          </p:spPr>
          <p:txBody>
            <a:bodyPr wrap="square" rtlCol="0">
              <a:spAutoFit/>
            </a:bodyPr>
            <a:lstStyle/>
            <a:p>
              <a:pPr algn="ctr"/>
              <a:r>
                <a:rPr lang="en-US" altLang="zh-CN" sz="3200" dirty="0">
                  <a:solidFill>
                    <a:schemeClr val="bg1">
                      <a:lumMod val="50000"/>
                    </a:schemeClr>
                  </a:solidFill>
                  <a:latin typeface="Impact MT Std" pitchFamily="34" charset="0"/>
                  <a:ea typeface="微软雅黑" panose="020B0503020204020204" pitchFamily="34" charset="-122"/>
                </a:rPr>
                <a:t>01</a:t>
              </a:r>
              <a:endParaRPr lang="zh-CN" altLang="en-US" sz="3200" dirty="0">
                <a:solidFill>
                  <a:schemeClr val="bg1">
                    <a:lumMod val="50000"/>
                  </a:schemeClr>
                </a:solidFill>
                <a:latin typeface="Impact MT Std" pitchFamily="34" charset="0"/>
                <a:ea typeface="微软雅黑" panose="020B0503020204020204" pitchFamily="34" charset="-122"/>
              </a:endParaRPr>
            </a:p>
          </p:txBody>
        </p:sp>
        <p:grpSp>
          <p:nvGrpSpPr>
            <p:cNvPr id="142" name="组合 141"/>
            <p:cNvGrpSpPr/>
            <p:nvPr/>
          </p:nvGrpSpPr>
          <p:grpSpPr>
            <a:xfrm>
              <a:off x="7395055" y="1793376"/>
              <a:ext cx="3272589" cy="1202415"/>
              <a:chOff x="6968290" y="1689104"/>
              <a:chExt cx="3272589" cy="1202415"/>
            </a:xfrm>
          </p:grpSpPr>
          <p:sp>
            <p:nvSpPr>
              <p:cNvPr id="143" name="文本框 9"/>
              <p:cNvSpPr txBox="1"/>
              <p:nvPr/>
            </p:nvSpPr>
            <p:spPr>
              <a:xfrm>
                <a:off x="6968290" y="1689104"/>
                <a:ext cx="2329313" cy="330861"/>
              </a:xfrm>
              <a:prstGeom prst="rect">
                <a:avLst/>
              </a:prstGeom>
              <a:noFill/>
            </p:spPr>
            <p:txBody>
              <a:bodyPr wrap="square" rtlCol="0">
                <a:spAutoFit/>
              </a:bodyPr>
              <a:lstStyle/>
              <a:p>
                <a:r>
                  <a:rPr lang="zh-CN" altLang="en-US" sz="1012" b="1" dirty="0">
                    <a:solidFill>
                      <a:schemeClr val="bg1">
                        <a:lumMod val="50000"/>
                      </a:schemeClr>
                    </a:solidFill>
                    <a:latin typeface="微软雅黑" panose="020B0503020204020204" pitchFamily="34" charset="-122"/>
                    <a:ea typeface="微软雅黑" panose="020B0503020204020204" pitchFamily="34" charset="-122"/>
                  </a:rPr>
                  <a:t>输入标题</a:t>
                </a:r>
              </a:p>
            </p:txBody>
          </p:sp>
          <p:sp>
            <p:nvSpPr>
              <p:cNvPr id="144" name="文本框 11"/>
              <p:cNvSpPr txBox="1"/>
              <p:nvPr/>
            </p:nvSpPr>
            <p:spPr>
              <a:xfrm>
                <a:off x="6968290" y="2029520"/>
                <a:ext cx="3272589" cy="861999"/>
              </a:xfrm>
              <a:prstGeom prst="rect">
                <a:avLst/>
              </a:prstGeom>
              <a:noFill/>
            </p:spPr>
            <p:txBody>
              <a:bodyPr wrap="square" rtlCol="0">
                <a:spAutoFit/>
              </a:bodyPr>
              <a:lstStyle/>
              <a:p>
                <a:r>
                  <a:rPr lang="zh-CN" altLang="en-US" sz="900" dirty="0">
                    <a:solidFill>
                      <a:schemeClr val="bg1">
                        <a:lumMod val="50000"/>
                      </a:schemeClr>
                    </a:solidFill>
                    <a:latin typeface="微软雅黑" panose="020B0503020204020204" pitchFamily="34" charset="-122"/>
                    <a:ea typeface="微软雅黑" panose="020B0503020204020204" pitchFamily="34" charset="-122"/>
                  </a:rPr>
                  <a:t>在此输入详细介绍，以表达项目工作的详细资料和文字信息。在此输入详细介绍，以表达项目工作的详细资料和文字信息。</a:t>
                </a:r>
              </a:p>
              <a:p>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p:txBody>
          </p:sp>
        </p:grpSp>
      </p:grpSp>
      <p:cxnSp>
        <p:nvCxnSpPr>
          <p:cNvPr id="145" name="直接连接符 144"/>
          <p:cNvCxnSpPr/>
          <p:nvPr/>
        </p:nvCxnSpPr>
        <p:spPr>
          <a:xfrm>
            <a:off x="5425869" y="2235733"/>
            <a:ext cx="2482671" cy="0"/>
          </a:xfrm>
          <a:prstGeom prst="line">
            <a:avLst/>
          </a:prstGeom>
          <a:ln w="9525">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46" name="组合 145"/>
          <p:cNvGrpSpPr/>
          <p:nvPr/>
        </p:nvGrpSpPr>
        <p:grpSpPr>
          <a:xfrm>
            <a:off x="1117813" y="1890324"/>
            <a:ext cx="3140667" cy="783789"/>
            <a:chOff x="1524357" y="2822974"/>
            <a:chExt cx="4188647" cy="1045324"/>
          </a:xfrm>
        </p:grpSpPr>
        <p:sp>
          <p:nvSpPr>
            <p:cNvPr id="147" name="文本框 75"/>
            <p:cNvSpPr txBox="1"/>
            <p:nvPr/>
          </p:nvSpPr>
          <p:spPr>
            <a:xfrm>
              <a:off x="4796945" y="2868142"/>
              <a:ext cx="916059" cy="779903"/>
            </a:xfrm>
            <a:prstGeom prst="rect">
              <a:avLst/>
            </a:prstGeom>
            <a:noFill/>
          </p:spPr>
          <p:txBody>
            <a:bodyPr wrap="square" rtlCol="0">
              <a:spAutoFit/>
            </a:bodyPr>
            <a:lstStyle/>
            <a:p>
              <a:pPr algn="ctr"/>
              <a:r>
                <a:rPr lang="en-US" altLang="zh-CN" sz="3200" dirty="0">
                  <a:solidFill>
                    <a:schemeClr val="bg1">
                      <a:lumMod val="50000"/>
                    </a:schemeClr>
                  </a:solidFill>
                  <a:latin typeface="Impact MT Std" pitchFamily="34" charset="0"/>
                  <a:ea typeface="微软雅黑" panose="020B0503020204020204" pitchFamily="34" charset="-122"/>
                </a:rPr>
                <a:t>02</a:t>
              </a:r>
              <a:endParaRPr lang="zh-CN" altLang="en-US" sz="3200" dirty="0">
                <a:solidFill>
                  <a:schemeClr val="bg1">
                    <a:lumMod val="50000"/>
                  </a:schemeClr>
                </a:solidFill>
                <a:latin typeface="Impact MT Std" pitchFamily="34" charset="0"/>
                <a:ea typeface="微软雅黑" panose="020B0503020204020204" pitchFamily="34" charset="-122"/>
              </a:endParaRPr>
            </a:p>
          </p:txBody>
        </p:sp>
        <p:grpSp>
          <p:nvGrpSpPr>
            <p:cNvPr id="148" name="组合 147"/>
            <p:cNvGrpSpPr/>
            <p:nvPr/>
          </p:nvGrpSpPr>
          <p:grpSpPr>
            <a:xfrm>
              <a:off x="1524357" y="2822974"/>
              <a:ext cx="3272589" cy="1045324"/>
              <a:chOff x="6968290" y="1661481"/>
              <a:chExt cx="3272589" cy="1045324"/>
            </a:xfrm>
          </p:grpSpPr>
          <p:sp>
            <p:nvSpPr>
              <p:cNvPr id="149" name="文本框 77"/>
              <p:cNvSpPr txBox="1"/>
              <p:nvPr/>
            </p:nvSpPr>
            <p:spPr>
              <a:xfrm>
                <a:off x="7911567" y="1661481"/>
                <a:ext cx="2329312" cy="430999"/>
              </a:xfrm>
              <a:prstGeom prst="rect">
                <a:avLst/>
              </a:prstGeom>
              <a:noFill/>
            </p:spPr>
            <p:txBody>
              <a:bodyPr wrap="square" rtlCol="0">
                <a:spAutoFit/>
              </a:bodyPr>
              <a:lstStyle/>
              <a:p>
                <a:pPr algn="r"/>
                <a:r>
                  <a:rPr lang="zh-CN" altLang="en-US" sz="1500" b="1" dirty="0">
                    <a:solidFill>
                      <a:schemeClr val="bg1">
                        <a:lumMod val="50000"/>
                      </a:schemeClr>
                    </a:solidFill>
                    <a:latin typeface="微软雅黑" panose="020B0503020204020204" pitchFamily="34" charset="-122"/>
                    <a:ea typeface="微软雅黑" panose="020B0503020204020204" pitchFamily="34" charset="-122"/>
                  </a:rPr>
                  <a:t>输入标题</a:t>
                </a:r>
              </a:p>
            </p:txBody>
          </p:sp>
          <p:sp>
            <p:nvSpPr>
              <p:cNvPr id="150" name="文本框 80"/>
              <p:cNvSpPr txBox="1"/>
              <p:nvPr/>
            </p:nvSpPr>
            <p:spPr>
              <a:xfrm>
                <a:off x="6968290" y="2029520"/>
                <a:ext cx="3272589" cy="677285"/>
              </a:xfrm>
              <a:prstGeom prst="rect">
                <a:avLst/>
              </a:prstGeom>
              <a:noFill/>
            </p:spPr>
            <p:txBody>
              <a:bodyPr wrap="square" rtlCol="0">
                <a:spAutoFit/>
              </a:bodyPr>
              <a:lstStyle/>
              <a:p>
                <a:r>
                  <a:rPr lang="zh-CN" altLang="en-US" sz="900" dirty="0">
                    <a:solidFill>
                      <a:schemeClr val="bg1">
                        <a:lumMod val="50000"/>
                      </a:schemeClr>
                    </a:solidFill>
                    <a:latin typeface="微软雅黑" panose="020B0503020204020204" pitchFamily="34" charset="-122"/>
                    <a:ea typeface="微软雅黑" panose="020B0503020204020204" pitchFamily="34" charset="-122"/>
                  </a:rPr>
                  <a:t>由在此输入详细介绍，以表达项目工作的详细资料和文字信息。在此输入详细介绍，以表达项目工作的详细资料和文字信息。</a:t>
                </a:r>
              </a:p>
            </p:txBody>
          </p:sp>
        </p:grpSp>
      </p:grpSp>
      <p:cxnSp>
        <p:nvCxnSpPr>
          <p:cNvPr id="151" name="直接连接符 150"/>
          <p:cNvCxnSpPr/>
          <p:nvPr/>
        </p:nvCxnSpPr>
        <p:spPr>
          <a:xfrm>
            <a:off x="1284718" y="3050451"/>
            <a:ext cx="2482671" cy="0"/>
          </a:xfrm>
          <a:prstGeom prst="line">
            <a:avLst/>
          </a:prstGeom>
          <a:ln w="9525">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52" name="组合 151"/>
          <p:cNvGrpSpPr/>
          <p:nvPr/>
        </p:nvGrpSpPr>
        <p:grpSpPr>
          <a:xfrm>
            <a:off x="4898895" y="2708038"/>
            <a:ext cx="3074598" cy="932204"/>
            <a:chOff x="6567113" y="3913546"/>
            <a:chExt cx="4100531" cy="1243262"/>
          </a:xfrm>
        </p:grpSpPr>
        <p:sp>
          <p:nvSpPr>
            <p:cNvPr id="153" name="文本框 101"/>
            <p:cNvSpPr txBox="1"/>
            <p:nvPr/>
          </p:nvSpPr>
          <p:spPr>
            <a:xfrm>
              <a:off x="6567113" y="3971939"/>
              <a:ext cx="916058" cy="779903"/>
            </a:xfrm>
            <a:prstGeom prst="rect">
              <a:avLst/>
            </a:prstGeom>
            <a:noFill/>
          </p:spPr>
          <p:txBody>
            <a:bodyPr wrap="square" rtlCol="0">
              <a:spAutoFit/>
            </a:bodyPr>
            <a:lstStyle/>
            <a:p>
              <a:pPr algn="ctr"/>
              <a:r>
                <a:rPr lang="en-US" altLang="zh-CN" sz="3200" dirty="0">
                  <a:solidFill>
                    <a:schemeClr val="bg1">
                      <a:lumMod val="50000"/>
                    </a:schemeClr>
                  </a:solidFill>
                  <a:latin typeface="Impact MT Std" pitchFamily="34" charset="0"/>
                  <a:ea typeface="微软雅黑" panose="020B0503020204020204" pitchFamily="34" charset="-122"/>
                </a:rPr>
                <a:t>03</a:t>
              </a:r>
              <a:endParaRPr lang="zh-CN" altLang="en-US" sz="3200" dirty="0">
                <a:solidFill>
                  <a:schemeClr val="bg1">
                    <a:lumMod val="50000"/>
                  </a:schemeClr>
                </a:solidFill>
                <a:latin typeface="Impact MT Std" pitchFamily="34" charset="0"/>
                <a:ea typeface="微软雅黑" panose="020B0503020204020204" pitchFamily="34" charset="-122"/>
              </a:endParaRPr>
            </a:p>
          </p:txBody>
        </p:sp>
        <p:grpSp>
          <p:nvGrpSpPr>
            <p:cNvPr id="154" name="组合 153"/>
            <p:cNvGrpSpPr/>
            <p:nvPr/>
          </p:nvGrpSpPr>
          <p:grpSpPr>
            <a:xfrm>
              <a:off x="7395055" y="3913546"/>
              <a:ext cx="3272589" cy="1243262"/>
              <a:chOff x="6968290" y="1648257"/>
              <a:chExt cx="3272589" cy="1243262"/>
            </a:xfrm>
          </p:grpSpPr>
          <p:sp>
            <p:nvSpPr>
              <p:cNvPr id="155" name="文本框 103"/>
              <p:cNvSpPr txBox="1"/>
              <p:nvPr/>
            </p:nvSpPr>
            <p:spPr>
              <a:xfrm>
                <a:off x="6968290" y="1648257"/>
                <a:ext cx="2329313" cy="430999"/>
              </a:xfrm>
              <a:prstGeom prst="rect">
                <a:avLst/>
              </a:prstGeom>
              <a:noFill/>
            </p:spPr>
            <p:txBody>
              <a:bodyPr wrap="square" rtlCol="0">
                <a:spAutoFit/>
              </a:bodyPr>
              <a:lstStyle/>
              <a:p>
                <a:r>
                  <a:rPr lang="zh-CN" altLang="en-US" sz="1500" b="1" dirty="0">
                    <a:solidFill>
                      <a:schemeClr val="bg1">
                        <a:lumMod val="50000"/>
                      </a:schemeClr>
                    </a:solidFill>
                    <a:latin typeface="微软雅黑" panose="020B0503020204020204" pitchFamily="34" charset="-122"/>
                    <a:ea typeface="微软雅黑" panose="020B0503020204020204" pitchFamily="34" charset="-122"/>
                  </a:rPr>
                  <a:t>输入标题</a:t>
                </a:r>
              </a:p>
            </p:txBody>
          </p:sp>
          <p:sp>
            <p:nvSpPr>
              <p:cNvPr id="156" name="文本框 104"/>
              <p:cNvSpPr txBox="1"/>
              <p:nvPr/>
            </p:nvSpPr>
            <p:spPr>
              <a:xfrm>
                <a:off x="6968290" y="2029520"/>
                <a:ext cx="3272589" cy="861999"/>
              </a:xfrm>
              <a:prstGeom prst="rect">
                <a:avLst/>
              </a:prstGeom>
              <a:noFill/>
            </p:spPr>
            <p:txBody>
              <a:bodyPr wrap="square" rtlCol="0">
                <a:spAutoFit/>
              </a:bodyPr>
              <a:lstStyle/>
              <a:p>
                <a:r>
                  <a:rPr lang="zh-CN" altLang="en-US" sz="900" dirty="0">
                    <a:solidFill>
                      <a:schemeClr val="bg1">
                        <a:lumMod val="50000"/>
                      </a:schemeClr>
                    </a:solidFill>
                    <a:latin typeface="微软雅黑" panose="020B0503020204020204" pitchFamily="34" charset="-122"/>
                    <a:ea typeface="微软雅黑" panose="020B0503020204020204" pitchFamily="34" charset="-122"/>
                  </a:rPr>
                  <a:t>在此输入详细介绍，以表达项目工作的详细资料和文字信息。在此输入详细介绍，以表达项目工作的详细资料和文字信息。</a:t>
                </a:r>
              </a:p>
              <a:p>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p:txBody>
          </p:sp>
        </p:grpSp>
      </p:grpSp>
      <p:cxnSp>
        <p:nvCxnSpPr>
          <p:cNvPr id="157" name="直接连接符 156"/>
          <p:cNvCxnSpPr/>
          <p:nvPr/>
        </p:nvCxnSpPr>
        <p:spPr>
          <a:xfrm>
            <a:off x="5425869" y="3855240"/>
            <a:ext cx="2482671" cy="0"/>
          </a:xfrm>
          <a:prstGeom prst="line">
            <a:avLst/>
          </a:prstGeom>
          <a:ln w="9525">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58" name="组合 157"/>
          <p:cNvGrpSpPr/>
          <p:nvPr/>
        </p:nvGrpSpPr>
        <p:grpSpPr>
          <a:xfrm>
            <a:off x="1127317" y="3601954"/>
            <a:ext cx="3140667" cy="774739"/>
            <a:chOff x="1524357" y="2835043"/>
            <a:chExt cx="4188647" cy="1033254"/>
          </a:xfrm>
        </p:grpSpPr>
        <p:sp>
          <p:nvSpPr>
            <p:cNvPr id="159" name="文本框 75"/>
            <p:cNvSpPr txBox="1"/>
            <p:nvPr/>
          </p:nvSpPr>
          <p:spPr>
            <a:xfrm>
              <a:off x="4796945" y="2868142"/>
              <a:ext cx="916059" cy="779903"/>
            </a:xfrm>
            <a:prstGeom prst="rect">
              <a:avLst/>
            </a:prstGeom>
            <a:noFill/>
          </p:spPr>
          <p:txBody>
            <a:bodyPr wrap="square" rtlCol="0">
              <a:spAutoFit/>
            </a:bodyPr>
            <a:lstStyle/>
            <a:p>
              <a:pPr algn="ctr"/>
              <a:r>
                <a:rPr lang="en-US" altLang="zh-CN" sz="3200" dirty="0">
                  <a:solidFill>
                    <a:schemeClr val="bg1">
                      <a:lumMod val="50000"/>
                    </a:schemeClr>
                  </a:solidFill>
                  <a:latin typeface="Impact MT Std" pitchFamily="34" charset="0"/>
                  <a:ea typeface="微软雅黑" panose="020B0503020204020204" pitchFamily="34" charset="-122"/>
                </a:rPr>
                <a:t>04</a:t>
              </a:r>
              <a:endParaRPr lang="zh-CN" altLang="en-US" sz="3200" dirty="0">
                <a:solidFill>
                  <a:schemeClr val="bg1">
                    <a:lumMod val="50000"/>
                  </a:schemeClr>
                </a:solidFill>
                <a:latin typeface="Impact MT Std" pitchFamily="34" charset="0"/>
                <a:ea typeface="微软雅黑" panose="020B0503020204020204" pitchFamily="34" charset="-122"/>
              </a:endParaRPr>
            </a:p>
          </p:txBody>
        </p:sp>
        <p:grpSp>
          <p:nvGrpSpPr>
            <p:cNvPr id="160" name="组合 159"/>
            <p:cNvGrpSpPr/>
            <p:nvPr/>
          </p:nvGrpSpPr>
          <p:grpSpPr>
            <a:xfrm>
              <a:off x="1524357" y="2835043"/>
              <a:ext cx="3272589" cy="1033254"/>
              <a:chOff x="6968290" y="1673550"/>
              <a:chExt cx="3272589" cy="1033254"/>
            </a:xfrm>
          </p:grpSpPr>
          <p:sp>
            <p:nvSpPr>
              <p:cNvPr id="161" name="文本框 77"/>
              <p:cNvSpPr txBox="1"/>
              <p:nvPr/>
            </p:nvSpPr>
            <p:spPr>
              <a:xfrm>
                <a:off x="7911567" y="1673550"/>
                <a:ext cx="2329312" cy="430999"/>
              </a:xfrm>
              <a:prstGeom prst="rect">
                <a:avLst/>
              </a:prstGeom>
              <a:noFill/>
            </p:spPr>
            <p:txBody>
              <a:bodyPr wrap="square" rtlCol="0">
                <a:spAutoFit/>
              </a:bodyPr>
              <a:lstStyle/>
              <a:p>
                <a:pPr algn="r"/>
                <a:r>
                  <a:rPr lang="zh-CN" altLang="en-US" sz="1500" b="1" dirty="0">
                    <a:solidFill>
                      <a:schemeClr val="bg1">
                        <a:lumMod val="50000"/>
                      </a:schemeClr>
                    </a:solidFill>
                    <a:latin typeface="微软雅黑" panose="020B0503020204020204" pitchFamily="34" charset="-122"/>
                    <a:ea typeface="微软雅黑" panose="020B0503020204020204" pitchFamily="34" charset="-122"/>
                  </a:rPr>
                  <a:t>输入标题</a:t>
                </a:r>
              </a:p>
            </p:txBody>
          </p:sp>
          <p:sp>
            <p:nvSpPr>
              <p:cNvPr id="162" name="文本框 80"/>
              <p:cNvSpPr txBox="1"/>
              <p:nvPr/>
            </p:nvSpPr>
            <p:spPr>
              <a:xfrm>
                <a:off x="6968290" y="2029520"/>
                <a:ext cx="3272589" cy="677284"/>
              </a:xfrm>
              <a:prstGeom prst="rect">
                <a:avLst/>
              </a:prstGeom>
              <a:noFill/>
            </p:spPr>
            <p:txBody>
              <a:bodyPr wrap="square" rtlCol="0">
                <a:spAutoFit/>
              </a:bodyPr>
              <a:lstStyle/>
              <a:p>
                <a:r>
                  <a:rPr lang="zh-CN" altLang="en-US" sz="900" dirty="0">
                    <a:solidFill>
                      <a:schemeClr val="bg1">
                        <a:lumMod val="50000"/>
                      </a:schemeClr>
                    </a:solidFill>
                    <a:latin typeface="微软雅黑" panose="020B0503020204020204" pitchFamily="34" charset="-122"/>
                    <a:ea typeface="微软雅黑" panose="020B0503020204020204" pitchFamily="34" charset="-122"/>
                  </a:rPr>
                  <a:t>由在此输入详细介绍，以表达项目工作的详细资料和文字信息。在此输入详细介绍，以表达项目工作的详细资料和文字信息。</a:t>
                </a:r>
              </a:p>
            </p:txBody>
          </p:sp>
        </p:grpSp>
      </p:grpSp>
      <p:grpSp>
        <p:nvGrpSpPr>
          <p:cNvPr id="163" name="组合 162"/>
          <p:cNvGrpSpPr/>
          <p:nvPr/>
        </p:nvGrpSpPr>
        <p:grpSpPr>
          <a:xfrm>
            <a:off x="4388640" y="3370808"/>
            <a:ext cx="842064" cy="976795"/>
            <a:chOff x="5550606" y="4704901"/>
            <a:chExt cx="1123045" cy="1302732"/>
          </a:xfrm>
        </p:grpSpPr>
        <p:sp>
          <p:nvSpPr>
            <p:cNvPr id="164" name="六边形 163"/>
            <p:cNvSpPr/>
            <p:nvPr/>
          </p:nvSpPr>
          <p:spPr>
            <a:xfrm rot="5400000">
              <a:off x="5460763" y="4794744"/>
              <a:ext cx="1302732" cy="1123045"/>
            </a:xfrm>
            <a:prstGeom prst="hexagon">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65" name="组合 164"/>
            <p:cNvGrpSpPr/>
            <p:nvPr/>
          </p:nvGrpSpPr>
          <p:grpSpPr>
            <a:xfrm>
              <a:off x="5923329" y="5169661"/>
              <a:ext cx="348517" cy="446576"/>
              <a:chOff x="3095876" y="2479873"/>
              <a:chExt cx="366231" cy="470769"/>
            </a:xfrm>
          </p:grpSpPr>
          <p:sp>
            <p:nvSpPr>
              <p:cNvPr id="166"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66251">
                  <a:defRPr/>
                </a:pPr>
                <a:endParaRPr lang="zh-CN" altLang="en-US" sz="1125">
                  <a:solidFill>
                    <a:schemeClr val="bg1">
                      <a:lumMod val="50000"/>
                    </a:schemeClr>
                  </a:solidFill>
                  <a:latin typeface="Calibri"/>
                  <a:ea typeface="宋体"/>
                </a:endParaRPr>
              </a:p>
            </p:txBody>
          </p:sp>
          <p:sp>
            <p:nvSpPr>
              <p:cNvPr id="167"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66251">
                  <a:defRPr/>
                </a:pPr>
                <a:endParaRPr lang="zh-CN" altLang="en-US" sz="1125">
                  <a:solidFill>
                    <a:schemeClr val="bg1">
                      <a:lumMod val="50000"/>
                    </a:schemeClr>
                  </a:solidFill>
                  <a:latin typeface="Calibri"/>
                  <a:ea typeface="宋体"/>
                </a:endParaRPr>
              </a:p>
            </p:txBody>
          </p:sp>
          <p:sp>
            <p:nvSpPr>
              <p:cNvPr id="168"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66251">
                  <a:defRPr/>
                </a:pPr>
                <a:endParaRPr lang="zh-CN" altLang="en-US" sz="1125">
                  <a:solidFill>
                    <a:schemeClr val="bg1">
                      <a:lumMod val="50000"/>
                    </a:schemeClr>
                  </a:solidFill>
                  <a:latin typeface="Calibri"/>
                  <a:ea typeface="宋体"/>
                </a:endParaRPr>
              </a:p>
            </p:txBody>
          </p:sp>
          <p:sp>
            <p:nvSpPr>
              <p:cNvPr id="169"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66251">
                  <a:defRPr/>
                </a:pPr>
                <a:endParaRPr lang="zh-CN" altLang="en-US" sz="1125">
                  <a:solidFill>
                    <a:schemeClr val="bg1">
                      <a:lumMod val="50000"/>
                    </a:schemeClr>
                  </a:solidFill>
                  <a:latin typeface="Calibri"/>
                  <a:ea typeface="宋体"/>
                </a:endParaRPr>
              </a:p>
            </p:txBody>
          </p:sp>
        </p:grpSp>
      </p:grpSp>
      <p:sp>
        <p:nvSpPr>
          <p:cNvPr id="2" name="标题 1"/>
          <p:cNvSpPr>
            <a:spLocks noGrp="1"/>
          </p:cNvSpPr>
          <p:nvPr>
            <p:ph type="title"/>
          </p:nvPr>
        </p:nvSpPr>
        <p:spPr/>
        <p:txBody>
          <a:bodyPr/>
          <a:lstStyle/>
          <a:p>
            <a:r>
              <a:rPr lang="zh-CN" altLang="en-US" dirty="0"/>
              <a:t>单击此处添加您的标题</a:t>
            </a:r>
          </a:p>
        </p:txBody>
      </p:sp>
    </p:spTree>
    <p:extLst>
      <p:ext uri="{BB962C8B-B14F-4D97-AF65-F5344CB8AC3E}">
        <p14:creationId xmlns:p14="http://schemas.microsoft.com/office/powerpoint/2010/main" val="32308302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oup 15"/>
          <p:cNvGrpSpPr/>
          <p:nvPr/>
        </p:nvGrpSpPr>
        <p:grpSpPr>
          <a:xfrm>
            <a:off x="1234302" y="1792668"/>
            <a:ext cx="3316210" cy="1861590"/>
            <a:chOff x="714174" y="1657350"/>
            <a:chExt cx="2638626" cy="1683224"/>
          </a:xfrm>
        </p:grpSpPr>
        <p:cxnSp>
          <p:nvCxnSpPr>
            <p:cNvPr id="31" name="Straight Connector 16"/>
            <p:cNvCxnSpPr/>
            <p:nvPr/>
          </p:nvCxnSpPr>
          <p:spPr>
            <a:xfrm>
              <a:off x="714174" y="3340574"/>
              <a:ext cx="2638626" cy="0"/>
            </a:xfrm>
            <a:prstGeom prst="line">
              <a:avLst/>
            </a:prstGeom>
            <a:ln w="76200">
              <a:solidFill>
                <a:schemeClr val="tx1">
                  <a:lumMod val="40000"/>
                  <a:lumOff val="6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2" name="Group 17"/>
            <p:cNvGrpSpPr/>
            <p:nvPr/>
          </p:nvGrpSpPr>
          <p:grpSpPr>
            <a:xfrm>
              <a:off x="951571" y="1657350"/>
              <a:ext cx="202844" cy="1676400"/>
              <a:chOff x="951571" y="1657350"/>
              <a:chExt cx="202844" cy="1676400"/>
            </a:xfrm>
          </p:grpSpPr>
          <p:cxnSp>
            <p:nvCxnSpPr>
              <p:cNvPr id="50" name="Straight Connector 34"/>
              <p:cNvCxnSpPr/>
              <p:nvPr/>
            </p:nvCxnSpPr>
            <p:spPr>
              <a:xfrm flipV="1">
                <a:off x="1052993"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1" name="Rounded Rectangle 35"/>
              <p:cNvSpPr/>
              <p:nvPr/>
            </p:nvSpPr>
            <p:spPr>
              <a:xfrm>
                <a:off x="951571" y="2571750"/>
                <a:ext cx="202844" cy="6858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99" dirty="0"/>
              </a:p>
            </p:txBody>
          </p:sp>
        </p:grpSp>
        <p:grpSp>
          <p:nvGrpSpPr>
            <p:cNvPr id="33" name="Group 18"/>
            <p:cNvGrpSpPr/>
            <p:nvPr/>
          </p:nvGrpSpPr>
          <p:grpSpPr>
            <a:xfrm>
              <a:off x="1336791" y="1657350"/>
              <a:ext cx="202844" cy="1676400"/>
              <a:chOff x="1346378" y="1657350"/>
              <a:chExt cx="202844" cy="1676400"/>
            </a:xfrm>
          </p:grpSpPr>
          <p:cxnSp>
            <p:nvCxnSpPr>
              <p:cNvPr id="48" name="Straight Connector 32"/>
              <p:cNvCxnSpPr/>
              <p:nvPr/>
            </p:nvCxnSpPr>
            <p:spPr>
              <a:xfrm flipV="1">
                <a:off x="1447800"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9" name="Rounded Rectangle 33"/>
              <p:cNvSpPr/>
              <p:nvPr/>
            </p:nvSpPr>
            <p:spPr>
              <a:xfrm>
                <a:off x="1346378" y="1733550"/>
                <a:ext cx="202844" cy="1524000"/>
              </a:xfrm>
              <a:prstGeom prst="roundRect">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99" dirty="0"/>
              </a:p>
            </p:txBody>
          </p:sp>
        </p:grpSp>
        <p:grpSp>
          <p:nvGrpSpPr>
            <p:cNvPr id="34" name="Group 19"/>
            <p:cNvGrpSpPr/>
            <p:nvPr/>
          </p:nvGrpSpPr>
          <p:grpSpPr>
            <a:xfrm>
              <a:off x="1722011" y="1657350"/>
              <a:ext cx="202844" cy="1676400"/>
              <a:chOff x="1695492" y="1657350"/>
              <a:chExt cx="202844" cy="1676400"/>
            </a:xfrm>
          </p:grpSpPr>
          <p:cxnSp>
            <p:nvCxnSpPr>
              <p:cNvPr id="46" name="Straight Connector 30"/>
              <p:cNvCxnSpPr/>
              <p:nvPr/>
            </p:nvCxnSpPr>
            <p:spPr>
              <a:xfrm flipV="1">
                <a:off x="1796914"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7" name="Rounded Rectangle 31"/>
              <p:cNvSpPr/>
              <p:nvPr/>
            </p:nvSpPr>
            <p:spPr>
              <a:xfrm>
                <a:off x="1695492" y="2114550"/>
                <a:ext cx="202844" cy="11430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99" dirty="0"/>
              </a:p>
            </p:txBody>
          </p:sp>
        </p:grpSp>
        <p:grpSp>
          <p:nvGrpSpPr>
            <p:cNvPr id="35" name="Group 20"/>
            <p:cNvGrpSpPr/>
            <p:nvPr/>
          </p:nvGrpSpPr>
          <p:grpSpPr>
            <a:xfrm>
              <a:off x="2107231" y="1657350"/>
              <a:ext cx="202844" cy="1676400"/>
              <a:chOff x="2090299" y="1657350"/>
              <a:chExt cx="202844" cy="1676400"/>
            </a:xfrm>
          </p:grpSpPr>
          <p:cxnSp>
            <p:nvCxnSpPr>
              <p:cNvPr id="44" name="Straight Connector 27"/>
              <p:cNvCxnSpPr/>
              <p:nvPr/>
            </p:nvCxnSpPr>
            <p:spPr>
              <a:xfrm flipV="1">
                <a:off x="2191721"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5" name="Rounded Rectangle 29"/>
              <p:cNvSpPr/>
              <p:nvPr/>
            </p:nvSpPr>
            <p:spPr>
              <a:xfrm>
                <a:off x="2090299" y="2266950"/>
                <a:ext cx="202844" cy="990600"/>
              </a:xfrm>
              <a:prstGeom prst="roundRect">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99" dirty="0"/>
              </a:p>
            </p:txBody>
          </p:sp>
        </p:grpSp>
        <p:grpSp>
          <p:nvGrpSpPr>
            <p:cNvPr id="36" name="Group 21"/>
            <p:cNvGrpSpPr/>
            <p:nvPr/>
          </p:nvGrpSpPr>
          <p:grpSpPr>
            <a:xfrm>
              <a:off x="2492451" y="1657350"/>
              <a:ext cx="202844" cy="1676400"/>
              <a:chOff x="2482864" y="1657350"/>
              <a:chExt cx="202844" cy="1676400"/>
            </a:xfrm>
          </p:grpSpPr>
          <p:cxnSp>
            <p:nvCxnSpPr>
              <p:cNvPr id="40" name="Straight Connector 25"/>
              <p:cNvCxnSpPr/>
              <p:nvPr/>
            </p:nvCxnSpPr>
            <p:spPr>
              <a:xfrm flipV="1">
                <a:off x="2584286"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1" name="Rounded Rectangle 26"/>
              <p:cNvSpPr/>
              <p:nvPr/>
            </p:nvSpPr>
            <p:spPr>
              <a:xfrm>
                <a:off x="2482864" y="2038350"/>
                <a:ext cx="202844" cy="12192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99" dirty="0"/>
              </a:p>
            </p:txBody>
          </p:sp>
        </p:grpSp>
        <p:grpSp>
          <p:nvGrpSpPr>
            <p:cNvPr id="37" name="Group 22"/>
            <p:cNvGrpSpPr/>
            <p:nvPr/>
          </p:nvGrpSpPr>
          <p:grpSpPr>
            <a:xfrm>
              <a:off x="2877671" y="1657350"/>
              <a:ext cx="202844" cy="1676400"/>
              <a:chOff x="2877671" y="1657350"/>
              <a:chExt cx="202844" cy="1676400"/>
            </a:xfrm>
          </p:grpSpPr>
          <p:cxnSp>
            <p:nvCxnSpPr>
              <p:cNvPr id="38" name="Straight Connector 23"/>
              <p:cNvCxnSpPr/>
              <p:nvPr/>
            </p:nvCxnSpPr>
            <p:spPr>
              <a:xfrm flipV="1">
                <a:off x="2979093"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9" name="Rounded Rectangle 24"/>
              <p:cNvSpPr/>
              <p:nvPr/>
            </p:nvSpPr>
            <p:spPr>
              <a:xfrm>
                <a:off x="2877671" y="1885950"/>
                <a:ext cx="202844" cy="1371600"/>
              </a:xfrm>
              <a:prstGeom prst="roundRect">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99" dirty="0"/>
              </a:p>
            </p:txBody>
          </p:sp>
        </p:grpSp>
      </p:grpSp>
      <p:grpSp>
        <p:nvGrpSpPr>
          <p:cNvPr id="52" name="Group 36"/>
          <p:cNvGrpSpPr/>
          <p:nvPr/>
        </p:nvGrpSpPr>
        <p:grpSpPr>
          <a:xfrm>
            <a:off x="1594625" y="2931491"/>
            <a:ext cx="2541099" cy="138499"/>
            <a:chOff x="1136453" y="3332262"/>
            <a:chExt cx="1973481" cy="150175"/>
          </a:xfrm>
        </p:grpSpPr>
        <p:sp>
          <p:nvSpPr>
            <p:cNvPr id="53" name="Rectangle 1436"/>
            <p:cNvSpPr>
              <a:spLocks noChangeArrowheads="1"/>
            </p:cNvSpPr>
            <p:nvPr/>
          </p:nvSpPr>
          <p:spPr bwMode="auto">
            <a:xfrm>
              <a:off x="1136453" y="3332262"/>
              <a:ext cx="89636" cy="15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lgn="ctr" defTabSz="685617" fontAlgn="base">
                <a:spcBef>
                  <a:spcPct val="0"/>
                </a:spcBef>
                <a:spcAft>
                  <a:spcPct val="0"/>
                </a:spcAft>
              </a:pPr>
              <a:r>
                <a:rPr lang="en-US" sz="900" b="1" dirty="0">
                  <a:solidFill>
                    <a:schemeClr val="bg1">
                      <a:lumMod val="95000"/>
                    </a:schemeClr>
                  </a:solidFill>
                  <a:cs typeface="Arial" pitchFamily="34" charset="0"/>
                </a:rPr>
                <a:t>39</a:t>
              </a:r>
              <a:endParaRPr lang="en-US" sz="2399" b="1" dirty="0">
                <a:solidFill>
                  <a:schemeClr val="bg1">
                    <a:lumMod val="95000"/>
                  </a:schemeClr>
                </a:solidFill>
                <a:cs typeface="Arial" pitchFamily="34" charset="0"/>
              </a:endParaRPr>
            </a:p>
          </p:txBody>
        </p:sp>
        <p:sp>
          <p:nvSpPr>
            <p:cNvPr id="54" name="Rectangle 1436"/>
            <p:cNvSpPr>
              <a:spLocks noChangeArrowheads="1"/>
            </p:cNvSpPr>
            <p:nvPr/>
          </p:nvSpPr>
          <p:spPr bwMode="auto">
            <a:xfrm>
              <a:off x="1521673" y="3332262"/>
              <a:ext cx="89636" cy="15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lgn="ctr" defTabSz="685617" fontAlgn="base">
                <a:spcBef>
                  <a:spcPct val="0"/>
                </a:spcBef>
                <a:spcAft>
                  <a:spcPct val="0"/>
                </a:spcAft>
              </a:pPr>
              <a:r>
                <a:rPr lang="en-US" sz="900" b="1" dirty="0">
                  <a:solidFill>
                    <a:schemeClr val="bg1">
                      <a:lumMod val="95000"/>
                    </a:schemeClr>
                  </a:solidFill>
                  <a:cs typeface="Arial" pitchFamily="34" charset="0"/>
                </a:rPr>
                <a:t>97</a:t>
              </a:r>
              <a:endParaRPr lang="en-US" sz="2399" b="1" dirty="0">
                <a:solidFill>
                  <a:schemeClr val="bg1">
                    <a:lumMod val="95000"/>
                  </a:schemeClr>
                </a:solidFill>
                <a:cs typeface="Arial" pitchFamily="34" charset="0"/>
              </a:endParaRPr>
            </a:p>
          </p:txBody>
        </p:sp>
        <p:sp>
          <p:nvSpPr>
            <p:cNvPr id="55" name="Rectangle 1436"/>
            <p:cNvSpPr>
              <a:spLocks noChangeArrowheads="1"/>
            </p:cNvSpPr>
            <p:nvPr/>
          </p:nvSpPr>
          <p:spPr bwMode="auto">
            <a:xfrm>
              <a:off x="1889990" y="3332262"/>
              <a:ext cx="89636" cy="15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lgn="ctr" defTabSz="685617" fontAlgn="base">
                <a:spcBef>
                  <a:spcPct val="0"/>
                </a:spcBef>
                <a:spcAft>
                  <a:spcPct val="0"/>
                </a:spcAft>
              </a:pPr>
              <a:r>
                <a:rPr lang="en-US" sz="900" b="1" dirty="0">
                  <a:solidFill>
                    <a:schemeClr val="bg1">
                      <a:lumMod val="95000"/>
                    </a:schemeClr>
                  </a:solidFill>
                  <a:cs typeface="Arial" pitchFamily="34" charset="0"/>
                </a:rPr>
                <a:t>80</a:t>
              </a:r>
              <a:endParaRPr lang="en-US" sz="2399" b="1" dirty="0">
                <a:solidFill>
                  <a:schemeClr val="bg1">
                    <a:lumMod val="95000"/>
                  </a:schemeClr>
                </a:solidFill>
                <a:cs typeface="Arial" pitchFamily="34" charset="0"/>
              </a:endParaRPr>
            </a:p>
          </p:txBody>
        </p:sp>
        <p:sp>
          <p:nvSpPr>
            <p:cNvPr id="56" name="Rectangle 1436"/>
            <p:cNvSpPr>
              <a:spLocks noChangeArrowheads="1"/>
            </p:cNvSpPr>
            <p:nvPr/>
          </p:nvSpPr>
          <p:spPr bwMode="auto">
            <a:xfrm>
              <a:off x="2275210" y="3332262"/>
              <a:ext cx="89636" cy="15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lgn="ctr" defTabSz="685617" fontAlgn="base">
                <a:spcBef>
                  <a:spcPct val="0"/>
                </a:spcBef>
                <a:spcAft>
                  <a:spcPct val="0"/>
                </a:spcAft>
              </a:pPr>
              <a:r>
                <a:rPr lang="en-US" sz="900" b="1" dirty="0">
                  <a:solidFill>
                    <a:schemeClr val="bg1">
                      <a:lumMod val="95000"/>
                    </a:schemeClr>
                  </a:solidFill>
                  <a:cs typeface="Arial" pitchFamily="34" charset="0"/>
                </a:rPr>
                <a:t>63</a:t>
              </a:r>
              <a:endParaRPr lang="en-US" sz="2399" b="1" dirty="0">
                <a:solidFill>
                  <a:schemeClr val="bg1">
                    <a:lumMod val="95000"/>
                  </a:schemeClr>
                </a:solidFill>
                <a:cs typeface="Arial" pitchFamily="34" charset="0"/>
              </a:endParaRPr>
            </a:p>
          </p:txBody>
        </p:sp>
        <p:sp>
          <p:nvSpPr>
            <p:cNvPr id="57" name="Rectangle 1436"/>
            <p:cNvSpPr>
              <a:spLocks noChangeArrowheads="1"/>
            </p:cNvSpPr>
            <p:nvPr/>
          </p:nvSpPr>
          <p:spPr bwMode="auto">
            <a:xfrm>
              <a:off x="2643525" y="3332262"/>
              <a:ext cx="89636" cy="15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lgn="ctr" defTabSz="685617" fontAlgn="base">
                <a:spcBef>
                  <a:spcPct val="0"/>
                </a:spcBef>
                <a:spcAft>
                  <a:spcPct val="0"/>
                </a:spcAft>
              </a:pPr>
              <a:r>
                <a:rPr lang="en-US" sz="900" b="1" dirty="0">
                  <a:solidFill>
                    <a:schemeClr val="bg1">
                      <a:lumMod val="95000"/>
                    </a:schemeClr>
                  </a:solidFill>
                  <a:cs typeface="Arial" pitchFamily="34" charset="0"/>
                </a:rPr>
                <a:t>82</a:t>
              </a:r>
              <a:endParaRPr lang="en-US" sz="2399" b="1" dirty="0">
                <a:solidFill>
                  <a:schemeClr val="bg1">
                    <a:lumMod val="95000"/>
                  </a:schemeClr>
                </a:solidFill>
                <a:cs typeface="Arial" pitchFamily="34" charset="0"/>
              </a:endParaRPr>
            </a:p>
          </p:txBody>
        </p:sp>
        <p:sp>
          <p:nvSpPr>
            <p:cNvPr id="58" name="Rectangle 1436"/>
            <p:cNvSpPr>
              <a:spLocks noChangeArrowheads="1"/>
            </p:cNvSpPr>
            <p:nvPr/>
          </p:nvSpPr>
          <p:spPr bwMode="auto">
            <a:xfrm>
              <a:off x="3020298" y="3332262"/>
              <a:ext cx="89636" cy="15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lgn="ctr" defTabSz="685617" fontAlgn="base">
                <a:spcBef>
                  <a:spcPct val="0"/>
                </a:spcBef>
                <a:spcAft>
                  <a:spcPct val="0"/>
                </a:spcAft>
              </a:pPr>
              <a:r>
                <a:rPr lang="en-US" sz="900" b="1" dirty="0">
                  <a:solidFill>
                    <a:schemeClr val="bg1">
                      <a:lumMod val="95000"/>
                    </a:schemeClr>
                  </a:solidFill>
                  <a:cs typeface="Arial" pitchFamily="34" charset="0"/>
                </a:rPr>
                <a:t>90</a:t>
              </a:r>
              <a:endParaRPr lang="en-US" sz="2399" b="1" dirty="0">
                <a:solidFill>
                  <a:schemeClr val="bg1">
                    <a:lumMod val="95000"/>
                  </a:schemeClr>
                </a:solidFill>
                <a:cs typeface="Arial" pitchFamily="34" charset="0"/>
              </a:endParaRPr>
            </a:p>
          </p:txBody>
        </p:sp>
      </p:grpSp>
      <p:sp>
        <p:nvSpPr>
          <p:cNvPr id="59" name="TextBox 58"/>
          <p:cNvSpPr txBox="1"/>
          <p:nvPr/>
        </p:nvSpPr>
        <p:spPr>
          <a:xfrm>
            <a:off x="4874464" y="1894246"/>
            <a:ext cx="3131532" cy="646331"/>
          </a:xfrm>
          <a:prstGeom prst="rect">
            <a:avLst/>
          </a:prstGeom>
          <a:noFill/>
        </p:spPr>
        <p:txBody>
          <a:bodyPr wrap="square" lIns="0" tIns="0" rIns="0" bIns="0" rtlCol="0">
            <a:spAutoFit/>
          </a:bodyPr>
          <a:lstStyle/>
          <a:p>
            <a:pPr algn="just"/>
            <a:r>
              <a:rPr lang="zh-CN" altLang="en-US" sz="105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a:t>
            </a:r>
          </a:p>
        </p:txBody>
      </p:sp>
      <p:sp>
        <p:nvSpPr>
          <p:cNvPr id="60" name="TextBox 59"/>
          <p:cNvSpPr txBox="1"/>
          <p:nvPr/>
        </p:nvSpPr>
        <p:spPr>
          <a:xfrm>
            <a:off x="4874464" y="1531150"/>
            <a:ext cx="1544105" cy="230832"/>
          </a:xfrm>
          <a:prstGeom prst="rect">
            <a:avLst/>
          </a:prstGeom>
          <a:noFill/>
        </p:spPr>
        <p:txBody>
          <a:bodyPr wrap="square" lIns="0" tIns="0" rIns="0" bIns="0" rtlCol="0">
            <a:spAutoFit/>
          </a:bodyPr>
          <a:lstStyle/>
          <a:p>
            <a:r>
              <a:rPr lang="zh-CN" altLang="en-US" sz="1500" b="1" dirty="0">
                <a:solidFill>
                  <a:schemeClr val="tx1">
                    <a:lumMod val="75000"/>
                    <a:lumOff val="25000"/>
                  </a:schemeClr>
                </a:solidFill>
                <a:latin typeface="Impact MT Std" pitchFamily="34" charset="0"/>
                <a:ea typeface="微软雅黑" pitchFamily="34" charset="-122"/>
              </a:rPr>
              <a:t>点击输入标题文本</a:t>
            </a:r>
          </a:p>
        </p:txBody>
      </p:sp>
      <p:sp>
        <p:nvSpPr>
          <p:cNvPr id="61" name="TextBox 60"/>
          <p:cNvSpPr txBox="1"/>
          <p:nvPr/>
        </p:nvSpPr>
        <p:spPr>
          <a:xfrm>
            <a:off x="4874463" y="2880211"/>
            <a:ext cx="2429637" cy="507703"/>
          </a:xfrm>
          <a:prstGeom prst="rect">
            <a:avLst/>
          </a:prstGeom>
          <a:noFill/>
        </p:spPr>
        <p:txBody>
          <a:bodyPr wrap="square" lIns="0" tIns="0" rIns="0" bIns="0" rtlCol="0">
            <a:spAutoFit/>
          </a:bodyPr>
          <a:lstStyle/>
          <a:p>
            <a:r>
              <a:rPr lang="en-US" altLang="zh-CN" sz="3299" dirty="0">
                <a:solidFill>
                  <a:srgbClr val="C00000"/>
                </a:solidFill>
                <a:latin typeface="Impact MT Std" pitchFamily="34" charset="0"/>
                <a:ea typeface="微软雅黑" pitchFamily="34" charset="-122"/>
              </a:rPr>
              <a:t>53,648,258</a:t>
            </a:r>
            <a:endParaRPr lang="zh-CN" altLang="en-US" sz="3299" dirty="0">
              <a:solidFill>
                <a:srgbClr val="C00000"/>
              </a:solidFill>
              <a:latin typeface="Impact MT Std" pitchFamily="34" charset="0"/>
              <a:ea typeface="微软雅黑" pitchFamily="34" charset="-122"/>
            </a:endParaRPr>
          </a:p>
        </p:txBody>
      </p:sp>
      <p:sp>
        <p:nvSpPr>
          <p:cNvPr id="62" name="TextBox 61"/>
          <p:cNvSpPr txBox="1"/>
          <p:nvPr/>
        </p:nvSpPr>
        <p:spPr>
          <a:xfrm>
            <a:off x="4891604" y="2702384"/>
            <a:ext cx="1079839" cy="161583"/>
          </a:xfrm>
          <a:prstGeom prst="rect">
            <a:avLst/>
          </a:prstGeom>
          <a:noFill/>
        </p:spPr>
        <p:txBody>
          <a:bodyPr wrap="square" lIns="0" tIns="0" rIns="0" bIns="0" rtlCol="0">
            <a:spAutoFit/>
          </a:bodyPr>
          <a:lstStyle/>
          <a:p>
            <a:r>
              <a:rPr lang="zh-CN" altLang="en-US" sz="1050" b="1" dirty="0">
                <a:solidFill>
                  <a:schemeClr val="tx1">
                    <a:lumMod val="50000"/>
                    <a:lumOff val="50000"/>
                  </a:schemeClr>
                </a:solidFill>
                <a:latin typeface="Impact MT Std" pitchFamily="34" charset="0"/>
                <a:ea typeface="微软雅黑" pitchFamily="34" charset="-122"/>
              </a:rPr>
              <a:t>全年总额：</a:t>
            </a:r>
          </a:p>
        </p:txBody>
      </p:sp>
      <p:sp>
        <p:nvSpPr>
          <p:cNvPr id="63" name="椭圆 62"/>
          <p:cNvSpPr>
            <a:spLocks noChangeAspect="1"/>
          </p:cNvSpPr>
          <p:nvPr/>
        </p:nvSpPr>
        <p:spPr>
          <a:xfrm>
            <a:off x="5422004" y="3614754"/>
            <a:ext cx="80979" cy="8097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lumMod val="50000"/>
                  <a:lumOff val="50000"/>
                </a:schemeClr>
              </a:solidFill>
              <a:latin typeface="Impact MT Std" pitchFamily="34" charset="0"/>
            </a:endParaRPr>
          </a:p>
        </p:txBody>
      </p:sp>
      <p:sp>
        <p:nvSpPr>
          <p:cNvPr id="64" name="椭圆 63"/>
          <p:cNvSpPr>
            <a:spLocks noChangeAspect="1"/>
          </p:cNvSpPr>
          <p:nvPr/>
        </p:nvSpPr>
        <p:spPr>
          <a:xfrm>
            <a:off x="6268735" y="3603731"/>
            <a:ext cx="80979" cy="80979"/>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lumMod val="50000"/>
                  <a:lumOff val="50000"/>
                </a:schemeClr>
              </a:solidFill>
              <a:latin typeface="Impact MT Std" pitchFamily="34" charset="0"/>
            </a:endParaRPr>
          </a:p>
        </p:txBody>
      </p:sp>
      <p:sp>
        <p:nvSpPr>
          <p:cNvPr id="65" name="TextBox 64"/>
          <p:cNvSpPr txBox="1"/>
          <p:nvPr/>
        </p:nvSpPr>
        <p:spPr>
          <a:xfrm>
            <a:off x="4899777" y="3575688"/>
            <a:ext cx="476072" cy="161583"/>
          </a:xfrm>
          <a:prstGeom prst="rect">
            <a:avLst/>
          </a:prstGeom>
          <a:noFill/>
        </p:spPr>
        <p:txBody>
          <a:bodyPr wrap="square" lIns="0" tIns="0" rIns="0" bIns="0" rtlCol="0">
            <a:spAutoFit/>
          </a:bodyPr>
          <a:lstStyle/>
          <a:p>
            <a:r>
              <a:rPr lang="zh-CN" altLang="en-US" sz="1050" b="1" dirty="0">
                <a:solidFill>
                  <a:schemeClr val="tx1">
                    <a:lumMod val="50000"/>
                    <a:lumOff val="50000"/>
                  </a:schemeClr>
                </a:solidFill>
                <a:latin typeface="Impact MT Std" pitchFamily="34" charset="0"/>
                <a:ea typeface="微软雅黑" pitchFamily="34" charset="-122"/>
              </a:rPr>
              <a:t>毛利润</a:t>
            </a:r>
          </a:p>
        </p:txBody>
      </p:sp>
      <p:sp>
        <p:nvSpPr>
          <p:cNvPr id="66" name="TextBox 65"/>
          <p:cNvSpPr txBox="1"/>
          <p:nvPr/>
        </p:nvSpPr>
        <p:spPr>
          <a:xfrm>
            <a:off x="5746508" y="3563450"/>
            <a:ext cx="476072" cy="161583"/>
          </a:xfrm>
          <a:prstGeom prst="rect">
            <a:avLst/>
          </a:prstGeom>
          <a:noFill/>
        </p:spPr>
        <p:txBody>
          <a:bodyPr wrap="square" lIns="0" tIns="0" rIns="0" bIns="0" rtlCol="0">
            <a:spAutoFit/>
          </a:bodyPr>
          <a:lstStyle/>
          <a:p>
            <a:r>
              <a:rPr lang="zh-CN" altLang="en-US" sz="1050" b="1" dirty="0">
                <a:solidFill>
                  <a:schemeClr val="tx1">
                    <a:lumMod val="50000"/>
                    <a:lumOff val="50000"/>
                  </a:schemeClr>
                </a:solidFill>
                <a:latin typeface="Impact MT Std" pitchFamily="34" charset="0"/>
                <a:ea typeface="微软雅黑" pitchFamily="34" charset="-122"/>
              </a:rPr>
              <a:t>纯利润</a:t>
            </a:r>
          </a:p>
        </p:txBody>
      </p:sp>
      <p:sp>
        <p:nvSpPr>
          <p:cNvPr id="67" name="椭圆 66"/>
          <p:cNvSpPr>
            <a:spLocks noChangeAspect="1"/>
          </p:cNvSpPr>
          <p:nvPr/>
        </p:nvSpPr>
        <p:spPr>
          <a:xfrm>
            <a:off x="6429408" y="3603731"/>
            <a:ext cx="80979" cy="80979"/>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lumMod val="50000"/>
                  <a:lumOff val="50000"/>
                </a:schemeClr>
              </a:solidFill>
              <a:latin typeface="Impact MT Std" pitchFamily="34" charset="0"/>
            </a:endParaRPr>
          </a:p>
        </p:txBody>
      </p:sp>
      <p:sp>
        <p:nvSpPr>
          <p:cNvPr id="68" name="椭圆 67"/>
          <p:cNvSpPr>
            <a:spLocks noChangeAspect="1"/>
          </p:cNvSpPr>
          <p:nvPr/>
        </p:nvSpPr>
        <p:spPr>
          <a:xfrm>
            <a:off x="6583720" y="3603731"/>
            <a:ext cx="80979" cy="80979"/>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lumMod val="50000"/>
                  <a:lumOff val="50000"/>
                </a:schemeClr>
              </a:solidFill>
              <a:latin typeface="Impact MT Std" pitchFamily="34" charset="0"/>
            </a:endParaRPr>
          </a:p>
        </p:txBody>
      </p:sp>
      <p:sp>
        <p:nvSpPr>
          <p:cNvPr id="69" name="椭圆 68"/>
          <p:cNvSpPr>
            <a:spLocks noChangeAspect="1"/>
          </p:cNvSpPr>
          <p:nvPr/>
        </p:nvSpPr>
        <p:spPr>
          <a:xfrm>
            <a:off x="6737194" y="3603731"/>
            <a:ext cx="80979" cy="80979"/>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lumMod val="50000"/>
                  <a:lumOff val="50000"/>
                </a:schemeClr>
              </a:solidFill>
              <a:latin typeface="Impact MT Std" pitchFamily="34" charset="0"/>
            </a:endParaRPr>
          </a:p>
        </p:txBody>
      </p:sp>
      <p:sp>
        <p:nvSpPr>
          <p:cNvPr id="2" name="标题 1"/>
          <p:cNvSpPr>
            <a:spLocks noGrp="1"/>
          </p:cNvSpPr>
          <p:nvPr>
            <p:ph type="title"/>
          </p:nvPr>
        </p:nvSpPr>
        <p:spPr/>
        <p:txBody>
          <a:bodyPr/>
          <a:lstStyle/>
          <a:p>
            <a:r>
              <a:rPr lang="zh-CN" altLang="en-US" dirty="0"/>
              <a:t>单击此处添加您的标题</a:t>
            </a:r>
          </a:p>
        </p:txBody>
      </p:sp>
    </p:spTree>
    <p:extLst>
      <p:ext uri="{BB962C8B-B14F-4D97-AF65-F5344CB8AC3E}">
        <p14:creationId xmlns:p14="http://schemas.microsoft.com/office/powerpoint/2010/main" val="34826138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3816113" y="934691"/>
            <a:ext cx="1511103" cy="1511103"/>
            <a:chOff x="5182632" y="1700808"/>
            <a:chExt cx="2015329" cy="2015329"/>
          </a:xfrm>
        </p:grpSpPr>
        <p:sp>
          <p:nvSpPr>
            <p:cNvPr id="21" name="Oval 6"/>
            <p:cNvSpPr>
              <a:spLocks noChangeArrowheads="1"/>
            </p:cNvSpPr>
            <p:nvPr/>
          </p:nvSpPr>
          <p:spPr bwMode="auto">
            <a:xfrm>
              <a:off x="5182632" y="1700808"/>
              <a:ext cx="2015329" cy="2015329"/>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p>
          </p:txBody>
        </p:sp>
        <p:sp>
          <p:nvSpPr>
            <p:cNvPr id="22" name="Freeform 7"/>
            <p:cNvSpPr>
              <a:spLocks noEditPoints="1"/>
            </p:cNvSpPr>
            <p:nvPr/>
          </p:nvSpPr>
          <p:spPr bwMode="auto">
            <a:xfrm>
              <a:off x="5769194" y="1999060"/>
              <a:ext cx="886234" cy="1418826"/>
            </a:xfrm>
            <a:custGeom>
              <a:avLst/>
              <a:gdLst>
                <a:gd name="T0" fmla="*/ 74 w 991"/>
                <a:gd name="T1" fmla="*/ 0 h 1589"/>
                <a:gd name="T2" fmla="*/ 0 w 991"/>
                <a:gd name="T3" fmla="*/ 1517 h 1589"/>
                <a:gd name="T4" fmla="*/ 917 w 991"/>
                <a:gd name="T5" fmla="*/ 1589 h 1589"/>
                <a:gd name="T6" fmla="*/ 991 w 991"/>
                <a:gd name="T7" fmla="*/ 72 h 1589"/>
                <a:gd name="T8" fmla="*/ 401 w 991"/>
                <a:gd name="T9" fmla="*/ 38 h 1589"/>
                <a:gd name="T10" fmla="*/ 577 w 991"/>
                <a:gd name="T11" fmla="*/ 38 h 1589"/>
                <a:gd name="T12" fmla="*/ 577 w 991"/>
                <a:gd name="T13" fmla="*/ 88 h 1589"/>
                <a:gd name="T14" fmla="*/ 376 w 991"/>
                <a:gd name="T15" fmla="*/ 63 h 1589"/>
                <a:gd name="T16" fmla="*/ 753 w 991"/>
                <a:gd name="T17" fmla="*/ 1472 h 1589"/>
                <a:gd name="T18" fmla="*/ 722 w 991"/>
                <a:gd name="T19" fmla="*/ 1503 h 1589"/>
                <a:gd name="T20" fmla="*/ 180 w 991"/>
                <a:gd name="T21" fmla="*/ 1472 h 1589"/>
                <a:gd name="T22" fmla="*/ 211 w 991"/>
                <a:gd name="T23" fmla="*/ 1439 h 1589"/>
                <a:gd name="T24" fmla="*/ 753 w 991"/>
                <a:gd name="T25" fmla="*/ 1470 h 1589"/>
                <a:gd name="T26" fmla="*/ 866 w 991"/>
                <a:gd name="T27" fmla="*/ 1503 h 1589"/>
                <a:gd name="T28" fmla="*/ 835 w 991"/>
                <a:gd name="T29" fmla="*/ 1471 h 1589"/>
                <a:gd name="T30" fmla="*/ 898 w 991"/>
                <a:gd name="T31" fmla="*/ 1471 h 1589"/>
                <a:gd name="T32" fmla="*/ 903 w 991"/>
                <a:gd name="T33" fmla="*/ 1349 h 1589"/>
                <a:gd name="T34" fmla="*/ 88 w 991"/>
                <a:gd name="T35" fmla="*/ 1349 h 1589"/>
                <a:gd name="T36" fmla="*/ 903 w 991"/>
                <a:gd name="T37" fmla="*/ 141 h 1589"/>
                <a:gd name="T38" fmla="*/ 211 w 991"/>
                <a:gd name="T39" fmla="*/ 877 h 1589"/>
                <a:gd name="T40" fmla="*/ 347 w 991"/>
                <a:gd name="T41" fmla="*/ 1004 h 1589"/>
                <a:gd name="T42" fmla="*/ 289 w 991"/>
                <a:gd name="T43" fmla="*/ 556 h 1589"/>
                <a:gd name="T44" fmla="*/ 145 w 991"/>
                <a:gd name="T45" fmla="*/ 1004 h 1589"/>
                <a:gd name="T46" fmla="*/ 211 w 991"/>
                <a:gd name="T47" fmla="*/ 877 h 1589"/>
                <a:gd name="T48" fmla="*/ 222 w 991"/>
                <a:gd name="T49" fmla="*/ 823 h 1589"/>
                <a:gd name="T50" fmla="*/ 306 w 991"/>
                <a:gd name="T51" fmla="*/ 823 h 1589"/>
                <a:gd name="T52" fmla="*/ 456 w 991"/>
                <a:gd name="T53" fmla="*/ 818 h 1589"/>
                <a:gd name="T54" fmla="*/ 621 w 991"/>
                <a:gd name="T55" fmla="*/ 684 h 1589"/>
                <a:gd name="T56" fmla="*/ 420 w 991"/>
                <a:gd name="T57" fmla="*/ 556 h 1589"/>
                <a:gd name="T58" fmla="*/ 456 w 991"/>
                <a:gd name="T59" fmla="*/ 1004 h 1589"/>
                <a:gd name="T60" fmla="*/ 456 w 991"/>
                <a:gd name="T61" fmla="*/ 608 h 1589"/>
                <a:gd name="T62" fmla="*/ 584 w 991"/>
                <a:gd name="T63" fmla="*/ 684 h 1589"/>
                <a:gd name="T64" fmla="*/ 456 w 991"/>
                <a:gd name="T65" fmla="*/ 765 h 1589"/>
                <a:gd name="T66" fmla="*/ 690 w 991"/>
                <a:gd name="T67" fmla="*/ 818 h 1589"/>
                <a:gd name="T68" fmla="*/ 856 w 991"/>
                <a:gd name="T69" fmla="*/ 684 h 1589"/>
                <a:gd name="T70" fmla="*/ 654 w 991"/>
                <a:gd name="T71" fmla="*/ 556 h 1589"/>
                <a:gd name="T72" fmla="*/ 690 w 991"/>
                <a:gd name="T73" fmla="*/ 1004 h 1589"/>
                <a:gd name="T74" fmla="*/ 690 w 991"/>
                <a:gd name="T75" fmla="*/ 608 h 1589"/>
                <a:gd name="T76" fmla="*/ 818 w 991"/>
                <a:gd name="T77" fmla="*/ 684 h 1589"/>
                <a:gd name="T78" fmla="*/ 690 w 991"/>
                <a:gd name="T79" fmla="*/ 765 h 1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91" h="1589">
                  <a:moveTo>
                    <a:pt x="917" y="0"/>
                  </a:moveTo>
                  <a:lnTo>
                    <a:pt x="74" y="0"/>
                  </a:lnTo>
                  <a:cubicBezTo>
                    <a:pt x="33" y="0"/>
                    <a:pt x="0" y="32"/>
                    <a:pt x="0" y="72"/>
                  </a:cubicBezTo>
                  <a:lnTo>
                    <a:pt x="0" y="1517"/>
                  </a:lnTo>
                  <a:cubicBezTo>
                    <a:pt x="0" y="1556"/>
                    <a:pt x="33" y="1589"/>
                    <a:pt x="74" y="1589"/>
                  </a:cubicBezTo>
                  <a:lnTo>
                    <a:pt x="917" y="1589"/>
                  </a:lnTo>
                  <a:cubicBezTo>
                    <a:pt x="957" y="1589"/>
                    <a:pt x="991" y="1556"/>
                    <a:pt x="991" y="1517"/>
                  </a:cubicBezTo>
                  <a:lnTo>
                    <a:pt x="991" y="72"/>
                  </a:lnTo>
                  <a:cubicBezTo>
                    <a:pt x="991" y="32"/>
                    <a:pt x="957" y="0"/>
                    <a:pt x="917" y="0"/>
                  </a:cubicBezTo>
                  <a:close/>
                  <a:moveTo>
                    <a:pt x="401" y="38"/>
                  </a:moveTo>
                  <a:lnTo>
                    <a:pt x="401" y="38"/>
                  </a:lnTo>
                  <a:lnTo>
                    <a:pt x="577" y="38"/>
                  </a:lnTo>
                  <a:cubicBezTo>
                    <a:pt x="591" y="38"/>
                    <a:pt x="602" y="49"/>
                    <a:pt x="602" y="63"/>
                  </a:cubicBezTo>
                  <a:cubicBezTo>
                    <a:pt x="602" y="77"/>
                    <a:pt x="591" y="88"/>
                    <a:pt x="577" y="88"/>
                  </a:cubicBezTo>
                  <a:lnTo>
                    <a:pt x="401" y="88"/>
                  </a:lnTo>
                  <a:cubicBezTo>
                    <a:pt x="387" y="88"/>
                    <a:pt x="376" y="77"/>
                    <a:pt x="376" y="63"/>
                  </a:cubicBezTo>
                  <a:cubicBezTo>
                    <a:pt x="376" y="49"/>
                    <a:pt x="387" y="38"/>
                    <a:pt x="401" y="38"/>
                  </a:cubicBezTo>
                  <a:close/>
                  <a:moveTo>
                    <a:pt x="753" y="1472"/>
                  </a:moveTo>
                  <a:lnTo>
                    <a:pt x="753" y="1472"/>
                  </a:lnTo>
                  <a:cubicBezTo>
                    <a:pt x="753" y="1489"/>
                    <a:pt x="739" y="1503"/>
                    <a:pt x="722" y="1503"/>
                  </a:cubicBezTo>
                  <a:lnTo>
                    <a:pt x="211" y="1503"/>
                  </a:lnTo>
                  <a:cubicBezTo>
                    <a:pt x="194" y="1503"/>
                    <a:pt x="180" y="1489"/>
                    <a:pt x="180" y="1472"/>
                  </a:cubicBezTo>
                  <a:lnTo>
                    <a:pt x="180" y="1470"/>
                  </a:lnTo>
                  <a:cubicBezTo>
                    <a:pt x="180" y="1453"/>
                    <a:pt x="194" y="1439"/>
                    <a:pt x="211" y="1439"/>
                  </a:cubicBezTo>
                  <a:lnTo>
                    <a:pt x="722" y="1439"/>
                  </a:lnTo>
                  <a:cubicBezTo>
                    <a:pt x="739" y="1439"/>
                    <a:pt x="753" y="1453"/>
                    <a:pt x="753" y="1470"/>
                  </a:cubicBezTo>
                  <a:lnTo>
                    <a:pt x="753" y="1472"/>
                  </a:lnTo>
                  <a:close/>
                  <a:moveTo>
                    <a:pt x="866" y="1503"/>
                  </a:moveTo>
                  <a:lnTo>
                    <a:pt x="866" y="1503"/>
                  </a:lnTo>
                  <a:cubicBezTo>
                    <a:pt x="849" y="1503"/>
                    <a:pt x="835" y="1488"/>
                    <a:pt x="835" y="1471"/>
                  </a:cubicBezTo>
                  <a:cubicBezTo>
                    <a:pt x="835" y="1453"/>
                    <a:pt x="849" y="1439"/>
                    <a:pt x="866" y="1439"/>
                  </a:cubicBezTo>
                  <a:cubicBezTo>
                    <a:pt x="884" y="1439"/>
                    <a:pt x="898" y="1453"/>
                    <a:pt x="898" y="1471"/>
                  </a:cubicBezTo>
                  <a:cubicBezTo>
                    <a:pt x="898" y="1488"/>
                    <a:pt x="884" y="1503"/>
                    <a:pt x="866" y="1503"/>
                  </a:cubicBezTo>
                  <a:close/>
                  <a:moveTo>
                    <a:pt x="903" y="1349"/>
                  </a:moveTo>
                  <a:lnTo>
                    <a:pt x="903" y="1349"/>
                  </a:lnTo>
                  <a:lnTo>
                    <a:pt x="88" y="1349"/>
                  </a:lnTo>
                  <a:lnTo>
                    <a:pt x="88" y="141"/>
                  </a:lnTo>
                  <a:lnTo>
                    <a:pt x="903" y="141"/>
                  </a:lnTo>
                  <a:lnTo>
                    <a:pt x="903" y="1349"/>
                  </a:lnTo>
                  <a:close/>
                  <a:moveTo>
                    <a:pt x="211" y="877"/>
                  </a:moveTo>
                  <a:lnTo>
                    <a:pt x="320" y="877"/>
                  </a:lnTo>
                  <a:lnTo>
                    <a:pt x="347" y="1004"/>
                  </a:lnTo>
                  <a:lnTo>
                    <a:pt x="387" y="1004"/>
                  </a:lnTo>
                  <a:lnTo>
                    <a:pt x="289" y="556"/>
                  </a:lnTo>
                  <a:lnTo>
                    <a:pt x="247" y="556"/>
                  </a:lnTo>
                  <a:lnTo>
                    <a:pt x="145" y="1004"/>
                  </a:lnTo>
                  <a:lnTo>
                    <a:pt x="183" y="1004"/>
                  </a:lnTo>
                  <a:lnTo>
                    <a:pt x="211" y="877"/>
                  </a:lnTo>
                  <a:close/>
                  <a:moveTo>
                    <a:pt x="306" y="823"/>
                  </a:moveTo>
                  <a:lnTo>
                    <a:pt x="222" y="823"/>
                  </a:lnTo>
                  <a:lnTo>
                    <a:pt x="266" y="623"/>
                  </a:lnTo>
                  <a:lnTo>
                    <a:pt x="306" y="823"/>
                  </a:lnTo>
                  <a:close/>
                  <a:moveTo>
                    <a:pt x="456" y="1004"/>
                  </a:moveTo>
                  <a:lnTo>
                    <a:pt x="456" y="818"/>
                  </a:lnTo>
                  <a:lnTo>
                    <a:pt x="541" y="818"/>
                  </a:lnTo>
                  <a:cubicBezTo>
                    <a:pt x="592" y="815"/>
                    <a:pt x="619" y="770"/>
                    <a:pt x="621" y="684"/>
                  </a:cubicBezTo>
                  <a:cubicBezTo>
                    <a:pt x="619" y="602"/>
                    <a:pt x="592" y="559"/>
                    <a:pt x="541" y="556"/>
                  </a:cubicBezTo>
                  <a:lnTo>
                    <a:pt x="420" y="556"/>
                  </a:lnTo>
                  <a:lnTo>
                    <a:pt x="420" y="1004"/>
                  </a:lnTo>
                  <a:lnTo>
                    <a:pt x="456" y="1004"/>
                  </a:lnTo>
                  <a:close/>
                  <a:moveTo>
                    <a:pt x="456" y="765"/>
                  </a:moveTo>
                  <a:lnTo>
                    <a:pt x="456" y="608"/>
                  </a:lnTo>
                  <a:lnTo>
                    <a:pt x="530" y="608"/>
                  </a:lnTo>
                  <a:cubicBezTo>
                    <a:pt x="566" y="608"/>
                    <a:pt x="584" y="633"/>
                    <a:pt x="584" y="684"/>
                  </a:cubicBezTo>
                  <a:cubicBezTo>
                    <a:pt x="585" y="739"/>
                    <a:pt x="566" y="766"/>
                    <a:pt x="529" y="765"/>
                  </a:cubicBezTo>
                  <a:lnTo>
                    <a:pt x="456" y="765"/>
                  </a:lnTo>
                  <a:close/>
                  <a:moveTo>
                    <a:pt x="690" y="1004"/>
                  </a:moveTo>
                  <a:lnTo>
                    <a:pt x="690" y="818"/>
                  </a:lnTo>
                  <a:lnTo>
                    <a:pt x="775" y="818"/>
                  </a:lnTo>
                  <a:cubicBezTo>
                    <a:pt x="826" y="815"/>
                    <a:pt x="853" y="770"/>
                    <a:pt x="856" y="684"/>
                  </a:cubicBezTo>
                  <a:cubicBezTo>
                    <a:pt x="853" y="602"/>
                    <a:pt x="826" y="559"/>
                    <a:pt x="775" y="556"/>
                  </a:cubicBezTo>
                  <a:lnTo>
                    <a:pt x="654" y="556"/>
                  </a:lnTo>
                  <a:lnTo>
                    <a:pt x="654" y="1004"/>
                  </a:lnTo>
                  <a:lnTo>
                    <a:pt x="690" y="1004"/>
                  </a:lnTo>
                  <a:close/>
                  <a:moveTo>
                    <a:pt x="690" y="765"/>
                  </a:moveTo>
                  <a:lnTo>
                    <a:pt x="690" y="608"/>
                  </a:lnTo>
                  <a:lnTo>
                    <a:pt x="764" y="608"/>
                  </a:lnTo>
                  <a:cubicBezTo>
                    <a:pt x="800" y="608"/>
                    <a:pt x="818" y="633"/>
                    <a:pt x="818" y="684"/>
                  </a:cubicBezTo>
                  <a:cubicBezTo>
                    <a:pt x="819" y="739"/>
                    <a:pt x="801" y="766"/>
                    <a:pt x="763" y="765"/>
                  </a:cubicBezTo>
                  <a:lnTo>
                    <a:pt x="690" y="7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p>
          </p:txBody>
        </p:sp>
      </p:grpSp>
      <p:grpSp>
        <p:nvGrpSpPr>
          <p:cNvPr id="23" name="组合 22"/>
          <p:cNvGrpSpPr/>
          <p:nvPr/>
        </p:nvGrpSpPr>
        <p:grpSpPr>
          <a:xfrm>
            <a:off x="6299742" y="934691"/>
            <a:ext cx="1512168" cy="1511103"/>
            <a:chOff x="8758812" y="1700808"/>
            <a:chExt cx="2016749" cy="2015329"/>
          </a:xfrm>
        </p:grpSpPr>
        <p:sp>
          <p:nvSpPr>
            <p:cNvPr id="24" name="Oval 8"/>
            <p:cNvSpPr>
              <a:spLocks noChangeArrowheads="1"/>
            </p:cNvSpPr>
            <p:nvPr/>
          </p:nvSpPr>
          <p:spPr bwMode="auto">
            <a:xfrm>
              <a:off x="8758812" y="1700808"/>
              <a:ext cx="2016749" cy="2015329"/>
            </a:xfrm>
            <a:prstGeom prst="ellipse">
              <a:avLst/>
            </a:prstGeom>
            <a:solidFill>
              <a:srgbClr val="E62A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p>
          </p:txBody>
        </p:sp>
        <p:sp>
          <p:nvSpPr>
            <p:cNvPr id="25" name="Freeform 9"/>
            <p:cNvSpPr>
              <a:spLocks noEditPoints="1"/>
            </p:cNvSpPr>
            <p:nvPr/>
          </p:nvSpPr>
          <p:spPr bwMode="auto">
            <a:xfrm>
              <a:off x="9081207" y="2189373"/>
              <a:ext cx="1380479" cy="1038200"/>
            </a:xfrm>
            <a:custGeom>
              <a:avLst/>
              <a:gdLst>
                <a:gd name="T0" fmla="*/ 42 w 1545"/>
                <a:gd name="T1" fmla="*/ 0 h 1162"/>
                <a:gd name="T2" fmla="*/ 0 w 1545"/>
                <a:gd name="T3" fmla="*/ 932 h 1162"/>
                <a:gd name="T4" fmla="*/ 1503 w 1545"/>
                <a:gd name="T5" fmla="*/ 973 h 1162"/>
                <a:gd name="T6" fmla="*/ 1545 w 1545"/>
                <a:gd name="T7" fmla="*/ 41 h 1162"/>
                <a:gd name="T8" fmla="*/ 866 w 1545"/>
                <a:gd name="T9" fmla="*/ 907 h 1162"/>
                <a:gd name="T10" fmla="*/ 850 w 1545"/>
                <a:gd name="T11" fmla="*/ 922 h 1162"/>
                <a:gd name="T12" fmla="*/ 681 w 1545"/>
                <a:gd name="T13" fmla="*/ 907 h 1162"/>
                <a:gd name="T14" fmla="*/ 696 w 1545"/>
                <a:gd name="T15" fmla="*/ 885 h 1162"/>
                <a:gd name="T16" fmla="*/ 866 w 1545"/>
                <a:gd name="T17" fmla="*/ 900 h 1162"/>
                <a:gd name="T18" fmla="*/ 1481 w 1545"/>
                <a:gd name="T19" fmla="*/ 818 h 1162"/>
                <a:gd name="T20" fmla="*/ 64 w 1545"/>
                <a:gd name="T21" fmla="*/ 818 h 1162"/>
                <a:gd name="T22" fmla="*/ 1481 w 1545"/>
                <a:gd name="T23" fmla="*/ 65 h 1162"/>
                <a:gd name="T24" fmla="*/ 1008 w 1545"/>
                <a:gd name="T25" fmla="*/ 1083 h 1162"/>
                <a:gd name="T26" fmla="*/ 648 w 1545"/>
                <a:gd name="T27" fmla="*/ 1000 h 1162"/>
                <a:gd name="T28" fmla="*/ 1008 w 1545"/>
                <a:gd name="T29" fmla="*/ 1083 h 1162"/>
                <a:gd name="T30" fmla="*/ 477 w 1545"/>
                <a:gd name="T31" fmla="*/ 1162 h 1162"/>
                <a:gd name="T32" fmla="*/ 1051 w 1545"/>
                <a:gd name="T33" fmla="*/ 1107 h 1162"/>
                <a:gd name="T34" fmla="*/ 307 w 1545"/>
                <a:gd name="T35" fmla="*/ 550 h 1162"/>
                <a:gd name="T36" fmla="*/ 533 w 1545"/>
                <a:gd name="T37" fmla="*/ 678 h 1162"/>
                <a:gd name="T38" fmla="*/ 437 w 1545"/>
                <a:gd name="T39" fmla="*/ 230 h 1162"/>
                <a:gd name="T40" fmla="*/ 197 w 1545"/>
                <a:gd name="T41" fmla="*/ 678 h 1162"/>
                <a:gd name="T42" fmla="*/ 307 w 1545"/>
                <a:gd name="T43" fmla="*/ 550 h 1162"/>
                <a:gd name="T44" fmla="*/ 325 w 1545"/>
                <a:gd name="T45" fmla="*/ 497 h 1162"/>
                <a:gd name="T46" fmla="*/ 466 w 1545"/>
                <a:gd name="T47" fmla="*/ 497 h 1162"/>
                <a:gd name="T48" fmla="*/ 715 w 1545"/>
                <a:gd name="T49" fmla="*/ 492 h 1162"/>
                <a:gd name="T50" fmla="*/ 991 w 1545"/>
                <a:gd name="T51" fmla="*/ 358 h 1162"/>
                <a:gd name="T52" fmla="*/ 655 w 1545"/>
                <a:gd name="T53" fmla="*/ 230 h 1162"/>
                <a:gd name="T54" fmla="*/ 715 w 1545"/>
                <a:gd name="T55" fmla="*/ 678 h 1162"/>
                <a:gd name="T56" fmla="*/ 715 w 1545"/>
                <a:gd name="T57" fmla="*/ 282 h 1162"/>
                <a:gd name="T58" fmla="*/ 928 w 1545"/>
                <a:gd name="T59" fmla="*/ 358 h 1162"/>
                <a:gd name="T60" fmla="*/ 715 w 1545"/>
                <a:gd name="T61" fmla="*/ 438 h 1162"/>
                <a:gd name="T62" fmla="*/ 1106 w 1545"/>
                <a:gd name="T63" fmla="*/ 492 h 1162"/>
                <a:gd name="T64" fmla="*/ 1381 w 1545"/>
                <a:gd name="T65" fmla="*/ 358 h 1162"/>
                <a:gd name="T66" fmla="*/ 1045 w 1545"/>
                <a:gd name="T67" fmla="*/ 230 h 1162"/>
                <a:gd name="T68" fmla="*/ 1106 w 1545"/>
                <a:gd name="T69" fmla="*/ 678 h 1162"/>
                <a:gd name="T70" fmla="*/ 1106 w 1545"/>
                <a:gd name="T71" fmla="*/ 282 h 1162"/>
                <a:gd name="T72" fmla="*/ 1318 w 1545"/>
                <a:gd name="T73" fmla="*/ 358 h 1162"/>
                <a:gd name="T74" fmla="*/ 1106 w 1545"/>
                <a:gd name="T75" fmla="*/ 438 h 1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45" h="1162">
                  <a:moveTo>
                    <a:pt x="1503" y="0"/>
                  </a:moveTo>
                  <a:lnTo>
                    <a:pt x="42" y="0"/>
                  </a:lnTo>
                  <a:cubicBezTo>
                    <a:pt x="19" y="0"/>
                    <a:pt x="0" y="18"/>
                    <a:pt x="0" y="41"/>
                  </a:cubicBezTo>
                  <a:lnTo>
                    <a:pt x="0" y="932"/>
                  </a:lnTo>
                  <a:cubicBezTo>
                    <a:pt x="0" y="955"/>
                    <a:pt x="19" y="973"/>
                    <a:pt x="42" y="973"/>
                  </a:cubicBezTo>
                  <a:lnTo>
                    <a:pt x="1503" y="973"/>
                  </a:lnTo>
                  <a:cubicBezTo>
                    <a:pt x="1526" y="973"/>
                    <a:pt x="1545" y="955"/>
                    <a:pt x="1545" y="932"/>
                  </a:cubicBezTo>
                  <a:lnTo>
                    <a:pt x="1545" y="41"/>
                  </a:lnTo>
                  <a:cubicBezTo>
                    <a:pt x="1545" y="18"/>
                    <a:pt x="1526" y="0"/>
                    <a:pt x="1503" y="0"/>
                  </a:cubicBezTo>
                  <a:close/>
                  <a:moveTo>
                    <a:pt x="866" y="907"/>
                  </a:moveTo>
                  <a:lnTo>
                    <a:pt x="866" y="907"/>
                  </a:lnTo>
                  <a:cubicBezTo>
                    <a:pt x="866" y="915"/>
                    <a:pt x="859" y="922"/>
                    <a:pt x="850" y="922"/>
                  </a:cubicBezTo>
                  <a:lnTo>
                    <a:pt x="696" y="922"/>
                  </a:lnTo>
                  <a:cubicBezTo>
                    <a:pt x="687" y="922"/>
                    <a:pt x="681" y="915"/>
                    <a:pt x="681" y="907"/>
                  </a:cubicBezTo>
                  <a:lnTo>
                    <a:pt x="681" y="900"/>
                  </a:lnTo>
                  <a:cubicBezTo>
                    <a:pt x="681" y="892"/>
                    <a:pt x="687" y="885"/>
                    <a:pt x="696" y="885"/>
                  </a:cubicBezTo>
                  <a:lnTo>
                    <a:pt x="850" y="885"/>
                  </a:lnTo>
                  <a:cubicBezTo>
                    <a:pt x="859" y="885"/>
                    <a:pt x="866" y="892"/>
                    <a:pt x="866" y="900"/>
                  </a:cubicBezTo>
                  <a:lnTo>
                    <a:pt x="866" y="907"/>
                  </a:lnTo>
                  <a:close/>
                  <a:moveTo>
                    <a:pt x="1481" y="818"/>
                  </a:moveTo>
                  <a:lnTo>
                    <a:pt x="1481" y="818"/>
                  </a:lnTo>
                  <a:lnTo>
                    <a:pt x="64" y="818"/>
                  </a:lnTo>
                  <a:lnTo>
                    <a:pt x="64" y="65"/>
                  </a:lnTo>
                  <a:lnTo>
                    <a:pt x="1481" y="65"/>
                  </a:lnTo>
                  <a:lnTo>
                    <a:pt x="1481" y="818"/>
                  </a:lnTo>
                  <a:close/>
                  <a:moveTo>
                    <a:pt x="1008" y="1083"/>
                  </a:moveTo>
                  <a:lnTo>
                    <a:pt x="537" y="1083"/>
                  </a:lnTo>
                  <a:lnTo>
                    <a:pt x="648" y="1000"/>
                  </a:lnTo>
                  <a:lnTo>
                    <a:pt x="897" y="1000"/>
                  </a:lnTo>
                  <a:lnTo>
                    <a:pt x="1008" y="1083"/>
                  </a:lnTo>
                  <a:close/>
                  <a:moveTo>
                    <a:pt x="1051" y="1162"/>
                  </a:moveTo>
                  <a:lnTo>
                    <a:pt x="477" y="1162"/>
                  </a:lnTo>
                  <a:lnTo>
                    <a:pt x="477" y="1107"/>
                  </a:lnTo>
                  <a:lnTo>
                    <a:pt x="1051" y="1107"/>
                  </a:lnTo>
                  <a:lnTo>
                    <a:pt x="1051" y="1162"/>
                  </a:lnTo>
                  <a:close/>
                  <a:moveTo>
                    <a:pt x="307" y="550"/>
                  </a:moveTo>
                  <a:lnTo>
                    <a:pt x="489" y="550"/>
                  </a:lnTo>
                  <a:lnTo>
                    <a:pt x="533" y="678"/>
                  </a:lnTo>
                  <a:lnTo>
                    <a:pt x="600" y="678"/>
                  </a:lnTo>
                  <a:lnTo>
                    <a:pt x="437" y="230"/>
                  </a:lnTo>
                  <a:lnTo>
                    <a:pt x="367" y="230"/>
                  </a:lnTo>
                  <a:lnTo>
                    <a:pt x="197" y="678"/>
                  </a:lnTo>
                  <a:lnTo>
                    <a:pt x="260" y="678"/>
                  </a:lnTo>
                  <a:lnTo>
                    <a:pt x="307" y="550"/>
                  </a:lnTo>
                  <a:close/>
                  <a:moveTo>
                    <a:pt x="466" y="497"/>
                  </a:moveTo>
                  <a:lnTo>
                    <a:pt x="325" y="497"/>
                  </a:lnTo>
                  <a:lnTo>
                    <a:pt x="399" y="297"/>
                  </a:lnTo>
                  <a:lnTo>
                    <a:pt x="466" y="497"/>
                  </a:lnTo>
                  <a:close/>
                  <a:moveTo>
                    <a:pt x="715" y="678"/>
                  </a:moveTo>
                  <a:lnTo>
                    <a:pt x="715" y="492"/>
                  </a:lnTo>
                  <a:lnTo>
                    <a:pt x="856" y="492"/>
                  </a:lnTo>
                  <a:cubicBezTo>
                    <a:pt x="942" y="489"/>
                    <a:pt x="986" y="444"/>
                    <a:pt x="991" y="358"/>
                  </a:cubicBezTo>
                  <a:cubicBezTo>
                    <a:pt x="986" y="276"/>
                    <a:pt x="942" y="233"/>
                    <a:pt x="856" y="230"/>
                  </a:cubicBezTo>
                  <a:lnTo>
                    <a:pt x="655" y="230"/>
                  </a:lnTo>
                  <a:lnTo>
                    <a:pt x="655" y="678"/>
                  </a:lnTo>
                  <a:lnTo>
                    <a:pt x="715" y="678"/>
                  </a:lnTo>
                  <a:close/>
                  <a:moveTo>
                    <a:pt x="715" y="438"/>
                  </a:moveTo>
                  <a:lnTo>
                    <a:pt x="715" y="282"/>
                  </a:lnTo>
                  <a:lnTo>
                    <a:pt x="838" y="282"/>
                  </a:lnTo>
                  <a:cubicBezTo>
                    <a:pt x="898" y="282"/>
                    <a:pt x="928" y="307"/>
                    <a:pt x="928" y="358"/>
                  </a:cubicBezTo>
                  <a:cubicBezTo>
                    <a:pt x="930" y="413"/>
                    <a:pt x="899" y="440"/>
                    <a:pt x="836" y="438"/>
                  </a:cubicBezTo>
                  <a:lnTo>
                    <a:pt x="715" y="438"/>
                  </a:lnTo>
                  <a:close/>
                  <a:moveTo>
                    <a:pt x="1106" y="678"/>
                  </a:moveTo>
                  <a:lnTo>
                    <a:pt x="1106" y="492"/>
                  </a:lnTo>
                  <a:lnTo>
                    <a:pt x="1247" y="492"/>
                  </a:lnTo>
                  <a:cubicBezTo>
                    <a:pt x="1332" y="489"/>
                    <a:pt x="1377" y="444"/>
                    <a:pt x="1381" y="358"/>
                  </a:cubicBezTo>
                  <a:cubicBezTo>
                    <a:pt x="1377" y="276"/>
                    <a:pt x="1332" y="233"/>
                    <a:pt x="1247" y="230"/>
                  </a:cubicBezTo>
                  <a:lnTo>
                    <a:pt x="1045" y="230"/>
                  </a:lnTo>
                  <a:lnTo>
                    <a:pt x="1045" y="678"/>
                  </a:lnTo>
                  <a:lnTo>
                    <a:pt x="1106" y="678"/>
                  </a:lnTo>
                  <a:close/>
                  <a:moveTo>
                    <a:pt x="1106" y="438"/>
                  </a:moveTo>
                  <a:lnTo>
                    <a:pt x="1106" y="282"/>
                  </a:lnTo>
                  <a:lnTo>
                    <a:pt x="1229" y="282"/>
                  </a:lnTo>
                  <a:cubicBezTo>
                    <a:pt x="1289" y="282"/>
                    <a:pt x="1318" y="307"/>
                    <a:pt x="1318" y="358"/>
                  </a:cubicBezTo>
                  <a:cubicBezTo>
                    <a:pt x="1320" y="413"/>
                    <a:pt x="1289" y="440"/>
                    <a:pt x="1227" y="438"/>
                  </a:cubicBezTo>
                  <a:lnTo>
                    <a:pt x="1106" y="4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p>
          </p:txBody>
        </p:sp>
      </p:grpSp>
      <p:grpSp>
        <p:nvGrpSpPr>
          <p:cNvPr id="26" name="组合 25"/>
          <p:cNvGrpSpPr/>
          <p:nvPr/>
        </p:nvGrpSpPr>
        <p:grpSpPr>
          <a:xfrm>
            <a:off x="1375219" y="934691"/>
            <a:ext cx="1512168" cy="1511103"/>
            <a:chOff x="1204523" y="1700808"/>
            <a:chExt cx="2016749" cy="2015329"/>
          </a:xfrm>
        </p:grpSpPr>
        <p:sp>
          <p:nvSpPr>
            <p:cNvPr id="27" name="Oval 10"/>
            <p:cNvSpPr>
              <a:spLocks noChangeArrowheads="1"/>
            </p:cNvSpPr>
            <p:nvPr/>
          </p:nvSpPr>
          <p:spPr bwMode="auto">
            <a:xfrm>
              <a:off x="1204523" y="1700808"/>
              <a:ext cx="2016749" cy="2015329"/>
            </a:xfrm>
            <a:prstGeom prst="ellipse">
              <a:avLst/>
            </a:prstGeom>
            <a:solidFill>
              <a:srgbClr val="E62A2A"/>
            </a:solidFill>
            <a:ln>
              <a:noFill/>
            </a:ln>
          </p:spPr>
          <p:txBody>
            <a:bodyPr vert="horz" wrap="square" lIns="68562" tIns="34281" rIns="68562" bIns="34281" numCol="1" anchor="t" anchorCtr="0" compatLnSpc="1">
              <a:prstTxWarp prst="textNoShape">
                <a:avLst/>
              </a:prstTxWarp>
            </a:bodyPr>
            <a:lstStyle/>
            <a:p>
              <a:endParaRPr lang="zh-CN" altLang="en-US" sz="1012"/>
            </a:p>
          </p:txBody>
        </p:sp>
        <p:sp>
          <p:nvSpPr>
            <p:cNvPr id="28" name="Freeform 11"/>
            <p:cNvSpPr>
              <a:spLocks noEditPoints="1"/>
            </p:cNvSpPr>
            <p:nvPr/>
          </p:nvSpPr>
          <p:spPr bwMode="auto">
            <a:xfrm>
              <a:off x="1453066" y="2193633"/>
              <a:ext cx="1560850" cy="1029678"/>
            </a:xfrm>
            <a:custGeom>
              <a:avLst/>
              <a:gdLst>
                <a:gd name="T0" fmla="*/ 1295 w 1747"/>
                <a:gd name="T1" fmla="*/ 377 h 1154"/>
                <a:gd name="T2" fmla="*/ 1260 w 1747"/>
                <a:gd name="T3" fmla="*/ 0 h 1154"/>
                <a:gd name="T4" fmla="*/ 641 w 1747"/>
                <a:gd name="T5" fmla="*/ 1031 h 1154"/>
                <a:gd name="T6" fmla="*/ 59 w 1747"/>
                <a:gd name="T7" fmla="*/ 1031 h 1154"/>
                <a:gd name="T8" fmla="*/ 1747 w 1747"/>
                <a:gd name="T9" fmla="*/ 1154 h 1154"/>
                <a:gd name="T10" fmla="*/ 371 w 1747"/>
                <a:gd name="T11" fmla="*/ 962 h 1154"/>
                <a:gd name="T12" fmla="*/ 270 w 1747"/>
                <a:gd name="T13" fmla="*/ 863 h 1154"/>
                <a:gd name="T14" fmla="*/ 371 w 1747"/>
                <a:gd name="T15" fmla="*/ 830 h 1154"/>
                <a:gd name="T16" fmla="*/ 270 w 1747"/>
                <a:gd name="T17" fmla="*/ 731 h 1154"/>
                <a:gd name="T18" fmla="*/ 371 w 1747"/>
                <a:gd name="T19" fmla="*/ 691 h 1154"/>
                <a:gd name="T20" fmla="*/ 270 w 1747"/>
                <a:gd name="T21" fmla="*/ 592 h 1154"/>
                <a:gd name="T22" fmla="*/ 371 w 1747"/>
                <a:gd name="T23" fmla="*/ 559 h 1154"/>
                <a:gd name="T24" fmla="*/ 270 w 1747"/>
                <a:gd name="T25" fmla="*/ 460 h 1154"/>
                <a:gd name="T26" fmla="*/ 524 w 1747"/>
                <a:gd name="T27" fmla="*/ 962 h 1154"/>
                <a:gd name="T28" fmla="*/ 422 w 1747"/>
                <a:gd name="T29" fmla="*/ 863 h 1154"/>
                <a:gd name="T30" fmla="*/ 524 w 1747"/>
                <a:gd name="T31" fmla="*/ 830 h 1154"/>
                <a:gd name="T32" fmla="*/ 422 w 1747"/>
                <a:gd name="T33" fmla="*/ 731 h 1154"/>
                <a:gd name="T34" fmla="*/ 524 w 1747"/>
                <a:gd name="T35" fmla="*/ 691 h 1154"/>
                <a:gd name="T36" fmla="*/ 422 w 1747"/>
                <a:gd name="T37" fmla="*/ 592 h 1154"/>
                <a:gd name="T38" fmla="*/ 524 w 1747"/>
                <a:gd name="T39" fmla="*/ 559 h 1154"/>
                <a:gd name="T40" fmla="*/ 422 w 1747"/>
                <a:gd name="T41" fmla="*/ 460 h 1154"/>
                <a:gd name="T42" fmla="*/ 940 w 1747"/>
                <a:gd name="T43" fmla="*/ 938 h 1154"/>
                <a:gd name="T44" fmla="*/ 774 w 1747"/>
                <a:gd name="T45" fmla="*/ 776 h 1154"/>
                <a:gd name="T46" fmla="*/ 940 w 1747"/>
                <a:gd name="T47" fmla="*/ 723 h 1154"/>
                <a:gd name="T48" fmla="*/ 774 w 1747"/>
                <a:gd name="T49" fmla="*/ 561 h 1154"/>
                <a:gd name="T50" fmla="*/ 940 w 1747"/>
                <a:gd name="T51" fmla="*/ 496 h 1154"/>
                <a:gd name="T52" fmla="*/ 774 w 1747"/>
                <a:gd name="T53" fmla="*/ 334 h 1154"/>
                <a:gd name="T54" fmla="*/ 940 w 1747"/>
                <a:gd name="T55" fmla="*/ 281 h 1154"/>
                <a:gd name="T56" fmla="*/ 774 w 1747"/>
                <a:gd name="T57" fmla="*/ 119 h 1154"/>
                <a:gd name="T58" fmla="*/ 1163 w 1747"/>
                <a:gd name="T59" fmla="*/ 938 h 1154"/>
                <a:gd name="T60" fmla="*/ 997 w 1747"/>
                <a:gd name="T61" fmla="*/ 776 h 1154"/>
                <a:gd name="T62" fmla="*/ 1163 w 1747"/>
                <a:gd name="T63" fmla="*/ 723 h 1154"/>
                <a:gd name="T64" fmla="*/ 997 w 1747"/>
                <a:gd name="T65" fmla="*/ 561 h 1154"/>
                <a:gd name="T66" fmla="*/ 1163 w 1747"/>
                <a:gd name="T67" fmla="*/ 496 h 1154"/>
                <a:gd name="T68" fmla="*/ 997 w 1747"/>
                <a:gd name="T69" fmla="*/ 334 h 1154"/>
                <a:gd name="T70" fmla="*/ 1163 w 1747"/>
                <a:gd name="T71" fmla="*/ 281 h 1154"/>
                <a:gd name="T72" fmla="*/ 997 w 1747"/>
                <a:gd name="T73" fmla="*/ 119 h 1154"/>
                <a:gd name="T74" fmla="*/ 1463 w 1747"/>
                <a:gd name="T75" fmla="*/ 950 h 1154"/>
                <a:gd name="T76" fmla="*/ 1361 w 1747"/>
                <a:gd name="T77" fmla="*/ 850 h 1154"/>
                <a:gd name="T78" fmla="*/ 1463 w 1747"/>
                <a:gd name="T79" fmla="*/ 810 h 1154"/>
                <a:gd name="T80" fmla="*/ 1361 w 1747"/>
                <a:gd name="T81" fmla="*/ 711 h 1154"/>
                <a:gd name="T82" fmla="*/ 1463 w 1747"/>
                <a:gd name="T83" fmla="*/ 679 h 1154"/>
                <a:gd name="T84" fmla="*/ 1361 w 1747"/>
                <a:gd name="T85" fmla="*/ 579 h 1154"/>
                <a:gd name="T86" fmla="*/ 1615 w 1747"/>
                <a:gd name="T87" fmla="*/ 950 h 1154"/>
                <a:gd name="T88" fmla="*/ 1514 w 1747"/>
                <a:gd name="T89" fmla="*/ 850 h 1154"/>
                <a:gd name="T90" fmla="*/ 1615 w 1747"/>
                <a:gd name="T91" fmla="*/ 810 h 1154"/>
                <a:gd name="T92" fmla="*/ 1514 w 1747"/>
                <a:gd name="T93" fmla="*/ 711 h 1154"/>
                <a:gd name="T94" fmla="*/ 1615 w 1747"/>
                <a:gd name="T95" fmla="*/ 679 h 1154"/>
                <a:gd name="T96" fmla="*/ 1514 w 1747"/>
                <a:gd name="T97" fmla="*/ 579 h 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47" h="1154">
                  <a:moveTo>
                    <a:pt x="1689" y="1031"/>
                  </a:moveTo>
                  <a:lnTo>
                    <a:pt x="1689" y="548"/>
                  </a:lnTo>
                  <a:lnTo>
                    <a:pt x="1295" y="377"/>
                  </a:lnTo>
                  <a:lnTo>
                    <a:pt x="1295" y="1031"/>
                  </a:lnTo>
                  <a:lnTo>
                    <a:pt x="1260" y="1031"/>
                  </a:lnTo>
                  <a:lnTo>
                    <a:pt x="1260" y="0"/>
                  </a:lnTo>
                  <a:lnTo>
                    <a:pt x="677" y="0"/>
                  </a:lnTo>
                  <a:lnTo>
                    <a:pt x="677" y="1031"/>
                  </a:lnTo>
                  <a:lnTo>
                    <a:pt x="641" y="1031"/>
                  </a:lnTo>
                  <a:lnTo>
                    <a:pt x="641" y="262"/>
                  </a:lnTo>
                  <a:lnTo>
                    <a:pt x="59" y="463"/>
                  </a:lnTo>
                  <a:lnTo>
                    <a:pt x="59" y="1031"/>
                  </a:lnTo>
                  <a:lnTo>
                    <a:pt x="0" y="1031"/>
                  </a:lnTo>
                  <a:lnTo>
                    <a:pt x="0" y="1154"/>
                  </a:lnTo>
                  <a:lnTo>
                    <a:pt x="1747" y="1154"/>
                  </a:lnTo>
                  <a:lnTo>
                    <a:pt x="1747" y="1031"/>
                  </a:lnTo>
                  <a:lnTo>
                    <a:pt x="1689" y="1031"/>
                  </a:lnTo>
                  <a:close/>
                  <a:moveTo>
                    <a:pt x="371" y="962"/>
                  </a:moveTo>
                  <a:lnTo>
                    <a:pt x="371" y="962"/>
                  </a:lnTo>
                  <a:lnTo>
                    <a:pt x="270" y="962"/>
                  </a:lnTo>
                  <a:lnTo>
                    <a:pt x="270" y="863"/>
                  </a:lnTo>
                  <a:lnTo>
                    <a:pt x="371" y="863"/>
                  </a:lnTo>
                  <a:lnTo>
                    <a:pt x="371" y="962"/>
                  </a:lnTo>
                  <a:close/>
                  <a:moveTo>
                    <a:pt x="371" y="830"/>
                  </a:moveTo>
                  <a:lnTo>
                    <a:pt x="371" y="830"/>
                  </a:lnTo>
                  <a:lnTo>
                    <a:pt x="270" y="830"/>
                  </a:lnTo>
                  <a:lnTo>
                    <a:pt x="270" y="731"/>
                  </a:lnTo>
                  <a:lnTo>
                    <a:pt x="371" y="731"/>
                  </a:lnTo>
                  <a:lnTo>
                    <a:pt x="371" y="830"/>
                  </a:lnTo>
                  <a:close/>
                  <a:moveTo>
                    <a:pt x="371" y="691"/>
                  </a:moveTo>
                  <a:lnTo>
                    <a:pt x="371" y="691"/>
                  </a:lnTo>
                  <a:lnTo>
                    <a:pt x="270" y="691"/>
                  </a:lnTo>
                  <a:lnTo>
                    <a:pt x="270" y="592"/>
                  </a:lnTo>
                  <a:lnTo>
                    <a:pt x="371" y="592"/>
                  </a:lnTo>
                  <a:lnTo>
                    <a:pt x="371" y="691"/>
                  </a:lnTo>
                  <a:close/>
                  <a:moveTo>
                    <a:pt x="371" y="559"/>
                  </a:moveTo>
                  <a:lnTo>
                    <a:pt x="371" y="559"/>
                  </a:lnTo>
                  <a:lnTo>
                    <a:pt x="270" y="559"/>
                  </a:lnTo>
                  <a:lnTo>
                    <a:pt x="270" y="460"/>
                  </a:lnTo>
                  <a:lnTo>
                    <a:pt x="371" y="460"/>
                  </a:lnTo>
                  <a:lnTo>
                    <a:pt x="371" y="559"/>
                  </a:lnTo>
                  <a:close/>
                  <a:moveTo>
                    <a:pt x="524" y="962"/>
                  </a:moveTo>
                  <a:lnTo>
                    <a:pt x="524" y="962"/>
                  </a:lnTo>
                  <a:lnTo>
                    <a:pt x="422" y="962"/>
                  </a:lnTo>
                  <a:lnTo>
                    <a:pt x="422" y="863"/>
                  </a:lnTo>
                  <a:lnTo>
                    <a:pt x="524" y="863"/>
                  </a:lnTo>
                  <a:lnTo>
                    <a:pt x="524" y="962"/>
                  </a:lnTo>
                  <a:close/>
                  <a:moveTo>
                    <a:pt x="524" y="830"/>
                  </a:moveTo>
                  <a:lnTo>
                    <a:pt x="524" y="830"/>
                  </a:lnTo>
                  <a:lnTo>
                    <a:pt x="422" y="830"/>
                  </a:lnTo>
                  <a:lnTo>
                    <a:pt x="422" y="731"/>
                  </a:lnTo>
                  <a:lnTo>
                    <a:pt x="524" y="731"/>
                  </a:lnTo>
                  <a:lnTo>
                    <a:pt x="524" y="830"/>
                  </a:lnTo>
                  <a:close/>
                  <a:moveTo>
                    <a:pt x="524" y="691"/>
                  </a:moveTo>
                  <a:lnTo>
                    <a:pt x="524" y="691"/>
                  </a:lnTo>
                  <a:lnTo>
                    <a:pt x="422" y="691"/>
                  </a:lnTo>
                  <a:lnTo>
                    <a:pt x="422" y="592"/>
                  </a:lnTo>
                  <a:lnTo>
                    <a:pt x="524" y="592"/>
                  </a:lnTo>
                  <a:lnTo>
                    <a:pt x="524" y="691"/>
                  </a:lnTo>
                  <a:close/>
                  <a:moveTo>
                    <a:pt x="524" y="559"/>
                  </a:moveTo>
                  <a:lnTo>
                    <a:pt x="524" y="559"/>
                  </a:lnTo>
                  <a:lnTo>
                    <a:pt x="422" y="559"/>
                  </a:lnTo>
                  <a:lnTo>
                    <a:pt x="422" y="460"/>
                  </a:lnTo>
                  <a:lnTo>
                    <a:pt x="524" y="460"/>
                  </a:lnTo>
                  <a:lnTo>
                    <a:pt x="524" y="559"/>
                  </a:lnTo>
                  <a:close/>
                  <a:moveTo>
                    <a:pt x="940" y="938"/>
                  </a:moveTo>
                  <a:lnTo>
                    <a:pt x="940" y="938"/>
                  </a:lnTo>
                  <a:lnTo>
                    <a:pt x="774" y="938"/>
                  </a:lnTo>
                  <a:lnTo>
                    <a:pt x="774" y="776"/>
                  </a:lnTo>
                  <a:lnTo>
                    <a:pt x="940" y="776"/>
                  </a:lnTo>
                  <a:lnTo>
                    <a:pt x="940" y="938"/>
                  </a:lnTo>
                  <a:close/>
                  <a:moveTo>
                    <a:pt x="940" y="723"/>
                  </a:moveTo>
                  <a:lnTo>
                    <a:pt x="940" y="723"/>
                  </a:lnTo>
                  <a:lnTo>
                    <a:pt x="774" y="723"/>
                  </a:lnTo>
                  <a:lnTo>
                    <a:pt x="774" y="561"/>
                  </a:lnTo>
                  <a:lnTo>
                    <a:pt x="940" y="561"/>
                  </a:lnTo>
                  <a:lnTo>
                    <a:pt x="940" y="723"/>
                  </a:lnTo>
                  <a:close/>
                  <a:moveTo>
                    <a:pt x="940" y="496"/>
                  </a:moveTo>
                  <a:lnTo>
                    <a:pt x="940" y="496"/>
                  </a:lnTo>
                  <a:lnTo>
                    <a:pt x="774" y="496"/>
                  </a:lnTo>
                  <a:lnTo>
                    <a:pt x="774" y="334"/>
                  </a:lnTo>
                  <a:lnTo>
                    <a:pt x="940" y="334"/>
                  </a:lnTo>
                  <a:lnTo>
                    <a:pt x="940" y="496"/>
                  </a:lnTo>
                  <a:close/>
                  <a:moveTo>
                    <a:pt x="940" y="281"/>
                  </a:moveTo>
                  <a:lnTo>
                    <a:pt x="940" y="281"/>
                  </a:lnTo>
                  <a:lnTo>
                    <a:pt x="774" y="281"/>
                  </a:lnTo>
                  <a:lnTo>
                    <a:pt x="774" y="119"/>
                  </a:lnTo>
                  <a:lnTo>
                    <a:pt x="940" y="119"/>
                  </a:lnTo>
                  <a:lnTo>
                    <a:pt x="940" y="281"/>
                  </a:lnTo>
                  <a:close/>
                  <a:moveTo>
                    <a:pt x="1163" y="938"/>
                  </a:moveTo>
                  <a:lnTo>
                    <a:pt x="1163" y="938"/>
                  </a:lnTo>
                  <a:lnTo>
                    <a:pt x="997" y="938"/>
                  </a:lnTo>
                  <a:lnTo>
                    <a:pt x="997" y="776"/>
                  </a:lnTo>
                  <a:lnTo>
                    <a:pt x="1163" y="776"/>
                  </a:lnTo>
                  <a:lnTo>
                    <a:pt x="1163" y="938"/>
                  </a:lnTo>
                  <a:close/>
                  <a:moveTo>
                    <a:pt x="1163" y="723"/>
                  </a:moveTo>
                  <a:lnTo>
                    <a:pt x="1163" y="723"/>
                  </a:lnTo>
                  <a:lnTo>
                    <a:pt x="997" y="723"/>
                  </a:lnTo>
                  <a:lnTo>
                    <a:pt x="997" y="561"/>
                  </a:lnTo>
                  <a:lnTo>
                    <a:pt x="1163" y="561"/>
                  </a:lnTo>
                  <a:lnTo>
                    <a:pt x="1163" y="723"/>
                  </a:lnTo>
                  <a:close/>
                  <a:moveTo>
                    <a:pt x="1163" y="496"/>
                  </a:moveTo>
                  <a:lnTo>
                    <a:pt x="1163" y="496"/>
                  </a:lnTo>
                  <a:lnTo>
                    <a:pt x="997" y="496"/>
                  </a:lnTo>
                  <a:lnTo>
                    <a:pt x="997" y="334"/>
                  </a:lnTo>
                  <a:lnTo>
                    <a:pt x="1163" y="334"/>
                  </a:lnTo>
                  <a:lnTo>
                    <a:pt x="1163" y="496"/>
                  </a:lnTo>
                  <a:close/>
                  <a:moveTo>
                    <a:pt x="1163" y="281"/>
                  </a:moveTo>
                  <a:lnTo>
                    <a:pt x="1163" y="281"/>
                  </a:lnTo>
                  <a:lnTo>
                    <a:pt x="997" y="281"/>
                  </a:lnTo>
                  <a:lnTo>
                    <a:pt x="997" y="119"/>
                  </a:lnTo>
                  <a:lnTo>
                    <a:pt x="1163" y="119"/>
                  </a:lnTo>
                  <a:lnTo>
                    <a:pt x="1163" y="281"/>
                  </a:lnTo>
                  <a:close/>
                  <a:moveTo>
                    <a:pt x="1463" y="950"/>
                  </a:moveTo>
                  <a:lnTo>
                    <a:pt x="1463" y="950"/>
                  </a:lnTo>
                  <a:lnTo>
                    <a:pt x="1361" y="950"/>
                  </a:lnTo>
                  <a:lnTo>
                    <a:pt x="1361" y="850"/>
                  </a:lnTo>
                  <a:lnTo>
                    <a:pt x="1463" y="850"/>
                  </a:lnTo>
                  <a:lnTo>
                    <a:pt x="1463" y="950"/>
                  </a:lnTo>
                  <a:close/>
                  <a:moveTo>
                    <a:pt x="1463" y="810"/>
                  </a:moveTo>
                  <a:lnTo>
                    <a:pt x="1463" y="810"/>
                  </a:lnTo>
                  <a:lnTo>
                    <a:pt x="1361" y="810"/>
                  </a:lnTo>
                  <a:lnTo>
                    <a:pt x="1361" y="711"/>
                  </a:lnTo>
                  <a:lnTo>
                    <a:pt x="1463" y="711"/>
                  </a:lnTo>
                  <a:lnTo>
                    <a:pt x="1463" y="810"/>
                  </a:lnTo>
                  <a:close/>
                  <a:moveTo>
                    <a:pt x="1463" y="679"/>
                  </a:moveTo>
                  <a:lnTo>
                    <a:pt x="1463" y="679"/>
                  </a:lnTo>
                  <a:lnTo>
                    <a:pt x="1361" y="679"/>
                  </a:lnTo>
                  <a:lnTo>
                    <a:pt x="1361" y="579"/>
                  </a:lnTo>
                  <a:lnTo>
                    <a:pt x="1463" y="579"/>
                  </a:lnTo>
                  <a:lnTo>
                    <a:pt x="1463" y="679"/>
                  </a:lnTo>
                  <a:close/>
                  <a:moveTo>
                    <a:pt x="1615" y="950"/>
                  </a:moveTo>
                  <a:lnTo>
                    <a:pt x="1615" y="950"/>
                  </a:lnTo>
                  <a:lnTo>
                    <a:pt x="1514" y="950"/>
                  </a:lnTo>
                  <a:lnTo>
                    <a:pt x="1514" y="850"/>
                  </a:lnTo>
                  <a:lnTo>
                    <a:pt x="1615" y="850"/>
                  </a:lnTo>
                  <a:lnTo>
                    <a:pt x="1615" y="950"/>
                  </a:lnTo>
                  <a:close/>
                  <a:moveTo>
                    <a:pt x="1615" y="810"/>
                  </a:moveTo>
                  <a:lnTo>
                    <a:pt x="1615" y="810"/>
                  </a:lnTo>
                  <a:lnTo>
                    <a:pt x="1514" y="810"/>
                  </a:lnTo>
                  <a:lnTo>
                    <a:pt x="1514" y="711"/>
                  </a:lnTo>
                  <a:lnTo>
                    <a:pt x="1615" y="711"/>
                  </a:lnTo>
                  <a:lnTo>
                    <a:pt x="1615" y="810"/>
                  </a:lnTo>
                  <a:close/>
                  <a:moveTo>
                    <a:pt x="1615" y="679"/>
                  </a:moveTo>
                  <a:lnTo>
                    <a:pt x="1615" y="679"/>
                  </a:lnTo>
                  <a:lnTo>
                    <a:pt x="1514" y="679"/>
                  </a:lnTo>
                  <a:lnTo>
                    <a:pt x="1514" y="579"/>
                  </a:lnTo>
                  <a:lnTo>
                    <a:pt x="1615" y="579"/>
                  </a:lnTo>
                  <a:lnTo>
                    <a:pt x="1615" y="6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p>
          </p:txBody>
        </p:sp>
      </p:grpSp>
      <p:sp>
        <p:nvSpPr>
          <p:cNvPr id="29" name="Freeform 12"/>
          <p:cNvSpPr>
            <a:spLocks/>
          </p:cNvSpPr>
          <p:nvPr/>
        </p:nvSpPr>
        <p:spPr bwMode="auto">
          <a:xfrm>
            <a:off x="3162469" y="1449041"/>
            <a:ext cx="437677" cy="437677"/>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rgbClr val="C00000"/>
          </a:solidFill>
          <a:ln>
            <a:noFill/>
          </a:ln>
        </p:spPr>
        <p:txBody>
          <a:bodyPr vert="horz" wrap="square" lIns="68562" tIns="34281" rIns="68562" bIns="34281" numCol="1" anchor="t" anchorCtr="0" compatLnSpc="1">
            <a:prstTxWarp prst="textNoShape">
              <a:avLst/>
            </a:prstTxWarp>
          </a:bodyPr>
          <a:lstStyle/>
          <a:p>
            <a:endParaRPr lang="zh-CN" altLang="en-US" sz="1012"/>
          </a:p>
        </p:txBody>
      </p:sp>
      <p:sp>
        <p:nvSpPr>
          <p:cNvPr id="40" name="Freeform 13"/>
          <p:cNvSpPr>
            <a:spLocks/>
          </p:cNvSpPr>
          <p:nvPr/>
        </p:nvSpPr>
        <p:spPr bwMode="auto">
          <a:xfrm>
            <a:off x="5651839" y="1449041"/>
            <a:ext cx="437677" cy="437677"/>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rgbClr val="C00000"/>
          </a:solidFill>
          <a:ln>
            <a:noFill/>
          </a:ln>
        </p:spPr>
        <p:txBody>
          <a:bodyPr vert="horz" wrap="square" lIns="68562" tIns="34281" rIns="68562" bIns="34281" numCol="1" anchor="t" anchorCtr="0" compatLnSpc="1">
            <a:prstTxWarp prst="textNoShape">
              <a:avLst/>
            </a:prstTxWarp>
          </a:bodyPr>
          <a:lstStyle/>
          <a:p>
            <a:endParaRPr lang="zh-CN" altLang="en-US" sz="1012"/>
          </a:p>
        </p:txBody>
      </p:sp>
      <p:sp>
        <p:nvSpPr>
          <p:cNvPr id="41" name="矩形 83"/>
          <p:cNvSpPr>
            <a:spLocks noChangeArrowheads="1"/>
          </p:cNvSpPr>
          <p:nvPr/>
        </p:nvSpPr>
        <p:spPr bwMode="auto">
          <a:xfrm>
            <a:off x="1163974" y="3262699"/>
            <a:ext cx="6791481" cy="1440597"/>
          </a:xfrm>
          <a:prstGeom prst="rect">
            <a:avLst/>
          </a:prstGeom>
          <a:solidFill>
            <a:srgbClr val="F2F2F2"/>
          </a:solidFill>
          <a:ln w="9525" cmpd="sng">
            <a:solidFill>
              <a:srgbClr val="55735B"/>
            </a:solidFill>
            <a:miter lim="800000"/>
            <a:headEnd/>
            <a:tailEnd/>
          </a:ln>
        </p:spPr>
        <p:txBody>
          <a:bodyPr/>
          <a:lstStyle/>
          <a:p>
            <a:endParaRPr lang="zh-CN" altLang="en-US" sz="1012"/>
          </a:p>
        </p:txBody>
      </p:sp>
      <p:sp>
        <p:nvSpPr>
          <p:cNvPr id="44" name="TextBox 84"/>
          <p:cNvSpPr txBox="1">
            <a:spLocks noChangeArrowheads="1"/>
          </p:cNvSpPr>
          <p:nvPr/>
        </p:nvSpPr>
        <p:spPr bwMode="auto">
          <a:xfrm>
            <a:off x="1343651" y="3387939"/>
            <a:ext cx="637645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1200" dirty="0">
                <a:solidFill>
                  <a:srgbClr val="595959"/>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简介，这里输入产品形式的简介，这里输入产品形式的简介，这里输入产品形式的简介，这里输入产品形式的简介，这里输入产品形式的简介，里输入产品形式的简介。</a:t>
            </a:r>
          </a:p>
          <a:p>
            <a:pPr algn="just"/>
            <a:r>
              <a:rPr lang="zh-CN" altLang="en-US" sz="1200" dirty="0">
                <a:solidFill>
                  <a:srgbClr val="595959"/>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这里输入产品形式的简介，这里输入产品形式的简介，这里输入产品形式的简介，这里输入产品形式的简介，这里输入产品形式的简介，里输入产品形式的简介。</a:t>
            </a:r>
          </a:p>
        </p:txBody>
      </p:sp>
      <p:sp>
        <p:nvSpPr>
          <p:cNvPr id="45" name="Freeform 12"/>
          <p:cNvSpPr>
            <a:spLocks/>
          </p:cNvSpPr>
          <p:nvPr/>
        </p:nvSpPr>
        <p:spPr bwMode="auto">
          <a:xfrm>
            <a:off x="1108028" y="3153190"/>
            <a:ext cx="396375" cy="39756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C3637"/>
          </a:solidFill>
          <a:ln>
            <a:noFill/>
          </a:ln>
        </p:spPr>
        <p:txBody>
          <a:bodyPr/>
          <a:lstStyle/>
          <a:p>
            <a:endParaRPr lang="zh-CN" altLang="en-US" sz="1012">
              <a:solidFill>
                <a:srgbClr val="2C3637"/>
              </a:solidFill>
            </a:endParaRPr>
          </a:p>
        </p:txBody>
      </p:sp>
      <p:sp>
        <p:nvSpPr>
          <p:cNvPr id="46" name="Freeform 12"/>
          <p:cNvSpPr>
            <a:spLocks/>
          </p:cNvSpPr>
          <p:nvPr/>
        </p:nvSpPr>
        <p:spPr bwMode="auto">
          <a:xfrm flipH="1" flipV="1">
            <a:off x="7631109" y="4407476"/>
            <a:ext cx="396375" cy="39756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C3637"/>
          </a:solidFill>
          <a:ln>
            <a:noFill/>
          </a:ln>
        </p:spPr>
        <p:txBody>
          <a:bodyPr/>
          <a:lstStyle/>
          <a:p>
            <a:endParaRPr lang="zh-CN" altLang="en-US" sz="1012">
              <a:solidFill>
                <a:srgbClr val="2C3637"/>
              </a:solidFill>
            </a:endParaRPr>
          </a:p>
        </p:txBody>
      </p:sp>
      <p:sp>
        <p:nvSpPr>
          <p:cNvPr id="47" name="TextBox 46"/>
          <p:cNvSpPr txBox="1"/>
          <p:nvPr/>
        </p:nvSpPr>
        <p:spPr>
          <a:xfrm>
            <a:off x="1484446" y="2541706"/>
            <a:ext cx="1247464" cy="323165"/>
          </a:xfrm>
          <a:prstGeom prst="rect">
            <a:avLst/>
          </a:prstGeom>
          <a:noFill/>
        </p:spPr>
        <p:txBody>
          <a:bodyPr wrap="square" rtlCol="0">
            <a:spAutoFit/>
          </a:bodyPr>
          <a:lstStyle/>
          <a:p>
            <a:pPr algn="ctr"/>
            <a:r>
              <a:rPr lang="zh-CN" altLang="en-US" sz="1500" b="1" dirty="0">
                <a:solidFill>
                  <a:srgbClr val="C00000"/>
                </a:solidFill>
                <a:latin typeface="微软雅黑" panose="020B0503020204020204" pitchFamily="34" charset="-122"/>
                <a:ea typeface="微软雅黑" panose="020B0503020204020204" pitchFamily="34" charset="-122"/>
              </a:rPr>
              <a:t>线下门店</a:t>
            </a:r>
          </a:p>
        </p:txBody>
      </p:sp>
      <p:sp>
        <p:nvSpPr>
          <p:cNvPr id="48" name="TextBox 47"/>
          <p:cNvSpPr txBox="1"/>
          <p:nvPr/>
        </p:nvSpPr>
        <p:spPr>
          <a:xfrm>
            <a:off x="3920384" y="2541706"/>
            <a:ext cx="1247464" cy="323165"/>
          </a:xfrm>
          <a:prstGeom prst="rect">
            <a:avLst/>
          </a:prstGeom>
          <a:noFill/>
        </p:spPr>
        <p:txBody>
          <a:bodyPr wrap="square" rtlCol="0">
            <a:spAutoFit/>
          </a:bodyPr>
          <a:lstStyle/>
          <a:p>
            <a:pPr algn="ctr"/>
            <a:r>
              <a:rPr lang="zh-CN" altLang="en-US" sz="1500" b="1" dirty="0">
                <a:solidFill>
                  <a:srgbClr val="C00000"/>
                </a:solidFill>
                <a:latin typeface="微软雅黑" panose="020B0503020204020204" pitchFamily="34" charset="-122"/>
                <a:ea typeface="微软雅黑" panose="020B0503020204020204" pitchFamily="34" charset="-122"/>
              </a:rPr>
              <a:t>手机</a:t>
            </a:r>
            <a:r>
              <a:rPr lang="en-US" altLang="zh-CN" sz="1500" b="1" dirty="0">
                <a:solidFill>
                  <a:srgbClr val="C00000"/>
                </a:solidFill>
                <a:latin typeface="微软雅黑" panose="020B0503020204020204" pitchFamily="34" charset="-122"/>
                <a:ea typeface="微软雅黑" panose="020B0503020204020204" pitchFamily="34" charset="-122"/>
              </a:rPr>
              <a:t>APP</a:t>
            </a:r>
            <a:endParaRPr lang="zh-CN" altLang="en-US" sz="1500" b="1" dirty="0">
              <a:solidFill>
                <a:srgbClr val="C00000"/>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6475296" y="2541706"/>
            <a:ext cx="1247464" cy="323165"/>
          </a:xfrm>
          <a:prstGeom prst="rect">
            <a:avLst/>
          </a:prstGeom>
          <a:noFill/>
        </p:spPr>
        <p:txBody>
          <a:bodyPr wrap="square" rtlCol="0">
            <a:spAutoFit/>
          </a:bodyPr>
          <a:lstStyle/>
          <a:p>
            <a:pPr algn="ctr"/>
            <a:r>
              <a:rPr lang="zh-CN" altLang="en-US" sz="1500" b="1" dirty="0">
                <a:solidFill>
                  <a:srgbClr val="C00000"/>
                </a:solidFill>
                <a:latin typeface="微软雅黑" panose="020B0503020204020204" pitchFamily="34" charset="-122"/>
                <a:ea typeface="微软雅黑" panose="020B0503020204020204" pitchFamily="34" charset="-122"/>
              </a:rPr>
              <a:t>电脑客户端</a:t>
            </a:r>
          </a:p>
        </p:txBody>
      </p:sp>
      <p:sp>
        <p:nvSpPr>
          <p:cNvPr id="50" name="标题 4"/>
          <p:cNvSpPr txBox="1">
            <a:spLocks/>
          </p:cNvSpPr>
          <p:nvPr/>
        </p:nvSpPr>
        <p:spPr>
          <a:xfrm>
            <a:off x="36677" y="1440037"/>
            <a:ext cx="1295807" cy="249622"/>
          </a:xfrm>
          <a:prstGeom prst="rect">
            <a:avLst/>
          </a:prstGeom>
        </p:spPr>
        <p:txBody>
          <a:bodyPr vert="horz" lIns="68562" tIns="34281" rIns="68562" bIns="3428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solidFill>
                <a:latin typeface="微软雅黑" panose="020B0503020204020204" pitchFamily="34" charset="-122"/>
                <a:ea typeface="微软雅黑" panose="020B0503020204020204" pitchFamily="34" charset="-122"/>
              </a:rPr>
              <a:t>我们怎么做</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单击此处添加您的标题</a:t>
            </a:r>
          </a:p>
        </p:txBody>
      </p:sp>
    </p:spTree>
    <p:extLst>
      <p:ext uri="{BB962C8B-B14F-4D97-AF65-F5344CB8AC3E}">
        <p14:creationId xmlns:p14="http://schemas.microsoft.com/office/powerpoint/2010/main" val="714727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568960" y="-487681"/>
            <a:ext cx="1757680" cy="2590939"/>
          </a:xfrm>
          <a:prstGeom prst="roundRect">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图片 30"/>
          <p:cNvPicPr>
            <a:picLocks noChangeAspect="1"/>
          </p:cNvPicPr>
          <p:nvPr/>
        </p:nvPicPr>
        <p:blipFill rotWithShape="1">
          <a:blip r:embed="rId3" cstate="print">
            <a:extLst>
              <a:ext uri="{28A0092B-C50C-407E-A947-70E740481C1C}">
                <a14:useLocalDpi xmlns:a14="http://schemas.microsoft.com/office/drawing/2010/main" val="0"/>
              </a:ext>
            </a:extLst>
          </a:blip>
          <a:srcRect t="3830" b="57271"/>
          <a:stretch/>
        </p:blipFill>
        <p:spPr>
          <a:xfrm rot="10800000">
            <a:off x="0" y="3413576"/>
            <a:ext cx="9144000" cy="1727200"/>
          </a:xfrm>
          <a:prstGeom prst="rect">
            <a:avLst/>
          </a:prstGeom>
        </p:spPr>
      </p:pic>
      <p:sp>
        <p:nvSpPr>
          <p:cNvPr id="3" name="文本框 2"/>
          <p:cNvSpPr txBox="1"/>
          <p:nvPr/>
        </p:nvSpPr>
        <p:spPr>
          <a:xfrm>
            <a:off x="817591" y="1153700"/>
            <a:ext cx="1313180" cy="769441"/>
          </a:xfrm>
          <a:prstGeom prst="rect">
            <a:avLst/>
          </a:prstGeom>
          <a:noFill/>
        </p:spPr>
        <p:txBody>
          <a:bodyPr wrap="none" rtlCol="0">
            <a:spAutoFit/>
          </a:bodyPr>
          <a:lstStyle/>
          <a:p>
            <a:r>
              <a:rPr lang="zh-CN" altLang="en-US" sz="4400" b="1" dirty="0">
                <a:solidFill>
                  <a:schemeClr val="bg1"/>
                </a:solidFill>
                <a:latin typeface="微软雅黑" panose="020B0503020204020204" pitchFamily="34" charset="-122"/>
                <a:ea typeface="微软雅黑" panose="020B0503020204020204" pitchFamily="34" charset="-122"/>
              </a:rPr>
              <a:t>目录</a:t>
            </a:r>
            <a:endParaRPr lang="zh-CN" altLang="en-US" sz="4400"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3073617" y="865668"/>
            <a:ext cx="4178784" cy="2908101"/>
            <a:chOff x="3398737" y="1201694"/>
            <a:chExt cx="4178784" cy="2908101"/>
          </a:xfrm>
        </p:grpSpPr>
        <p:sp>
          <p:nvSpPr>
            <p:cNvPr id="10" name="圆角矩形 9"/>
            <p:cNvSpPr/>
            <p:nvPr/>
          </p:nvSpPr>
          <p:spPr>
            <a:xfrm>
              <a:off x="3686769" y="1249382"/>
              <a:ext cx="3888432" cy="480689"/>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3398737" y="1201694"/>
              <a:ext cx="576064" cy="576064"/>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标题 4"/>
            <p:cNvSpPr txBox="1">
              <a:spLocks/>
            </p:cNvSpPr>
            <p:nvPr/>
          </p:nvSpPr>
          <p:spPr>
            <a:xfrm>
              <a:off x="3398737" y="1382531"/>
              <a:ext cx="576064" cy="4978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dirty="0">
                  <a:solidFill>
                    <a:schemeClr val="bg1"/>
                  </a:solidFill>
                  <a:latin typeface="微软雅黑" pitchFamily="34" charset="-122"/>
                  <a:ea typeface="微软雅黑" pitchFamily="34" charset="-122"/>
                </a:rPr>
                <a:t>1</a:t>
              </a:r>
              <a:endParaRPr lang="zh-CN" altLang="en-US" sz="1100" b="1" dirty="0">
                <a:solidFill>
                  <a:schemeClr val="bg1"/>
                </a:solidFill>
                <a:latin typeface="微软雅黑" pitchFamily="34" charset="-122"/>
                <a:ea typeface="微软雅黑" pitchFamily="34" charset="-122"/>
              </a:endParaRPr>
            </a:p>
            <a:p>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13" name="标题 4"/>
            <p:cNvSpPr txBox="1">
              <a:spLocks/>
            </p:cNvSpPr>
            <p:nvPr/>
          </p:nvSpPr>
          <p:spPr>
            <a:xfrm>
              <a:off x="4046809" y="1246309"/>
              <a:ext cx="2930791"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2000" b="1" dirty="0">
                  <a:solidFill>
                    <a:schemeClr val="bg1"/>
                  </a:solidFill>
                  <a:latin typeface="微软雅黑" panose="020B0503020204020204" pitchFamily="34" charset="-122"/>
                  <a:ea typeface="微软雅黑" panose="020B0503020204020204" pitchFamily="34" charset="-122"/>
                </a:rPr>
                <a:t>单击添加文字标题</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15" name="圆角矩形 14"/>
            <p:cNvSpPr/>
            <p:nvPr/>
          </p:nvSpPr>
          <p:spPr>
            <a:xfrm>
              <a:off x="3689089" y="1958596"/>
              <a:ext cx="3888432" cy="480689"/>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401057" y="1910908"/>
              <a:ext cx="576064" cy="576064"/>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标题 4"/>
            <p:cNvSpPr txBox="1">
              <a:spLocks/>
            </p:cNvSpPr>
            <p:nvPr/>
          </p:nvSpPr>
          <p:spPr>
            <a:xfrm>
              <a:off x="3401057" y="2091745"/>
              <a:ext cx="576064" cy="4978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dirty="0">
                  <a:solidFill>
                    <a:schemeClr val="bg1"/>
                  </a:solidFill>
                  <a:latin typeface="微软雅黑" pitchFamily="34" charset="-122"/>
                  <a:ea typeface="微软雅黑" pitchFamily="34" charset="-122"/>
                </a:rPr>
                <a:t>2</a:t>
              </a:r>
              <a:endParaRPr lang="zh-CN" altLang="en-US" sz="1100" b="1" dirty="0">
                <a:solidFill>
                  <a:schemeClr val="bg1"/>
                </a:solidFill>
                <a:latin typeface="微软雅黑" pitchFamily="34" charset="-122"/>
                <a:ea typeface="微软雅黑" pitchFamily="34" charset="-122"/>
              </a:endParaRPr>
            </a:p>
            <a:p>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18" name="标题 4"/>
            <p:cNvSpPr txBox="1">
              <a:spLocks/>
            </p:cNvSpPr>
            <p:nvPr/>
          </p:nvSpPr>
          <p:spPr>
            <a:xfrm>
              <a:off x="4049129" y="1955523"/>
              <a:ext cx="2930791"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2000" b="1" dirty="0">
                  <a:solidFill>
                    <a:schemeClr val="bg1"/>
                  </a:solidFill>
                  <a:latin typeface="微软雅黑" panose="020B0503020204020204" pitchFamily="34" charset="-122"/>
                  <a:ea typeface="微软雅黑" panose="020B0503020204020204" pitchFamily="34" charset="-122"/>
                </a:rPr>
                <a:t>单击添加文字标题</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20" name="圆角矩形 19"/>
            <p:cNvSpPr/>
            <p:nvPr/>
          </p:nvSpPr>
          <p:spPr>
            <a:xfrm>
              <a:off x="3686769" y="2769626"/>
              <a:ext cx="3888432" cy="480689"/>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398737" y="2721938"/>
              <a:ext cx="576064" cy="576064"/>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标题 4"/>
            <p:cNvSpPr txBox="1">
              <a:spLocks/>
            </p:cNvSpPr>
            <p:nvPr/>
          </p:nvSpPr>
          <p:spPr>
            <a:xfrm>
              <a:off x="3398737" y="2902775"/>
              <a:ext cx="576064" cy="4978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dirty="0">
                  <a:solidFill>
                    <a:schemeClr val="bg1"/>
                  </a:solidFill>
                  <a:latin typeface="微软雅黑" pitchFamily="34" charset="-122"/>
                  <a:ea typeface="微软雅黑" pitchFamily="34" charset="-122"/>
                </a:rPr>
                <a:t>3</a:t>
              </a:r>
              <a:endParaRPr lang="zh-CN" altLang="en-US" sz="1100" b="1" dirty="0">
                <a:solidFill>
                  <a:schemeClr val="bg1"/>
                </a:solidFill>
                <a:latin typeface="微软雅黑" pitchFamily="34" charset="-122"/>
                <a:ea typeface="微软雅黑" pitchFamily="34" charset="-122"/>
              </a:endParaRPr>
            </a:p>
            <a:p>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23" name="标题 4"/>
            <p:cNvSpPr txBox="1">
              <a:spLocks/>
            </p:cNvSpPr>
            <p:nvPr/>
          </p:nvSpPr>
          <p:spPr>
            <a:xfrm>
              <a:off x="4046809" y="2766553"/>
              <a:ext cx="2930791"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2000" b="1" dirty="0">
                  <a:solidFill>
                    <a:schemeClr val="bg1"/>
                  </a:solidFill>
                  <a:latin typeface="微软雅黑" panose="020B0503020204020204" pitchFamily="34" charset="-122"/>
                  <a:ea typeface="微软雅黑" panose="020B0503020204020204" pitchFamily="34" charset="-122"/>
                </a:rPr>
                <a:t>单击添加文字标题</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25" name="圆角矩形 24"/>
            <p:cNvSpPr/>
            <p:nvPr/>
          </p:nvSpPr>
          <p:spPr>
            <a:xfrm>
              <a:off x="3686769" y="3478840"/>
              <a:ext cx="3888432" cy="480689"/>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3398737" y="3431152"/>
              <a:ext cx="576064" cy="576064"/>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标题 4"/>
            <p:cNvSpPr txBox="1">
              <a:spLocks/>
            </p:cNvSpPr>
            <p:nvPr/>
          </p:nvSpPr>
          <p:spPr>
            <a:xfrm>
              <a:off x="3398737" y="3611989"/>
              <a:ext cx="576064" cy="4978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dirty="0">
                  <a:solidFill>
                    <a:schemeClr val="bg1"/>
                  </a:solidFill>
                  <a:latin typeface="微软雅黑" pitchFamily="34" charset="-122"/>
                  <a:ea typeface="微软雅黑" pitchFamily="34" charset="-122"/>
                </a:rPr>
                <a:t>4</a:t>
              </a:r>
              <a:endParaRPr lang="zh-CN" altLang="en-US" sz="1100" b="1" dirty="0">
                <a:solidFill>
                  <a:schemeClr val="bg1"/>
                </a:solidFill>
                <a:latin typeface="微软雅黑" pitchFamily="34" charset="-122"/>
                <a:ea typeface="微软雅黑" pitchFamily="34" charset="-122"/>
              </a:endParaRPr>
            </a:p>
            <a:p>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28" name="标题 4"/>
            <p:cNvSpPr txBox="1">
              <a:spLocks/>
            </p:cNvSpPr>
            <p:nvPr/>
          </p:nvSpPr>
          <p:spPr>
            <a:xfrm>
              <a:off x="4046809" y="3485927"/>
              <a:ext cx="2930791"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sz="2000" b="1" dirty="0">
                  <a:solidFill>
                    <a:schemeClr val="bg1"/>
                  </a:solidFill>
                  <a:latin typeface="微软雅黑" panose="020B0503020204020204" pitchFamily="34" charset="-122"/>
                  <a:ea typeface="微软雅黑" panose="020B0503020204020204" pitchFamily="34" charset="-122"/>
                </a:rPr>
                <a:t>单击添加文字标题</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grpSp>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702320"/>
            <a:ext cx="3383280" cy="1438457"/>
          </a:xfrm>
          <a:prstGeom prst="rect">
            <a:avLst/>
          </a:prstGeom>
        </p:spPr>
      </p:pic>
      <p:pic>
        <p:nvPicPr>
          <p:cNvPr id="34" name="图片 3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3816" y="203761"/>
            <a:ext cx="980729" cy="875292"/>
          </a:xfrm>
          <a:prstGeom prst="rect">
            <a:avLst/>
          </a:prstGeom>
        </p:spPr>
      </p:pic>
      <p:sp>
        <p:nvSpPr>
          <p:cNvPr id="6" name="文本框 5">
            <a:extLst>
              <a:ext uri="{FF2B5EF4-FFF2-40B4-BE49-F238E27FC236}">
                <a16:creationId xmlns:a16="http://schemas.microsoft.com/office/drawing/2014/main" id="{C5100471-5EB8-175B-AF73-1605459F69D1}"/>
              </a:ext>
            </a:extLst>
          </p:cNvPr>
          <p:cNvSpPr txBox="1"/>
          <p:nvPr/>
        </p:nvSpPr>
        <p:spPr>
          <a:xfrm>
            <a:off x="106121200" y="-56233241"/>
            <a:ext cx="4572000" cy="300082"/>
          </a:xfrm>
          <a:prstGeom prst="rect">
            <a:avLst/>
          </a:prstGeom>
          <a:noFill/>
        </p:spPr>
        <p:txBody>
          <a:bodyPr wrap="square">
            <a:spAutoFit/>
          </a:bodyPr>
          <a:lstStyle/>
          <a:p>
            <a:r>
              <a:rPr lang="zh-CN" altLang="en-US" dirty="0">
                <a:solidFill>
                  <a:schemeClr val="bg1">
                    <a:lumMod val="95000"/>
                  </a:schemeClr>
                </a:solidFill>
              </a:rPr>
              <a:t>5-1-PP-T模-板-网   ww-w.5-1p-ptm-oba-n.c-om</a:t>
            </a:r>
          </a:p>
        </p:txBody>
      </p:sp>
    </p:spTree>
    <p:extLst>
      <p:ext uri="{BB962C8B-B14F-4D97-AF65-F5344CB8AC3E}">
        <p14:creationId xmlns:p14="http://schemas.microsoft.com/office/powerpoint/2010/main" val="19882471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8"/>
          <p:cNvSpPr txBox="1"/>
          <p:nvPr/>
        </p:nvSpPr>
        <p:spPr>
          <a:xfrm>
            <a:off x="1349984" y="1810732"/>
            <a:ext cx="1470856" cy="819455"/>
          </a:xfrm>
          <a:prstGeom prst="rect">
            <a:avLst/>
          </a:prstGeom>
          <a:noFill/>
          <a:ln>
            <a:noFill/>
          </a:ln>
        </p:spPr>
        <p:txBody>
          <a:bodyPr wrap="square" rtlCol="0">
            <a:spAutoFit/>
          </a:bodyPr>
          <a:lstStyle/>
          <a:p>
            <a:pPr algn="r">
              <a:lnSpc>
                <a:spcPct val="150000"/>
              </a:lnSpc>
            </a:pPr>
            <a:r>
              <a:rPr lang="zh-CN" altLang="en-US" sz="1050" dirty="0">
                <a:solidFill>
                  <a:srgbClr val="2C3637"/>
                </a:solidFill>
                <a:latin typeface="微软雅黑" pitchFamily="34" charset="-122"/>
                <a:ea typeface="微软雅黑" pitchFamily="34" charset="-122"/>
              </a:rPr>
              <a:t>点击输入简要文字内容，文字内容需概括精炼文字内容</a:t>
            </a:r>
            <a:r>
              <a:rPr lang="en-US" altLang="zh-CN" sz="1050" dirty="0">
                <a:solidFill>
                  <a:srgbClr val="2C3637"/>
                </a:solidFill>
                <a:latin typeface="微软雅黑" pitchFamily="34" charset="-122"/>
                <a:ea typeface="微软雅黑" pitchFamily="34" charset="-122"/>
              </a:rPr>
              <a:t>……</a:t>
            </a:r>
            <a:endParaRPr lang="zh-CN" altLang="en-US" sz="1050" b="1" dirty="0">
              <a:solidFill>
                <a:srgbClr val="2C3637"/>
              </a:solidFill>
              <a:latin typeface="微软雅黑" panose="020B0503020204020204" pitchFamily="34" charset="-122"/>
              <a:ea typeface="微软雅黑" panose="020B0503020204020204" pitchFamily="34" charset="-122"/>
            </a:endParaRPr>
          </a:p>
        </p:txBody>
      </p:sp>
      <p:sp>
        <p:nvSpPr>
          <p:cNvPr id="32" name="文本框 19"/>
          <p:cNvSpPr txBox="1"/>
          <p:nvPr/>
        </p:nvSpPr>
        <p:spPr>
          <a:xfrm>
            <a:off x="1571379" y="3007825"/>
            <a:ext cx="1519421" cy="819455"/>
          </a:xfrm>
          <a:prstGeom prst="rect">
            <a:avLst/>
          </a:prstGeom>
          <a:noFill/>
          <a:ln>
            <a:noFill/>
          </a:ln>
        </p:spPr>
        <p:txBody>
          <a:bodyPr wrap="square" rtlCol="0">
            <a:spAutoFit/>
          </a:bodyPr>
          <a:lstStyle/>
          <a:p>
            <a:pPr algn="r">
              <a:lnSpc>
                <a:spcPct val="150000"/>
              </a:lnSpc>
            </a:pPr>
            <a:r>
              <a:rPr lang="zh-CN" altLang="en-US" sz="1050" dirty="0">
                <a:solidFill>
                  <a:srgbClr val="2C3637"/>
                </a:solidFill>
                <a:latin typeface="微软雅黑" pitchFamily="34" charset="-122"/>
                <a:ea typeface="微软雅黑" pitchFamily="34" charset="-122"/>
              </a:rPr>
              <a:t>点击输入简要文字内容，文字内容需概括精炼文字内容</a:t>
            </a:r>
            <a:r>
              <a:rPr lang="en-US" altLang="zh-CN" sz="1050" dirty="0">
                <a:solidFill>
                  <a:srgbClr val="2C3637"/>
                </a:solidFill>
                <a:latin typeface="微软雅黑" pitchFamily="34" charset="-122"/>
                <a:ea typeface="微软雅黑" pitchFamily="34" charset="-122"/>
              </a:rPr>
              <a:t>……</a:t>
            </a:r>
            <a:endParaRPr lang="zh-CN" altLang="en-US" sz="1050" b="1" dirty="0">
              <a:solidFill>
                <a:srgbClr val="2C3637"/>
              </a:solidFill>
              <a:latin typeface="微软雅黑" panose="020B0503020204020204" pitchFamily="34" charset="-122"/>
              <a:ea typeface="微软雅黑" panose="020B0503020204020204" pitchFamily="34" charset="-122"/>
            </a:endParaRPr>
          </a:p>
        </p:txBody>
      </p:sp>
      <p:sp>
        <p:nvSpPr>
          <p:cNvPr id="33" name="文本框 20"/>
          <p:cNvSpPr txBox="1"/>
          <p:nvPr/>
        </p:nvSpPr>
        <p:spPr>
          <a:xfrm>
            <a:off x="5667120" y="1388067"/>
            <a:ext cx="1681397" cy="819455"/>
          </a:xfrm>
          <a:prstGeom prst="rect">
            <a:avLst/>
          </a:prstGeom>
          <a:noFill/>
          <a:ln>
            <a:noFill/>
          </a:ln>
        </p:spPr>
        <p:txBody>
          <a:bodyPr wrap="square" rtlCol="0">
            <a:spAutoFit/>
          </a:bodyPr>
          <a:lstStyle/>
          <a:p>
            <a:pPr>
              <a:lnSpc>
                <a:spcPct val="150000"/>
              </a:lnSpc>
            </a:pPr>
            <a:r>
              <a:rPr lang="zh-CN" altLang="en-US" sz="1050" dirty="0">
                <a:solidFill>
                  <a:srgbClr val="2C3637"/>
                </a:solidFill>
                <a:latin typeface="微软雅黑" pitchFamily="34" charset="-122"/>
                <a:ea typeface="微软雅黑" pitchFamily="34" charset="-122"/>
              </a:rPr>
              <a:t>点击输入简要文字内容，文字内容需概括精炼文字内容</a:t>
            </a:r>
            <a:r>
              <a:rPr lang="en-US" altLang="zh-CN" sz="1050" dirty="0">
                <a:solidFill>
                  <a:srgbClr val="2C3637"/>
                </a:solidFill>
                <a:latin typeface="微软雅黑" pitchFamily="34" charset="-122"/>
                <a:ea typeface="微软雅黑" pitchFamily="34" charset="-122"/>
              </a:rPr>
              <a:t>……</a:t>
            </a:r>
            <a:endParaRPr lang="zh-CN" altLang="en-US" sz="1050" b="1" dirty="0">
              <a:solidFill>
                <a:srgbClr val="2C3637"/>
              </a:solidFill>
              <a:latin typeface="微软雅黑" panose="020B0503020204020204" pitchFamily="34" charset="-122"/>
              <a:ea typeface="微软雅黑" panose="020B0503020204020204" pitchFamily="34" charset="-122"/>
            </a:endParaRPr>
          </a:p>
        </p:txBody>
      </p:sp>
      <p:sp>
        <p:nvSpPr>
          <p:cNvPr id="34" name="文本框 21"/>
          <p:cNvSpPr txBox="1"/>
          <p:nvPr/>
        </p:nvSpPr>
        <p:spPr>
          <a:xfrm>
            <a:off x="5829096" y="2791857"/>
            <a:ext cx="1519421" cy="819455"/>
          </a:xfrm>
          <a:prstGeom prst="rect">
            <a:avLst/>
          </a:prstGeom>
          <a:noFill/>
          <a:ln>
            <a:noFill/>
          </a:ln>
        </p:spPr>
        <p:txBody>
          <a:bodyPr wrap="square" rtlCol="0">
            <a:spAutoFit/>
          </a:bodyPr>
          <a:lstStyle/>
          <a:p>
            <a:pPr>
              <a:lnSpc>
                <a:spcPct val="150000"/>
              </a:lnSpc>
            </a:pPr>
            <a:r>
              <a:rPr lang="zh-CN" altLang="en-US" sz="1050" dirty="0">
                <a:solidFill>
                  <a:srgbClr val="2C3637"/>
                </a:solidFill>
                <a:latin typeface="微软雅黑" pitchFamily="34" charset="-122"/>
                <a:ea typeface="微软雅黑" pitchFamily="34" charset="-122"/>
              </a:rPr>
              <a:t>点击输入简要文字内容，文字内容需概括精炼文字内容</a:t>
            </a:r>
            <a:r>
              <a:rPr lang="en-US" altLang="zh-CN" sz="1050" dirty="0">
                <a:solidFill>
                  <a:srgbClr val="2C3637"/>
                </a:solidFill>
                <a:latin typeface="微软雅黑" pitchFamily="34" charset="-122"/>
                <a:ea typeface="微软雅黑" pitchFamily="34" charset="-122"/>
              </a:rPr>
              <a:t>……</a:t>
            </a:r>
            <a:endParaRPr lang="zh-CN" altLang="en-US" sz="1050" b="1" dirty="0">
              <a:solidFill>
                <a:srgbClr val="2C3637"/>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3301646" y="1467643"/>
            <a:ext cx="2084110" cy="2084110"/>
            <a:chOff x="3325860" y="1074902"/>
            <a:chExt cx="2531533" cy="2531533"/>
          </a:xfrm>
        </p:grpSpPr>
        <p:sp>
          <p:nvSpPr>
            <p:cNvPr id="36" name="椭圆 35"/>
            <p:cNvSpPr/>
            <p:nvPr/>
          </p:nvSpPr>
          <p:spPr>
            <a:xfrm>
              <a:off x="3325860" y="1074902"/>
              <a:ext cx="2531533" cy="253153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2" tIns="34281" rIns="68562" bIns="34281" numCol="1" spcCol="0" rtlCol="0" fromWordArt="0" anchor="ctr" anchorCtr="0" forceAA="0" compatLnSpc="1">
              <a:prstTxWarp prst="textNoShape">
                <a:avLst/>
              </a:prstTxWarp>
              <a:noAutofit/>
            </a:bodyPr>
            <a:lstStyle/>
            <a:p>
              <a:pPr algn="ctr"/>
              <a:endParaRPr lang="zh-CN" altLang="en-US" sz="1012">
                <a:latin typeface="微软雅黑" panose="020B0503020204020204" pitchFamily="34" charset="-122"/>
                <a:ea typeface="微软雅黑" panose="020B0503020204020204" pitchFamily="34" charset="-122"/>
              </a:endParaRPr>
            </a:p>
          </p:txBody>
        </p:sp>
        <p:sp>
          <p:nvSpPr>
            <p:cNvPr id="37" name="Freeform 627"/>
            <p:cNvSpPr>
              <a:spLocks noEditPoints="1"/>
            </p:cNvSpPr>
            <p:nvPr/>
          </p:nvSpPr>
          <p:spPr bwMode="auto">
            <a:xfrm>
              <a:off x="4240957" y="1423611"/>
              <a:ext cx="627326" cy="780333"/>
            </a:xfrm>
            <a:custGeom>
              <a:avLst/>
              <a:gdLst>
                <a:gd name="T0" fmla="*/ 7 w 123"/>
                <a:gd name="T1" fmla="*/ 0 h 153"/>
                <a:gd name="T2" fmla="*/ 116 w 123"/>
                <a:gd name="T3" fmla="*/ 0 h 153"/>
                <a:gd name="T4" fmla="*/ 123 w 123"/>
                <a:gd name="T5" fmla="*/ 0 h 153"/>
                <a:gd name="T6" fmla="*/ 123 w 123"/>
                <a:gd name="T7" fmla="*/ 4 h 153"/>
                <a:gd name="T8" fmla="*/ 123 w 123"/>
                <a:gd name="T9" fmla="*/ 146 h 153"/>
                <a:gd name="T10" fmla="*/ 123 w 123"/>
                <a:gd name="T11" fmla="*/ 153 h 153"/>
                <a:gd name="T12" fmla="*/ 116 w 123"/>
                <a:gd name="T13" fmla="*/ 153 h 153"/>
                <a:gd name="T14" fmla="*/ 38 w 123"/>
                <a:gd name="T15" fmla="*/ 153 h 153"/>
                <a:gd name="T16" fmla="*/ 38 w 123"/>
                <a:gd name="T17" fmla="*/ 153 h 153"/>
                <a:gd name="T18" fmla="*/ 36 w 123"/>
                <a:gd name="T19" fmla="*/ 153 h 153"/>
                <a:gd name="T20" fmla="*/ 3 w 123"/>
                <a:gd name="T21" fmla="*/ 127 h 153"/>
                <a:gd name="T22" fmla="*/ 0 w 123"/>
                <a:gd name="T23" fmla="*/ 127 h 153"/>
                <a:gd name="T24" fmla="*/ 0 w 123"/>
                <a:gd name="T25" fmla="*/ 123 h 153"/>
                <a:gd name="T26" fmla="*/ 0 w 123"/>
                <a:gd name="T27" fmla="*/ 4 h 153"/>
                <a:gd name="T28" fmla="*/ 0 w 123"/>
                <a:gd name="T29" fmla="*/ 0 h 153"/>
                <a:gd name="T30" fmla="*/ 7 w 123"/>
                <a:gd name="T31" fmla="*/ 0 h 153"/>
                <a:gd name="T32" fmla="*/ 7 w 123"/>
                <a:gd name="T33" fmla="*/ 0 h 153"/>
                <a:gd name="T34" fmla="*/ 12 w 123"/>
                <a:gd name="T35" fmla="*/ 115 h 153"/>
                <a:gd name="T36" fmla="*/ 33 w 123"/>
                <a:gd name="T37" fmla="*/ 108 h 153"/>
                <a:gd name="T38" fmla="*/ 36 w 123"/>
                <a:gd name="T39" fmla="*/ 108 h 153"/>
                <a:gd name="T40" fmla="*/ 36 w 123"/>
                <a:gd name="T41" fmla="*/ 111 h 153"/>
                <a:gd name="T42" fmla="*/ 45 w 123"/>
                <a:gd name="T43" fmla="*/ 141 h 153"/>
                <a:gd name="T44" fmla="*/ 112 w 123"/>
                <a:gd name="T45" fmla="*/ 141 h 153"/>
                <a:gd name="T46" fmla="*/ 112 w 123"/>
                <a:gd name="T47" fmla="*/ 11 h 153"/>
                <a:gd name="T48" fmla="*/ 12 w 123"/>
                <a:gd name="T49" fmla="*/ 11 h 153"/>
                <a:gd name="T50" fmla="*/ 12 w 123"/>
                <a:gd name="T51" fmla="*/ 115 h 153"/>
                <a:gd name="T52" fmla="*/ 12 w 123"/>
                <a:gd name="T53" fmla="*/ 115 h 153"/>
                <a:gd name="T54" fmla="*/ 38 w 123"/>
                <a:gd name="T55" fmla="*/ 139 h 153"/>
                <a:gd name="T56" fmla="*/ 31 w 123"/>
                <a:gd name="T57" fmla="*/ 115 h 153"/>
                <a:gd name="T58" fmla="*/ 15 w 123"/>
                <a:gd name="T59" fmla="*/ 123 h 153"/>
                <a:gd name="T60" fmla="*/ 38 w 123"/>
                <a:gd name="T61" fmla="*/ 139 h 153"/>
                <a:gd name="T62" fmla="*/ 38 w 123"/>
                <a:gd name="T63" fmla="*/ 139 h 153"/>
                <a:gd name="T64" fmla="*/ 29 w 123"/>
                <a:gd name="T65" fmla="*/ 82 h 153"/>
                <a:gd name="T66" fmla="*/ 29 w 123"/>
                <a:gd name="T67" fmla="*/ 87 h 153"/>
                <a:gd name="T68" fmla="*/ 95 w 123"/>
                <a:gd name="T69" fmla="*/ 87 h 153"/>
                <a:gd name="T70" fmla="*/ 95 w 123"/>
                <a:gd name="T71" fmla="*/ 82 h 153"/>
                <a:gd name="T72" fmla="*/ 29 w 123"/>
                <a:gd name="T73" fmla="*/ 82 h 153"/>
                <a:gd name="T74" fmla="*/ 29 w 123"/>
                <a:gd name="T75" fmla="*/ 82 h 153"/>
                <a:gd name="T76" fmla="*/ 29 w 123"/>
                <a:gd name="T77" fmla="*/ 66 h 153"/>
                <a:gd name="T78" fmla="*/ 29 w 123"/>
                <a:gd name="T79" fmla="*/ 71 h 153"/>
                <a:gd name="T80" fmla="*/ 95 w 123"/>
                <a:gd name="T81" fmla="*/ 71 h 153"/>
                <a:gd name="T82" fmla="*/ 95 w 123"/>
                <a:gd name="T83" fmla="*/ 66 h 153"/>
                <a:gd name="T84" fmla="*/ 29 w 123"/>
                <a:gd name="T85" fmla="*/ 66 h 153"/>
                <a:gd name="T86" fmla="*/ 29 w 123"/>
                <a:gd name="T87" fmla="*/ 66 h 153"/>
                <a:gd name="T88" fmla="*/ 29 w 123"/>
                <a:gd name="T89" fmla="*/ 49 h 153"/>
                <a:gd name="T90" fmla="*/ 29 w 123"/>
                <a:gd name="T91" fmla="*/ 54 h 153"/>
                <a:gd name="T92" fmla="*/ 95 w 123"/>
                <a:gd name="T93" fmla="*/ 54 h 153"/>
                <a:gd name="T94" fmla="*/ 95 w 123"/>
                <a:gd name="T95" fmla="*/ 49 h 153"/>
                <a:gd name="T96" fmla="*/ 29 w 123"/>
                <a:gd name="T97" fmla="*/ 49 h 153"/>
                <a:gd name="T98" fmla="*/ 29 w 123"/>
                <a:gd name="T99" fmla="*/ 49 h 153"/>
                <a:gd name="T100" fmla="*/ 29 w 123"/>
                <a:gd name="T101" fmla="*/ 33 h 153"/>
                <a:gd name="T102" fmla="*/ 29 w 123"/>
                <a:gd name="T103" fmla="*/ 37 h 153"/>
                <a:gd name="T104" fmla="*/ 95 w 123"/>
                <a:gd name="T105" fmla="*/ 37 h 153"/>
                <a:gd name="T106" fmla="*/ 95 w 123"/>
                <a:gd name="T107" fmla="*/ 33 h 153"/>
                <a:gd name="T108" fmla="*/ 29 w 123"/>
                <a:gd name="T109" fmla="*/ 3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 h="153">
                  <a:moveTo>
                    <a:pt x="7" y="0"/>
                  </a:moveTo>
                  <a:lnTo>
                    <a:pt x="116" y="0"/>
                  </a:lnTo>
                  <a:lnTo>
                    <a:pt x="123" y="0"/>
                  </a:lnTo>
                  <a:lnTo>
                    <a:pt x="123" y="4"/>
                  </a:lnTo>
                  <a:lnTo>
                    <a:pt x="123" y="146"/>
                  </a:lnTo>
                  <a:lnTo>
                    <a:pt x="123" y="153"/>
                  </a:lnTo>
                  <a:lnTo>
                    <a:pt x="116" y="153"/>
                  </a:lnTo>
                  <a:lnTo>
                    <a:pt x="38" y="153"/>
                  </a:lnTo>
                  <a:lnTo>
                    <a:pt x="38" y="153"/>
                  </a:lnTo>
                  <a:lnTo>
                    <a:pt x="36" y="153"/>
                  </a:lnTo>
                  <a:lnTo>
                    <a:pt x="3" y="127"/>
                  </a:lnTo>
                  <a:lnTo>
                    <a:pt x="0" y="127"/>
                  </a:lnTo>
                  <a:lnTo>
                    <a:pt x="0" y="123"/>
                  </a:lnTo>
                  <a:lnTo>
                    <a:pt x="0" y="4"/>
                  </a:lnTo>
                  <a:lnTo>
                    <a:pt x="0" y="0"/>
                  </a:lnTo>
                  <a:lnTo>
                    <a:pt x="7" y="0"/>
                  </a:lnTo>
                  <a:lnTo>
                    <a:pt x="7" y="0"/>
                  </a:lnTo>
                  <a:close/>
                  <a:moveTo>
                    <a:pt x="12" y="115"/>
                  </a:moveTo>
                  <a:lnTo>
                    <a:pt x="33" y="108"/>
                  </a:lnTo>
                  <a:lnTo>
                    <a:pt x="36" y="108"/>
                  </a:lnTo>
                  <a:lnTo>
                    <a:pt x="36" y="111"/>
                  </a:lnTo>
                  <a:lnTo>
                    <a:pt x="45" y="141"/>
                  </a:lnTo>
                  <a:lnTo>
                    <a:pt x="112" y="141"/>
                  </a:lnTo>
                  <a:lnTo>
                    <a:pt x="112" y="11"/>
                  </a:lnTo>
                  <a:lnTo>
                    <a:pt x="12" y="11"/>
                  </a:lnTo>
                  <a:lnTo>
                    <a:pt x="12" y="115"/>
                  </a:lnTo>
                  <a:lnTo>
                    <a:pt x="12" y="115"/>
                  </a:lnTo>
                  <a:close/>
                  <a:moveTo>
                    <a:pt x="38" y="139"/>
                  </a:moveTo>
                  <a:lnTo>
                    <a:pt x="31" y="115"/>
                  </a:lnTo>
                  <a:lnTo>
                    <a:pt x="15" y="123"/>
                  </a:lnTo>
                  <a:lnTo>
                    <a:pt x="38" y="139"/>
                  </a:lnTo>
                  <a:lnTo>
                    <a:pt x="38" y="139"/>
                  </a:lnTo>
                  <a:close/>
                  <a:moveTo>
                    <a:pt x="29" y="82"/>
                  </a:moveTo>
                  <a:lnTo>
                    <a:pt x="29" y="87"/>
                  </a:lnTo>
                  <a:lnTo>
                    <a:pt x="95" y="87"/>
                  </a:lnTo>
                  <a:lnTo>
                    <a:pt x="95" y="82"/>
                  </a:lnTo>
                  <a:lnTo>
                    <a:pt x="29" y="82"/>
                  </a:lnTo>
                  <a:lnTo>
                    <a:pt x="29" y="82"/>
                  </a:lnTo>
                  <a:close/>
                  <a:moveTo>
                    <a:pt x="29" y="66"/>
                  </a:moveTo>
                  <a:lnTo>
                    <a:pt x="29" y="71"/>
                  </a:lnTo>
                  <a:lnTo>
                    <a:pt x="95" y="71"/>
                  </a:lnTo>
                  <a:lnTo>
                    <a:pt x="95" y="66"/>
                  </a:lnTo>
                  <a:lnTo>
                    <a:pt x="29" y="66"/>
                  </a:lnTo>
                  <a:lnTo>
                    <a:pt x="29" y="66"/>
                  </a:lnTo>
                  <a:close/>
                  <a:moveTo>
                    <a:pt x="29" y="49"/>
                  </a:moveTo>
                  <a:lnTo>
                    <a:pt x="29" y="54"/>
                  </a:lnTo>
                  <a:lnTo>
                    <a:pt x="95" y="54"/>
                  </a:lnTo>
                  <a:lnTo>
                    <a:pt x="95" y="49"/>
                  </a:lnTo>
                  <a:lnTo>
                    <a:pt x="29" y="49"/>
                  </a:lnTo>
                  <a:lnTo>
                    <a:pt x="29" y="49"/>
                  </a:lnTo>
                  <a:close/>
                  <a:moveTo>
                    <a:pt x="29" y="33"/>
                  </a:moveTo>
                  <a:lnTo>
                    <a:pt x="29" y="37"/>
                  </a:lnTo>
                  <a:lnTo>
                    <a:pt x="95" y="37"/>
                  </a:lnTo>
                  <a:lnTo>
                    <a:pt x="95" y="33"/>
                  </a:lnTo>
                  <a:lnTo>
                    <a:pt x="29" y="33"/>
                  </a:lnTo>
                  <a:close/>
                </a:path>
              </a:pathLst>
            </a:custGeom>
            <a:solidFill>
              <a:schemeClr val="bg1"/>
            </a:solidFill>
            <a:ln>
              <a:noFill/>
            </a:ln>
          </p:spPr>
          <p:txBody>
            <a:bodyPr vert="horz" wrap="square" lIns="51422" tIns="25711" rIns="51422" bIns="25711" numCol="1" anchor="t" anchorCtr="0" compatLnSpc="1">
              <a:prstTxWarp prst="textNoShape">
                <a:avLst/>
              </a:prstTxWarp>
            </a:bodyPr>
            <a:lstStyle/>
            <a:p>
              <a:endParaRPr lang="zh-CN" altLang="en-US" sz="1012">
                <a:latin typeface="微软雅黑" panose="020B0503020204020204" pitchFamily="34" charset="-122"/>
                <a:ea typeface="微软雅黑" panose="020B0503020204020204" pitchFamily="34" charset="-122"/>
              </a:endParaRPr>
            </a:p>
          </p:txBody>
        </p:sp>
        <p:sp>
          <p:nvSpPr>
            <p:cNvPr id="38" name="文本框 23"/>
            <p:cNvSpPr txBox="1"/>
            <p:nvPr/>
          </p:nvSpPr>
          <p:spPr>
            <a:xfrm>
              <a:off x="3505189" y="2198316"/>
              <a:ext cx="2172875" cy="1233709"/>
            </a:xfrm>
            <a:prstGeom prst="rect">
              <a:avLst/>
            </a:prstGeom>
            <a:noFill/>
          </p:spPr>
          <p:txBody>
            <a:bodyPr wrap="square" rtlCol="0">
              <a:spAutoFit/>
            </a:bodyPr>
            <a:lstStyle/>
            <a:p>
              <a:pPr algn="ctr"/>
              <a:r>
                <a:rPr lang="zh-CN" altLang="en-US" sz="1500" b="1" dirty="0">
                  <a:solidFill>
                    <a:schemeClr val="bg1"/>
                  </a:solidFill>
                  <a:latin typeface="微软雅黑" panose="020B0503020204020204" pitchFamily="34" charset="-122"/>
                  <a:ea typeface="微软雅黑" panose="020B0503020204020204" pitchFamily="34" charset="-122"/>
                </a:rPr>
                <a:t>行业前景</a:t>
              </a:r>
              <a:endParaRPr lang="en-US" altLang="zh-CN" sz="1500" b="1" dirty="0">
                <a:solidFill>
                  <a:schemeClr val="bg1"/>
                </a:solidFill>
                <a:latin typeface="微软雅黑" panose="020B0503020204020204" pitchFamily="34" charset="-122"/>
                <a:ea typeface="微软雅黑" panose="020B0503020204020204" pitchFamily="34" charset="-122"/>
              </a:endParaRPr>
            </a:p>
            <a:p>
              <a:pPr algn="ctr"/>
              <a:endParaRPr lang="en-US" altLang="zh-CN" sz="900" dirty="0">
                <a:solidFill>
                  <a:schemeClr val="bg1"/>
                </a:solidFill>
                <a:latin typeface="微软雅黑" panose="020B0503020204020204" pitchFamily="34" charset="-122"/>
                <a:ea typeface="微软雅黑" panose="020B0503020204020204" pitchFamily="34" charset="-122"/>
              </a:endParaRPr>
            </a:p>
            <a:p>
              <a:pPr algn="ctr"/>
              <a:r>
                <a:rPr lang="zh-CN" altLang="en-US" sz="900" dirty="0">
                  <a:solidFill>
                    <a:schemeClr val="bg1"/>
                  </a:solidFill>
                  <a:latin typeface="微软雅黑" panose="020B0503020204020204" pitchFamily="34" charset="-122"/>
                  <a:ea typeface="微软雅黑" panose="020B0503020204020204" pitchFamily="34" charset="-122"/>
                </a:rPr>
                <a:t>在此输入详细文字介绍，在此输入详细文字介绍</a:t>
              </a:r>
            </a:p>
            <a:p>
              <a:pPr algn="ctr"/>
              <a:r>
                <a:rPr lang="zh-CN" altLang="en-US" sz="900" dirty="0">
                  <a:solidFill>
                    <a:schemeClr val="bg1"/>
                  </a:solidFill>
                  <a:latin typeface="微软雅黑" panose="020B0503020204020204" pitchFamily="34" charset="-122"/>
                  <a:ea typeface="微软雅黑" panose="020B0503020204020204" pitchFamily="34" charset="-122"/>
                </a:rPr>
                <a:t>在此输入详细文字介绍</a:t>
              </a:r>
            </a:p>
            <a:p>
              <a:pPr algn="ct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2864922" y="1667261"/>
            <a:ext cx="704666" cy="704666"/>
            <a:chOff x="2386060" y="1495059"/>
            <a:chExt cx="939800" cy="939800"/>
          </a:xfrm>
        </p:grpSpPr>
        <p:sp>
          <p:nvSpPr>
            <p:cNvPr id="40" name="椭圆 39"/>
            <p:cNvSpPr/>
            <p:nvPr/>
          </p:nvSpPr>
          <p:spPr>
            <a:xfrm>
              <a:off x="2386060" y="1495059"/>
              <a:ext cx="939800" cy="939800"/>
            </a:xfrm>
            <a:prstGeom prst="ellipse">
              <a:avLst/>
            </a:pr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2" tIns="34281" rIns="68562" bIns="34281" numCol="1" spcCol="0" rtlCol="0" fromWordArt="0" anchor="ctr" anchorCtr="0" forceAA="0" compatLnSpc="1">
              <a:prstTxWarp prst="textNoShape">
                <a:avLst/>
              </a:prstTxWarp>
              <a:noAutofit/>
            </a:bodyPr>
            <a:lstStyle/>
            <a:p>
              <a:pPr algn="ctr"/>
              <a:endParaRPr lang="zh-CN" altLang="en-US" sz="1012">
                <a:latin typeface="微软雅黑" panose="020B0503020204020204" pitchFamily="34" charset="-122"/>
                <a:ea typeface="微软雅黑" panose="020B0503020204020204" pitchFamily="34" charset="-122"/>
              </a:endParaRPr>
            </a:p>
          </p:txBody>
        </p:sp>
        <p:sp>
          <p:nvSpPr>
            <p:cNvPr id="41" name="Freeform 1986"/>
            <p:cNvSpPr>
              <a:spLocks/>
            </p:cNvSpPr>
            <p:nvPr/>
          </p:nvSpPr>
          <p:spPr bwMode="auto">
            <a:xfrm>
              <a:off x="2680513" y="1730231"/>
              <a:ext cx="366922" cy="346817"/>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chemeClr val="bg1"/>
            </a:solidFill>
            <a:ln>
              <a:noFill/>
            </a:ln>
          </p:spPr>
          <p:txBody>
            <a:bodyPr vert="horz" wrap="square" lIns="68562" tIns="34281" rIns="68562" bIns="34281" numCol="1" anchor="t" anchorCtr="0" compatLnSpc="1">
              <a:prstTxWarp prst="textNoShape">
                <a:avLst/>
              </a:prstTxWarp>
            </a:bodyPr>
            <a:lstStyle/>
            <a:p>
              <a:endParaRPr lang="zh-CN" altLang="en-US" sz="1012">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4885789" y="1458398"/>
            <a:ext cx="704666" cy="704666"/>
            <a:chOff x="5454052" y="1074902"/>
            <a:chExt cx="939800" cy="939800"/>
          </a:xfrm>
        </p:grpSpPr>
        <p:sp>
          <p:nvSpPr>
            <p:cNvPr id="45" name="椭圆 44"/>
            <p:cNvSpPr/>
            <p:nvPr/>
          </p:nvSpPr>
          <p:spPr>
            <a:xfrm>
              <a:off x="5454052" y="1074902"/>
              <a:ext cx="939800" cy="939800"/>
            </a:xfrm>
            <a:prstGeom prst="ellipse">
              <a:avLst/>
            </a:pr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2" tIns="34281" rIns="68562" bIns="34281" numCol="1" spcCol="0" rtlCol="0" fromWordArt="0" anchor="ctr" anchorCtr="0" forceAA="0" compatLnSpc="1">
              <a:prstTxWarp prst="textNoShape">
                <a:avLst/>
              </a:prstTxWarp>
              <a:noAutofit/>
            </a:bodyPr>
            <a:lstStyle/>
            <a:p>
              <a:pPr algn="ctr"/>
              <a:endParaRPr lang="zh-CN" altLang="en-US" sz="1012">
                <a:latin typeface="微软雅黑" panose="020B0503020204020204" pitchFamily="34" charset="-122"/>
                <a:ea typeface="微软雅黑" panose="020B0503020204020204" pitchFamily="34" charset="-122"/>
              </a:endParaRPr>
            </a:p>
          </p:txBody>
        </p:sp>
        <p:grpSp>
          <p:nvGrpSpPr>
            <p:cNvPr id="46" name="组合 45"/>
            <p:cNvGrpSpPr/>
            <p:nvPr/>
          </p:nvGrpSpPr>
          <p:grpSpPr>
            <a:xfrm>
              <a:off x="5729640" y="1309909"/>
              <a:ext cx="411300" cy="441104"/>
              <a:chOff x="5995987" y="547688"/>
              <a:chExt cx="219075" cy="234950"/>
            </a:xfrm>
            <a:solidFill>
              <a:schemeClr val="bg1"/>
            </a:solidFill>
          </p:grpSpPr>
          <p:sp>
            <p:nvSpPr>
              <p:cNvPr id="47" name="Freeform 1590"/>
              <p:cNvSpPr>
                <a:spLocks noEditPoints="1"/>
              </p:cNvSpPr>
              <p:nvPr/>
            </p:nvSpPr>
            <p:spPr bwMode="auto">
              <a:xfrm>
                <a:off x="5995987" y="547688"/>
                <a:ext cx="168275" cy="168275"/>
              </a:xfrm>
              <a:custGeom>
                <a:avLst/>
                <a:gdLst>
                  <a:gd name="T0" fmla="*/ 114 w 120"/>
                  <a:gd name="T1" fmla="*/ 70 h 120"/>
                  <a:gd name="T2" fmla="*/ 120 w 120"/>
                  <a:gd name="T3" fmla="*/ 64 h 120"/>
                  <a:gd name="T4" fmla="*/ 120 w 120"/>
                  <a:gd name="T5" fmla="*/ 56 h 120"/>
                  <a:gd name="T6" fmla="*/ 114 w 120"/>
                  <a:gd name="T7" fmla="*/ 50 h 120"/>
                  <a:gd name="T8" fmla="*/ 110 w 120"/>
                  <a:gd name="T9" fmla="*/ 50 h 120"/>
                  <a:gd name="T10" fmla="*/ 102 w 120"/>
                  <a:gd name="T11" fmla="*/ 45 h 120"/>
                  <a:gd name="T12" fmla="*/ 102 w 120"/>
                  <a:gd name="T13" fmla="*/ 32 h 120"/>
                  <a:gd name="T14" fmla="*/ 105 w 120"/>
                  <a:gd name="T15" fmla="*/ 29 h 120"/>
                  <a:gd name="T16" fmla="*/ 105 w 120"/>
                  <a:gd name="T17" fmla="*/ 20 h 120"/>
                  <a:gd name="T18" fmla="*/ 100 w 120"/>
                  <a:gd name="T19" fmla="*/ 15 h 120"/>
                  <a:gd name="T20" fmla="*/ 91 w 120"/>
                  <a:gd name="T21" fmla="*/ 15 h 120"/>
                  <a:gd name="T22" fmla="*/ 88 w 120"/>
                  <a:gd name="T23" fmla="*/ 18 h 120"/>
                  <a:gd name="T24" fmla="*/ 79 w 120"/>
                  <a:gd name="T25" fmla="*/ 20 h 120"/>
                  <a:gd name="T26" fmla="*/ 70 w 120"/>
                  <a:gd name="T27" fmla="*/ 10 h 120"/>
                  <a:gd name="T28" fmla="*/ 70 w 120"/>
                  <a:gd name="T29" fmla="*/ 6 h 120"/>
                  <a:gd name="T30" fmla="*/ 64 w 120"/>
                  <a:gd name="T31" fmla="*/ 0 h 120"/>
                  <a:gd name="T32" fmla="*/ 56 w 120"/>
                  <a:gd name="T33" fmla="*/ 0 h 120"/>
                  <a:gd name="T34" fmla="*/ 50 w 120"/>
                  <a:gd name="T35" fmla="*/ 6 h 120"/>
                  <a:gd name="T36" fmla="*/ 50 w 120"/>
                  <a:gd name="T37" fmla="*/ 10 h 120"/>
                  <a:gd name="T38" fmla="*/ 45 w 120"/>
                  <a:gd name="T39" fmla="*/ 18 h 120"/>
                  <a:gd name="T40" fmla="*/ 32 w 120"/>
                  <a:gd name="T41" fmla="*/ 18 h 120"/>
                  <a:gd name="T42" fmla="*/ 29 w 120"/>
                  <a:gd name="T43" fmla="*/ 15 h 120"/>
                  <a:gd name="T44" fmla="*/ 20 w 120"/>
                  <a:gd name="T45" fmla="*/ 15 h 120"/>
                  <a:gd name="T46" fmla="*/ 15 w 120"/>
                  <a:gd name="T47" fmla="*/ 20 h 120"/>
                  <a:gd name="T48" fmla="*/ 15 w 120"/>
                  <a:gd name="T49" fmla="*/ 29 h 120"/>
                  <a:gd name="T50" fmla="*/ 18 w 120"/>
                  <a:gd name="T51" fmla="*/ 32 h 120"/>
                  <a:gd name="T52" fmla="*/ 20 w 120"/>
                  <a:gd name="T53" fmla="*/ 41 h 120"/>
                  <a:gd name="T54" fmla="*/ 10 w 120"/>
                  <a:gd name="T55" fmla="*/ 50 h 120"/>
                  <a:gd name="T56" fmla="*/ 6 w 120"/>
                  <a:gd name="T57" fmla="*/ 50 h 120"/>
                  <a:gd name="T58" fmla="*/ 0 w 120"/>
                  <a:gd name="T59" fmla="*/ 56 h 120"/>
                  <a:gd name="T60" fmla="*/ 0 w 120"/>
                  <a:gd name="T61" fmla="*/ 64 h 120"/>
                  <a:gd name="T62" fmla="*/ 6 w 120"/>
                  <a:gd name="T63" fmla="*/ 70 h 120"/>
                  <a:gd name="T64" fmla="*/ 10 w 120"/>
                  <a:gd name="T65" fmla="*/ 70 h 120"/>
                  <a:gd name="T66" fmla="*/ 18 w 120"/>
                  <a:gd name="T67" fmla="*/ 75 h 120"/>
                  <a:gd name="T68" fmla="*/ 18 w 120"/>
                  <a:gd name="T69" fmla="*/ 88 h 120"/>
                  <a:gd name="T70" fmla="*/ 15 w 120"/>
                  <a:gd name="T71" fmla="*/ 91 h 120"/>
                  <a:gd name="T72" fmla="*/ 15 w 120"/>
                  <a:gd name="T73" fmla="*/ 100 h 120"/>
                  <a:gd name="T74" fmla="*/ 20 w 120"/>
                  <a:gd name="T75" fmla="*/ 105 h 120"/>
                  <a:gd name="T76" fmla="*/ 29 w 120"/>
                  <a:gd name="T77" fmla="*/ 105 h 120"/>
                  <a:gd name="T78" fmla="*/ 32 w 120"/>
                  <a:gd name="T79" fmla="*/ 102 h 120"/>
                  <a:gd name="T80" fmla="*/ 41 w 120"/>
                  <a:gd name="T81" fmla="*/ 100 h 120"/>
                  <a:gd name="T82" fmla="*/ 50 w 120"/>
                  <a:gd name="T83" fmla="*/ 110 h 120"/>
                  <a:gd name="T84" fmla="*/ 50 w 120"/>
                  <a:gd name="T85" fmla="*/ 114 h 120"/>
                  <a:gd name="T86" fmla="*/ 56 w 120"/>
                  <a:gd name="T87" fmla="*/ 120 h 120"/>
                  <a:gd name="T88" fmla="*/ 64 w 120"/>
                  <a:gd name="T89" fmla="*/ 120 h 120"/>
                  <a:gd name="T90" fmla="*/ 70 w 120"/>
                  <a:gd name="T91" fmla="*/ 114 h 120"/>
                  <a:gd name="T92" fmla="*/ 70 w 120"/>
                  <a:gd name="T93" fmla="*/ 110 h 120"/>
                  <a:gd name="T94" fmla="*/ 75 w 120"/>
                  <a:gd name="T95" fmla="*/ 102 h 120"/>
                  <a:gd name="T96" fmla="*/ 88 w 120"/>
                  <a:gd name="T97" fmla="*/ 102 h 120"/>
                  <a:gd name="T98" fmla="*/ 91 w 120"/>
                  <a:gd name="T99" fmla="*/ 105 h 120"/>
                  <a:gd name="T100" fmla="*/ 100 w 120"/>
                  <a:gd name="T101" fmla="*/ 105 h 120"/>
                  <a:gd name="T102" fmla="*/ 105 w 120"/>
                  <a:gd name="T103" fmla="*/ 100 h 120"/>
                  <a:gd name="T104" fmla="*/ 105 w 120"/>
                  <a:gd name="T105" fmla="*/ 91 h 120"/>
                  <a:gd name="T106" fmla="*/ 102 w 120"/>
                  <a:gd name="T107" fmla="*/ 88 h 120"/>
                  <a:gd name="T108" fmla="*/ 100 w 120"/>
                  <a:gd name="T109" fmla="*/ 79 h 120"/>
                  <a:gd name="T110" fmla="*/ 110 w 120"/>
                  <a:gd name="T111" fmla="*/ 70 h 120"/>
                  <a:gd name="T112" fmla="*/ 114 w 120"/>
                  <a:gd name="T113" fmla="*/ 70 h 120"/>
                  <a:gd name="T114" fmla="*/ 60 w 120"/>
                  <a:gd name="T115" fmla="*/ 86 h 120"/>
                  <a:gd name="T116" fmla="*/ 34 w 120"/>
                  <a:gd name="T117" fmla="*/ 60 h 120"/>
                  <a:gd name="T118" fmla="*/ 60 w 120"/>
                  <a:gd name="T119" fmla="*/ 34 h 120"/>
                  <a:gd name="T120" fmla="*/ 86 w 120"/>
                  <a:gd name="T121" fmla="*/ 60 h 120"/>
                  <a:gd name="T122" fmla="*/ 60 w 120"/>
                  <a:gd name="T123" fmla="*/ 8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0" h="120">
                    <a:moveTo>
                      <a:pt x="114" y="70"/>
                    </a:moveTo>
                    <a:cubicBezTo>
                      <a:pt x="117" y="70"/>
                      <a:pt x="120" y="67"/>
                      <a:pt x="120" y="64"/>
                    </a:cubicBezTo>
                    <a:cubicBezTo>
                      <a:pt x="120" y="56"/>
                      <a:pt x="120" y="56"/>
                      <a:pt x="120" y="56"/>
                    </a:cubicBezTo>
                    <a:cubicBezTo>
                      <a:pt x="120" y="53"/>
                      <a:pt x="117" y="50"/>
                      <a:pt x="114" y="50"/>
                    </a:cubicBezTo>
                    <a:cubicBezTo>
                      <a:pt x="110" y="50"/>
                      <a:pt x="110" y="50"/>
                      <a:pt x="110" y="50"/>
                    </a:cubicBezTo>
                    <a:cubicBezTo>
                      <a:pt x="107" y="50"/>
                      <a:pt x="103" y="48"/>
                      <a:pt x="102" y="45"/>
                    </a:cubicBezTo>
                    <a:cubicBezTo>
                      <a:pt x="101" y="42"/>
                      <a:pt x="100" y="34"/>
                      <a:pt x="102" y="32"/>
                    </a:cubicBezTo>
                    <a:cubicBezTo>
                      <a:pt x="105" y="29"/>
                      <a:pt x="105" y="29"/>
                      <a:pt x="105" y="29"/>
                    </a:cubicBezTo>
                    <a:cubicBezTo>
                      <a:pt x="108" y="27"/>
                      <a:pt x="108" y="23"/>
                      <a:pt x="105" y="20"/>
                    </a:cubicBezTo>
                    <a:cubicBezTo>
                      <a:pt x="100" y="15"/>
                      <a:pt x="100" y="15"/>
                      <a:pt x="100" y="15"/>
                    </a:cubicBezTo>
                    <a:cubicBezTo>
                      <a:pt x="97" y="12"/>
                      <a:pt x="93" y="12"/>
                      <a:pt x="91" y="15"/>
                    </a:cubicBezTo>
                    <a:cubicBezTo>
                      <a:pt x="88" y="18"/>
                      <a:pt x="88" y="18"/>
                      <a:pt x="88" y="18"/>
                    </a:cubicBezTo>
                    <a:cubicBezTo>
                      <a:pt x="86" y="20"/>
                      <a:pt x="82" y="21"/>
                      <a:pt x="79" y="20"/>
                    </a:cubicBezTo>
                    <a:cubicBezTo>
                      <a:pt x="77" y="18"/>
                      <a:pt x="70" y="13"/>
                      <a:pt x="70" y="10"/>
                    </a:cubicBezTo>
                    <a:cubicBezTo>
                      <a:pt x="70" y="6"/>
                      <a:pt x="70" y="6"/>
                      <a:pt x="70" y="6"/>
                    </a:cubicBezTo>
                    <a:cubicBezTo>
                      <a:pt x="70" y="3"/>
                      <a:pt x="67" y="0"/>
                      <a:pt x="64" y="0"/>
                    </a:cubicBezTo>
                    <a:cubicBezTo>
                      <a:pt x="56" y="0"/>
                      <a:pt x="56" y="0"/>
                      <a:pt x="56" y="0"/>
                    </a:cubicBezTo>
                    <a:cubicBezTo>
                      <a:pt x="53" y="0"/>
                      <a:pt x="50" y="3"/>
                      <a:pt x="50" y="6"/>
                    </a:cubicBezTo>
                    <a:cubicBezTo>
                      <a:pt x="50" y="10"/>
                      <a:pt x="50" y="10"/>
                      <a:pt x="50" y="10"/>
                    </a:cubicBezTo>
                    <a:cubicBezTo>
                      <a:pt x="50" y="13"/>
                      <a:pt x="48" y="17"/>
                      <a:pt x="45" y="18"/>
                    </a:cubicBezTo>
                    <a:cubicBezTo>
                      <a:pt x="42" y="19"/>
                      <a:pt x="34" y="20"/>
                      <a:pt x="32" y="18"/>
                    </a:cubicBezTo>
                    <a:cubicBezTo>
                      <a:pt x="29" y="15"/>
                      <a:pt x="29" y="15"/>
                      <a:pt x="29" y="15"/>
                    </a:cubicBezTo>
                    <a:cubicBezTo>
                      <a:pt x="27" y="12"/>
                      <a:pt x="23" y="12"/>
                      <a:pt x="20" y="15"/>
                    </a:cubicBezTo>
                    <a:cubicBezTo>
                      <a:pt x="15" y="20"/>
                      <a:pt x="15" y="20"/>
                      <a:pt x="15" y="20"/>
                    </a:cubicBezTo>
                    <a:cubicBezTo>
                      <a:pt x="12" y="23"/>
                      <a:pt x="12" y="27"/>
                      <a:pt x="15" y="29"/>
                    </a:cubicBezTo>
                    <a:cubicBezTo>
                      <a:pt x="18" y="32"/>
                      <a:pt x="18" y="32"/>
                      <a:pt x="18" y="32"/>
                    </a:cubicBezTo>
                    <a:cubicBezTo>
                      <a:pt x="20" y="34"/>
                      <a:pt x="21" y="38"/>
                      <a:pt x="20" y="41"/>
                    </a:cubicBezTo>
                    <a:cubicBezTo>
                      <a:pt x="18" y="43"/>
                      <a:pt x="13" y="50"/>
                      <a:pt x="10" y="50"/>
                    </a:cubicBezTo>
                    <a:cubicBezTo>
                      <a:pt x="6" y="50"/>
                      <a:pt x="6" y="50"/>
                      <a:pt x="6" y="50"/>
                    </a:cubicBezTo>
                    <a:cubicBezTo>
                      <a:pt x="3" y="50"/>
                      <a:pt x="0" y="53"/>
                      <a:pt x="0" y="56"/>
                    </a:cubicBezTo>
                    <a:cubicBezTo>
                      <a:pt x="0" y="64"/>
                      <a:pt x="0" y="64"/>
                      <a:pt x="0" y="64"/>
                    </a:cubicBezTo>
                    <a:cubicBezTo>
                      <a:pt x="0" y="67"/>
                      <a:pt x="3" y="70"/>
                      <a:pt x="6" y="70"/>
                    </a:cubicBezTo>
                    <a:cubicBezTo>
                      <a:pt x="10" y="70"/>
                      <a:pt x="10" y="70"/>
                      <a:pt x="10" y="70"/>
                    </a:cubicBezTo>
                    <a:cubicBezTo>
                      <a:pt x="13" y="70"/>
                      <a:pt x="17" y="72"/>
                      <a:pt x="18" y="75"/>
                    </a:cubicBezTo>
                    <a:cubicBezTo>
                      <a:pt x="19" y="78"/>
                      <a:pt x="20" y="86"/>
                      <a:pt x="18" y="88"/>
                    </a:cubicBezTo>
                    <a:cubicBezTo>
                      <a:pt x="15" y="91"/>
                      <a:pt x="15" y="91"/>
                      <a:pt x="15" y="91"/>
                    </a:cubicBezTo>
                    <a:cubicBezTo>
                      <a:pt x="12" y="93"/>
                      <a:pt x="12" y="97"/>
                      <a:pt x="15" y="100"/>
                    </a:cubicBezTo>
                    <a:cubicBezTo>
                      <a:pt x="20" y="105"/>
                      <a:pt x="20" y="105"/>
                      <a:pt x="20" y="105"/>
                    </a:cubicBezTo>
                    <a:cubicBezTo>
                      <a:pt x="23" y="108"/>
                      <a:pt x="27" y="108"/>
                      <a:pt x="29" y="105"/>
                    </a:cubicBezTo>
                    <a:cubicBezTo>
                      <a:pt x="32" y="102"/>
                      <a:pt x="32" y="102"/>
                      <a:pt x="32" y="102"/>
                    </a:cubicBezTo>
                    <a:cubicBezTo>
                      <a:pt x="34" y="100"/>
                      <a:pt x="38" y="99"/>
                      <a:pt x="41" y="100"/>
                    </a:cubicBezTo>
                    <a:cubicBezTo>
                      <a:pt x="43" y="102"/>
                      <a:pt x="50" y="107"/>
                      <a:pt x="50" y="110"/>
                    </a:cubicBezTo>
                    <a:cubicBezTo>
                      <a:pt x="50" y="114"/>
                      <a:pt x="50" y="114"/>
                      <a:pt x="50" y="114"/>
                    </a:cubicBezTo>
                    <a:cubicBezTo>
                      <a:pt x="50" y="117"/>
                      <a:pt x="53" y="120"/>
                      <a:pt x="56" y="120"/>
                    </a:cubicBezTo>
                    <a:cubicBezTo>
                      <a:pt x="64" y="120"/>
                      <a:pt x="64" y="120"/>
                      <a:pt x="64" y="120"/>
                    </a:cubicBezTo>
                    <a:cubicBezTo>
                      <a:pt x="67" y="120"/>
                      <a:pt x="70" y="117"/>
                      <a:pt x="70" y="114"/>
                    </a:cubicBezTo>
                    <a:cubicBezTo>
                      <a:pt x="70" y="110"/>
                      <a:pt x="70" y="110"/>
                      <a:pt x="70" y="110"/>
                    </a:cubicBezTo>
                    <a:cubicBezTo>
                      <a:pt x="70" y="107"/>
                      <a:pt x="72" y="103"/>
                      <a:pt x="75" y="102"/>
                    </a:cubicBezTo>
                    <a:cubicBezTo>
                      <a:pt x="78" y="101"/>
                      <a:pt x="86" y="100"/>
                      <a:pt x="88" y="102"/>
                    </a:cubicBezTo>
                    <a:cubicBezTo>
                      <a:pt x="91" y="105"/>
                      <a:pt x="91" y="105"/>
                      <a:pt x="91" y="105"/>
                    </a:cubicBezTo>
                    <a:cubicBezTo>
                      <a:pt x="93" y="108"/>
                      <a:pt x="97" y="108"/>
                      <a:pt x="100" y="105"/>
                    </a:cubicBezTo>
                    <a:cubicBezTo>
                      <a:pt x="105" y="100"/>
                      <a:pt x="105" y="100"/>
                      <a:pt x="105" y="100"/>
                    </a:cubicBezTo>
                    <a:cubicBezTo>
                      <a:pt x="108" y="97"/>
                      <a:pt x="108" y="93"/>
                      <a:pt x="105" y="91"/>
                    </a:cubicBezTo>
                    <a:cubicBezTo>
                      <a:pt x="102" y="88"/>
                      <a:pt x="102" y="88"/>
                      <a:pt x="102" y="88"/>
                    </a:cubicBezTo>
                    <a:cubicBezTo>
                      <a:pt x="100" y="86"/>
                      <a:pt x="99" y="82"/>
                      <a:pt x="100" y="79"/>
                    </a:cubicBezTo>
                    <a:cubicBezTo>
                      <a:pt x="102" y="77"/>
                      <a:pt x="107" y="70"/>
                      <a:pt x="110" y="70"/>
                    </a:cubicBezTo>
                    <a:lnTo>
                      <a:pt x="114" y="70"/>
                    </a:lnTo>
                    <a:close/>
                    <a:moveTo>
                      <a:pt x="60" y="86"/>
                    </a:moveTo>
                    <a:cubicBezTo>
                      <a:pt x="46" y="86"/>
                      <a:pt x="34" y="74"/>
                      <a:pt x="34" y="60"/>
                    </a:cubicBezTo>
                    <a:cubicBezTo>
                      <a:pt x="34" y="46"/>
                      <a:pt x="46" y="34"/>
                      <a:pt x="60" y="34"/>
                    </a:cubicBezTo>
                    <a:cubicBezTo>
                      <a:pt x="74" y="34"/>
                      <a:pt x="86" y="46"/>
                      <a:pt x="86" y="60"/>
                    </a:cubicBezTo>
                    <a:cubicBezTo>
                      <a:pt x="86" y="74"/>
                      <a:pt x="74" y="86"/>
                      <a:pt x="60" y="8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latin typeface="微软雅黑" panose="020B0503020204020204" pitchFamily="34" charset="-122"/>
                  <a:ea typeface="微软雅黑" panose="020B0503020204020204" pitchFamily="34" charset="-122"/>
                </a:endParaRPr>
              </a:p>
            </p:txBody>
          </p:sp>
          <p:sp>
            <p:nvSpPr>
              <p:cNvPr id="48" name="Freeform 1591"/>
              <p:cNvSpPr>
                <a:spLocks noEditPoints="1"/>
              </p:cNvSpPr>
              <p:nvPr/>
            </p:nvSpPr>
            <p:spPr bwMode="auto">
              <a:xfrm>
                <a:off x="6130925" y="698500"/>
                <a:ext cx="84137" cy="84138"/>
              </a:xfrm>
              <a:custGeom>
                <a:avLst/>
                <a:gdLst>
                  <a:gd name="T0" fmla="*/ 57 w 60"/>
                  <a:gd name="T1" fmla="*/ 35 h 60"/>
                  <a:gd name="T2" fmla="*/ 60 w 60"/>
                  <a:gd name="T3" fmla="*/ 32 h 60"/>
                  <a:gd name="T4" fmla="*/ 60 w 60"/>
                  <a:gd name="T5" fmla="*/ 28 h 60"/>
                  <a:gd name="T6" fmla="*/ 57 w 60"/>
                  <a:gd name="T7" fmla="*/ 25 h 60"/>
                  <a:gd name="T8" fmla="*/ 55 w 60"/>
                  <a:gd name="T9" fmla="*/ 25 h 60"/>
                  <a:gd name="T10" fmla="*/ 51 w 60"/>
                  <a:gd name="T11" fmla="*/ 23 h 60"/>
                  <a:gd name="T12" fmla="*/ 51 w 60"/>
                  <a:gd name="T13" fmla="*/ 16 h 60"/>
                  <a:gd name="T14" fmla="*/ 53 w 60"/>
                  <a:gd name="T15" fmla="*/ 14 h 60"/>
                  <a:gd name="T16" fmla="*/ 53 w 60"/>
                  <a:gd name="T17" fmla="*/ 10 h 60"/>
                  <a:gd name="T18" fmla="*/ 50 w 60"/>
                  <a:gd name="T19" fmla="*/ 7 h 60"/>
                  <a:gd name="T20" fmla="*/ 46 w 60"/>
                  <a:gd name="T21" fmla="*/ 7 h 60"/>
                  <a:gd name="T22" fmla="*/ 44 w 60"/>
                  <a:gd name="T23" fmla="*/ 9 h 60"/>
                  <a:gd name="T24" fmla="*/ 40 w 60"/>
                  <a:gd name="T25" fmla="*/ 10 h 60"/>
                  <a:gd name="T26" fmla="*/ 35 w 60"/>
                  <a:gd name="T27" fmla="*/ 5 h 60"/>
                  <a:gd name="T28" fmla="*/ 35 w 60"/>
                  <a:gd name="T29" fmla="*/ 3 h 60"/>
                  <a:gd name="T30" fmla="*/ 32 w 60"/>
                  <a:gd name="T31" fmla="*/ 0 h 60"/>
                  <a:gd name="T32" fmla="*/ 28 w 60"/>
                  <a:gd name="T33" fmla="*/ 0 h 60"/>
                  <a:gd name="T34" fmla="*/ 25 w 60"/>
                  <a:gd name="T35" fmla="*/ 3 h 60"/>
                  <a:gd name="T36" fmla="*/ 25 w 60"/>
                  <a:gd name="T37" fmla="*/ 5 h 60"/>
                  <a:gd name="T38" fmla="*/ 23 w 60"/>
                  <a:gd name="T39" fmla="*/ 9 h 60"/>
                  <a:gd name="T40" fmla="*/ 16 w 60"/>
                  <a:gd name="T41" fmla="*/ 9 h 60"/>
                  <a:gd name="T42" fmla="*/ 14 w 60"/>
                  <a:gd name="T43" fmla="*/ 7 h 60"/>
                  <a:gd name="T44" fmla="*/ 10 w 60"/>
                  <a:gd name="T45" fmla="*/ 7 h 60"/>
                  <a:gd name="T46" fmla="*/ 7 w 60"/>
                  <a:gd name="T47" fmla="*/ 10 h 60"/>
                  <a:gd name="T48" fmla="*/ 7 w 60"/>
                  <a:gd name="T49" fmla="*/ 14 h 60"/>
                  <a:gd name="T50" fmla="*/ 9 w 60"/>
                  <a:gd name="T51" fmla="*/ 16 h 60"/>
                  <a:gd name="T52" fmla="*/ 10 w 60"/>
                  <a:gd name="T53" fmla="*/ 20 h 60"/>
                  <a:gd name="T54" fmla="*/ 5 w 60"/>
                  <a:gd name="T55" fmla="*/ 25 h 60"/>
                  <a:gd name="T56" fmla="*/ 3 w 60"/>
                  <a:gd name="T57" fmla="*/ 25 h 60"/>
                  <a:gd name="T58" fmla="*/ 0 w 60"/>
                  <a:gd name="T59" fmla="*/ 28 h 60"/>
                  <a:gd name="T60" fmla="*/ 0 w 60"/>
                  <a:gd name="T61" fmla="*/ 32 h 60"/>
                  <a:gd name="T62" fmla="*/ 3 w 60"/>
                  <a:gd name="T63" fmla="*/ 35 h 60"/>
                  <a:gd name="T64" fmla="*/ 5 w 60"/>
                  <a:gd name="T65" fmla="*/ 35 h 60"/>
                  <a:gd name="T66" fmla="*/ 9 w 60"/>
                  <a:gd name="T67" fmla="*/ 37 h 60"/>
                  <a:gd name="T68" fmla="*/ 9 w 60"/>
                  <a:gd name="T69" fmla="*/ 44 h 60"/>
                  <a:gd name="T70" fmla="*/ 7 w 60"/>
                  <a:gd name="T71" fmla="*/ 46 h 60"/>
                  <a:gd name="T72" fmla="*/ 7 w 60"/>
                  <a:gd name="T73" fmla="*/ 50 h 60"/>
                  <a:gd name="T74" fmla="*/ 10 w 60"/>
                  <a:gd name="T75" fmla="*/ 53 h 60"/>
                  <a:gd name="T76" fmla="*/ 14 w 60"/>
                  <a:gd name="T77" fmla="*/ 53 h 60"/>
                  <a:gd name="T78" fmla="*/ 16 w 60"/>
                  <a:gd name="T79" fmla="*/ 51 h 60"/>
                  <a:gd name="T80" fmla="*/ 20 w 60"/>
                  <a:gd name="T81" fmla="*/ 50 h 60"/>
                  <a:gd name="T82" fmla="*/ 25 w 60"/>
                  <a:gd name="T83" fmla="*/ 55 h 60"/>
                  <a:gd name="T84" fmla="*/ 25 w 60"/>
                  <a:gd name="T85" fmla="*/ 57 h 60"/>
                  <a:gd name="T86" fmla="*/ 28 w 60"/>
                  <a:gd name="T87" fmla="*/ 60 h 60"/>
                  <a:gd name="T88" fmla="*/ 32 w 60"/>
                  <a:gd name="T89" fmla="*/ 60 h 60"/>
                  <a:gd name="T90" fmla="*/ 35 w 60"/>
                  <a:gd name="T91" fmla="*/ 57 h 60"/>
                  <a:gd name="T92" fmla="*/ 35 w 60"/>
                  <a:gd name="T93" fmla="*/ 55 h 60"/>
                  <a:gd name="T94" fmla="*/ 37 w 60"/>
                  <a:gd name="T95" fmla="*/ 51 h 60"/>
                  <a:gd name="T96" fmla="*/ 44 w 60"/>
                  <a:gd name="T97" fmla="*/ 51 h 60"/>
                  <a:gd name="T98" fmla="*/ 46 w 60"/>
                  <a:gd name="T99" fmla="*/ 53 h 60"/>
                  <a:gd name="T100" fmla="*/ 50 w 60"/>
                  <a:gd name="T101" fmla="*/ 53 h 60"/>
                  <a:gd name="T102" fmla="*/ 53 w 60"/>
                  <a:gd name="T103" fmla="*/ 50 h 60"/>
                  <a:gd name="T104" fmla="*/ 53 w 60"/>
                  <a:gd name="T105" fmla="*/ 46 h 60"/>
                  <a:gd name="T106" fmla="*/ 51 w 60"/>
                  <a:gd name="T107" fmla="*/ 44 h 60"/>
                  <a:gd name="T108" fmla="*/ 50 w 60"/>
                  <a:gd name="T109" fmla="*/ 40 h 60"/>
                  <a:gd name="T110" fmla="*/ 55 w 60"/>
                  <a:gd name="T111" fmla="*/ 35 h 60"/>
                  <a:gd name="T112" fmla="*/ 57 w 60"/>
                  <a:gd name="T113" fmla="*/ 35 h 60"/>
                  <a:gd name="T114" fmla="*/ 40 w 60"/>
                  <a:gd name="T115" fmla="*/ 30 h 60"/>
                  <a:gd name="T116" fmla="*/ 30 w 60"/>
                  <a:gd name="T117" fmla="*/ 40 h 60"/>
                  <a:gd name="T118" fmla="*/ 20 w 60"/>
                  <a:gd name="T119" fmla="*/ 30 h 60"/>
                  <a:gd name="T120" fmla="*/ 30 w 60"/>
                  <a:gd name="T121" fmla="*/ 20 h 60"/>
                  <a:gd name="T122" fmla="*/ 40 w 60"/>
                  <a:gd name="T123"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 h="60">
                    <a:moveTo>
                      <a:pt x="57" y="35"/>
                    </a:moveTo>
                    <a:cubicBezTo>
                      <a:pt x="59" y="35"/>
                      <a:pt x="60" y="34"/>
                      <a:pt x="60" y="32"/>
                    </a:cubicBezTo>
                    <a:cubicBezTo>
                      <a:pt x="60" y="28"/>
                      <a:pt x="60" y="28"/>
                      <a:pt x="60" y="28"/>
                    </a:cubicBezTo>
                    <a:cubicBezTo>
                      <a:pt x="60" y="26"/>
                      <a:pt x="59" y="25"/>
                      <a:pt x="57" y="25"/>
                    </a:cubicBezTo>
                    <a:cubicBezTo>
                      <a:pt x="55" y="25"/>
                      <a:pt x="55" y="25"/>
                      <a:pt x="55" y="25"/>
                    </a:cubicBezTo>
                    <a:cubicBezTo>
                      <a:pt x="53" y="25"/>
                      <a:pt x="52" y="24"/>
                      <a:pt x="51" y="23"/>
                    </a:cubicBezTo>
                    <a:cubicBezTo>
                      <a:pt x="51" y="21"/>
                      <a:pt x="50" y="17"/>
                      <a:pt x="51" y="16"/>
                    </a:cubicBezTo>
                    <a:cubicBezTo>
                      <a:pt x="53" y="14"/>
                      <a:pt x="53" y="14"/>
                      <a:pt x="53" y="14"/>
                    </a:cubicBezTo>
                    <a:cubicBezTo>
                      <a:pt x="54" y="13"/>
                      <a:pt x="54" y="11"/>
                      <a:pt x="53" y="10"/>
                    </a:cubicBezTo>
                    <a:cubicBezTo>
                      <a:pt x="50" y="7"/>
                      <a:pt x="50" y="7"/>
                      <a:pt x="50" y="7"/>
                    </a:cubicBezTo>
                    <a:cubicBezTo>
                      <a:pt x="49" y="6"/>
                      <a:pt x="47" y="6"/>
                      <a:pt x="46" y="7"/>
                    </a:cubicBezTo>
                    <a:cubicBezTo>
                      <a:pt x="44" y="9"/>
                      <a:pt x="44" y="9"/>
                      <a:pt x="44" y="9"/>
                    </a:cubicBezTo>
                    <a:cubicBezTo>
                      <a:pt x="43" y="10"/>
                      <a:pt x="41" y="10"/>
                      <a:pt x="40" y="10"/>
                    </a:cubicBezTo>
                    <a:cubicBezTo>
                      <a:pt x="39" y="9"/>
                      <a:pt x="35" y="7"/>
                      <a:pt x="35" y="5"/>
                    </a:cubicBezTo>
                    <a:cubicBezTo>
                      <a:pt x="35" y="3"/>
                      <a:pt x="35" y="3"/>
                      <a:pt x="35" y="3"/>
                    </a:cubicBezTo>
                    <a:cubicBezTo>
                      <a:pt x="35" y="1"/>
                      <a:pt x="34" y="0"/>
                      <a:pt x="32" y="0"/>
                    </a:cubicBezTo>
                    <a:cubicBezTo>
                      <a:pt x="28" y="0"/>
                      <a:pt x="28" y="0"/>
                      <a:pt x="28" y="0"/>
                    </a:cubicBezTo>
                    <a:cubicBezTo>
                      <a:pt x="26" y="0"/>
                      <a:pt x="25" y="1"/>
                      <a:pt x="25" y="3"/>
                    </a:cubicBezTo>
                    <a:cubicBezTo>
                      <a:pt x="25" y="5"/>
                      <a:pt x="25" y="5"/>
                      <a:pt x="25" y="5"/>
                    </a:cubicBezTo>
                    <a:cubicBezTo>
                      <a:pt x="25" y="7"/>
                      <a:pt x="24" y="8"/>
                      <a:pt x="23" y="9"/>
                    </a:cubicBezTo>
                    <a:cubicBezTo>
                      <a:pt x="21" y="9"/>
                      <a:pt x="17" y="10"/>
                      <a:pt x="16" y="9"/>
                    </a:cubicBezTo>
                    <a:cubicBezTo>
                      <a:pt x="14" y="7"/>
                      <a:pt x="14" y="7"/>
                      <a:pt x="14" y="7"/>
                    </a:cubicBezTo>
                    <a:cubicBezTo>
                      <a:pt x="13" y="6"/>
                      <a:pt x="11" y="6"/>
                      <a:pt x="10" y="7"/>
                    </a:cubicBezTo>
                    <a:cubicBezTo>
                      <a:pt x="7" y="10"/>
                      <a:pt x="7" y="10"/>
                      <a:pt x="7" y="10"/>
                    </a:cubicBezTo>
                    <a:cubicBezTo>
                      <a:pt x="6" y="11"/>
                      <a:pt x="6" y="13"/>
                      <a:pt x="7" y="14"/>
                    </a:cubicBezTo>
                    <a:cubicBezTo>
                      <a:pt x="9" y="16"/>
                      <a:pt x="9" y="16"/>
                      <a:pt x="9" y="16"/>
                    </a:cubicBezTo>
                    <a:cubicBezTo>
                      <a:pt x="10" y="17"/>
                      <a:pt x="10" y="19"/>
                      <a:pt x="10" y="20"/>
                    </a:cubicBezTo>
                    <a:cubicBezTo>
                      <a:pt x="9" y="21"/>
                      <a:pt x="7" y="25"/>
                      <a:pt x="5" y="25"/>
                    </a:cubicBezTo>
                    <a:cubicBezTo>
                      <a:pt x="3" y="25"/>
                      <a:pt x="3" y="25"/>
                      <a:pt x="3" y="25"/>
                    </a:cubicBezTo>
                    <a:cubicBezTo>
                      <a:pt x="1" y="25"/>
                      <a:pt x="0" y="26"/>
                      <a:pt x="0" y="28"/>
                    </a:cubicBezTo>
                    <a:cubicBezTo>
                      <a:pt x="0" y="32"/>
                      <a:pt x="0" y="32"/>
                      <a:pt x="0" y="32"/>
                    </a:cubicBezTo>
                    <a:cubicBezTo>
                      <a:pt x="0" y="34"/>
                      <a:pt x="1" y="35"/>
                      <a:pt x="3" y="35"/>
                    </a:cubicBezTo>
                    <a:cubicBezTo>
                      <a:pt x="5" y="35"/>
                      <a:pt x="5" y="35"/>
                      <a:pt x="5" y="35"/>
                    </a:cubicBezTo>
                    <a:cubicBezTo>
                      <a:pt x="7" y="35"/>
                      <a:pt x="8" y="36"/>
                      <a:pt x="9" y="37"/>
                    </a:cubicBezTo>
                    <a:cubicBezTo>
                      <a:pt x="9" y="39"/>
                      <a:pt x="10" y="43"/>
                      <a:pt x="9" y="44"/>
                    </a:cubicBezTo>
                    <a:cubicBezTo>
                      <a:pt x="7" y="46"/>
                      <a:pt x="7" y="46"/>
                      <a:pt x="7" y="46"/>
                    </a:cubicBezTo>
                    <a:cubicBezTo>
                      <a:pt x="6" y="47"/>
                      <a:pt x="6" y="49"/>
                      <a:pt x="7" y="50"/>
                    </a:cubicBezTo>
                    <a:cubicBezTo>
                      <a:pt x="10" y="53"/>
                      <a:pt x="10" y="53"/>
                      <a:pt x="10" y="53"/>
                    </a:cubicBezTo>
                    <a:cubicBezTo>
                      <a:pt x="11" y="54"/>
                      <a:pt x="13" y="54"/>
                      <a:pt x="14" y="53"/>
                    </a:cubicBezTo>
                    <a:cubicBezTo>
                      <a:pt x="16" y="51"/>
                      <a:pt x="16" y="51"/>
                      <a:pt x="16" y="51"/>
                    </a:cubicBezTo>
                    <a:cubicBezTo>
                      <a:pt x="17" y="50"/>
                      <a:pt x="19" y="50"/>
                      <a:pt x="20" y="50"/>
                    </a:cubicBezTo>
                    <a:cubicBezTo>
                      <a:pt x="21" y="51"/>
                      <a:pt x="25" y="53"/>
                      <a:pt x="25" y="55"/>
                    </a:cubicBezTo>
                    <a:cubicBezTo>
                      <a:pt x="25" y="57"/>
                      <a:pt x="25" y="57"/>
                      <a:pt x="25" y="57"/>
                    </a:cubicBezTo>
                    <a:cubicBezTo>
                      <a:pt x="25" y="59"/>
                      <a:pt x="26" y="60"/>
                      <a:pt x="28" y="60"/>
                    </a:cubicBezTo>
                    <a:cubicBezTo>
                      <a:pt x="32" y="60"/>
                      <a:pt x="32" y="60"/>
                      <a:pt x="32" y="60"/>
                    </a:cubicBezTo>
                    <a:cubicBezTo>
                      <a:pt x="34" y="60"/>
                      <a:pt x="35" y="59"/>
                      <a:pt x="35" y="57"/>
                    </a:cubicBezTo>
                    <a:cubicBezTo>
                      <a:pt x="35" y="55"/>
                      <a:pt x="35" y="55"/>
                      <a:pt x="35" y="55"/>
                    </a:cubicBezTo>
                    <a:cubicBezTo>
                      <a:pt x="35" y="53"/>
                      <a:pt x="36" y="52"/>
                      <a:pt x="37" y="51"/>
                    </a:cubicBezTo>
                    <a:cubicBezTo>
                      <a:pt x="39" y="51"/>
                      <a:pt x="43" y="50"/>
                      <a:pt x="44" y="51"/>
                    </a:cubicBezTo>
                    <a:cubicBezTo>
                      <a:pt x="46" y="53"/>
                      <a:pt x="46" y="53"/>
                      <a:pt x="46" y="53"/>
                    </a:cubicBezTo>
                    <a:cubicBezTo>
                      <a:pt x="47" y="54"/>
                      <a:pt x="49" y="54"/>
                      <a:pt x="50" y="53"/>
                    </a:cubicBezTo>
                    <a:cubicBezTo>
                      <a:pt x="53" y="50"/>
                      <a:pt x="53" y="50"/>
                      <a:pt x="53" y="50"/>
                    </a:cubicBezTo>
                    <a:cubicBezTo>
                      <a:pt x="54" y="49"/>
                      <a:pt x="54" y="47"/>
                      <a:pt x="53" y="46"/>
                    </a:cubicBezTo>
                    <a:cubicBezTo>
                      <a:pt x="51" y="44"/>
                      <a:pt x="51" y="44"/>
                      <a:pt x="51" y="44"/>
                    </a:cubicBezTo>
                    <a:cubicBezTo>
                      <a:pt x="50" y="43"/>
                      <a:pt x="50" y="41"/>
                      <a:pt x="50" y="40"/>
                    </a:cubicBezTo>
                    <a:cubicBezTo>
                      <a:pt x="51" y="39"/>
                      <a:pt x="53" y="35"/>
                      <a:pt x="55" y="35"/>
                    </a:cubicBezTo>
                    <a:lnTo>
                      <a:pt x="57" y="35"/>
                    </a:lnTo>
                    <a:close/>
                    <a:moveTo>
                      <a:pt x="40" y="30"/>
                    </a:moveTo>
                    <a:cubicBezTo>
                      <a:pt x="40" y="36"/>
                      <a:pt x="36" y="40"/>
                      <a:pt x="30" y="40"/>
                    </a:cubicBezTo>
                    <a:cubicBezTo>
                      <a:pt x="24" y="40"/>
                      <a:pt x="20" y="36"/>
                      <a:pt x="20" y="30"/>
                    </a:cubicBezTo>
                    <a:cubicBezTo>
                      <a:pt x="20" y="24"/>
                      <a:pt x="24" y="20"/>
                      <a:pt x="30" y="20"/>
                    </a:cubicBezTo>
                    <a:cubicBezTo>
                      <a:pt x="36" y="20"/>
                      <a:pt x="40" y="24"/>
                      <a:pt x="40" y="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latin typeface="微软雅黑" panose="020B0503020204020204" pitchFamily="34" charset="-122"/>
                  <a:ea typeface="微软雅黑" panose="020B0503020204020204" pitchFamily="34" charset="-122"/>
                </a:endParaRPr>
              </a:p>
            </p:txBody>
          </p:sp>
        </p:grpSp>
      </p:grpSp>
      <p:grpSp>
        <p:nvGrpSpPr>
          <p:cNvPr id="49" name="组合 48"/>
          <p:cNvGrpSpPr/>
          <p:nvPr/>
        </p:nvGrpSpPr>
        <p:grpSpPr>
          <a:xfrm>
            <a:off x="3083154" y="2964819"/>
            <a:ext cx="704666" cy="704666"/>
            <a:chOff x="3080330" y="2789142"/>
            <a:chExt cx="939800" cy="939800"/>
          </a:xfrm>
        </p:grpSpPr>
        <p:sp>
          <p:nvSpPr>
            <p:cNvPr id="50" name="椭圆 49"/>
            <p:cNvSpPr/>
            <p:nvPr/>
          </p:nvSpPr>
          <p:spPr>
            <a:xfrm>
              <a:off x="3080330" y="2789142"/>
              <a:ext cx="939800" cy="939800"/>
            </a:xfrm>
            <a:prstGeom prst="ellipse">
              <a:avLst/>
            </a:pr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2" tIns="34281" rIns="68562" bIns="34281" numCol="1" spcCol="0" rtlCol="0" fromWordArt="0" anchor="ctr" anchorCtr="0" forceAA="0" compatLnSpc="1">
              <a:prstTxWarp prst="textNoShape">
                <a:avLst/>
              </a:prstTxWarp>
              <a:noAutofit/>
            </a:bodyPr>
            <a:lstStyle/>
            <a:p>
              <a:pPr algn="ctr"/>
              <a:endParaRPr lang="zh-CN" altLang="en-US" sz="1012">
                <a:latin typeface="微软雅黑" panose="020B0503020204020204" pitchFamily="34" charset="-122"/>
                <a:ea typeface="微软雅黑" panose="020B0503020204020204" pitchFamily="34" charset="-122"/>
              </a:endParaRPr>
            </a:p>
          </p:txBody>
        </p:sp>
        <p:grpSp>
          <p:nvGrpSpPr>
            <p:cNvPr id="51" name="组合 50"/>
            <p:cNvGrpSpPr/>
            <p:nvPr/>
          </p:nvGrpSpPr>
          <p:grpSpPr>
            <a:xfrm>
              <a:off x="3294687" y="3010257"/>
              <a:ext cx="497794" cy="491067"/>
              <a:chOff x="8123237" y="3667126"/>
              <a:chExt cx="234950" cy="231775"/>
            </a:xfrm>
            <a:solidFill>
              <a:schemeClr val="bg1"/>
            </a:solidFill>
          </p:grpSpPr>
          <p:sp>
            <p:nvSpPr>
              <p:cNvPr id="52" name="Freeform 1086"/>
              <p:cNvSpPr>
                <a:spLocks noEditPoints="1"/>
              </p:cNvSpPr>
              <p:nvPr/>
            </p:nvSpPr>
            <p:spPr bwMode="auto">
              <a:xfrm>
                <a:off x="8123237" y="3667126"/>
                <a:ext cx="234950" cy="231775"/>
              </a:xfrm>
              <a:custGeom>
                <a:avLst/>
                <a:gdLst>
                  <a:gd name="T0" fmla="*/ 50 w 100"/>
                  <a:gd name="T1" fmla="*/ 0 h 99"/>
                  <a:gd name="T2" fmla="*/ 0 w 100"/>
                  <a:gd name="T3" fmla="*/ 49 h 99"/>
                  <a:gd name="T4" fmla="*/ 50 w 100"/>
                  <a:gd name="T5" fmla="*/ 99 h 99"/>
                  <a:gd name="T6" fmla="*/ 100 w 100"/>
                  <a:gd name="T7" fmla="*/ 49 h 99"/>
                  <a:gd name="T8" fmla="*/ 50 w 100"/>
                  <a:gd name="T9" fmla="*/ 0 h 99"/>
                  <a:gd name="T10" fmla="*/ 50 w 100"/>
                  <a:gd name="T11" fmla="*/ 95 h 99"/>
                  <a:gd name="T12" fmla="*/ 4 w 100"/>
                  <a:gd name="T13" fmla="*/ 49 h 99"/>
                  <a:gd name="T14" fmla="*/ 50 w 100"/>
                  <a:gd name="T15" fmla="*/ 4 h 99"/>
                  <a:gd name="T16" fmla="*/ 96 w 100"/>
                  <a:gd name="T17" fmla="*/ 49 h 99"/>
                  <a:gd name="T18" fmla="*/ 50 w 100"/>
                  <a:gd name="T19" fmla="*/ 9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99">
                    <a:moveTo>
                      <a:pt x="50" y="0"/>
                    </a:moveTo>
                    <a:cubicBezTo>
                      <a:pt x="23" y="0"/>
                      <a:pt x="0" y="22"/>
                      <a:pt x="0" y="49"/>
                    </a:cubicBezTo>
                    <a:cubicBezTo>
                      <a:pt x="0" y="77"/>
                      <a:pt x="23" y="99"/>
                      <a:pt x="50" y="99"/>
                    </a:cubicBezTo>
                    <a:cubicBezTo>
                      <a:pt x="77" y="99"/>
                      <a:pt x="100" y="77"/>
                      <a:pt x="100" y="49"/>
                    </a:cubicBezTo>
                    <a:cubicBezTo>
                      <a:pt x="100" y="22"/>
                      <a:pt x="77" y="0"/>
                      <a:pt x="50" y="0"/>
                    </a:cubicBezTo>
                    <a:close/>
                    <a:moveTo>
                      <a:pt x="50" y="95"/>
                    </a:moveTo>
                    <a:cubicBezTo>
                      <a:pt x="25" y="95"/>
                      <a:pt x="4" y="75"/>
                      <a:pt x="4" y="49"/>
                    </a:cubicBezTo>
                    <a:cubicBezTo>
                      <a:pt x="4" y="24"/>
                      <a:pt x="25" y="4"/>
                      <a:pt x="50" y="4"/>
                    </a:cubicBezTo>
                    <a:cubicBezTo>
                      <a:pt x="75" y="4"/>
                      <a:pt x="96" y="24"/>
                      <a:pt x="96" y="49"/>
                    </a:cubicBezTo>
                    <a:cubicBezTo>
                      <a:pt x="96" y="75"/>
                      <a:pt x="75" y="95"/>
                      <a:pt x="50"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latin typeface="微软雅黑" panose="020B0503020204020204" pitchFamily="34" charset="-122"/>
                  <a:ea typeface="微软雅黑" panose="020B0503020204020204" pitchFamily="34" charset="-122"/>
                </a:endParaRPr>
              </a:p>
            </p:txBody>
          </p:sp>
          <p:sp>
            <p:nvSpPr>
              <p:cNvPr id="53" name="Freeform 1087"/>
              <p:cNvSpPr>
                <a:spLocks noEditPoints="1"/>
              </p:cNvSpPr>
              <p:nvPr/>
            </p:nvSpPr>
            <p:spPr bwMode="auto">
              <a:xfrm>
                <a:off x="8147050" y="3687763"/>
                <a:ext cx="188912" cy="188913"/>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55 w 80"/>
                  <a:gd name="T11" fmla="*/ 40 h 80"/>
                  <a:gd name="T12" fmla="*/ 55 w 80"/>
                  <a:gd name="T13" fmla="*/ 46 h 80"/>
                  <a:gd name="T14" fmla="*/ 43 w 80"/>
                  <a:gd name="T15" fmla="*/ 46 h 80"/>
                  <a:gd name="T16" fmla="*/ 43 w 80"/>
                  <a:gd name="T17" fmla="*/ 49 h 80"/>
                  <a:gd name="T18" fmla="*/ 55 w 80"/>
                  <a:gd name="T19" fmla="*/ 49 h 80"/>
                  <a:gd name="T20" fmla="*/ 55 w 80"/>
                  <a:gd name="T21" fmla="*/ 55 h 80"/>
                  <a:gd name="T22" fmla="*/ 43 w 80"/>
                  <a:gd name="T23" fmla="*/ 55 h 80"/>
                  <a:gd name="T24" fmla="*/ 43 w 80"/>
                  <a:gd name="T25" fmla="*/ 64 h 80"/>
                  <a:gd name="T26" fmla="*/ 37 w 80"/>
                  <a:gd name="T27" fmla="*/ 64 h 80"/>
                  <a:gd name="T28" fmla="*/ 37 w 80"/>
                  <a:gd name="T29" fmla="*/ 55 h 80"/>
                  <a:gd name="T30" fmla="*/ 25 w 80"/>
                  <a:gd name="T31" fmla="*/ 55 h 80"/>
                  <a:gd name="T32" fmla="*/ 25 w 80"/>
                  <a:gd name="T33" fmla="*/ 49 h 80"/>
                  <a:gd name="T34" fmla="*/ 37 w 80"/>
                  <a:gd name="T35" fmla="*/ 49 h 80"/>
                  <a:gd name="T36" fmla="*/ 37 w 80"/>
                  <a:gd name="T37" fmla="*/ 46 h 80"/>
                  <a:gd name="T38" fmla="*/ 25 w 80"/>
                  <a:gd name="T39" fmla="*/ 46 h 80"/>
                  <a:gd name="T40" fmla="*/ 25 w 80"/>
                  <a:gd name="T41" fmla="*/ 40 h 80"/>
                  <a:gd name="T42" fmla="*/ 34 w 80"/>
                  <a:gd name="T43" fmla="*/ 40 h 80"/>
                  <a:gd name="T44" fmla="*/ 23 w 80"/>
                  <a:gd name="T45" fmla="*/ 19 h 80"/>
                  <a:gd name="T46" fmla="*/ 30 w 80"/>
                  <a:gd name="T47" fmla="*/ 19 h 80"/>
                  <a:gd name="T48" fmla="*/ 38 w 80"/>
                  <a:gd name="T49" fmla="*/ 35 h 80"/>
                  <a:gd name="T50" fmla="*/ 40 w 80"/>
                  <a:gd name="T51" fmla="*/ 38 h 80"/>
                  <a:gd name="T52" fmla="*/ 42 w 80"/>
                  <a:gd name="T53" fmla="*/ 34 h 80"/>
                  <a:gd name="T54" fmla="*/ 50 w 80"/>
                  <a:gd name="T55" fmla="*/ 19 h 80"/>
                  <a:gd name="T56" fmla="*/ 57 w 80"/>
                  <a:gd name="T57" fmla="*/ 19 h 80"/>
                  <a:gd name="T58" fmla="*/ 46 w 80"/>
                  <a:gd name="T59" fmla="*/ 40 h 80"/>
                  <a:gd name="T60" fmla="*/ 55 w 80"/>
                  <a:gd name="T61" fmla="*/ 4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55" y="40"/>
                    </a:moveTo>
                    <a:cubicBezTo>
                      <a:pt x="55" y="46"/>
                      <a:pt x="55" y="46"/>
                      <a:pt x="55" y="46"/>
                    </a:cubicBezTo>
                    <a:cubicBezTo>
                      <a:pt x="43" y="46"/>
                      <a:pt x="43" y="46"/>
                      <a:pt x="43" y="46"/>
                    </a:cubicBezTo>
                    <a:cubicBezTo>
                      <a:pt x="43" y="49"/>
                      <a:pt x="43" y="49"/>
                      <a:pt x="43" y="49"/>
                    </a:cubicBezTo>
                    <a:cubicBezTo>
                      <a:pt x="55" y="49"/>
                      <a:pt x="55" y="49"/>
                      <a:pt x="55" y="49"/>
                    </a:cubicBezTo>
                    <a:cubicBezTo>
                      <a:pt x="55" y="55"/>
                      <a:pt x="55" y="55"/>
                      <a:pt x="55" y="55"/>
                    </a:cubicBezTo>
                    <a:cubicBezTo>
                      <a:pt x="43" y="55"/>
                      <a:pt x="43" y="55"/>
                      <a:pt x="43" y="55"/>
                    </a:cubicBezTo>
                    <a:cubicBezTo>
                      <a:pt x="43" y="64"/>
                      <a:pt x="43" y="64"/>
                      <a:pt x="43" y="64"/>
                    </a:cubicBezTo>
                    <a:cubicBezTo>
                      <a:pt x="37" y="64"/>
                      <a:pt x="37" y="64"/>
                      <a:pt x="37" y="64"/>
                    </a:cubicBezTo>
                    <a:cubicBezTo>
                      <a:pt x="37" y="55"/>
                      <a:pt x="37" y="55"/>
                      <a:pt x="37" y="55"/>
                    </a:cubicBezTo>
                    <a:cubicBezTo>
                      <a:pt x="25" y="55"/>
                      <a:pt x="25" y="55"/>
                      <a:pt x="25" y="55"/>
                    </a:cubicBezTo>
                    <a:cubicBezTo>
                      <a:pt x="25" y="49"/>
                      <a:pt x="25" y="49"/>
                      <a:pt x="25" y="49"/>
                    </a:cubicBezTo>
                    <a:cubicBezTo>
                      <a:pt x="37" y="49"/>
                      <a:pt x="37" y="49"/>
                      <a:pt x="37" y="49"/>
                    </a:cubicBezTo>
                    <a:cubicBezTo>
                      <a:pt x="37" y="46"/>
                      <a:pt x="37" y="46"/>
                      <a:pt x="37" y="46"/>
                    </a:cubicBezTo>
                    <a:cubicBezTo>
                      <a:pt x="25" y="46"/>
                      <a:pt x="25" y="46"/>
                      <a:pt x="25" y="46"/>
                    </a:cubicBezTo>
                    <a:cubicBezTo>
                      <a:pt x="25" y="40"/>
                      <a:pt x="25" y="40"/>
                      <a:pt x="25" y="40"/>
                    </a:cubicBezTo>
                    <a:cubicBezTo>
                      <a:pt x="34" y="40"/>
                      <a:pt x="34" y="40"/>
                      <a:pt x="34" y="40"/>
                    </a:cubicBezTo>
                    <a:cubicBezTo>
                      <a:pt x="23" y="19"/>
                      <a:pt x="23" y="19"/>
                      <a:pt x="23" y="19"/>
                    </a:cubicBezTo>
                    <a:cubicBezTo>
                      <a:pt x="30" y="19"/>
                      <a:pt x="30" y="19"/>
                      <a:pt x="30" y="19"/>
                    </a:cubicBezTo>
                    <a:cubicBezTo>
                      <a:pt x="38" y="35"/>
                      <a:pt x="38" y="35"/>
                      <a:pt x="38" y="35"/>
                    </a:cubicBezTo>
                    <a:cubicBezTo>
                      <a:pt x="39" y="36"/>
                      <a:pt x="39" y="37"/>
                      <a:pt x="40" y="38"/>
                    </a:cubicBezTo>
                    <a:cubicBezTo>
                      <a:pt x="40" y="37"/>
                      <a:pt x="41" y="36"/>
                      <a:pt x="42" y="34"/>
                    </a:cubicBezTo>
                    <a:cubicBezTo>
                      <a:pt x="50" y="19"/>
                      <a:pt x="50" y="19"/>
                      <a:pt x="50" y="19"/>
                    </a:cubicBezTo>
                    <a:cubicBezTo>
                      <a:pt x="57" y="19"/>
                      <a:pt x="57" y="19"/>
                      <a:pt x="57" y="19"/>
                    </a:cubicBezTo>
                    <a:cubicBezTo>
                      <a:pt x="46" y="40"/>
                      <a:pt x="46" y="40"/>
                      <a:pt x="46" y="40"/>
                    </a:cubicBezTo>
                    <a:lnTo>
                      <a:pt x="5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latin typeface="微软雅黑" panose="020B0503020204020204" pitchFamily="34" charset="-122"/>
                  <a:ea typeface="微软雅黑" panose="020B0503020204020204" pitchFamily="34" charset="-122"/>
                </a:endParaRPr>
              </a:p>
            </p:txBody>
          </p:sp>
        </p:grpSp>
      </p:grpSp>
      <p:grpSp>
        <p:nvGrpSpPr>
          <p:cNvPr id="54" name="组合 53"/>
          <p:cNvGrpSpPr/>
          <p:nvPr/>
        </p:nvGrpSpPr>
        <p:grpSpPr>
          <a:xfrm>
            <a:off x="5113318" y="2694741"/>
            <a:ext cx="675698" cy="675698"/>
            <a:chOff x="5719249" y="3077288"/>
            <a:chExt cx="767347" cy="767347"/>
          </a:xfrm>
        </p:grpSpPr>
        <p:sp>
          <p:nvSpPr>
            <p:cNvPr id="55" name="椭圆 54"/>
            <p:cNvSpPr/>
            <p:nvPr/>
          </p:nvSpPr>
          <p:spPr>
            <a:xfrm>
              <a:off x="5719249" y="3077288"/>
              <a:ext cx="767347" cy="767347"/>
            </a:xfrm>
            <a:prstGeom prst="ellipse">
              <a:avLst/>
            </a:pr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2" tIns="34281" rIns="68562" bIns="34281" numCol="1" spcCol="0" rtlCol="0" fromWordArt="0" anchor="ctr" anchorCtr="0" forceAA="0" compatLnSpc="1">
              <a:prstTxWarp prst="textNoShape">
                <a:avLst/>
              </a:prstTxWarp>
              <a:noAutofit/>
            </a:bodyPr>
            <a:lstStyle/>
            <a:p>
              <a:pPr algn="ctr"/>
              <a:endParaRPr lang="zh-CN" altLang="en-US" sz="1012">
                <a:latin typeface="微软雅黑" panose="020B0503020204020204" pitchFamily="34" charset="-122"/>
                <a:ea typeface="微软雅黑" panose="020B0503020204020204" pitchFamily="34" charset="-122"/>
              </a:endParaRPr>
            </a:p>
          </p:txBody>
        </p:sp>
        <p:sp>
          <p:nvSpPr>
            <p:cNvPr id="56" name="Freeform 748"/>
            <p:cNvSpPr>
              <a:spLocks noEditPoints="1"/>
            </p:cNvSpPr>
            <p:nvPr/>
          </p:nvSpPr>
          <p:spPr bwMode="auto">
            <a:xfrm>
              <a:off x="5947156" y="3271991"/>
              <a:ext cx="311533" cy="318115"/>
            </a:xfrm>
            <a:custGeom>
              <a:avLst/>
              <a:gdLst>
                <a:gd name="T0" fmla="*/ 38 w 60"/>
                <a:gd name="T1" fmla="*/ 8 h 61"/>
                <a:gd name="T2" fmla="*/ 22 w 60"/>
                <a:gd name="T3" fmla="*/ 8 h 61"/>
                <a:gd name="T4" fmla="*/ 45 w 60"/>
                <a:gd name="T5" fmla="*/ 41 h 61"/>
                <a:gd name="T6" fmla="*/ 50 w 60"/>
                <a:gd name="T7" fmla="*/ 58 h 61"/>
                <a:gd name="T8" fmla="*/ 51 w 60"/>
                <a:gd name="T9" fmla="*/ 44 h 61"/>
                <a:gd name="T10" fmla="*/ 55 w 60"/>
                <a:gd name="T11" fmla="*/ 58 h 61"/>
                <a:gd name="T12" fmla="*/ 55 w 60"/>
                <a:gd name="T13" fmla="*/ 38 h 61"/>
                <a:gd name="T14" fmla="*/ 56 w 60"/>
                <a:gd name="T15" fmla="*/ 29 h 61"/>
                <a:gd name="T16" fmla="*/ 60 w 60"/>
                <a:gd name="T17" fmla="*/ 38 h 61"/>
                <a:gd name="T18" fmla="*/ 56 w 60"/>
                <a:gd name="T19" fmla="*/ 21 h 61"/>
                <a:gd name="T20" fmla="*/ 47 w 60"/>
                <a:gd name="T21" fmla="*/ 23 h 61"/>
                <a:gd name="T22" fmla="*/ 45 w 60"/>
                <a:gd name="T23" fmla="*/ 41 h 61"/>
                <a:gd name="T24" fmla="*/ 37 w 60"/>
                <a:gd name="T25" fmla="*/ 26 h 61"/>
                <a:gd name="T26" fmla="*/ 36 w 60"/>
                <a:gd name="T27" fmla="*/ 37 h 61"/>
                <a:gd name="T28" fmla="*/ 36 w 60"/>
                <a:gd name="T29" fmla="*/ 61 h 61"/>
                <a:gd name="T30" fmla="*/ 31 w 60"/>
                <a:gd name="T31" fmla="*/ 44 h 61"/>
                <a:gd name="T32" fmla="*/ 30 w 60"/>
                <a:gd name="T33" fmla="*/ 61 h 61"/>
                <a:gd name="T34" fmla="*/ 24 w 60"/>
                <a:gd name="T35" fmla="*/ 40 h 61"/>
                <a:gd name="T36" fmla="*/ 24 w 60"/>
                <a:gd name="T37" fmla="*/ 26 h 61"/>
                <a:gd name="T38" fmla="*/ 23 w 60"/>
                <a:gd name="T39" fmla="*/ 37 h 61"/>
                <a:gd name="T40" fmla="*/ 18 w 60"/>
                <a:gd name="T41" fmla="*/ 22 h 61"/>
                <a:gd name="T42" fmla="*/ 37 w 60"/>
                <a:gd name="T43" fmla="*/ 17 h 61"/>
                <a:gd name="T44" fmla="*/ 43 w 60"/>
                <a:gd name="T45" fmla="*/ 37 h 61"/>
                <a:gd name="T46" fmla="*/ 15 w 60"/>
                <a:gd name="T47" fmla="*/ 41 h 61"/>
                <a:gd name="T48" fmla="*/ 10 w 60"/>
                <a:gd name="T49" fmla="*/ 58 h 61"/>
                <a:gd name="T50" fmla="*/ 9 w 60"/>
                <a:gd name="T51" fmla="*/ 44 h 61"/>
                <a:gd name="T52" fmla="*/ 5 w 60"/>
                <a:gd name="T53" fmla="*/ 58 h 61"/>
                <a:gd name="T54" fmla="*/ 5 w 60"/>
                <a:gd name="T55" fmla="*/ 38 h 61"/>
                <a:gd name="T56" fmla="*/ 4 w 60"/>
                <a:gd name="T57" fmla="*/ 29 h 61"/>
                <a:gd name="T58" fmla="*/ 0 w 60"/>
                <a:gd name="T59" fmla="*/ 38 h 61"/>
                <a:gd name="T60" fmla="*/ 4 w 60"/>
                <a:gd name="T61" fmla="*/ 21 h 61"/>
                <a:gd name="T62" fmla="*/ 13 w 60"/>
                <a:gd name="T63" fmla="*/ 23 h 61"/>
                <a:gd name="T64" fmla="*/ 15 w 60"/>
                <a:gd name="T65" fmla="*/ 41 h 61"/>
                <a:gd name="T66" fmla="*/ 16 w 60"/>
                <a:gd name="T67" fmla="*/ 14 h 61"/>
                <a:gd name="T68" fmla="*/ 15 w 60"/>
                <a:gd name="T69" fmla="*/ 18 h 61"/>
                <a:gd name="T70" fmla="*/ 3 w 60"/>
                <a:gd name="T71" fmla="*/ 14 h 61"/>
                <a:gd name="T72" fmla="*/ 50 w 60"/>
                <a:gd name="T73" fmla="*/ 7 h 61"/>
                <a:gd name="T74" fmla="*/ 45 w 60"/>
                <a:gd name="T75" fmla="*/ 18 h 61"/>
                <a:gd name="T76" fmla="*/ 50 w 60"/>
                <a:gd name="T77" fmla="*/ 20 h 61"/>
                <a:gd name="T78" fmla="*/ 50 w 60"/>
                <a:gd name="T79" fmla="*/ 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0" h="61">
                  <a:moveTo>
                    <a:pt x="30" y="0"/>
                  </a:moveTo>
                  <a:cubicBezTo>
                    <a:pt x="35" y="0"/>
                    <a:pt x="38" y="3"/>
                    <a:pt x="38" y="8"/>
                  </a:cubicBezTo>
                  <a:cubicBezTo>
                    <a:pt x="38" y="12"/>
                    <a:pt x="35" y="16"/>
                    <a:pt x="30" y="16"/>
                  </a:cubicBezTo>
                  <a:cubicBezTo>
                    <a:pt x="26" y="16"/>
                    <a:pt x="22" y="12"/>
                    <a:pt x="22" y="8"/>
                  </a:cubicBezTo>
                  <a:cubicBezTo>
                    <a:pt x="22" y="3"/>
                    <a:pt x="26" y="0"/>
                    <a:pt x="30" y="0"/>
                  </a:cubicBezTo>
                  <a:close/>
                  <a:moveTo>
                    <a:pt x="45" y="41"/>
                  </a:moveTo>
                  <a:cubicBezTo>
                    <a:pt x="45" y="58"/>
                    <a:pt x="45" y="58"/>
                    <a:pt x="45" y="58"/>
                  </a:cubicBezTo>
                  <a:cubicBezTo>
                    <a:pt x="50" y="58"/>
                    <a:pt x="50" y="58"/>
                    <a:pt x="50" y="58"/>
                  </a:cubicBezTo>
                  <a:cubicBezTo>
                    <a:pt x="50" y="44"/>
                    <a:pt x="50" y="44"/>
                    <a:pt x="50" y="44"/>
                  </a:cubicBezTo>
                  <a:cubicBezTo>
                    <a:pt x="51" y="44"/>
                    <a:pt x="51" y="44"/>
                    <a:pt x="51" y="44"/>
                  </a:cubicBezTo>
                  <a:cubicBezTo>
                    <a:pt x="51" y="58"/>
                    <a:pt x="51" y="58"/>
                    <a:pt x="51" y="58"/>
                  </a:cubicBezTo>
                  <a:cubicBezTo>
                    <a:pt x="55" y="58"/>
                    <a:pt x="55" y="58"/>
                    <a:pt x="55" y="58"/>
                  </a:cubicBezTo>
                  <a:cubicBezTo>
                    <a:pt x="55" y="41"/>
                    <a:pt x="55" y="41"/>
                    <a:pt x="55" y="41"/>
                  </a:cubicBezTo>
                  <a:cubicBezTo>
                    <a:pt x="55" y="38"/>
                    <a:pt x="55" y="38"/>
                    <a:pt x="55" y="38"/>
                  </a:cubicBezTo>
                  <a:cubicBezTo>
                    <a:pt x="55" y="29"/>
                    <a:pt x="55" y="29"/>
                    <a:pt x="55" y="29"/>
                  </a:cubicBezTo>
                  <a:cubicBezTo>
                    <a:pt x="56" y="29"/>
                    <a:pt x="56" y="29"/>
                    <a:pt x="56" y="29"/>
                  </a:cubicBezTo>
                  <a:cubicBezTo>
                    <a:pt x="56" y="38"/>
                    <a:pt x="56" y="38"/>
                    <a:pt x="56" y="38"/>
                  </a:cubicBezTo>
                  <a:cubicBezTo>
                    <a:pt x="60" y="38"/>
                    <a:pt x="60" y="38"/>
                    <a:pt x="60" y="38"/>
                  </a:cubicBezTo>
                  <a:cubicBezTo>
                    <a:pt x="60" y="25"/>
                    <a:pt x="60" y="25"/>
                    <a:pt x="60" y="25"/>
                  </a:cubicBezTo>
                  <a:cubicBezTo>
                    <a:pt x="60" y="23"/>
                    <a:pt x="58" y="21"/>
                    <a:pt x="56" y="21"/>
                  </a:cubicBezTo>
                  <a:cubicBezTo>
                    <a:pt x="47" y="21"/>
                    <a:pt x="47" y="21"/>
                    <a:pt x="47" y="21"/>
                  </a:cubicBezTo>
                  <a:cubicBezTo>
                    <a:pt x="47" y="22"/>
                    <a:pt x="47" y="22"/>
                    <a:pt x="47" y="23"/>
                  </a:cubicBezTo>
                  <a:cubicBezTo>
                    <a:pt x="47" y="41"/>
                    <a:pt x="47" y="41"/>
                    <a:pt x="47" y="41"/>
                  </a:cubicBezTo>
                  <a:cubicBezTo>
                    <a:pt x="45" y="41"/>
                    <a:pt x="45" y="41"/>
                    <a:pt x="45" y="41"/>
                  </a:cubicBezTo>
                  <a:close/>
                  <a:moveTo>
                    <a:pt x="37" y="37"/>
                  </a:moveTo>
                  <a:cubicBezTo>
                    <a:pt x="37" y="26"/>
                    <a:pt x="37" y="26"/>
                    <a:pt x="37" y="26"/>
                  </a:cubicBezTo>
                  <a:cubicBezTo>
                    <a:pt x="36" y="26"/>
                    <a:pt x="36" y="26"/>
                    <a:pt x="36" y="26"/>
                  </a:cubicBezTo>
                  <a:cubicBezTo>
                    <a:pt x="36" y="37"/>
                    <a:pt x="36" y="37"/>
                    <a:pt x="36" y="37"/>
                  </a:cubicBezTo>
                  <a:cubicBezTo>
                    <a:pt x="36" y="40"/>
                    <a:pt x="36" y="40"/>
                    <a:pt x="36" y="40"/>
                  </a:cubicBezTo>
                  <a:cubicBezTo>
                    <a:pt x="36" y="61"/>
                    <a:pt x="36" y="61"/>
                    <a:pt x="36" y="61"/>
                  </a:cubicBezTo>
                  <a:cubicBezTo>
                    <a:pt x="31" y="61"/>
                    <a:pt x="31" y="61"/>
                    <a:pt x="31" y="61"/>
                  </a:cubicBezTo>
                  <a:cubicBezTo>
                    <a:pt x="31" y="44"/>
                    <a:pt x="31" y="44"/>
                    <a:pt x="31" y="44"/>
                  </a:cubicBezTo>
                  <a:cubicBezTo>
                    <a:pt x="30" y="44"/>
                    <a:pt x="30" y="44"/>
                    <a:pt x="30" y="44"/>
                  </a:cubicBezTo>
                  <a:cubicBezTo>
                    <a:pt x="30" y="61"/>
                    <a:pt x="30" y="61"/>
                    <a:pt x="30" y="61"/>
                  </a:cubicBezTo>
                  <a:cubicBezTo>
                    <a:pt x="24" y="61"/>
                    <a:pt x="24" y="61"/>
                    <a:pt x="24" y="61"/>
                  </a:cubicBezTo>
                  <a:cubicBezTo>
                    <a:pt x="24" y="40"/>
                    <a:pt x="24" y="40"/>
                    <a:pt x="24" y="40"/>
                  </a:cubicBezTo>
                  <a:cubicBezTo>
                    <a:pt x="24" y="37"/>
                    <a:pt x="24" y="37"/>
                    <a:pt x="24" y="37"/>
                  </a:cubicBezTo>
                  <a:cubicBezTo>
                    <a:pt x="24" y="26"/>
                    <a:pt x="24" y="26"/>
                    <a:pt x="24" y="26"/>
                  </a:cubicBezTo>
                  <a:cubicBezTo>
                    <a:pt x="23" y="26"/>
                    <a:pt x="23" y="26"/>
                    <a:pt x="23" y="26"/>
                  </a:cubicBezTo>
                  <a:cubicBezTo>
                    <a:pt x="23" y="37"/>
                    <a:pt x="23" y="37"/>
                    <a:pt x="23" y="37"/>
                  </a:cubicBezTo>
                  <a:cubicBezTo>
                    <a:pt x="18" y="37"/>
                    <a:pt x="18" y="37"/>
                    <a:pt x="18" y="37"/>
                  </a:cubicBezTo>
                  <a:cubicBezTo>
                    <a:pt x="18" y="22"/>
                    <a:pt x="18" y="22"/>
                    <a:pt x="18" y="22"/>
                  </a:cubicBezTo>
                  <a:cubicBezTo>
                    <a:pt x="18" y="19"/>
                    <a:pt x="20" y="17"/>
                    <a:pt x="23" y="17"/>
                  </a:cubicBezTo>
                  <a:cubicBezTo>
                    <a:pt x="38" y="17"/>
                    <a:pt x="22" y="17"/>
                    <a:pt x="37" y="17"/>
                  </a:cubicBezTo>
                  <a:cubicBezTo>
                    <a:pt x="40" y="17"/>
                    <a:pt x="43" y="19"/>
                    <a:pt x="43" y="22"/>
                  </a:cubicBezTo>
                  <a:cubicBezTo>
                    <a:pt x="43" y="37"/>
                    <a:pt x="43" y="37"/>
                    <a:pt x="43" y="37"/>
                  </a:cubicBezTo>
                  <a:cubicBezTo>
                    <a:pt x="42" y="37"/>
                    <a:pt x="40" y="37"/>
                    <a:pt x="37" y="37"/>
                  </a:cubicBezTo>
                  <a:close/>
                  <a:moveTo>
                    <a:pt x="15" y="41"/>
                  </a:moveTo>
                  <a:cubicBezTo>
                    <a:pt x="15" y="58"/>
                    <a:pt x="15" y="58"/>
                    <a:pt x="15" y="58"/>
                  </a:cubicBezTo>
                  <a:cubicBezTo>
                    <a:pt x="10" y="58"/>
                    <a:pt x="10" y="58"/>
                    <a:pt x="10" y="58"/>
                  </a:cubicBezTo>
                  <a:cubicBezTo>
                    <a:pt x="10" y="44"/>
                    <a:pt x="10" y="44"/>
                    <a:pt x="10" y="44"/>
                  </a:cubicBezTo>
                  <a:cubicBezTo>
                    <a:pt x="9" y="44"/>
                    <a:pt x="9" y="44"/>
                    <a:pt x="9" y="44"/>
                  </a:cubicBezTo>
                  <a:cubicBezTo>
                    <a:pt x="9" y="58"/>
                    <a:pt x="9" y="58"/>
                    <a:pt x="9" y="58"/>
                  </a:cubicBezTo>
                  <a:cubicBezTo>
                    <a:pt x="5" y="58"/>
                    <a:pt x="5" y="58"/>
                    <a:pt x="5" y="58"/>
                  </a:cubicBezTo>
                  <a:cubicBezTo>
                    <a:pt x="5" y="41"/>
                    <a:pt x="5" y="41"/>
                    <a:pt x="5" y="41"/>
                  </a:cubicBezTo>
                  <a:cubicBezTo>
                    <a:pt x="5" y="38"/>
                    <a:pt x="5" y="38"/>
                    <a:pt x="5" y="38"/>
                  </a:cubicBezTo>
                  <a:cubicBezTo>
                    <a:pt x="5" y="29"/>
                    <a:pt x="5" y="29"/>
                    <a:pt x="5" y="29"/>
                  </a:cubicBezTo>
                  <a:cubicBezTo>
                    <a:pt x="4" y="29"/>
                    <a:pt x="4" y="29"/>
                    <a:pt x="4" y="29"/>
                  </a:cubicBezTo>
                  <a:cubicBezTo>
                    <a:pt x="4" y="38"/>
                    <a:pt x="4" y="38"/>
                    <a:pt x="4" y="38"/>
                  </a:cubicBezTo>
                  <a:cubicBezTo>
                    <a:pt x="0" y="38"/>
                    <a:pt x="0" y="38"/>
                    <a:pt x="0" y="38"/>
                  </a:cubicBezTo>
                  <a:cubicBezTo>
                    <a:pt x="0" y="25"/>
                    <a:pt x="0" y="25"/>
                    <a:pt x="0" y="25"/>
                  </a:cubicBezTo>
                  <a:cubicBezTo>
                    <a:pt x="0" y="23"/>
                    <a:pt x="2" y="21"/>
                    <a:pt x="4" y="21"/>
                  </a:cubicBezTo>
                  <a:cubicBezTo>
                    <a:pt x="13" y="21"/>
                    <a:pt x="13" y="21"/>
                    <a:pt x="13" y="21"/>
                  </a:cubicBezTo>
                  <a:cubicBezTo>
                    <a:pt x="13" y="22"/>
                    <a:pt x="13" y="22"/>
                    <a:pt x="13" y="23"/>
                  </a:cubicBezTo>
                  <a:cubicBezTo>
                    <a:pt x="13" y="41"/>
                    <a:pt x="13" y="41"/>
                    <a:pt x="13" y="41"/>
                  </a:cubicBezTo>
                  <a:cubicBezTo>
                    <a:pt x="15" y="41"/>
                    <a:pt x="15" y="41"/>
                    <a:pt x="15" y="41"/>
                  </a:cubicBezTo>
                  <a:close/>
                  <a:moveTo>
                    <a:pt x="10" y="7"/>
                  </a:moveTo>
                  <a:cubicBezTo>
                    <a:pt x="14" y="7"/>
                    <a:pt x="16" y="10"/>
                    <a:pt x="16" y="14"/>
                  </a:cubicBezTo>
                  <a:cubicBezTo>
                    <a:pt x="16" y="15"/>
                    <a:pt x="16" y="16"/>
                    <a:pt x="15" y="18"/>
                  </a:cubicBezTo>
                  <a:cubicBezTo>
                    <a:pt x="15" y="18"/>
                    <a:pt x="15" y="18"/>
                    <a:pt x="15" y="18"/>
                  </a:cubicBezTo>
                  <a:cubicBezTo>
                    <a:pt x="13" y="19"/>
                    <a:pt x="12" y="20"/>
                    <a:pt x="10" y="20"/>
                  </a:cubicBezTo>
                  <a:cubicBezTo>
                    <a:pt x="6" y="20"/>
                    <a:pt x="3" y="17"/>
                    <a:pt x="3" y="14"/>
                  </a:cubicBezTo>
                  <a:cubicBezTo>
                    <a:pt x="3" y="10"/>
                    <a:pt x="6" y="7"/>
                    <a:pt x="10" y="7"/>
                  </a:cubicBezTo>
                  <a:close/>
                  <a:moveTo>
                    <a:pt x="50" y="7"/>
                  </a:moveTo>
                  <a:cubicBezTo>
                    <a:pt x="46" y="7"/>
                    <a:pt x="43" y="10"/>
                    <a:pt x="43" y="14"/>
                  </a:cubicBezTo>
                  <a:cubicBezTo>
                    <a:pt x="43" y="15"/>
                    <a:pt x="44" y="16"/>
                    <a:pt x="45" y="18"/>
                  </a:cubicBezTo>
                  <a:cubicBezTo>
                    <a:pt x="45" y="18"/>
                    <a:pt x="45" y="18"/>
                    <a:pt x="45" y="18"/>
                  </a:cubicBezTo>
                  <a:cubicBezTo>
                    <a:pt x="47" y="19"/>
                    <a:pt x="48" y="20"/>
                    <a:pt x="50" y="20"/>
                  </a:cubicBezTo>
                  <a:cubicBezTo>
                    <a:pt x="54" y="20"/>
                    <a:pt x="57" y="17"/>
                    <a:pt x="57" y="14"/>
                  </a:cubicBezTo>
                  <a:cubicBezTo>
                    <a:pt x="57" y="10"/>
                    <a:pt x="54" y="7"/>
                    <a:pt x="50" y="7"/>
                  </a:cubicBezTo>
                  <a:close/>
                </a:path>
              </a:pathLst>
            </a:custGeom>
            <a:solidFill>
              <a:schemeClr val="bg1"/>
            </a:solidFill>
            <a:ln>
              <a:noFill/>
            </a:ln>
          </p:spPr>
          <p:txBody>
            <a:bodyPr vert="horz" wrap="square" lIns="51422" tIns="25711" rIns="51422" bIns="25711" numCol="1" anchor="t" anchorCtr="0" compatLnSpc="1">
              <a:prstTxWarp prst="textNoShape">
                <a:avLst/>
              </a:prstTxWarp>
            </a:bodyPr>
            <a:lstStyle/>
            <a:p>
              <a:endParaRPr lang="zh-CN" altLang="en-US" sz="1012">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lstStyle/>
          <a:p>
            <a:r>
              <a:rPr lang="zh-CN" altLang="en-US" dirty="0"/>
              <a:t>单击此处添加您的标题</a:t>
            </a:r>
          </a:p>
        </p:txBody>
      </p:sp>
    </p:spTree>
    <p:extLst>
      <p:ext uri="{BB962C8B-B14F-4D97-AF65-F5344CB8AC3E}">
        <p14:creationId xmlns:p14="http://schemas.microsoft.com/office/powerpoint/2010/main" val="27489282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4747328" y="1576744"/>
            <a:ext cx="1347174" cy="1482048"/>
            <a:chOff x="5987173" y="3044094"/>
            <a:chExt cx="1796700" cy="1976578"/>
          </a:xfrm>
        </p:grpSpPr>
        <p:sp>
          <p:nvSpPr>
            <p:cNvPr id="31" name="任意多边形 30"/>
            <p:cNvSpPr/>
            <p:nvPr/>
          </p:nvSpPr>
          <p:spPr>
            <a:xfrm>
              <a:off x="5987173" y="3044094"/>
              <a:ext cx="1796700" cy="1976578"/>
            </a:xfrm>
            <a:custGeom>
              <a:avLst/>
              <a:gdLst>
                <a:gd name="connsiteX0" fmla="*/ 898350 w 1796700"/>
                <a:gd name="connsiteY0" fmla="*/ 0 h 1976578"/>
                <a:gd name="connsiteX1" fmla="*/ 1796700 w 1796700"/>
                <a:gd name="connsiteY1" fmla="*/ 898350 h 1976578"/>
                <a:gd name="connsiteX2" fmla="*/ 1079399 w 1796700"/>
                <a:gd name="connsiteY2" fmla="*/ 1778449 h 1976578"/>
                <a:gd name="connsiteX3" fmla="*/ 1005825 w 1796700"/>
                <a:gd name="connsiteY3" fmla="*/ 1789678 h 1976578"/>
                <a:gd name="connsiteX4" fmla="*/ 910290 w 1796700"/>
                <a:gd name="connsiteY4" fmla="*/ 1976578 h 1976578"/>
                <a:gd name="connsiteX5" fmla="*/ 821270 w 1796700"/>
                <a:gd name="connsiteY5" fmla="*/ 1792808 h 1976578"/>
                <a:gd name="connsiteX6" fmla="*/ 806499 w 1796700"/>
                <a:gd name="connsiteY6" fmla="*/ 1792062 h 1976578"/>
                <a:gd name="connsiteX7" fmla="*/ 0 w 1796700"/>
                <a:gd name="connsiteY7" fmla="*/ 898350 h 1976578"/>
                <a:gd name="connsiteX8" fmla="*/ 898350 w 1796700"/>
                <a:gd name="connsiteY8" fmla="*/ 0 h 1976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6700" h="1976578">
                  <a:moveTo>
                    <a:pt x="898350" y="0"/>
                  </a:moveTo>
                  <a:cubicBezTo>
                    <a:pt x="1394495" y="0"/>
                    <a:pt x="1796700" y="402205"/>
                    <a:pt x="1796700" y="898350"/>
                  </a:cubicBezTo>
                  <a:cubicBezTo>
                    <a:pt x="1796700" y="1332477"/>
                    <a:pt x="1488762" y="1694681"/>
                    <a:pt x="1079399" y="1778449"/>
                  </a:cubicBezTo>
                  <a:lnTo>
                    <a:pt x="1005825" y="1789678"/>
                  </a:lnTo>
                  <a:lnTo>
                    <a:pt x="910290" y="1976578"/>
                  </a:lnTo>
                  <a:lnTo>
                    <a:pt x="821270" y="1792808"/>
                  </a:lnTo>
                  <a:lnTo>
                    <a:pt x="806499" y="1792062"/>
                  </a:lnTo>
                  <a:cubicBezTo>
                    <a:pt x="353501" y="1746058"/>
                    <a:pt x="0" y="1363486"/>
                    <a:pt x="0" y="898350"/>
                  </a:cubicBezTo>
                  <a:cubicBezTo>
                    <a:pt x="0" y="402205"/>
                    <a:pt x="402205" y="0"/>
                    <a:pt x="898350" y="0"/>
                  </a:cubicBezTo>
                  <a:close/>
                </a:path>
              </a:pathLst>
            </a:cu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bg1"/>
                </a:solidFill>
                <a:latin typeface="微软雅黑" panose="020B0503020204020204" pitchFamily="34" charset="-122"/>
                <a:ea typeface="微软雅黑" panose="020B0503020204020204" pitchFamily="34" charset="-122"/>
              </a:endParaRPr>
            </a:p>
          </p:txBody>
        </p:sp>
        <p:sp>
          <p:nvSpPr>
            <p:cNvPr id="32" name="KSO_Shape"/>
            <p:cNvSpPr>
              <a:spLocks/>
            </p:cNvSpPr>
            <p:nvPr/>
          </p:nvSpPr>
          <p:spPr bwMode="auto">
            <a:xfrm>
              <a:off x="6664272" y="3431336"/>
              <a:ext cx="453627" cy="453627"/>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alpha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sz="1500">
                <a:solidFill>
                  <a:schemeClr val="bg1"/>
                </a:solidFill>
                <a:latin typeface="微软雅黑" panose="020B0503020204020204" pitchFamily="34" charset="-122"/>
                <a:ea typeface="微软雅黑" panose="020B0503020204020204" pitchFamily="34" charset="-122"/>
              </a:endParaRPr>
            </a:p>
          </p:txBody>
        </p:sp>
        <p:sp>
          <p:nvSpPr>
            <p:cNvPr id="33" name="文本框 62"/>
            <p:cNvSpPr txBox="1"/>
            <p:nvPr/>
          </p:nvSpPr>
          <p:spPr>
            <a:xfrm>
              <a:off x="6329724" y="3989042"/>
              <a:ext cx="1237550" cy="738856"/>
            </a:xfrm>
            <a:prstGeom prst="rect">
              <a:avLst/>
            </a:prstGeom>
            <a:noFill/>
          </p:spPr>
          <p:txBody>
            <a:bodyPr wrap="square" rtlCol="0">
              <a:spAutoFit/>
            </a:bodyPr>
            <a:lstStyle/>
            <a:p>
              <a:r>
                <a:rPr lang="zh-CN" altLang="en-US" sz="1500" dirty="0">
                  <a:solidFill>
                    <a:schemeClr val="bg1"/>
                  </a:solidFill>
                  <a:latin typeface="微软雅黑" panose="020B0503020204020204" pitchFamily="34" charset="-122"/>
                  <a:ea typeface="微软雅黑" panose="020B0503020204020204" pitchFamily="34" charset="-122"/>
                </a:rPr>
                <a:t>输入标题</a:t>
              </a:r>
            </a:p>
          </p:txBody>
        </p:sp>
      </p:grpSp>
      <p:cxnSp>
        <p:nvCxnSpPr>
          <p:cNvPr id="34" name="直接连接符 33"/>
          <p:cNvCxnSpPr/>
          <p:nvPr/>
        </p:nvCxnSpPr>
        <p:spPr>
          <a:xfrm>
            <a:off x="1312915" y="3156504"/>
            <a:ext cx="6628425"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a:off x="1237852" y="3101619"/>
            <a:ext cx="109771" cy="109771"/>
          </a:xfrm>
          <a:prstGeom prst="ellipse">
            <a:avLst/>
          </a:prstGeom>
          <a:solidFill>
            <a:srgbClr val="2C3637"/>
          </a:solid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93CDDD"/>
              </a:solidFill>
              <a:latin typeface="微软雅黑" panose="020B0503020204020204" pitchFamily="34" charset="-122"/>
              <a:ea typeface="微软雅黑" panose="020B0503020204020204" pitchFamily="34" charset="-122"/>
            </a:endParaRPr>
          </a:p>
        </p:txBody>
      </p:sp>
      <p:sp>
        <p:nvSpPr>
          <p:cNvPr id="36" name="椭圆 35"/>
          <p:cNvSpPr/>
          <p:nvPr/>
        </p:nvSpPr>
        <p:spPr>
          <a:xfrm>
            <a:off x="7886454" y="3101619"/>
            <a:ext cx="109771" cy="109771"/>
          </a:xfrm>
          <a:prstGeom prst="ellipse">
            <a:avLst/>
          </a:prstGeom>
          <a:solidFill>
            <a:srgbClr val="2C3637"/>
          </a:solid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93CDDD"/>
              </a:solidFill>
              <a:latin typeface="微软雅黑" panose="020B0503020204020204" pitchFamily="34" charset="-122"/>
              <a:ea typeface="微软雅黑" panose="020B0503020204020204" pitchFamily="34" charset="-122"/>
            </a:endParaRPr>
          </a:p>
        </p:txBody>
      </p:sp>
      <p:sp>
        <p:nvSpPr>
          <p:cNvPr id="37" name="椭圆 36"/>
          <p:cNvSpPr/>
          <p:nvPr/>
        </p:nvSpPr>
        <p:spPr>
          <a:xfrm>
            <a:off x="2247552" y="3101619"/>
            <a:ext cx="109771" cy="109771"/>
          </a:xfrm>
          <a:prstGeom prst="ellipse">
            <a:avLst/>
          </a:prstGeom>
          <a:solidFill>
            <a:srgbClr val="2C3637"/>
          </a:solid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93CDDD"/>
              </a:solidFill>
              <a:latin typeface="微软雅黑" panose="020B0503020204020204" pitchFamily="34" charset="-122"/>
              <a:ea typeface="微软雅黑" panose="020B0503020204020204" pitchFamily="34" charset="-122"/>
            </a:endParaRPr>
          </a:p>
        </p:txBody>
      </p:sp>
      <p:sp>
        <p:nvSpPr>
          <p:cNvPr id="38" name="椭圆 37"/>
          <p:cNvSpPr/>
          <p:nvPr/>
        </p:nvSpPr>
        <p:spPr>
          <a:xfrm>
            <a:off x="3799138" y="3101619"/>
            <a:ext cx="109771" cy="109771"/>
          </a:xfrm>
          <a:prstGeom prst="ellipse">
            <a:avLst/>
          </a:prstGeom>
          <a:solidFill>
            <a:srgbClr val="2C3637"/>
          </a:solid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93CDDD"/>
              </a:solidFill>
              <a:latin typeface="微软雅黑" panose="020B0503020204020204" pitchFamily="34" charset="-122"/>
              <a:ea typeface="微软雅黑" panose="020B0503020204020204" pitchFamily="34" charset="-122"/>
            </a:endParaRPr>
          </a:p>
        </p:txBody>
      </p:sp>
      <p:sp>
        <p:nvSpPr>
          <p:cNvPr id="39" name="椭圆 38"/>
          <p:cNvSpPr/>
          <p:nvPr/>
        </p:nvSpPr>
        <p:spPr>
          <a:xfrm>
            <a:off x="5377200" y="3101619"/>
            <a:ext cx="109771" cy="109771"/>
          </a:xfrm>
          <a:prstGeom prst="ellipse">
            <a:avLst/>
          </a:prstGeom>
          <a:solidFill>
            <a:srgbClr val="2C3637"/>
          </a:solid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93CDDD"/>
              </a:solidFill>
              <a:latin typeface="微软雅黑" panose="020B0503020204020204" pitchFamily="34" charset="-122"/>
              <a:ea typeface="微软雅黑" panose="020B0503020204020204" pitchFamily="34" charset="-122"/>
            </a:endParaRPr>
          </a:p>
        </p:txBody>
      </p:sp>
      <p:sp>
        <p:nvSpPr>
          <p:cNvPr id="40" name="椭圆 39"/>
          <p:cNvSpPr/>
          <p:nvPr/>
        </p:nvSpPr>
        <p:spPr>
          <a:xfrm>
            <a:off x="6765451" y="3101619"/>
            <a:ext cx="109771" cy="109771"/>
          </a:xfrm>
          <a:prstGeom prst="ellipse">
            <a:avLst/>
          </a:prstGeom>
          <a:solidFill>
            <a:srgbClr val="2C3637"/>
          </a:solid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93CDDD"/>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1723779" y="1747843"/>
            <a:ext cx="1181497" cy="1319545"/>
            <a:chOff x="2940476" y="3272285"/>
            <a:chExt cx="1575740" cy="1759852"/>
          </a:xfrm>
        </p:grpSpPr>
        <p:sp>
          <p:nvSpPr>
            <p:cNvPr id="44" name="任意多边形 43"/>
            <p:cNvSpPr/>
            <p:nvPr/>
          </p:nvSpPr>
          <p:spPr>
            <a:xfrm>
              <a:off x="2940476" y="3272285"/>
              <a:ext cx="1575740" cy="1759852"/>
            </a:xfrm>
            <a:custGeom>
              <a:avLst/>
              <a:gdLst>
                <a:gd name="connsiteX0" fmla="*/ 787870 w 1575740"/>
                <a:gd name="connsiteY0" fmla="*/ 0 h 1759852"/>
                <a:gd name="connsiteX1" fmla="*/ 1575740 w 1575740"/>
                <a:gd name="connsiteY1" fmla="*/ 787870 h 1759852"/>
                <a:gd name="connsiteX2" fmla="*/ 946654 w 1575740"/>
                <a:gd name="connsiteY2" fmla="*/ 1559734 h 1759852"/>
                <a:gd name="connsiteX3" fmla="*/ 870324 w 1575740"/>
                <a:gd name="connsiteY3" fmla="*/ 1567428 h 1759852"/>
                <a:gd name="connsiteX4" fmla="*/ 771966 w 1575740"/>
                <a:gd name="connsiteY4" fmla="*/ 1759852 h 1759852"/>
                <a:gd name="connsiteX5" fmla="*/ 677385 w 1575740"/>
                <a:gd name="connsiteY5" fmla="*/ 1564602 h 1759852"/>
                <a:gd name="connsiteX6" fmla="*/ 629087 w 1575740"/>
                <a:gd name="connsiteY6" fmla="*/ 1559734 h 1759852"/>
                <a:gd name="connsiteX7" fmla="*/ 0 w 1575740"/>
                <a:gd name="connsiteY7" fmla="*/ 787870 h 1759852"/>
                <a:gd name="connsiteX8" fmla="*/ 787870 w 1575740"/>
                <a:gd name="connsiteY8" fmla="*/ 0 h 1759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75740" h="1759852">
                  <a:moveTo>
                    <a:pt x="787870" y="0"/>
                  </a:moveTo>
                  <a:cubicBezTo>
                    <a:pt x="1222999" y="0"/>
                    <a:pt x="1575740" y="352741"/>
                    <a:pt x="1575740" y="787870"/>
                  </a:cubicBezTo>
                  <a:cubicBezTo>
                    <a:pt x="1575740" y="1168608"/>
                    <a:pt x="1305673" y="1486268"/>
                    <a:pt x="946654" y="1559734"/>
                  </a:cubicBezTo>
                  <a:lnTo>
                    <a:pt x="870324" y="1567428"/>
                  </a:lnTo>
                  <a:lnTo>
                    <a:pt x="771966" y="1759852"/>
                  </a:lnTo>
                  <a:lnTo>
                    <a:pt x="677385" y="1564602"/>
                  </a:lnTo>
                  <a:lnTo>
                    <a:pt x="629087" y="1559734"/>
                  </a:lnTo>
                  <a:cubicBezTo>
                    <a:pt x="270067" y="1486268"/>
                    <a:pt x="0" y="1168608"/>
                    <a:pt x="0" y="787870"/>
                  </a:cubicBezTo>
                  <a:cubicBezTo>
                    <a:pt x="0" y="352741"/>
                    <a:pt x="352741" y="0"/>
                    <a:pt x="787870" y="0"/>
                  </a:cubicBezTo>
                  <a:close/>
                </a:path>
              </a:pathLst>
            </a:cu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bg1"/>
                </a:solidFill>
                <a:latin typeface="微软雅黑" panose="020B0503020204020204" pitchFamily="34" charset="-122"/>
                <a:ea typeface="微软雅黑" panose="020B0503020204020204" pitchFamily="34" charset="-122"/>
              </a:endParaRPr>
            </a:p>
          </p:txBody>
        </p:sp>
        <p:sp>
          <p:nvSpPr>
            <p:cNvPr id="45" name="KSO_Shape"/>
            <p:cNvSpPr>
              <a:spLocks/>
            </p:cNvSpPr>
            <p:nvPr/>
          </p:nvSpPr>
          <p:spPr bwMode="auto">
            <a:xfrm>
              <a:off x="3513033" y="3586933"/>
              <a:ext cx="430626" cy="439414"/>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500">
                <a:solidFill>
                  <a:schemeClr val="bg1"/>
                </a:solidFill>
                <a:latin typeface="微软雅黑" panose="020B0503020204020204" pitchFamily="34" charset="-122"/>
                <a:ea typeface="微软雅黑" panose="020B0503020204020204" pitchFamily="34" charset="-122"/>
              </a:endParaRPr>
            </a:p>
          </p:txBody>
        </p:sp>
        <p:sp>
          <p:nvSpPr>
            <p:cNvPr id="46" name="文本框 59"/>
            <p:cNvSpPr txBox="1"/>
            <p:nvPr/>
          </p:nvSpPr>
          <p:spPr>
            <a:xfrm>
              <a:off x="3102007" y="4128107"/>
              <a:ext cx="1357226" cy="430999"/>
            </a:xfrm>
            <a:prstGeom prst="rect">
              <a:avLst/>
            </a:prstGeom>
            <a:noFill/>
          </p:spPr>
          <p:txBody>
            <a:bodyPr wrap="square" rtlCol="0">
              <a:spAutoFit/>
            </a:bodyPr>
            <a:lstStyle/>
            <a:p>
              <a:r>
                <a:rPr lang="zh-CN" altLang="en-US" sz="1500" dirty="0">
                  <a:solidFill>
                    <a:schemeClr val="bg1"/>
                  </a:solidFill>
                  <a:latin typeface="微软雅黑" panose="020B0503020204020204" pitchFamily="34" charset="-122"/>
                  <a:ea typeface="微软雅黑" panose="020B0503020204020204" pitchFamily="34" charset="-122"/>
                </a:rPr>
                <a:t>输入标题</a:t>
              </a:r>
            </a:p>
          </p:txBody>
        </p:sp>
      </p:grpSp>
      <p:grpSp>
        <p:nvGrpSpPr>
          <p:cNvPr id="47" name="组合 46"/>
          <p:cNvGrpSpPr/>
          <p:nvPr/>
        </p:nvGrpSpPr>
        <p:grpSpPr>
          <a:xfrm>
            <a:off x="2933475" y="1152775"/>
            <a:ext cx="1776556" cy="1914613"/>
            <a:chOff x="4078604" y="2478655"/>
            <a:chExt cx="2369358" cy="2553482"/>
          </a:xfrm>
        </p:grpSpPr>
        <p:sp>
          <p:nvSpPr>
            <p:cNvPr id="48" name="任意多边形 47"/>
            <p:cNvSpPr/>
            <p:nvPr/>
          </p:nvSpPr>
          <p:spPr>
            <a:xfrm>
              <a:off x="4078604" y="2478655"/>
              <a:ext cx="2369358" cy="2553482"/>
            </a:xfrm>
            <a:custGeom>
              <a:avLst/>
              <a:gdLst>
                <a:gd name="connsiteX0" fmla="*/ 1184679 w 2369358"/>
                <a:gd name="connsiteY0" fmla="*/ 0 h 2553482"/>
                <a:gd name="connsiteX1" fmla="*/ 2369358 w 2369358"/>
                <a:gd name="connsiteY1" fmla="*/ 1184679 h 2553482"/>
                <a:gd name="connsiteX2" fmla="*/ 1423433 w 2369358"/>
                <a:gd name="connsiteY2" fmla="*/ 2345290 h 2553482"/>
                <a:gd name="connsiteX3" fmla="*/ 1321945 w 2369358"/>
                <a:gd name="connsiteY3" fmla="*/ 2360779 h 2553482"/>
                <a:gd name="connsiteX4" fmla="*/ 1223444 w 2369358"/>
                <a:gd name="connsiteY4" fmla="*/ 2553482 h 2553482"/>
                <a:gd name="connsiteX5" fmla="*/ 1132988 w 2369358"/>
                <a:gd name="connsiteY5" fmla="*/ 2366748 h 2553482"/>
                <a:gd name="connsiteX6" fmla="*/ 1063553 w 2369358"/>
                <a:gd name="connsiteY6" fmla="*/ 2363242 h 2553482"/>
                <a:gd name="connsiteX7" fmla="*/ 0 w 2369358"/>
                <a:gd name="connsiteY7" fmla="*/ 1184679 h 2553482"/>
                <a:gd name="connsiteX8" fmla="*/ 1184679 w 2369358"/>
                <a:gd name="connsiteY8" fmla="*/ 0 h 2553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69358" h="2553482">
                  <a:moveTo>
                    <a:pt x="1184679" y="0"/>
                  </a:moveTo>
                  <a:cubicBezTo>
                    <a:pt x="1838959" y="0"/>
                    <a:pt x="2369358" y="530399"/>
                    <a:pt x="2369358" y="1184679"/>
                  </a:cubicBezTo>
                  <a:cubicBezTo>
                    <a:pt x="2369358" y="1757174"/>
                    <a:pt x="1963272" y="2234823"/>
                    <a:pt x="1423433" y="2345290"/>
                  </a:cubicBezTo>
                  <a:lnTo>
                    <a:pt x="1321945" y="2360779"/>
                  </a:lnTo>
                  <a:lnTo>
                    <a:pt x="1223444" y="2553482"/>
                  </a:lnTo>
                  <a:lnTo>
                    <a:pt x="1132988" y="2366748"/>
                  </a:lnTo>
                  <a:lnTo>
                    <a:pt x="1063553" y="2363242"/>
                  </a:lnTo>
                  <a:cubicBezTo>
                    <a:pt x="466171" y="2302574"/>
                    <a:pt x="0" y="1798067"/>
                    <a:pt x="0" y="1184679"/>
                  </a:cubicBezTo>
                  <a:cubicBezTo>
                    <a:pt x="0" y="530399"/>
                    <a:pt x="530399" y="0"/>
                    <a:pt x="1184679"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bg1"/>
                </a:solidFill>
                <a:latin typeface="微软雅黑" panose="020B0503020204020204" pitchFamily="34" charset="-122"/>
                <a:ea typeface="微软雅黑" panose="020B0503020204020204" pitchFamily="34" charset="-122"/>
              </a:endParaRPr>
            </a:p>
          </p:txBody>
        </p:sp>
        <p:grpSp>
          <p:nvGrpSpPr>
            <p:cNvPr id="49" name="组合 48"/>
            <p:cNvGrpSpPr/>
            <p:nvPr/>
          </p:nvGrpSpPr>
          <p:grpSpPr>
            <a:xfrm>
              <a:off x="4614176" y="3268683"/>
              <a:ext cx="1562853" cy="1035092"/>
              <a:chOff x="4716874" y="2621791"/>
              <a:chExt cx="1562853" cy="1035092"/>
            </a:xfrm>
          </p:grpSpPr>
          <p:sp>
            <p:nvSpPr>
              <p:cNvPr id="50" name="KSO_Shape"/>
              <p:cNvSpPr>
                <a:spLocks/>
              </p:cNvSpPr>
              <p:nvPr/>
            </p:nvSpPr>
            <p:spPr bwMode="auto">
              <a:xfrm>
                <a:off x="5143687" y="2621791"/>
                <a:ext cx="441100" cy="441836"/>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500">
                  <a:solidFill>
                    <a:schemeClr val="bg1"/>
                  </a:solidFill>
                  <a:latin typeface="微软雅黑" panose="020B0503020204020204" pitchFamily="34" charset="-122"/>
                  <a:ea typeface="微软雅黑" panose="020B0503020204020204" pitchFamily="34" charset="-122"/>
                </a:endParaRPr>
              </a:p>
            </p:txBody>
          </p:sp>
          <p:sp>
            <p:nvSpPr>
              <p:cNvPr id="51" name="文本框 60"/>
              <p:cNvSpPr txBox="1"/>
              <p:nvPr/>
            </p:nvSpPr>
            <p:spPr>
              <a:xfrm>
                <a:off x="4716874" y="3225884"/>
                <a:ext cx="1562853" cy="430999"/>
              </a:xfrm>
              <a:prstGeom prst="rect">
                <a:avLst/>
              </a:prstGeom>
              <a:noFill/>
            </p:spPr>
            <p:txBody>
              <a:bodyPr wrap="square" rtlCol="0">
                <a:spAutoFit/>
              </a:bodyPr>
              <a:lstStyle/>
              <a:p>
                <a:r>
                  <a:rPr lang="zh-CN" altLang="en-US" sz="1500" dirty="0">
                    <a:solidFill>
                      <a:schemeClr val="bg1"/>
                    </a:solidFill>
                    <a:latin typeface="微软雅黑" panose="020B0503020204020204" pitchFamily="34" charset="-122"/>
                    <a:ea typeface="微软雅黑" panose="020B0503020204020204" pitchFamily="34" charset="-122"/>
                  </a:rPr>
                  <a:t>输入标题</a:t>
                </a:r>
              </a:p>
            </p:txBody>
          </p:sp>
        </p:grpSp>
      </p:grpSp>
      <p:grpSp>
        <p:nvGrpSpPr>
          <p:cNvPr id="52" name="组合 51"/>
          <p:cNvGrpSpPr/>
          <p:nvPr/>
        </p:nvGrpSpPr>
        <p:grpSpPr>
          <a:xfrm>
            <a:off x="6125081" y="1564309"/>
            <a:ext cx="1375836" cy="1497868"/>
            <a:chOff x="7567273" y="3027509"/>
            <a:chExt cx="1834926" cy="1997677"/>
          </a:xfrm>
        </p:grpSpPr>
        <p:sp>
          <p:nvSpPr>
            <p:cNvPr id="53" name="任意多边形 52"/>
            <p:cNvSpPr/>
            <p:nvPr/>
          </p:nvSpPr>
          <p:spPr>
            <a:xfrm>
              <a:off x="7567273" y="3027509"/>
              <a:ext cx="1834926" cy="1997677"/>
            </a:xfrm>
            <a:custGeom>
              <a:avLst/>
              <a:gdLst>
                <a:gd name="connsiteX0" fmla="*/ 917463 w 1834926"/>
                <a:gd name="connsiteY0" fmla="*/ 0 h 1997677"/>
                <a:gd name="connsiteX1" fmla="*/ 1834926 w 1834926"/>
                <a:gd name="connsiteY1" fmla="*/ 917463 h 1997677"/>
                <a:gd name="connsiteX2" fmla="*/ 1102364 w 1834926"/>
                <a:gd name="connsiteY2" fmla="*/ 1816287 h 1997677"/>
                <a:gd name="connsiteX3" fmla="*/ 1016983 w 1834926"/>
                <a:gd name="connsiteY3" fmla="*/ 1829317 h 1997677"/>
                <a:gd name="connsiteX4" fmla="*/ 930925 w 1834926"/>
                <a:gd name="connsiteY4" fmla="*/ 1997677 h 1997677"/>
                <a:gd name="connsiteX5" fmla="*/ 850447 w 1834926"/>
                <a:gd name="connsiteY5" fmla="*/ 1831542 h 1997677"/>
                <a:gd name="connsiteX6" fmla="*/ 823658 w 1834926"/>
                <a:gd name="connsiteY6" fmla="*/ 1830189 h 1997677"/>
                <a:gd name="connsiteX7" fmla="*/ 0 w 1834926"/>
                <a:gd name="connsiteY7" fmla="*/ 917463 h 1997677"/>
                <a:gd name="connsiteX8" fmla="*/ 917463 w 1834926"/>
                <a:gd name="connsiteY8" fmla="*/ 0 h 1997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4926" h="1997677">
                  <a:moveTo>
                    <a:pt x="917463" y="0"/>
                  </a:moveTo>
                  <a:cubicBezTo>
                    <a:pt x="1424164" y="0"/>
                    <a:pt x="1834926" y="410762"/>
                    <a:pt x="1834926" y="917463"/>
                  </a:cubicBezTo>
                  <a:cubicBezTo>
                    <a:pt x="1834926" y="1360827"/>
                    <a:pt x="1520436" y="1730737"/>
                    <a:pt x="1102364" y="1816287"/>
                  </a:cubicBezTo>
                  <a:lnTo>
                    <a:pt x="1016983" y="1829317"/>
                  </a:lnTo>
                  <a:lnTo>
                    <a:pt x="930925" y="1997677"/>
                  </a:lnTo>
                  <a:lnTo>
                    <a:pt x="850447" y="1831542"/>
                  </a:lnTo>
                  <a:lnTo>
                    <a:pt x="823658" y="1830189"/>
                  </a:lnTo>
                  <a:cubicBezTo>
                    <a:pt x="361022" y="1783206"/>
                    <a:pt x="0" y="1392495"/>
                    <a:pt x="0" y="917463"/>
                  </a:cubicBezTo>
                  <a:cubicBezTo>
                    <a:pt x="0" y="410762"/>
                    <a:pt x="410762" y="0"/>
                    <a:pt x="917463"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bg1"/>
                </a:solidFill>
                <a:latin typeface="微软雅黑" panose="020B0503020204020204" pitchFamily="34" charset="-122"/>
                <a:ea typeface="微软雅黑" panose="020B0503020204020204" pitchFamily="34" charset="-122"/>
              </a:endParaRPr>
            </a:p>
          </p:txBody>
        </p:sp>
        <p:sp>
          <p:nvSpPr>
            <p:cNvPr id="54" name="KSO_Shape"/>
            <p:cNvSpPr>
              <a:spLocks/>
            </p:cNvSpPr>
            <p:nvPr/>
          </p:nvSpPr>
          <p:spPr bwMode="auto">
            <a:xfrm>
              <a:off x="8272488" y="3431336"/>
              <a:ext cx="520284" cy="433570"/>
            </a:xfrm>
            <a:custGeom>
              <a:avLst/>
              <a:gdLst>
                <a:gd name="T0" fmla="*/ 2147483646 w 282"/>
                <a:gd name="T1" fmla="*/ 2147483646 h 235"/>
                <a:gd name="T2" fmla="*/ 2147483646 w 282"/>
                <a:gd name="T3" fmla="*/ 2147483646 h 235"/>
                <a:gd name="T4" fmla="*/ 2147483646 w 282"/>
                <a:gd name="T5" fmla="*/ 2147483646 h 235"/>
                <a:gd name="T6" fmla="*/ 2147483646 w 282"/>
                <a:gd name="T7" fmla="*/ 2147483646 h 235"/>
                <a:gd name="T8" fmla="*/ 2147483646 w 282"/>
                <a:gd name="T9" fmla="*/ 2147483646 h 235"/>
                <a:gd name="T10" fmla="*/ 2147483646 w 282"/>
                <a:gd name="T11" fmla="*/ 2147483646 h 235"/>
                <a:gd name="T12" fmla="*/ 2147483646 w 282"/>
                <a:gd name="T13" fmla="*/ 2147483646 h 235"/>
                <a:gd name="T14" fmla="*/ 2147483646 w 282"/>
                <a:gd name="T15" fmla="*/ 2147483646 h 235"/>
                <a:gd name="T16" fmla="*/ 2147483646 w 282"/>
                <a:gd name="T17" fmla="*/ 2147483646 h 235"/>
                <a:gd name="T18" fmla="*/ 2147483646 w 282"/>
                <a:gd name="T19" fmla="*/ 2147483646 h 235"/>
                <a:gd name="T20" fmla="*/ 2147483646 w 282"/>
                <a:gd name="T21" fmla="*/ 2147483646 h 235"/>
                <a:gd name="T22" fmla="*/ 2147483646 w 282"/>
                <a:gd name="T23" fmla="*/ 2147483646 h 235"/>
                <a:gd name="T24" fmla="*/ 2147483646 w 282"/>
                <a:gd name="T25" fmla="*/ 2147483646 h 235"/>
                <a:gd name="T26" fmla="*/ 2147483646 w 282"/>
                <a:gd name="T27" fmla="*/ 2147483646 h 235"/>
                <a:gd name="T28" fmla="*/ 2147483646 w 282"/>
                <a:gd name="T29" fmla="*/ 2147483646 h 235"/>
                <a:gd name="T30" fmla="*/ 2147483646 w 282"/>
                <a:gd name="T31" fmla="*/ 2147483646 h 235"/>
                <a:gd name="T32" fmla="*/ 2147483646 w 282"/>
                <a:gd name="T33" fmla="*/ 2147483646 h 235"/>
                <a:gd name="T34" fmla="*/ 2147483646 w 282"/>
                <a:gd name="T35" fmla="*/ 2147483646 h 235"/>
                <a:gd name="T36" fmla="*/ 2147483646 w 282"/>
                <a:gd name="T37" fmla="*/ 2147483646 h 235"/>
                <a:gd name="T38" fmla="*/ 2147483646 w 282"/>
                <a:gd name="T39" fmla="*/ 2147483646 h 235"/>
                <a:gd name="T40" fmla="*/ 2147483646 w 282"/>
                <a:gd name="T41" fmla="*/ 2147483646 h 235"/>
                <a:gd name="T42" fmla="*/ 2147483646 w 282"/>
                <a:gd name="T43" fmla="*/ 2147483646 h 235"/>
                <a:gd name="T44" fmla="*/ 2147483646 w 282"/>
                <a:gd name="T45" fmla="*/ 2147483646 h 235"/>
                <a:gd name="T46" fmla="*/ 2147483646 w 282"/>
                <a:gd name="T47" fmla="*/ 2147483646 h 235"/>
                <a:gd name="T48" fmla="*/ 2147483646 w 282"/>
                <a:gd name="T49" fmla="*/ 2147483646 h 235"/>
                <a:gd name="T50" fmla="*/ 2147483646 w 282"/>
                <a:gd name="T51" fmla="*/ 2147483646 h 235"/>
                <a:gd name="T52" fmla="*/ 2147483646 w 282"/>
                <a:gd name="T53" fmla="*/ 2147483646 h 235"/>
                <a:gd name="T54" fmla="*/ 2147483646 w 282"/>
                <a:gd name="T55" fmla="*/ 2147483646 h 235"/>
                <a:gd name="T56" fmla="*/ 2147483646 w 282"/>
                <a:gd name="T57" fmla="*/ 2147483646 h 235"/>
                <a:gd name="T58" fmla="*/ 2147483646 w 282"/>
                <a:gd name="T59" fmla="*/ 2147483646 h 235"/>
                <a:gd name="T60" fmla="*/ 2147483646 w 282"/>
                <a:gd name="T61" fmla="*/ 2147483646 h 235"/>
                <a:gd name="T62" fmla="*/ 2147483646 w 282"/>
                <a:gd name="T63" fmla="*/ 2147483646 h 235"/>
                <a:gd name="T64" fmla="*/ 2147483646 w 282"/>
                <a:gd name="T65" fmla="*/ 2147483646 h 235"/>
                <a:gd name="T66" fmla="*/ 2147483646 w 282"/>
                <a:gd name="T67" fmla="*/ 2147483646 h 235"/>
                <a:gd name="T68" fmla="*/ 2147483646 w 282"/>
                <a:gd name="T69" fmla="*/ 2147483646 h 235"/>
                <a:gd name="T70" fmla="*/ 2147483646 w 282"/>
                <a:gd name="T71" fmla="*/ 2147483646 h 235"/>
                <a:gd name="T72" fmla="*/ 2147483646 w 282"/>
                <a:gd name="T73" fmla="*/ 2147483646 h 235"/>
                <a:gd name="T74" fmla="*/ 2147483646 w 282"/>
                <a:gd name="T75" fmla="*/ 2147483646 h 235"/>
                <a:gd name="T76" fmla="*/ 2147483646 w 282"/>
                <a:gd name="T77" fmla="*/ 2147483646 h 235"/>
                <a:gd name="T78" fmla="*/ 2147483646 w 282"/>
                <a:gd name="T79" fmla="*/ 2147483646 h 235"/>
                <a:gd name="T80" fmla="*/ 2147483646 w 282"/>
                <a:gd name="T81" fmla="*/ 2147483646 h 235"/>
                <a:gd name="T82" fmla="*/ 2147483646 w 282"/>
                <a:gd name="T83" fmla="*/ 2147483646 h 235"/>
                <a:gd name="T84" fmla="*/ 2147483646 w 282"/>
                <a:gd name="T85" fmla="*/ 2147483646 h 235"/>
                <a:gd name="T86" fmla="*/ 2147483646 w 282"/>
                <a:gd name="T87" fmla="*/ 2147483646 h 235"/>
                <a:gd name="T88" fmla="*/ 2147483646 w 282"/>
                <a:gd name="T89" fmla="*/ 2147483646 h 235"/>
                <a:gd name="T90" fmla="*/ 2147483646 w 282"/>
                <a:gd name="T91" fmla="*/ 2147483646 h 235"/>
                <a:gd name="T92" fmla="*/ 2147483646 w 282"/>
                <a:gd name="T93" fmla="*/ 2147483646 h 235"/>
                <a:gd name="T94" fmla="*/ 2147483646 w 282"/>
                <a:gd name="T95" fmla="*/ 2147483646 h 235"/>
                <a:gd name="T96" fmla="*/ 2147483646 w 282"/>
                <a:gd name="T97" fmla="*/ 2147483646 h 235"/>
                <a:gd name="T98" fmla="*/ 2147483646 w 282"/>
                <a:gd name="T99" fmla="*/ 2147483646 h 235"/>
                <a:gd name="T100" fmla="*/ 2147483646 w 282"/>
                <a:gd name="T101" fmla="*/ 2147483646 h 235"/>
                <a:gd name="T102" fmla="*/ 0 w 282"/>
                <a:gd name="T103" fmla="*/ 2147483646 h 235"/>
                <a:gd name="T104" fmla="*/ 0 w 282"/>
                <a:gd name="T105" fmla="*/ 2147483646 h 235"/>
                <a:gd name="T106" fmla="*/ 2147483646 w 282"/>
                <a:gd name="T107" fmla="*/ 2147483646 h 235"/>
                <a:gd name="T108" fmla="*/ 2147483646 w 282"/>
                <a:gd name="T109" fmla="*/ 2147483646 h 235"/>
                <a:gd name="T110" fmla="*/ 2147483646 w 282"/>
                <a:gd name="T111" fmla="*/ 2147483646 h 235"/>
                <a:gd name="T112" fmla="*/ 2147483646 w 282"/>
                <a:gd name="T113" fmla="*/ 2147483646 h 235"/>
                <a:gd name="T114" fmla="*/ 2147483646 w 282"/>
                <a:gd name="T115" fmla="*/ 2147483646 h 235"/>
                <a:gd name="T116" fmla="*/ 2147483646 w 282"/>
                <a:gd name="T117" fmla="*/ 2147483646 h 235"/>
                <a:gd name="T118" fmla="*/ 2147483646 w 282"/>
                <a:gd name="T119" fmla="*/ 2147483646 h 235"/>
                <a:gd name="T120" fmla="*/ 2147483646 w 282"/>
                <a:gd name="T121" fmla="*/ 2147483646 h 235"/>
                <a:gd name="T122" fmla="*/ 2147483646 w 282"/>
                <a:gd name="T123" fmla="*/ 2147483646 h 2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82" h="235">
                  <a:moveTo>
                    <a:pt x="28" y="131"/>
                  </a:moveTo>
                  <a:cubicBezTo>
                    <a:pt x="28" y="53"/>
                    <a:pt x="28" y="53"/>
                    <a:pt x="28" y="53"/>
                  </a:cubicBezTo>
                  <a:cubicBezTo>
                    <a:pt x="28" y="44"/>
                    <a:pt x="36" y="36"/>
                    <a:pt x="46" y="36"/>
                  </a:cubicBezTo>
                  <a:cubicBezTo>
                    <a:pt x="62" y="36"/>
                    <a:pt x="62" y="36"/>
                    <a:pt x="62" y="36"/>
                  </a:cubicBezTo>
                  <a:cubicBezTo>
                    <a:pt x="62" y="148"/>
                    <a:pt x="62" y="148"/>
                    <a:pt x="62" y="148"/>
                  </a:cubicBezTo>
                  <a:cubicBezTo>
                    <a:pt x="46" y="148"/>
                    <a:pt x="46" y="148"/>
                    <a:pt x="46" y="148"/>
                  </a:cubicBezTo>
                  <a:cubicBezTo>
                    <a:pt x="36" y="148"/>
                    <a:pt x="28" y="140"/>
                    <a:pt x="28" y="131"/>
                  </a:cubicBezTo>
                  <a:close/>
                  <a:moveTo>
                    <a:pt x="214" y="131"/>
                  </a:moveTo>
                  <a:cubicBezTo>
                    <a:pt x="214" y="53"/>
                    <a:pt x="214" y="53"/>
                    <a:pt x="214" y="53"/>
                  </a:cubicBezTo>
                  <a:cubicBezTo>
                    <a:pt x="214" y="44"/>
                    <a:pt x="207" y="36"/>
                    <a:pt x="197" y="36"/>
                  </a:cubicBezTo>
                  <a:cubicBezTo>
                    <a:pt x="180" y="36"/>
                    <a:pt x="180" y="36"/>
                    <a:pt x="180" y="36"/>
                  </a:cubicBezTo>
                  <a:cubicBezTo>
                    <a:pt x="180" y="148"/>
                    <a:pt x="180" y="148"/>
                    <a:pt x="180" y="148"/>
                  </a:cubicBezTo>
                  <a:cubicBezTo>
                    <a:pt x="197" y="148"/>
                    <a:pt x="197" y="148"/>
                    <a:pt x="197" y="148"/>
                  </a:cubicBezTo>
                  <a:cubicBezTo>
                    <a:pt x="207" y="148"/>
                    <a:pt x="214" y="140"/>
                    <a:pt x="214" y="131"/>
                  </a:cubicBezTo>
                  <a:close/>
                  <a:moveTo>
                    <a:pt x="154" y="36"/>
                  </a:moveTo>
                  <a:cubicBezTo>
                    <a:pt x="152" y="21"/>
                    <a:pt x="143" y="13"/>
                    <a:pt x="131" y="13"/>
                  </a:cubicBezTo>
                  <a:cubicBezTo>
                    <a:pt x="112" y="13"/>
                    <a:pt x="112" y="13"/>
                    <a:pt x="112" y="13"/>
                  </a:cubicBezTo>
                  <a:cubicBezTo>
                    <a:pt x="100" y="13"/>
                    <a:pt x="91" y="21"/>
                    <a:pt x="89" y="36"/>
                  </a:cubicBezTo>
                  <a:cubicBezTo>
                    <a:pt x="77" y="36"/>
                    <a:pt x="77" y="36"/>
                    <a:pt x="77" y="36"/>
                  </a:cubicBezTo>
                  <a:cubicBezTo>
                    <a:pt x="77" y="148"/>
                    <a:pt x="77" y="148"/>
                    <a:pt x="77" y="148"/>
                  </a:cubicBezTo>
                  <a:cubicBezTo>
                    <a:pt x="166" y="148"/>
                    <a:pt x="166" y="148"/>
                    <a:pt x="166" y="148"/>
                  </a:cubicBezTo>
                  <a:cubicBezTo>
                    <a:pt x="166" y="36"/>
                    <a:pt x="166" y="36"/>
                    <a:pt x="166" y="36"/>
                  </a:cubicBezTo>
                  <a:lnTo>
                    <a:pt x="154" y="36"/>
                  </a:lnTo>
                  <a:close/>
                  <a:moveTo>
                    <a:pt x="101" y="36"/>
                  </a:moveTo>
                  <a:cubicBezTo>
                    <a:pt x="102" y="23"/>
                    <a:pt x="110" y="23"/>
                    <a:pt x="112" y="23"/>
                  </a:cubicBezTo>
                  <a:cubicBezTo>
                    <a:pt x="131" y="23"/>
                    <a:pt x="131" y="23"/>
                    <a:pt x="131" y="23"/>
                  </a:cubicBezTo>
                  <a:cubicBezTo>
                    <a:pt x="137" y="23"/>
                    <a:pt x="141" y="27"/>
                    <a:pt x="142" y="36"/>
                  </a:cubicBezTo>
                  <a:lnTo>
                    <a:pt x="101" y="36"/>
                  </a:lnTo>
                  <a:close/>
                  <a:moveTo>
                    <a:pt x="42" y="187"/>
                  </a:moveTo>
                  <a:cubicBezTo>
                    <a:pt x="28" y="187"/>
                    <a:pt x="17" y="198"/>
                    <a:pt x="17" y="211"/>
                  </a:cubicBezTo>
                  <a:cubicBezTo>
                    <a:pt x="17" y="224"/>
                    <a:pt x="28" y="235"/>
                    <a:pt x="42" y="235"/>
                  </a:cubicBezTo>
                  <a:cubicBezTo>
                    <a:pt x="55" y="235"/>
                    <a:pt x="66" y="224"/>
                    <a:pt x="66" y="211"/>
                  </a:cubicBezTo>
                  <a:cubicBezTo>
                    <a:pt x="66" y="198"/>
                    <a:pt x="55" y="187"/>
                    <a:pt x="42" y="187"/>
                  </a:cubicBezTo>
                  <a:close/>
                  <a:moveTo>
                    <a:pt x="42" y="224"/>
                  </a:moveTo>
                  <a:cubicBezTo>
                    <a:pt x="34" y="224"/>
                    <a:pt x="29" y="218"/>
                    <a:pt x="29" y="211"/>
                  </a:cubicBezTo>
                  <a:cubicBezTo>
                    <a:pt x="29" y="204"/>
                    <a:pt x="34" y="198"/>
                    <a:pt x="42" y="198"/>
                  </a:cubicBezTo>
                  <a:cubicBezTo>
                    <a:pt x="49" y="198"/>
                    <a:pt x="54" y="204"/>
                    <a:pt x="54" y="211"/>
                  </a:cubicBezTo>
                  <a:cubicBezTo>
                    <a:pt x="54" y="218"/>
                    <a:pt x="49" y="224"/>
                    <a:pt x="42" y="224"/>
                  </a:cubicBezTo>
                  <a:close/>
                  <a:moveTo>
                    <a:pt x="202" y="187"/>
                  </a:moveTo>
                  <a:cubicBezTo>
                    <a:pt x="188" y="187"/>
                    <a:pt x="177" y="198"/>
                    <a:pt x="177" y="211"/>
                  </a:cubicBezTo>
                  <a:cubicBezTo>
                    <a:pt x="177" y="224"/>
                    <a:pt x="188" y="235"/>
                    <a:pt x="202" y="235"/>
                  </a:cubicBezTo>
                  <a:cubicBezTo>
                    <a:pt x="215" y="235"/>
                    <a:pt x="226" y="224"/>
                    <a:pt x="226" y="211"/>
                  </a:cubicBezTo>
                  <a:cubicBezTo>
                    <a:pt x="226" y="198"/>
                    <a:pt x="215" y="187"/>
                    <a:pt x="202" y="187"/>
                  </a:cubicBezTo>
                  <a:close/>
                  <a:moveTo>
                    <a:pt x="202" y="224"/>
                  </a:moveTo>
                  <a:cubicBezTo>
                    <a:pt x="194" y="224"/>
                    <a:pt x="189" y="218"/>
                    <a:pt x="189" y="211"/>
                  </a:cubicBezTo>
                  <a:cubicBezTo>
                    <a:pt x="189" y="204"/>
                    <a:pt x="194" y="198"/>
                    <a:pt x="202" y="198"/>
                  </a:cubicBezTo>
                  <a:cubicBezTo>
                    <a:pt x="209" y="198"/>
                    <a:pt x="214" y="204"/>
                    <a:pt x="214" y="211"/>
                  </a:cubicBezTo>
                  <a:cubicBezTo>
                    <a:pt x="214" y="218"/>
                    <a:pt x="209" y="224"/>
                    <a:pt x="202" y="224"/>
                  </a:cubicBezTo>
                  <a:close/>
                  <a:moveTo>
                    <a:pt x="275" y="20"/>
                  </a:moveTo>
                  <a:cubicBezTo>
                    <a:pt x="246" y="36"/>
                    <a:pt x="246" y="36"/>
                    <a:pt x="246" y="36"/>
                  </a:cubicBezTo>
                  <a:cubicBezTo>
                    <a:pt x="246" y="179"/>
                    <a:pt x="246" y="179"/>
                    <a:pt x="246" y="179"/>
                  </a:cubicBezTo>
                  <a:cubicBezTo>
                    <a:pt x="0" y="179"/>
                    <a:pt x="0" y="179"/>
                    <a:pt x="0" y="179"/>
                  </a:cubicBezTo>
                  <a:cubicBezTo>
                    <a:pt x="0" y="140"/>
                    <a:pt x="0" y="140"/>
                    <a:pt x="0" y="140"/>
                  </a:cubicBezTo>
                  <a:cubicBezTo>
                    <a:pt x="19" y="140"/>
                    <a:pt x="19" y="140"/>
                    <a:pt x="19" y="140"/>
                  </a:cubicBezTo>
                  <a:cubicBezTo>
                    <a:pt x="19" y="160"/>
                    <a:pt x="19" y="160"/>
                    <a:pt x="19" y="160"/>
                  </a:cubicBezTo>
                  <a:cubicBezTo>
                    <a:pt x="226" y="160"/>
                    <a:pt x="226" y="160"/>
                    <a:pt x="226" y="160"/>
                  </a:cubicBezTo>
                  <a:cubicBezTo>
                    <a:pt x="226" y="31"/>
                    <a:pt x="226" y="31"/>
                    <a:pt x="226" y="31"/>
                  </a:cubicBezTo>
                  <a:cubicBezTo>
                    <a:pt x="226" y="31"/>
                    <a:pt x="226" y="30"/>
                    <a:pt x="226" y="29"/>
                  </a:cubicBezTo>
                  <a:cubicBezTo>
                    <a:pt x="227" y="26"/>
                    <a:pt x="228" y="23"/>
                    <a:pt x="231" y="22"/>
                  </a:cubicBezTo>
                  <a:cubicBezTo>
                    <a:pt x="266" y="3"/>
                    <a:pt x="266" y="3"/>
                    <a:pt x="266" y="3"/>
                  </a:cubicBezTo>
                  <a:cubicBezTo>
                    <a:pt x="271" y="0"/>
                    <a:pt x="277" y="2"/>
                    <a:pt x="279" y="7"/>
                  </a:cubicBezTo>
                  <a:cubicBezTo>
                    <a:pt x="282" y="12"/>
                    <a:pt x="280" y="17"/>
                    <a:pt x="275" y="20"/>
                  </a:cubicBezTo>
                  <a:close/>
                </a:path>
              </a:pathLst>
            </a:custGeom>
            <a:solidFill>
              <a:schemeClr val="bg1"/>
            </a:solidFill>
            <a:ln>
              <a:noFill/>
            </a:ln>
          </p:spPr>
          <p:txBody>
            <a:bodyPr anchor="ctr"/>
            <a:lstStyle/>
            <a:p>
              <a:endParaRPr lang="zh-CN" altLang="en-US" sz="1500">
                <a:solidFill>
                  <a:schemeClr val="bg1"/>
                </a:solidFill>
                <a:latin typeface="微软雅黑" panose="020B0503020204020204" pitchFamily="34" charset="-122"/>
                <a:ea typeface="微软雅黑" panose="020B0503020204020204" pitchFamily="34" charset="-122"/>
              </a:endParaRPr>
            </a:p>
          </p:txBody>
        </p:sp>
        <p:sp>
          <p:nvSpPr>
            <p:cNvPr id="55" name="文本框 63"/>
            <p:cNvSpPr txBox="1"/>
            <p:nvPr/>
          </p:nvSpPr>
          <p:spPr>
            <a:xfrm>
              <a:off x="7925165" y="3989043"/>
              <a:ext cx="1477034" cy="430999"/>
            </a:xfrm>
            <a:prstGeom prst="rect">
              <a:avLst/>
            </a:prstGeom>
            <a:noFill/>
          </p:spPr>
          <p:txBody>
            <a:bodyPr wrap="square" rtlCol="0">
              <a:spAutoFit/>
            </a:bodyPr>
            <a:lstStyle/>
            <a:p>
              <a:r>
                <a:rPr lang="zh-CN" altLang="en-US" sz="1500" dirty="0">
                  <a:solidFill>
                    <a:schemeClr val="bg1"/>
                  </a:solidFill>
                  <a:latin typeface="微软雅黑" panose="020B0503020204020204" pitchFamily="34" charset="-122"/>
                  <a:ea typeface="微软雅黑" panose="020B0503020204020204" pitchFamily="34" charset="-122"/>
                </a:rPr>
                <a:t>输入标题</a:t>
              </a:r>
            </a:p>
          </p:txBody>
        </p:sp>
      </p:grpSp>
      <p:sp>
        <p:nvSpPr>
          <p:cNvPr id="56" name="矩形 55"/>
          <p:cNvSpPr/>
          <p:nvPr/>
        </p:nvSpPr>
        <p:spPr>
          <a:xfrm>
            <a:off x="1669787" y="3283059"/>
            <a:ext cx="1387110" cy="932563"/>
          </a:xfrm>
          <a:prstGeom prst="rect">
            <a:avLst/>
          </a:prstGeom>
        </p:spPr>
        <p:txBody>
          <a:bodyPr wrap="square">
            <a:spAutoFit/>
          </a:bodyPr>
          <a:lstStyle/>
          <a:p>
            <a:pPr>
              <a:lnSpc>
                <a:spcPct val="130000"/>
              </a:lnSpc>
              <a:spcBef>
                <a:spcPct val="0"/>
              </a:spcBef>
              <a:buNone/>
            </a:pPr>
            <a:r>
              <a:rPr lang="zh-CN" altLang="en-US" sz="1050" dirty="0">
                <a:solidFill>
                  <a:srgbClr val="2C3637"/>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57" name="矩形 56"/>
          <p:cNvSpPr/>
          <p:nvPr/>
        </p:nvSpPr>
        <p:spPr>
          <a:xfrm>
            <a:off x="3198242" y="3252320"/>
            <a:ext cx="1387110" cy="932563"/>
          </a:xfrm>
          <a:prstGeom prst="rect">
            <a:avLst/>
          </a:prstGeom>
        </p:spPr>
        <p:txBody>
          <a:bodyPr wrap="square">
            <a:spAutoFit/>
          </a:bodyPr>
          <a:lstStyle/>
          <a:p>
            <a:pPr>
              <a:lnSpc>
                <a:spcPct val="130000"/>
              </a:lnSpc>
              <a:spcBef>
                <a:spcPct val="0"/>
              </a:spcBef>
              <a:buNone/>
            </a:pPr>
            <a:r>
              <a:rPr lang="zh-CN" altLang="en-US" sz="1050" dirty="0">
                <a:solidFill>
                  <a:srgbClr val="2C3637"/>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58" name="矩形 57"/>
          <p:cNvSpPr/>
          <p:nvPr/>
        </p:nvSpPr>
        <p:spPr>
          <a:xfrm>
            <a:off x="4747328" y="3252320"/>
            <a:ext cx="1387110" cy="932563"/>
          </a:xfrm>
          <a:prstGeom prst="rect">
            <a:avLst/>
          </a:prstGeom>
        </p:spPr>
        <p:txBody>
          <a:bodyPr wrap="square">
            <a:spAutoFit/>
          </a:bodyPr>
          <a:lstStyle/>
          <a:p>
            <a:pPr>
              <a:lnSpc>
                <a:spcPct val="130000"/>
              </a:lnSpc>
              <a:spcBef>
                <a:spcPct val="0"/>
              </a:spcBef>
              <a:buNone/>
            </a:pPr>
            <a:r>
              <a:rPr lang="zh-CN" altLang="en-US" sz="1050" dirty="0">
                <a:solidFill>
                  <a:srgbClr val="2C3637"/>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59" name="矩形 58"/>
          <p:cNvSpPr/>
          <p:nvPr/>
        </p:nvSpPr>
        <p:spPr>
          <a:xfrm>
            <a:off x="6167798" y="3252320"/>
            <a:ext cx="1387110" cy="932563"/>
          </a:xfrm>
          <a:prstGeom prst="rect">
            <a:avLst/>
          </a:prstGeom>
        </p:spPr>
        <p:txBody>
          <a:bodyPr wrap="square">
            <a:spAutoFit/>
          </a:bodyPr>
          <a:lstStyle/>
          <a:p>
            <a:pPr>
              <a:lnSpc>
                <a:spcPct val="130000"/>
              </a:lnSpc>
              <a:spcBef>
                <a:spcPct val="0"/>
              </a:spcBef>
              <a:buNone/>
            </a:pPr>
            <a:r>
              <a:rPr lang="zh-CN" altLang="en-US" sz="1050" dirty="0">
                <a:solidFill>
                  <a:srgbClr val="2C3637"/>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2" name="标题 1"/>
          <p:cNvSpPr>
            <a:spLocks noGrp="1"/>
          </p:cNvSpPr>
          <p:nvPr>
            <p:ph type="title"/>
          </p:nvPr>
        </p:nvSpPr>
        <p:spPr/>
        <p:txBody>
          <a:bodyPr/>
          <a:lstStyle/>
          <a:p>
            <a:r>
              <a:rPr lang="zh-CN" altLang="en-US" dirty="0"/>
              <a:t>单击此处添加您的标题</a:t>
            </a:r>
          </a:p>
        </p:txBody>
      </p:sp>
    </p:spTree>
    <p:extLst>
      <p:ext uri="{BB962C8B-B14F-4D97-AF65-F5344CB8AC3E}">
        <p14:creationId xmlns:p14="http://schemas.microsoft.com/office/powerpoint/2010/main" val="6633246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Oval 120"/>
          <p:cNvSpPr>
            <a:spLocks noChangeAspect="1"/>
          </p:cNvSpPr>
          <p:nvPr/>
        </p:nvSpPr>
        <p:spPr>
          <a:xfrm>
            <a:off x="2385264" y="2276422"/>
            <a:ext cx="729493" cy="729493"/>
          </a:xfrm>
          <a:prstGeom prst="ellipse">
            <a:avLst/>
          </a:prstGeom>
          <a:solidFill>
            <a:srgbClr val="E62A2A">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2" dirty="0"/>
          </a:p>
        </p:txBody>
      </p:sp>
      <p:sp>
        <p:nvSpPr>
          <p:cNvPr id="44" name="Oval 105"/>
          <p:cNvSpPr>
            <a:spLocks noChangeAspect="1"/>
          </p:cNvSpPr>
          <p:nvPr/>
        </p:nvSpPr>
        <p:spPr>
          <a:xfrm>
            <a:off x="5027342" y="2357528"/>
            <a:ext cx="567384" cy="56738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2" dirty="0"/>
          </a:p>
        </p:txBody>
      </p:sp>
      <p:sp>
        <p:nvSpPr>
          <p:cNvPr id="45" name="Oval 106"/>
          <p:cNvSpPr>
            <a:spLocks noChangeAspect="1"/>
          </p:cNvSpPr>
          <p:nvPr/>
        </p:nvSpPr>
        <p:spPr>
          <a:xfrm>
            <a:off x="1676829" y="2235894"/>
            <a:ext cx="810548" cy="81054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2" dirty="0"/>
          </a:p>
        </p:txBody>
      </p:sp>
      <p:sp>
        <p:nvSpPr>
          <p:cNvPr id="46" name="Oval 109"/>
          <p:cNvSpPr>
            <a:spLocks noChangeAspect="1"/>
          </p:cNvSpPr>
          <p:nvPr/>
        </p:nvSpPr>
        <p:spPr>
          <a:xfrm>
            <a:off x="3425894" y="2147476"/>
            <a:ext cx="972657" cy="97265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2" dirty="0"/>
          </a:p>
        </p:txBody>
      </p:sp>
      <p:sp>
        <p:nvSpPr>
          <p:cNvPr id="47" name="Oval 111"/>
          <p:cNvSpPr>
            <a:spLocks noChangeAspect="1"/>
          </p:cNvSpPr>
          <p:nvPr/>
        </p:nvSpPr>
        <p:spPr>
          <a:xfrm>
            <a:off x="3002341" y="2345349"/>
            <a:ext cx="567384" cy="567384"/>
          </a:xfrm>
          <a:prstGeom prst="ellipse">
            <a:avLst/>
          </a:prstGeom>
          <a:solidFill>
            <a:srgbClr val="E62A2A">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2" dirty="0"/>
          </a:p>
        </p:txBody>
      </p:sp>
      <p:sp>
        <p:nvSpPr>
          <p:cNvPr id="48" name="Oval 112"/>
          <p:cNvSpPr>
            <a:spLocks noChangeAspect="1"/>
          </p:cNvSpPr>
          <p:nvPr/>
        </p:nvSpPr>
        <p:spPr>
          <a:xfrm>
            <a:off x="4283696" y="2235894"/>
            <a:ext cx="810548" cy="810548"/>
          </a:xfrm>
          <a:prstGeom prst="ellipse">
            <a:avLst/>
          </a:prstGeom>
          <a:solidFill>
            <a:srgbClr val="E62A2A">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2" dirty="0"/>
          </a:p>
        </p:txBody>
      </p:sp>
      <p:sp>
        <p:nvSpPr>
          <p:cNvPr id="49" name="Oval 113"/>
          <p:cNvSpPr>
            <a:spLocks noChangeAspect="1"/>
          </p:cNvSpPr>
          <p:nvPr/>
        </p:nvSpPr>
        <p:spPr>
          <a:xfrm>
            <a:off x="5498869" y="2385876"/>
            <a:ext cx="486329" cy="486329"/>
          </a:xfrm>
          <a:prstGeom prst="ellipse">
            <a:avLst/>
          </a:prstGeom>
          <a:solidFill>
            <a:srgbClr val="E62A2A">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2" dirty="0"/>
          </a:p>
        </p:txBody>
      </p:sp>
      <p:sp>
        <p:nvSpPr>
          <p:cNvPr id="50" name="Oval 114"/>
          <p:cNvSpPr>
            <a:spLocks noChangeAspect="1"/>
          </p:cNvSpPr>
          <p:nvPr/>
        </p:nvSpPr>
        <p:spPr>
          <a:xfrm>
            <a:off x="5897633" y="2066421"/>
            <a:ext cx="1134766" cy="113476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2" dirty="0"/>
          </a:p>
        </p:txBody>
      </p:sp>
      <p:sp>
        <p:nvSpPr>
          <p:cNvPr id="51" name="Oval 115"/>
          <p:cNvSpPr>
            <a:spLocks noChangeAspect="1"/>
          </p:cNvSpPr>
          <p:nvPr/>
        </p:nvSpPr>
        <p:spPr>
          <a:xfrm>
            <a:off x="6902336" y="2264293"/>
            <a:ext cx="729493" cy="729493"/>
          </a:xfrm>
          <a:prstGeom prst="ellipse">
            <a:avLst/>
          </a:prstGeom>
          <a:solidFill>
            <a:srgbClr val="E62A2A">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2" dirty="0"/>
          </a:p>
        </p:txBody>
      </p:sp>
      <p:sp>
        <p:nvSpPr>
          <p:cNvPr id="55" name="Oval 119"/>
          <p:cNvSpPr>
            <a:spLocks noChangeAspect="1"/>
          </p:cNvSpPr>
          <p:nvPr/>
        </p:nvSpPr>
        <p:spPr>
          <a:xfrm>
            <a:off x="1301082" y="2390641"/>
            <a:ext cx="486329" cy="486329"/>
          </a:xfrm>
          <a:prstGeom prst="ellipse">
            <a:avLst/>
          </a:prstGeom>
          <a:solidFill>
            <a:srgbClr val="E62A2A">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2" dirty="0"/>
          </a:p>
        </p:txBody>
      </p:sp>
      <p:grpSp>
        <p:nvGrpSpPr>
          <p:cNvPr id="56" name="Group 121"/>
          <p:cNvGrpSpPr/>
          <p:nvPr/>
        </p:nvGrpSpPr>
        <p:grpSpPr>
          <a:xfrm>
            <a:off x="1282202" y="2991922"/>
            <a:ext cx="538610" cy="619285"/>
            <a:chOff x="1088633" y="2876550"/>
            <a:chExt cx="718333" cy="825928"/>
          </a:xfrm>
        </p:grpSpPr>
        <p:cxnSp>
          <p:nvCxnSpPr>
            <p:cNvPr id="57" name="Straight Connector 122"/>
            <p:cNvCxnSpPr/>
            <p:nvPr/>
          </p:nvCxnSpPr>
          <p:spPr>
            <a:xfrm>
              <a:off x="1447800" y="2876550"/>
              <a:ext cx="0" cy="6096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58" name="Rectangle 1436"/>
            <p:cNvSpPr>
              <a:spLocks noChangeArrowheads="1"/>
            </p:cNvSpPr>
            <p:nvPr/>
          </p:nvSpPr>
          <p:spPr bwMode="auto">
            <a:xfrm>
              <a:off x="1088633" y="3486978"/>
              <a:ext cx="718333" cy="21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algn="ctr" fontAlgn="base">
                <a:spcBef>
                  <a:spcPct val="0"/>
                </a:spcBef>
                <a:spcAft>
                  <a:spcPct val="0"/>
                </a:spcAft>
              </a:pPr>
              <a:r>
                <a:rPr lang="zh-CN" altLang="en-US" sz="1050" b="1" dirty="0">
                  <a:solidFill>
                    <a:schemeClr val="tx1">
                      <a:lumMod val="75000"/>
                      <a:lumOff val="25000"/>
                    </a:schemeClr>
                  </a:solidFill>
                  <a:latin typeface="Impact MT Std" pitchFamily="34" charset="0"/>
                  <a:ea typeface="微软雅黑" pitchFamily="34" charset="-122"/>
                </a:rPr>
                <a:t>输入标题</a:t>
              </a:r>
              <a:endParaRPr lang="en-US" sz="2699" dirty="0">
                <a:solidFill>
                  <a:schemeClr val="bg1">
                    <a:lumMod val="50000"/>
                  </a:schemeClr>
                </a:solidFill>
                <a:cs typeface="Arial" pitchFamily="34" charset="0"/>
              </a:endParaRPr>
            </a:p>
          </p:txBody>
        </p:sp>
      </p:grpSp>
      <p:grpSp>
        <p:nvGrpSpPr>
          <p:cNvPr id="59" name="Group 124"/>
          <p:cNvGrpSpPr/>
          <p:nvPr/>
        </p:nvGrpSpPr>
        <p:grpSpPr>
          <a:xfrm>
            <a:off x="1821013" y="1567976"/>
            <a:ext cx="538610" cy="575082"/>
            <a:chOff x="1560490" y="1499974"/>
            <a:chExt cx="718333" cy="766976"/>
          </a:xfrm>
        </p:grpSpPr>
        <p:cxnSp>
          <p:nvCxnSpPr>
            <p:cNvPr id="60" name="Straight Connector 125"/>
            <p:cNvCxnSpPr/>
            <p:nvPr/>
          </p:nvCxnSpPr>
          <p:spPr>
            <a:xfrm flipV="1">
              <a:off x="1919654" y="1757797"/>
              <a:ext cx="0" cy="509153"/>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61" name="Rectangle 1436"/>
            <p:cNvSpPr>
              <a:spLocks noChangeArrowheads="1"/>
            </p:cNvSpPr>
            <p:nvPr/>
          </p:nvSpPr>
          <p:spPr bwMode="auto">
            <a:xfrm>
              <a:off x="1560490" y="1499974"/>
              <a:ext cx="718333" cy="21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algn="ctr" fontAlgn="base">
                <a:spcBef>
                  <a:spcPct val="0"/>
                </a:spcBef>
                <a:spcAft>
                  <a:spcPct val="0"/>
                </a:spcAft>
              </a:pPr>
              <a:r>
                <a:rPr lang="zh-CN" altLang="en-US" sz="1050" b="1" dirty="0">
                  <a:solidFill>
                    <a:schemeClr val="tx1">
                      <a:lumMod val="75000"/>
                      <a:lumOff val="25000"/>
                    </a:schemeClr>
                  </a:solidFill>
                  <a:latin typeface="Impact MT Std" pitchFamily="34" charset="0"/>
                  <a:ea typeface="微软雅黑" pitchFamily="34" charset="-122"/>
                </a:rPr>
                <a:t>输入标题</a:t>
              </a:r>
              <a:endParaRPr lang="en-US" sz="2699" dirty="0">
                <a:solidFill>
                  <a:schemeClr val="bg1">
                    <a:lumMod val="50000"/>
                  </a:schemeClr>
                </a:solidFill>
                <a:cs typeface="Arial" pitchFamily="34" charset="0"/>
              </a:endParaRPr>
            </a:p>
          </p:txBody>
        </p:sp>
      </p:grpSp>
      <p:grpSp>
        <p:nvGrpSpPr>
          <p:cNvPr id="62" name="Group 127"/>
          <p:cNvGrpSpPr/>
          <p:nvPr/>
        </p:nvGrpSpPr>
        <p:grpSpPr>
          <a:xfrm>
            <a:off x="3016977" y="1567976"/>
            <a:ext cx="538610" cy="660785"/>
            <a:chOff x="2618496" y="1499974"/>
            <a:chExt cx="718333" cy="881276"/>
          </a:xfrm>
        </p:grpSpPr>
        <p:cxnSp>
          <p:nvCxnSpPr>
            <p:cNvPr id="63" name="Straight Connector 128"/>
            <p:cNvCxnSpPr/>
            <p:nvPr/>
          </p:nvCxnSpPr>
          <p:spPr>
            <a:xfrm flipV="1">
              <a:off x="2977662" y="1762991"/>
              <a:ext cx="0" cy="618259"/>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64" name="Rectangle 1436"/>
            <p:cNvSpPr>
              <a:spLocks noChangeArrowheads="1"/>
            </p:cNvSpPr>
            <p:nvPr/>
          </p:nvSpPr>
          <p:spPr bwMode="auto">
            <a:xfrm>
              <a:off x="2618496" y="1499974"/>
              <a:ext cx="718333" cy="21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algn="ctr" fontAlgn="base">
                <a:spcBef>
                  <a:spcPct val="0"/>
                </a:spcBef>
                <a:spcAft>
                  <a:spcPct val="0"/>
                </a:spcAft>
              </a:pPr>
              <a:r>
                <a:rPr lang="zh-CN" altLang="en-US" sz="1050" b="1" dirty="0">
                  <a:solidFill>
                    <a:schemeClr val="tx1">
                      <a:lumMod val="75000"/>
                      <a:lumOff val="25000"/>
                    </a:schemeClr>
                  </a:solidFill>
                  <a:latin typeface="Impact MT Std" pitchFamily="34" charset="0"/>
                  <a:ea typeface="微软雅黑" pitchFamily="34" charset="-122"/>
                </a:rPr>
                <a:t>输入标题</a:t>
              </a:r>
              <a:endParaRPr lang="en-US" sz="2699" dirty="0">
                <a:solidFill>
                  <a:schemeClr val="bg1">
                    <a:lumMod val="50000"/>
                  </a:schemeClr>
                </a:solidFill>
                <a:cs typeface="Arial" pitchFamily="34" charset="0"/>
              </a:endParaRPr>
            </a:p>
          </p:txBody>
        </p:sp>
      </p:grpSp>
      <p:grpSp>
        <p:nvGrpSpPr>
          <p:cNvPr id="65" name="Group 130"/>
          <p:cNvGrpSpPr/>
          <p:nvPr/>
        </p:nvGrpSpPr>
        <p:grpSpPr>
          <a:xfrm>
            <a:off x="4416998" y="1567976"/>
            <a:ext cx="538610" cy="575082"/>
            <a:chOff x="3905106" y="1499974"/>
            <a:chExt cx="718333" cy="766976"/>
          </a:xfrm>
        </p:grpSpPr>
        <p:cxnSp>
          <p:nvCxnSpPr>
            <p:cNvPr id="66" name="Straight Connector 131"/>
            <p:cNvCxnSpPr/>
            <p:nvPr/>
          </p:nvCxnSpPr>
          <p:spPr>
            <a:xfrm flipV="1">
              <a:off x="4264270" y="1757797"/>
              <a:ext cx="0" cy="509153"/>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67" name="Rectangle 1436"/>
            <p:cNvSpPr>
              <a:spLocks noChangeArrowheads="1"/>
            </p:cNvSpPr>
            <p:nvPr/>
          </p:nvSpPr>
          <p:spPr bwMode="auto">
            <a:xfrm>
              <a:off x="3905106" y="1499974"/>
              <a:ext cx="718333" cy="21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algn="ctr" fontAlgn="base">
                <a:spcBef>
                  <a:spcPct val="0"/>
                </a:spcBef>
                <a:spcAft>
                  <a:spcPct val="0"/>
                </a:spcAft>
              </a:pPr>
              <a:r>
                <a:rPr lang="zh-CN" altLang="en-US" sz="1050" b="1" dirty="0">
                  <a:solidFill>
                    <a:schemeClr val="tx1">
                      <a:lumMod val="75000"/>
                      <a:lumOff val="25000"/>
                    </a:schemeClr>
                  </a:solidFill>
                  <a:latin typeface="Impact MT Std" pitchFamily="34" charset="0"/>
                  <a:ea typeface="微软雅黑" pitchFamily="34" charset="-122"/>
                </a:rPr>
                <a:t>输入标题</a:t>
              </a:r>
              <a:endParaRPr lang="en-US" sz="2699" dirty="0">
                <a:solidFill>
                  <a:schemeClr val="bg1">
                    <a:lumMod val="50000"/>
                  </a:schemeClr>
                </a:solidFill>
                <a:cs typeface="Arial" pitchFamily="34" charset="0"/>
              </a:endParaRPr>
            </a:p>
          </p:txBody>
        </p:sp>
      </p:grpSp>
      <p:grpSp>
        <p:nvGrpSpPr>
          <p:cNvPr id="68" name="Group 133"/>
          <p:cNvGrpSpPr/>
          <p:nvPr/>
        </p:nvGrpSpPr>
        <p:grpSpPr>
          <a:xfrm>
            <a:off x="5462066" y="1567976"/>
            <a:ext cx="538610" cy="689352"/>
            <a:chOff x="4863467" y="1499974"/>
            <a:chExt cx="718333" cy="919376"/>
          </a:xfrm>
        </p:grpSpPr>
        <p:cxnSp>
          <p:nvCxnSpPr>
            <p:cNvPr id="69" name="Straight Connector 134"/>
            <p:cNvCxnSpPr/>
            <p:nvPr/>
          </p:nvCxnSpPr>
          <p:spPr>
            <a:xfrm flipV="1">
              <a:off x="5222632" y="1761259"/>
              <a:ext cx="0" cy="658091"/>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0" name="Rectangle 1436"/>
            <p:cNvSpPr>
              <a:spLocks noChangeArrowheads="1"/>
            </p:cNvSpPr>
            <p:nvPr/>
          </p:nvSpPr>
          <p:spPr bwMode="auto">
            <a:xfrm>
              <a:off x="4863467" y="1499974"/>
              <a:ext cx="718333" cy="21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algn="ctr" fontAlgn="base">
                <a:spcBef>
                  <a:spcPct val="0"/>
                </a:spcBef>
                <a:spcAft>
                  <a:spcPct val="0"/>
                </a:spcAft>
              </a:pPr>
              <a:r>
                <a:rPr lang="zh-CN" altLang="en-US" sz="1050" b="1" dirty="0">
                  <a:solidFill>
                    <a:schemeClr val="tx1">
                      <a:lumMod val="75000"/>
                      <a:lumOff val="25000"/>
                    </a:schemeClr>
                  </a:solidFill>
                  <a:latin typeface="Impact MT Std" pitchFamily="34" charset="0"/>
                  <a:ea typeface="微软雅黑" pitchFamily="34" charset="-122"/>
                </a:rPr>
                <a:t>输入标题</a:t>
              </a:r>
              <a:endParaRPr lang="en-US" sz="2699" dirty="0">
                <a:solidFill>
                  <a:schemeClr val="bg1">
                    <a:lumMod val="50000"/>
                  </a:schemeClr>
                </a:solidFill>
                <a:cs typeface="Arial" pitchFamily="34" charset="0"/>
              </a:endParaRPr>
            </a:p>
          </p:txBody>
        </p:sp>
      </p:grpSp>
      <p:grpSp>
        <p:nvGrpSpPr>
          <p:cNvPr id="71" name="Group 136"/>
          <p:cNvGrpSpPr/>
          <p:nvPr/>
        </p:nvGrpSpPr>
        <p:grpSpPr>
          <a:xfrm>
            <a:off x="6984515" y="1567976"/>
            <a:ext cx="538610" cy="603650"/>
            <a:chOff x="6226273" y="1499974"/>
            <a:chExt cx="718333" cy="805076"/>
          </a:xfrm>
        </p:grpSpPr>
        <p:cxnSp>
          <p:nvCxnSpPr>
            <p:cNvPr id="72" name="Straight Connector 137"/>
            <p:cNvCxnSpPr/>
            <p:nvPr/>
          </p:nvCxnSpPr>
          <p:spPr>
            <a:xfrm flipV="1">
              <a:off x="6585440" y="1759529"/>
              <a:ext cx="0" cy="545521"/>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3" name="Rectangle 1436"/>
            <p:cNvSpPr>
              <a:spLocks noChangeArrowheads="1"/>
            </p:cNvSpPr>
            <p:nvPr/>
          </p:nvSpPr>
          <p:spPr bwMode="auto">
            <a:xfrm>
              <a:off x="6226273" y="1499974"/>
              <a:ext cx="718333" cy="21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algn="ctr" fontAlgn="base">
                <a:spcBef>
                  <a:spcPct val="0"/>
                </a:spcBef>
                <a:spcAft>
                  <a:spcPct val="0"/>
                </a:spcAft>
              </a:pPr>
              <a:r>
                <a:rPr lang="zh-CN" altLang="en-US" sz="1050" b="1" dirty="0">
                  <a:solidFill>
                    <a:schemeClr val="tx1">
                      <a:lumMod val="75000"/>
                      <a:lumOff val="25000"/>
                    </a:schemeClr>
                  </a:solidFill>
                  <a:latin typeface="Impact MT Std" pitchFamily="34" charset="0"/>
                  <a:ea typeface="微软雅黑" pitchFamily="34" charset="-122"/>
                </a:rPr>
                <a:t>输入标题</a:t>
              </a:r>
              <a:endParaRPr lang="en-US" sz="2699" dirty="0">
                <a:solidFill>
                  <a:schemeClr val="bg1">
                    <a:lumMod val="50000"/>
                  </a:schemeClr>
                </a:solidFill>
                <a:cs typeface="Arial" pitchFamily="34" charset="0"/>
              </a:endParaRPr>
            </a:p>
          </p:txBody>
        </p:sp>
      </p:grpSp>
      <p:grpSp>
        <p:nvGrpSpPr>
          <p:cNvPr id="77" name="Group 142"/>
          <p:cNvGrpSpPr/>
          <p:nvPr/>
        </p:nvGrpSpPr>
        <p:grpSpPr>
          <a:xfrm>
            <a:off x="2467284" y="3077625"/>
            <a:ext cx="538610" cy="533582"/>
            <a:chOff x="2146641" y="2990850"/>
            <a:chExt cx="718333" cy="711628"/>
          </a:xfrm>
        </p:grpSpPr>
        <p:cxnSp>
          <p:nvCxnSpPr>
            <p:cNvPr id="78" name="Straight Connector 143"/>
            <p:cNvCxnSpPr/>
            <p:nvPr/>
          </p:nvCxnSpPr>
          <p:spPr>
            <a:xfrm>
              <a:off x="2505808" y="2990850"/>
              <a:ext cx="0" cy="4953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9" name="Rectangle 1436"/>
            <p:cNvSpPr>
              <a:spLocks noChangeArrowheads="1"/>
            </p:cNvSpPr>
            <p:nvPr/>
          </p:nvSpPr>
          <p:spPr bwMode="auto">
            <a:xfrm>
              <a:off x="2146641" y="3486978"/>
              <a:ext cx="718333" cy="21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algn="ctr" fontAlgn="base">
                <a:spcBef>
                  <a:spcPct val="0"/>
                </a:spcBef>
                <a:spcAft>
                  <a:spcPct val="0"/>
                </a:spcAft>
              </a:pPr>
              <a:r>
                <a:rPr lang="zh-CN" altLang="en-US" sz="1050" b="1" dirty="0">
                  <a:solidFill>
                    <a:schemeClr val="tx1">
                      <a:lumMod val="75000"/>
                      <a:lumOff val="25000"/>
                    </a:schemeClr>
                  </a:solidFill>
                  <a:latin typeface="Impact MT Std" pitchFamily="34" charset="0"/>
                  <a:ea typeface="微软雅黑" pitchFamily="34" charset="-122"/>
                </a:rPr>
                <a:t>输入标题</a:t>
              </a:r>
              <a:endParaRPr lang="en-US" sz="2699" dirty="0">
                <a:solidFill>
                  <a:schemeClr val="bg1">
                    <a:lumMod val="50000"/>
                  </a:schemeClr>
                </a:solidFill>
                <a:cs typeface="Arial" pitchFamily="34" charset="0"/>
              </a:endParaRPr>
            </a:p>
          </p:txBody>
        </p:sp>
      </p:grpSp>
      <p:grpSp>
        <p:nvGrpSpPr>
          <p:cNvPr id="84" name="Group 145"/>
          <p:cNvGrpSpPr/>
          <p:nvPr/>
        </p:nvGrpSpPr>
        <p:grpSpPr>
          <a:xfrm>
            <a:off x="3630602" y="3163328"/>
            <a:ext cx="538610" cy="447879"/>
            <a:chOff x="3204651" y="3105150"/>
            <a:chExt cx="718333" cy="597328"/>
          </a:xfrm>
        </p:grpSpPr>
        <p:cxnSp>
          <p:nvCxnSpPr>
            <p:cNvPr id="85" name="Straight Connector 146"/>
            <p:cNvCxnSpPr/>
            <p:nvPr/>
          </p:nvCxnSpPr>
          <p:spPr>
            <a:xfrm>
              <a:off x="3563816" y="3105150"/>
              <a:ext cx="0" cy="3810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86" name="Rectangle 1436"/>
            <p:cNvSpPr>
              <a:spLocks noChangeArrowheads="1"/>
            </p:cNvSpPr>
            <p:nvPr/>
          </p:nvSpPr>
          <p:spPr bwMode="auto">
            <a:xfrm>
              <a:off x="3204651" y="3486978"/>
              <a:ext cx="718333" cy="21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algn="ctr" fontAlgn="base">
                <a:spcBef>
                  <a:spcPct val="0"/>
                </a:spcBef>
                <a:spcAft>
                  <a:spcPct val="0"/>
                </a:spcAft>
              </a:pPr>
              <a:r>
                <a:rPr lang="zh-CN" altLang="en-US" sz="1050" b="1" dirty="0">
                  <a:solidFill>
                    <a:schemeClr val="tx1">
                      <a:lumMod val="75000"/>
                      <a:lumOff val="25000"/>
                    </a:schemeClr>
                  </a:solidFill>
                  <a:latin typeface="Impact MT Std" pitchFamily="34" charset="0"/>
                  <a:ea typeface="微软雅黑" pitchFamily="34" charset="-122"/>
                </a:rPr>
                <a:t>输入标题</a:t>
              </a:r>
              <a:endParaRPr lang="en-US" sz="2699" dirty="0">
                <a:solidFill>
                  <a:schemeClr val="bg1">
                    <a:lumMod val="50000"/>
                  </a:schemeClr>
                </a:solidFill>
                <a:cs typeface="Arial" pitchFamily="34" charset="0"/>
              </a:endParaRPr>
            </a:p>
          </p:txBody>
        </p:sp>
      </p:grpSp>
      <p:grpSp>
        <p:nvGrpSpPr>
          <p:cNvPr id="87" name="Group 148"/>
          <p:cNvGrpSpPr/>
          <p:nvPr/>
        </p:nvGrpSpPr>
        <p:grpSpPr>
          <a:xfrm>
            <a:off x="5030725" y="3020490"/>
            <a:ext cx="538610" cy="590717"/>
            <a:chOff x="4505912" y="2914650"/>
            <a:chExt cx="718333" cy="787828"/>
          </a:xfrm>
        </p:grpSpPr>
        <p:cxnSp>
          <p:nvCxnSpPr>
            <p:cNvPr id="88" name="Straight Connector 149"/>
            <p:cNvCxnSpPr/>
            <p:nvPr/>
          </p:nvCxnSpPr>
          <p:spPr>
            <a:xfrm>
              <a:off x="4865078" y="2914650"/>
              <a:ext cx="0" cy="5715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89" name="Rectangle 1436"/>
            <p:cNvSpPr>
              <a:spLocks noChangeArrowheads="1"/>
            </p:cNvSpPr>
            <p:nvPr/>
          </p:nvSpPr>
          <p:spPr bwMode="auto">
            <a:xfrm>
              <a:off x="4505912" y="3486978"/>
              <a:ext cx="718333" cy="21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algn="ctr" fontAlgn="base">
                <a:spcBef>
                  <a:spcPct val="0"/>
                </a:spcBef>
                <a:spcAft>
                  <a:spcPct val="0"/>
                </a:spcAft>
              </a:pPr>
              <a:r>
                <a:rPr lang="zh-CN" altLang="en-US" sz="1050" b="1" dirty="0">
                  <a:solidFill>
                    <a:schemeClr val="tx1">
                      <a:lumMod val="75000"/>
                      <a:lumOff val="25000"/>
                    </a:schemeClr>
                  </a:solidFill>
                  <a:latin typeface="Impact MT Std" pitchFamily="34" charset="0"/>
                  <a:ea typeface="微软雅黑" pitchFamily="34" charset="-122"/>
                </a:rPr>
                <a:t>输入标题</a:t>
              </a:r>
              <a:endParaRPr lang="en-US" sz="2699" dirty="0">
                <a:solidFill>
                  <a:schemeClr val="bg1">
                    <a:lumMod val="50000"/>
                  </a:schemeClr>
                </a:solidFill>
                <a:cs typeface="Arial" pitchFamily="34" charset="0"/>
              </a:endParaRPr>
            </a:p>
          </p:txBody>
        </p:sp>
      </p:grpSp>
      <p:grpSp>
        <p:nvGrpSpPr>
          <p:cNvPr id="90" name="Group 151"/>
          <p:cNvGrpSpPr/>
          <p:nvPr/>
        </p:nvGrpSpPr>
        <p:grpSpPr>
          <a:xfrm>
            <a:off x="6213088" y="3220463"/>
            <a:ext cx="538610" cy="390744"/>
            <a:chOff x="5487721" y="3181350"/>
            <a:chExt cx="718333" cy="521128"/>
          </a:xfrm>
        </p:grpSpPr>
        <p:cxnSp>
          <p:nvCxnSpPr>
            <p:cNvPr id="91" name="Straight Connector 152"/>
            <p:cNvCxnSpPr/>
            <p:nvPr/>
          </p:nvCxnSpPr>
          <p:spPr>
            <a:xfrm>
              <a:off x="5846886" y="3181350"/>
              <a:ext cx="0" cy="3048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92" name="Rectangle 1436"/>
            <p:cNvSpPr>
              <a:spLocks noChangeArrowheads="1"/>
            </p:cNvSpPr>
            <p:nvPr/>
          </p:nvSpPr>
          <p:spPr bwMode="auto">
            <a:xfrm>
              <a:off x="5487721" y="3486978"/>
              <a:ext cx="718333" cy="21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algn="ctr" fontAlgn="base">
                <a:spcBef>
                  <a:spcPct val="0"/>
                </a:spcBef>
                <a:spcAft>
                  <a:spcPct val="0"/>
                </a:spcAft>
              </a:pPr>
              <a:r>
                <a:rPr lang="zh-CN" altLang="en-US" sz="1050" b="1" dirty="0">
                  <a:solidFill>
                    <a:schemeClr val="tx1">
                      <a:lumMod val="75000"/>
                      <a:lumOff val="25000"/>
                    </a:schemeClr>
                  </a:solidFill>
                  <a:latin typeface="Impact MT Std" pitchFamily="34" charset="0"/>
                  <a:ea typeface="微软雅黑" pitchFamily="34" charset="-122"/>
                </a:rPr>
                <a:t>输入标题</a:t>
              </a:r>
              <a:endParaRPr lang="en-US" sz="2699" dirty="0">
                <a:solidFill>
                  <a:schemeClr val="bg1">
                    <a:lumMod val="50000"/>
                  </a:schemeClr>
                </a:solidFill>
                <a:cs typeface="Arial" pitchFamily="34" charset="0"/>
              </a:endParaRPr>
            </a:p>
          </p:txBody>
        </p:sp>
      </p:grpSp>
      <p:sp>
        <p:nvSpPr>
          <p:cNvPr id="121" name="Freeform 36"/>
          <p:cNvSpPr>
            <a:spLocks noChangeAspect="1" noEditPoints="1"/>
          </p:cNvSpPr>
          <p:nvPr/>
        </p:nvSpPr>
        <p:spPr bwMode="auto">
          <a:xfrm>
            <a:off x="5142126" y="2535618"/>
            <a:ext cx="308860" cy="173080"/>
          </a:xfrm>
          <a:custGeom>
            <a:avLst/>
            <a:gdLst>
              <a:gd name="T0" fmla="*/ 200 w 400"/>
              <a:gd name="T1" fmla="*/ 0 h 224"/>
              <a:gd name="T2" fmla="*/ 0 w 400"/>
              <a:gd name="T3" fmla="*/ 112 h 224"/>
              <a:gd name="T4" fmla="*/ 200 w 400"/>
              <a:gd name="T5" fmla="*/ 224 h 224"/>
              <a:gd name="T6" fmla="*/ 400 w 400"/>
              <a:gd name="T7" fmla="*/ 112 h 224"/>
              <a:gd name="T8" fmla="*/ 200 w 400"/>
              <a:gd name="T9" fmla="*/ 0 h 224"/>
              <a:gd name="T10" fmla="*/ 200 w 400"/>
              <a:gd name="T11" fmla="*/ 198 h 224"/>
              <a:gd name="T12" fmla="*/ 111 w 400"/>
              <a:gd name="T13" fmla="*/ 112 h 224"/>
              <a:gd name="T14" fmla="*/ 200 w 400"/>
              <a:gd name="T15" fmla="*/ 26 h 224"/>
              <a:gd name="T16" fmla="*/ 289 w 400"/>
              <a:gd name="T17" fmla="*/ 112 h 224"/>
              <a:gd name="T18" fmla="*/ 200 w 400"/>
              <a:gd name="T19" fmla="*/ 198 h 224"/>
              <a:gd name="T20" fmla="*/ 200 w 400"/>
              <a:gd name="T21" fmla="*/ 112 h 224"/>
              <a:gd name="T22" fmla="*/ 200 w 400"/>
              <a:gd name="T23" fmla="*/ 69 h 224"/>
              <a:gd name="T24" fmla="*/ 155 w 400"/>
              <a:gd name="T25" fmla="*/ 112 h 224"/>
              <a:gd name="T26" fmla="*/ 200 w 400"/>
              <a:gd name="T27" fmla="*/ 155 h 224"/>
              <a:gd name="T28" fmla="*/ 244 w 400"/>
              <a:gd name="T29" fmla="*/ 112 h 224"/>
              <a:gd name="T30" fmla="*/ 200 w 400"/>
              <a:gd name="T31"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0" h="224">
                <a:moveTo>
                  <a:pt x="200" y="0"/>
                </a:moveTo>
                <a:cubicBezTo>
                  <a:pt x="69" y="0"/>
                  <a:pt x="0" y="97"/>
                  <a:pt x="0" y="112"/>
                </a:cubicBezTo>
                <a:cubicBezTo>
                  <a:pt x="0" y="127"/>
                  <a:pt x="69" y="224"/>
                  <a:pt x="200" y="224"/>
                </a:cubicBezTo>
                <a:cubicBezTo>
                  <a:pt x="331" y="224"/>
                  <a:pt x="400" y="127"/>
                  <a:pt x="400" y="112"/>
                </a:cubicBezTo>
                <a:cubicBezTo>
                  <a:pt x="400" y="97"/>
                  <a:pt x="331" y="0"/>
                  <a:pt x="200" y="0"/>
                </a:cubicBezTo>
                <a:close/>
                <a:moveTo>
                  <a:pt x="200" y="198"/>
                </a:moveTo>
                <a:cubicBezTo>
                  <a:pt x="151" y="198"/>
                  <a:pt x="111" y="159"/>
                  <a:pt x="111" y="112"/>
                </a:cubicBezTo>
                <a:cubicBezTo>
                  <a:pt x="111" y="64"/>
                  <a:pt x="151" y="26"/>
                  <a:pt x="200" y="26"/>
                </a:cubicBezTo>
                <a:cubicBezTo>
                  <a:pt x="249" y="26"/>
                  <a:pt x="289" y="64"/>
                  <a:pt x="289" y="112"/>
                </a:cubicBezTo>
                <a:cubicBezTo>
                  <a:pt x="289" y="159"/>
                  <a:pt x="249" y="198"/>
                  <a:pt x="200" y="198"/>
                </a:cubicBezTo>
                <a:close/>
                <a:moveTo>
                  <a:pt x="200" y="112"/>
                </a:moveTo>
                <a:cubicBezTo>
                  <a:pt x="192" y="103"/>
                  <a:pt x="213" y="69"/>
                  <a:pt x="200" y="69"/>
                </a:cubicBezTo>
                <a:cubicBezTo>
                  <a:pt x="175" y="69"/>
                  <a:pt x="155" y="88"/>
                  <a:pt x="155" y="112"/>
                </a:cubicBezTo>
                <a:cubicBezTo>
                  <a:pt x="155" y="136"/>
                  <a:pt x="175" y="155"/>
                  <a:pt x="200" y="155"/>
                </a:cubicBezTo>
                <a:cubicBezTo>
                  <a:pt x="224" y="155"/>
                  <a:pt x="244" y="136"/>
                  <a:pt x="244" y="112"/>
                </a:cubicBezTo>
                <a:cubicBezTo>
                  <a:pt x="244" y="101"/>
                  <a:pt x="207" y="119"/>
                  <a:pt x="200" y="112"/>
                </a:cubicBezTo>
                <a:close/>
              </a:path>
            </a:pathLst>
          </a:custGeom>
          <a:solidFill>
            <a:schemeClr val="bg1"/>
          </a:solidFill>
          <a:ln>
            <a:noFill/>
          </a:ln>
        </p:spPr>
        <p:txBody>
          <a:bodyPr vert="horz" wrap="square" lIns="68562" tIns="34281" rIns="68562" bIns="34281" numCol="1" anchor="t" anchorCtr="0" compatLnSpc="1">
            <a:prstTxWarp prst="textNoShape">
              <a:avLst/>
            </a:prstTxWarp>
          </a:bodyPr>
          <a:lstStyle/>
          <a:p>
            <a:endParaRPr lang="en-US" sz="1012" dirty="0"/>
          </a:p>
        </p:txBody>
      </p:sp>
      <p:sp>
        <p:nvSpPr>
          <p:cNvPr id="122" name="Freeform 6"/>
          <p:cNvSpPr>
            <a:spLocks noChangeAspect="1" noEditPoints="1"/>
          </p:cNvSpPr>
          <p:nvPr/>
        </p:nvSpPr>
        <p:spPr bwMode="auto">
          <a:xfrm>
            <a:off x="1949639" y="2503434"/>
            <a:ext cx="256801" cy="225583"/>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bg1">
              <a:lumMod val="95000"/>
            </a:schemeClr>
          </a:solidFill>
          <a:ln>
            <a:noFill/>
          </a:ln>
        </p:spPr>
        <p:txBody>
          <a:bodyPr vert="horz" wrap="square" lIns="68562" tIns="34281" rIns="68562" bIns="34281" numCol="1" anchor="t" anchorCtr="0" compatLnSpc="1">
            <a:prstTxWarp prst="textNoShape">
              <a:avLst/>
            </a:prstTxWarp>
          </a:bodyPr>
          <a:lstStyle/>
          <a:p>
            <a:endParaRPr lang="en-US" sz="1012" dirty="0"/>
          </a:p>
        </p:txBody>
      </p:sp>
      <p:sp>
        <p:nvSpPr>
          <p:cNvPr id="123" name="Freeform 26"/>
          <p:cNvSpPr>
            <a:spLocks noEditPoints="1"/>
          </p:cNvSpPr>
          <p:nvPr/>
        </p:nvSpPr>
        <p:spPr bwMode="auto">
          <a:xfrm>
            <a:off x="3787301" y="2507719"/>
            <a:ext cx="257472" cy="229196"/>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bg1">
              <a:lumMod val="95000"/>
            </a:schemeClr>
          </a:solidFill>
          <a:ln>
            <a:noFill/>
          </a:ln>
        </p:spPr>
        <p:txBody>
          <a:bodyPr vert="horz" wrap="square" lIns="68562" tIns="34281" rIns="68562" bIns="34281" numCol="1" anchor="t" anchorCtr="0" compatLnSpc="1">
            <a:prstTxWarp prst="textNoShape">
              <a:avLst/>
            </a:prstTxWarp>
          </a:bodyPr>
          <a:lstStyle/>
          <a:p>
            <a:endParaRPr lang="en-US" sz="1012" dirty="0"/>
          </a:p>
        </p:txBody>
      </p:sp>
      <p:sp>
        <p:nvSpPr>
          <p:cNvPr id="124" name="Freeform 16"/>
          <p:cNvSpPr>
            <a:spLocks noEditPoints="1"/>
          </p:cNvSpPr>
          <p:nvPr/>
        </p:nvSpPr>
        <p:spPr bwMode="auto">
          <a:xfrm>
            <a:off x="6359316" y="2519967"/>
            <a:ext cx="244218" cy="244793"/>
          </a:xfrm>
          <a:custGeom>
            <a:avLst/>
            <a:gdLst>
              <a:gd name="T0" fmla="*/ 136 w 360"/>
              <a:gd name="T1" fmla="*/ 226 h 361"/>
              <a:gd name="T2" fmla="*/ 56 w 360"/>
              <a:gd name="T3" fmla="*/ 194 h 361"/>
              <a:gd name="T4" fmla="*/ 56 w 360"/>
              <a:gd name="T5" fmla="*/ 221 h 361"/>
              <a:gd name="T6" fmla="*/ 136 w 360"/>
              <a:gd name="T7" fmla="*/ 253 h 361"/>
              <a:gd name="T8" fmla="*/ 136 w 360"/>
              <a:gd name="T9" fmla="*/ 226 h 361"/>
              <a:gd name="T10" fmla="*/ 136 w 360"/>
              <a:gd name="T11" fmla="*/ 143 h 361"/>
              <a:gd name="T12" fmla="*/ 56 w 360"/>
              <a:gd name="T13" fmla="*/ 111 h 361"/>
              <a:gd name="T14" fmla="*/ 56 w 360"/>
              <a:gd name="T15" fmla="*/ 138 h 361"/>
              <a:gd name="T16" fmla="*/ 136 w 360"/>
              <a:gd name="T17" fmla="*/ 170 h 361"/>
              <a:gd name="T18" fmla="*/ 136 w 360"/>
              <a:gd name="T19" fmla="*/ 143 h 361"/>
              <a:gd name="T20" fmla="*/ 351 w 360"/>
              <a:gd name="T21" fmla="*/ 4 h 361"/>
              <a:gd name="T22" fmla="*/ 332 w 360"/>
              <a:gd name="T23" fmla="*/ 2 h 361"/>
              <a:gd name="T24" fmla="*/ 180 w 360"/>
              <a:gd name="T25" fmla="*/ 63 h 361"/>
              <a:gd name="T26" fmla="*/ 27 w 360"/>
              <a:gd name="T27" fmla="*/ 2 h 361"/>
              <a:gd name="T28" fmla="*/ 8 w 360"/>
              <a:gd name="T29" fmla="*/ 4 h 361"/>
              <a:gd name="T30" fmla="*/ 0 w 360"/>
              <a:gd name="T31" fmla="*/ 21 h 361"/>
              <a:gd name="T32" fmla="*/ 0 w 360"/>
              <a:gd name="T33" fmla="*/ 277 h 361"/>
              <a:gd name="T34" fmla="*/ 12 w 360"/>
              <a:gd name="T35" fmla="*/ 295 h 361"/>
              <a:gd name="T36" fmla="*/ 172 w 360"/>
              <a:gd name="T37" fmla="*/ 359 h 361"/>
              <a:gd name="T38" fmla="*/ 176 w 360"/>
              <a:gd name="T39" fmla="*/ 361 h 361"/>
              <a:gd name="T40" fmla="*/ 180 w 360"/>
              <a:gd name="T41" fmla="*/ 361 h 361"/>
              <a:gd name="T42" fmla="*/ 184 w 360"/>
              <a:gd name="T43" fmla="*/ 361 h 361"/>
              <a:gd name="T44" fmla="*/ 187 w 360"/>
              <a:gd name="T45" fmla="*/ 359 h 361"/>
              <a:gd name="T46" fmla="*/ 347 w 360"/>
              <a:gd name="T47" fmla="*/ 295 h 361"/>
              <a:gd name="T48" fmla="*/ 360 w 360"/>
              <a:gd name="T49" fmla="*/ 277 h 361"/>
              <a:gd name="T50" fmla="*/ 360 w 360"/>
              <a:gd name="T51" fmla="*/ 21 h 361"/>
              <a:gd name="T52" fmla="*/ 351 w 360"/>
              <a:gd name="T53" fmla="*/ 4 h 361"/>
              <a:gd name="T54" fmla="*/ 160 w 360"/>
              <a:gd name="T55" fmla="*/ 320 h 361"/>
              <a:gd name="T56" fmla="*/ 32 w 360"/>
              <a:gd name="T57" fmla="*/ 269 h 361"/>
              <a:gd name="T58" fmla="*/ 32 w 360"/>
              <a:gd name="T59" fmla="*/ 45 h 361"/>
              <a:gd name="T60" fmla="*/ 160 w 360"/>
              <a:gd name="T61" fmla="*/ 96 h 361"/>
              <a:gd name="T62" fmla="*/ 160 w 360"/>
              <a:gd name="T63" fmla="*/ 320 h 361"/>
              <a:gd name="T64" fmla="*/ 328 w 360"/>
              <a:gd name="T65" fmla="*/ 269 h 361"/>
              <a:gd name="T66" fmla="*/ 200 w 360"/>
              <a:gd name="T67" fmla="*/ 320 h 361"/>
              <a:gd name="T68" fmla="*/ 200 w 360"/>
              <a:gd name="T69" fmla="*/ 96 h 361"/>
              <a:gd name="T70" fmla="*/ 328 w 360"/>
              <a:gd name="T71" fmla="*/ 45 h 361"/>
              <a:gd name="T72" fmla="*/ 328 w 360"/>
              <a:gd name="T73" fmla="*/ 269 h 361"/>
              <a:gd name="T74" fmla="*/ 304 w 360"/>
              <a:gd name="T75" fmla="*/ 194 h 361"/>
              <a:gd name="T76" fmla="*/ 224 w 360"/>
              <a:gd name="T77" fmla="*/ 226 h 361"/>
              <a:gd name="T78" fmla="*/ 224 w 360"/>
              <a:gd name="T79" fmla="*/ 253 h 361"/>
              <a:gd name="T80" fmla="*/ 304 w 360"/>
              <a:gd name="T81" fmla="*/ 221 h 361"/>
              <a:gd name="T82" fmla="*/ 304 w 360"/>
              <a:gd name="T83" fmla="*/ 194 h 361"/>
              <a:gd name="T84" fmla="*/ 304 w 360"/>
              <a:gd name="T85" fmla="*/ 111 h 361"/>
              <a:gd name="T86" fmla="*/ 224 w 360"/>
              <a:gd name="T87" fmla="*/ 143 h 361"/>
              <a:gd name="T88" fmla="*/ 224 w 360"/>
              <a:gd name="T89" fmla="*/ 170 h 361"/>
              <a:gd name="T90" fmla="*/ 304 w 360"/>
              <a:gd name="T91" fmla="*/ 138 h 361"/>
              <a:gd name="T92" fmla="*/ 304 w 360"/>
              <a:gd name="T93" fmla="*/ 11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60" h="361">
                <a:moveTo>
                  <a:pt x="136" y="226"/>
                </a:moveTo>
                <a:cubicBezTo>
                  <a:pt x="56" y="194"/>
                  <a:pt x="56" y="194"/>
                  <a:pt x="56" y="194"/>
                </a:cubicBezTo>
                <a:cubicBezTo>
                  <a:pt x="56" y="221"/>
                  <a:pt x="56" y="221"/>
                  <a:pt x="56" y="221"/>
                </a:cubicBezTo>
                <a:cubicBezTo>
                  <a:pt x="136" y="253"/>
                  <a:pt x="136" y="253"/>
                  <a:pt x="136" y="253"/>
                </a:cubicBezTo>
                <a:lnTo>
                  <a:pt x="136" y="226"/>
                </a:lnTo>
                <a:close/>
                <a:moveTo>
                  <a:pt x="136" y="143"/>
                </a:moveTo>
                <a:cubicBezTo>
                  <a:pt x="56" y="111"/>
                  <a:pt x="56" y="111"/>
                  <a:pt x="56" y="111"/>
                </a:cubicBezTo>
                <a:cubicBezTo>
                  <a:pt x="56" y="138"/>
                  <a:pt x="56" y="138"/>
                  <a:pt x="56" y="138"/>
                </a:cubicBezTo>
                <a:cubicBezTo>
                  <a:pt x="136" y="170"/>
                  <a:pt x="136" y="170"/>
                  <a:pt x="136" y="170"/>
                </a:cubicBezTo>
                <a:lnTo>
                  <a:pt x="136" y="143"/>
                </a:lnTo>
                <a:close/>
                <a:moveTo>
                  <a:pt x="351" y="4"/>
                </a:moveTo>
                <a:cubicBezTo>
                  <a:pt x="345" y="1"/>
                  <a:pt x="338" y="0"/>
                  <a:pt x="332" y="2"/>
                </a:cubicBezTo>
                <a:cubicBezTo>
                  <a:pt x="180" y="63"/>
                  <a:pt x="180" y="63"/>
                  <a:pt x="180" y="63"/>
                </a:cubicBezTo>
                <a:cubicBezTo>
                  <a:pt x="27" y="2"/>
                  <a:pt x="27" y="2"/>
                  <a:pt x="27" y="2"/>
                </a:cubicBezTo>
                <a:cubicBezTo>
                  <a:pt x="21" y="0"/>
                  <a:pt x="14" y="1"/>
                  <a:pt x="8" y="4"/>
                </a:cubicBezTo>
                <a:cubicBezTo>
                  <a:pt x="3" y="8"/>
                  <a:pt x="0" y="14"/>
                  <a:pt x="0" y="21"/>
                </a:cubicBezTo>
                <a:cubicBezTo>
                  <a:pt x="0" y="277"/>
                  <a:pt x="0" y="277"/>
                  <a:pt x="0" y="277"/>
                </a:cubicBezTo>
                <a:cubicBezTo>
                  <a:pt x="0" y="285"/>
                  <a:pt x="5" y="292"/>
                  <a:pt x="12" y="295"/>
                </a:cubicBezTo>
                <a:cubicBezTo>
                  <a:pt x="172" y="359"/>
                  <a:pt x="172" y="359"/>
                  <a:pt x="172" y="359"/>
                </a:cubicBezTo>
                <a:cubicBezTo>
                  <a:pt x="172" y="359"/>
                  <a:pt x="175" y="360"/>
                  <a:pt x="176" y="361"/>
                </a:cubicBezTo>
                <a:cubicBezTo>
                  <a:pt x="177" y="361"/>
                  <a:pt x="178" y="361"/>
                  <a:pt x="180" y="361"/>
                </a:cubicBezTo>
                <a:cubicBezTo>
                  <a:pt x="181" y="361"/>
                  <a:pt x="182" y="361"/>
                  <a:pt x="184" y="361"/>
                </a:cubicBezTo>
                <a:cubicBezTo>
                  <a:pt x="184" y="360"/>
                  <a:pt x="187" y="359"/>
                  <a:pt x="187" y="359"/>
                </a:cubicBezTo>
                <a:cubicBezTo>
                  <a:pt x="347" y="295"/>
                  <a:pt x="347" y="295"/>
                  <a:pt x="347" y="295"/>
                </a:cubicBezTo>
                <a:cubicBezTo>
                  <a:pt x="355" y="292"/>
                  <a:pt x="360" y="285"/>
                  <a:pt x="360" y="277"/>
                </a:cubicBezTo>
                <a:cubicBezTo>
                  <a:pt x="360" y="21"/>
                  <a:pt x="360" y="21"/>
                  <a:pt x="360" y="21"/>
                </a:cubicBezTo>
                <a:cubicBezTo>
                  <a:pt x="360" y="14"/>
                  <a:pt x="356" y="8"/>
                  <a:pt x="351" y="4"/>
                </a:cubicBezTo>
                <a:close/>
                <a:moveTo>
                  <a:pt x="160" y="320"/>
                </a:moveTo>
                <a:cubicBezTo>
                  <a:pt x="32" y="269"/>
                  <a:pt x="32" y="269"/>
                  <a:pt x="32" y="269"/>
                </a:cubicBezTo>
                <a:cubicBezTo>
                  <a:pt x="32" y="45"/>
                  <a:pt x="32" y="45"/>
                  <a:pt x="32" y="45"/>
                </a:cubicBezTo>
                <a:cubicBezTo>
                  <a:pt x="160" y="96"/>
                  <a:pt x="160" y="96"/>
                  <a:pt x="160" y="96"/>
                </a:cubicBezTo>
                <a:lnTo>
                  <a:pt x="160" y="320"/>
                </a:lnTo>
                <a:close/>
                <a:moveTo>
                  <a:pt x="328" y="269"/>
                </a:moveTo>
                <a:cubicBezTo>
                  <a:pt x="200" y="320"/>
                  <a:pt x="200" y="320"/>
                  <a:pt x="200" y="320"/>
                </a:cubicBezTo>
                <a:cubicBezTo>
                  <a:pt x="200" y="96"/>
                  <a:pt x="200" y="96"/>
                  <a:pt x="200" y="96"/>
                </a:cubicBezTo>
                <a:cubicBezTo>
                  <a:pt x="328" y="45"/>
                  <a:pt x="328" y="45"/>
                  <a:pt x="328" y="45"/>
                </a:cubicBezTo>
                <a:lnTo>
                  <a:pt x="328" y="269"/>
                </a:lnTo>
                <a:close/>
                <a:moveTo>
                  <a:pt x="304" y="194"/>
                </a:moveTo>
                <a:cubicBezTo>
                  <a:pt x="224" y="226"/>
                  <a:pt x="224" y="226"/>
                  <a:pt x="224" y="226"/>
                </a:cubicBezTo>
                <a:cubicBezTo>
                  <a:pt x="224" y="253"/>
                  <a:pt x="224" y="253"/>
                  <a:pt x="224" y="253"/>
                </a:cubicBezTo>
                <a:cubicBezTo>
                  <a:pt x="304" y="221"/>
                  <a:pt x="304" y="221"/>
                  <a:pt x="304" y="221"/>
                </a:cubicBezTo>
                <a:lnTo>
                  <a:pt x="304" y="194"/>
                </a:lnTo>
                <a:close/>
                <a:moveTo>
                  <a:pt x="304" y="111"/>
                </a:moveTo>
                <a:cubicBezTo>
                  <a:pt x="224" y="143"/>
                  <a:pt x="224" y="143"/>
                  <a:pt x="224" y="143"/>
                </a:cubicBezTo>
                <a:cubicBezTo>
                  <a:pt x="224" y="170"/>
                  <a:pt x="224" y="170"/>
                  <a:pt x="224" y="170"/>
                </a:cubicBezTo>
                <a:cubicBezTo>
                  <a:pt x="304" y="138"/>
                  <a:pt x="304" y="138"/>
                  <a:pt x="304" y="138"/>
                </a:cubicBezTo>
                <a:lnTo>
                  <a:pt x="304" y="111"/>
                </a:lnTo>
                <a:close/>
              </a:path>
            </a:pathLst>
          </a:custGeom>
          <a:solidFill>
            <a:schemeClr val="bg1">
              <a:lumMod val="95000"/>
            </a:schemeClr>
          </a:solidFill>
          <a:ln>
            <a:noFill/>
          </a:ln>
        </p:spPr>
        <p:txBody>
          <a:bodyPr vert="horz" wrap="square" lIns="68562" tIns="34281" rIns="68562" bIns="34281" numCol="1" anchor="t" anchorCtr="0" compatLnSpc="1">
            <a:prstTxWarp prst="textNoShape">
              <a:avLst/>
            </a:prstTxWarp>
          </a:bodyPr>
          <a:lstStyle/>
          <a:p>
            <a:endParaRPr lang="en-US" sz="1012" dirty="0"/>
          </a:p>
        </p:txBody>
      </p:sp>
      <p:sp>
        <p:nvSpPr>
          <p:cNvPr id="2" name="标题 1"/>
          <p:cNvSpPr>
            <a:spLocks noGrp="1"/>
          </p:cNvSpPr>
          <p:nvPr>
            <p:ph type="title"/>
          </p:nvPr>
        </p:nvSpPr>
        <p:spPr/>
        <p:txBody>
          <a:bodyPr/>
          <a:lstStyle/>
          <a:p>
            <a:r>
              <a:rPr lang="zh-CN" altLang="en-US" dirty="0"/>
              <a:t>单击此处添加您的标题</a:t>
            </a:r>
          </a:p>
        </p:txBody>
      </p:sp>
    </p:spTree>
    <p:extLst>
      <p:ext uri="{BB962C8B-B14F-4D97-AF65-F5344CB8AC3E}">
        <p14:creationId xmlns:p14="http://schemas.microsoft.com/office/powerpoint/2010/main" val="41705018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组合 71"/>
          <p:cNvGrpSpPr/>
          <p:nvPr/>
        </p:nvGrpSpPr>
        <p:grpSpPr>
          <a:xfrm>
            <a:off x="2754545" y="1672010"/>
            <a:ext cx="1165976" cy="1164870"/>
            <a:chOff x="5305425" y="2638425"/>
            <a:chExt cx="1579563" cy="1577975"/>
          </a:xfrm>
          <a:solidFill>
            <a:srgbClr val="ED4545"/>
          </a:solidFill>
        </p:grpSpPr>
        <p:sp>
          <p:nvSpPr>
            <p:cNvPr id="73"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CB1B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4"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E9E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75" name="组合 74"/>
          <p:cNvGrpSpPr/>
          <p:nvPr/>
        </p:nvGrpSpPr>
        <p:grpSpPr>
          <a:xfrm>
            <a:off x="3461857" y="2378319"/>
            <a:ext cx="1463621" cy="1461361"/>
            <a:chOff x="5102225" y="2441575"/>
            <a:chExt cx="1982788" cy="1979613"/>
          </a:xfrm>
          <a:solidFill>
            <a:srgbClr val="ED4545"/>
          </a:solidFill>
        </p:grpSpPr>
        <p:sp>
          <p:nvSpPr>
            <p:cNvPr id="76"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rgbClr val="CB1B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7"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rgbClr val="E9E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78" name="组合 77"/>
          <p:cNvGrpSpPr/>
          <p:nvPr/>
        </p:nvGrpSpPr>
        <p:grpSpPr>
          <a:xfrm>
            <a:off x="4711036" y="2103507"/>
            <a:ext cx="959732" cy="973850"/>
            <a:chOff x="5803900" y="2852738"/>
            <a:chExt cx="1300163" cy="1319212"/>
          </a:xfrm>
          <a:solidFill>
            <a:srgbClr val="ED4545"/>
          </a:solidFill>
        </p:grpSpPr>
        <p:sp>
          <p:nvSpPr>
            <p:cNvPr id="79"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rgbClr val="CB1B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0"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rgbClr val="E9E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81" name="组合 80"/>
          <p:cNvGrpSpPr/>
          <p:nvPr/>
        </p:nvGrpSpPr>
        <p:grpSpPr>
          <a:xfrm>
            <a:off x="5537192" y="2281636"/>
            <a:ext cx="1165976" cy="1164870"/>
            <a:chOff x="5305425" y="2638425"/>
            <a:chExt cx="1579563" cy="1577975"/>
          </a:xfrm>
          <a:solidFill>
            <a:srgbClr val="ED4545"/>
          </a:solidFill>
        </p:grpSpPr>
        <p:sp>
          <p:nvSpPr>
            <p:cNvPr id="82"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CB1B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8"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E9E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111" name="TextBox 110"/>
          <p:cNvSpPr txBox="1"/>
          <p:nvPr/>
        </p:nvSpPr>
        <p:spPr>
          <a:xfrm>
            <a:off x="1130284" y="1734815"/>
            <a:ext cx="1370121" cy="365059"/>
          </a:xfrm>
          <a:prstGeom prst="rect">
            <a:avLst/>
          </a:prstGeom>
          <a:noFill/>
        </p:spPr>
        <p:txBody>
          <a:bodyPr wrap="square" lIns="52918" tIns="26459" rIns="52918" bIns="26459" rtlCol="0" anchor="ctr">
            <a:spAutoFit/>
          </a:bodyPr>
          <a:lstStyle/>
          <a:p>
            <a:pPr lvl="0" algn="r"/>
            <a:endParaRPr lang="en-US" altLang="zh-CN" sz="375" dirty="0">
              <a:solidFill>
                <a:schemeClr val="tx1">
                  <a:lumMod val="95000"/>
                  <a:lumOff val="5000"/>
                </a:schemeClr>
              </a:solidFill>
              <a:latin typeface="微软雅黑" pitchFamily="34" charset="-122"/>
              <a:ea typeface="微软雅黑" pitchFamily="34" charset="-122"/>
              <a:cs typeface="华文黑体" pitchFamily="2" charset="-122"/>
            </a:endParaRPr>
          </a:p>
          <a:p>
            <a:pPr lvl="0" algn="r"/>
            <a:r>
              <a:rPr lang="zh-CN" altLang="en-US" sz="825" dirty="0">
                <a:solidFill>
                  <a:schemeClr val="tx1">
                    <a:lumMod val="95000"/>
                    <a:lumOff val="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112" name="矩形 111"/>
          <p:cNvSpPr/>
          <p:nvPr/>
        </p:nvSpPr>
        <p:spPr>
          <a:xfrm>
            <a:off x="1672083" y="1459635"/>
            <a:ext cx="925418" cy="209311"/>
          </a:xfrm>
          <a:prstGeom prst="rect">
            <a:avLst/>
          </a:prstGeom>
        </p:spPr>
        <p:txBody>
          <a:bodyPr wrap="square" lIns="52918" tIns="26459" rIns="52918" bIns="26459">
            <a:spAutoFit/>
          </a:bodyPr>
          <a:lstStyle/>
          <a:p>
            <a:pPr algn="ctr"/>
            <a:r>
              <a:rPr lang="zh-CN" altLang="en-US" sz="1013" b="1" dirty="0">
                <a:solidFill>
                  <a:srgbClr val="CB1B3D"/>
                </a:solidFill>
                <a:latin typeface="微软雅黑" pitchFamily="34" charset="-122"/>
                <a:ea typeface="微软雅黑" pitchFamily="34" charset="-122"/>
                <a:cs typeface="华文黑体" pitchFamily="2" charset="-122"/>
              </a:rPr>
              <a:t>添加标题</a:t>
            </a:r>
            <a:endParaRPr lang="en-US" altLang="zh-CN" sz="1013" dirty="0">
              <a:solidFill>
                <a:srgbClr val="CB1B3D"/>
              </a:solidFill>
              <a:latin typeface="微软雅黑" pitchFamily="34" charset="-122"/>
              <a:ea typeface="微软雅黑" pitchFamily="34" charset="-122"/>
              <a:cs typeface="华文黑体" pitchFamily="2" charset="-122"/>
            </a:endParaRPr>
          </a:p>
        </p:txBody>
      </p:sp>
      <p:sp>
        <p:nvSpPr>
          <p:cNvPr id="113" name="TextBox 112"/>
          <p:cNvSpPr txBox="1"/>
          <p:nvPr/>
        </p:nvSpPr>
        <p:spPr>
          <a:xfrm>
            <a:off x="1792481" y="3334152"/>
            <a:ext cx="1290282" cy="492016"/>
          </a:xfrm>
          <a:prstGeom prst="rect">
            <a:avLst/>
          </a:prstGeom>
          <a:noFill/>
        </p:spPr>
        <p:txBody>
          <a:bodyPr wrap="square" lIns="52918" tIns="26459" rIns="52918" bIns="26459" rtlCol="0" anchor="ctr">
            <a:spAutoFit/>
          </a:bodyPr>
          <a:lstStyle/>
          <a:p>
            <a:pPr lvl="0" algn="r"/>
            <a:endParaRPr lang="en-US" altLang="zh-CN" sz="375" dirty="0">
              <a:solidFill>
                <a:schemeClr val="tx1">
                  <a:lumMod val="95000"/>
                  <a:lumOff val="5000"/>
                </a:schemeClr>
              </a:solidFill>
              <a:latin typeface="微软雅黑" pitchFamily="34" charset="-122"/>
              <a:ea typeface="微软雅黑" pitchFamily="34" charset="-122"/>
              <a:cs typeface="华文黑体" pitchFamily="2" charset="-122"/>
            </a:endParaRPr>
          </a:p>
          <a:p>
            <a:pPr algn="r"/>
            <a:r>
              <a:rPr lang="zh-CN" altLang="en-US" sz="825" dirty="0">
                <a:solidFill>
                  <a:schemeClr val="tx1">
                    <a:lumMod val="95000"/>
                    <a:lumOff val="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114" name="矩形 113"/>
          <p:cNvSpPr/>
          <p:nvPr/>
        </p:nvSpPr>
        <p:spPr>
          <a:xfrm>
            <a:off x="2291839" y="3072959"/>
            <a:ext cx="925418" cy="209311"/>
          </a:xfrm>
          <a:prstGeom prst="rect">
            <a:avLst/>
          </a:prstGeom>
        </p:spPr>
        <p:txBody>
          <a:bodyPr wrap="square" lIns="52918" tIns="26459" rIns="52918" bIns="26459">
            <a:spAutoFit/>
          </a:bodyPr>
          <a:lstStyle/>
          <a:p>
            <a:r>
              <a:rPr lang="zh-CN" altLang="en-US" sz="1013" b="1" dirty="0">
                <a:solidFill>
                  <a:srgbClr val="CB1B3D"/>
                </a:solidFill>
                <a:latin typeface="微软雅黑" pitchFamily="34" charset="-122"/>
                <a:ea typeface="微软雅黑" pitchFamily="34" charset="-122"/>
                <a:cs typeface="华文黑体" pitchFamily="2" charset="-122"/>
              </a:rPr>
              <a:t>添加标题</a:t>
            </a:r>
            <a:endParaRPr lang="en-US" altLang="zh-CN" sz="1013" dirty="0">
              <a:solidFill>
                <a:srgbClr val="CB1B3D"/>
              </a:solidFill>
              <a:latin typeface="微软雅黑" pitchFamily="34" charset="-122"/>
              <a:ea typeface="微软雅黑" pitchFamily="34" charset="-122"/>
              <a:cs typeface="华文黑体" pitchFamily="2" charset="-122"/>
            </a:endParaRPr>
          </a:p>
        </p:txBody>
      </p:sp>
      <p:sp>
        <p:nvSpPr>
          <p:cNvPr id="115" name="TextBox 114"/>
          <p:cNvSpPr txBox="1"/>
          <p:nvPr/>
        </p:nvSpPr>
        <p:spPr>
          <a:xfrm>
            <a:off x="5670765" y="1675423"/>
            <a:ext cx="1245521" cy="365059"/>
          </a:xfrm>
          <a:prstGeom prst="rect">
            <a:avLst/>
          </a:prstGeom>
          <a:noFill/>
        </p:spPr>
        <p:txBody>
          <a:bodyPr wrap="square" lIns="52918" tIns="26459" rIns="52918" bIns="26459" rtlCol="0" anchor="ctr">
            <a:spAutoFit/>
          </a:bodyPr>
          <a:lstStyle/>
          <a:p>
            <a:pPr lvl="0"/>
            <a:endParaRPr lang="en-US" altLang="zh-CN" sz="375" dirty="0">
              <a:solidFill>
                <a:schemeClr val="tx1">
                  <a:lumMod val="95000"/>
                  <a:lumOff val="5000"/>
                </a:schemeClr>
              </a:solidFill>
              <a:latin typeface="微软雅黑" pitchFamily="34" charset="-122"/>
              <a:ea typeface="微软雅黑" pitchFamily="34" charset="-122"/>
              <a:cs typeface="华文黑体" pitchFamily="2" charset="-122"/>
            </a:endParaRPr>
          </a:p>
          <a:p>
            <a:pPr lvl="0"/>
            <a:r>
              <a:rPr lang="zh-CN" altLang="en-US" sz="825" dirty="0">
                <a:solidFill>
                  <a:schemeClr val="tx1">
                    <a:lumMod val="95000"/>
                    <a:lumOff val="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116" name="矩形 115"/>
          <p:cNvSpPr/>
          <p:nvPr/>
        </p:nvSpPr>
        <p:spPr>
          <a:xfrm>
            <a:off x="5614613" y="1341894"/>
            <a:ext cx="925418" cy="209311"/>
          </a:xfrm>
          <a:prstGeom prst="rect">
            <a:avLst/>
          </a:prstGeom>
        </p:spPr>
        <p:txBody>
          <a:bodyPr wrap="square" lIns="52918" tIns="26459" rIns="52918" bIns="26459">
            <a:spAutoFit/>
          </a:bodyPr>
          <a:lstStyle/>
          <a:p>
            <a:pPr algn="ctr"/>
            <a:r>
              <a:rPr lang="zh-CN" altLang="en-US" sz="1013" b="1" dirty="0">
                <a:solidFill>
                  <a:srgbClr val="CB1B3D"/>
                </a:solidFill>
                <a:latin typeface="微软雅黑" pitchFamily="34" charset="-122"/>
                <a:ea typeface="微软雅黑" pitchFamily="34" charset="-122"/>
                <a:cs typeface="华文黑体" pitchFamily="2" charset="-122"/>
              </a:rPr>
              <a:t>添加标题</a:t>
            </a:r>
            <a:endParaRPr lang="en-US" altLang="zh-CN" sz="1013" dirty="0">
              <a:solidFill>
                <a:srgbClr val="CB1B3D"/>
              </a:solidFill>
              <a:latin typeface="微软雅黑" pitchFamily="34" charset="-122"/>
              <a:ea typeface="微软雅黑" pitchFamily="34" charset="-122"/>
              <a:cs typeface="华文黑体" pitchFamily="2" charset="-122"/>
            </a:endParaRPr>
          </a:p>
        </p:txBody>
      </p:sp>
      <p:sp>
        <p:nvSpPr>
          <p:cNvPr id="117" name="TextBox 116"/>
          <p:cNvSpPr txBox="1"/>
          <p:nvPr/>
        </p:nvSpPr>
        <p:spPr>
          <a:xfrm>
            <a:off x="6838594" y="3118128"/>
            <a:ext cx="1292672" cy="492016"/>
          </a:xfrm>
          <a:prstGeom prst="rect">
            <a:avLst/>
          </a:prstGeom>
          <a:noFill/>
        </p:spPr>
        <p:txBody>
          <a:bodyPr wrap="square" lIns="52918" tIns="26459" rIns="52918" bIns="26459" rtlCol="0" anchor="ctr">
            <a:spAutoFit/>
          </a:bodyPr>
          <a:lstStyle/>
          <a:p>
            <a:pPr lvl="0"/>
            <a:endParaRPr lang="en-US" altLang="zh-CN" sz="375" dirty="0">
              <a:solidFill>
                <a:schemeClr val="tx1">
                  <a:lumMod val="95000"/>
                  <a:lumOff val="5000"/>
                </a:schemeClr>
              </a:solidFill>
              <a:latin typeface="微软雅黑" pitchFamily="34" charset="-122"/>
              <a:ea typeface="微软雅黑" pitchFamily="34" charset="-122"/>
              <a:cs typeface="华文黑体" pitchFamily="2" charset="-122"/>
            </a:endParaRPr>
          </a:p>
          <a:p>
            <a:pPr lvl="0"/>
            <a:r>
              <a:rPr lang="zh-CN" altLang="en-US" sz="825" dirty="0">
                <a:solidFill>
                  <a:schemeClr val="tx1">
                    <a:lumMod val="95000"/>
                    <a:lumOff val="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118" name="矩形 117"/>
          <p:cNvSpPr/>
          <p:nvPr/>
        </p:nvSpPr>
        <p:spPr>
          <a:xfrm>
            <a:off x="6879448" y="2831508"/>
            <a:ext cx="925418" cy="209311"/>
          </a:xfrm>
          <a:prstGeom prst="rect">
            <a:avLst/>
          </a:prstGeom>
        </p:spPr>
        <p:txBody>
          <a:bodyPr wrap="square" lIns="52918" tIns="26459" rIns="52918" bIns="26459">
            <a:spAutoFit/>
          </a:bodyPr>
          <a:lstStyle/>
          <a:p>
            <a:r>
              <a:rPr lang="zh-CN" altLang="en-US" sz="1013" b="1" dirty="0">
                <a:solidFill>
                  <a:srgbClr val="CB1B3D"/>
                </a:solidFill>
                <a:latin typeface="微软雅黑" pitchFamily="34" charset="-122"/>
                <a:ea typeface="微软雅黑" pitchFamily="34" charset="-122"/>
                <a:cs typeface="华文黑体" pitchFamily="2" charset="-122"/>
              </a:rPr>
              <a:t>添加标题</a:t>
            </a:r>
            <a:endParaRPr lang="en-US" altLang="zh-CN" sz="1013" dirty="0">
              <a:solidFill>
                <a:srgbClr val="CB1B3D"/>
              </a:solidFill>
              <a:latin typeface="微软雅黑" pitchFamily="34" charset="-122"/>
              <a:ea typeface="微软雅黑" pitchFamily="34" charset="-122"/>
              <a:cs typeface="华文黑体" pitchFamily="2" charset="-122"/>
            </a:endParaRPr>
          </a:p>
        </p:txBody>
      </p:sp>
      <p:cxnSp>
        <p:nvCxnSpPr>
          <p:cNvPr id="130" name="肘形连接符 129"/>
          <p:cNvCxnSpPr/>
          <p:nvPr/>
        </p:nvCxnSpPr>
        <p:spPr>
          <a:xfrm rot="10800000" flipV="1">
            <a:off x="1756735" y="1773943"/>
            <a:ext cx="1226957" cy="418907"/>
          </a:xfrm>
          <a:prstGeom prst="bentConnector3">
            <a:avLst>
              <a:gd name="adj1" fmla="val 32626"/>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31" name="肘形连接符 130"/>
          <p:cNvCxnSpPr/>
          <p:nvPr/>
        </p:nvCxnSpPr>
        <p:spPr>
          <a:xfrm rot="10800000">
            <a:off x="2352110" y="3346170"/>
            <a:ext cx="1320788" cy="290056"/>
          </a:xfrm>
          <a:prstGeom prst="bentConnector3">
            <a:avLst>
              <a:gd name="adj1" fmla="val 29965"/>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32" name="肘形连接符 131"/>
          <p:cNvCxnSpPr/>
          <p:nvPr/>
        </p:nvCxnSpPr>
        <p:spPr>
          <a:xfrm rot="10800000" flipV="1">
            <a:off x="5257051" y="1657669"/>
            <a:ext cx="1659237" cy="400564"/>
          </a:xfrm>
          <a:prstGeom prst="bentConnector3">
            <a:avLst>
              <a:gd name="adj1" fmla="val 77024"/>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35" name="肘形连接符 134"/>
          <p:cNvCxnSpPr/>
          <p:nvPr/>
        </p:nvCxnSpPr>
        <p:spPr>
          <a:xfrm rot="10800000" flipH="1">
            <a:off x="6451927" y="3103635"/>
            <a:ext cx="1320788" cy="290056"/>
          </a:xfrm>
          <a:prstGeom prst="bentConnector3">
            <a:avLst>
              <a:gd name="adj1" fmla="val 29965"/>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4" name="矩形 63"/>
          <p:cNvSpPr/>
          <p:nvPr/>
        </p:nvSpPr>
        <p:spPr>
          <a:xfrm>
            <a:off x="-33115" y="4948014"/>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5" name="矩形 64"/>
          <p:cNvSpPr/>
          <p:nvPr/>
        </p:nvSpPr>
        <p:spPr>
          <a:xfrm>
            <a:off x="3027061" y="4948014"/>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6" name="矩形 65"/>
          <p:cNvSpPr/>
          <p:nvPr/>
        </p:nvSpPr>
        <p:spPr>
          <a:xfrm>
            <a:off x="6084104" y="4948014"/>
            <a:ext cx="3059302" cy="202230"/>
          </a:xfrm>
          <a:prstGeom prst="rect">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 name="标题 1"/>
          <p:cNvSpPr>
            <a:spLocks noGrp="1"/>
          </p:cNvSpPr>
          <p:nvPr>
            <p:ph type="title"/>
          </p:nvPr>
        </p:nvSpPr>
        <p:spPr/>
        <p:txBody>
          <a:bodyPr/>
          <a:lstStyle/>
          <a:p>
            <a:r>
              <a:rPr lang="zh-CN" altLang="en-US" dirty="0"/>
              <a:t>单击此处添加您的标题</a:t>
            </a:r>
          </a:p>
        </p:txBody>
      </p:sp>
    </p:spTree>
    <p:extLst>
      <p:ext uri="{BB962C8B-B14F-4D97-AF65-F5344CB8AC3E}">
        <p14:creationId xmlns:p14="http://schemas.microsoft.com/office/powerpoint/2010/main" val="15341583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854564" y="4119086"/>
            <a:ext cx="2201964" cy="71363"/>
            <a:chOff x="3657430" y="5426332"/>
            <a:chExt cx="2988679" cy="96857"/>
          </a:xfrm>
          <a:solidFill>
            <a:schemeClr val="tx1">
              <a:lumMod val="75000"/>
              <a:lumOff val="25000"/>
            </a:schemeClr>
          </a:solidFill>
        </p:grpSpPr>
        <p:cxnSp>
          <p:nvCxnSpPr>
            <p:cNvPr id="3" name="直接连接符 2"/>
            <p:cNvCxnSpPr/>
            <p:nvPr/>
          </p:nvCxnSpPr>
          <p:spPr>
            <a:xfrm flipV="1">
              <a:off x="3657430" y="5476133"/>
              <a:ext cx="2963280" cy="47056"/>
            </a:xfrm>
            <a:prstGeom prst="line">
              <a:avLst/>
            </a:prstGeom>
            <a:grpFill/>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6560385" y="5426332"/>
              <a:ext cx="85724" cy="857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4150708" y="3330119"/>
            <a:ext cx="1849584" cy="69336"/>
            <a:chOff x="5023235" y="4943701"/>
            <a:chExt cx="2510426" cy="94108"/>
          </a:xfrm>
          <a:solidFill>
            <a:schemeClr val="tx1">
              <a:lumMod val="75000"/>
              <a:lumOff val="25000"/>
            </a:schemeClr>
          </a:solidFill>
        </p:grpSpPr>
        <p:cxnSp>
          <p:nvCxnSpPr>
            <p:cNvPr id="6" name="直接连接符 5"/>
            <p:cNvCxnSpPr/>
            <p:nvPr/>
          </p:nvCxnSpPr>
          <p:spPr>
            <a:xfrm flipV="1">
              <a:off x="5023235" y="4990752"/>
              <a:ext cx="2484888" cy="47057"/>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7447937" y="4943701"/>
              <a:ext cx="85724" cy="857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5164069" y="2589001"/>
            <a:ext cx="1639263" cy="66248"/>
            <a:chOff x="6108800" y="4203133"/>
            <a:chExt cx="2224962" cy="89918"/>
          </a:xfrm>
          <a:solidFill>
            <a:schemeClr val="tx1">
              <a:lumMod val="75000"/>
              <a:lumOff val="25000"/>
            </a:schemeClr>
          </a:solidFill>
        </p:grpSpPr>
        <p:cxnSp>
          <p:nvCxnSpPr>
            <p:cNvPr id="9" name="直接连接符 8"/>
            <p:cNvCxnSpPr/>
            <p:nvPr/>
          </p:nvCxnSpPr>
          <p:spPr>
            <a:xfrm flipV="1">
              <a:off x="6108800" y="4245996"/>
              <a:ext cx="2221786" cy="47055"/>
            </a:xfrm>
            <a:prstGeom prst="line">
              <a:avLst/>
            </a:prstGeom>
            <a:grpFill/>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8248038" y="4203133"/>
              <a:ext cx="85724" cy="857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6151040" y="1879466"/>
            <a:ext cx="1032759" cy="134700"/>
            <a:chOff x="7189930" y="3554751"/>
            <a:chExt cx="1868120" cy="99811"/>
          </a:xfrm>
          <a:solidFill>
            <a:schemeClr val="tx1">
              <a:lumMod val="75000"/>
              <a:lumOff val="25000"/>
            </a:schemeClr>
          </a:solidFill>
        </p:grpSpPr>
        <p:cxnSp>
          <p:nvCxnSpPr>
            <p:cNvPr id="12" name="直接连接符 11"/>
            <p:cNvCxnSpPr/>
            <p:nvPr/>
          </p:nvCxnSpPr>
          <p:spPr>
            <a:xfrm flipV="1">
              <a:off x="7189930" y="3597614"/>
              <a:ext cx="1863217" cy="56948"/>
            </a:xfrm>
            <a:prstGeom prst="line">
              <a:avLst/>
            </a:prstGeom>
            <a:grpFill/>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8972326" y="3554751"/>
              <a:ext cx="85724" cy="857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TextBox 66"/>
          <p:cNvSpPr txBox="1"/>
          <p:nvPr/>
        </p:nvSpPr>
        <p:spPr>
          <a:xfrm>
            <a:off x="7191081" y="1655684"/>
            <a:ext cx="1962952" cy="572454"/>
          </a:xfrm>
          <a:prstGeom prst="rect">
            <a:avLst/>
          </a:prstGeom>
          <a:noFill/>
        </p:spPr>
        <p:txBody>
          <a:bodyPr wrap="square" lIns="91431" tIns="45715" rIns="91431" bIns="45715" rtlCol="0">
            <a:spAutoFit/>
          </a:bodyPr>
          <a:lstStyle/>
          <a:p>
            <a:pPr>
              <a:lnSpc>
                <a:spcPct val="130000"/>
              </a:lnSpc>
            </a:pPr>
            <a:r>
              <a:rPr lang="zh-CN" altLang="en-US" sz="1200" dirty="0">
                <a:solidFill>
                  <a:schemeClr val="tx1">
                    <a:lumMod val="95000"/>
                    <a:lumOff val="5000"/>
                  </a:schemeClr>
                </a:solidFill>
                <a:latin typeface="微软雅黑" pitchFamily="34" charset="-122"/>
                <a:ea typeface="微软雅黑" pitchFamily="34" charset="-122"/>
              </a:rPr>
              <a:t>您的内容打在这里，或者通过复制您的文本后，</a:t>
            </a:r>
          </a:p>
        </p:txBody>
      </p:sp>
      <p:sp>
        <p:nvSpPr>
          <p:cNvPr id="15" name="TextBox 67"/>
          <p:cNvSpPr txBox="1"/>
          <p:nvPr/>
        </p:nvSpPr>
        <p:spPr>
          <a:xfrm>
            <a:off x="6970672" y="2442109"/>
            <a:ext cx="1962952" cy="572454"/>
          </a:xfrm>
          <a:prstGeom prst="rect">
            <a:avLst/>
          </a:prstGeom>
          <a:noFill/>
        </p:spPr>
        <p:txBody>
          <a:bodyPr wrap="square" lIns="91431" tIns="45715" rIns="91431" bIns="45715" rtlCol="0">
            <a:spAutoFit/>
          </a:bodyPr>
          <a:lstStyle/>
          <a:p>
            <a:pPr>
              <a:lnSpc>
                <a:spcPct val="130000"/>
              </a:lnSpc>
            </a:pPr>
            <a:r>
              <a:rPr lang="zh-CN" altLang="en-US" sz="1200" dirty="0">
                <a:solidFill>
                  <a:schemeClr val="tx1">
                    <a:lumMod val="95000"/>
                    <a:lumOff val="5000"/>
                  </a:schemeClr>
                </a:solidFill>
                <a:latin typeface="微软雅黑" pitchFamily="34" charset="-122"/>
                <a:ea typeface="微软雅黑" pitchFamily="34" charset="-122"/>
              </a:rPr>
              <a:t>您的内容打在这里，或者通过复制您的文本后，</a:t>
            </a:r>
          </a:p>
        </p:txBody>
      </p:sp>
      <p:sp>
        <p:nvSpPr>
          <p:cNvPr id="16" name="TextBox 68"/>
          <p:cNvSpPr txBox="1"/>
          <p:nvPr/>
        </p:nvSpPr>
        <p:spPr>
          <a:xfrm>
            <a:off x="6190235" y="3152554"/>
            <a:ext cx="1962952" cy="572454"/>
          </a:xfrm>
          <a:prstGeom prst="rect">
            <a:avLst/>
          </a:prstGeom>
          <a:noFill/>
        </p:spPr>
        <p:txBody>
          <a:bodyPr wrap="square" lIns="91431" tIns="45715" rIns="91431" bIns="45715" rtlCol="0">
            <a:spAutoFit/>
          </a:bodyPr>
          <a:lstStyle/>
          <a:p>
            <a:pPr>
              <a:lnSpc>
                <a:spcPct val="130000"/>
              </a:lnSpc>
            </a:pPr>
            <a:r>
              <a:rPr lang="zh-CN" altLang="en-US" sz="1200" dirty="0">
                <a:solidFill>
                  <a:schemeClr val="tx1">
                    <a:lumMod val="95000"/>
                    <a:lumOff val="5000"/>
                  </a:schemeClr>
                </a:solidFill>
                <a:latin typeface="微软雅黑" pitchFamily="34" charset="-122"/>
                <a:ea typeface="微软雅黑" pitchFamily="34" charset="-122"/>
              </a:rPr>
              <a:t>您的内容打在这里，或者通过复制您的文本后，</a:t>
            </a:r>
          </a:p>
        </p:txBody>
      </p:sp>
      <p:sp>
        <p:nvSpPr>
          <p:cNvPr id="17" name="TextBox 69"/>
          <p:cNvSpPr txBox="1"/>
          <p:nvPr/>
        </p:nvSpPr>
        <p:spPr>
          <a:xfrm>
            <a:off x="5291752" y="3985577"/>
            <a:ext cx="1962952" cy="572454"/>
          </a:xfrm>
          <a:prstGeom prst="rect">
            <a:avLst/>
          </a:prstGeom>
          <a:noFill/>
        </p:spPr>
        <p:txBody>
          <a:bodyPr wrap="square" lIns="91431" tIns="45715" rIns="91431" bIns="45715" rtlCol="0">
            <a:spAutoFit/>
          </a:bodyPr>
          <a:lstStyle/>
          <a:p>
            <a:pPr>
              <a:lnSpc>
                <a:spcPct val="130000"/>
              </a:lnSpc>
            </a:pPr>
            <a:r>
              <a:rPr lang="zh-CN" altLang="en-US" sz="1200" dirty="0">
                <a:solidFill>
                  <a:schemeClr val="tx1">
                    <a:lumMod val="95000"/>
                    <a:lumOff val="5000"/>
                  </a:schemeClr>
                </a:solidFill>
                <a:latin typeface="微软雅黑" pitchFamily="34" charset="-122"/>
                <a:ea typeface="微软雅黑" pitchFamily="34" charset="-122"/>
              </a:rPr>
              <a:t>您的内容打在这里，或者通过复制您的文本后，</a:t>
            </a:r>
          </a:p>
        </p:txBody>
      </p:sp>
      <p:grpSp>
        <p:nvGrpSpPr>
          <p:cNvPr id="18" name="组合 17"/>
          <p:cNvGrpSpPr/>
          <p:nvPr/>
        </p:nvGrpSpPr>
        <p:grpSpPr>
          <a:xfrm>
            <a:off x="5164070" y="1431836"/>
            <a:ext cx="1333552" cy="748507"/>
            <a:chOff x="6246060" y="2924078"/>
            <a:chExt cx="1810025" cy="1015944"/>
          </a:xfrm>
          <a:solidFill>
            <a:srgbClr val="FFC000"/>
          </a:solidFill>
        </p:grpSpPr>
        <p:sp>
          <p:nvSpPr>
            <p:cNvPr id="19" name="Freeform 62"/>
            <p:cNvSpPr>
              <a:spLocks/>
            </p:cNvSpPr>
            <p:nvPr/>
          </p:nvSpPr>
          <p:spPr bwMode="auto">
            <a:xfrm>
              <a:off x="6246060" y="2924078"/>
              <a:ext cx="1810025" cy="1015944"/>
            </a:xfrm>
            <a:custGeom>
              <a:avLst/>
              <a:gdLst>
                <a:gd name="T0" fmla="*/ 198 w 198"/>
                <a:gd name="T1" fmla="*/ 136 h 136"/>
                <a:gd name="T2" fmla="*/ 0 w 198"/>
                <a:gd name="T3" fmla="*/ 136 h 136"/>
                <a:gd name="T4" fmla="*/ 98 w 198"/>
                <a:gd name="T5" fmla="*/ 0 h 136"/>
                <a:gd name="T6" fmla="*/ 198 w 198"/>
                <a:gd name="T7" fmla="*/ 136 h 136"/>
              </a:gdLst>
              <a:ahLst/>
              <a:cxnLst>
                <a:cxn ang="0">
                  <a:pos x="T0" y="T1"/>
                </a:cxn>
                <a:cxn ang="0">
                  <a:pos x="T2" y="T3"/>
                </a:cxn>
                <a:cxn ang="0">
                  <a:pos x="T4" y="T5"/>
                </a:cxn>
                <a:cxn ang="0">
                  <a:pos x="T6" y="T7"/>
                </a:cxn>
              </a:cxnLst>
              <a:rect l="0" t="0" r="r" b="b"/>
              <a:pathLst>
                <a:path w="198" h="136">
                  <a:moveTo>
                    <a:pt x="198" y="136"/>
                  </a:moveTo>
                  <a:lnTo>
                    <a:pt x="0" y="136"/>
                  </a:lnTo>
                  <a:lnTo>
                    <a:pt x="98" y="0"/>
                  </a:lnTo>
                  <a:lnTo>
                    <a:pt x="198" y="136"/>
                  </a:lnTo>
                  <a:close/>
                </a:path>
              </a:pathLst>
            </a:custGeom>
            <a:solidFill>
              <a:srgbClr val="CB1B3D"/>
            </a:solidFill>
            <a:ln w="2"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TextBox 73"/>
            <p:cNvSpPr txBox="1"/>
            <p:nvPr/>
          </p:nvSpPr>
          <p:spPr>
            <a:xfrm>
              <a:off x="6721578" y="3323919"/>
              <a:ext cx="864094" cy="438630"/>
            </a:xfrm>
            <a:prstGeom prst="rect">
              <a:avLst/>
            </a:prstGeom>
            <a:noFill/>
          </p:spPr>
          <p:txBody>
            <a:bodyPr wrap="square" rtlCol="0">
              <a:spAutoFit/>
            </a:bodyPr>
            <a:lstStyle/>
            <a:p>
              <a:r>
                <a:rPr lang="en-US" altLang="zh-CN" sz="1500" dirty="0">
                  <a:solidFill>
                    <a:schemeClr val="bg1"/>
                  </a:solidFill>
                </a:rPr>
                <a:t>100%</a:t>
              </a:r>
              <a:endParaRPr lang="zh-CN" altLang="en-US" sz="1500" dirty="0">
                <a:solidFill>
                  <a:schemeClr val="bg1"/>
                </a:solidFill>
              </a:endParaRPr>
            </a:p>
          </p:txBody>
        </p:sp>
      </p:grpSp>
      <p:grpSp>
        <p:nvGrpSpPr>
          <p:cNvPr id="21" name="组合 20"/>
          <p:cNvGrpSpPr/>
          <p:nvPr/>
        </p:nvGrpSpPr>
        <p:grpSpPr>
          <a:xfrm>
            <a:off x="0" y="1120801"/>
            <a:ext cx="5781712" cy="3157933"/>
            <a:chOff x="838622" y="2481298"/>
            <a:chExt cx="6487773" cy="3622269"/>
          </a:xfrm>
        </p:grpSpPr>
        <p:sp>
          <p:nvSpPr>
            <p:cNvPr id="22" name="椭圆 21"/>
            <p:cNvSpPr/>
            <p:nvPr/>
          </p:nvSpPr>
          <p:spPr>
            <a:xfrm>
              <a:off x="4571722" y="3358092"/>
              <a:ext cx="147916" cy="14791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838622" y="2481298"/>
              <a:ext cx="6487773" cy="3622269"/>
              <a:chOff x="838622" y="2481298"/>
              <a:chExt cx="6487773" cy="3622269"/>
            </a:xfrm>
          </p:grpSpPr>
          <p:grpSp>
            <p:nvGrpSpPr>
              <p:cNvPr id="24" name="组合 23"/>
              <p:cNvGrpSpPr/>
              <p:nvPr/>
            </p:nvGrpSpPr>
            <p:grpSpPr>
              <a:xfrm>
                <a:off x="838622" y="2532777"/>
                <a:ext cx="6487773" cy="3570790"/>
                <a:chOff x="838622" y="2532777"/>
                <a:chExt cx="6487773" cy="3570790"/>
              </a:xfrm>
            </p:grpSpPr>
            <p:cxnSp>
              <p:nvCxnSpPr>
                <p:cNvPr id="26" name="直接连接符 25"/>
                <p:cNvCxnSpPr/>
                <p:nvPr/>
              </p:nvCxnSpPr>
              <p:spPr>
                <a:xfrm flipH="1">
                  <a:off x="2885580" y="2532777"/>
                  <a:ext cx="4440815" cy="1454859"/>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838622" y="3987635"/>
                  <a:ext cx="2046957" cy="2115932"/>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2805786" y="3896807"/>
                  <a:ext cx="147916" cy="147916"/>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5872054" y="2926459"/>
                  <a:ext cx="108000" cy="108001"/>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椭圆 24"/>
              <p:cNvSpPr/>
              <p:nvPr/>
            </p:nvSpPr>
            <p:spPr>
              <a:xfrm>
                <a:off x="7195584" y="2481298"/>
                <a:ext cx="108000" cy="10800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0" name="组合 29"/>
          <p:cNvGrpSpPr/>
          <p:nvPr/>
        </p:nvGrpSpPr>
        <p:grpSpPr>
          <a:xfrm>
            <a:off x="3834637" y="1722317"/>
            <a:ext cx="1737660" cy="979664"/>
            <a:chOff x="4844436" y="3173270"/>
            <a:chExt cx="2358517" cy="1329691"/>
          </a:xfrm>
        </p:grpSpPr>
        <p:sp>
          <p:nvSpPr>
            <p:cNvPr id="31" name="Freeform 63"/>
            <p:cNvSpPr>
              <a:spLocks/>
            </p:cNvSpPr>
            <p:nvPr/>
          </p:nvSpPr>
          <p:spPr bwMode="auto">
            <a:xfrm>
              <a:off x="4844436" y="3173270"/>
              <a:ext cx="2358517" cy="1329691"/>
            </a:xfrm>
            <a:custGeom>
              <a:avLst/>
              <a:gdLst>
                <a:gd name="T0" fmla="*/ 129 w 129"/>
                <a:gd name="T1" fmla="*/ 89 h 89"/>
                <a:gd name="T2" fmla="*/ 0 w 129"/>
                <a:gd name="T3" fmla="*/ 89 h 89"/>
                <a:gd name="T4" fmla="*/ 64 w 129"/>
                <a:gd name="T5" fmla="*/ 0 h 89"/>
                <a:gd name="T6" fmla="*/ 129 w 129"/>
                <a:gd name="T7" fmla="*/ 89 h 89"/>
              </a:gdLst>
              <a:ahLst/>
              <a:cxnLst>
                <a:cxn ang="0">
                  <a:pos x="T0" y="T1"/>
                </a:cxn>
                <a:cxn ang="0">
                  <a:pos x="T2" y="T3"/>
                </a:cxn>
                <a:cxn ang="0">
                  <a:pos x="T4" y="T5"/>
                </a:cxn>
                <a:cxn ang="0">
                  <a:pos x="T6" y="T7"/>
                </a:cxn>
              </a:cxnLst>
              <a:rect l="0" t="0" r="r" b="b"/>
              <a:pathLst>
                <a:path w="129" h="89">
                  <a:moveTo>
                    <a:pt x="129" y="89"/>
                  </a:moveTo>
                  <a:cubicBezTo>
                    <a:pt x="86" y="89"/>
                    <a:pt x="43" y="89"/>
                    <a:pt x="0" y="89"/>
                  </a:cubicBezTo>
                  <a:cubicBezTo>
                    <a:pt x="21" y="59"/>
                    <a:pt x="43" y="29"/>
                    <a:pt x="64" y="0"/>
                  </a:cubicBezTo>
                  <a:cubicBezTo>
                    <a:pt x="86" y="29"/>
                    <a:pt x="107" y="59"/>
                    <a:pt x="129" y="89"/>
                  </a:cubicBezTo>
                  <a:close/>
                </a:path>
              </a:pathLst>
            </a:custGeom>
            <a:solidFill>
              <a:srgbClr val="CB1B3D">
                <a:alpha val="55000"/>
              </a:srgbClr>
            </a:solidFill>
            <a:ln w="2"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64"/>
            <p:cNvSpPr>
              <a:spLocks/>
            </p:cNvSpPr>
            <p:nvPr/>
          </p:nvSpPr>
          <p:spPr bwMode="auto">
            <a:xfrm>
              <a:off x="4844436" y="3636421"/>
              <a:ext cx="2358517" cy="866540"/>
            </a:xfrm>
            <a:custGeom>
              <a:avLst/>
              <a:gdLst>
                <a:gd name="T0" fmla="*/ 129 w 129"/>
                <a:gd name="T1" fmla="*/ 58 h 58"/>
                <a:gd name="T2" fmla="*/ 0 w 129"/>
                <a:gd name="T3" fmla="*/ 58 h 58"/>
                <a:gd name="T4" fmla="*/ 42 w 129"/>
                <a:gd name="T5" fmla="*/ 0 h 58"/>
                <a:gd name="T6" fmla="*/ 87 w 129"/>
                <a:gd name="T7" fmla="*/ 0 h 58"/>
                <a:gd name="T8" fmla="*/ 129 w 129"/>
                <a:gd name="T9" fmla="*/ 58 h 58"/>
              </a:gdLst>
              <a:ahLst/>
              <a:cxnLst>
                <a:cxn ang="0">
                  <a:pos x="T0" y="T1"/>
                </a:cxn>
                <a:cxn ang="0">
                  <a:pos x="T2" y="T3"/>
                </a:cxn>
                <a:cxn ang="0">
                  <a:pos x="T4" y="T5"/>
                </a:cxn>
                <a:cxn ang="0">
                  <a:pos x="T6" y="T7"/>
                </a:cxn>
                <a:cxn ang="0">
                  <a:pos x="T8" y="T9"/>
                </a:cxn>
              </a:cxnLst>
              <a:rect l="0" t="0" r="r" b="b"/>
              <a:pathLst>
                <a:path w="129" h="58">
                  <a:moveTo>
                    <a:pt x="129" y="58"/>
                  </a:moveTo>
                  <a:cubicBezTo>
                    <a:pt x="86" y="58"/>
                    <a:pt x="43" y="58"/>
                    <a:pt x="0" y="58"/>
                  </a:cubicBezTo>
                  <a:cubicBezTo>
                    <a:pt x="42" y="0"/>
                    <a:pt x="42" y="0"/>
                    <a:pt x="42" y="0"/>
                  </a:cubicBezTo>
                  <a:cubicBezTo>
                    <a:pt x="87" y="0"/>
                    <a:pt x="87" y="0"/>
                    <a:pt x="87" y="0"/>
                  </a:cubicBezTo>
                  <a:lnTo>
                    <a:pt x="129" y="58"/>
                  </a:lnTo>
                  <a:close/>
                </a:path>
              </a:pathLst>
            </a:custGeom>
            <a:solidFill>
              <a:srgbClr val="CB1B3D"/>
            </a:solidFill>
            <a:ln w="2"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 name="TextBox 100"/>
            <p:cNvSpPr txBox="1"/>
            <p:nvPr/>
          </p:nvSpPr>
          <p:spPr>
            <a:xfrm>
              <a:off x="5705475" y="3681241"/>
              <a:ext cx="864097" cy="522179"/>
            </a:xfrm>
            <a:prstGeom prst="rect">
              <a:avLst/>
            </a:prstGeom>
            <a:noFill/>
          </p:spPr>
          <p:txBody>
            <a:bodyPr wrap="square" rtlCol="0">
              <a:spAutoFit/>
            </a:bodyPr>
            <a:lstStyle/>
            <a:p>
              <a:r>
                <a:rPr lang="en-US" altLang="zh-CN" dirty="0">
                  <a:solidFill>
                    <a:schemeClr val="bg1"/>
                  </a:solidFill>
                </a:rPr>
                <a:t>65%</a:t>
              </a:r>
              <a:endParaRPr lang="zh-CN" altLang="en-US" dirty="0">
                <a:solidFill>
                  <a:schemeClr val="bg1"/>
                </a:solidFill>
              </a:endParaRPr>
            </a:p>
          </p:txBody>
        </p:sp>
      </p:grpSp>
      <p:grpSp>
        <p:nvGrpSpPr>
          <p:cNvPr id="34" name="组合 33"/>
          <p:cNvGrpSpPr/>
          <p:nvPr/>
        </p:nvGrpSpPr>
        <p:grpSpPr>
          <a:xfrm>
            <a:off x="2403723" y="2271583"/>
            <a:ext cx="2155999" cy="1210823"/>
            <a:chOff x="3338787" y="3681241"/>
            <a:chExt cx="2926323" cy="1643439"/>
          </a:xfrm>
          <a:solidFill>
            <a:srgbClr val="00CC66"/>
          </a:solidFill>
        </p:grpSpPr>
        <p:sp>
          <p:nvSpPr>
            <p:cNvPr id="35" name="Freeform 65"/>
            <p:cNvSpPr>
              <a:spLocks/>
            </p:cNvSpPr>
            <p:nvPr/>
          </p:nvSpPr>
          <p:spPr bwMode="auto">
            <a:xfrm>
              <a:off x="3338787" y="3681241"/>
              <a:ext cx="2925294" cy="1643439"/>
            </a:xfrm>
            <a:custGeom>
              <a:avLst/>
              <a:gdLst>
                <a:gd name="T0" fmla="*/ 160 w 160"/>
                <a:gd name="T1" fmla="*/ 110 h 110"/>
                <a:gd name="T2" fmla="*/ 0 w 160"/>
                <a:gd name="T3" fmla="*/ 110 h 110"/>
                <a:gd name="T4" fmla="*/ 80 w 160"/>
                <a:gd name="T5" fmla="*/ 0 h 110"/>
                <a:gd name="T6" fmla="*/ 160 w 160"/>
                <a:gd name="T7" fmla="*/ 110 h 110"/>
              </a:gdLst>
              <a:ahLst/>
              <a:cxnLst>
                <a:cxn ang="0">
                  <a:pos x="T0" y="T1"/>
                </a:cxn>
                <a:cxn ang="0">
                  <a:pos x="T2" y="T3"/>
                </a:cxn>
                <a:cxn ang="0">
                  <a:pos x="T4" y="T5"/>
                </a:cxn>
                <a:cxn ang="0">
                  <a:pos x="T6" y="T7"/>
                </a:cxn>
              </a:cxnLst>
              <a:rect l="0" t="0" r="r" b="b"/>
              <a:pathLst>
                <a:path w="160" h="110">
                  <a:moveTo>
                    <a:pt x="160" y="110"/>
                  </a:moveTo>
                  <a:cubicBezTo>
                    <a:pt x="107" y="110"/>
                    <a:pt x="53" y="110"/>
                    <a:pt x="0" y="110"/>
                  </a:cubicBezTo>
                  <a:cubicBezTo>
                    <a:pt x="27" y="73"/>
                    <a:pt x="53" y="37"/>
                    <a:pt x="80" y="0"/>
                  </a:cubicBezTo>
                  <a:cubicBezTo>
                    <a:pt x="107" y="37"/>
                    <a:pt x="134" y="73"/>
                    <a:pt x="160" y="110"/>
                  </a:cubicBezTo>
                  <a:close/>
                </a:path>
              </a:pathLst>
            </a:custGeom>
            <a:solidFill>
              <a:srgbClr val="CB1B3D">
                <a:alpha val="55000"/>
              </a:srgbClr>
            </a:solidFill>
            <a:ln w="2"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66"/>
            <p:cNvSpPr>
              <a:spLocks/>
            </p:cNvSpPr>
            <p:nvPr/>
          </p:nvSpPr>
          <p:spPr bwMode="auto">
            <a:xfrm>
              <a:off x="3339816" y="4562722"/>
              <a:ext cx="2925294" cy="761958"/>
            </a:xfrm>
            <a:custGeom>
              <a:avLst/>
              <a:gdLst>
                <a:gd name="T0" fmla="*/ 160 w 160"/>
                <a:gd name="T1" fmla="*/ 51 h 51"/>
                <a:gd name="T2" fmla="*/ 0 w 160"/>
                <a:gd name="T3" fmla="*/ 51 h 51"/>
                <a:gd name="T4" fmla="*/ 37 w 160"/>
                <a:gd name="T5" fmla="*/ 0 h 51"/>
                <a:gd name="T6" fmla="*/ 123 w 160"/>
                <a:gd name="T7" fmla="*/ 0 h 51"/>
                <a:gd name="T8" fmla="*/ 160 w 160"/>
                <a:gd name="T9" fmla="*/ 51 h 51"/>
              </a:gdLst>
              <a:ahLst/>
              <a:cxnLst>
                <a:cxn ang="0">
                  <a:pos x="T0" y="T1"/>
                </a:cxn>
                <a:cxn ang="0">
                  <a:pos x="T2" y="T3"/>
                </a:cxn>
                <a:cxn ang="0">
                  <a:pos x="T4" y="T5"/>
                </a:cxn>
                <a:cxn ang="0">
                  <a:pos x="T6" y="T7"/>
                </a:cxn>
                <a:cxn ang="0">
                  <a:pos x="T8" y="T9"/>
                </a:cxn>
              </a:cxnLst>
              <a:rect l="0" t="0" r="r" b="b"/>
              <a:pathLst>
                <a:path w="160" h="51">
                  <a:moveTo>
                    <a:pt x="160" y="51"/>
                  </a:moveTo>
                  <a:cubicBezTo>
                    <a:pt x="107" y="51"/>
                    <a:pt x="53" y="51"/>
                    <a:pt x="0" y="51"/>
                  </a:cubicBezTo>
                  <a:cubicBezTo>
                    <a:pt x="37" y="0"/>
                    <a:pt x="37" y="0"/>
                    <a:pt x="37" y="0"/>
                  </a:cubicBezTo>
                  <a:cubicBezTo>
                    <a:pt x="123" y="0"/>
                    <a:pt x="123" y="0"/>
                    <a:pt x="123" y="0"/>
                  </a:cubicBezTo>
                  <a:lnTo>
                    <a:pt x="160" y="51"/>
                  </a:lnTo>
                  <a:close/>
                </a:path>
              </a:pathLst>
            </a:custGeom>
            <a:solidFill>
              <a:srgbClr val="CB1B3D"/>
            </a:solidFill>
            <a:ln w="2"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 name="TextBox 104"/>
            <p:cNvSpPr txBox="1"/>
            <p:nvPr/>
          </p:nvSpPr>
          <p:spPr>
            <a:xfrm>
              <a:off x="4407824" y="4069691"/>
              <a:ext cx="864096" cy="543066"/>
            </a:xfrm>
            <a:prstGeom prst="rect">
              <a:avLst/>
            </a:prstGeom>
            <a:noFill/>
          </p:spPr>
          <p:txBody>
            <a:bodyPr wrap="square" rtlCol="0">
              <a:spAutoFit/>
            </a:bodyPr>
            <a:lstStyle/>
            <a:p>
              <a:r>
                <a:rPr lang="en-US" altLang="zh-CN" sz="2000" dirty="0">
                  <a:solidFill>
                    <a:schemeClr val="bg1"/>
                  </a:solidFill>
                </a:rPr>
                <a:t>65%</a:t>
              </a:r>
              <a:endParaRPr lang="zh-CN" altLang="en-US" sz="2000" dirty="0">
                <a:solidFill>
                  <a:schemeClr val="bg1"/>
                </a:solidFill>
              </a:endParaRPr>
            </a:p>
          </p:txBody>
        </p:sp>
      </p:grpSp>
      <p:grpSp>
        <p:nvGrpSpPr>
          <p:cNvPr id="38" name="组合 37"/>
          <p:cNvGrpSpPr/>
          <p:nvPr/>
        </p:nvGrpSpPr>
        <p:grpSpPr>
          <a:xfrm>
            <a:off x="970984" y="1781818"/>
            <a:ext cx="953758" cy="470524"/>
            <a:chOff x="2627450" y="3077218"/>
            <a:chExt cx="953758" cy="470524"/>
          </a:xfrm>
        </p:grpSpPr>
        <p:sp>
          <p:nvSpPr>
            <p:cNvPr id="39" name="TextBox 86"/>
            <p:cNvSpPr txBox="1"/>
            <p:nvPr/>
          </p:nvSpPr>
          <p:spPr>
            <a:xfrm>
              <a:off x="2627450" y="3077218"/>
              <a:ext cx="953758" cy="384721"/>
            </a:xfrm>
            <a:prstGeom prst="rect">
              <a:avLst/>
            </a:prstGeom>
            <a:solidFill>
              <a:srgbClr val="CB1B3D"/>
            </a:solidFill>
          </p:spPr>
          <p:txBody>
            <a:bodyPr wrap="square" rtlCol="0" anchor="ctr">
              <a:spAutoFit/>
            </a:bodyPr>
            <a:lstStyle/>
            <a:p>
              <a:pPr algn="just"/>
              <a:endParaRPr lang="zh-CN" altLang="en-US" dirty="0">
                <a:solidFill>
                  <a:srgbClr val="001B36"/>
                </a:solidFill>
              </a:endParaRPr>
            </a:p>
          </p:txBody>
        </p:sp>
        <p:sp>
          <p:nvSpPr>
            <p:cNvPr id="40" name="等腰三角形 39"/>
            <p:cNvSpPr/>
            <p:nvPr/>
          </p:nvSpPr>
          <p:spPr>
            <a:xfrm rot="10800000">
              <a:off x="3423982" y="3412202"/>
              <a:ext cx="157226" cy="135540"/>
            </a:xfrm>
            <a:prstGeom prst="triangle">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2"/>
            <p:cNvSpPr txBox="1"/>
            <p:nvPr/>
          </p:nvSpPr>
          <p:spPr>
            <a:xfrm>
              <a:off x="2650400" y="3102132"/>
              <a:ext cx="907857" cy="307777"/>
            </a:xfrm>
            <a:prstGeom prst="rect">
              <a:avLst/>
            </a:prstGeom>
            <a:noFill/>
          </p:spPr>
          <p:txBody>
            <a:bodyPr wrap="square" rtlCol="0">
              <a:spAutoFit/>
            </a:bodyPr>
            <a:lstStyle/>
            <a:p>
              <a:r>
                <a:rPr lang="zh-CN" altLang="en-US" sz="1400" dirty="0">
                  <a:solidFill>
                    <a:schemeClr val="bg1"/>
                  </a:solidFill>
                  <a:latin typeface="微软雅黑" pitchFamily="34" charset="-122"/>
                  <a:ea typeface="微软雅黑" pitchFamily="34" charset="-122"/>
                </a:rPr>
                <a:t>第一季度</a:t>
              </a:r>
            </a:p>
          </p:txBody>
        </p:sp>
      </p:grpSp>
      <p:grpSp>
        <p:nvGrpSpPr>
          <p:cNvPr id="42" name="组合 41"/>
          <p:cNvGrpSpPr/>
          <p:nvPr/>
        </p:nvGrpSpPr>
        <p:grpSpPr>
          <a:xfrm>
            <a:off x="2461931" y="1294658"/>
            <a:ext cx="953758" cy="470524"/>
            <a:chOff x="4118397" y="2590058"/>
            <a:chExt cx="953758" cy="470524"/>
          </a:xfrm>
        </p:grpSpPr>
        <p:sp>
          <p:nvSpPr>
            <p:cNvPr id="43" name="TextBox 122"/>
            <p:cNvSpPr txBox="1"/>
            <p:nvPr/>
          </p:nvSpPr>
          <p:spPr>
            <a:xfrm>
              <a:off x="4118397" y="2590058"/>
              <a:ext cx="953758" cy="384721"/>
            </a:xfrm>
            <a:prstGeom prst="rect">
              <a:avLst/>
            </a:prstGeom>
            <a:solidFill>
              <a:srgbClr val="CB1B3D"/>
            </a:solidFill>
          </p:spPr>
          <p:txBody>
            <a:bodyPr wrap="square" rtlCol="0" anchor="ctr">
              <a:spAutoFit/>
            </a:bodyPr>
            <a:lstStyle/>
            <a:p>
              <a:pPr algn="just"/>
              <a:endParaRPr lang="zh-CN" altLang="en-US" dirty="0">
                <a:solidFill>
                  <a:srgbClr val="001B36"/>
                </a:solidFill>
              </a:endParaRPr>
            </a:p>
          </p:txBody>
        </p:sp>
        <p:sp>
          <p:nvSpPr>
            <p:cNvPr id="44" name="等腰三角形 43"/>
            <p:cNvSpPr/>
            <p:nvPr/>
          </p:nvSpPr>
          <p:spPr>
            <a:xfrm rot="10800000">
              <a:off x="4914929" y="2925042"/>
              <a:ext cx="157226" cy="135540"/>
            </a:xfrm>
            <a:prstGeom prst="triangle">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128"/>
            <p:cNvSpPr txBox="1"/>
            <p:nvPr/>
          </p:nvSpPr>
          <p:spPr>
            <a:xfrm>
              <a:off x="4141347" y="2614972"/>
              <a:ext cx="907857" cy="307777"/>
            </a:xfrm>
            <a:prstGeom prst="rect">
              <a:avLst/>
            </a:prstGeom>
            <a:noFill/>
          </p:spPr>
          <p:txBody>
            <a:bodyPr wrap="square" rtlCol="0">
              <a:spAutoFit/>
            </a:bodyPr>
            <a:lstStyle/>
            <a:p>
              <a:r>
                <a:rPr lang="zh-CN" altLang="en-US" sz="1400" dirty="0">
                  <a:solidFill>
                    <a:schemeClr val="bg1"/>
                  </a:solidFill>
                  <a:latin typeface="微软雅黑" pitchFamily="34" charset="-122"/>
                  <a:ea typeface="微软雅黑" pitchFamily="34" charset="-122"/>
                </a:rPr>
                <a:t>第二季度</a:t>
              </a:r>
            </a:p>
          </p:txBody>
        </p:sp>
      </p:grpSp>
      <p:grpSp>
        <p:nvGrpSpPr>
          <p:cNvPr id="46" name="组合 45"/>
          <p:cNvGrpSpPr/>
          <p:nvPr/>
        </p:nvGrpSpPr>
        <p:grpSpPr>
          <a:xfrm>
            <a:off x="3722848" y="986881"/>
            <a:ext cx="953758" cy="470524"/>
            <a:chOff x="5379314" y="2282281"/>
            <a:chExt cx="953758" cy="470524"/>
          </a:xfrm>
        </p:grpSpPr>
        <p:sp>
          <p:nvSpPr>
            <p:cNvPr id="47" name="TextBox 133"/>
            <p:cNvSpPr txBox="1"/>
            <p:nvPr/>
          </p:nvSpPr>
          <p:spPr>
            <a:xfrm>
              <a:off x="5379314" y="2282281"/>
              <a:ext cx="953758" cy="384721"/>
            </a:xfrm>
            <a:prstGeom prst="rect">
              <a:avLst/>
            </a:prstGeom>
            <a:solidFill>
              <a:srgbClr val="CB1B3D"/>
            </a:solidFill>
          </p:spPr>
          <p:txBody>
            <a:bodyPr wrap="square" rtlCol="0" anchor="ctr">
              <a:spAutoFit/>
            </a:bodyPr>
            <a:lstStyle/>
            <a:p>
              <a:pPr algn="just"/>
              <a:endParaRPr lang="zh-CN" altLang="en-US" dirty="0">
                <a:solidFill>
                  <a:srgbClr val="001B36"/>
                </a:solidFill>
              </a:endParaRPr>
            </a:p>
          </p:txBody>
        </p:sp>
        <p:sp>
          <p:nvSpPr>
            <p:cNvPr id="48" name="等腰三角形 47"/>
            <p:cNvSpPr/>
            <p:nvPr/>
          </p:nvSpPr>
          <p:spPr>
            <a:xfrm rot="10800000">
              <a:off x="6175846" y="2617265"/>
              <a:ext cx="157226" cy="135540"/>
            </a:xfrm>
            <a:prstGeom prst="triangle">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TextBox 136"/>
            <p:cNvSpPr txBox="1"/>
            <p:nvPr/>
          </p:nvSpPr>
          <p:spPr>
            <a:xfrm>
              <a:off x="5402264" y="2307195"/>
              <a:ext cx="907857" cy="307777"/>
            </a:xfrm>
            <a:prstGeom prst="rect">
              <a:avLst/>
            </a:prstGeom>
            <a:noFill/>
          </p:spPr>
          <p:txBody>
            <a:bodyPr wrap="square" rtlCol="0">
              <a:spAutoFit/>
            </a:bodyPr>
            <a:lstStyle/>
            <a:p>
              <a:r>
                <a:rPr lang="zh-CN" altLang="en-US" sz="1400" dirty="0">
                  <a:solidFill>
                    <a:schemeClr val="bg1"/>
                  </a:solidFill>
                  <a:latin typeface="微软雅黑" pitchFamily="34" charset="-122"/>
                  <a:ea typeface="微软雅黑" pitchFamily="34" charset="-122"/>
                </a:rPr>
                <a:t>第三季度</a:t>
              </a:r>
            </a:p>
          </p:txBody>
        </p:sp>
      </p:grpSp>
      <p:grpSp>
        <p:nvGrpSpPr>
          <p:cNvPr id="50" name="组合 49"/>
          <p:cNvGrpSpPr/>
          <p:nvPr/>
        </p:nvGrpSpPr>
        <p:grpSpPr>
          <a:xfrm>
            <a:off x="4827955" y="634662"/>
            <a:ext cx="953758" cy="470524"/>
            <a:chOff x="6484421" y="1930062"/>
            <a:chExt cx="953758" cy="470524"/>
          </a:xfrm>
        </p:grpSpPr>
        <p:sp>
          <p:nvSpPr>
            <p:cNvPr id="51" name="TextBox 137"/>
            <p:cNvSpPr txBox="1"/>
            <p:nvPr/>
          </p:nvSpPr>
          <p:spPr>
            <a:xfrm>
              <a:off x="6484421" y="1930062"/>
              <a:ext cx="953758" cy="384721"/>
            </a:xfrm>
            <a:prstGeom prst="rect">
              <a:avLst/>
            </a:prstGeom>
            <a:solidFill>
              <a:srgbClr val="CB1B3D"/>
            </a:solidFill>
          </p:spPr>
          <p:txBody>
            <a:bodyPr wrap="square" rtlCol="0" anchor="ctr">
              <a:spAutoFit/>
            </a:bodyPr>
            <a:lstStyle/>
            <a:p>
              <a:pPr algn="just"/>
              <a:endParaRPr lang="zh-CN" altLang="en-US" dirty="0">
                <a:solidFill>
                  <a:srgbClr val="001B36"/>
                </a:solidFill>
              </a:endParaRPr>
            </a:p>
          </p:txBody>
        </p:sp>
        <p:sp>
          <p:nvSpPr>
            <p:cNvPr id="52" name="等腰三角形 51"/>
            <p:cNvSpPr/>
            <p:nvPr/>
          </p:nvSpPr>
          <p:spPr>
            <a:xfrm rot="10800000">
              <a:off x="7280953" y="2265046"/>
              <a:ext cx="157226" cy="135540"/>
            </a:xfrm>
            <a:prstGeom prst="triangle">
              <a:avLst/>
            </a:prstGeom>
            <a:solidFill>
              <a:srgbClr val="CB1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TextBox 139"/>
            <p:cNvSpPr txBox="1"/>
            <p:nvPr/>
          </p:nvSpPr>
          <p:spPr>
            <a:xfrm>
              <a:off x="6507371" y="1954976"/>
              <a:ext cx="907857" cy="307777"/>
            </a:xfrm>
            <a:prstGeom prst="rect">
              <a:avLst/>
            </a:prstGeom>
            <a:noFill/>
          </p:spPr>
          <p:txBody>
            <a:bodyPr wrap="square" rtlCol="0">
              <a:spAutoFit/>
            </a:bodyPr>
            <a:lstStyle/>
            <a:p>
              <a:r>
                <a:rPr lang="zh-CN" altLang="en-US" sz="1400" dirty="0">
                  <a:solidFill>
                    <a:schemeClr val="bg1"/>
                  </a:solidFill>
                  <a:latin typeface="微软雅黑" pitchFamily="34" charset="-122"/>
                  <a:ea typeface="微软雅黑" pitchFamily="34" charset="-122"/>
                </a:rPr>
                <a:t>第四季度</a:t>
              </a:r>
            </a:p>
          </p:txBody>
        </p:sp>
      </p:grpSp>
      <p:grpSp>
        <p:nvGrpSpPr>
          <p:cNvPr id="54" name="组合 53"/>
          <p:cNvGrpSpPr/>
          <p:nvPr/>
        </p:nvGrpSpPr>
        <p:grpSpPr>
          <a:xfrm>
            <a:off x="559720" y="2796742"/>
            <a:ext cx="2572816" cy="1447483"/>
            <a:chOff x="1583169" y="4164122"/>
            <a:chExt cx="3492069" cy="1964658"/>
          </a:xfrm>
        </p:grpSpPr>
        <p:sp>
          <p:nvSpPr>
            <p:cNvPr id="55" name="Freeform 67"/>
            <p:cNvSpPr>
              <a:spLocks/>
            </p:cNvSpPr>
            <p:nvPr/>
          </p:nvSpPr>
          <p:spPr bwMode="auto">
            <a:xfrm>
              <a:off x="1583169" y="4164122"/>
              <a:ext cx="3492069" cy="1964658"/>
            </a:xfrm>
            <a:custGeom>
              <a:avLst/>
              <a:gdLst>
                <a:gd name="T0" fmla="*/ 382 w 382"/>
                <a:gd name="T1" fmla="*/ 263 h 263"/>
                <a:gd name="T2" fmla="*/ 0 w 382"/>
                <a:gd name="T3" fmla="*/ 263 h 263"/>
                <a:gd name="T4" fmla="*/ 192 w 382"/>
                <a:gd name="T5" fmla="*/ 0 h 263"/>
                <a:gd name="T6" fmla="*/ 382 w 382"/>
                <a:gd name="T7" fmla="*/ 263 h 263"/>
              </a:gdLst>
              <a:ahLst/>
              <a:cxnLst>
                <a:cxn ang="0">
                  <a:pos x="T0" y="T1"/>
                </a:cxn>
                <a:cxn ang="0">
                  <a:pos x="T2" y="T3"/>
                </a:cxn>
                <a:cxn ang="0">
                  <a:pos x="T4" y="T5"/>
                </a:cxn>
                <a:cxn ang="0">
                  <a:pos x="T6" y="T7"/>
                </a:cxn>
              </a:cxnLst>
              <a:rect l="0" t="0" r="r" b="b"/>
              <a:pathLst>
                <a:path w="382" h="263">
                  <a:moveTo>
                    <a:pt x="382" y="263"/>
                  </a:moveTo>
                  <a:lnTo>
                    <a:pt x="0" y="263"/>
                  </a:lnTo>
                  <a:lnTo>
                    <a:pt x="192" y="0"/>
                  </a:lnTo>
                  <a:lnTo>
                    <a:pt x="382" y="263"/>
                  </a:lnTo>
                  <a:close/>
                </a:path>
              </a:pathLst>
            </a:custGeom>
            <a:solidFill>
              <a:srgbClr val="CB1B3D">
                <a:alpha val="58000"/>
              </a:srgbClr>
            </a:solidFill>
            <a:ln w="2"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68"/>
            <p:cNvSpPr>
              <a:spLocks/>
            </p:cNvSpPr>
            <p:nvPr/>
          </p:nvSpPr>
          <p:spPr bwMode="auto">
            <a:xfrm>
              <a:off x="1583169" y="5628276"/>
              <a:ext cx="3492069" cy="500504"/>
            </a:xfrm>
            <a:custGeom>
              <a:avLst/>
              <a:gdLst>
                <a:gd name="T0" fmla="*/ 382 w 382"/>
                <a:gd name="T1" fmla="*/ 67 h 67"/>
                <a:gd name="T2" fmla="*/ 0 w 382"/>
                <a:gd name="T3" fmla="*/ 67 h 67"/>
                <a:gd name="T4" fmla="*/ 50 w 382"/>
                <a:gd name="T5" fmla="*/ 0 h 67"/>
                <a:gd name="T6" fmla="*/ 334 w 382"/>
                <a:gd name="T7" fmla="*/ 0 h 67"/>
                <a:gd name="T8" fmla="*/ 382 w 382"/>
                <a:gd name="T9" fmla="*/ 67 h 67"/>
              </a:gdLst>
              <a:ahLst/>
              <a:cxnLst>
                <a:cxn ang="0">
                  <a:pos x="T0" y="T1"/>
                </a:cxn>
                <a:cxn ang="0">
                  <a:pos x="T2" y="T3"/>
                </a:cxn>
                <a:cxn ang="0">
                  <a:pos x="T4" y="T5"/>
                </a:cxn>
                <a:cxn ang="0">
                  <a:pos x="T6" y="T7"/>
                </a:cxn>
                <a:cxn ang="0">
                  <a:pos x="T8" y="T9"/>
                </a:cxn>
              </a:cxnLst>
              <a:rect l="0" t="0" r="r" b="b"/>
              <a:pathLst>
                <a:path w="382" h="67">
                  <a:moveTo>
                    <a:pt x="382" y="67"/>
                  </a:moveTo>
                  <a:lnTo>
                    <a:pt x="0" y="67"/>
                  </a:lnTo>
                  <a:lnTo>
                    <a:pt x="50" y="0"/>
                  </a:lnTo>
                  <a:lnTo>
                    <a:pt x="334" y="0"/>
                  </a:lnTo>
                  <a:lnTo>
                    <a:pt x="382" y="67"/>
                  </a:lnTo>
                  <a:close/>
                </a:path>
              </a:pathLst>
            </a:custGeom>
            <a:solidFill>
              <a:srgbClr val="CB1B3D"/>
            </a:solidFill>
            <a:ln w="2"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 name="TextBox 108"/>
            <p:cNvSpPr txBox="1"/>
            <p:nvPr/>
          </p:nvSpPr>
          <p:spPr>
            <a:xfrm>
              <a:off x="2897156" y="4930933"/>
              <a:ext cx="864093" cy="543066"/>
            </a:xfrm>
            <a:prstGeom prst="rect">
              <a:avLst/>
            </a:prstGeom>
            <a:noFill/>
          </p:spPr>
          <p:txBody>
            <a:bodyPr wrap="square" rtlCol="0">
              <a:spAutoFit/>
            </a:bodyPr>
            <a:lstStyle/>
            <a:p>
              <a:r>
                <a:rPr lang="en-US" altLang="zh-CN" sz="2000" dirty="0">
                  <a:solidFill>
                    <a:schemeClr val="bg1"/>
                  </a:solidFill>
                </a:rPr>
                <a:t>30%</a:t>
              </a:r>
              <a:endParaRPr lang="zh-CN" altLang="en-US" sz="2000" dirty="0">
                <a:solidFill>
                  <a:schemeClr val="bg1"/>
                </a:solidFill>
              </a:endParaRPr>
            </a:p>
          </p:txBody>
        </p:sp>
      </p:grpSp>
      <p:sp>
        <p:nvSpPr>
          <p:cNvPr id="58" name="标题 57"/>
          <p:cNvSpPr>
            <a:spLocks noGrp="1"/>
          </p:cNvSpPr>
          <p:nvPr>
            <p:ph type="title"/>
          </p:nvPr>
        </p:nvSpPr>
        <p:spPr/>
        <p:txBody>
          <a:bodyPr/>
          <a:lstStyle/>
          <a:p>
            <a:r>
              <a:rPr lang="zh-CN" altLang="en-US" dirty="0"/>
              <a:t>单击此处添加您的标题</a:t>
            </a:r>
          </a:p>
        </p:txBody>
      </p:sp>
    </p:spTree>
    <p:extLst>
      <p:ext uri="{BB962C8B-B14F-4D97-AF65-F5344CB8AC3E}">
        <p14:creationId xmlns:p14="http://schemas.microsoft.com/office/powerpoint/2010/main" val="40165685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9221" y="2658299"/>
            <a:ext cx="2425065" cy="2164350"/>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03994" y="3519689"/>
            <a:ext cx="6552388" cy="1447943"/>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67950" y="1"/>
            <a:ext cx="7076049" cy="1438664"/>
          </a:xfrm>
          <a:prstGeom prst="rect">
            <a:avLst/>
          </a:prstGeom>
        </p:spPr>
      </p:pic>
      <p:pic>
        <p:nvPicPr>
          <p:cNvPr id="4" name="图片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411027" y="858130"/>
            <a:ext cx="1490711" cy="3933678"/>
          </a:xfrm>
          <a:prstGeom prst="rect">
            <a:avLst/>
          </a:prstGeom>
        </p:spPr>
      </p:pic>
      <p:sp>
        <p:nvSpPr>
          <p:cNvPr id="8" name="文本框 7"/>
          <p:cNvSpPr txBox="1"/>
          <p:nvPr/>
        </p:nvSpPr>
        <p:spPr>
          <a:xfrm>
            <a:off x="779385" y="842233"/>
            <a:ext cx="5979522" cy="923330"/>
          </a:xfrm>
          <a:prstGeom prst="rect">
            <a:avLst/>
          </a:prstGeom>
          <a:noFill/>
        </p:spPr>
        <p:txBody>
          <a:bodyPr wrap="none" rtlCol="0">
            <a:spAutoFit/>
          </a:bodyPr>
          <a:lstStyle/>
          <a:p>
            <a:r>
              <a:rPr lang="zh-CN" altLang="en-US" sz="5400" b="1" dirty="0">
                <a:solidFill>
                  <a:srgbClr val="D1010F"/>
                </a:soli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谢谢观看 </a:t>
            </a:r>
            <a:r>
              <a:rPr lang="en-US" altLang="zh-CN" sz="5400" b="1" dirty="0">
                <a:solidFill>
                  <a:srgbClr val="D1010F"/>
                </a:soli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THANKS</a:t>
            </a:r>
            <a:endParaRPr lang="zh-CN" altLang="en-US" sz="5400" b="1" dirty="0">
              <a:solidFill>
                <a:srgbClr val="D1010F"/>
              </a:soli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sp>
        <p:nvSpPr>
          <p:cNvPr id="11" name="文本框 10"/>
          <p:cNvSpPr txBox="1"/>
          <p:nvPr/>
        </p:nvSpPr>
        <p:spPr>
          <a:xfrm>
            <a:off x="850839" y="1845968"/>
            <a:ext cx="3281668" cy="276999"/>
          </a:xfrm>
          <a:prstGeom prst="rect">
            <a:avLst/>
          </a:prstGeom>
          <a:noFill/>
        </p:spPr>
        <p:txBody>
          <a:bodyPr wrap="none" rtlCol="0">
            <a:spAutoFit/>
          </a:bodyPr>
          <a:lstStyle/>
          <a:p>
            <a:r>
              <a:rPr lang="zh-CN" altLang="en-US" sz="1200" b="1" dirty="0">
                <a:solidFill>
                  <a:srgbClr val="D1010F"/>
                </a:solidFill>
                <a:latin typeface="思源宋体 CN SemiBold" panose="02020600000000000000" pitchFamily="18" charset="-122"/>
                <a:ea typeface="思源宋体 CN SemiBold" panose="02020600000000000000" pitchFamily="18" charset="-122"/>
                <a:cs typeface="阿里巴巴普惠体 H" panose="00020600040101010101" pitchFamily="18" charset="-122"/>
              </a:rPr>
              <a:t>党课心得  </a:t>
            </a:r>
            <a:r>
              <a:rPr lang="en-US" altLang="zh-CN" sz="1200" b="1" dirty="0">
                <a:solidFill>
                  <a:srgbClr val="D1010F"/>
                </a:solidFill>
                <a:latin typeface="思源宋体 CN SemiBold" panose="02020600000000000000" pitchFamily="18" charset="-122"/>
                <a:ea typeface="思源宋体 CN SemiBold" panose="02020600000000000000" pitchFamily="18" charset="-122"/>
                <a:cs typeface="阿里巴巴普惠体 H" panose="00020600040101010101" pitchFamily="18" charset="-122"/>
              </a:rPr>
              <a:t>/  </a:t>
            </a:r>
            <a:r>
              <a:rPr lang="zh-CN" altLang="en-US" sz="1200" b="1" dirty="0">
                <a:solidFill>
                  <a:srgbClr val="D1010F"/>
                </a:solidFill>
                <a:latin typeface="思源宋体 CN SemiBold" panose="02020600000000000000" pitchFamily="18" charset="-122"/>
                <a:ea typeface="思源宋体 CN SemiBold" panose="02020600000000000000" pitchFamily="18" charset="-122"/>
                <a:cs typeface="阿里巴巴普惠体 H" panose="00020600040101010101" pitchFamily="18" charset="-122"/>
              </a:rPr>
              <a:t>党课课件  </a:t>
            </a:r>
            <a:r>
              <a:rPr lang="en-US" altLang="zh-CN" sz="1200" b="1" dirty="0">
                <a:solidFill>
                  <a:srgbClr val="D1010F"/>
                </a:solidFill>
                <a:latin typeface="思源宋体 CN SemiBold" panose="02020600000000000000" pitchFamily="18" charset="-122"/>
                <a:ea typeface="思源宋体 CN SemiBold" panose="02020600000000000000" pitchFamily="18" charset="-122"/>
                <a:cs typeface="阿里巴巴普惠体 H" panose="00020600040101010101" pitchFamily="18" charset="-122"/>
              </a:rPr>
              <a:t>/  </a:t>
            </a:r>
            <a:r>
              <a:rPr lang="zh-CN" altLang="en-US" sz="1200" b="1" dirty="0">
                <a:solidFill>
                  <a:srgbClr val="D1010F"/>
                </a:solidFill>
                <a:latin typeface="思源宋体 CN SemiBold" panose="02020600000000000000" pitchFamily="18" charset="-122"/>
                <a:ea typeface="思源宋体 CN SemiBold" panose="02020600000000000000" pitchFamily="18" charset="-122"/>
                <a:cs typeface="阿里巴巴普惠体 H" panose="00020600040101010101" pitchFamily="18" charset="-122"/>
              </a:rPr>
              <a:t>工作汇报  </a:t>
            </a:r>
            <a:r>
              <a:rPr lang="en-US" altLang="zh-CN" sz="1200" b="1" dirty="0">
                <a:solidFill>
                  <a:srgbClr val="D1010F"/>
                </a:solidFill>
                <a:latin typeface="思源宋体 CN SemiBold" panose="02020600000000000000" pitchFamily="18" charset="-122"/>
                <a:ea typeface="思源宋体 CN SemiBold" panose="02020600000000000000" pitchFamily="18" charset="-122"/>
                <a:cs typeface="阿里巴巴普惠体 H" panose="00020600040101010101" pitchFamily="18" charset="-122"/>
              </a:rPr>
              <a:t>/  </a:t>
            </a:r>
            <a:r>
              <a:rPr lang="zh-CN" altLang="en-US" sz="1200" b="1" dirty="0">
                <a:solidFill>
                  <a:srgbClr val="D1010F"/>
                </a:solidFill>
                <a:latin typeface="思源宋体 CN SemiBold" panose="02020600000000000000" pitchFamily="18" charset="-122"/>
                <a:ea typeface="思源宋体 CN SemiBold" panose="02020600000000000000" pitchFamily="18" charset="-122"/>
                <a:cs typeface="阿里巴巴普惠体 H" panose="00020600040101010101" pitchFamily="18" charset="-122"/>
              </a:rPr>
              <a:t>工作总结</a:t>
            </a:r>
          </a:p>
        </p:txBody>
      </p:sp>
      <p:sp>
        <p:nvSpPr>
          <p:cNvPr id="15" name="对角圆角矩形 14"/>
          <p:cNvSpPr/>
          <p:nvPr/>
        </p:nvSpPr>
        <p:spPr>
          <a:xfrm>
            <a:off x="948330" y="2280897"/>
            <a:ext cx="2135956" cy="348343"/>
          </a:xfrm>
          <a:prstGeom prst="round2DiagRect">
            <a:avLst>
              <a:gd name="adj1" fmla="val 0"/>
              <a:gd name="adj2" fmla="val 0"/>
            </a:avLst>
          </a:prstGeom>
          <a:noFill/>
          <a:ln>
            <a:solidFill>
              <a:srgbClr val="D101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C00000"/>
                </a:solidFill>
              </a:rPr>
              <a:t>汇报人：</a:t>
            </a:r>
            <a:r>
              <a:rPr lang="en-US" altLang="zh-CN" dirty="0">
                <a:solidFill>
                  <a:srgbClr val="C00000"/>
                </a:solidFill>
              </a:rPr>
              <a:t>51PPT</a:t>
            </a:r>
            <a:r>
              <a:rPr lang="zh-CN" altLang="en-US" dirty="0">
                <a:solidFill>
                  <a:srgbClr val="C00000"/>
                </a:solidFill>
              </a:rPr>
              <a:t>模板网</a:t>
            </a:r>
          </a:p>
        </p:txBody>
      </p:sp>
      <p:cxnSp>
        <p:nvCxnSpPr>
          <p:cNvPr id="16" name="直接连接符 15"/>
          <p:cNvCxnSpPr/>
          <p:nvPr/>
        </p:nvCxnSpPr>
        <p:spPr>
          <a:xfrm>
            <a:off x="948330" y="1765563"/>
            <a:ext cx="4649371" cy="0"/>
          </a:xfrm>
          <a:prstGeom prst="line">
            <a:avLst/>
          </a:prstGeom>
          <a:ln w="12700">
            <a:gradFill flip="none" rotWithShape="1">
              <a:gsLst>
                <a:gs pos="80000">
                  <a:srgbClr val="E9878E"/>
                </a:gs>
                <a:gs pos="16464">
                  <a:srgbClr val="E0515B"/>
                </a:gs>
                <a:gs pos="0">
                  <a:srgbClr val="D1010F"/>
                </a:gs>
                <a:gs pos="100000">
                  <a:srgbClr val="D1010F"/>
                </a:gs>
              </a:gsLst>
              <a:lin ang="0" scaled="1"/>
              <a:tileRect/>
            </a:gradFill>
          </a:ln>
        </p:spPr>
        <p:style>
          <a:lnRef idx="1">
            <a:schemeClr val="accent1"/>
          </a:lnRef>
          <a:fillRef idx="0">
            <a:schemeClr val="accent1"/>
          </a:fillRef>
          <a:effectRef idx="0">
            <a:schemeClr val="accent1"/>
          </a:effectRef>
          <a:fontRef idx="minor">
            <a:schemeClr val="tx1"/>
          </a:fontRef>
        </p:style>
      </p:cxnSp>
      <p:pic>
        <p:nvPicPr>
          <p:cNvPr id="17" name="图片 16"/>
          <p:cNvPicPr>
            <a:picLocks noChangeAspect="1"/>
          </p:cNvPicPr>
          <p:nvPr/>
        </p:nvPicPr>
        <p:blipFill rotWithShape="1">
          <a:blip r:embed="rId7" cstate="print">
            <a:extLst>
              <a:ext uri="{28A0092B-C50C-407E-A947-70E740481C1C}">
                <a14:useLocalDpi xmlns:a14="http://schemas.microsoft.com/office/drawing/2010/main" val="0"/>
              </a:ext>
            </a:extLst>
          </a:blip>
          <a:srcRect t="3830" b="57271"/>
          <a:stretch/>
        </p:blipFill>
        <p:spPr>
          <a:xfrm rot="10800000">
            <a:off x="0" y="3413576"/>
            <a:ext cx="9144000" cy="1727200"/>
          </a:xfrm>
          <a:prstGeom prst="rect">
            <a:avLst/>
          </a:prstGeom>
        </p:spPr>
      </p:pic>
      <p:pic>
        <p:nvPicPr>
          <p:cNvPr id="18" name="图片 1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3702320"/>
            <a:ext cx="3383280" cy="1438457"/>
          </a:xfrm>
          <a:prstGeom prst="rect">
            <a:avLst/>
          </a:prstGeom>
        </p:spPr>
      </p:pic>
    </p:spTree>
    <p:extLst>
      <p:ext uri="{BB962C8B-B14F-4D97-AF65-F5344CB8AC3E}">
        <p14:creationId xmlns:p14="http://schemas.microsoft.com/office/powerpoint/2010/main" val="18264069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作品</a:t>
            </a:r>
          </a:p>
        </p:txBody>
      </p:sp>
    </p:spTree>
    <p:extLst>
      <p:ext uri="{BB962C8B-B14F-4D97-AF65-F5344CB8AC3E}">
        <p14:creationId xmlns:p14="http://schemas.microsoft.com/office/powerpoint/2010/main" val="242084551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03994" y="1423315"/>
            <a:ext cx="6552388" cy="1447943"/>
          </a:xfrm>
          <a:prstGeom prst="rect">
            <a:avLst/>
          </a:prstGeom>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099287"/>
            <a:ext cx="9144000" cy="4044213"/>
          </a:xfrm>
          <a:prstGeom prst="rect">
            <a:avLst/>
          </a:prstGeom>
        </p:spPr>
      </p:pic>
      <p:sp>
        <p:nvSpPr>
          <p:cNvPr id="12" name="标题 4"/>
          <p:cNvSpPr txBox="1">
            <a:spLocks/>
          </p:cNvSpPr>
          <p:nvPr/>
        </p:nvSpPr>
        <p:spPr>
          <a:xfrm>
            <a:off x="3832370" y="701040"/>
            <a:ext cx="1276659" cy="172990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3900" b="1" dirty="0">
                <a:gradFill flip="none" rotWithShape="1">
                  <a:gsLst>
                    <a:gs pos="36000">
                      <a:srgbClr val="D1010F"/>
                    </a:gs>
                    <a:gs pos="100000">
                      <a:srgbClr val="D1010F">
                        <a:alpha val="0"/>
                      </a:srgbClr>
                    </a:gs>
                  </a:gsLst>
                  <a:lin ang="5400000" scaled="1"/>
                  <a:tileRect/>
                </a:gradFill>
                <a:latin typeface="微软雅黑" pitchFamily="34" charset="-122"/>
                <a:ea typeface="微软雅黑" pitchFamily="34" charset="-122"/>
              </a:rPr>
              <a:t>1</a:t>
            </a:r>
          </a:p>
        </p:txBody>
      </p:sp>
      <p:sp>
        <p:nvSpPr>
          <p:cNvPr id="13" name="标题 4"/>
          <p:cNvSpPr txBox="1">
            <a:spLocks/>
          </p:cNvSpPr>
          <p:nvPr/>
        </p:nvSpPr>
        <p:spPr>
          <a:xfrm>
            <a:off x="2478303" y="2765384"/>
            <a:ext cx="3893470" cy="71201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600" b="1" dirty="0">
                <a:solidFill>
                  <a:schemeClr val="bg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单击添加文字标题</a:t>
            </a:r>
            <a:endParaRPr lang="en-US" altLang="zh-CN" sz="3600" b="1" dirty="0">
              <a:solidFill>
                <a:schemeClr val="bg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sp>
        <p:nvSpPr>
          <p:cNvPr id="8" name="标题 4"/>
          <p:cNvSpPr txBox="1">
            <a:spLocks/>
          </p:cNvSpPr>
          <p:nvPr/>
        </p:nvSpPr>
        <p:spPr>
          <a:xfrm>
            <a:off x="3679970" y="658976"/>
            <a:ext cx="1276659" cy="172990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3900" b="1" dirty="0">
                <a:ln>
                  <a:gradFill flip="none" rotWithShape="1">
                    <a:gsLst>
                      <a:gs pos="0">
                        <a:schemeClr val="accent1">
                          <a:lumMod val="5000"/>
                          <a:lumOff val="95000"/>
                          <a:alpha val="0"/>
                        </a:schemeClr>
                      </a:gs>
                      <a:gs pos="100000">
                        <a:srgbClr val="D1010F"/>
                      </a:gs>
                    </a:gsLst>
                    <a:lin ang="16200000" scaled="1"/>
                    <a:tileRect/>
                  </a:gradFill>
                </a:ln>
                <a:noFill/>
                <a:latin typeface="微软雅黑" pitchFamily="34" charset="-122"/>
                <a:ea typeface="微软雅黑" pitchFamily="34" charset="-122"/>
              </a:rPr>
              <a:t>1</a:t>
            </a:r>
          </a:p>
        </p:txBody>
      </p:sp>
    </p:spTree>
    <p:extLst>
      <p:ext uri="{BB962C8B-B14F-4D97-AF65-F5344CB8AC3E}">
        <p14:creationId xmlns:p14="http://schemas.microsoft.com/office/powerpoint/2010/main" val="5976835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03994" y="1423315"/>
            <a:ext cx="6552388" cy="1447943"/>
          </a:xfrm>
          <a:prstGeom prst="rect">
            <a:avLst/>
          </a:prstGeom>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099287"/>
            <a:ext cx="9144000" cy="4044213"/>
          </a:xfrm>
          <a:prstGeom prst="rect">
            <a:avLst/>
          </a:prstGeom>
        </p:spPr>
      </p:pic>
      <p:sp>
        <p:nvSpPr>
          <p:cNvPr id="12" name="标题 4"/>
          <p:cNvSpPr txBox="1">
            <a:spLocks/>
          </p:cNvSpPr>
          <p:nvPr/>
        </p:nvSpPr>
        <p:spPr>
          <a:xfrm>
            <a:off x="3832370" y="701040"/>
            <a:ext cx="1276659" cy="172990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3900" b="1" dirty="0">
                <a:gradFill flip="none" rotWithShape="1">
                  <a:gsLst>
                    <a:gs pos="36000">
                      <a:srgbClr val="D1010F"/>
                    </a:gs>
                    <a:gs pos="100000">
                      <a:srgbClr val="D1010F">
                        <a:alpha val="0"/>
                      </a:srgbClr>
                    </a:gs>
                  </a:gsLst>
                  <a:lin ang="5400000" scaled="1"/>
                  <a:tileRect/>
                </a:gradFill>
                <a:latin typeface="微软雅黑" pitchFamily="34" charset="-122"/>
                <a:ea typeface="微软雅黑" pitchFamily="34" charset="-122"/>
              </a:rPr>
              <a:t>2</a:t>
            </a:r>
          </a:p>
        </p:txBody>
      </p:sp>
      <p:sp>
        <p:nvSpPr>
          <p:cNvPr id="13" name="标题 4"/>
          <p:cNvSpPr txBox="1">
            <a:spLocks/>
          </p:cNvSpPr>
          <p:nvPr/>
        </p:nvSpPr>
        <p:spPr>
          <a:xfrm>
            <a:off x="2478303" y="2765384"/>
            <a:ext cx="3893470" cy="71201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600" b="1" dirty="0">
                <a:solidFill>
                  <a:schemeClr val="bg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单击添加文字标题</a:t>
            </a:r>
            <a:endParaRPr lang="en-US" altLang="zh-CN" sz="3600" b="1" dirty="0">
              <a:solidFill>
                <a:schemeClr val="bg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sp>
        <p:nvSpPr>
          <p:cNvPr id="8" name="标题 4"/>
          <p:cNvSpPr txBox="1">
            <a:spLocks/>
          </p:cNvSpPr>
          <p:nvPr/>
        </p:nvSpPr>
        <p:spPr>
          <a:xfrm>
            <a:off x="3687850" y="658976"/>
            <a:ext cx="1276659" cy="172990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3900" b="1" dirty="0">
                <a:ln>
                  <a:gradFill flip="none" rotWithShape="1">
                    <a:gsLst>
                      <a:gs pos="0">
                        <a:schemeClr val="accent1">
                          <a:lumMod val="5000"/>
                          <a:lumOff val="95000"/>
                          <a:alpha val="0"/>
                        </a:schemeClr>
                      </a:gs>
                      <a:gs pos="100000">
                        <a:srgbClr val="D1010F"/>
                      </a:gs>
                    </a:gsLst>
                    <a:lin ang="16200000" scaled="1"/>
                    <a:tileRect/>
                  </a:gradFill>
                </a:ln>
                <a:noFill/>
                <a:latin typeface="微软雅黑" pitchFamily="34" charset="-122"/>
                <a:ea typeface="微软雅黑" pitchFamily="34" charset="-122"/>
              </a:rPr>
              <a:t>2</a:t>
            </a:r>
          </a:p>
        </p:txBody>
      </p:sp>
    </p:spTree>
    <p:extLst>
      <p:ext uri="{BB962C8B-B14F-4D97-AF65-F5344CB8AC3E}">
        <p14:creationId xmlns:p14="http://schemas.microsoft.com/office/powerpoint/2010/main" val="42365945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 name="组合 64"/>
          <p:cNvGrpSpPr/>
          <p:nvPr/>
        </p:nvGrpSpPr>
        <p:grpSpPr>
          <a:xfrm>
            <a:off x="2806544" y="2354172"/>
            <a:ext cx="623725" cy="622534"/>
            <a:chOff x="3241675" y="2678113"/>
            <a:chExt cx="831850" cy="830262"/>
          </a:xfrm>
        </p:grpSpPr>
        <p:sp>
          <p:nvSpPr>
            <p:cNvPr id="66" name="Oval 7"/>
            <p:cNvSpPr>
              <a:spLocks noChangeArrowheads="1"/>
            </p:cNvSpPr>
            <p:nvPr/>
          </p:nvSpPr>
          <p:spPr bwMode="auto">
            <a:xfrm>
              <a:off x="3241675" y="2678113"/>
              <a:ext cx="831850" cy="830262"/>
            </a:xfrm>
            <a:prstGeom prst="ellipse">
              <a:avLst/>
            </a:prstGeom>
            <a:solidFill>
              <a:srgbClr val="E62A2A"/>
            </a:solidFill>
            <a:ln>
              <a:noFill/>
            </a:ln>
          </p:spPr>
          <p:txBody>
            <a:bodyPr vert="horz" wrap="square" lIns="68562" tIns="34281" rIns="68562" bIns="34281" numCol="1" anchor="t" anchorCtr="0" compatLnSpc="1">
              <a:prstTxWarp prst="textNoShape">
                <a:avLst/>
              </a:prstTxWarp>
            </a:bodyPr>
            <a:lstStyle/>
            <a:p>
              <a:endParaRPr lang="zh-CN" altLang="en-US" sz="1012">
                <a:latin typeface="微软雅黑" panose="020B0503020204020204" pitchFamily="34" charset="-122"/>
                <a:ea typeface="微软雅黑" panose="020B0503020204020204" pitchFamily="34" charset="-122"/>
              </a:endParaRPr>
            </a:p>
          </p:txBody>
        </p:sp>
        <p:sp>
          <p:nvSpPr>
            <p:cNvPr id="67" name="Freeform 10"/>
            <p:cNvSpPr>
              <a:spLocks noEditPoints="1"/>
            </p:cNvSpPr>
            <p:nvPr/>
          </p:nvSpPr>
          <p:spPr bwMode="auto">
            <a:xfrm>
              <a:off x="3376613" y="2879725"/>
              <a:ext cx="396875" cy="361950"/>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latin typeface="微软雅黑" panose="020B0503020204020204" pitchFamily="34" charset="-122"/>
                <a:ea typeface="微软雅黑" panose="020B0503020204020204" pitchFamily="34" charset="-122"/>
              </a:endParaRPr>
            </a:p>
          </p:txBody>
        </p:sp>
        <p:sp>
          <p:nvSpPr>
            <p:cNvPr id="68" name="Freeform 11"/>
            <p:cNvSpPr>
              <a:spLocks noEditPoints="1"/>
            </p:cNvSpPr>
            <p:nvPr/>
          </p:nvSpPr>
          <p:spPr bwMode="auto">
            <a:xfrm>
              <a:off x="3598863" y="3033713"/>
              <a:ext cx="336550" cy="306387"/>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latin typeface="微软雅黑" panose="020B0503020204020204" pitchFamily="34" charset="-122"/>
                <a:ea typeface="微软雅黑" panose="020B0503020204020204" pitchFamily="34" charset="-122"/>
              </a:endParaRPr>
            </a:p>
          </p:txBody>
        </p:sp>
      </p:grpSp>
      <p:grpSp>
        <p:nvGrpSpPr>
          <p:cNvPr id="69" name="组合 68"/>
          <p:cNvGrpSpPr/>
          <p:nvPr/>
        </p:nvGrpSpPr>
        <p:grpSpPr>
          <a:xfrm>
            <a:off x="2419692" y="1459055"/>
            <a:ext cx="623725" cy="623725"/>
            <a:chOff x="2725738" y="1484313"/>
            <a:chExt cx="831850" cy="831850"/>
          </a:xfrm>
        </p:grpSpPr>
        <p:sp>
          <p:nvSpPr>
            <p:cNvPr id="70" name="Oval 6"/>
            <p:cNvSpPr>
              <a:spLocks noChangeArrowheads="1"/>
            </p:cNvSpPr>
            <p:nvPr/>
          </p:nvSpPr>
          <p:spPr bwMode="auto">
            <a:xfrm>
              <a:off x="2725738" y="1484313"/>
              <a:ext cx="831850" cy="831850"/>
            </a:xfrm>
            <a:prstGeom prst="ellipse">
              <a:avLst/>
            </a:prstGeom>
            <a:solidFill>
              <a:srgbClr val="E62A2A"/>
            </a:solidFill>
            <a:ln>
              <a:noFill/>
            </a:ln>
          </p:spPr>
          <p:txBody>
            <a:bodyPr vert="horz" wrap="square" lIns="68562" tIns="34281" rIns="68562" bIns="34281" numCol="1" anchor="t" anchorCtr="0" compatLnSpc="1">
              <a:prstTxWarp prst="textNoShape">
                <a:avLst/>
              </a:prstTxWarp>
            </a:bodyPr>
            <a:lstStyle/>
            <a:p>
              <a:endParaRPr lang="zh-CN" altLang="en-US" sz="1012">
                <a:latin typeface="微软雅黑" panose="020B0503020204020204" pitchFamily="34" charset="-122"/>
                <a:ea typeface="微软雅黑" panose="020B0503020204020204" pitchFamily="34" charset="-122"/>
              </a:endParaRPr>
            </a:p>
          </p:txBody>
        </p:sp>
        <p:sp>
          <p:nvSpPr>
            <p:cNvPr id="71" name="Freeform 12"/>
            <p:cNvSpPr>
              <a:spLocks/>
            </p:cNvSpPr>
            <p:nvPr/>
          </p:nvSpPr>
          <p:spPr bwMode="auto">
            <a:xfrm>
              <a:off x="2851150" y="1598613"/>
              <a:ext cx="573087" cy="544512"/>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latin typeface="微软雅黑" panose="020B0503020204020204" pitchFamily="34" charset="-122"/>
                <a:ea typeface="微软雅黑" panose="020B0503020204020204" pitchFamily="34" charset="-122"/>
              </a:endParaRPr>
            </a:p>
          </p:txBody>
        </p:sp>
        <p:sp>
          <p:nvSpPr>
            <p:cNvPr id="72" name="Freeform 13"/>
            <p:cNvSpPr>
              <a:spLocks/>
            </p:cNvSpPr>
            <p:nvPr/>
          </p:nvSpPr>
          <p:spPr bwMode="auto">
            <a:xfrm>
              <a:off x="3286125" y="1978025"/>
              <a:ext cx="30162" cy="3175"/>
            </a:xfrm>
            <a:custGeom>
              <a:avLst/>
              <a:gdLst>
                <a:gd name="T0" fmla="*/ 0 w 43"/>
                <a:gd name="T1" fmla="*/ 0 h 5"/>
                <a:gd name="T2" fmla="*/ 1 w 43"/>
                <a:gd name="T3" fmla="*/ 5 h 5"/>
                <a:gd name="T4" fmla="*/ 43 w 43"/>
                <a:gd name="T5" fmla="*/ 3 h 5"/>
                <a:gd name="T6" fmla="*/ 0 w 43"/>
                <a:gd name="T7" fmla="*/ 0 h 5"/>
              </a:gdLst>
              <a:ahLst/>
              <a:cxnLst>
                <a:cxn ang="0">
                  <a:pos x="T0" y="T1"/>
                </a:cxn>
                <a:cxn ang="0">
                  <a:pos x="T2" y="T3"/>
                </a:cxn>
                <a:cxn ang="0">
                  <a:pos x="T4" y="T5"/>
                </a:cxn>
                <a:cxn ang="0">
                  <a:pos x="T6" y="T7"/>
                </a:cxn>
              </a:cxnLst>
              <a:rect l="0" t="0" r="r" b="b"/>
              <a:pathLst>
                <a:path w="43" h="5">
                  <a:moveTo>
                    <a:pt x="0" y="0"/>
                  </a:moveTo>
                  <a:lnTo>
                    <a:pt x="1" y="5"/>
                  </a:lnTo>
                  <a:lnTo>
                    <a:pt x="43" y="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latin typeface="微软雅黑" panose="020B0503020204020204" pitchFamily="34" charset="-122"/>
                <a:ea typeface="微软雅黑" panose="020B0503020204020204" pitchFamily="34" charset="-122"/>
              </a:endParaRPr>
            </a:p>
          </p:txBody>
        </p:sp>
      </p:grpSp>
      <p:grpSp>
        <p:nvGrpSpPr>
          <p:cNvPr id="73" name="组合 72"/>
          <p:cNvGrpSpPr/>
          <p:nvPr/>
        </p:nvGrpSpPr>
        <p:grpSpPr>
          <a:xfrm>
            <a:off x="2415109" y="3445690"/>
            <a:ext cx="623725" cy="623725"/>
            <a:chOff x="3241675" y="4133850"/>
            <a:chExt cx="831850" cy="831850"/>
          </a:xfrm>
        </p:grpSpPr>
        <p:sp>
          <p:nvSpPr>
            <p:cNvPr id="74" name="Oval 9"/>
            <p:cNvSpPr>
              <a:spLocks noChangeArrowheads="1"/>
            </p:cNvSpPr>
            <p:nvPr/>
          </p:nvSpPr>
          <p:spPr bwMode="auto">
            <a:xfrm>
              <a:off x="3241675" y="4133850"/>
              <a:ext cx="831850" cy="831850"/>
            </a:xfrm>
            <a:prstGeom prst="ellipse">
              <a:avLst/>
            </a:prstGeom>
            <a:solidFill>
              <a:srgbClr val="E62A2A"/>
            </a:solidFill>
            <a:ln>
              <a:noFill/>
            </a:ln>
          </p:spPr>
          <p:txBody>
            <a:bodyPr vert="horz" wrap="square" lIns="68562" tIns="34281" rIns="68562" bIns="34281" numCol="1" anchor="t" anchorCtr="0" compatLnSpc="1">
              <a:prstTxWarp prst="textNoShape">
                <a:avLst/>
              </a:prstTxWarp>
            </a:bodyPr>
            <a:lstStyle/>
            <a:p>
              <a:endParaRPr lang="zh-CN" altLang="en-US" sz="1012">
                <a:latin typeface="微软雅黑" panose="020B0503020204020204" pitchFamily="34" charset="-122"/>
                <a:ea typeface="微软雅黑" panose="020B0503020204020204" pitchFamily="34" charset="-122"/>
              </a:endParaRPr>
            </a:p>
          </p:txBody>
        </p:sp>
        <p:sp>
          <p:nvSpPr>
            <p:cNvPr id="75" name="Freeform 14"/>
            <p:cNvSpPr>
              <a:spLocks noEditPoints="1"/>
            </p:cNvSpPr>
            <p:nvPr/>
          </p:nvSpPr>
          <p:spPr bwMode="auto">
            <a:xfrm>
              <a:off x="3379788" y="4394200"/>
              <a:ext cx="482600" cy="384175"/>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latin typeface="微软雅黑" panose="020B0503020204020204" pitchFamily="34" charset="-122"/>
                <a:ea typeface="微软雅黑" panose="020B0503020204020204" pitchFamily="34" charset="-122"/>
              </a:endParaRPr>
            </a:p>
          </p:txBody>
        </p:sp>
        <p:sp>
          <p:nvSpPr>
            <p:cNvPr id="76" name="Freeform 15"/>
            <p:cNvSpPr>
              <a:spLocks noEditPoints="1"/>
            </p:cNvSpPr>
            <p:nvPr/>
          </p:nvSpPr>
          <p:spPr bwMode="auto">
            <a:xfrm>
              <a:off x="3487738" y="4565650"/>
              <a:ext cx="190500" cy="169862"/>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latin typeface="微软雅黑" panose="020B0503020204020204" pitchFamily="34" charset="-122"/>
                <a:ea typeface="微软雅黑" panose="020B0503020204020204" pitchFamily="34" charset="-122"/>
              </a:endParaRPr>
            </a:p>
          </p:txBody>
        </p:sp>
        <p:sp>
          <p:nvSpPr>
            <p:cNvPr id="77" name="Freeform 16"/>
            <p:cNvSpPr>
              <a:spLocks/>
            </p:cNvSpPr>
            <p:nvPr/>
          </p:nvSpPr>
          <p:spPr bwMode="auto">
            <a:xfrm>
              <a:off x="3727450" y="4325938"/>
              <a:ext cx="177800" cy="20002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latin typeface="微软雅黑" panose="020B0503020204020204" pitchFamily="34" charset="-122"/>
                <a:ea typeface="微软雅黑" panose="020B0503020204020204" pitchFamily="34" charset="-122"/>
              </a:endParaRPr>
            </a:p>
          </p:txBody>
        </p:sp>
        <p:sp>
          <p:nvSpPr>
            <p:cNvPr id="78" name="Freeform 17"/>
            <p:cNvSpPr>
              <a:spLocks/>
            </p:cNvSpPr>
            <p:nvPr/>
          </p:nvSpPr>
          <p:spPr bwMode="auto">
            <a:xfrm>
              <a:off x="3732213" y="4395788"/>
              <a:ext cx="103187" cy="112712"/>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latin typeface="微软雅黑" panose="020B0503020204020204" pitchFamily="34" charset="-122"/>
                <a:ea typeface="微软雅黑" panose="020B0503020204020204" pitchFamily="34" charset="-122"/>
              </a:endParaRPr>
            </a:p>
          </p:txBody>
        </p:sp>
      </p:grpSp>
      <p:grpSp>
        <p:nvGrpSpPr>
          <p:cNvPr id="86" name="组合 85"/>
          <p:cNvGrpSpPr/>
          <p:nvPr/>
        </p:nvGrpSpPr>
        <p:grpSpPr>
          <a:xfrm>
            <a:off x="1034165" y="2027015"/>
            <a:ext cx="1454565" cy="1454565"/>
            <a:chOff x="877888" y="2946400"/>
            <a:chExt cx="1939925" cy="1939925"/>
          </a:xfrm>
        </p:grpSpPr>
        <p:sp>
          <p:nvSpPr>
            <p:cNvPr id="87" name="Oval 5"/>
            <p:cNvSpPr>
              <a:spLocks noChangeArrowheads="1"/>
            </p:cNvSpPr>
            <p:nvPr/>
          </p:nvSpPr>
          <p:spPr bwMode="auto">
            <a:xfrm>
              <a:off x="877888" y="2946400"/>
              <a:ext cx="1939925" cy="1939925"/>
            </a:xfrm>
            <a:prstGeom prst="ellipse">
              <a:avLst/>
            </a:prstGeom>
            <a:solidFill>
              <a:srgbClr val="C00000"/>
            </a:solidFill>
            <a:ln>
              <a:noFill/>
            </a:ln>
          </p:spPr>
          <p:txBody>
            <a:bodyPr vert="horz" wrap="square" lIns="68562" tIns="34281" rIns="68562" bIns="34281" numCol="1" anchor="t" anchorCtr="0" compatLnSpc="1">
              <a:prstTxWarp prst="textNoShape">
                <a:avLst/>
              </a:prstTxWarp>
            </a:bodyPr>
            <a:lstStyle/>
            <a:p>
              <a:endParaRPr lang="zh-CN" altLang="en-US" sz="1012">
                <a:latin typeface="微软雅黑" panose="020B0503020204020204" pitchFamily="34" charset="-122"/>
                <a:ea typeface="微软雅黑" panose="020B0503020204020204" pitchFamily="34" charset="-122"/>
              </a:endParaRPr>
            </a:p>
          </p:txBody>
        </p:sp>
        <p:sp>
          <p:nvSpPr>
            <p:cNvPr id="88" name="TextBox 87"/>
            <p:cNvSpPr txBox="1"/>
            <p:nvPr/>
          </p:nvSpPr>
          <p:spPr>
            <a:xfrm>
              <a:off x="1078684" y="3193087"/>
              <a:ext cx="1538332" cy="1477370"/>
            </a:xfrm>
            <a:prstGeom prst="rect">
              <a:avLst/>
            </a:prstGeom>
            <a:noFill/>
          </p:spPr>
          <p:txBody>
            <a:bodyPr wrap="square" rtlCol="0">
              <a:spAutoFit/>
            </a:bodyPr>
            <a:lstStyle/>
            <a:p>
              <a:pPr algn="ctr"/>
              <a:r>
                <a:rPr lang="zh-CN" altLang="en-US" sz="3299" b="1" dirty="0">
                  <a:solidFill>
                    <a:schemeClr val="bg1"/>
                  </a:solidFill>
                  <a:latin typeface="微软雅黑" panose="020B0503020204020204" pitchFamily="34" charset="-122"/>
                  <a:ea typeface="微软雅黑" panose="020B0503020204020204" pitchFamily="34" charset="-122"/>
                </a:rPr>
                <a:t>添加</a:t>
              </a:r>
              <a:endParaRPr lang="en-US" altLang="zh-CN" sz="3299" b="1" dirty="0">
                <a:solidFill>
                  <a:schemeClr val="bg1"/>
                </a:solidFill>
                <a:latin typeface="微软雅黑" panose="020B0503020204020204" pitchFamily="34" charset="-122"/>
                <a:ea typeface="微软雅黑" panose="020B0503020204020204" pitchFamily="34" charset="-122"/>
              </a:endParaRPr>
            </a:p>
            <a:p>
              <a:pPr algn="ctr"/>
              <a:r>
                <a:rPr lang="zh-CN" altLang="en-US" sz="3299" b="1" dirty="0">
                  <a:solidFill>
                    <a:schemeClr val="bg1"/>
                  </a:solidFill>
                  <a:latin typeface="微软雅黑" panose="020B0503020204020204" pitchFamily="34" charset="-122"/>
                  <a:ea typeface="微软雅黑" panose="020B0503020204020204" pitchFamily="34" charset="-122"/>
                </a:rPr>
                <a:t>文字</a:t>
              </a:r>
            </a:p>
          </p:txBody>
        </p:sp>
      </p:grpSp>
      <p:sp>
        <p:nvSpPr>
          <p:cNvPr id="89" name="TextBox 88"/>
          <p:cNvSpPr txBox="1"/>
          <p:nvPr/>
        </p:nvSpPr>
        <p:spPr>
          <a:xfrm>
            <a:off x="3058798" y="1290465"/>
            <a:ext cx="1497619" cy="248081"/>
          </a:xfrm>
          <a:prstGeom prst="rect">
            <a:avLst/>
          </a:prstGeom>
          <a:noFill/>
        </p:spPr>
        <p:txBody>
          <a:bodyPr wrap="square" rtlCol="0">
            <a:spAutoFit/>
          </a:bodyPr>
          <a:lstStyle/>
          <a:p>
            <a:r>
              <a:rPr lang="zh-CN" altLang="en-US" sz="1012" b="1" dirty="0">
                <a:solidFill>
                  <a:srgbClr val="2C3637"/>
                </a:solidFill>
                <a:latin typeface="微软雅黑" panose="020B0503020204020204" pitchFamily="34" charset="-122"/>
                <a:ea typeface="微软雅黑" panose="020B0503020204020204" pitchFamily="34" charset="-122"/>
              </a:rPr>
              <a:t>输入标题</a:t>
            </a:r>
          </a:p>
        </p:txBody>
      </p:sp>
      <p:sp>
        <p:nvSpPr>
          <p:cNvPr id="90" name="TextBox 89"/>
          <p:cNvSpPr txBox="1"/>
          <p:nvPr/>
        </p:nvSpPr>
        <p:spPr>
          <a:xfrm>
            <a:off x="3105589" y="1559158"/>
            <a:ext cx="5512425" cy="461665"/>
          </a:xfrm>
          <a:prstGeom prst="rect">
            <a:avLst/>
          </a:prstGeom>
          <a:noFill/>
        </p:spPr>
        <p:txBody>
          <a:bodyPr wrap="square" rtlCol="0">
            <a:spAutoFit/>
          </a:bodyPr>
          <a:lstStyle/>
          <a:p>
            <a:r>
              <a:rPr lang="zh-CN" altLang="en-US" sz="1200" dirty="0">
                <a:solidFill>
                  <a:srgbClr val="2C3637"/>
                </a:solidFill>
                <a:latin typeface="微软雅黑" panose="020B0503020204020204" pitchFamily="34" charset="-122"/>
                <a:ea typeface="微软雅黑" panose="020B0503020204020204" pitchFamily="34" charset="-122"/>
              </a:rPr>
              <a:t>根据自己的需要添加适当的文字，据研究，在幻灯片中，一页的文字最好不要超</a:t>
            </a:r>
            <a:r>
              <a:rPr lang="en-US" altLang="zh-CN" sz="1200" dirty="0">
                <a:solidFill>
                  <a:srgbClr val="2C3637"/>
                </a:solidFill>
                <a:latin typeface="微软雅黑" panose="020B0503020204020204" pitchFamily="34" charset="-122"/>
                <a:ea typeface="微软雅黑" panose="020B0503020204020204" pitchFamily="34" charset="-122"/>
              </a:rPr>
              <a:t>200</a:t>
            </a:r>
            <a:r>
              <a:rPr lang="zh-CN" altLang="en-US" sz="1200" dirty="0">
                <a:solidFill>
                  <a:srgbClr val="2C3637"/>
                </a:solidFill>
                <a:latin typeface="微软雅黑" panose="020B0503020204020204" pitchFamily="34" charset="-122"/>
                <a:ea typeface="微软雅黑" panose="020B0503020204020204" pitchFamily="34" charset="-122"/>
              </a:rPr>
              <a:t>字根据自己的需要添加适当的文字一页的文字最好不要超过</a:t>
            </a:r>
            <a:r>
              <a:rPr lang="en-US" altLang="zh-CN" sz="1200" dirty="0">
                <a:solidFill>
                  <a:srgbClr val="2C3637"/>
                </a:solidFill>
                <a:latin typeface="微软雅黑" panose="020B0503020204020204" pitchFamily="34" charset="-122"/>
                <a:ea typeface="微软雅黑" panose="020B0503020204020204" pitchFamily="34" charset="-122"/>
              </a:rPr>
              <a:t>200</a:t>
            </a:r>
            <a:r>
              <a:rPr lang="zh-CN" altLang="en-US" sz="1200" dirty="0">
                <a:solidFill>
                  <a:srgbClr val="2C3637"/>
                </a:solidFill>
                <a:latin typeface="微软雅黑" panose="020B0503020204020204" pitchFamily="34" charset="-122"/>
                <a:ea typeface="微软雅黑" panose="020B0503020204020204" pitchFamily="34" charset="-122"/>
              </a:rPr>
              <a:t>字。</a:t>
            </a:r>
          </a:p>
        </p:txBody>
      </p:sp>
      <p:sp>
        <p:nvSpPr>
          <p:cNvPr id="93" name="TextBox 92"/>
          <p:cNvSpPr txBox="1"/>
          <p:nvPr/>
        </p:nvSpPr>
        <p:spPr>
          <a:xfrm>
            <a:off x="3045989" y="3295134"/>
            <a:ext cx="1497619" cy="248081"/>
          </a:xfrm>
          <a:prstGeom prst="rect">
            <a:avLst/>
          </a:prstGeom>
          <a:noFill/>
        </p:spPr>
        <p:txBody>
          <a:bodyPr wrap="square" rtlCol="0">
            <a:spAutoFit/>
          </a:bodyPr>
          <a:lstStyle/>
          <a:p>
            <a:r>
              <a:rPr lang="zh-CN" altLang="en-US" sz="1012" b="1" dirty="0">
                <a:solidFill>
                  <a:srgbClr val="2C3637"/>
                </a:solidFill>
                <a:latin typeface="微软雅黑" panose="020B0503020204020204" pitchFamily="34" charset="-122"/>
                <a:ea typeface="微软雅黑" panose="020B0503020204020204" pitchFamily="34" charset="-122"/>
              </a:rPr>
              <a:t>输入标题</a:t>
            </a:r>
          </a:p>
        </p:txBody>
      </p:sp>
      <p:sp>
        <p:nvSpPr>
          <p:cNvPr id="94" name="TextBox 93"/>
          <p:cNvSpPr txBox="1"/>
          <p:nvPr/>
        </p:nvSpPr>
        <p:spPr>
          <a:xfrm>
            <a:off x="3092781" y="3525534"/>
            <a:ext cx="5512425" cy="461665"/>
          </a:xfrm>
          <a:prstGeom prst="rect">
            <a:avLst/>
          </a:prstGeom>
          <a:noFill/>
        </p:spPr>
        <p:txBody>
          <a:bodyPr wrap="square" rtlCol="0">
            <a:spAutoFit/>
          </a:bodyPr>
          <a:lstStyle/>
          <a:p>
            <a:r>
              <a:rPr lang="zh-CN" altLang="en-US" sz="1200" dirty="0">
                <a:solidFill>
                  <a:srgbClr val="2C3637"/>
                </a:solidFill>
                <a:latin typeface="微软雅黑" panose="020B0503020204020204" pitchFamily="34" charset="-122"/>
                <a:ea typeface="微软雅黑" panose="020B0503020204020204" pitchFamily="34" charset="-122"/>
              </a:rPr>
              <a:t>根据自己的需要添加适当的文字，据研究，在幻灯片中，一页的文字最好不要超</a:t>
            </a:r>
            <a:r>
              <a:rPr lang="en-US" altLang="zh-CN" sz="1200" dirty="0">
                <a:solidFill>
                  <a:srgbClr val="2C3637"/>
                </a:solidFill>
                <a:latin typeface="微软雅黑" panose="020B0503020204020204" pitchFamily="34" charset="-122"/>
                <a:ea typeface="微软雅黑" panose="020B0503020204020204" pitchFamily="34" charset="-122"/>
              </a:rPr>
              <a:t>200</a:t>
            </a:r>
            <a:r>
              <a:rPr lang="zh-CN" altLang="en-US" sz="1200" dirty="0">
                <a:solidFill>
                  <a:srgbClr val="2C3637"/>
                </a:solidFill>
                <a:latin typeface="微软雅黑" panose="020B0503020204020204" pitchFamily="34" charset="-122"/>
                <a:ea typeface="微软雅黑" panose="020B0503020204020204" pitchFamily="34" charset="-122"/>
              </a:rPr>
              <a:t>字根据自己的需要添加适当的文字一页的文字最好不要超过</a:t>
            </a:r>
            <a:r>
              <a:rPr lang="en-US" altLang="zh-CN" sz="1200" dirty="0">
                <a:solidFill>
                  <a:srgbClr val="2C3637"/>
                </a:solidFill>
                <a:latin typeface="微软雅黑" panose="020B0503020204020204" pitchFamily="34" charset="-122"/>
                <a:ea typeface="微软雅黑" panose="020B0503020204020204" pitchFamily="34" charset="-122"/>
              </a:rPr>
              <a:t>200</a:t>
            </a:r>
            <a:r>
              <a:rPr lang="zh-CN" altLang="en-US" sz="1200" dirty="0">
                <a:solidFill>
                  <a:srgbClr val="2C3637"/>
                </a:solidFill>
                <a:latin typeface="微软雅黑" panose="020B0503020204020204" pitchFamily="34" charset="-122"/>
                <a:ea typeface="微软雅黑" panose="020B0503020204020204" pitchFamily="34" charset="-122"/>
              </a:rPr>
              <a:t>字。</a:t>
            </a:r>
          </a:p>
        </p:txBody>
      </p:sp>
      <p:sp>
        <p:nvSpPr>
          <p:cNvPr id="95" name="TextBox 94"/>
          <p:cNvSpPr txBox="1"/>
          <p:nvPr/>
        </p:nvSpPr>
        <p:spPr>
          <a:xfrm>
            <a:off x="3437424" y="2220653"/>
            <a:ext cx="1497619" cy="248081"/>
          </a:xfrm>
          <a:prstGeom prst="rect">
            <a:avLst/>
          </a:prstGeom>
          <a:noFill/>
        </p:spPr>
        <p:txBody>
          <a:bodyPr wrap="square" rtlCol="0">
            <a:spAutoFit/>
          </a:bodyPr>
          <a:lstStyle/>
          <a:p>
            <a:r>
              <a:rPr lang="zh-CN" altLang="en-US" sz="1012" b="1" dirty="0">
                <a:solidFill>
                  <a:srgbClr val="2C3637"/>
                </a:solidFill>
                <a:latin typeface="微软雅黑" panose="020B0503020204020204" pitchFamily="34" charset="-122"/>
                <a:ea typeface="微软雅黑" panose="020B0503020204020204" pitchFamily="34" charset="-122"/>
              </a:rPr>
              <a:t>输入标题</a:t>
            </a:r>
          </a:p>
        </p:txBody>
      </p:sp>
      <p:sp>
        <p:nvSpPr>
          <p:cNvPr id="96" name="TextBox 95"/>
          <p:cNvSpPr txBox="1"/>
          <p:nvPr/>
        </p:nvSpPr>
        <p:spPr>
          <a:xfrm>
            <a:off x="3484216" y="2451052"/>
            <a:ext cx="5512425" cy="461665"/>
          </a:xfrm>
          <a:prstGeom prst="rect">
            <a:avLst/>
          </a:prstGeom>
          <a:noFill/>
        </p:spPr>
        <p:txBody>
          <a:bodyPr wrap="square" rtlCol="0">
            <a:spAutoFit/>
          </a:bodyPr>
          <a:lstStyle/>
          <a:p>
            <a:r>
              <a:rPr lang="zh-CN" altLang="en-US" sz="1200" dirty="0">
                <a:solidFill>
                  <a:srgbClr val="2C3637"/>
                </a:solidFill>
                <a:latin typeface="微软雅黑" panose="020B0503020204020204" pitchFamily="34" charset="-122"/>
                <a:ea typeface="微软雅黑" panose="020B0503020204020204" pitchFamily="34" charset="-122"/>
              </a:rPr>
              <a:t>根据自己的需要添加适当的文字，据研究，在幻灯片中，一页的文字最好不要超</a:t>
            </a:r>
            <a:r>
              <a:rPr lang="en-US" altLang="zh-CN" sz="1200" dirty="0">
                <a:solidFill>
                  <a:srgbClr val="2C3637"/>
                </a:solidFill>
                <a:latin typeface="微软雅黑" panose="020B0503020204020204" pitchFamily="34" charset="-122"/>
                <a:ea typeface="微软雅黑" panose="020B0503020204020204" pitchFamily="34" charset="-122"/>
              </a:rPr>
              <a:t>200</a:t>
            </a:r>
            <a:r>
              <a:rPr lang="zh-CN" altLang="en-US" sz="1200" dirty="0">
                <a:solidFill>
                  <a:srgbClr val="2C3637"/>
                </a:solidFill>
                <a:latin typeface="微软雅黑" panose="020B0503020204020204" pitchFamily="34" charset="-122"/>
                <a:ea typeface="微软雅黑" panose="020B0503020204020204" pitchFamily="34" charset="-122"/>
              </a:rPr>
              <a:t>字根据自己的需要添加适当的文字一页的文字最好不要超过</a:t>
            </a:r>
            <a:r>
              <a:rPr lang="en-US" altLang="zh-CN" sz="1200" dirty="0">
                <a:solidFill>
                  <a:srgbClr val="2C3637"/>
                </a:solidFill>
                <a:latin typeface="微软雅黑" panose="020B0503020204020204" pitchFamily="34" charset="-122"/>
                <a:ea typeface="微软雅黑" panose="020B0503020204020204" pitchFamily="34" charset="-122"/>
              </a:rPr>
              <a:t>200</a:t>
            </a:r>
            <a:r>
              <a:rPr lang="zh-CN" altLang="en-US" sz="1200" dirty="0">
                <a:solidFill>
                  <a:srgbClr val="2C3637"/>
                </a:solidFill>
                <a:latin typeface="微软雅黑" panose="020B0503020204020204" pitchFamily="34" charset="-122"/>
                <a:ea typeface="微软雅黑" panose="020B0503020204020204" pitchFamily="34" charset="-122"/>
              </a:rPr>
              <a:t>字。</a:t>
            </a:r>
          </a:p>
        </p:txBody>
      </p:sp>
      <p:sp>
        <p:nvSpPr>
          <p:cNvPr id="2" name="标题 1"/>
          <p:cNvSpPr>
            <a:spLocks noGrp="1"/>
          </p:cNvSpPr>
          <p:nvPr>
            <p:ph type="title"/>
          </p:nvPr>
        </p:nvSpPr>
        <p:spPr/>
        <p:txBody>
          <a:bodyPr/>
          <a:lstStyle/>
          <a:p>
            <a:r>
              <a:rPr lang="zh-CN" altLang="en-US" dirty="0"/>
              <a:t>单击此处添加您的标题</a:t>
            </a:r>
          </a:p>
        </p:txBody>
      </p:sp>
    </p:spTree>
    <p:extLst>
      <p:ext uri="{BB962C8B-B14F-4D97-AF65-F5344CB8AC3E}">
        <p14:creationId xmlns:p14="http://schemas.microsoft.com/office/powerpoint/2010/main" val="13656966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椭圆 19"/>
          <p:cNvSpPr/>
          <p:nvPr/>
        </p:nvSpPr>
        <p:spPr>
          <a:xfrm>
            <a:off x="1548452" y="2606007"/>
            <a:ext cx="1863481" cy="18634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sp>
        <p:nvSpPr>
          <p:cNvPr id="21" name="椭圆 20"/>
          <p:cNvSpPr/>
          <p:nvPr/>
        </p:nvSpPr>
        <p:spPr>
          <a:xfrm>
            <a:off x="3762121" y="1202216"/>
            <a:ext cx="432354" cy="43247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2" dirty="0">
                <a:latin typeface="Impact MT Std" pitchFamily="34" charset="0"/>
                <a:ea typeface="微软雅黑" pitchFamily="34" charset="-122"/>
              </a:rPr>
              <a:t>1</a:t>
            </a:r>
            <a:endParaRPr lang="zh-CN" altLang="en-US" sz="1012" dirty="0">
              <a:latin typeface="Impact MT Std" pitchFamily="34" charset="0"/>
              <a:ea typeface="微软雅黑" pitchFamily="34" charset="-122"/>
            </a:endParaRPr>
          </a:p>
        </p:txBody>
      </p:sp>
      <p:cxnSp>
        <p:nvCxnSpPr>
          <p:cNvPr id="22" name="直接连接符 21"/>
          <p:cNvCxnSpPr/>
          <p:nvPr/>
        </p:nvCxnSpPr>
        <p:spPr>
          <a:xfrm>
            <a:off x="4194862" y="1430780"/>
            <a:ext cx="755083"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1727741" y="3382682"/>
            <a:ext cx="1501081" cy="27699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gn="ctr">
              <a:lnSpc>
                <a:spcPct val="100000"/>
              </a:lnSpc>
            </a:pPr>
            <a:r>
              <a:rPr lang="zh-CN" altLang="en-US" sz="1800" b="1" dirty="0">
                <a:solidFill>
                  <a:schemeClr val="bg1"/>
                </a:solidFill>
              </a:rPr>
              <a:t>市场推广方案</a:t>
            </a:r>
            <a:endParaRPr lang="en-US" altLang="zh-CN" sz="1800" b="1" dirty="0">
              <a:solidFill>
                <a:schemeClr val="bg1"/>
              </a:solidFill>
            </a:endParaRPr>
          </a:p>
        </p:txBody>
      </p:sp>
      <p:sp>
        <p:nvSpPr>
          <p:cNvPr id="24" name="椭圆 23"/>
          <p:cNvSpPr/>
          <p:nvPr/>
        </p:nvSpPr>
        <p:spPr>
          <a:xfrm>
            <a:off x="1548452" y="1094232"/>
            <a:ext cx="1863481" cy="1863481"/>
          </a:xfrm>
          <a:prstGeom prst="ellipse">
            <a:avLst/>
          </a:prstGeom>
          <a:solidFill>
            <a:srgbClr val="C00000"/>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25" name="KSO_Shape"/>
          <p:cNvSpPr>
            <a:spLocks/>
          </p:cNvSpPr>
          <p:nvPr/>
        </p:nvSpPr>
        <p:spPr bwMode="auto">
          <a:xfrm>
            <a:off x="1851912" y="1625313"/>
            <a:ext cx="1235770" cy="862980"/>
          </a:xfrm>
          <a:custGeom>
            <a:avLst/>
            <a:gdLst>
              <a:gd name="T0" fmla="*/ 1733867 w 2074863"/>
              <a:gd name="T1" fmla="*/ 579834 h 1449388"/>
              <a:gd name="T2" fmla="*/ 1791884 w 2074863"/>
              <a:gd name="T3" fmla="*/ 600246 h 1449388"/>
              <a:gd name="T4" fmla="*/ 1794804 w 2074863"/>
              <a:gd name="T5" fmla="*/ 538648 h 1449388"/>
              <a:gd name="T6" fmla="*/ 510830 w 2074863"/>
              <a:gd name="T7" fmla="*/ 162256 h 1449388"/>
              <a:gd name="T8" fmla="*/ 492893 w 2074863"/>
              <a:gd name="T9" fmla="*/ 222976 h 1449388"/>
              <a:gd name="T10" fmla="*/ 438718 w 2074863"/>
              <a:gd name="T11" fmla="*/ 188484 h 1449388"/>
              <a:gd name="T12" fmla="*/ 1598128 w 2074863"/>
              <a:gd name="T13" fmla="*/ 142089 h 1449388"/>
              <a:gd name="T14" fmla="*/ 1885296 w 2074863"/>
              <a:gd name="T15" fmla="*/ 549583 h 1449388"/>
              <a:gd name="T16" fmla="*/ 1586087 w 2074863"/>
              <a:gd name="T17" fmla="*/ 450078 h 1449388"/>
              <a:gd name="T18" fmla="*/ 486453 w 2074863"/>
              <a:gd name="T19" fmla="*/ 72185 h 1449388"/>
              <a:gd name="T20" fmla="*/ 151219 w 2074863"/>
              <a:gd name="T21" fmla="*/ 357281 h 1449388"/>
              <a:gd name="T22" fmla="*/ 295879 w 2074863"/>
              <a:gd name="T23" fmla="*/ 407592 h 1449388"/>
              <a:gd name="T24" fmla="*/ 486453 w 2074863"/>
              <a:gd name="T25" fmla="*/ 72185 h 1449388"/>
              <a:gd name="T26" fmla="*/ 681762 w 2074863"/>
              <a:gd name="T27" fmla="*/ 209994 h 1449388"/>
              <a:gd name="T28" fmla="*/ 910960 w 2074863"/>
              <a:gd name="T29" fmla="*/ 275617 h 1449388"/>
              <a:gd name="T30" fmla="*/ 1184248 w 2074863"/>
              <a:gd name="T31" fmla="*/ 351448 h 1449388"/>
              <a:gd name="T32" fmla="*/ 1396319 w 2074863"/>
              <a:gd name="T33" fmla="*/ 332855 h 1449388"/>
              <a:gd name="T34" fmla="*/ 1606205 w 2074863"/>
              <a:gd name="T35" fmla="*/ 562536 h 1449388"/>
              <a:gd name="T36" fmla="*/ 1640821 w 2074863"/>
              <a:gd name="T37" fmla="*/ 739718 h 1449388"/>
              <a:gd name="T38" fmla="*/ 1379558 w 2074863"/>
              <a:gd name="T39" fmla="*/ 843985 h 1449388"/>
              <a:gd name="T40" fmla="*/ 1124853 w 2074863"/>
              <a:gd name="T41" fmla="*/ 641283 h 1449388"/>
              <a:gd name="T42" fmla="*/ 720387 w 2074863"/>
              <a:gd name="T43" fmla="*/ 519516 h 1449388"/>
              <a:gd name="T44" fmla="*/ 653705 w 2074863"/>
              <a:gd name="T45" fmla="*/ 311345 h 1449388"/>
              <a:gd name="T46" fmla="*/ 325395 w 2074863"/>
              <a:gd name="T47" fmla="*/ 480871 h 1449388"/>
              <a:gd name="T48" fmla="*/ 435438 w 2074863"/>
              <a:gd name="T49" fmla="*/ 683574 h 1449388"/>
              <a:gd name="T50" fmla="*/ 530543 w 2074863"/>
              <a:gd name="T51" fmla="*/ 794768 h 1449388"/>
              <a:gd name="T52" fmla="*/ 611436 w 2074863"/>
              <a:gd name="T53" fmla="*/ 890286 h 1449388"/>
              <a:gd name="T54" fmla="*/ 688686 w 2074863"/>
              <a:gd name="T55" fmla="*/ 1001480 h 1449388"/>
              <a:gd name="T56" fmla="*/ 800188 w 2074863"/>
              <a:gd name="T57" fmla="*/ 1230068 h 1449388"/>
              <a:gd name="T58" fmla="*/ 913511 w 2074863"/>
              <a:gd name="T59" fmla="*/ 1255588 h 1449388"/>
              <a:gd name="T60" fmla="*/ 768486 w 2074863"/>
              <a:gd name="T61" fmla="*/ 1063458 h 1449388"/>
              <a:gd name="T62" fmla="*/ 798730 w 2074863"/>
              <a:gd name="T63" fmla="*/ 1022261 h 1449388"/>
              <a:gd name="T64" fmla="*/ 1047604 w 2074863"/>
              <a:gd name="T65" fmla="*/ 1245015 h 1449388"/>
              <a:gd name="T66" fmla="*/ 1112465 w 2074863"/>
              <a:gd name="T67" fmla="*/ 1184496 h 1449388"/>
              <a:gd name="T68" fmla="*/ 841727 w 2074863"/>
              <a:gd name="T69" fmla="*/ 896119 h 1449388"/>
              <a:gd name="T70" fmla="*/ 886182 w 2074863"/>
              <a:gd name="T71" fmla="*/ 868047 h 1449388"/>
              <a:gd name="T72" fmla="*/ 1205383 w 2074863"/>
              <a:gd name="T73" fmla="*/ 1138195 h 1449388"/>
              <a:gd name="T74" fmla="*/ 1202468 w 2074863"/>
              <a:gd name="T75" fmla="*/ 1026636 h 1449388"/>
              <a:gd name="T76" fmla="*/ 955779 w 2074863"/>
              <a:gd name="T77" fmla="*/ 749197 h 1449388"/>
              <a:gd name="T78" fmla="*/ 1006793 w 2074863"/>
              <a:gd name="T79" fmla="*/ 736437 h 1449388"/>
              <a:gd name="T80" fmla="*/ 1311053 w 2074863"/>
              <a:gd name="T81" fmla="*/ 1001480 h 1449388"/>
              <a:gd name="T82" fmla="*/ 1303037 w 2074863"/>
              <a:gd name="T83" fmla="*/ 890286 h 1449388"/>
              <a:gd name="T84" fmla="*/ 1310325 w 2074863"/>
              <a:gd name="T85" fmla="*/ 838516 h 1449388"/>
              <a:gd name="T86" fmla="*/ 1409802 w 2074863"/>
              <a:gd name="T87" fmla="*/ 919087 h 1449388"/>
              <a:gd name="T88" fmla="*/ 1378829 w 2074863"/>
              <a:gd name="T89" fmla="*/ 1028094 h 1449388"/>
              <a:gd name="T90" fmla="*/ 1306317 w 2074863"/>
              <a:gd name="T91" fmla="*/ 1123248 h 1449388"/>
              <a:gd name="T92" fmla="*/ 1210119 w 2074863"/>
              <a:gd name="T93" fmla="*/ 1205641 h 1449388"/>
              <a:gd name="T94" fmla="*/ 1113922 w 2074863"/>
              <a:gd name="T95" fmla="*/ 1290222 h 1449388"/>
              <a:gd name="T96" fmla="*/ 1016631 w 2074863"/>
              <a:gd name="T97" fmla="*/ 1300795 h 1449388"/>
              <a:gd name="T98" fmla="*/ 897478 w 2074863"/>
              <a:gd name="T99" fmla="*/ 1327044 h 1449388"/>
              <a:gd name="T100" fmla="*/ 625648 w 2074863"/>
              <a:gd name="T101" fmla="*/ 1160798 h 1449388"/>
              <a:gd name="T102" fmla="*/ 491918 w 2074863"/>
              <a:gd name="T103" fmla="*/ 1202360 h 1449388"/>
              <a:gd name="T104" fmla="*/ 458760 w 2074863"/>
              <a:gd name="T105" fmla="*/ 1134550 h 1449388"/>
              <a:gd name="T106" fmla="*/ 365477 w 2074863"/>
              <a:gd name="T107" fmla="*/ 1057260 h 1449388"/>
              <a:gd name="T108" fmla="*/ 317378 w 2074863"/>
              <a:gd name="T109" fmla="*/ 969763 h 1449388"/>
              <a:gd name="T110" fmla="*/ 233206 w 2074863"/>
              <a:gd name="T111" fmla="*/ 865131 h 1449388"/>
              <a:gd name="T112" fmla="*/ 268916 w 2074863"/>
              <a:gd name="T113" fmla="*/ 733520 h 1449388"/>
              <a:gd name="T114" fmla="*/ 186565 w 2074863"/>
              <a:gd name="T115" fmla="*/ 647845 h 1449388"/>
              <a:gd name="T116" fmla="*/ 1822 w 2074863"/>
              <a:gd name="T117" fmla="*/ 438580 h 1449388"/>
              <a:gd name="T118" fmla="*/ 272923 w 2074863"/>
              <a:gd name="T119" fmla="*/ 139996 h 144938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074863" h="1449388">
                <a:moveTo>
                  <a:pt x="1923841" y="577723"/>
                </a:moveTo>
                <a:lnTo>
                  <a:pt x="1919867" y="578517"/>
                </a:lnTo>
                <a:lnTo>
                  <a:pt x="1915893" y="579312"/>
                </a:lnTo>
                <a:lnTo>
                  <a:pt x="1911919" y="580503"/>
                </a:lnTo>
                <a:lnTo>
                  <a:pt x="1907944" y="582488"/>
                </a:lnTo>
                <a:lnTo>
                  <a:pt x="1904765" y="584871"/>
                </a:lnTo>
                <a:lnTo>
                  <a:pt x="1901983" y="586857"/>
                </a:lnTo>
                <a:lnTo>
                  <a:pt x="1898804" y="589636"/>
                </a:lnTo>
                <a:lnTo>
                  <a:pt x="1896022" y="592813"/>
                </a:lnTo>
                <a:lnTo>
                  <a:pt x="1893240" y="595593"/>
                </a:lnTo>
                <a:lnTo>
                  <a:pt x="1891253" y="599167"/>
                </a:lnTo>
                <a:lnTo>
                  <a:pt x="1889663" y="602741"/>
                </a:lnTo>
                <a:lnTo>
                  <a:pt x="1888471" y="606712"/>
                </a:lnTo>
                <a:lnTo>
                  <a:pt x="1887278" y="610683"/>
                </a:lnTo>
                <a:lnTo>
                  <a:pt x="1886483" y="615051"/>
                </a:lnTo>
                <a:lnTo>
                  <a:pt x="1886483" y="619419"/>
                </a:lnTo>
                <a:lnTo>
                  <a:pt x="1886483" y="623390"/>
                </a:lnTo>
                <a:lnTo>
                  <a:pt x="1887278" y="627758"/>
                </a:lnTo>
                <a:lnTo>
                  <a:pt x="1888471" y="631729"/>
                </a:lnTo>
                <a:lnTo>
                  <a:pt x="1889663" y="635303"/>
                </a:lnTo>
                <a:lnTo>
                  <a:pt x="1891253" y="639274"/>
                </a:lnTo>
                <a:lnTo>
                  <a:pt x="1893240" y="642451"/>
                </a:lnTo>
                <a:lnTo>
                  <a:pt x="1896022" y="646025"/>
                </a:lnTo>
                <a:lnTo>
                  <a:pt x="1898804" y="648805"/>
                </a:lnTo>
                <a:lnTo>
                  <a:pt x="1901983" y="651188"/>
                </a:lnTo>
                <a:lnTo>
                  <a:pt x="1904765" y="653967"/>
                </a:lnTo>
                <a:lnTo>
                  <a:pt x="1907944" y="655953"/>
                </a:lnTo>
                <a:lnTo>
                  <a:pt x="1911919" y="657541"/>
                </a:lnTo>
                <a:lnTo>
                  <a:pt x="1915893" y="659130"/>
                </a:lnTo>
                <a:lnTo>
                  <a:pt x="1919867" y="660321"/>
                </a:lnTo>
                <a:lnTo>
                  <a:pt x="1923841" y="660718"/>
                </a:lnTo>
                <a:lnTo>
                  <a:pt x="1928213" y="661115"/>
                </a:lnTo>
                <a:lnTo>
                  <a:pt x="1932585" y="660718"/>
                </a:lnTo>
                <a:lnTo>
                  <a:pt x="1936956" y="660321"/>
                </a:lnTo>
                <a:lnTo>
                  <a:pt x="1940533" y="659130"/>
                </a:lnTo>
                <a:lnTo>
                  <a:pt x="1944508" y="657541"/>
                </a:lnTo>
                <a:lnTo>
                  <a:pt x="1948084" y="655953"/>
                </a:lnTo>
                <a:lnTo>
                  <a:pt x="1951661" y="653967"/>
                </a:lnTo>
                <a:lnTo>
                  <a:pt x="1954841" y="651188"/>
                </a:lnTo>
                <a:lnTo>
                  <a:pt x="1958020" y="648805"/>
                </a:lnTo>
                <a:lnTo>
                  <a:pt x="1960405" y="646025"/>
                </a:lnTo>
                <a:lnTo>
                  <a:pt x="1963187" y="642451"/>
                </a:lnTo>
                <a:lnTo>
                  <a:pt x="1965174" y="639274"/>
                </a:lnTo>
                <a:lnTo>
                  <a:pt x="1966763" y="635303"/>
                </a:lnTo>
                <a:lnTo>
                  <a:pt x="1967956" y="631729"/>
                </a:lnTo>
                <a:lnTo>
                  <a:pt x="1969148" y="627758"/>
                </a:lnTo>
                <a:lnTo>
                  <a:pt x="1969943" y="623390"/>
                </a:lnTo>
                <a:lnTo>
                  <a:pt x="1970340" y="619419"/>
                </a:lnTo>
                <a:lnTo>
                  <a:pt x="1969943" y="615051"/>
                </a:lnTo>
                <a:lnTo>
                  <a:pt x="1969148" y="610683"/>
                </a:lnTo>
                <a:lnTo>
                  <a:pt x="1967956" y="606712"/>
                </a:lnTo>
                <a:lnTo>
                  <a:pt x="1966763" y="602741"/>
                </a:lnTo>
                <a:lnTo>
                  <a:pt x="1965174" y="599167"/>
                </a:lnTo>
                <a:lnTo>
                  <a:pt x="1963187" y="595593"/>
                </a:lnTo>
                <a:lnTo>
                  <a:pt x="1960405" y="592813"/>
                </a:lnTo>
                <a:lnTo>
                  <a:pt x="1958020" y="589636"/>
                </a:lnTo>
                <a:lnTo>
                  <a:pt x="1954841" y="586857"/>
                </a:lnTo>
                <a:lnTo>
                  <a:pt x="1951661" y="584871"/>
                </a:lnTo>
                <a:lnTo>
                  <a:pt x="1948084" y="582488"/>
                </a:lnTo>
                <a:lnTo>
                  <a:pt x="1944508" y="580503"/>
                </a:lnTo>
                <a:lnTo>
                  <a:pt x="1940533" y="579312"/>
                </a:lnTo>
                <a:lnTo>
                  <a:pt x="1936956" y="578517"/>
                </a:lnTo>
                <a:lnTo>
                  <a:pt x="1932585" y="577723"/>
                </a:lnTo>
                <a:lnTo>
                  <a:pt x="1928213" y="577723"/>
                </a:lnTo>
                <a:lnTo>
                  <a:pt x="1923841" y="577723"/>
                </a:lnTo>
                <a:close/>
                <a:moveTo>
                  <a:pt x="519301" y="160338"/>
                </a:moveTo>
                <a:lnTo>
                  <a:pt x="523687" y="160338"/>
                </a:lnTo>
                <a:lnTo>
                  <a:pt x="528072" y="160729"/>
                </a:lnTo>
                <a:lnTo>
                  <a:pt x="532059" y="161512"/>
                </a:lnTo>
                <a:lnTo>
                  <a:pt x="536445" y="162687"/>
                </a:lnTo>
                <a:lnTo>
                  <a:pt x="540033" y="163861"/>
                </a:lnTo>
                <a:lnTo>
                  <a:pt x="544020" y="166210"/>
                </a:lnTo>
                <a:lnTo>
                  <a:pt x="547209" y="168558"/>
                </a:lnTo>
                <a:lnTo>
                  <a:pt x="550399" y="170907"/>
                </a:lnTo>
                <a:lnTo>
                  <a:pt x="553588" y="174038"/>
                </a:lnTo>
                <a:lnTo>
                  <a:pt x="556379" y="176778"/>
                </a:lnTo>
                <a:lnTo>
                  <a:pt x="558771" y="180693"/>
                </a:lnTo>
                <a:lnTo>
                  <a:pt x="560366" y="183824"/>
                </a:lnTo>
                <a:lnTo>
                  <a:pt x="562359" y="188130"/>
                </a:lnTo>
                <a:lnTo>
                  <a:pt x="563954" y="192436"/>
                </a:lnTo>
                <a:lnTo>
                  <a:pt x="564752" y="196350"/>
                </a:lnTo>
                <a:lnTo>
                  <a:pt x="565150" y="201048"/>
                </a:lnTo>
                <a:lnTo>
                  <a:pt x="565150" y="205353"/>
                </a:lnTo>
                <a:lnTo>
                  <a:pt x="564752" y="209268"/>
                </a:lnTo>
                <a:lnTo>
                  <a:pt x="563954" y="213574"/>
                </a:lnTo>
                <a:lnTo>
                  <a:pt x="562758" y="217488"/>
                </a:lnTo>
                <a:lnTo>
                  <a:pt x="560765" y="221402"/>
                </a:lnTo>
                <a:lnTo>
                  <a:pt x="558771" y="224925"/>
                </a:lnTo>
                <a:lnTo>
                  <a:pt x="556778" y="228448"/>
                </a:lnTo>
                <a:lnTo>
                  <a:pt x="553987" y="231188"/>
                </a:lnTo>
                <a:lnTo>
                  <a:pt x="551196" y="234711"/>
                </a:lnTo>
                <a:lnTo>
                  <a:pt x="547608" y="237060"/>
                </a:lnTo>
                <a:lnTo>
                  <a:pt x="544418" y="239800"/>
                </a:lnTo>
                <a:lnTo>
                  <a:pt x="540431" y="241366"/>
                </a:lnTo>
                <a:lnTo>
                  <a:pt x="536843" y="242932"/>
                </a:lnTo>
                <a:lnTo>
                  <a:pt x="532458" y="244497"/>
                </a:lnTo>
                <a:lnTo>
                  <a:pt x="528072" y="245672"/>
                </a:lnTo>
                <a:lnTo>
                  <a:pt x="523687" y="246063"/>
                </a:lnTo>
                <a:lnTo>
                  <a:pt x="518902" y="246063"/>
                </a:lnTo>
                <a:lnTo>
                  <a:pt x="514915" y="245672"/>
                </a:lnTo>
                <a:lnTo>
                  <a:pt x="510530" y="244497"/>
                </a:lnTo>
                <a:lnTo>
                  <a:pt x="506543" y="243323"/>
                </a:lnTo>
                <a:lnTo>
                  <a:pt x="502955" y="241757"/>
                </a:lnTo>
                <a:lnTo>
                  <a:pt x="498968" y="239800"/>
                </a:lnTo>
                <a:lnTo>
                  <a:pt x="495778" y="237451"/>
                </a:lnTo>
                <a:lnTo>
                  <a:pt x="492190" y="235103"/>
                </a:lnTo>
                <a:lnTo>
                  <a:pt x="489399" y="232363"/>
                </a:lnTo>
                <a:lnTo>
                  <a:pt x="486210" y="228840"/>
                </a:lnTo>
                <a:lnTo>
                  <a:pt x="484216" y="225708"/>
                </a:lnTo>
                <a:lnTo>
                  <a:pt x="482223" y="221794"/>
                </a:lnTo>
                <a:lnTo>
                  <a:pt x="480628" y="217879"/>
                </a:lnTo>
                <a:lnTo>
                  <a:pt x="479033" y="213965"/>
                </a:lnTo>
                <a:lnTo>
                  <a:pt x="478236" y="209268"/>
                </a:lnTo>
                <a:lnTo>
                  <a:pt x="477837" y="205353"/>
                </a:lnTo>
                <a:lnTo>
                  <a:pt x="477837" y="200656"/>
                </a:lnTo>
                <a:lnTo>
                  <a:pt x="478236" y="196350"/>
                </a:lnTo>
                <a:lnTo>
                  <a:pt x="479033" y="192436"/>
                </a:lnTo>
                <a:lnTo>
                  <a:pt x="480628" y="188522"/>
                </a:lnTo>
                <a:lnTo>
                  <a:pt x="481824" y="184607"/>
                </a:lnTo>
                <a:lnTo>
                  <a:pt x="483818" y="181084"/>
                </a:lnTo>
                <a:lnTo>
                  <a:pt x="486210" y="177561"/>
                </a:lnTo>
                <a:lnTo>
                  <a:pt x="489001" y="174430"/>
                </a:lnTo>
                <a:lnTo>
                  <a:pt x="491791" y="171298"/>
                </a:lnTo>
                <a:lnTo>
                  <a:pt x="494981" y="168558"/>
                </a:lnTo>
                <a:lnTo>
                  <a:pt x="498569" y="166601"/>
                </a:lnTo>
                <a:lnTo>
                  <a:pt x="502157" y="164252"/>
                </a:lnTo>
                <a:lnTo>
                  <a:pt x="506144" y="162687"/>
                </a:lnTo>
                <a:lnTo>
                  <a:pt x="510530" y="161512"/>
                </a:lnTo>
                <a:lnTo>
                  <a:pt x="514915" y="160729"/>
                </a:lnTo>
                <a:lnTo>
                  <a:pt x="519301" y="160338"/>
                </a:lnTo>
                <a:close/>
                <a:moveTo>
                  <a:pt x="1699693" y="111125"/>
                </a:moveTo>
                <a:lnTo>
                  <a:pt x="1718770" y="131377"/>
                </a:lnTo>
                <a:lnTo>
                  <a:pt x="1740628" y="154806"/>
                </a:lnTo>
                <a:lnTo>
                  <a:pt x="1768448" y="186178"/>
                </a:lnTo>
                <a:lnTo>
                  <a:pt x="1784345" y="204842"/>
                </a:lnTo>
                <a:lnTo>
                  <a:pt x="1801832" y="224697"/>
                </a:lnTo>
                <a:lnTo>
                  <a:pt x="1819318" y="246538"/>
                </a:lnTo>
                <a:lnTo>
                  <a:pt x="1838395" y="269173"/>
                </a:lnTo>
                <a:lnTo>
                  <a:pt x="1857471" y="293793"/>
                </a:lnTo>
                <a:lnTo>
                  <a:pt x="1877343" y="318811"/>
                </a:lnTo>
                <a:lnTo>
                  <a:pt x="1897611" y="345417"/>
                </a:lnTo>
                <a:lnTo>
                  <a:pt x="1917483" y="372420"/>
                </a:lnTo>
                <a:lnTo>
                  <a:pt x="1936956" y="400217"/>
                </a:lnTo>
                <a:lnTo>
                  <a:pt x="1954841" y="426823"/>
                </a:lnTo>
                <a:lnTo>
                  <a:pt x="1971930" y="453032"/>
                </a:lnTo>
                <a:lnTo>
                  <a:pt x="1987032" y="478050"/>
                </a:lnTo>
                <a:lnTo>
                  <a:pt x="2001339" y="501479"/>
                </a:lnTo>
                <a:lnTo>
                  <a:pt x="2014057" y="524511"/>
                </a:lnTo>
                <a:lnTo>
                  <a:pt x="2025980" y="545558"/>
                </a:lnTo>
                <a:lnTo>
                  <a:pt x="2036313" y="565016"/>
                </a:lnTo>
                <a:lnTo>
                  <a:pt x="2045454" y="582488"/>
                </a:lnTo>
                <a:lnTo>
                  <a:pt x="2053402" y="598770"/>
                </a:lnTo>
                <a:lnTo>
                  <a:pt x="2065325" y="623787"/>
                </a:lnTo>
                <a:lnTo>
                  <a:pt x="2072479" y="640069"/>
                </a:lnTo>
                <a:lnTo>
                  <a:pt x="2074863" y="646025"/>
                </a:lnTo>
                <a:lnTo>
                  <a:pt x="1870189" y="796925"/>
                </a:lnTo>
                <a:lnTo>
                  <a:pt x="1867407" y="789380"/>
                </a:lnTo>
                <a:lnTo>
                  <a:pt x="1859856" y="767142"/>
                </a:lnTo>
                <a:lnTo>
                  <a:pt x="1854689" y="751258"/>
                </a:lnTo>
                <a:lnTo>
                  <a:pt x="1847933" y="733388"/>
                </a:lnTo>
                <a:lnTo>
                  <a:pt x="1839985" y="712342"/>
                </a:lnTo>
                <a:lnTo>
                  <a:pt x="1830844" y="690104"/>
                </a:lnTo>
                <a:lnTo>
                  <a:pt x="1820908" y="666278"/>
                </a:lnTo>
                <a:lnTo>
                  <a:pt x="1809383" y="640466"/>
                </a:lnTo>
                <a:lnTo>
                  <a:pt x="1797063" y="614257"/>
                </a:lnTo>
                <a:lnTo>
                  <a:pt x="1783550" y="586857"/>
                </a:lnTo>
                <a:lnTo>
                  <a:pt x="1768845" y="559059"/>
                </a:lnTo>
                <a:lnTo>
                  <a:pt x="1753346" y="531262"/>
                </a:lnTo>
                <a:lnTo>
                  <a:pt x="1744602" y="517363"/>
                </a:lnTo>
                <a:lnTo>
                  <a:pt x="1736256" y="503862"/>
                </a:lnTo>
                <a:lnTo>
                  <a:pt x="1727513" y="490360"/>
                </a:lnTo>
                <a:lnTo>
                  <a:pt x="1718770" y="476859"/>
                </a:lnTo>
                <a:lnTo>
                  <a:pt x="1709232" y="463357"/>
                </a:lnTo>
                <a:lnTo>
                  <a:pt x="1700091" y="450650"/>
                </a:lnTo>
                <a:lnTo>
                  <a:pt x="1690552" y="438339"/>
                </a:lnTo>
                <a:lnTo>
                  <a:pt x="1681014" y="426029"/>
                </a:lnTo>
                <a:lnTo>
                  <a:pt x="1661938" y="403394"/>
                </a:lnTo>
                <a:lnTo>
                  <a:pt x="1643259" y="381951"/>
                </a:lnTo>
                <a:lnTo>
                  <a:pt x="1624977" y="362095"/>
                </a:lnTo>
                <a:lnTo>
                  <a:pt x="1606696" y="343431"/>
                </a:lnTo>
                <a:lnTo>
                  <a:pt x="1590004" y="327150"/>
                </a:lnTo>
                <a:lnTo>
                  <a:pt x="1573312" y="311663"/>
                </a:lnTo>
                <a:lnTo>
                  <a:pt x="1558210" y="298559"/>
                </a:lnTo>
                <a:lnTo>
                  <a:pt x="1544697" y="287042"/>
                </a:lnTo>
                <a:lnTo>
                  <a:pt x="1532377" y="276718"/>
                </a:lnTo>
                <a:lnTo>
                  <a:pt x="1522044" y="268776"/>
                </a:lnTo>
                <a:lnTo>
                  <a:pt x="1506942" y="257657"/>
                </a:lnTo>
                <a:lnTo>
                  <a:pt x="1501775" y="254083"/>
                </a:lnTo>
                <a:lnTo>
                  <a:pt x="1699693" y="111125"/>
                </a:lnTo>
                <a:close/>
                <a:moveTo>
                  <a:pt x="529828" y="78646"/>
                </a:moveTo>
                <a:lnTo>
                  <a:pt x="511572" y="88179"/>
                </a:lnTo>
                <a:lnTo>
                  <a:pt x="489347" y="100889"/>
                </a:lnTo>
                <a:lnTo>
                  <a:pt x="476647" y="108436"/>
                </a:lnTo>
                <a:lnTo>
                  <a:pt x="463153" y="116777"/>
                </a:lnTo>
                <a:lnTo>
                  <a:pt x="448865" y="126310"/>
                </a:lnTo>
                <a:lnTo>
                  <a:pt x="433784" y="136240"/>
                </a:lnTo>
                <a:lnTo>
                  <a:pt x="417512" y="147759"/>
                </a:lnTo>
                <a:lnTo>
                  <a:pt x="401637" y="159675"/>
                </a:lnTo>
                <a:lnTo>
                  <a:pt x="384175" y="172783"/>
                </a:lnTo>
                <a:lnTo>
                  <a:pt x="367109" y="186288"/>
                </a:lnTo>
                <a:lnTo>
                  <a:pt x="349250" y="200984"/>
                </a:lnTo>
                <a:lnTo>
                  <a:pt x="331787" y="216475"/>
                </a:lnTo>
                <a:lnTo>
                  <a:pt x="313531" y="233157"/>
                </a:lnTo>
                <a:lnTo>
                  <a:pt x="294878" y="250634"/>
                </a:lnTo>
                <a:lnTo>
                  <a:pt x="277019" y="268905"/>
                </a:lnTo>
                <a:lnTo>
                  <a:pt x="259159" y="287177"/>
                </a:lnTo>
                <a:lnTo>
                  <a:pt x="225028" y="322528"/>
                </a:lnTo>
                <a:lnTo>
                  <a:pt x="193278" y="356687"/>
                </a:lnTo>
                <a:lnTo>
                  <a:pt x="164703" y="389257"/>
                </a:lnTo>
                <a:lnTo>
                  <a:pt x="138906" y="419445"/>
                </a:lnTo>
                <a:lnTo>
                  <a:pt x="116284" y="446057"/>
                </a:lnTo>
                <a:lnTo>
                  <a:pt x="97234" y="469095"/>
                </a:lnTo>
                <a:lnTo>
                  <a:pt x="82550" y="488161"/>
                </a:lnTo>
                <a:lnTo>
                  <a:pt x="205184" y="612882"/>
                </a:lnTo>
                <a:lnTo>
                  <a:pt x="213915" y="597391"/>
                </a:lnTo>
                <a:lnTo>
                  <a:pt x="224631" y="581106"/>
                </a:lnTo>
                <a:lnTo>
                  <a:pt x="236934" y="562437"/>
                </a:lnTo>
                <a:lnTo>
                  <a:pt x="250428" y="542974"/>
                </a:lnTo>
                <a:lnTo>
                  <a:pt x="256381" y="531456"/>
                </a:lnTo>
                <a:lnTo>
                  <a:pt x="260350" y="524306"/>
                </a:lnTo>
                <a:lnTo>
                  <a:pt x="265112" y="515965"/>
                </a:lnTo>
                <a:lnTo>
                  <a:pt x="270669" y="507623"/>
                </a:lnTo>
                <a:lnTo>
                  <a:pt x="277019" y="498885"/>
                </a:lnTo>
                <a:lnTo>
                  <a:pt x="284162" y="488558"/>
                </a:lnTo>
                <a:lnTo>
                  <a:pt x="292100" y="478628"/>
                </a:lnTo>
                <a:lnTo>
                  <a:pt x="301228" y="467506"/>
                </a:lnTo>
                <a:lnTo>
                  <a:pt x="311547" y="456385"/>
                </a:lnTo>
                <a:lnTo>
                  <a:pt x="322262" y="444071"/>
                </a:lnTo>
                <a:lnTo>
                  <a:pt x="334565" y="431758"/>
                </a:lnTo>
                <a:lnTo>
                  <a:pt x="348059" y="418650"/>
                </a:lnTo>
                <a:lnTo>
                  <a:pt x="362347" y="405543"/>
                </a:lnTo>
                <a:lnTo>
                  <a:pt x="378619" y="391641"/>
                </a:lnTo>
                <a:lnTo>
                  <a:pt x="395684" y="377739"/>
                </a:lnTo>
                <a:lnTo>
                  <a:pt x="413147" y="362248"/>
                </a:lnTo>
                <a:lnTo>
                  <a:pt x="430609" y="347154"/>
                </a:lnTo>
                <a:lnTo>
                  <a:pt x="448469" y="332855"/>
                </a:lnTo>
                <a:lnTo>
                  <a:pt x="466328" y="318953"/>
                </a:lnTo>
                <a:lnTo>
                  <a:pt x="484188" y="305448"/>
                </a:lnTo>
                <a:lnTo>
                  <a:pt x="502047" y="292737"/>
                </a:lnTo>
                <a:lnTo>
                  <a:pt x="519510" y="280821"/>
                </a:lnTo>
                <a:lnTo>
                  <a:pt x="536972" y="268905"/>
                </a:lnTo>
                <a:lnTo>
                  <a:pt x="553641" y="257784"/>
                </a:lnTo>
                <a:lnTo>
                  <a:pt x="570310" y="247457"/>
                </a:lnTo>
                <a:lnTo>
                  <a:pt x="601663" y="228391"/>
                </a:lnTo>
                <a:lnTo>
                  <a:pt x="629841" y="212106"/>
                </a:lnTo>
                <a:lnTo>
                  <a:pt x="654050" y="198601"/>
                </a:lnTo>
                <a:lnTo>
                  <a:pt x="529828" y="78646"/>
                </a:lnTo>
                <a:close/>
                <a:moveTo>
                  <a:pt x="537766" y="0"/>
                </a:moveTo>
                <a:lnTo>
                  <a:pt x="542925" y="794"/>
                </a:lnTo>
                <a:lnTo>
                  <a:pt x="548085" y="2383"/>
                </a:lnTo>
                <a:lnTo>
                  <a:pt x="552450" y="4369"/>
                </a:lnTo>
                <a:lnTo>
                  <a:pt x="557213" y="6752"/>
                </a:lnTo>
                <a:lnTo>
                  <a:pt x="561181" y="10327"/>
                </a:lnTo>
                <a:lnTo>
                  <a:pt x="738981" y="181521"/>
                </a:lnTo>
                <a:lnTo>
                  <a:pt x="741760" y="185096"/>
                </a:lnTo>
                <a:lnTo>
                  <a:pt x="744538" y="188274"/>
                </a:lnTo>
                <a:lnTo>
                  <a:pt x="746522" y="192246"/>
                </a:lnTo>
                <a:lnTo>
                  <a:pt x="748110" y="195820"/>
                </a:lnTo>
                <a:lnTo>
                  <a:pt x="748903" y="200190"/>
                </a:lnTo>
                <a:lnTo>
                  <a:pt x="749697" y="204162"/>
                </a:lnTo>
                <a:lnTo>
                  <a:pt x="749697" y="208531"/>
                </a:lnTo>
                <a:lnTo>
                  <a:pt x="749300" y="213297"/>
                </a:lnTo>
                <a:lnTo>
                  <a:pt x="748506" y="217269"/>
                </a:lnTo>
                <a:lnTo>
                  <a:pt x="746919" y="221241"/>
                </a:lnTo>
                <a:lnTo>
                  <a:pt x="745331" y="224816"/>
                </a:lnTo>
                <a:lnTo>
                  <a:pt x="742553" y="228788"/>
                </a:lnTo>
                <a:lnTo>
                  <a:pt x="740172" y="231568"/>
                </a:lnTo>
                <a:lnTo>
                  <a:pt x="736600" y="234746"/>
                </a:lnTo>
                <a:lnTo>
                  <a:pt x="733425" y="237129"/>
                </a:lnTo>
                <a:lnTo>
                  <a:pt x="729456" y="239512"/>
                </a:lnTo>
                <a:lnTo>
                  <a:pt x="722710" y="242690"/>
                </a:lnTo>
                <a:lnTo>
                  <a:pt x="705247" y="251429"/>
                </a:lnTo>
                <a:lnTo>
                  <a:pt x="776685" y="295915"/>
                </a:lnTo>
                <a:lnTo>
                  <a:pt x="813594" y="318953"/>
                </a:lnTo>
                <a:lnTo>
                  <a:pt x="843756" y="338416"/>
                </a:lnTo>
                <a:lnTo>
                  <a:pt x="855266" y="332458"/>
                </a:lnTo>
                <a:lnTo>
                  <a:pt x="867569" y="326500"/>
                </a:lnTo>
                <a:lnTo>
                  <a:pt x="879872" y="321733"/>
                </a:lnTo>
                <a:lnTo>
                  <a:pt x="892175" y="317364"/>
                </a:lnTo>
                <a:lnTo>
                  <a:pt x="905669" y="312995"/>
                </a:lnTo>
                <a:lnTo>
                  <a:pt x="919163" y="309817"/>
                </a:lnTo>
                <a:lnTo>
                  <a:pt x="933847" y="307037"/>
                </a:lnTo>
                <a:lnTo>
                  <a:pt x="948135" y="304256"/>
                </a:lnTo>
                <a:lnTo>
                  <a:pt x="970756" y="301873"/>
                </a:lnTo>
                <a:lnTo>
                  <a:pt x="992188" y="300284"/>
                </a:lnTo>
                <a:lnTo>
                  <a:pt x="1013222" y="299093"/>
                </a:lnTo>
                <a:lnTo>
                  <a:pt x="1033066" y="298696"/>
                </a:lnTo>
                <a:lnTo>
                  <a:pt x="1052513" y="299490"/>
                </a:lnTo>
                <a:lnTo>
                  <a:pt x="1070769" y="301079"/>
                </a:lnTo>
                <a:lnTo>
                  <a:pt x="1088231" y="302668"/>
                </a:lnTo>
                <a:lnTo>
                  <a:pt x="1105297" y="305051"/>
                </a:lnTo>
                <a:lnTo>
                  <a:pt x="1121172" y="308228"/>
                </a:lnTo>
                <a:lnTo>
                  <a:pt x="1137047" y="311803"/>
                </a:lnTo>
                <a:lnTo>
                  <a:pt x="1151731" y="315775"/>
                </a:lnTo>
                <a:lnTo>
                  <a:pt x="1165622" y="320542"/>
                </a:lnTo>
                <a:lnTo>
                  <a:pt x="1179116" y="324911"/>
                </a:lnTo>
                <a:lnTo>
                  <a:pt x="1191816" y="329677"/>
                </a:lnTo>
                <a:lnTo>
                  <a:pt x="1203722" y="335238"/>
                </a:lnTo>
                <a:lnTo>
                  <a:pt x="1215231" y="340004"/>
                </a:lnTo>
                <a:lnTo>
                  <a:pt x="1226741" y="345565"/>
                </a:lnTo>
                <a:lnTo>
                  <a:pt x="1237060" y="351126"/>
                </a:lnTo>
                <a:lnTo>
                  <a:pt x="1256506" y="362645"/>
                </a:lnTo>
                <a:lnTo>
                  <a:pt x="1274366" y="372972"/>
                </a:lnTo>
                <a:lnTo>
                  <a:pt x="1289844" y="382902"/>
                </a:lnTo>
                <a:lnTo>
                  <a:pt x="1304131" y="391641"/>
                </a:lnTo>
                <a:lnTo>
                  <a:pt x="1310878" y="395613"/>
                </a:lnTo>
                <a:lnTo>
                  <a:pt x="1317228" y="398790"/>
                </a:lnTo>
                <a:lnTo>
                  <a:pt x="1323578" y="401968"/>
                </a:lnTo>
                <a:lnTo>
                  <a:pt x="1329135" y="403954"/>
                </a:lnTo>
                <a:lnTo>
                  <a:pt x="1334691" y="405543"/>
                </a:lnTo>
                <a:lnTo>
                  <a:pt x="1340247" y="406337"/>
                </a:lnTo>
                <a:lnTo>
                  <a:pt x="1345406" y="407132"/>
                </a:lnTo>
                <a:lnTo>
                  <a:pt x="1351360" y="407132"/>
                </a:lnTo>
                <a:lnTo>
                  <a:pt x="1358106" y="406734"/>
                </a:lnTo>
                <a:lnTo>
                  <a:pt x="1364853" y="406337"/>
                </a:lnTo>
                <a:lnTo>
                  <a:pt x="1379538" y="404351"/>
                </a:lnTo>
                <a:lnTo>
                  <a:pt x="1395810" y="401173"/>
                </a:lnTo>
                <a:lnTo>
                  <a:pt x="1412081" y="397201"/>
                </a:lnTo>
                <a:lnTo>
                  <a:pt x="1429544" y="392832"/>
                </a:lnTo>
                <a:lnTo>
                  <a:pt x="1446610" y="387669"/>
                </a:lnTo>
                <a:lnTo>
                  <a:pt x="1463675" y="382505"/>
                </a:lnTo>
                <a:lnTo>
                  <a:pt x="1494631" y="371781"/>
                </a:lnTo>
                <a:lnTo>
                  <a:pt x="1520825" y="362645"/>
                </a:lnTo>
                <a:lnTo>
                  <a:pt x="1545035" y="353112"/>
                </a:lnTo>
                <a:lnTo>
                  <a:pt x="1550988" y="357481"/>
                </a:lnTo>
                <a:lnTo>
                  <a:pt x="1557338" y="363439"/>
                </a:lnTo>
                <a:lnTo>
                  <a:pt x="1566069" y="371383"/>
                </a:lnTo>
                <a:lnTo>
                  <a:pt x="1577578" y="382108"/>
                </a:lnTo>
                <a:lnTo>
                  <a:pt x="1589881" y="395215"/>
                </a:lnTo>
                <a:lnTo>
                  <a:pt x="1604963" y="410309"/>
                </a:lnTo>
                <a:lnTo>
                  <a:pt x="1620838" y="428183"/>
                </a:lnTo>
                <a:lnTo>
                  <a:pt x="1638697" y="449235"/>
                </a:lnTo>
                <a:lnTo>
                  <a:pt x="1656953" y="472670"/>
                </a:lnTo>
                <a:lnTo>
                  <a:pt x="1666875" y="485380"/>
                </a:lnTo>
                <a:lnTo>
                  <a:pt x="1676400" y="498885"/>
                </a:lnTo>
                <a:lnTo>
                  <a:pt x="1686719" y="512787"/>
                </a:lnTo>
                <a:lnTo>
                  <a:pt x="1696641" y="527881"/>
                </a:lnTo>
                <a:lnTo>
                  <a:pt x="1707356" y="542974"/>
                </a:lnTo>
                <a:lnTo>
                  <a:pt x="1717675" y="559657"/>
                </a:lnTo>
                <a:lnTo>
                  <a:pt x="1727994" y="576339"/>
                </a:lnTo>
                <a:lnTo>
                  <a:pt x="1738710" y="594213"/>
                </a:lnTo>
                <a:lnTo>
                  <a:pt x="1749425" y="612882"/>
                </a:lnTo>
                <a:lnTo>
                  <a:pt x="1760141" y="632345"/>
                </a:lnTo>
                <a:lnTo>
                  <a:pt x="1770460" y="651808"/>
                </a:lnTo>
                <a:lnTo>
                  <a:pt x="1781175" y="672859"/>
                </a:lnTo>
                <a:lnTo>
                  <a:pt x="1802606" y="715360"/>
                </a:lnTo>
                <a:lnTo>
                  <a:pt x="1810544" y="731645"/>
                </a:lnTo>
                <a:lnTo>
                  <a:pt x="1813322" y="739192"/>
                </a:lnTo>
                <a:lnTo>
                  <a:pt x="1816100" y="745944"/>
                </a:lnTo>
                <a:lnTo>
                  <a:pt x="1817688" y="752300"/>
                </a:lnTo>
                <a:lnTo>
                  <a:pt x="1818878" y="758258"/>
                </a:lnTo>
                <a:lnTo>
                  <a:pt x="1819275" y="764216"/>
                </a:lnTo>
                <a:lnTo>
                  <a:pt x="1819275" y="769379"/>
                </a:lnTo>
                <a:lnTo>
                  <a:pt x="1818481" y="774543"/>
                </a:lnTo>
                <a:lnTo>
                  <a:pt x="1816497" y="778912"/>
                </a:lnTo>
                <a:lnTo>
                  <a:pt x="1814116" y="783679"/>
                </a:lnTo>
                <a:lnTo>
                  <a:pt x="1810544" y="788445"/>
                </a:lnTo>
                <a:lnTo>
                  <a:pt x="1805781" y="792417"/>
                </a:lnTo>
                <a:lnTo>
                  <a:pt x="1801019" y="796786"/>
                </a:lnTo>
                <a:lnTo>
                  <a:pt x="1794272" y="801155"/>
                </a:lnTo>
                <a:lnTo>
                  <a:pt x="1787128" y="805922"/>
                </a:lnTo>
                <a:lnTo>
                  <a:pt x="1778397" y="810688"/>
                </a:lnTo>
                <a:lnTo>
                  <a:pt x="1769269" y="815852"/>
                </a:lnTo>
                <a:lnTo>
                  <a:pt x="1747044" y="826179"/>
                </a:lnTo>
                <a:lnTo>
                  <a:pt x="1720056" y="838492"/>
                </a:lnTo>
                <a:lnTo>
                  <a:pt x="1687910" y="852394"/>
                </a:lnTo>
                <a:lnTo>
                  <a:pt x="1650206" y="868680"/>
                </a:lnTo>
                <a:lnTo>
                  <a:pt x="1607741" y="888142"/>
                </a:lnTo>
                <a:lnTo>
                  <a:pt x="1568450" y="905619"/>
                </a:lnTo>
                <a:lnTo>
                  <a:pt x="1553766" y="911975"/>
                </a:lnTo>
                <a:lnTo>
                  <a:pt x="1541463" y="916344"/>
                </a:lnTo>
                <a:lnTo>
                  <a:pt x="1531144" y="919521"/>
                </a:lnTo>
                <a:lnTo>
                  <a:pt x="1526778" y="920713"/>
                </a:lnTo>
                <a:lnTo>
                  <a:pt x="1522810" y="921507"/>
                </a:lnTo>
                <a:lnTo>
                  <a:pt x="1518841" y="921905"/>
                </a:lnTo>
                <a:lnTo>
                  <a:pt x="1514872" y="921905"/>
                </a:lnTo>
                <a:lnTo>
                  <a:pt x="1511697" y="921507"/>
                </a:lnTo>
                <a:lnTo>
                  <a:pt x="1508522" y="921110"/>
                </a:lnTo>
                <a:lnTo>
                  <a:pt x="1505347" y="920316"/>
                </a:lnTo>
                <a:lnTo>
                  <a:pt x="1502569" y="919521"/>
                </a:lnTo>
                <a:lnTo>
                  <a:pt x="1496219" y="916344"/>
                </a:lnTo>
                <a:lnTo>
                  <a:pt x="1489869" y="912769"/>
                </a:lnTo>
                <a:lnTo>
                  <a:pt x="1482328" y="907605"/>
                </a:lnTo>
                <a:lnTo>
                  <a:pt x="1472803" y="902045"/>
                </a:lnTo>
                <a:lnTo>
                  <a:pt x="1462485" y="895689"/>
                </a:lnTo>
                <a:lnTo>
                  <a:pt x="1449785" y="888540"/>
                </a:lnTo>
                <a:lnTo>
                  <a:pt x="1433910" y="880993"/>
                </a:lnTo>
                <a:lnTo>
                  <a:pt x="1425178" y="876624"/>
                </a:lnTo>
                <a:lnTo>
                  <a:pt x="1415653" y="870666"/>
                </a:lnTo>
                <a:lnTo>
                  <a:pt x="1404541" y="863516"/>
                </a:lnTo>
                <a:lnTo>
                  <a:pt x="1393428" y="854778"/>
                </a:lnTo>
                <a:lnTo>
                  <a:pt x="1381522" y="845642"/>
                </a:lnTo>
                <a:lnTo>
                  <a:pt x="1368822" y="834917"/>
                </a:lnTo>
                <a:lnTo>
                  <a:pt x="1355725" y="823796"/>
                </a:lnTo>
                <a:lnTo>
                  <a:pt x="1342231" y="811483"/>
                </a:lnTo>
                <a:lnTo>
                  <a:pt x="1314053" y="785267"/>
                </a:lnTo>
                <a:lnTo>
                  <a:pt x="1284288" y="757463"/>
                </a:lnTo>
                <a:lnTo>
                  <a:pt x="1254522" y="728468"/>
                </a:lnTo>
                <a:lnTo>
                  <a:pt x="1225153" y="698677"/>
                </a:lnTo>
                <a:lnTo>
                  <a:pt x="1167606" y="642275"/>
                </a:lnTo>
                <a:lnTo>
                  <a:pt x="1141016" y="616457"/>
                </a:lnTo>
                <a:lnTo>
                  <a:pt x="1116806" y="593816"/>
                </a:lnTo>
                <a:lnTo>
                  <a:pt x="1105694" y="583886"/>
                </a:lnTo>
                <a:lnTo>
                  <a:pt x="1094978" y="574751"/>
                </a:lnTo>
                <a:lnTo>
                  <a:pt x="1085453" y="567204"/>
                </a:lnTo>
                <a:lnTo>
                  <a:pt x="1077119" y="560451"/>
                </a:lnTo>
                <a:lnTo>
                  <a:pt x="1069181" y="554890"/>
                </a:lnTo>
                <a:lnTo>
                  <a:pt x="1062435" y="551316"/>
                </a:lnTo>
                <a:lnTo>
                  <a:pt x="1056878" y="548535"/>
                </a:lnTo>
                <a:lnTo>
                  <a:pt x="1054100" y="547741"/>
                </a:lnTo>
                <a:lnTo>
                  <a:pt x="1052116" y="547741"/>
                </a:lnTo>
                <a:lnTo>
                  <a:pt x="1042591" y="547741"/>
                </a:lnTo>
                <a:lnTo>
                  <a:pt x="1028700" y="548535"/>
                </a:lnTo>
                <a:lnTo>
                  <a:pt x="992585" y="550918"/>
                </a:lnTo>
                <a:lnTo>
                  <a:pt x="949325" y="553302"/>
                </a:lnTo>
                <a:lnTo>
                  <a:pt x="902494" y="556479"/>
                </a:lnTo>
                <a:lnTo>
                  <a:pt x="820341" y="562835"/>
                </a:lnTo>
                <a:lnTo>
                  <a:pt x="784622" y="566012"/>
                </a:lnTo>
                <a:lnTo>
                  <a:pt x="760810" y="542180"/>
                </a:lnTo>
                <a:lnTo>
                  <a:pt x="755650" y="532250"/>
                </a:lnTo>
                <a:lnTo>
                  <a:pt x="752078" y="521526"/>
                </a:lnTo>
                <a:lnTo>
                  <a:pt x="748506" y="511596"/>
                </a:lnTo>
                <a:lnTo>
                  <a:pt x="746522" y="500871"/>
                </a:lnTo>
                <a:lnTo>
                  <a:pt x="745331" y="490544"/>
                </a:lnTo>
                <a:lnTo>
                  <a:pt x="744935" y="480217"/>
                </a:lnTo>
                <a:lnTo>
                  <a:pt x="745728" y="470287"/>
                </a:lnTo>
                <a:lnTo>
                  <a:pt x="746919" y="459959"/>
                </a:lnTo>
                <a:lnTo>
                  <a:pt x="748903" y="450029"/>
                </a:lnTo>
                <a:lnTo>
                  <a:pt x="752078" y="440099"/>
                </a:lnTo>
                <a:lnTo>
                  <a:pt x="755650" y="430566"/>
                </a:lnTo>
                <a:lnTo>
                  <a:pt x="760016" y="420636"/>
                </a:lnTo>
                <a:lnTo>
                  <a:pt x="765175" y="411501"/>
                </a:lnTo>
                <a:lnTo>
                  <a:pt x="771128" y="402365"/>
                </a:lnTo>
                <a:lnTo>
                  <a:pt x="777875" y="393229"/>
                </a:lnTo>
                <a:lnTo>
                  <a:pt x="785019" y="384888"/>
                </a:lnTo>
                <a:lnTo>
                  <a:pt x="749697" y="362645"/>
                </a:lnTo>
                <a:lnTo>
                  <a:pt x="711994" y="339210"/>
                </a:lnTo>
                <a:lnTo>
                  <a:pt x="648494" y="300682"/>
                </a:lnTo>
                <a:lnTo>
                  <a:pt x="635000" y="307037"/>
                </a:lnTo>
                <a:lnTo>
                  <a:pt x="617538" y="316172"/>
                </a:lnTo>
                <a:lnTo>
                  <a:pt x="596503" y="327691"/>
                </a:lnTo>
                <a:lnTo>
                  <a:pt x="572294" y="341593"/>
                </a:lnTo>
                <a:lnTo>
                  <a:pt x="545306" y="357879"/>
                </a:lnTo>
                <a:lnTo>
                  <a:pt x="531019" y="367014"/>
                </a:lnTo>
                <a:lnTo>
                  <a:pt x="516335" y="377341"/>
                </a:lnTo>
                <a:lnTo>
                  <a:pt x="500856" y="387669"/>
                </a:lnTo>
                <a:lnTo>
                  <a:pt x="484585" y="399187"/>
                </a:lnTo>
                <a:lnTo>
                  <a:pt x="467915" y="411501"/>
                </a:lnTo>
                <a:lnTo>
                  <a:pt x="450850" y="424211"/>
                </a:lnTo>
                <a:lnTo>
                  <a:pt x="438150" y="434141"/>
                </a:lnTo>
                <a:lnTo>
                  <a:pt x="432990" y="439702"/>
                </a:lnTo>
                <a:lnTo>
                  <a:pt x="415131" y="456782"/>
                </a:lnTo>
                <a:lnTo>
                  <a:pt x="398859" y="473464"/>
                </a:lnTo>
                <a:lnTo>
                  <a:pt x="382984" y="490544"/>
                </a:lnTo>
                <a:lnTo>
                  <a:pt x="368300" y="506829"/>
                </a:lnTo>
                <a:lnTo>
                  <a:pt x="354409" y="523909"/>
                </a:lnTo>
                <a:lnTo>
                  <a:pt x="341312" y="539797"/>
                </a:lnTo>
                <a:lnTo>
                  <a:pt x="329009" y="555685"/>
                </a:lnTo>
                <a:lnTo>
                  <a:pt x="317500" y="570779"/>
                </a:lnTo>
                <a:lnTo>
                  <a:pt x="387350" y="732042"/>
                </a:lnTo>
                <a:lnTo>
                  <a:pt x="401240" y="724098"/>
                </a:lnTo>
                <a:lnTo>
                  <a:pt x="406400" y="721318"/>
                </a:lnTo>
                <a:lnTo>
                  <a:pt x="413147" y="720523"/>
                </a:lnTo>
                <a:lnTo>
                  <a:pt x="419497" y="719729"/>
                </a:lnTo>
                <a:lnTo>
                  <a:pt x="425053" y="719729"/>
                </a:lnTo>
                <a:lnTo>
                  <a:pt x="430609" y="720523"/>
                </a:lnTo>
                <a:lnTo>
                  <a:pt x="436165" y="721715"/>
                </a:lnTo>
                <a:lnTo>
                  <a:pt x="441325" y="722907"/>
                </a:lnTo>
                <a:lnTo>
                  <a:pt x="446484" y="724495"/>
                </a:lnTo>
                <a:lnTo>
                  <a:pt x="450850" y="726482"/>
                </a:lnTo>
                <a:lnTo>
                  <a:pt x="455215" y="729262"/>
                </a:lnTo>
                <a:lnTo>
                  <a:pt x="459581" y="731645"/>
                </a:lnTo>
                <a:lnTo>
                  <a:pt x="463550" y="734823"/>
                </a:lnTo>
                <a:lnTo>
                  <a:pt x="467519" y="738000"/>
                </a:lnTo>
                <a:lnTo>
                  <a:pt x="474265" y="744753"/>
                </a:lnTo>
                <a:lnTo>
                  <a:pt x="481013" y="752300"/>
                </a:lnTo>
                <a:lnTo>
                  <a:pt x="486966" y="759846"/>
                </a:lnTo>
                <a:lnTo>
                  <a:pt x="492125" y="768188"/>
                </a:lnTo>
                <a:lnTo>
                  <a:pt x="502047" y="783281"/>
                </a:lnTo>
                <a:lnTo>
                  <a:pt x="506413" y="790034"/>
                </a:lnTo>
                <a:lnTo>
                  <a:pt x="510778" y="795992"/>
                </a:lnTo>
                <a:lnTo>
                  <a:pt x="515541" y="800361"/>
                </a:lnTo>
                <a:lnTo>
                  <a:pt x="517525" y="802744"/>
                </a:lnTo>
                <a:lnTo>
                  <a:pt x="519510" y="803936"/>
                </a:lnTo>
                <a:lnTo>
                  <a:pt x="525860" y="807511"/>
                </a:lnTo>
                <a:lnTo>
                  <a:pt x="531416" y="811483"/>
                </a:lnTo>
                <a:lnTo>
                  <a:pt x="536972" y="815852"/>
                </a:lnTo>
                <a:lnTo>
                  <a:pt x="541735" y="819427"/>
                </a:lnTo>
                <a:lnTo>
                  <a:pt x="550466" y="827371"/>
                </a:lnTo>
                <a:lnTo>
                  <a:pt x="558006" y="834917"/>
                </a:lnTo>
                <a:lnTo>
                  <a:pt x="564356" y="843259"/>
                </a:lnTo>
                <a:lnTo>
                  <a:pt x="569516" y="850806"/>
                </a:lnTo>
                <a:lnTo>
                  <a:pt x="573881" y="858352"/>
                </a:lnTo>
                <a:lnTo>
                  <a:pt x="577850" y="865899"/>
                </a:lnTo>
                <a:lnTo>
                  <a:pt x="584597" y="879404"/>
                </a:lnTo>
                <a:lnTo>
                  <a:pt x="587375" y="885759"/>
                </a:lnTo>
                <a:lnTo>
                  <a:pt x="590550" y="891717"/>
                </a:lnTo>
                <a:lnTo>
                  <a:pt x="594122" y="896881"/>
                </a:lnTo>
                <a:lnTo>
                  <a:pt x="598091" y="901250"/>
                </a:lnTo>
                <a:lnTo>
                  <a:pt x="602456" y="905619"/>
                </a:lnTo>
                <a:lnTo>
                  <a:pt x="604838" y="907208"/>
                </a:lnTo>
                <a:lnTo>
                  <a:pt x="607616" y="908797"/>
                </a:lnTo>
                <a:lnTo>
                  <a:pt x="613569" y="912372"/>
                </a:lnTo>
                <a:lnTo>
                  <a:pt x="618728" y="915549"/>
                </a:lnTo>
                <a:lnTo>
                  <a:pt x="624285" y="919124"/>
                </a:lnTo>
                <a:lnTo>
                  <a:pt x="629047" y="922699"/>
                </a:lnTo>
                <a:lnTo>
                  <a:pt x="633413" y="926274"/>
                </a:lnTo>
                <a:lnTo>
                  <a:pt x="637778" y="929849"/>
                </a:lnTo>
                <a:lnTo>
                  <a:pt x="645319" y="938190"/>
                </a:lnTo>
                <a:lnTo>
                  <a:pt x="651669" y="946134"/>
                </a:lnTo>
                <a:lnTo>
                  <a:pt x="657622" y="954078"/>
                </a:lnTo>
                <a:lnTo>
                  <a:pt x="661988" y="962022"/>
                </a:lnTo>
                <a:lnTo>
                  <a:pt x="665956" y="969966"/>
                </a:lnTo>
                <a:lnTo>
                  <a:pt x="669528" y="977116"/>
                </a:lnTo>
                <a:lnTo>
                  <a:pt x="671910" y="983868"/>
                </a:lnTo>
                <a:lnTo>
                  <a:pt x="673894" y="990223"/>
                </a:lnTo>
                <a:lnTo>
                  <a:pt x="675085" y="995784"/>
                </a:lnTo>
                <a:lnTo>
                  <a:pt x="677069" y="1003331"/>
                </a:lnTo>
                <a:lnTo>
                  <a:pt x="677466" y="1006509"/>
                </a:lnTo>
                <a:lnTo>
                  <a:pt x="681038" y="1008892"/>
                </a:lnTo>
                <a:lnTo>
                  <a:pt x="691356" y="1016439"/>
                </a:lnTo>
                <a:lnTo>
                  <a:pt x="698103" y="1021999"/>
                </a:lnTo>
                <a:lnTo>
                  <a:pt x="705644" y="1028752"/>
                </a:lnTo>
                <a:lnTo>
                  <a:pt x="713185" y="1036299"/>
                </a:lnTo>
                <a:lnTo>
                  <a:pt x="721519" y="1045037"/>
                </a:lnTo>
                <a:lnTo>
                  <a:pt x="729456" y="1055364"/>
                </a:lnTo>
                <a:lnTo>
                  <a:pt x="733425" y="1060925"/>
                </a:lnTo>
                <a:lnTo>
                  <a:pt x="737394" y="1066486"/>
                </a:lnTo>
                <a:lnTo>
                  <a:pt x="740966" y="1072047"/>
                </a:lnTo>
                <a:lnTo>
                  <a:pt x="744538" y="1078005"/>
                </a:lnTo>
                <a:lnTo>
                  <a:pt x="747316" y="1084757"/>
                </a:lnTo>
                <a:lnTo>
                  <a:pt x="750094" y="1091112"/>
                </a:lnTo>
                <a:lnTo>
                  <a:pt x="753269" y="1097865"/>
                </a:lnTo>
                <a:lnTo>
                  <a:pt x="755253" y="1105014"/>
                </a:lnTo>
                <a:lnTo>
                  <a:pt x="757635" y="1112164"/>
                </a:lnTo>
                <a:lnTo>
                  <a:pt x="759222" y="1120108"/>
                </a:lnTo>
                <a:lnTo>
                  <a:pt x="760016" y="1128052"/>
                </a:lnTo>
                <a:lnTo>
                  <a:pt x="760810" y="1135599"/>
                </a:lnTo>
                <a:lnTo>
                  <a:pt x="760810" y="1143940"/>
                </a:lnTo>
                <a:lnTo>
                  <a:pt x="760413" y="1152281"/>
                </a:lnTo>
                <a:lnTo>
                  <a:pt x="760016" y="1157048"/>
                </a:lnTo>
                <a:lnTo>
                  <a:pt x="759222" y="1162211"/>
                </a:lnTo>
                <a:lnTo>
                  <a:pt x="756841" y="1171347"/>
                </a:lnTo>
                <a:lnTo>
                  <a:pt x="753666" y="1181277"/>
                </a:lnTo>
                <a:lnTo>
                  <a:pt x="749697" y="1190016"/>
                </a:lnTo>
                <a:lnTo>
                  <a:pt x="744935" y="1199151"/>
                </a:lnTo>
                <a:lnTo>
                  <a:pt x="739378" y="1207492"/>
                </a:lnTo>
                <a:lnTo>
                  <a:pt x="733028" y="1216628"/>
                </a:lnTo>
                <a:lnTo>
                  <a:pt x="726281" y="1224572"/>
                </a:lnTo>
                <a:lnTo>
                  <a:pt x="864394" y="1334200"/>
                </a:lnTo>
                <a:lnTo>
                  <a:pt x="871538" y="1340158"/>
                </a:lnTo>
                <a:lnTo>
                  <a:pt x="871935" y="1340555"/>
                </a:lnTo>
                <a:lnTo>
                  <a:pt x="872728" y="1340555"/>
                </a:lnTo>
                <a:lnTo>
                  <a:pt x="891381" y="1356046"/>
                </a:lnTo>
                <a:lnTo>
                  <a:pt x="908050" y="1369153"/>
                </a:lnTo>
                <a:lnTo>
                  <a:pt x="915194" y="1374317"/>
                </a:lnTo>
                <a:lnTo>
                  <a:pt x="921941" y="1379083"/>
                </a:lnTo>
                <a:lnTo>
                  <a:pt x="927894" y="1382658"/>
                </a:lnTo>
                <a:lnTo>
                  <a:pt x="933847" y="1386233"/>
                </a:lnTo>
                <a:lnTo>
                  <a:pt x="939006" y="1388219"/>
                </a:lnTo>
                <a:lnTo>
                  <a:pt x="944563" y="1389808"/>
                </a:lnTo>
                <a:lnTo>
                  <a:pt x="949722" y="1390205"/>
                </a:lnTo>
                <a:lnTo>
                  <a:pt x="954881" y="1390205"/>
                </a:lnTo>
                <a:lnTo>
                  <a:pt x="960041" y="1389411"/>
                </a:lnTo>
                <a:lnTo>
                  <a:pt x="965200" y="1387822"/>
                </a:lnTo>
                <a:lnTo>
                  <a:pt x="971153" y="1385041"/>
                </a:lnTo>
                <a:lnTo>
                  <a:pt x="977106" y="1381467"/>
                </a:lnTo>
                <a:lnTo>
                  <a:pt x="983456" y="1376700"/>
                </a:lnTo>
                <a:lnTo>
                  <a:pt x="990203" y="1371934"/>
                </a:lnTo>
                <a:lnTo>
                  <a:pt x="994966" y="1367962"/>
                </a:lnTo>
                <a:lnTo>
                  <a:pt x="998538" y="1364387"/>
                </a:lnTo>
                <a:lnTo>
                  <a:pt x="1002506" y="1360415"/>
                </a:lnTo>
                <a:lnTo>
                  <a:pt x="1005285" y="1356443"/>
                </a:lnTo>
                <a:lnTo>
                  <a:pt x="1008063" y="1353265"/>
                </a:lnTo>
                <a:lnTo>
                  <a:pt x="1009650" y="1349691"/>
                </a:lnTo>
                <a:lnTo>
                  <a:pt x="1010841" y="1346513"/>
                </a:lnTo>
                <a:lnTo>
                  <a:pt x="1011238" y="1343732"/>
                </a:lnTo>
                <a:lnTo>
                  <a:pt x="1011238" y="1341746"/>
                </a:lnTo>
                <a:lnTo>
                  <a:pt x="1010841" y="1339760"/>
                </a:lnTo>
                <a:lnTo>
                  <a:pt x="1009650" y="1336980"/>
                </a:lnTo>
                <a:lnTo>
                  <a:pt x="1008460" y="1334994"/>
                </a:lnTo>
                <a:lnTo>
                  <a:pt x="1007269" y="1334200"/>
                </a:lnTo>
                <a:lnTo>
                  <a:pt x="972344" y="1296466"/>
                </a:lnTo>
                <a:lnTo>
                  <a:pt x="846138" y="1173333"/>
                </a:lnTo>
                <a:lnTo>
                  <a:pt x="843756" y="1170950"/>
                </a:lnTo>
                <a:lnTo>
                  <a:pt x="841772" y="1168169"/>
                </a:lnTo>
                <a:lnTo>
                  <a:pt x="839788" y="1164992"/>
                </a:lnTo>
                <a:lnTo>
                  <a:pt x="838200" y="1162211"/>
                </a:lnTo>
                <a:lnTo>
                  <a:pt x="837010" y="1158637"/>
                </a:lnTo>
                <a:lnTo>
                  <a:pt x="836216" y="1155856"/>
                </a:lnTo>
                <a:lnTo>
                  <a:pt x="835819" y="1152281"/>
                </a:lnTo>
                <a:lnTo>
                  <a:pt x="835422" y="1149104"/>
                </a:lnTo>
                <a:lnTo>
                  <a:pt x="835819" y="1145529"/>
                </a:lnTo>
                <a:lnTo>
                  <a:pt x="836216" y="1142351"/>
                </a:lnTo>
                <a:lnTo>
                  <a:pt x="836613" y="1138777"/>
                </a:lnTo>
                <a:lnTo>
                  <a:pt x="837803" y="1135996"/>
                </a:lnTo>
                <a:lnTo>
                  <a:pt x="839391" y="1132421"/>
                </a:lnTo>
                <a:lnTo>
                  <a:pt x="840978" y="1129641"/>
                </a:lnTo>
                <a:lnTo>
                  <a:pt x="842963" y="1126861"/>
                </a:lnTo>
                <a:lnTo>
                  <a:pt x="845741" y="1124080"/>
                </a:lnTo>
                <a:lnTo>
                  <a:pt x="848122" y="1121697"/>
                </a:lnTo>
                <a:lnTo>
                  <a:pt x="850900" y="1119314"/>
                </a:lnTo>
                <a:lnTo>
                  <a:pt x="854075" y="1117725"/>
                </a:lnTo>
                <a:lnTo>
                  <a:pt x="856853" y="1116136"/>
                </a:lnTo>
                <a:lnTo>
                  <a:pt x="860028" y="1115342"/>
                </a:lnTo>
                <a:lnTo>
                  <a:pt x="863203" y="1114547"/>
                </a:lnTo>
                <a:lnTo>
                  <a:pt x="866775" y="1113753"/>
                </a:lnTo>
                <a:lnTo>
                  <a:pt x="869950" y="1113753"/>
                </a:lnTo>
                <a:lnTo>
                  <a:pt x="873522" y="1113753"/>
                </a:lnTo>
                <a:lnTo>
                  <a:pt x="876697" y="1114150"/>
                </a:lnTo>
                <a:lnTo>
                  <a:pt x="879872" y="1114944"/>
                </a:lnTo>
                <a:lnTo>
                  <a:pt x="883047" y="1116136"/>
                </a:lnTo>
                <a:lnTo>
                  <a:pt x="886222" y="1117328"/>
                </a:lnTo>
                <a:lnTo>
                  <a:pt x="889000" y="1118916"/>
                </a:lnTo>
                <a:lnTo>
                  <a:pt x="891778" y="1121300"/>
                </a:lnTo>
                <a:lnTo>
                  <a:pt x="894953" y="1123286"/>
                </a:lnTo>
                <a:lnTo>
                  <a:pt x="1063625" y="1287330"/>
                </a:lnTo>
                <a:lnTo>
                  <a:pt x="1063625" y="1286933"/>
                </a:lnTo>
                <a:lnTo>
                  <a:pt x="1071563" y="1294877"/>
                </a:lnTo>
                <a:lnTo>
                  <a:pt x="1073944" y="1298054"/>
                </a:lnTo>
                <a:lnTo>
                  <a:pt x="1092200" y="1315531"/>
                </a:lnTo>
                <a:lnTo>
                  <a:pt x="1110060" y="1332611"/>
                </a:lnTo>
                <a:lnTo>
                  <a:pt x="1117203" y="1339760"/>
                </a:lnTo>
                <a:lnTo>
                  <a:pt x="1123950" y="1345718"/>
                </a:lnTo>
                <a:lnTo>
                  <a:pt x="1130300" y="1350485"/>
                </a:lnTo>
                <a:lnTo>
                  <a:pt x="1135460" y="1354060"/>
                </a:lnTo>
                <a:lnTo>
                  <a:pt x="1141016" y="1356443"/>
                </a:lnTo>
                <a:lnTo>
                  <a:pt x="1145778" y="1358429"/>
                </a:lnTo>
                <a:lnTo>
                  <a:pt x="1150938" y="1359223"/>
                </a:lnTo>
                <a:lnTo>
                  <a:pt x="1155303" y="1358826"/>
                </a:lnTo>
                <a:lnTo>
                  <a:pt x="1160066" y="1357635"/>
                </a:lnTo>
                <a:lnTo>
                  <a:pt x="1164828" y="1354854"/>
                </a:lnTo>
                <a:lnTo>
                  <a:pt x="1169591" y="1351677"/>
                </a:lnTo>
                <a:lnTo>
                  <a:pt x="1175147" y="1347307"/>
                </a:lnTo>
                <a:lnTo>
                  <a:pt x="1181100" y="1341746"/>
                </a:lnTo>
                <a:lnTo>
                  <a:pt x="1187847" y="1335788"/>
                </a:lnTo>
                <a:lnTo>
                  <a:pt x="1193403" y="1330228"/>
                </a:lnTo>
                <a:lnTo>
                  <a:pt x="1198166" y="1324667"/>
                </a:lnTo>
                <a:lnTo>
                  <a:pt x="1201738" y="1319106"/>
                </a:lnTo>
                <a:lnTo>
                  <a:pt x="1205310" y="1313942"/>
                </a:lnTo>
                <a:lnTo>
                  <a:pt x="1207294" y="1309176"/>
                </a:lnTo>
                <a:lnTo>
                  <a:pt x="1209278" y="1304807"/>
                </a:lnTo>
                <a:lnTo>
                  <a:pt x="1210469" y="1300835"/>
                </a:lnTo>
                <a:lnTo>
                  <a:pt x="1211263" y="1297260"/>
                </a:lnTo>
                <a:lnTo>
                  <a:pt x="1211660" y="1293288"/>
                </a:lnTo>
                <a:lnTo>
                  <a:pt x="1211660" y="1290507"/>
                </a:lnTo>
                <a:lnTo>
                  <a:pt x="1211263" y="1287330"/>
                </a:lnTo>
                <a:lnTo>
                  <a:pt x="1210072" y="1284947"/>
                </a:lnTo>
                <a:lnTo>
                  <a:pt x="1208485" y="1280180"/>
                </a:lnTo>
                <a:lnTo>
                  <a:pt x="1206897" y="1277400"/>
                </a:lnTo>
                <a:lnTo>
                  <a:pt x="1161653" y="1233310"/>
                </a:lnTo>
                <a:lnTo>
                  <a:pt x="1159272" y="1230530"/>
                </a:lnTo>
                <a:lnTo>
                  <a:pt x="1156494" y="1227352"/>
                </a:lnTo>
                <a:lnTo>
                  <a:pt x="1154906" y="1224175"/>
                </a:lnTo>
                <a:lnTo>
                  <a:pt x="1153319" y="1220600"/>
                </a:lnTo>
                <a:lnTo>
                  <a:pt x="927894" y="1004920"/>
                </a:lnTo>
                <a:lnTo>
                  <a:pt x="925116" y="1002139"/>
                </a:lnTo>
                <a:lnTo>
                  <a:pt x="923131" y="999359"/>
                </a:lnTo>
                <a:lnTo>
                  <a:pt x="921544" y="996181"/>
                </a:lnTo>
                <a:lnTo>
                  <a:pt x="919560" y="993401"/>
                </a:lnTo>
                <a:lnTo>
                  <a:pt x="918369" y="989826"/>
                </a:lnTo>
                <a:lnTo>
                  <a:pt x="917575" y="986648"/>
                </a:lnTo>
                <a:lnTo>
                  <a:pt x="917178" y="983074"/>
                </a:lnTo>
                <a:lnTo>
                  <a:pt x="916781" y="979896"/>
                </a:lnTo>
                <a:lnTo>
                  <a:pt x="916781" y="976321"/>
                </a:lnTo>
                <a:lnTo>
                  <a:pt x="917178" y="973144"/>
                </a:lnTo>
                <a:lnTo>
                  <a:pt x="917972" y="969569"/>
                </a:lnTo>
                <a:lnTo>
                  <a:pt x="919163" y="966391"/>
                </a:lnTo>
                <a:lnTo>
                  <a:pt x="920750" y="962816"/>
                </a:lnTo>
                <a:lnTo>
                  <a:pt x="922338" y="960036"/>
                </a:lnTo>
                <a:lnTo>
                  <a:pt x="924322" y="956858"/>
                </a:lnTo>
                <a:lnTo>
                  <a:pt x="927100" y="954078"/>
                </a:lnTo>
                <a:lnTo>
                  <a:pt x="929481" y="952092"/>
                </a:lnTo>
                <a:lnTo>
                  <a:pt x="932260" y="949311"/>
                </a:lnTo>
                <a:lnTo>
                  <a:pt x="935435" y="947723"/>
                </a:lnTo>
                <a:lnTo>
                  <a:pt x="938213" y="946134"/>
                </a:lnTo>
                <a:lnTo>
                  <a:pt x="941785" y="944942"/>
                </a:lnTo>
                <a:lnTo>
                  <a:pt x="944960" y="944148"/>
                </a:lnTo>
                <a:lnTo>
                  <a:pt x="948531" y="943353"/>
                </a:lnTo>
                <a:lnTo>
                  <a:pt x="951706" y="942956"/>
                </a:lnTo>
                <a:lnTo>
                  <a:pt x="955278" y="942956"/>
                </a:lnTo>
                <a:lnTo>
                  <a:pt x="958453" y="943353"/>
                </a:lnTo>
                <a:lnTo>
                  <a:pt x="962025" y="944545"/>
                </a:lnTo>
                <a:lnTo>
                  <a:pt x="965200" y="945737"/>
                </a:lnTo>
                <a:lnTo>
                  <a:pt x="968772" y="946928"/>
                </a:lnTo>
                <a:lnTo>
                  <a:pt x="971550" y="948517"/>
                </a:lnTo>
                <a:lnTo>
                  <a:pt x="974725" y="950900"/>
                </a:lnTo>
                <a:lnTo>
                  <a:pt x="977503" y="953284"/>
                </a:lnTo>
                <a:lnTo>
                  <a:pt x="1214041" y="1179291"/>
                </a:lnTo>
                <a:lnTo>
                  <a:pt x="1216819" y="1182469"/>
                </a:lnTo>
                <a:lnTo>
                  <a:pt x="1235472" y="1199946"/>
                </a:lnTo>
                <a:lnTo>
                  <a:pt x="1254125" y="1217422"/>
                </a:lnTo>
                <a:lnTo>
                  <a:pt x="1262063" y="1224572"/>
                </a:lnTo>
                <a:lnTo>
                  <a:pt x="1268810" y="1230530"/>
                </a:lnTo>
                <a:lnTo>
                  <a:pt x="1275556" y="1235694"/>
                </a:lnTo>
                <a:lnTo>
                  <a:pt x="1281510" y="1239269"/>
                </a:lnTo>
                <a:lnTo>
                  <a:pt x="1287066" y="1242049"/>
                </a:lnTo>
                <a:lnTo>
                  <a:pt x="1292622" y="1244035"/>
                </a:lnTo>
                <a:lnTo>
                  <a:pt x="1297385" y="1244432"/>
                </a:lnTo>
                <a:lnTo>
                  <a:pt x="1299766" y="1244432"/>
                </a:lnTo>
                <a:lnTo>
                  <a:pt x="1302147" y="1244035"/>
                </a:lnTo>
                <a:lnTo>
                  <a:pt x="1307306" y="1242843"/>
                </a:lnTo>
                <a:lnTo>
                  <a:pt x="1312863" y="1240063"/>
                </a:lnTo>
                <a:lnTo>
                  <a:pt x="1317625" y="1236885"/>
                </a:lnTo>
                <a:lnTo>
                  <a:pt x="1323578" y="1232516"/>
                </a:lnTo>
                <a:lnTo>
                  <a:pt x="1329928" y="1226955"/>
                </a:lnTo>
                <a:lnTo>
                  <a:pt x="1336675" y="1220600"/>
                </a:lnTo>
                <a:lnTo>
                  <a:pt x="1343422" y="1213848"/>
                </a:lnTo>
                <a:lnTo>
                  <a:pt x="1348978" y="1207492"/>
                </a:lnTo>
                <a:lnTo>
                  <a:pt x="1352947" y="1201932"/>
                </a:lnTo>
                <a:lnTo>
                  <a:pt x="1356122" y="1196371"/>
                </a:lnTo>
                <a:lnTo>
                  <a:pt x="1358503" y="1191207"/>
                </a:lnTo>
                <a:lnTo>
                  <a:pt x="1360488" y="1186044"/>
                </a:lnTo>
                <a:lnTo>
                  <a:pt x="1361281" y="1182072"/>
                </a:lnTo>
                <a:lnTo>
                  <a:pt x="1361678" y="1178099"/>
                </a:lnTo>
                <a:lnTo>
                  <a:pt x="1361281" y="1174922"/>
                </a:lnTo>
                <a:lnTo>
                  <a:pt x="1360885" y="1171744"/>
                </a:lnTo>
                <a:lnTo>
                  <a:pt x="1359694" y="1168964"/>
                </a:lnTo>
                <a:lnTo>
                  <a:pt x="1359297" y="1166581"/>
                </a:lnTo>
                <a:lnTo>
                  <a:pt x="1357710" y="1164197"/>
                </a:lnTo>
                <a:lnTo>
                  <a:pt x="1356916" y="1163006"/>
                </a:lnTo>
                <a:lnTo>
                  <a:pt x="1309688" y="1118519"/>
                </a:lnTo>
                <a:lnTo>
                  <a:pt x="1307703" y="1116533"/>
                </a:lnTo>
                <a:lnTo>
                  <a:pt x="1306116" y="1114150"/>
                </a:lnTo>
                <a:lnTo>
                  <a:pt x="1302544" y="1108986"/>
                </a:lnTo>
                <a:lnTo>
                  <a:pt x="1299369" y="1105412"/>
                </a:lnTo>
                <a:lnTo>
                  <a:pt x="1279128" y="1084757"/>
                </a:lnTo>
                <a:lnTo>
                  <a:pt x="1278335" y="1084360"/>
                </a:lnTo>
                <a:lnTo>
                  <a:pt x="1048941" y="854778"/>
                </a:lnTo>
                <a:lnTo>
                  <a:pt x="1046163" y="851997"/>
                </a:lnTo>
                <a:lnTo>
                  <a:pt x="1044178" y="849217"/>
                </a:lnTo>
                <a:lnTo>
                  <a:pt x="1042591" y="846039"/>
                </a:lnTo>
                <a:lnTo>
                  <a:pt x="1041003" y="843259"/>
                </a:lnTo>
                <a:lnTo>
                  <a:pt x="1039813" y="839684"/>
                </a:lnTo>
                <a:lnTo>
                  <a:pt x="1039019" y="836506"/>
                </a:lnTo>
                <a:lnTo>
                  <a:pt x="1038622" y="832931"/>
                </a:lnTo>
                <a:lnTo>
                  <a:pt x="1038622" y="829754"/>
                </a:lnTo>
                <a:lnTo>
                  <a:pt x="1038622" y="826179"/>
                </a:lnTo>
                <a:lnTo>
                  <a:pt x="1039019" y="823001"/>
                </a:lnTo>
                <a:lnTo>
                  <a:pt x="1039813" y="819427"/>
                </a:lnTo>
                <a:lnTo>
                  <a:pt x="1041003" y="816249"/>
                </a:lnTo>
                <a:lnTo>
                  <a:pt x="1042591" y="813071"/>
                </a:lnTo>
                <a:lnTo>
                  <a:pt x="1044178" y="810291"/>
                </a:lnTo>
                <a:lnTo>
                  <a:pt x="1046163" y="807113"/>
                </a:lnTo>
                <a:lnTo>
                  <a:pt x="1048941" y="804730"/>
                </a:lnTo>
                <a:lnTo>
                  <a:pt x="1051719" y="802347"/>
                </a:lnTo>
                <a:lnTo>
                  <a:pt x="1054100" y="799964"/>
                </a:lnTo>
                <a:lnTo>
                  <a:pt x="1057672" y="798375"/>
                </a:lnTo>
                <a:lnTo>
                  <a:pt x="1060450" y="796786"/>
                </a:lnTo>
                <a:lnTo>
                  <a:pt x="1064022" y="795595"/>
                </a:lnTo>
                <a:lnTo>
                  <a:pt x="1067197" y="794800"/>
                </a:lnTo>
                <a:lnTo>
                  <a:pt x="1070769" y="794006"/>
                </a:lnTo>
                <a:lnTo>
                  <a:pt x="1073944" y="794006"/>
                </a:lnTo>
                <a:lnTo>
                  <a:pt x="1077516" y="794006"/>
                </a:lnTo>
                <a:lnTo>
                  <a:pt x="1080691" y="794800"/>
                </a:lnTo>
                <a:lnTo>
                  <a:pt x="1084263" y="795595"/>
                </a:lnTo>
                <a:lnTo>
                  <a:pt x="1087041" y="796786"/>
                </a:lnTo>
                <a:lnTo>
                  <a:pt x="1090613" y="798375"/>
                </a:lnTo>
                <a:lnTo>
                  <a:pt x="1093391" y="799964"/>
                </a:lnTo>
                <a:lnTo>
                  <a:pt x="1096566" y="802347"/>
                </a:lnTo>
                <a:lnTo>
                  <a:pt x="1098947" y="804730"/>
                </a:lnTo>
                <a:lnTo>
                  <a:pt x="1328738" y="1034313"/>
                </a:lnTo>
                <a:lnTo>
                  <a:pt x="1331119" y="1037093"/>
                </a:lnTo>
                <a:lnTo>
                  <a:pt x="1349375" y="1055364"/>
                </a:lnTo>
                <a:lnTo>
                  <a:pt x="1364456" y="1070061"/>
                </a:lnTo>
                <a:lnTo>
                  <a:pt x="1371600" y="1076813"/>
                </a:lnTo>
                <a:lnTo>
                  <a:pt x="1378347" y="1083168"/>
                </a:lnTo>
                <a:lnTo>
                  <a:pt x="1385094" y="1088729"/>
                </a:lnTo>
                <a:lnTo>
                  <a:pt x="1391444" y="1093496"/>
                </a:lnTo>
                <a:lnTo>
                  <a:pt x="1397397" y="1096673"/>
                </a:lnTo>
                <a:lnTo>
                  <a:pt x="1400175" y="1097865"/>
                </a:lnTo>
                <a:lnTo>
                  <a:pt x="1402953" y="1098659"/>
                </a:lnTo>
                <a:lnTo>
                  <a:pt x="1404541" y="1099056"/>
                </a:lnTo>
                <a:lnTo>
                  <a:pt x="1407716" y="1099851"/>
                </a:lnTo>
                <a:lnTo>
                  <a:pt x="1410891" y="1099056"/>
                </a:lnTo>
                <a:lnTo>
                  <a:pt x="1415653" y="1098262"/>
                </a:lnTo>
                <a:lnTo>
                  <a:pt x="1421210" y="1095879"/>
                </a:lnTo>
                <a:lnTo>
                  <a:pt x="1424385" y="1093893"/>
                </a:lnTo>
                <a:lnTo>
                  <a:pt x="1427956" y="1091112"/>
                </a:lnTo>
                <a:lnTo>
                  <a:pt x="1431528" y="1088729"/>
                </a:lnTo>
                <a:lnTo>
                  <a:pt x="1435894" y="1084757"/>
                </a:lnTo>
                <a:lnTo>
                  <a:pt x="1440260" y="1081182"/>
                </a:lnTo>
                <a:lnTo>
                  <a:pt x="1445419" y="1076019"/>
                </a:lnTo>
                <a:lnTo>
                  <a:pt x="1452166" y="1068869"/>
                </a:lnTo>
                <a:lnTo>
                  <a:pt x="1457325" y="1062514"/>
                </a:lnTo>
                <a:lnTo>
                  <a:pt x="1461294" y="1056159"/>
                </a:lnTo>
                <a:lnTo>
                  <a:pt x="1464866" y="1050201"/>
                </a:lnTo>
                <a:lnTo>
                  <a:pt x="1466850" y="1044640"/>
                </a:lnTo>
                <a:lnTo>
                  <a:pt x="1468835" y="1039873"/>
                </a:lnTo>
                <a:lnTo>
                  <a:pt x="1469628" y="1035504"/>
                </a:lnTo>
                <a:lnTo>
                  <a:pt x="1470025" y="1031135"/>
                </a:lnTo>
                <a:lnTo>
                  <a:pt x="1469628" y="1027560"/>
                </a:lnTo>
                <a:lnTo>
                  <a:pt x="1469231" y="1024383"/>
                </a:lnTo>
                <a:lnTo>
                  <a:pt x="1468041" y="1021602"/>
                </a:lnTo>
                <a:lnTo>
                  <a:pt x="1467247" y="1019616"/>
                </a:lnTo>
                <a:lnTo>
                  <a:pt x="1465660" y="1016041"/>
                </a:lnTo>
                <a:lnTo>
                  <a:pt x="1464866" y="1015247"/>
                </a:lnTo>
                <a:lnTo>
                  <a:pt x="1419225" y="969966"/>
                </a:lnTo>
                <a:lnTo>
                  <a:pt x="1416844" y="967583"/>
                </a:lnTo>
                <a:lnTo>
                  <a:pt x="1414860" y="964802"/>
                </a:lnTo>
                <a:lnTo>
                  <a:pt x="1412478" y="961625"/>
                </a:lnTo>
                <a:lnTo>
                  <a:pt x="1411288" y="958447"/>
                </a:lnTo>
                <a:lnTo>
                  <a:pt x="1410097" y="955270"/>
                </a:lnTo>
                <a:lnTo>
                  <a:pt x="1409303" y="952092"/>
                </a:lnTo>
                <a:lnTo>
                  <a:pt x="1408906" y="948517"/>
                </a:lnTo>
                <a:lnTo>
                  <a:pt x="1408510" y="945339"/>
                </a:lnTo>
                <a:lnTo>
                  <a:pt x="1408906" y="941765"/>
                </a:lnTo>
                <a:lnTo>
                  <a:pt x="1409303" y="938587"/>
                </a:lnTo>
                <a:lnTo>
                  <a:pt x="1410097" y="935012"/>
                </a:lnTo>
                <a:lnTo>
                  <a:pt x="1410891" y="931835"/>
                </a:lnTo>
                <a:lnTo>
                  <a:pt x="1412478" y="928657"/>
                </a:lnTo>
                <a:lnTo>
                  <a:pt x="1414463" y="925479"/>
                </a:lnTo>
                <a:lnTo>
                  <a:pt x="1416447" y="922302"/>
                </a:lnTo>
                <a:lnTo>
                  <a:pt x="1418828" y="919919"/>
                </a:lnTo>
                <a:lnTo>
                  <a:pt x="1421606" y="917535"/>
                </a:lnTo>
                <a:lnTo>
                  <a:pt x="1424385" y="915152"/>
                </a:lnTo>
                <a:lnTo>
                  <a:pt x="1427163" y="913563"/>
                </a:lnTo>
                <a:lnTo>
                  <a:pt x="1430338" y="911975"/>
                </a:lnTo>
                <a:lnTo>
                  <a:pt x="1433513" y="910783"/>
                </a:lnTo>
                <a:lnTo>
                  <a:pt x="1437085" y="909989"/>
                </a:lnTo>
                <a:lnTo>
                  <a:pt x="1440260" y="909194"/>
                </a:lnTo>
                <a:lnTo>
                  <a:pt x="1443831" y="909194"/>
                </a:lnTo>
                <a:lnTo>
                  <a:pt x="1447006" y="909194"/>
                </a:lnTo>
                <a:lnTo>
                  <a:pt x="1450578" y="909989"/>
                </a:lnTo>
                <a:lnTo>
                  <a:pt x="1453753" y="910783"/>
                </a:lnTo>
                <a:lnTo>
                  <a:pt x="1457325" y="911975"/>
                </a:lnTo>
                <a:lnTo>
                  <a:pt x="1460103" y="913166"/>
                </a:lnTo>
                <a:lnTo>
                  <a:pt x="1463278" y="914755"/>
                </a:lnTo>
                <a:lnTo>
                  <a:pt x="1466056" y="917138"/>
                </a:lnTo>
                <a:lnTo>
                  <a:pt x="1469231" y="919521"/>
                </a:lnTo>
                <a:lnTo>
                  <a:pt x="1516460" y="966391"/>
                </a:lnTo>
                <a:lnTo>
                  <a:pt x="1520825" y="971952"/>
                </a:lnTo>
                <a:lnTo>
                  <a:pt x="1525191" y="978307"/>
                </a:lnTo>
                <a:lnTo>
                  <a:pt x="1528763" y="985060"/>
                </a:lnTo>
                <a:lnTo>
                  <a:pt x="1532731" y="993004"/>
                </a:lnTo>
                <a:lnTo>
                  <a:pt x="1535510" y="1001345"/>
                </a:lnTo>
                <a:lnTo>
                  <a:pt x="1538288" y="1010481"/>
                </a:lnTo>
                <a:lnTo>
                  <a:pt x="1539875" y="1020411"/>
                </a:lnTo>
                <a:lnTo>
                  <a:pt x="1540272" y="1025574"/>
                </a:lnTo>
                <a:lnTo>
                  <a:pt x="1540272" y="1030738"/>
                </a:lnTo>
                <a:lnTo>
                  <a:pt x="1540272" y="1035901"/>
                </a:lnTo>
                <a:lnTo>
                  <a:pt x="1539875" y="1041462"/>
                </a:lnTo>
                <a:lnTo>
                  <a:pt x="1539478" y="1047023"/>
                </a:lnTo>
                <a:lnTo>
                  <a:pt x="1538685" y="1052981"/>
                </a:lnTo>
                <a:lnTo>
                  <a:pt x="1537494" y="1058145"/>
                </a:lnTo>
                <a:lnTo>
                  <a:pt x="1535510" y="1064103"/>
                </a:lnTo>
                <a:lnTo>
                  <a:pt x="1533525" y="1070061"/>
                </a:lnTo>
                <a:lnTo>
                  <a:pt x="1531144" y="1076416"/>
                </a:lnTo>
                <a:lnTo>
                  <a:pt x="1527969" y="1082374"/>
                </a:lnTo>
                <a:lnTo>
                  <a:pt x="1525191" y="1088729"/>
                </a:lnTo>
                <a:lnTo>
                  <a:pt x="1521222" y="1094687"/>
                </a:lnTo>
                <a:lnTo>
                  <a:pt x="1517253" y="1101042"/>
                </a:lnTo>
                <a:lnTo>
                  <a:pt x="1512491" y="1107398"/>
                </a:lnTo>
                <a:lnTo>
                  <a:pt x="1507331" y="1113753"/>
                </a:lnTo>
                <a:lnTo>
                  <a:pt x="1501775" y="1120108"/>
                </a:lnTo>
                <a:lnTo>
                  <a:pt x="1495822" y="1126066"/>
                </a:lnTo>
                <a:lnTo>
                  <a:pt x="1485900" y="1135599"/>
                </a:lnTo>
                <a:lnTo>
                  <a:pt x="1479550" y="1141160"/>
                </a:lnTo>
                <a:lnTo>
                  <a:pt x="1472010" y="1147118"/>
                </a:lnTo>
                <a:lnTo>
                  <a:pt x="1463675" y="1152679"/>
                </a:lnTo>
                <a:lnTo>
                  <a:pt x="1453753" y="1158239"/>
                </a:lnTo>
                <a:lnTo>
                  <a:pt x="1448991" y="1161020"/>
                </a:lnTo>
                <a:lnTo>
                  <a:pt x="1443435" y="1163403"/>
                </a:lnTo>
                <a:lnTo>
                  <a:pt x="1437878" y="1165389"/>
                </a:lnTo>
                <a:lnTo>
                  <a:pt x="1432322" y="1166978"/>
                </a:lnTo>
                <a:lnTo>
                  <a:pt x="1432719" y="1172539"/>
                </a:lnTo>
                <a:lnTo>
                  <a:pt x="1432719" y="1178497"/>
                </a:lnTo>
                <a:lnTo>
                  <a:pt x="1432719" y="1184852"/>
                </a:lnTo>
                <a:lnTo>
                  <a:pt x="1432322" y="1190810"/>
                </a:lnTo>
                <a:lnTo>
                  <a:pt x="1431131" y="1197165"/>
                </a:lnTo>
                <a:lnTo>
                  <a:pt x="1429941" y="1203520"/>
                </a:lnTo>
                <a:lnTo>
                  <a:pt x="1427956" y="1210273"/>
                </a:lnTo>
                <a:lnTo>
                  <a:pt x="1425575" y="1217025"/>
                </a:lnTo>
                <a:lnTo>
                  <a:pt x="1422797" y="1223778"/>
                </a:lnTo>
                <a:lnTo>
                  <a:pt x="1419225" y="1230530"/>
                </a:lnTo>
                <a:lnTo>
                  <a:pt x="1415653" y="1237283"/>
                </a:lnTo>
                <a:lnTo>
                  <a:pt x="1410891" y="1244432"/>
                </a:lnTo>
                <a:lnTo>
                  <a:pt x="1405731" y="1251185"/>
                </a:lnTo>
                <a:lnTo>
                  <a:pt x="1399778" y="1258334"/>
                </a:lnTo>
                <a:lnTo>
                  <a:pt x="1393428" y="1265484"/>
                </a:lnTo>
                <a:lnTo>
                  <a:pt x="1386285" y="1272633"/>
                </a:lnTo>
                <a:lnTo>
                  <a:pt x="1379935" y="1278194"/>
                </a:lnTo>
                <a:lnTo>
                  <a:pt x="1374378" y="1283755"/>
                </a:lnTo>
                <a:lnTo>
                  <a:pt x="1368028" y="1288124"/>
                </a:lnTo>
                <a:lnTo>
                  <a:pt x="1362075" y="1292891"/>
                </a:lnTo>
                <a:lnTo>
                  <a:pt x="1356519" y="1296863"/>
                </a:lnTo>
                <a:lnTo>
                  <a:pt x="1350566" y="1300040"/>
                </a:lnTo>
                <a:lnTo>
                  <a:pt x="1345010" y="1303615"/>
                </a:lnTo>
                <a:lnTo>
                  <a:pt x="1339453" y="1305998"/>
                </a:lnTo>
                <a:lnTo>
                  <a:pt x="1334294" y="1308382"/>
                </a:lnTo>
                <a:lnTo>
                  <a:pt x="1328738" y="1310765"/>
                </a:lnTo>
                <a:lnTo>
                  <a:pt x="1323181" y="1312354"/>
                </a:lnTo>
                <a:lnTo>
                  <a:pt x="1318022" y="1313545"/>
                </a:lnTo>
                <a:lnTo>
                  <a:pt x="1312863" y="1314737"/>
                </a:lnTo>
                <a:lnTo>
                  <a:pt x="1307703" y="1315134"/>
                </a:lnTo>
                <a:lnTo>
                  <a:pt x="1302544" y="1315531"/>
                </a:lnTo>
                <a:lnTo>
                  <a:pt x="1297781" y="1315928"/>
                </a:lnTo>
                <a:lnTo>
                  <a:pt x="1293019" y="1315531"/>
                </a:lnTo>
                <a:lnTo>
                  <a:pt x="1288256" y="1315134"/>
                </a:lnTo>
                <a:lnTo>
                  <a:pt x="1279128" y="1313545"/>
                </a:lnTo>
                <a:lnTo>
                  <a:pt x="1276747" y="1322284"/>
                </a:lnTo>
                <a:lnTo>
                  <a:pt x="1273969" y="1331022"/>
                </a:lnTo>
                <a:lnTo>
                  <a:pt x="1270000" y="1339760"/>
                </a:lnTo>
                <a:lnTo>
                  <a:pt x="1265635" y="1348499"/>
                </a:lnTo>
                <a:lnTo>
                  <a:pt x="1260078" y="1358032"/>
                </a:lnTo>
                <a:lnTo>
                  <a:pt x="1253331" y="1366770"/>
                </a:lnTo>
                <a:lnTo>
                  <a:pt x="1245394" y="1375906"/>
                </a:lnTo>
                <a:lnTo>
                  <a:pt x="1236266" y="1385439"/>
                </a:lnTo>
                <a:lnTo>
                  <a:pt x="1230313" y="1391397"/>
                </a:lnTo>
                <a:lnTo>
                  <a:pt x="1224756" y="1396163"/>
                </a:lnTo>
                <a:lnTo>
                  <a:pt x="1219200" y="1401327"/>
                </a:lnTo>
                <a:lnTo>
                  <a:pt x="1213247" y="1405696"/>
                </a:lnTo>
                <a:lnTo>
                  <a:pt x="1207691" y="1409271"/>
                </a:lnTo>
                <a:lnTo>
                  <a:pt x="1202135" y="1413243"/>
                </a:lnTo>
                <a:lnTo>
                  <a:pt x="1196578" y="1416023"/>
                </a:lnTo>
                <a:lnTo>
                  <a:pt x="1191419" y="1419201"/>
                </a:lnTo>
                <a:lnTo>
                  <a:pt x="1185863" y="1421584"/>
                </a:lnTo>
                <a:lnTo>
                  <a:pt x="1180703" y="1423173"/>
                </a:lnTo>
                <a:lnTo>
                  <a:pt x="1175544" y="1425159"/>
                </a:lnTo>
                <a:lnTo>
                  <a:pt x="1170781" y="1426748"/>
                </a:lnTo>
                <a:lnTo>
                  <a:pt x="1165622" y="1427542"/>
                </a:lnTo>
                <a:lnTo>
                  <a:pt x="1160463" y="1428336"/>
                </a:lnTo>
                <a:lnTo>
                  <a:pt x="1155700" y="1428734"/>
                </a:lnTo>
                <a:lnTo>
                  <a:pt x="1150938" y="1428734"/>
                </a:lnTo>
                <a:lnTo>
                  <a:pt x="1144588" y="1428734"/>
                </a:lnTo>
                <a:lnTo>
                  <a:pt x="1137841" y="1427939"/>
                </a:lnTo>
                <a:lnTo>
                  <a:pt x="1131491" y="1426748"/>
                </a:lnTo>
                <a:lnTo>
                  <a:pt x="1125538" y="1425159"/>
                </a:lnTo>
                <a:lnTo>
                  <a:pt x="1119188" y="1422776"/>
                </a:lnTo>
                <a:lnTo>
                  <a:pt x="1113235" y="1420392"/>
                </a:lnTo>
                <a:lnTo>
                  <a:pt x="1107281" y="1417215"/>
                </a:lnTo>
                <a:lnTo>
                  <a:pt x="1101725" y="1414037"/>
                </a:lnTo>
                <a:lnTo>
                  <a:pt x="1096566" y="1410462"/>
                </a:lnTo>
                <a:lnTo>
                  <a:pt x="1090613" y="1406888"/>
                </a:lnTo>
                <a:lnTo>
                  <a:pt x="1079897" y="1398943"/>
                </a:lnTo>
                <a:lnTo>
                  <a:pt x="1069975" y="1390205"/>
                </a:lnTo>
                <a:lnTo>
                  <a:pt x="1059656" y="1381069"/>
                </a:lnTo>
                <a:lnTo>
                  <a:pt x="1056878" y="1385836"/>
                </a:lnTo>
                <a:lnTo>
                  <a:pt x="1053703" y="1390205"/>
                </a:lnTo>
                <a:lnTo>
                  <a:pt x="1050131" y="1394971"/>
                </a:lnTo>
                <a:lnTo>
                  <a:pt x="1046163" y="1399738"/>
                </a:lnTo>
                <a:lnTo>
                  <a:pt x="1042194" y="1404107"/>
                </a:lnTo>
                <a:lnTo>
                  <a:pt x="1037431" y="1408874"/>
                </a:lnTo>
                <a:lnTo>
                  <a:pt x="1032669" y="1413640"/>
                </a:lnTo>
                <a:lnTo>
                  <a:pt x="1027113" y="1417612"/>
                </a:lnTo>
                <a:lnTo>
                  <a:pt x="1016794" y="1425953"/>
                </a:lnTo>
                <a:lnTo>
                  <a:pt x="1006475" y="1432706"/>
                </a:lnTo>
                <a:lnTo>
                  <a:pt x="996553" y="1437869"/>
                </a:lnTo>
                <a:lnTo>
                  <a:pt x="986631" y="1442238"/>
                </a:lnTo>
                <a:lnTo>
                  <a:pt x="977503" y="1445813"/>
                </a:lnTo>
                <a:lnTo>
                  <a:pt x="968772" y="1447799"/>
                </a:lnTo>
                <a:lnTo>
                  <a:pt x="959644" y="1448991"/>
                </a:lnTo>
                <a:lnTo>
                  <a:pt x="950913" y="1449388"/>
                </a:lnTo>
                <a:lnTo>
                  <a:pt x="944166" y="1449388"/>
                </a:lnTo>
                <a:lnTo>
                  <a:pt x="937419" y="1448594"/>
                </a:lnTo>
                <a:lnTo>
                  <a:pt x="930672" y="1447402"/>
                </a:lnTo>
                <a:lnTo>
                  <a:pt x="923925" y="1445416"/>
                </a:lnTo>
                <a:lnTo>
                  <a:pt x="917575" y="1443033"/>
                </a:lnTo>
                <a:lnTo>
                  <a:pt x="911225" y="1440650"/>
                </a:lnTo>
                <a:lnTo>
                  <a:pt x="905272" y="1437472"/>
                </a:lnTo>
                <a:lnTo>
                  <a:pt x="898922" y="1434294"/>
                </a:lnTo>
                <a:lnTo>
                  <a:pt x="893366" y="1430720"/>
                </a:lnTo>
                <a:lnTo>
                  <a:pt x="887810" y="1427145"/>
                </a:lnTo>
                <a:lnTo>
                  <a:pt x="876300" y="1419201"/>
                </a:lnTo>
                <a:lnTo>
                  <a:pt x="865188" y="1410462"/>
                </a:lnTo>
                <a:lnTo>
                  <a:pt x="854472" y="1402121"/>
                </a:lnTo>
                <a:lnTo>
                  <a:pt x="837803" y="1388616"/>
                </a:lnTo>
                <a:lnTo>
                  <a:pt x="835422" y="1386630"/>
                </a:lnTo>
                <a:lnTo>
                  <a:pt x="681435" y="1264689"/>
                </a:lnTo>
                <a:lnTo>
                  <a:pt x="673497" y="1270647"/>
                </a:lnTo>
                <a:lnTo>
                  <a:pt x="665560" y="1275414"/>
                </a:lnTo>
                <a:lnTo>
                  <a:pt x="649685" y="1285741"/>
                </a:lnTo>
                <a:lnTo>
                  <a:pt x="633016" y="1294480"/>
                </a:lnTo>
                <a:lnTo>
                  <a:pt x="617538" y="1302026"/>
                </a:lnTo>
                <a:lnTo>
                  <a:pt x="602456" y="1308382"/>
                </a:lnTo>
                <a:lnTo>
                  <a:pt x="588963" y="1313148"/>
                </a:lnTo>
                <a:lnTo>
                  <a:pt x="576660" y="1317120"/>
                </a:lnTo>
                <a:lnTo>
                  <a:pt x="571103" y="1318312"/>
                </a:lnTo>
                <a:lnTo>
                  <a:pt x="565944" y="1319106"/>
                </a:lnTo>
                <a:lnTo>
                  <a:pt x="561975" y="1319503"/>
                </a:lnTo>
                <a:lnTo>
                  <a:pt x="557610" y="1319503"/>
                </a:lnTo>
                <a:lnTo>
                  <a:pt x="553641" y="1319106"/>
                </a:lnTo>
                <a:lnTo>
                  <a:pt x="550069" y="1318312"/>
                </a:lnTo>
                <a:lnTo>
                  <a:pt x="546497" y="1317517"/>
                </a:lnTo>
                <a:lnTo>
                  <a:pt x="543719" y="1315531"/>
                </a:lnTo>
                <a:lnTo>
                  <a:pt x="540941" y="1313942"/>
                </a:lnTo>
                <a:lnTo>
                  <a:pt x="538163" y="1312354"/>
                </a:lnTo>
                <a:lnTo>
                  <a:pt x="535781" y="1309970"/>
                </a:lnTo>
                <a:lnTo>
                  <a:pt x="533003" y="1307587"/>
                </a:lnTo>
                <a:lnTo>
                  <a:pt x="529431" y="1302026"/>
                </a:lnTo>
                <a:lnTo>
                  <a:pt x="525860" y="1296466"/>
                </a:lnTo>
                <a:lnTo>
                  <a:pt x="523478" y="1290507"/>
                </a:lnTo>
                <a:lnTo>
                  <a:pt x="521891" y="1284152"/>
                </a:lnTo>
                <a:lnTo>
                  <a:pt x="519906" y="1278194"/>
                </a:lnTo>
                <a:lnTo>
                  <a:pt x="518716" y="1272236"/>
                </a:lnTo>
                <a:lnTo>
                  <a:pt x="518319" y="1267073"/>
                </a:lnTo>
                <a:lnTo>
                  <a:pt x="517525" y="1259526"/>
                </a:lnTo>
                <a:lnTo>
                  <a:pt x="517525" y="1256745"/>
                </a:lnTo>
                <a:lnTo>
                  <a:pt x="517525" y="1255554"/>
                </a:lnTo>
                <a:lnTo>
                  <a:pt x="516731" y="1252376"/>
                </a:lnTo>
                <a:lnTo>
                  <a:pt x="515541" y="1248007"/>
                </a:lnTo>
                <a:lnTo>
                  <a:pt x="514350" y="1245624"/>
                </a:lnTo>
                <a:lnTo>
                  <a:pt x="512366" y="1243638"/>
                </a:lnTo>
                <a:lnTo>
                  <a:pt x="509985" y="1240857"/>
                </a:lnTo>
                <a:lnTo>
                  <a:pt x="507603" y="1239269"/>
                </a:lnTo>
                <a:lnTo>
                  <a:pt x="504031" y="1237283"/>
                </a:lnTo>
                <a:lnTo>
                  <a:pt x="499666" y="1236091"/>
                </a:lnTo>
                <a:lnTo>
                  <a:pt x="495300" y="1235296"/>
                </a:lnTo>
                <a:lnTo>
                  <a:pt x="489744" y="1234502"/>
                </a:lnTo>
                <a:lnTo>
                  <a:pt x="483394" y="1234502"/>
                </a:lnTo>
                <a:lnTo>
                  <a:pt x="475853" y="1235694"/>
                </a:lnTo>
                <a:lnTo>
                  <a:pt x="471884" y="1236091"/>
                </a:lnTo>
                <a:lnTo>
                  <a:pt x="467915" y="1235694"/>
                </a:lnTo>
                <a:lnTo>
                  <a:pt x="463947" y="1234105"/>
                </a:lnTo>
                <a:lnTo>
                  <a:pt x="459978" y="1232119"/>
                </a:lnTo>
                <a:lnTo>
                  <a:pt x="455612" y="1229736"/>
                </a:lnTo>
                <a:lnTo>
                  <a:pt x="451247" y="1226558"/>
                </a:lnTo>
                <a:lnTo>
                  <a:pt x="447278" y="1222983"/>
                </a:lnTo>
                <a:lnTo>
                  <a:pt x="442912" y="1219011"/>
                </a:lnTo>
                <a:lnTo>
                  <a:pt x="439340" y="1214245"/>
                </a:lnTo>
                <a:lnTo>
                  <a:pt x="434975" y="1209876"/>
                </a:lnTo>
                <a:lnTo>
                  <a:pt x="427037" y="1199151"/>
                </a:lnTo>
                <a:lnTo>
                  <a:pt x="419100" y="1187235"/>
                </a:lnTo>
                <a:lnTo>
                  <a:pt x="411559" y="1175716"/>
                </a:lnTo>
                <a:lnTo>
                  <a:pt x="404415" y="1163800"/>
                </a:lnTo>
                <a:lnTo>
                  <a:pt x="398065" y="1151884"/>
                </a:lnTo>
                <a:lnTo>
                  <a:pt x="388144" y="1130833"/>
                </a:lnTo>
                <a:lnTo>
                  <a:pt x="381000" y="1116136"/>
                </a:lnTo>
                <a:lnTo>
                  <a:pt x="379015" y="1110575"/>
                </a:lnTo>
                <a:lnTo>
                  <a:pt x="379015" y="1108589"/>
                </a:lnTo>
                <a:lnTo>
                  <a:pt x="379015" y="1102631"/>
                </a:lnTo>
                <a:lnTo>
                  <a:pt x="379015" y="1099056"/>
                </a:lnTo>
                <a:lnTo>
                  <a:pt x="378619" y="1094687"/>
                </a:lnTo>
                <a:lnTo>
                  <a:pt x="377428" y="1089921"/>
                </a:lnTo>
                <a:lnTo>
                  <a:pt x="375840" y="1085154"/>
                </a:lnTo>
                <a:lnTo>
                  <a:pt x="374253" y="1080388"/>
                </a:lnTo>
                <a:lnTo>
                  <a:pt x="371872" y="1075622"/>
                </a:lnTo>
                <a:lnTo>
                  <a:pt x="368300" y="1070855"/>
                </a:lnTo>
                <a:lnTo>
                  <a:pt x="363934" y="1066883"/>
                </a:lnTo>
                <a:lnTo>
                  <a:pt x="361553" y="1064500"/>
                </a:lnTo>
                <a:lnTo>
                  <a:pt x="359172" y="1062514"/>
                </a:lnTo>
                <a:lnTo>
                  <a:pt x="355997" y="1060925"/>
                </a:lnTo>
                <a:lnTo>
                  <a:pt x="352822" y="1059336"/>
                </a:lnTo>
                <a:lnTo>
                  <a:pt x="349250" y="1057747"/>
                </a:lnTo>
                <a:lnTo>
                  <a:pt x="345678" y="1056556"/>
                </a:lnTo>
                <a:lnTo>
                  <a:pt x="341312" y="1055761"/>
                </a:lnTo>
                <a:lnTo>
                  <a:pt x="336947" y="1054967"/>
                </a:lnTo>
                <a:lnTo>
                  <a:pt x="332581" y="1054173"/>
                </a:lnTo>
                <a:lnTo>
                  <a:pt x="328215" y="1052981"/>
                </a:lnTo>
                <a:lnTo>
                  <a:pt x="323453" y="1050598"/>
                </a:lnTo>
                <a:lnTo>
                  <a:pt x="319484" y="1048612"/>
                </a:lnTo>
                <a:lnTo>
                  <a:pt x="315119" y="1046229"/>
                </a:lnTo>
                <a:lnTo>
                  <a:pt x="311150" y="1043051"/>
                </a:lnTo>
                <a:lnTo>
                  <a:pt x="307181" y="1039476"/>
                </a:lnTo>
                <a:lnTo>
                  <a:pt x="303212" y="1035504"/>
                </a:lnTo>
                <a:lnTo>
                  <a:pt x="299640" y="1031532"/>
                </a:lnTo>
                <a:lnTo>
                  <a:pt x="295672" y="1027163"/>
                </a:lnTo>
                <a:lnTo>
                  <a:pt x="288528" y="1017233"/>
                </a:lnTo>
                <a:lnTo>
                  <a:pt x="281781" y="1006906"/>
                </a:lnTo>
                <a:lnTo>
                  <a:pt x="275431" y="994990"/>
                </a:lnTo>
                <a:lnTo>
                  <a:pt x="269081" y="982676"/>
                </a:lnTo>
                <a:lnTo>
                  <a:pt x="263922" y="969569"/>
                </a:lnTo>
                <a:lnTo>
                  <a:pt x="258762" y="956064"/>
                </a:lnTo>
                <a:lnTo>
                  <a:pt x="254000" y="942559"/>
                </a:lnTo>
                <a:lnTo>
                  <a:pt x="250031" y="928657"/>
                </a:lnTo>
                <a:lnTo>
                  <a:pt x="246062" y="914755"/>
                </a:lnTo>
                <a:lnTo>
                  <a:pt x="242887" y="901250"/>
                </a:lnTo>
                <a:lnTo>
                  <a:pt x="239712" y="888142"/>
                </a:lnTo>
                <a:lnTo>
                  <a:pt x="239315" y="884568"/>
                </a:lnTo>
                <a:lnTo>
                  <a:pt x="238919" y="880993"/>
                </a:lnTo>
                <a:lnTo>
                  <a:pt x="239315" y="877418"/>
                </a:lnTo>
                <a:lnTo>
                  <a:pt x="239712" y="873843"/>
                </a:lnTo>
                <a:lnTo>
                  <a:pt x="240109" y="870268"/>
                </a:lnTo>
                <a:lnTo>
                  <a:pt x="240903" y="866296"/>
                </a:lnTo>
                <a:lnTo>
                  <a:pt x="244078" y="859147"/>
                </a:lnTo>
                <a:lnTo>
                  <a:pt x="247253" y="851600"/>
                </a:lnTo>
                <a:lnTo>
                  <a:pt x="252015" y="844053"/>
                </a:lnTo>
                <a:lnTo>
                  <a:pt x="257572" y="836506"/>
                </a:lnTo>
                <a:lnTo>
                  <a:pt x="263525" y="828959"/>
                </a:lnTo>
                <a:lnTo>
                  <a:pt x="270272" y="821015"/>
                </a:lnTo>
                <a:lnTo>
                  <a:pt x="277415" y="813469"/>
                </a:lnTo>
                <a:lnTo>
                  <a:pt x="284956" y="806319"/>
                </a:lnTo>
                <a:lnTo>
                  <a:pt x="292894" y="799169"/>
                </a:lnTo>
                <a:lnTo>
                  <a:pt x="301228" y="792020"/>
                </a:lnTo>
                <a:lnTo>
                  <a:pt x="309562" y="784870"/>
                </a:lnTo>
                <a:lnTo>
                  <a:pt x="327422" y="771762"/>
                </a:lnTo>
                <a:lnTo>
                  <a:pt x="271065" y="641480"/>
                </a:lnTo>
                <a:lnTo>
                  <a:pt x="259953" y="660546"/>
                </a:lnTo>
                <a:lnTo>
                  <a:pt x="252015" y="674448"/>
                </a:lnTo>
                <a:lnTo>
                  <a:pt x="245665" y="687159"/>
                </a:lnTo>
                <a:lnTo>
                  <a:pt x="243681" y="690733"/>
                </a:lnTo>
                <a:lnTo>
                  <a:pt x="240903" y="694308"/>
                </a:lnTo>
                <a:lnTo>
                  <a:pt x="238125" y="697486"/>
                </a:lnTo>
                <a:lnTo>
                  <a:pt x="234950" y="700266"/>
                </a:lnTo>
                <a:lnTo>
                  <a:pt x="231378" y="702649"/>
                </a:lnTo>
                <a:lnTo>
                  <a:pt x="227409" y="704635"/>
                </a:lnTo>
                <a:lnTo>
                  <a:pt x="223837" y="705827"/>
                </a:lnTo>
                <a:lnTo>
                  <a:pt x="219472" y="707019"/>
                </a:lnTo>
                <a:lnTo>
                  <a:pt x="213519" y="707416"/>
                </a:lnTo>
                <a:lnTo>
                  <a:pt x="209947" y="707416"/>
                </a:lnTo>
                <a:lnTo>
                  <a:pt x="206375" y="707019"/>
                </a:lnTo>
                <a:lnTo>
                  <a:pt x="203200" y="705827"/>
                </a:lnTo>
                <a:lnTo>
                  <a:pt x="199628" y="704635"/>
                </a:lnTo>
                <a:lnTo>
                  <a:pt x="196850" y="703047"/>
                </a:lnTo>
                <a:lnTo>
                  <a:pt x="193675" y="701458"/>
                </a:lnTo>
                <a:lnTo>
                  <a:pt x="190897" y="699075"/>
                </a:lnTo>
                <a:lnTo>
                  <a:pt x="188119" y="696691"/>
                </a:lnTo>
                <a:lnTo>
                  <a:pt x="9922" y="515568"/>
                </a:lnTo>
                <a:lnTo>
                  <a:pt x="7937" y="513184"/>
                </a:lnTo>
                <a:lnTo>
                  <a:pt x="5953" y="510801"/>
                </a:lnTo>
                <a:lnTo>
                  <a:pt x="3969" y="508021"/>
                </a:lnTo>
                <a:lnTo>
                  <a:pt x="2778" y="505240"/>
                </a:lnTo>
                <a:lnTo>
                  <a:pt x="1587" y="502063"/>
                </a:lnTo>
                <a:lnTo>
                  <a:pt x="794" y="499282"/>
                </a:lnTo>
                <a:lnTo>
                  <a:pt x="397" y="496105"/>
                </a:lnTo>
                <a:lnTo>
                  <a:pt x="0" y="493324"/>
                </a:lnTo>
                <a:lnTo>
                  <a:pt x="0" y="490147"/>
                </a:lnTo>
                <a:lnTo>
                  <a:pt x="0" y="486969"/>
                </a:lnTo>
                <a:lnTo>
                  <a:pt x="397" y="484189"/>
                </a:lnTo>
                <a:lnTo>
                  <a:pt x="1190" y="481011"/>
                </a:lnTo>
                <a:lnTo>
                  <a:pt x="1984" y="477833"/>
                </a:lnTo>
                <a:lnTo>
                  <a:pt x="3175" y="475053"/>
                </a:lnTo>
                <a:lnTo>
                  <a:pt x="4762" y="472273"/>
                </a:lnTo>
                <a:lnTo>
                  <a:pt x="7144" y="469889"/>
                </a:lnTo>
                <a:lnTo>
                  <a:pt x="12700" y="461548"/>
                </a:lnTo>
                <a:lnTo>
                  <a:pt x="26987" y="444071"/>
                </a:lnTo>
                <a:lnTo>
                  <a:pt x="48419" y="417062"/>
                </a:lnTo>
                <a:lnTo>
                  <a:pt x="76597" y="382902"/>
                </a:lnTo>
                <a:lnTo>
                  <a:pt x="92869" y="363439"/>
                </a:lnTo>
                <a:lnTo>
                  <a:pt x="111125" y="342785"/>
                </a:lnTo>
                <a:lnTo>
                  <a:pt x="130572" y="320939"/>
                </a:lnTo>
                <a:lnTo>
                  <a:pt x="151209" y="297901"/>
                </a:lnTo>
                <a:lnTo>
                  <a:pt x="173037" y="274069"/>
                </a:lnTo>
                <a:lnTo>
                  <a:pt x="196453" y="249840"/>
                </a:lnTo>
                <a:lnTo>
                  <a:pt x="220265" y="224816"/>
                </a:lnTo>
                <a:lnTo>
                  <a:pt x="245269" y="200190"/>
                </a:lnTo>
                <a:lnTo>
                  <a:pt x="258365" y="187479"/>
                </a:lnTo>
                <a:lnTo>
                  <a:pt x="271462" y="175166"/>
                </a:lnTo>
                <a:lnTo>
                  <a:pt x="284162" y="163647"/>
                </a:lnTo>
                <a:lnTo>
                  <a:pt x="297259" y="152525"/>
                </a:lnTo>
                <a:lnTo>
                  <a:pt x="321865" y="131474"/>
                </a:lnTo>
                <a:lnTo>
                  <a:pt x="346472" y="112011"/>
                </a:lnTo>
                <a:lnTo>
                  <a:pt x="369887" y="94137"/>
                </a:lnTo>
                <a:lnTo>
                  <a:pt x="392906" y="78646"/>
                </a:lnTo>
                <a:lnTo>
                  <a:pt x="413940" y="64347"/>
                </a:lnTo>
                <a:lnTo>
                  <a:pt x="434181" y="51239"/>
                </a:lnTo>
                <a:lnTo>
                  <a:pt x="452040" y="40117"/>
                </a:lnTo>
                <a:lnTo>
                  <a:pt x="469106" y="30584"/>
                </a:lnTo>
                <a:lnTo>
                  <a:pt x="483791" y="22640"/>
                </a:lnTo>
                <a:lnTo>
                  <a:pt x="496491" y="15888"/>
                </a:lnTo>
                <a:lnTo>
                  <a:pt x="514747" y="6752"/>
                </a:lnTo>
                <a:lnTo>
                  <a:pt x="522685" y="3178"/>
                </a:lnTo>
                <a:lnTo>
                  <a:pt x="527447" y="1192"/>
                </a:lnTo>
                <a:lnTo>
                  <a:pt x="532606" y="397"/>
                </a:lnTo>
                <a:lnTo>
                  <a:pt x="537766"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012">
              <a:solidFill>
                <a:srgbClr val="FFFFFF"/>
              </a:solidFill>
              <a:ea typeface="宋体" panose="02010600030101010101" pitchFamily="2" charset="-122"/>
            </a:endParaRPr>
          </a:p>
        </p:txBody>
      </p:sp>
      <p:sp>
        <p:nvSpPr>
          <p:cNvPr id="26" name="标题 11"/>
          <p:cNvSpPr txBox="1">
            <a:spLocks/>
          </p:cNvSpPr>
          <p:nvPr/>
        </p:nvSpPr>
        <p:spPr>
          <a:xfrm>
            <a:off x="4966816" y="1265382"/>
            <a:ext cx="2898693" cy="597333"/>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5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p>
        </p:txBody>
      </p:sp>
      <p:sp>
        <p:nvSpPr>
          <p:cNvPr id="27" name="椭圆 26"/>
          <p:cNvSpPr/>
          <p:nvPr/>
        </p:nvSpPr>
        <p:spPr>
          <a:xfrm>
            <a:off x="3762122" y="1742136"/>
            <a:ext cx="432354" cy="432476"/>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2" dirty="0">
                <a:latin typeface="Impact MT Std" pitchFamily="34" charset="0"/>
                <a:ea typeface="微软雅黑" pitchFamily="34" charset="-122"/>
              </a:rPr>
              <a:t>2</a:t>
            </a:r>
            <a:endParaRPr lang="zh-CN" altLang="en-US" sz="1012" dirty="0">
              <a:latin typeface="Impact MT Std" pitchFamily="34" charset="0"/>
              <a:ea typeface="微软雅黑" pitchFamily="34" charset="-122"/>
            </a:endParaRPr>
          </a:p>
        </p:txBody>
      </p:sp>
      <p:cxnSp>
        <p:nvCxnSpPr>
          <p:cNvPr id="28" name="直接连接符 27"/>
          <p:cNvCxnSpPr/>
          <p:nvPr/>
        </p:nvCxnSpPr>
        <p:spPr>
          <a:xfrm>
            <a:off x="4194863" y="1970700"/>
            <a:ext cx="755083"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9" name="标题 11"/>
          <p:cNvSpPr txBox="1">
            <a:spLocks/>
          </p:cNvSpPr>
          <p:nvPr/>
        </p:nvSpPr>
        <p:spPr>
          <a:xfrm>
            <a:off x="4966817" y="1805302"/>
            <a:ext cx="2898693" cy="597333"/>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5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p>
          <a:p>
            <a:pPr algn="l"/>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椭圆 39"/>
          <p:cNvSpPr/>
          <p:nvPr/>
        </p:nvSpPr>
        <p:spPr>
          <a:xfrm>
            <a:off x="3762122" y="2294652"/>
            <a:ext cx="432354" cy="43247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2" dirty="0">
                <a:latin typeface="Impact MT Std" pitchFamily="34" charset="0"/>
                <a:ea typeface="微软雅黑" pitchFamily="34" charset="-122"/>
              </a:rPr>
              <a:t>3</a:t>
            </a:r>
            <a:endParaRPr lang="zh-CN" altLang="en-US" sz="1012" dirty="0">
              <a:latin typeface="Impact MT Std" pitchFamily="34" charset="0"/>
              <a:ea typeface="微软雅黑" pitchFamily="34" charset="-122"/>
            </a:endParaRPr>
          </a:p>
        </p:txBody>
      </p:sp>
      <p:cxnSp>
        <p:nvCxnSpPr>
          <p:cNvPr id="41" name="直接连接符 40"/>
          <p:cNvCxnSpPr/>
          <p:nvPr/>
        </p:nvCxnSpPr>
        <p:spPr>
          <a:xfrm>
            <a:off x="4194863" y="2523216"/>
            <a:ext cx="755083"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44" name="标题 11"/>
          <p:cNvSpPr txBox="1">
            <a:spLocks/>
          </p:cNvSpPr>
          <p:nvPr/>
        </p:nvSpPr>
        <p:spPr>
          <a:xfrm>
            <a:off x="4966817" y="2357818"/>
            <a:ext cx="2898693" cy="597333"/>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5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p>
          <a:p>
            <a:pPr algn="l"/>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椭圆 44"/>
          <p:cNvSpPr/>
          <p:nvPr/>
        </p:nvSpPr>
        <p:spPr>
          <a:xfrm>
            <a:off x="3762122" y="2834571"/>
            <a:ext cx="432354" cy="432476"/>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2" dirty="0">
                <a:latin typeface="Impact MT Std" pitchFamily="34" charset="0"/>
                <a:ea typeface="微软雅黑" pitchFamily="34" charset="-122"/>
              </a:rPr>
              <a:t>4</a:t>
            </a:r>
            <a:endParaRPr lang="zh-CN" altLang="en-US" sz="1012" dirty="0">
              <a:latin typeface="Impact MT Std" pitchFamily="34" charset="0"/>
              <a:ea typeface="微软雅黑" pitchFamily="34" charset="-122"/>
            </a:endParaRPr>
          </a:p>
        </p:txBody>
      </p:sp>
      <p:cxnSp>
        <p:nvCxnSpPr>
          <p:cNvPr id="46" name="直接连接符 45"/>
          <p:cNvCxnSpPr/>
          <p:nvPr/>
        </p:nvCxnSpPr>
        <p:spPr>
          <a:xfrm>
            <a:off x="4194863" y="3063135"/>
            <a:ext cx="755083"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47" name="标题 11"/>
          <p:cNvSpPr txBox="1">
            <a:spLocks/>
          </p:cNvSpPr>
          <p:nvPr/>
        </p:nvSpPr>
        <p:spPr>
          <a:xfrm>
            <a:off x="4966818" y="2897737"/>
            <a:ext cx="2898693" cy="597333"/>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5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p>
          <a:p>
            <a:pPr algn="l"/>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8" name="椭圆 47"/>
          <p:cNvSpPr/>
          <p:nvPr/>
        </p:nvSpPr>
        <p:spPr>
          <a:xfrm>
            <a:off x="3762122" y="3374490"/>
            <a:ext cx="432354" cy="43247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2" dirty="0">
                <a:latin typeface="Impact MT Std" pitchFamily="34" charset="0"/>
                <a:ea typeface="微软雅黑" pitchFamily="34" charset="-122"/>
              </a:rPr>
              <a:t>5</a:t>
            </a:r>
            <a:endParaRPr lang="zh-CN" altLang="en-US" sz="1012" dirty="0">
              <a:latin typeface="Impact MT Std" pitchFamily="34" charset="0"/>
              <a:ea typeface="微软雅黑" pitchFamily="34" charset="-122"/>
            </a:endParaRPr>
          </a:p>
        </p:txBody>
      </p:sp>
      <p:cxnSp>
        <p:nvCxnSpPr>
          <p:cNvPr id="49" name="直接连接符 48"/>
          <p:cNvCxnSpPr/>
          <p:nvPr/>
        </p:nvCxnSpPr>
        <p:spPr>
          <a:xfrm>
            <a:off x="4194863" y="3603054"/>
            <a:ext cx="755083"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50" name="标题 11"/>
          <p:cNvSpPr txBox="1">
            <a:spLocks/>
          </p:cNvSpPr>
          <p:nvPr/>
        </p:nvSpPr>
        <p:spPr>
          <a:xfrm>
            <a:off x="4966817" y="3437657"/>
            <a:ext cx="2898693" cy="597333"/>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5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p>
          <a:p>
            <a:pPr algn="l"/>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1" name="椭圆 50"/>
          <p:cNvSpPr/>
          <p:nvPr/>
        </p:nvSpPr>
        <p:spPr>
          <a:xfrm>
            <a:off x="3762122" y="3914410"/>
            <a:ext cx="432354" cy="432476"/>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2" dirty="0">
                <a:latin typeface="Impact MT Std" pitchFamily="34" charset="0"/>
                <a:ea typeface="微软雅黑" pitchFamily="34" charset="-122"/>
              </a:rPr>
              <a:t>6</a:t>
            </a:r>
            <a:endParaRPr lang="zh-CN" altLang="en-US" sz="1012" dirty="0">
              <a:latin typeface="Impact MT Std" pitchFamily="34" charset="0"/>
              <a:ea typeface="微软雅黑" pitchFamily="34" charset="-122"/>
            </a:endParaRPr>
          </a:p>
        </p:txBody>
      </p:sp>
      <p:cxnSp>
        <p:nvCxnSpPr>
          <p:cNvPr id="52" name="直接连接符 51"/>
          <p:cNvCxnSpPr/>
          <p:nvPr/>
        </p:nvCxnSpPr>
        <p:spPr>
          <a:xfrm>
            <a:off x="4194863" y="4142974"/>
            <a:ext cx="755083"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53" name="标题 11"/>
          <p:cNvSpPr txBox="1">
            <a:spLocks/>
          </p:cNvSpPr>
          <p:nvPr/>
        </p:nvSpPr>
        <p:spPr>
          <a:xfrm>
            <a:off x="4966818" y="3977576"/>
            <a:ext cx="2898693" cy="597333"/>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05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p>
          <a:p>
            <a:pPr algn="l"/>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单击此处添加您的标题</a:t>
            </a:r>
          </a:p>
        </p:txBody>
      </p:sp>
    </p:spTree>
    <p:extLst>
      <p:ext uri="{BB962C8B-B14F-4D97-AF65-F5344CB8AC3E}">
        <p14:creationId xmlns:p14="http://schemas.microsoft.com/office/powerpoint/2010/main" val="11743600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14"/>
          <p:cNvSpPr>
            <a:spLocks/>
          </p:cNvSpPr>
          <p:nvPr/>
        </p:nvSpPr>
        <p:spPr bwMode="auto">
          <a:xfrm>
            <a:off x="1971414" y="1939480"/>
            <a:ext cx="223779" cy="258299"/>
          </a:xfrm>
          <a:custGeom>
            <a:avLst/>
            <a:gdLst>
              <a:gd name="T0" fmla="*/ 0 w 336"/>
              <a:gd name="T1" fmla="*/ 194 h 388"/>
              <a:gd name="T2" fmla="*/ 168 w 336"/>
              <a:gd name="T3" fmla="*/ 97 h 388"/>
              <a:gd name="T4" fmla="*/ 336 w 336"/>
              <a:gd name="T5" fmla="*/ 0 h 388"/>
              <a:gd name="T6" fmla="*/ 336 w 336"/>
              <a:gd name="T7" fmla="*/ 194 h 388"/>
              <a:gd name="T8" fmla="*/ 336 w 336"/>
              <a:gd name="T9" fmla="*/ 388 h 388"/>
              <a:gd name="T10" fmla="*/ 168 w 336"/>
              <a:gd name="T11" fmla="*/ 291 h 388"/>
              <a:gd name="T12" fmla="*/ 0 w 336"/>
              <a:gd name="T13" fmla="*/ 194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0" y="194"/>
                </a:moveTo>
                <a:lnTo>
                  <a:pt x="168" y="97"/>
                </a:lnTo>
                <a:lnTo>
                  <a:pt x="336" y="0"/>
                </a:lnTo>
                <a:lnTo>
                  <a:pt x="336" y="194"/>
                </a:lnTo>
                <a:lnTo>
                  <a:pt x="336" y="388"/>
                </a:lnTo>
                <a:lnTo>
                  <a:pt x="168" y="291"/>
                </a:lnTo>
                <a:lnTo>
                  <a:pt x="0" y="194"/>
                </a:lnTo>
                <a:close/>
              </a:path>
            </a:pathLst>
          </a:custGeom>
          <a:solidFill>
            <a:schemeClr val="tx1">
              <a:lumMod val="50000"/>
              <a:lumOff val="50000"/>
            </a:schemeClr>
          </a:solidFill>
          <a:ln>
            <a:noFill/>
          </a:ln>
        </p:spPr>
        <p:txBody>
          <a:bodyPr vert="horz" wrap="square" lIns="68562" tIns="34281" rIns="68562" bIns="34281" numCol="1" anchor="t" anchorCtr="0" compatLnSpc="1">
            <a:prstTxWarp prst="textNoShape">
              <a:avLst/>
            </a:prstTxWarp>
          </a:bodyPr>
          <a:lstStyle/>
          <a:p>
            <a:endParaRPr lang="zh-CN" altLang="en-US" sz="1012">
              <a:solidFill>
                <a:schemeClr val="bg1"/>
              </a:solidFill>
              <a:latin typeface="微软雅黑" panose="020B0503020204020204" pitchFamily="34" charset="-122"/>
              <a:ea typeface="微软雅黑" panose="020B0503020204020204" pitchFamily="34" charset="-122"/>
            </a:endParaRPr>
          </a:p>
        </p:txBody>
      </p:sp>
      <p:sp>
        <p:nvSpPr>
          <p:cNvPr id="31" name="Freeform 15"/>
          <p:cNvSpPr>
            <a:spLocks/>
          </p:cNvSpPr>
          <p:nvPr/>
        </p:nvSpPr>
        <p:spPr bwMode="auto">
          <a:xfrm>
            <a:off x="2128535" y="2435842"/>
            <a:ext cx="258299" cy="223779"/>
          </a:xfrm>
          <a:custGeom>
            <a:avLst/>
            <a:gdLst>
              <a:gd name="T0" fmla="*/ 0 w 388"/>
              <a:gd name="T1" fmla="*/ 336 h 336"/>
              <a:gd name="T2" fmla="*/ 97 w 388"/>
              <a:gd name="T3" fmla="*/ 168 h 336"/>
              <a:gd name="T4" fmla="*/ 194 w 388"/>
              <a:gd name="T5" fmla="*/ 0 h 336"/>
              <a:gd name="T6" fmla="*/ 291 w 388"/>
              <a:gd name="T7" fmla="*/ 168 h 336"/>
              <a:gd name="T8" fmla="*/ 388 w 388"/>
              <a:gd name="T9" fmla="*/ 336 h 336"/>
              <a:gd name="T10" fmla="*/ 194 w 388"/>
              <a:gd name="T11" fmla="*/ 336 h 336"/>
              <a:gd name="T12" fmla="*/ 0 w 388"/>
              <a:gd name="T13" fmla="*/ 336 h 336"/>
            </a:gdLst>
            <a:ahLst/>
            <a:cxnLst>
              <a:cxn ang="0">
                <a:pos x="T0" y="T1"/>
              </a:cxn>
              <a:cxn ang="0">
                <a:pos x="T2" y="T3"/>
              </a:cxn>
              <a:cxn ang="0">
                <a:pos x="T4" y="T5"/>
              </a:cxn>
              <a:cxn ang="0">
                <a:pos x="T6" y="T7"/>
              </a:cxn>
              <a:cxn ang="0">
                <a:pos x="T8" y="T9"/>
              </a:cxn>
              <a:cxn ang="0">
                <a:pos x="T10" y="T11"/>
              </a:cxn>
              <a:cxn ang="0">
                <a:pos x="T12" y="T13"/>
              </a:cxn>
            </a:cxnLst>
            <a:rect l="0" t="0" r="r" b="b"/>
            <a:pathLst>
              <a:path w="388" h="336">
                <a:moveTo>
                  <a:pt x="0" y="336"/>
                </a:moveTo>
                <a:lnTo>
                  <a:pt x="97" y="168"/>
                </a:lnTo>
                <a:lnTo>
                  <a:pt x="194" y="0"/>
                </a:lnTo>
                <a:lnTo>
                  <a:pt x="291" y="168"/>
                </a:lnTo>
                <a:lnTo>
                  <a:pt x="388" y="336"/>
                </a:lnTo>
                <a:lnTo>
                  <a:pt x="194" y="336"/>
                </a:lnTo>
                <a:lnTo>
                  <a:pt x="0" y="336"/>
                </a:lnTo>
                <a:close/>
              </a:path>
            </a:pathLst>
          </a:custGeom>
          <a:solidFill>
            <a:schemeClr val="tx1">
              <a:lumMod val="50000"/>
              <a:lumOff val="50000"/>
            </a:schemeClr>
          </a:solidFill>
          <a:ln>
            <a:noFill/>
          </a:ln>
        </p:spPr>
        <p:txBody>
          <a:bodyPr vert="horz" wrap="square" lIns="68562" tIns="34281" rIns="68562" bIns="34281" numCol="1" anchor="t" anchorCtr="0" compatLnSpc="1">
            <a:prstTxWarp prst="textNoShape">
              <a:avLst/>
            </a:prstTxWarp>
          </a:bodyPr>
          <a:lstStyle/>
          <a:p>
            <a:endParaRPr lang="zh-CN" altLang="en-US" sz="1012">
              <a:solidFill>
                <a:schemeClr val="bg1"/>
              </a:solidFill>
              <a:latin typeface="微软雅黑" panose="020B0503020204020204" pitchFamily="34" charset="-122"/>
              <a:ea typeface="微软雅黑" panose="020B0503020204020204" pitchFamily="34" charset="-122"/>
            </a:endParaRPr>
          </a:p>
        </p:txBody>
      </p:sp>
      <p:sp>
        <p:nvSpPr>
          <p:cNvPr id="32" name="Freeform 16"/>
          <p:cNvSpPr>
            <a:spLocks/>
          </p:cNvSpPr>
          <p:nvPr/>
        </p:nvSpPr>
        <p:spPr bwMode="auto">
          <a:xfrm>
            <a:off x="2492772" y="2796507"/>
            <a:ext cx="223779" cy="258299"/>
          </a:xfrm>
          <a:custGeom>
            <a:avLst/>
            <a:gdLst>
              <a:gd name="T0" fmla="*/ 0 w 336"/>
              <a:gd name="T1" fmla="*/ 388 h 388"/>
              <a:gd name="T2" fmla="*/ 0 w 336"/>
              <a:gd name="T3" fmla="*/ 194 h 388"/>
              <a:gd name="T4" fmla="*/ 0 w 336"/>
              <a:gd name="T5" fmla="*/ 0 h 388"/>
              <a:gd name="T6" fmla="*/ 168 w 336"/>
              <a:gd name="T7" fmla="*/ 97 h 388"/>
              <a:gd name="T8" fmla="*/ 336 w 336"/>
              <a:gd name="T9" fmla="*/ 194 h 388"/>
              <a:gd name="T10" fmla="*/ 168 w 336"/>
              <a:gd name="T11" fmla="*/ 291 h 388"/>
              <a:gd name="T12" fmla="*/ 0 w 336"/>
              <a:gd name="T13" fmla="*/ 388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0" y="388"/>
                </a:moveTo>
                <a:lnTo>
                  <a:pt x="0" y="194"/>
                </a:lnTo>
                <a:lnTo>
                  <a:pt x="0" y="0"/>
                </a:lnTo>
                <a:lnTo>
                  <a:pt x="168" y="97"/>
                </a:lnTo>
                <a:lnTo>
                  <a:pt x="336" y="194"/>
                </a:lnTo>
                <a:lnTo>
                  <a:pt x="168" y="291"/>
                </a:lnTo>
                <a:lnTo>
                  <a:pt x="0" y="388"/>
                </a:lnTo>
                <a:close/>
              </a:path>
            </a:pathLst>
          </a:custGeom>
          <a:solidFill>
            <a:schemeClr val="tx1">
              <a:lumMod val="50000"/>
              <a:lumOff val="50000"/>
            </a:schemeClr>
          </a:solidFill>
          <a:ln>
            <a:noFill/>
          </a:ln>
        </p:spPr>
        <p:txBody>
          <a:bodyPr vert="horz" wrap="square" lIns="68562" tIns="34281" rIns="68562" bIns="34281" numCol="1" anchor="t" anchorCtr="0" compatLnSpc="1">
            <a:prstTxWarp prst="textNoShape">
              <a:avLst/>
            </a:prstTxWarp>
          </a:bodyPr>
          <a:lstStyle/>
          <a:p>
            <a:endParaRPr lang="zh-CN" altLang="en-US" sz="1012">
              <a:solidFill>
                <a:schemeClr val="bg1"/>
              </a:solidFill>
              <a:latin typeface="微软雅黑" panose="020B0503020204020204" pitchFamily="34" charset="-122"/>
              <a:ea typeface="微软雅黑" panose="020B0503020204020204" pitchFamily="34" charset="-122"/>
            </a:endParaRPr>
          </a:p>
        </p:txBody>
      </p:sp>
      <p:sp>
        <p:nvSpPr>
          <p:cNvPr id="33" name="Freeform 17"/>
          <p:cNvSpPr>
            <a:spLocks/>
          </p:cNvSpPr>
          <p:nvPr/>
        </p:nvSpPr>
        <p:spPr bwMode="auto">
          <a:xfrm>
            <a:off x="2941521" y="2988148"/>
            <a:ext cx="258299" cy="223779"/>
          </a:xfrm>
          <a:custGeom>
            <a:avLst/>
            <a:gdLst>
              <a:gd name="T0" fmla="*/ 194 w 388"/>
              <a:gd name="T1" fmla="*/ 336 h 336"/>
              <a:gd name="T2" fmla="*/ 97 w 388"/>
              <a:gd name="T3" fmla="*/ 168 h 336"/>
              <a:gd name="T4" fmla="*/ 0 w 388"/>
              <a:gd name="T5" fmla="*/ 0 h 336"/>
              <a:gd name="T6" fmla="*/ 194 w 388"/>
              <a:gd name="T7" fmla="*/ 0 h 336"/>
              <a:gd name="T8" fmla="*/ 388 w 388"/>
              <a:gd name="T9" fmla="*/ 0 h 336"/>
              <a:gd name="T10" fmla="*/ 291 w 388"/>
              <a:gd name="T11" fmla="*/ 168 h 336"/>
              <a:gd name="T12" fmla="*/ 194 w 388"/>
              <a:gd name="T13" fmla="*/ 336 h 336"/>
            </a:gdLst>
            <a:ahLst/>
            <a:cxnLst>
              <a:cxn ang="0">
                <a:pos x="T0" y="T1"/>
              </a:cxn>
              <a:cxn ang="0">
                <a:pos x="T2" y="T3"/>
              </a:cxn>
              <a:cxn ang="0">
                <a:pos x="T4" y="T5"/>
              </a:cxn>
              <a:cxn ang="0">
                <a:pos x="T6" y="T7"/>
              </a:cxn>
              <a:cxn ang="0">
                <a:pos x="T8" y="T9"/>
              </a:cxn>
              <a:cxn ang="0">
                <a:pos x="T10" y="T11"/>
              </a:cxn>
              <a:cxn ang="0">
                <a:pos x="T12" y="T13"/>
              </a:cxn>
            </a:cxnLst>
            <a:rect l="0" t="0" r="r" b="b"/>
            <a:pathLst>
              <a:path w="388" h="336">
                <a:moveTo>
                  <a:pt x="194" y="336"/>
                </a:moveTo>
                <a:lnTo>
                  <a:pt x="97" y="168"/>
                </a:lnTo>
                <a:lnTo>
                  <a:pt x="0" y="0"/>
                </a:lnTo>
                <a:lnTo>
                  <a:pt x="194" y="0"/>
                </a:lnTo>
                <a:lnTo>
                  <a:pt x="388" y="0"/>
                </a:lnTo>
                <a:lnTo>
                  <a:pt x="291" y="168"/>
                </a:lnTo>
                <a:lnTo>
                  <a:pt x="194" y="336"/>
                </a:lnTo>
                <a:close/>
              </a:path>
            </a:pathLst>
          </a:custGeom>
          <a:solidFill>
            <a:schemeClr val="tx1">
              <a:lumMod val="50000"/>
              <a:lumOff val="50000"/>
            </a:schemeClr>
          </a:solidFill>
          <a:ln>
            <a:noFill/>
          </a:ln>
        </p:spPr>
        <p:txBody>
          <a:bodyPr vert="horz" wrap="square" lIns="68562" tIns="34281" rIns="68562" bIns="34281" numCol="1" anchor="t" anchorCtr="0" compatLnSpc="1">
            <a:prstTxWarp prst="textNoShape">
              <a:avLst/>
            </a:prstTxWarp>
          </a:bodyPr>
          <a:lstStyle/>
          <a:p>
            <a:endParaRPr lang="zh-CN" altLang="en-US" sz="1012">
              <a:solidFill>
                <a:schemeClr val="bg1"/>
              </a:solidFill>
              <a:latin typeface="微软雅黑" panose="020B0503020204020204" pitchFamily="34" charset="-122"/>
              <a:ea typeface="微软雅黑" panose="020B0503020204020204" pitchFamily="34" charset="-122"/>
            </a:endParaRPr>
          </a:p>
        </p:txBody>
      </p:sp>
      <p:sp>
        <p:nvSpPr>
          <p:cNvPr id="34" name="Freeform 18"/>
          <p:cNvSpPr>
            <a:spLocks/>
          </p:cNvSpPr>
          <p:nvPr/>
        </p:nvSpPr>
        <p:spPr bwMode="auto">
          <a:xfrm>
            <a:off x="3447405" y="2807220"/>
            <a:ext cx="223779" cy="258299"/>
          </a:xfrm>
          <a:custGeom>
            <a:avLst/>
            <a:gdLst>
              <a:gd name="T0" fmla="*/ 336 w 336"/>
              <a:gd name="T1" fmla="*/ 388 h 388"/>
              <a:gd name="T2" fmla="*/ 168 w 336"/>
              <a:gd name="T3" fmla="*/ 291 h 388"/>
              <a:gd name="T4" fmla="*/ 0 w 336"/>
              <a:gd name="T5" fmla="*/ 194 h 388"/>
              <a:gd name="T6" fmla="*/ 168 w 336"/>
              <a:gd name="T7" fmla="*/ 97 h 388"/>
              <a:gd name="T8" fmla="*/ 336 w 336"/>
              <a:gd name="T9" fmla="*/ 0 h 388"/>
              <a:gd name="T10" fmla="*/ 336 w 336"/>
              <a:gd name="T11" fmla="*/ 194 h 388"/>
              <a:gd name="T12" fmla="*/ 336 w 336"/>
              <a:gd name="T13" fmla="*/ 388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336" y="388"/>
                </a:moveTo>
                <a:lnTo>
                  <a:pt x="168" y="291"/>
                </a:lnTo>
                <a:lnTo>
                  <a:pt x="0" y="194"/>
                </a:lnTo>
                <a:lnTo>
                  <a:pt x="168" y="97"/>
                </a:lnTo>
                <a:lnTo>
                  <a:pt x="336" y="0"/>
                </a:lnTo>
                <a:lnTo>
                  <a:pt x="336" y="194"/>
                </a:lnTo>
                <a:lnTo>
                  <a:pt x="336" y="388"/>
                </a:lnTo>
                <a:close/>
              </a:path>
            </a:pathLst>
          </a:custGeom>
          <a:solidFill>
            <a:schemeClr val="tx1">
              <a:lumMod val="50000"/>
              <a:lumOff val="50000"/>
            </a:schemeClr>
          </a:solidFill>
          <a:ln>
            <a:noFill/>
          </a:ln>
        </p:spPr>
        <p:txBody>
          <a:bodyPr vert="horz" wrap="square" lIns="68562" tIns="34281" rIns="68562" bIns="34281" numCol="1" anchor="t" anchorCtr="0" compatLnSpc="1">
            <a:prstTxWarp prst="textNoShape">
              <a:avLst/>
            </a:prstTxWarp>
          </a:bodyPr>
          <a:lstStyle/>
          <a:p>
            <a:endParaRPr lang="zh-CN" altLang="en-US" sz="1012">
              <a:solidFill>
                <a:schemeClr val="bg1"/>
              </a:solidFill>
              <a:latin typeface="微软雅黑" panose="020B0503020204020204" pitchFamily="34" charset="-122"/>
              <a:ea typeface="微软雅黑" panose="020B0503020204020204" pitchFamily="34" charset="-122"/>
            </a:endParaRPr>
          </a:p>
        </p:txBody>
      </p:sp>
      <p:sp>
        <p:nvSpPr>
          <p:cNvPr id="35" name="Freeform 19"/>
          <p:cNvSpPr>
            <a:spLocks/>
          </p:cNvSpPr>
          <p:nvPr/>
        </p:nvSpPr>
        <p:spPr bwMode="auto">
          <a:xfrm>
            <a:off x="3811641" y="2429890"/>
            <a:ext cx="258299" cy="223779"/>
          </a:xfrm>
          <a:custGeom>
            <a:avLst/>
            <a:gdLst>
              <a:gd name="T0" fmla="*/ 388 w 388"/>
              <a:gd name="T1" fmla="*/ 336 h 336"/>
              <a:gd name="T2" fmla="*/ 194 w 388"/>
              <a:gd name="T3" fmla="*/ 336 h 336"/>
              <a:gd name="T4" fmla="*/ 0 w 388"/>
              <a:gd name="T5" fmla="*/ 336 h 336"/>
              <a:gd name="T6" fmla="*/ 97 w 388"/>
              <a:gd name="T7" fmla="*/ 168 h 336"/>
              <a:gd name="T8" fmla="*/ 194 w 388"/>
              <a:gd name="T9" fmla="*/ 0 h 336"/>
              <a:gd name="T10" fmla="*/ 291 w 388"/>
              <a:gd name="T11" fmla="*/ 168 h 336"/>
              <a:gd name="T12" fmla="*/ 388 w 388"/>
              <a:gd name="T13" fmla="*/ 336 h 336"/>
            </a:gdLst>
            <a:ahLst/>
            <a:cxnLst>
              <a:cxn ang="0">
                <a:pos x="T0" y="T1"/>
              </a:cxn>
              <a:cxn ang="0">
                <a:pos x="T2" y="T3"/>
              </a:cxn>
              <a:cxn ang="0">
                <a:pos x="T4" y="T5"/>
              </a:cxn>
              <a:cxn ang="0">
                <a:pos x="T6" y="T7"/>
              </a:cxn>
              <a:cxn ang="0">
                <a:pos x="T8" y="T9"/>
              </a:cxn>
              <a:cxn ang="0">
                <a:pos x="T10" y="T11"/>
              </a:cxn>
              <a:cxn ang="0">
                <a:pos x="T12" y="T13"/>
              </a:cxn>
            </a:cxnLst>
            <a:rect l="0" t="0" r="r" b="b"/>
            <a:pathLst>
              <a:path w="388" h="336">
                <a:moveTo>
                  <a:pt x="388" y="336"/>
                </a:moveTo>
                <a:lnTo>
                  <a:pt x="194" y="336"/>
                </a:lnTo>
                <a:lnTo>
                  <a:pt x="0" y="336"/>
                </a:lnTo>
                <a:lnTo>
                  <a:pt x="97" y="168"/>
                </a:lnTo>
                <a:lnTo>
                  <a:pt x="194" y="0"/>
                </a:lnTo>
                <a:lnTo>
                  <a:pt x="291" y="168"/>
                </a:lnTo>
                <a:lnTo>
                  <a:pt x="388" y="336"/>
                </a:lnTo>
                <a:close/>
              </a:path>
            </a:pathLst>
          </a:custGeom>
          <a:solidFill>
            <a:schemeClr val="tx1">
              <a:lumMod val="50000"/>
              <a:lumOff val="50000"/>
            </a:schemeClr>
          </a:solidFill>
          <a:ln>
            <a:noFill/>
          </a:ln>
        </p:spPr>
        <p:txBody>
          <a:bodyPr vert="horz" wrap="square" lIns="68562" tIns="34281" rIns="68562" bIns="34281" numCol="1" anchor="t" anchorCtr="0" compatLnSpc="1">
            <a:prstTxWarp prst="textNoShape">
              <a:avLst/>
            </a:prstTxWarp>
          </a:bodyPr>
          <a:lstStyle/>
          <a:p>
            <a:endParaRPr lang="zh-CN" altLang="en-US" sz="1012">
              <a:solidFill>
                <a:schemeClr val="bg1"/>
              </a:solidFill>
              <a:latin typeface="微软雅黑" panose="020B0503020204020204" pitchFamily="34" charset="-122"/>
              <a:ea typeface="微软雅黑" panose="020B0503020204020204" pitchFamily="34" charset="-122"/>
            </a:endParaRPr>
          </a:p>
        </p:txBody>
      </p:sp>
      <p:sp>
        <p:nvSpPr>
          <p:cNvPr id="36" name="Freeform 20"/>
          <p:cNvSpPr>
            <a:spLocks/>
          </p:cNvSpPr>
          <p:nvPr/>
        </p:nvSpPr>
        <p:spPr bwMode="auto">
          <a:xfrm>
            <a:off x="3998521" y="1937099"/>
            <a:ext cx="223779" cy="258299"/>
          </a:xfrm>
          <a:custGeom>
            <a:avLst/>
            <a:gdLst>
              <a:gd name="T0" fmla="*/ 336 w 336"/>
              <a:gd name="T1" fmla="*/ 194 h 388"/>
              <a:gd name="T2" fmla="*/ 168 w 336"/>
              <a:gd name="T3" fmla="*/ 291 h 388"/>
              <a:gd name="T4" fmla="*/ 0 w 336"/>
              <a:gd name="T5" fmla="*/ 388 h 388"/>
              <a:gd name="T6" fmla="*/ 0 w 336"/>
              <a:gd name="T7" fmla="*/ 194 h 388"/>
              <a:gd name="T8" fmla="*/ 0 w 336"/>
              <a:gd name="T9" fmla="*/ 0 h 388"/>
              <a:gd name="T10" fmla="*/ 168 w 336"/>
              <a:gd name="T11" fmla="*/ 97 h 388"/>
              <a:gd name="T12" fmla="*/ 336 w 336"/>
              <a:gd name="T13" fmla="*/ 194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336" y="194"/>
                </a:moveTo>
                <a:lnTo>
                  <a:pt x="168" y="291"/>
                </a:lnTo>
                <a:lnTo>
                  <a:pt x="0" y="388"/>
                </a:lnTo>
                <a:lnTo>
                  <a:pt x="0" y="194"/>
                </a:lnTo>
                <a:lnTo>
                  <a:pt x="0" y="0"/>
                </a:lnTo>
                <a:lnTo>
                  <a:pt x="168" y="97"/>
                </a:lnTo>
                <a:lnTo>
                  <a:pt x="336" y="194"/>
                </a:lnTo>
                <a:close/>
              </a:path>
            </a:pathLst>
          </a:custGeom>
          <a:solidFill>
            <a:schemeClr val="tx1">
              <a:lumMod val="50000"/>
              <a:lumOff val="50000"/>
            </a:schemeClr>
          </a:solidFill>
          <a:ln>
            <a:noFill/>
          </a:ln>
        </p:spPr>
        <p:txBody>
          <a:bodyPr vert="horz" wrap="square" lIns="68562" tIns="34281" rIns="68562" bIns="34281" numCol="1" anchor="t" anchorCtr="0" compatLnSpc="1">
            <a:prstTxWarp prst="textNoShape">
              <a:avLst/>
            </a:prstTxWarp>
          </a:bodyPr>
          <a:lstStyle/>
          <a:p>
            <a:endParaRPr lang="zh-CN" altLang="en-US" sz="1012">
              <a:solidFill>
                <a:schemeClr val="bg1"/>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2307083" y="1303852"/>
            <a:ext cx="1543839" cy="1545029"/>
            <a:chOff x="1990725" y="836613"/>
            <a:chExt cx="2058988" cy="2060575"/>
          </a:xfrm>
          <a:solidFill>
            <a:srgbClr val="C00000"/>
          </a:solidFill>
        </p:grpSpPr>
        <p:sp>
          <p:nvSpPr>
            <p:cNvPr id="38" name="Oval 6"/>
            <p:cNvSpPr>
              <a:spLocks noChangeArrowheads="1"/>
            </p:cNvSpPr>
            <p:nvPr/>
          </p:nvSpPr>
          <p:spPr bwMode="auto">
            <a:xfrm>
              <a:off x="1990725" y="836613"/>
              <a:ext cx="2058988" cy="2060575"/>
            </a:xfrm>
            <a:prstGeom prst="ellipse">
              <a:avLst/>
            </a:prstGeom>
            <a:grpFill/>
            <a:ln w="10" cap="flat">
              <a:noFill/>
              <a:prstDash val="solid"/>
              <a:miter lim="800000"/>
              <a:headEnd/>
              <a:tailEnd/>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012">
                <a:solidFill>
                  <a:schemeClr val="bg1"/>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2262959" y="1625541"/>
              <a:ext cx="1492298" cy="430999"/>
            </a:xfrm>
            <a:prstGeom prst="rect">
              <a:avLst/>
            </a:prstGeom>
            <a:grpFill/>
          </p:spPr>
          <p:txBody>
            <a:bodyPr wrap="square" rtlCol="0">
              <a:spAutoFit/>
            </a:bodyPr>
            <a:lstStyle/>
            <a:p>
              <a:pPr algn="ctr"/>
              <a:r>
                <a:rPr lang="zh-CN" altLang="en-US" sz="1500" b="1" dirty="0">
                  <a:solidFill>
                    <a:schemeClr val="bg1"/>
                  </a:solidFill>
                  <a:latin typeface="微软雅黑" panose="020B0503020204020204" pitchFamily="34" charset="-122"/>
                  <a:ea typeface="微软雅黑" panose="020B0503020204020204" pitchFamily="34" charset="-122"/>
                </a:rPr>
                <a:t>输入标题</a:t>
              </a:r>
            </a:p>
          </p:txBody>
        </p:sp>
      </p:grpSp>
      <p:grpSp>
        <p:nvGrpSpPr>
          <p:cNvPr id="40" name="组合 39"/>
          <p:cNvGrpSpPr/>
          <p:nvPr/>
        </p:nvGrpSpPr>
        <p:grpSpPr>
          <a:xfrm>
            <a:off x="4263961" y="1744268"/>
            <a:ext cx="735615" cy="734425"/>
            <a:chOff x="4600575" y="1423988"/>
            <a:chExt cx="981075" cy="979488"/>
          </a:xfrm>
        </p:grpSpPr>
        <p:sp>
          <p:nvSpPr>
            <p:cNvPr id="41" name="Freeform 7"/>
            <p:cNvSpPr>
              <a:spLocks/>
            </p:cNvSpPr>
            <p:nvPr/>
          </p:nvSpPr>
          <p:spPr bwMode="auto">
            <a:xfrm>
              <a:off x="4600575" y="1423988"/>
              <a:ext cx="981075" cy="979488"/>
            </a:xfrm>
            <a:custGeom>
              <a:avLst/>
              <a:gdLst>
                <a:gd name="T0" fmla="*/ 429 w 1106"/>
                <a:gd name="T1" fmla="*/ 68 h 1105"/>
                <a:gd name="T2" fmla="*/ 1038 w 1106"/>
                <a:gd name="T3" fmla="*/ 429 h 1105"/>
                <a:gd name="T4" fmla="*/ 677 w 1106"/>
                <a:gd name="T5" fmla="*/ 1037 h 1105"/>
                <a:gd name="T6" fmla="*/ 69 w 1106"/>
                <a:gd name="T7" fmla="*/ 677 h 1105"/>
                <a:gd name="T8" fmla="*/ 429 w 1106"/>
                <a:gd name="T9" fmla="*/ 68 h 1105"/>
              </a:gdLst>
              <a:ahLst/>
              <a:cxnLst>
                <a:cxn ang="0">
                  <a:pos x="T0" y="T1"/>
                </a:cxn>
                <a:cxn ang="0">
                  <a:pos x="T2" y="T3"/>
                </a:cxn>
                <a:cxn ang="0">
                  <a:pos x="T4" y="T5"/>
                </a:cxn>
                <a:cxn ang="0">
                  <a:pos x="T6" y="T7"/>
                </a:cxn>
                <a:cxn ang="0">
                  <a:pos x="T8" y="T9"/>
                </a:cxn>
              </a:cxnLst>
              <a:rect l="0" t="0" r="r" b="b"/>
              <a:pathLst>
                <a:path w="1106" h="1105">
                  <a:moveTo>
                    <a:pt x="429" y="68"/>
                  </a:moveTo>
                  <a:cubicBezTo>
                    <a:pt x="697" y="0"/>
                    <a:pt x="969" y="161"/>
                    <a:pt x="1038" y="429"/>
                  </a:cubicBezTo>
                  <a:cubicBezTo>
                    <a:pt x="1106" y="696"/>
                    <a:pt x="945" y="968"/>
                    <a:pt x="677" y="1037"/>
                  </a:cubicBezTo>
                  <a:cubicBezTo>
                    <a:pt x="410" y="1105"/>
                    <a:pt x="137" y="944"/>
                    <a:pt x="69" y="677"/>
                  </a:cubicBezTo>
                  <a:cubicBezTo>
                    <a:pt x="0" y="409"/>
                    <a:pt x="162" y="137"/>
                    <a:pt x="429" y="68"/>
                  </a:cubicBezTo>
                  <a:close/>
                </a:path>
              </a:pathLst>
            </a:custGeom>
            <a:solidFill>
              <a:srgbClr val="E62A2A"/>
            </a:solidFill>
            <a:ln>
              <a:noFill/>
            </a:ln>
          </p:spPr>
          <p:txBody>
            <a:bodyPr vert="horz" wrap="square" lIns="68562" tIns="34281" rIns="68562" bIns="34281" numCol="1" anchor="t" anchorCtr="0" compatLnSpc="1">
              <a:prstTxWarp prst="textNoShape">
                <a:avLst/>
              </a:prstTxWarp>
            </a:bodyPr>
            <a:lstStyle/>
            <a:p>
              <a:endParaRPr lang="zh-CN" altLang="en-US" sz="1012">
                <a:solidFill>
                  <a:schemeClr val="bg1"/>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4680228" y="1570551"/>
              <a:ext cx="773141" cy="538577"/>
            </a:xfrm>
            <a:prstGeom prst="rect">
              <a:avLst/>
            </a:prstGeom>
            <a:noFill/>
          </p:spPr>
          <p:txBody>
            <a:bodyPr wrap="square" rtlCol="0">
              <a:spAutoFit/>
            </a:bodyPr>
            <a:lstStyle/>
            <a:p>
              <a:pPr algn="ctr"/>
              <a:r>
                <a:rPr lang="zh-CN" altLang="en-US" sz="1012" dirty="0">
                  <a:solidFill>
                    <a:schemeClr val="bg1"/>
                  </a:solidFill>
                  <a:latin typeface="微软雅黑" panose="020B0503020204020204" pitchFamily="34" charset="-122"/>
                  <a:ea typeface="微软雅黑" panose="020B0503020204020204" pitchFamily="34" charset="-122"/>
                </a:rPr>
                <a:t>标题文字</a:t>
              </a:r>
            </a:p>
          </p:txBody>
        </p:sp>
      </p:grpSp>
      <p:grpSp>
        <p:nvGrpSpPr>
          <p:cNvPr id="45" name="组合 44"/>
          <p:cNvGrpSpPr/>
          <p:nvPr/>
        </p:nvGrpSpPr>
        <p:grpSpPr>
          <a:xfrm>
            <a:off x="4044943" y="2515593"/>
            <a:ext cx="740376" cy="740376"/>
            <a:chOff x="4308475" y="2452688"/>
            <a:chExt cx="987425" cy="987425"/>
          </a:xfrm>
        </p:grpSpPr>
        <p:sp>
          <p:nvSpPr>
            <p:cNvPr id="46" name="Freeform 8"/>
            <p:cNvSpPr>
              <a:spLocks/>
            </p:cNvSpPr>
            <p:nvPr/>
          </p:nvSpPr>
          <p:spPr bwMode="auto">
            <a:xfrm>
              <a:off x="4308475" y="2452688"/>
              <a:ext cx="987425" cy="987425"/>
            </a:xfrm>
            <a:custGeom>
              <a:avLst/>
              <a:gdLst>
                <a:gd name="T0" fmla="*/ 691 w 1112"/>
                <a:gd name="T1" fmla="*/ 75 h 1112"/>
                <a:gd name="T2" fmla="*/ 1037 w 1112"/>
                <a:gd name="T3" fmla="*/ 691 h 1112"/>
                <a:gd name="T4" fmla="*/ 421 w 1112"/>
                <a:gd name="T5" fmla="*/ 1038 h 1112"/>
                <a:gd name="T6" fmla="*/ 74 w 1112"/>
                <a:gd name="T7" fmla="*/ 421 h 1112"/>
                <a:gd name="T8" fmla="*/ 691 w 1112"/>
                <a:gd name="T9" fmla="*/ 75 h 1112"/>
              </a:gdLst>
              <a:ahLst/>
              <a:cxnLst>
                <a:cxn ang="0">
                  <a:pos x="T0" y="T1"/>
                </a:cxn>
                <a:cxn ang="0">
                  <a:pos x="T2" y="T3"/>
                </a:cxn>
                <a:cxn ang="0">
                  <a:pos x="T4" y="T5"/>
                </a:cxn>
                <a:cxn ang="0">
                  <a:pos x="T6" y="T7"/>
                </a:cxn>
                <a:cxn ang="0">
                  <a:pos x="T8" y="T9"/>
                </a:cxn>
              </a:cxnLst>
              <a:rect l="0" t="0" r="r" b="b"/>
              <a:pathLst>
                <a:path w="1112" h="1112">
                  <a:moveTo>
                    <a:pt x="691" y="75"/>
                  </a:moveTo>
                  <a:cubicBezTo>
                    <a:pt x="956" y="149"/>
                    <a:pt x="1112" y="425"/>
                    <a:pt x="1037" y="691"/>
                  </a:cubicBezTo>
                  <a:cubicBezTo>
                    <a:pt x="963" y="957"/>
                    <a:pt x="687" y="1112"/>
                    <a:pt x="421" y="1038"/>
                  </a:cubicBezTo>
                  <a:cubicBezTo>
                    <a:pt x="155" y="963"/>
                    <a:pt x="0" y="687"/>
                    <a:pt x="74" y="421"/>
                  </a:cubicBezTo>
                  <a:cubicBezTo>
                    <a:pt x="149" y="156"/>
                    <a:pt x="425" y="0"/>
                    <a:pt x="691" y="75"/>
                  </a:cubicBezTo>
                  <a:close/>
                </a:path>
              </a:pathLst>
            </a:custGeom>
            <a:solidFill>
              <a:srgbClr val="E62A2A"/>
            </a:solidFill>
            <a:ln>
              <a:noFill/>
            </a:ln>
          </p:spPr>
          <p:txBody>
            <a:bodyPr vert="horz" wrap="square" lIns="68562" tIns="34281" rIns="68562" bIns="34281" numCol="1" anchor="t" anchorCtr="0" compatLnSpc="1">
              <a:prstTxWarp prst="textNoShape">
                <a:avLst/>
              </a:prstTxWarp>
            </a:bodyPr>
            <a:lstStyle/>
            <a:p>
              <a:endParaRPr lang="zh-CN" altLang="en-US" sz="1012">
                <a:solidFill>
                  <a:schemeClr val="bg1"/>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4335135" y="2625970"/>
              <a:ext cx="941694" cy="538578"/>
            </a:xfrm>
            <a:prstGeom prst="rect">
              <a:avLst/>
            </a:prstGeom>
            <a:noFill/>
          </p:spPr>
          <p:txBody>
            <a:bodyPr wrap="square" rtlCol="0">
              <a:spAutoFit/>
            </a:bodyPr>
            <a:lstStyle/>
            <a:p>
              <a:pPr algn="ctr"/>
              <a:r>
                <a:rPr lang="zh-CN" altLang="en-US" sz="1012" dirty="0">
                  <a:solidFill>
                    <a:schemeClr val="bg1"/>
                  </a:solidFill>
                  <a:latin typeface="微软雅黑" panose="020B0503020204020204" pitchFamily="34" charset="-122"/>
                  <a:ea typeface="微软雅黑" panose="020B0503020204020204" pitchFamily="34" charset="-122"/>
                </a:rPr>
                <a:t>标题</a:t>
              </a:r>
              <a:endParaRPr lang="en-US" altLang="zh-CN" sz="1012" dirty="0">
                <a:solidFill>
                  <a:schemeClr val="bg1"/>
                </a:solidFill>
                <a:latin typeface="微软雅黑" panose="020B0503020204020204" pitchFamily="34" charset="-122"/>
                <a:ea typeface="微软雅黑" panose="020B0503020204020204" pitchFamily="34" charset="-122"/>
              </a:endParaRPr>
            </a:p>
            <a:p>
              <a:pPr algn="ctr"/>
              <a:r>
                <a:rPr lang="zh-CN" altLang="en-US" sz="1012" dirty="0">
                  <a:solidFill>
                    <a:schemeClr val="bg1"/>
                  </a:solidFill>
                  <a:latin typeface="微软雅黑" panose="020B0503020204020204" pitchFamily="34" charset="-122"/>
                  <a:ea typeface="微软雅黑" panose="020B0503020204020204" pitchFamily="34" charset="-122"/>
                </a:rPr>
                <a:t>文字</a:t>
              </a:r>
            </a:p>
          </p:txBody>
        </p:sp>
      </p:grpSp>
      <p:grpSp>
        <p:nvGrpSpPr>
          <p:cNvPr id="48" name="组合 47"/>
          <p:cNvGrpSpPr/>
          <p:nvPr/>
        </p:nvGrpSpPr>
        <p:grpSpPr>
          <a:xfrm>
            <a:off x="3473592" y="3080993"/>
            <a:ext cx="732044" cy="733234"/>
            <a:chOff x="3546475" y="3206751"/>
            <a:chExt cx="976313" cy="977900"/>
          </a:xfrm>
        </p:grpSpPr>
        <p:sp>
          <p:nvSpPr>
            <p:cNvPr id="49" name="Freeform 9"/>
            <p:cNvSpPr>
              <a:spLocks/>
            </p:cNvSpPr>
            <p:nvPr/>
          </p:nvSpPr>
          <p:spPr bwMode="auto">
            <a:xfrm>
              <a:off x="3546475" y="3206751"/>
              <a:ext cx="976313" cy="977900"/>
            </a:xfrm>
            <a:custGeom>
              <a:avLst/>
              <a:gdLst>
                <a:gd name="T0" fmla="*/ 908 w 1101"/>
                <a:gd name="T1" fmla="*/ 201 h 1101"/>
                <a:gd name="T2" fmla="*/ 900 w 1101"/>
                <a:gd name="T3" fmla="*/ 908 h 1101"/>
                <a:gd name="T4" fmla="*/ 193 w 1101"/>
                <a:gd name="T5" fmla="*/ 900 h 1101"/>
                <a:gd name="T6" fmla="*/ 201 w 1101"/>
                <a:gd name="T7" fmla="*/ 193 h 1101"/>
                <a:gd name="T8" fmla="*/ 908 w 1101"/>
                <a:gd name="T9" fmla="*/ 201 h 1101"/>
              </a:gdLst>
              <a:ahLst/>
              <a:cxnLst>
                <a:cxn ang="0">
                  <a:pos x="T0" y="T1"/>
                </a:cxn>
                <a:cxn ang="0">
                  <a:pos x="T2" y="T3"/>
                </a:cxn>
                <a:cxn ang="0">
                  <a:pos x="T4" y="T5"/>
                </a:cxn>
                <a:cxn ang="0">
                  <a:pos x="T6" y="T7"/>
                </a:cxn>
                <a:cxn ang="0">
                  <a:pos x="T8" y="T9"/>
                </a:cxn>
              </a:cxnLst>
              <a:rect l="0" t="0" r="r" b="b"/>
              <a:pathLst>
                <a:path w="1101" h="1101">
                  <a:moveTo>
                    <a:pt x="908" y="201"/>
                  </a:moveTo>
                  <a:cubicBezTo>
                    <a:pt x="1101" y="398"/>
                    <a:pt x="1097" y="715"/>
                    <a:pt x="900" y="908"/>
                  </a:cubicBezTo>
                  <a:cubicBezTo>
                    <a:pt x="703" y="1101"/>
                    <a:pt x="386" y="1098"/>
                    <a:pt x="193" y="900"/>
                  </a:cubicBezTo>
                  <a:cubicBezTo>
                    <a:pt x="0" y="703"/>
                    <a:pt x="3" y="386"/>
                    <a:pt x="201" y="193"/>
                  </a:cubicBezTo>
                  <a:cubicBezTo>
                    <a:pt x="398" y="0"/>
                    <a:pt x="715" y="4"/>
                    <a:pt x="908" y="201"/>
                  </a:cubicBezTo>
                  <a:close/>
                </a:path>
              </a:pathLst>
            </a:custGeom>
            <a:solidFill>
              <a:srgbClr val="E62A2A"/>
            </a:solidFill>
            <a:ln>
              <a:noFill/>
            </a:ln>
          </p:spPr>
          <p:txBody>
            <a:bodyPr vert="horz" wrap="square" lIns="68562" tIns="34281" rIns="68562" bIns="34281" numCol="1" anchor="t" anchorCtr="0" compatLnSpc="1">
              <a:prstTxWarp prst="textNoShape">
                <a:avLst/>
              </a:prstTxWarp>
            </a:bodyPr>
            <a:lstStyle/>
            <a:p>
              <a:endParaRPr lang="zh-CN" altLang="en-US" sz="1012">
                <a:solidFill>
                  <a:schemeClr val="bg1"/>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3594227" y="3396997"/>
              <a:ext cx="910969" cy="538578"/>
            </a:xfrm>
            <a:prstGeom prst="rect">
              <a:avLst/>
            </a:prstGeom>
            <a:noFill/>
          </p:spPr>
          <p:txBody>
            <a:bodyPr wrap="square" rtlCol="0">
              <a:spAutoFit/>
            </a:bodyPr>
            <a:lstStyle/>
            <a:p>
              <a:pPr algn="ctr"/>
              <a:r>
                <a:rPr lang="zh-CN" altLang="en-US" sz="1012" dirty="0">
                  <a:solidFill>
                    <a:schemeClr val="bg1"/>
                  </a:solidFill>
                  <a:latin typeface="微软雅黑" panose="020B0503020204020204" pitchFamily="34" charset="-122"/>
                  <a:ea typeface="微软雅黑" panose="020B0503020204020204" pitchFamily="34" charset="-122"/>
                </a:rPr>
                <a:t>标题</a:t>
              </a:r>
              <a:endParaRPr lang="en-US" altLang="zh-CN" sz="1012" dirty="0">
                <a:solidFill>
                  <a:schemeClr val="bg1"/>
                </a:solidFill>
                <a:latin typeface="微软雅黑" panose="020B0503020204020204" pitchFamily="34" charset="-122"/>
                <a:ea typeface="微软雅黑" panose="020B0503020204020204" pitchFamily="34" charset="-122"/>
              </a:endParaRPr>
            </a:p>
            <a:p>
              <a:pPr algn="ctr"/>
              <a:r>
                <a:rPr lang="zh-CN" altLang="en-US" sz="1012" dirty="0">
                  <a:solidFill>
                    <a:schemeClr val="bg1"/>
                  </a:solidFill>
                  <a:latin typeface="微软雅黑" panose="020B0503020204020204" pitchFamily="34" charset="-122"/>
                  <a:ea typeface="微软雅黑" panose="020B0503020204020204" pitchFamily="34" charset="-122"/>
                </a:rPr>
                <a:t>文字</a:t>
              </a:r>
            </a:p>
          </p:txBody>
        </p:sp>
      </p:grpSp>
      <p:grpSp>
        <p:nvGrpSpPr>
          <p:cNvPr id="51" name="组合 50"/>
          <p:cNvGrpSpPr/>
          <p:nvPr/>
        </p:nvGrpSpPr>
        <p:grpSpPr>
          <a:xfrm>
            <a:off x="2692745" y="3278585"/>
            <a:ext cx="735615" cy="735615"/>
            <a:chOff x="2505075" y="3470276"/>
            <a:chExt cx="981075" cy="981075"/>
          </a:xfrm>
        </p:grpSpPr>
        <p:sp>
          <p:nvSpPr>
            <p:cNvPr id="52" name="Freeform 10"/>
            <p:cNvSpPr>
              <a:spLocks/>
            </p:cNvSpPr>
            <p:nvPr/>
          </p:nvSpPr>
          <p:spPr bwMode="auto">
            <a:xfrm>
              <a:off x="2505075" y="3470276"/>
              <a:ext cx="981075" cy="981075"/>
            </a:xfrm>
            <a:custGeom>
              <a:avLst/>
              <a:gdLst>
                <a:gd name="T0" fmla="*/ 1037 w 1105"/>
                <a:gd name="T1" fmla="*/ 429 h 1106"/>
                <a:gd name="T2" fmla="*/ 676 w 1105"/>
                <a:gd name="T3" fmla="*/ 1037 h 1106"/>
                <a:gd name="T4" fmla="*/ 68 w 1105"/>
                <a:gd name="T5" fmla="*/ 677 h 1106"/>
                <a:gd name="T6" fmla="*/ 428 w 1105"/>
                <a:gd name="T7" fmla="*/ 68 h 1106"/>
                <a:gd name="T8" fmla="*/ 1037 w 1105"/>
                <a:gd name="T9" fmla="*/ 429 h 1106"/>
              </a:gdLst>
              <a:ahLst/>
              <a:cxnLst>
                <a:cxn ang="0">
                  <a:pos x="T0" y="T1"/>
                </a:cxn>
                <a:cxn ang="0">
                  <a:pos x="T2" y="T3"/>
                </a:cxn>
                <a:cxn ang="0">
                  <a:pos x="T4" y="T5"/>
                </a:cxn>
                <a:cxn ang="0">
                  <a:pos x="T6" y="T7"/>
                </a:cxn>
                <a:cxn ang="0">
                  <a:pos x="T8" y="T9"/>
                </a:cxn>
              </a:cxnLst>
              <a:rect l="0" t="0" r="r" b="b"/>
              <a:pathLst>
                <a:path w="1105" h="1106">
                  <a:moveTo>
                    <a:pt x="1037" y="429"/>
                  </a:moveTo>
                  <a:cubicBezTo>
                    <a:pt x="1105" y="696"/>
                    <a:pt x="944" y="969"/>
                    <a:pt x="676" y="1037"/>
                  </a:cubicBezTo>
                  <a:cubicBezTo>
                    <a:pt x="409" y="1106"/>
                    <a:pt x="137" y="944"/>
                    <a:pt x="68" y="677"/>
                  </a:cubicBezTo>
                  <a:cubicBezTo>
                    <a:pt x="0" y="409"/>
                    <a:pt x="161" y="137"/>
                    <a:pt x="428" y="68"/>
                  </a:cubicBezTo>
                  <a:cubicBezTo>
                    <a:pt x="696" y="0"/>
                    <a:pt x="968" y="161"/>
                    <a:pt x="1037" y="429"/>
                  </a:cubicBezTo>
                  <a:close/>
                </a:path>
              </a:pathLst>
            </a:custGeom>
            <a:solidFill>
              <a:srgbClr val="E62A2A"/>
            </a:solidFill>
            <a:ln>
              <a:noFill/>
            </a:ln>
          </p:spPr>
          <p:txBody>
            <a:bodyPr vert="horz" wrap="square" lIns="68562" tIns="34281" rIns="68562" bIns="34281" numCol="1" anchor="t" anchorCtr="0" compatLnSpc="1">
              <a:prstTxWarp prst="textNoShape">
                <a:avLst/>
              </a:prstTxWarp>
            </a:bodyPr>
            <a:lstStyle/>
            <a:p>
              <a:endParaRPr lang="zh-CN" altLang="en-US" sz="1012">
                <a:solidFill>
                  <a:schemeClr val="bg1"/>
                </a:solidFill>
                <a:latin typeface="微软雅黑" panose="020B0503020204020204" pitchFamily="34" charset="-122"/>
                <a:ea typeface="微软雅黑" panose="020B0503020204020204" pitchFamily="34" charset="-122"/>
              </a:endParaRPr>
            </a:p>
          </p:txBody>
        </p:sp>
        <p:sp>
          <p:nvSpPr>
            <p:cNvPr id="53" name="TextBox 52"/>
            <p:cNvSpPr txBox="1"/>
            <p:nvPr/>
          </p:nvSpPr>
          <p:spPr>
            <a:xfrm>
              <a:off x="2539069" y="3635582"/>
              <a:ext cx="886843" cy="538577"/>
            </a:xfrm>
            <a:prstGeom prst="rect">
              <a:avLst/>
            </a:prstGeom>
            <a:noFill/>
          </p:spPr>
          <p:txBody>
            <a:bodyPr wrap="square" rtlCol="0">
              <a:spAutoFit/>
            </a:bodyPr>
            <a:lstStyle/>
            <a:p>
              <a:pPr algn="ctr"/>
              <a:r>
                <a:rPr lang="zh-CN" altLang="en-US" sz="1012" dirty="0">
                  <a:solidFill>
                    <a:schemeClr val="bg1"/>
                  </a:solidFill>
                  <a:latin typeface="微软雅黑" panose="020B0503020204020204" pitchFamily="34" charset="-122"/>
                  <a:ea typeface="微软雅黑" panose="020B0503020204020204" pitchFamily="34" charset="-122"/>
                </a:rPr>
                <a:t>标题文字</a:t>
              </a:r>
            </a:p>
          </p:txBody>
        </p:sp>
      </p:grpSp>
      <p:grpSp>
        <p:nvGrpSpPr>
          <p:cNvPr id="54" name="组合 53"/>
          <p:cNvGrpSpPr/>
          <p:nvPr/>
        </p:nvGrpSpPr>
        <p:grpSpPr>
          <a:xfrm>
            <a:off x="1916660" y="3059567"/>
            <a:ext cx="740376" cy="739186"/>
            <a:chOff x="1470025" y="3178176"/>
            <a:chExt cx="987425" cy="985838"/>
          </a:xfrm>
        </p:grpSpPr>
        <p:sp>
          <p:nvSpPr>
            <p:cNvPr id="55" name="Freeform 11"/>
            <p:cNvSpPr>
              <a:spLocks/>
            </p:cNvSpPr>
            <p:nvPr/>
          </p:nvSpPr>
          <p:spPr bwMode="auto">
            <a:xfrm>
              <a:off x="1470025" y="3178176"/>
              <a:ext cx="987425" cy="985838"/>
            </a:xfrm>
            <a:custGeom>
              <a:avLst/>
              <a:gdLst>
                <a:gd name="T0" fmla="*/ 1037 w 1112"/>
                <a:gd name="T1" fmla="*/ 691 h 1112"/>
                <a:gd name="T2" fmla="*/ 421 w 1112"/>
                <a:gd name="T3" fmla="*/ 1038 h 1112"/>
                <a:gd name="T4" fmla="*/ 74 w 1112"/>
                <a:gd name="T5" fmla="*/ 422 h 1112"/>
                <a:gd name="T6" fmla="*/ 691 w 1112"/>
                <a:gd name="T7" fmla="*/ 75 h 1112"/>
                <a:gd name="T8" fmla="*/ 1037 w 1112"/>
                <a:gd name="T9" fmla="*/ 691 h 1112"/>
              </a:gdLst>
              <a:ahLst/>
              <a:cxnLst>
                <a:cxn ang="0">
                  <a:pos x="T0" y="T1"/>
                </a:cxn>
                <a:cxn ang="0">
                  <a:pos x="T2" y="T3"/>
                </a:cxn>
                <a:cxn ang="0">
                  <a:pos x="T4" y="T5"/>
                </a:cxn>
                <a:cxn ang="0">
                  <a:pos x="T6" y="T7"/>
                </a:cxn>
                <a:cxn ang="0">
                  <a:pos x="T8" y="T9"/>
                </a:cxn>
              </a:cxnLst>
              <a:rect l="0" t="0" r="r" b="b"/>
              <a:pathLst>
                <a:path w="1112" h="1112">
                  <a:moveTo>
                    <a:pt x="1037" y="691"/>
                  </a:moveTo>
                  <a:cubicBezTo>
                    <a:pt x="963" y="957"/>
                    <a:pt x="687" y="1112"/>
                    <a:pt x="421" y="1038"/>
                  </a:cubicBezTo>
                  <a:cubicBezTo>
                    <a:pt x="155" y="964"/>
                    <a:pt x="0" y="688"/>
                    <a:pt x="74" y="422"/>
                  </a:cubicBezTo>
                  <a:cubicBezTo>
                    <a:pt x="149" y="156"/>
                    <a:pt x="425" y="0"/>
                    <a:pt x="691" y="75"/>
                  </a:cubicBezTo>
                  <a:cubicBezTo>
                    <a:pt x="956" y="149"/>
                    <a:pt x="1112" y="425"/>
                    <a:pt x="1037" y="691"/>
                  </a:cubicBezTo>
                  <a:close/>
                </a:path>
              </a:pathLst>
            </a:custGeom>
            <a:solidFill>
              <a:srgbClr val="E62A2A"/>
            </a:solidFill>
            <a:ln>
              <a:noFill/>
            </a:ln>
          </p:spPr>
          <p:txBody>
            <a:bodyPr vert="horz" wrap="square" lIns="68562" tIns="34281" rIns="68562" bIns="34281" numCol="1" anchor="t" anchorCtr="0" compatLnSpc="1">
              <a:prstTxWarp prst="textNoShape">
                <a:avLst/>
              </a:prstTxWarp>
            </a:bodyPr>
            <a:lstStyle/>
            <a:p>
              <a:endParaRPr lang="zh-CN" altLang="en-US" sz="1012">
                <a:solidFill>
                  <a:schemeClr val="bg1"/>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593182" y="3365466"/>
              <a:ext cx="741110" cy="538578"/>
            </a:xfrm>
            <a:prstGeom prst="rect">
              <a:avLst/>
            </a:prstGeom>
            <a:noFill/>
          </p:spPr>
          <p:txBody>
            <a:bodyPr wrap="square" rtlCol="0">
              <a:spAutoFit/>
            </a:bodyPr>
            <a:lstStyle/>
            <a:p>
              <a:pPr algn="ctr"/>
              <a:r>
                <a:rPr lang="zh-CN" altLang="en-US" sz="1012" dirty="0">
                  <a:solidFill>
                    <a:schemeClr val="bg1"/>
                  </a:solidFill>
                  <a:latin typeface="微软雅黑" panose="020B0503020204020204" pitchFamily="34" charset="-122"/>
                  <a:ea typeface="微软雅黑" panose="020B0503020204020204" pitchFamily="34" charset="-122"/>
                </a:rPr>
                <a:t>标题文字</a:t>
              </a:r>
            </a:p>
          </p:txBody>
        </p:sp>
      </p:grpSp>
      <p:grpSp>
        <p:nvGrpSpPr>
          <p:cNvPr id="57" name="组合 56"/>
          <p:cNvGrpSpPr/>
          <p:nvPr/>
        </p:nvGrpSpPr>
        <p:grpSpPr>
          <a:xfrm>
            <a:off x="1358402" y="2488216"/>
            <a:ext cx="733234" cy="733234"/>
            <a:chOff x="725488" y="2416176"/>
            <a:chExt cx="977900" cy="977900"/>
          </a:xfrm>
        </p:grpSpPr>
        <p:sp>
          <p:nvSpPr>
            <p:cNvPr id="58" name="Freeform 12"/>
            <p:cNvSpPr>
              <a:spLocks/>
            </p:cNvSpPr>
            <p:nvPr/>
          </p:nvSpPr>
          <p:spPr bwMode="auto">
            <a:xfrm>
              <a:off x="725488" y="2416176"/>
              <a:ext cx="977900" cy="977900"/>
            </a:xfrm>
            <a:custGeom>
              <a:avLst/>
              <a:gdLst>
                <a:gd name="T0" fmla="*/ 900 w 1101"/>
                <a:gd name="T1" fmla="*/ 908 h 1102"/>
                <a:gd name="T2" fmla="*/ 193 w 1101"/>
                <a:gd name="T3" fmla="*/ 901 h 1102"/>
                <a:gd name="T4" fmla="*/ 201 w 1101"/>
                <a:gd name="T5" fmla="*/ 193 h 1102"/>
                <a:gd name="T6" fmla="*/ 908 w 1101"/>
                <a:gd name="T7" fmla="*/ 201 h 1102"/>
                <a:gd name="T8" fmla="*/ 900 w 1101"/>
                <a:gd name="T9" fmla="*/ 908 h 1102"/>
              </a:gdLst>
              <a:ahLst/>
              <a:cxnLst>
                <a:cxn ang="0">
                  <a:pos x="T0" y="T1"/>
                </a:cxn>
                <a:cxn ang="0">
                  <a:pos x="T2" y="T3"/>
                </a:cxn>
                <a:cxn ang="0">
                  <a:pos x="T4" y="T5"/>
                </a:cxn>
                <a:cxn ang="0">
                  <a:pos x="T6" y="T7"/>
                </a:cxn>
                <a:cxn ang="0">
                  <a:pos x="T8" y="T9"/>
                </a:cxn>
              </a:cxnLst>
              <a:rect l="0" t="0" r="r" b="b"/>
              <a:pathLst>
                <a:path w="1101" h="1102">
                  <a:moveTo>
                    <a:pt x="900" y="908"/>
                  </a:moveTo>
                  <a:cubicBezTo>
                    <a:pt x="702" y="1102"/>
                    <a:pt x="386" y="1098"/>
                    <a:pt x="193" y="901"/>
                  </a:cubicBezTo>
                  <a:cubicBezTo>
                    <a:pt x="0" y="703"/>
                    <a:pt x="3" y="387"/>
                    <a:pt x="201" y="193"/>
                  </a:cubicBezTo>
                  <a:cubicBezTo>
                    <a:pt x="398" y="0"/>
                    <a:pt x="715" y="4"/>
                    <a:pt x="908" y="201"/>
                  </a:cubicBezTo>
                  <a:cubicBezTo>
                    <a:pt x="1101" y="399"/>
                    <a:pt x="1097" y="715"/>
                    <a:pt x="900" y="908"/>
                  </a:cubicBezTo>
                  <a:close/>
                </a:path>
              </a:pathLst>
            </a:custGeom>
            <a:solidFill>
              <a:srgbClr val="E62A2A"/>
            </a:solidFill>
            <a:ln>
              <a:noFill/>
            </a:ln>
          </p:spPr>
          <p:txBody>
            <a:bodyPr vert="horz" wrap="square" lIns="68562" tIns="34281" rIns="68562" bIns="34281" numCol="1" anchor="t" anchorCtr="0" compatLnSpc="1">
              <a:prstTxWarp prst="textNoShape">
                <a:avLst/>
              </a:prstTxWarp>
            </a:bodyPr>
            <a:lstStyle/>
            <a:p>
              <a:endParaRPr lang="zh-CN" altLang="en-US" sz="1012">
                <a:solidFill>
                  <a:schemeClr val="bg1"/>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828181" y="2623234"/>
              <a:ext cx="772511" cy="538578"/>
            </a:xfrm>
            <a:prstGeom prst="rect">
              <a:avLst/>
            </a:prstGeom>
            <a:noFill/>
          </p:spPr>
          <p:txBody>
            <a:bodyPr wrap="square" rtlCol="0">
              <a:spAutoFit/>
            </a:bodyPr>
            <a:lstStyle/>
            <a:p>
              <a:pPr algn="ctr"/>
              <a:r>
                <a:rPr lang="zh-CN" altLang="en-US" sz="1012" dirty="0">
                  <a:solidFill>
                    <a:schemeClr val="bg1"/>
                  </a:solidFill>
                  <a:latin typeface="微软雅黑" panose="020B0503020204020204" pitchFamily="34" charset="-122"/>
                  <a:ea typeface="微软雅黑" panose="020B0503020204020204" pitchFamily="34" charset="-122"/>
                </a:rPr>
                <a:t>标题文字</a:t>
              </a:r>
            </a:p>
          </p:txBody>
        </p:sp>
      </p:grpSp>
      <p:grpSp>
        <p:nvGrpSpPr>
          <p:cNvPr id="60" name="组合 59"/>
          <p:cNvGrpSpPr/>
          <p:nvPr/>
        </p:nvGrpSpPr>
        <p:grpSpPr>
          <a:xfrm>
            <a:off x="1157239" y="1707369"/>
            <a:ext cx="736805" cy="735615"/>
            <a:chOff x="457200" y="1374776"/>
            <a:chExt cx="982663" cy="981075"/>
          </a:xfrm>
        </p:grpSpPr>
        <p:sp>
          <p:nvSpPr>
            <p:cNvPr id="61" name="Freeform 13"/>
            <p:cNvSpPr>
              <a:spLocks/>
            </p:cNvSpPr>
            <p:nvPr/>
          </p:nvSpPr>
          <p:spPr bwMode="auto">
            <a:xfrm>
              <a:off x="457200" y="1374776"/>
              <a:ext cx="982663" cy="981075"/>
            </a:xfrm>
            <a:custGeom>
              <a:avLst/>
              <a:gdLst>
                <a:gd name="T0" fmla="*/ 677 w 1106"/>
                <a:gd name="T1" fmla="*/ 1037 h 1106"/>
                <a:gd name="T2" fmla="*/ 69 w 1106"/>
                <a:gd name="T3" fmla="*/ 677 h 1106"/>
                <a:gd name="T4" fmla="*/ 429 w 1106"/>
                <a:gd name="T5" fmla="*/ 69 h 1106"/>
                <a:gd name="T6" fmla="*/ 1037 w 1106"/>
                <a:gd name="T7" fmla="*/ 429 h 1106"/>
                <a:gd name="T8" fmla="*/ 677 w 1106"/>
                <a:gd name="T9" fmla="*/ 1037 h 1106"/>
              </a:gdLst>
              <a:ahLst/>
              <a:cxnLst>
                <a:cxn ang="0">
                  <a:pos x="T0" y="T1"/>
                </a:cxn>
                <a:cxn ang="0">
                  <a:pos x="T2" y="T3"/>
                </a:cxn>
                <a:cxn ang="0">
                  <a:pos x="T4" y="T5"/>
                </a:cxn>
                <a:cxn ang="0">
                  <a:pos x="T6" y="T7"/>
                </a:cxn>
                <a:cxn ang="0">
                  <a:pos x="T8" y="T9"/>
                </a:cxn>
              </a:cxnLst>
              <a:rect l="0" t="0" r="r" b="b"/>
              <a:pathLst>
                <a:path w="1106" h="1106">
                  <a:moveTo>
                    <a:pt x="677" y="1037"/>
                  </a:moveTo>
                  <a:cubicBezTo>
                    <a:pt x="410" y="1106"/>
                    <a:pt x="137" y="945"/>
                    <a:pt x="69" y="677"/>
                  </a:cubicBezTo>
                  <a:cubicBezTo>
                    <a:pt x="0" y="410"/>
                    <a:pt x="162" y="137"/>
                    <a:pt x="429" y="69"/>
                  </a:cubicBezTo>
                  <a:cubicBezTo>
                    <a:pt x="697" y="0"/>
                    <a:pt x="969" y="162"/>
                    <a:pt x="1037" y="429"/>
                  </a:cubicBezTo>
                  <a:cubicBezTo>
                    <a:pt x="1106" y="696"/>
                    <a:pt x="945" y="969"/>
                    <a:pt x="677" y="1037"/>
                  </a:cubicBezTo>
                  <a:close/>
                </a:path>
              </a:pathLst>
            </a:custGeom>
            <a:solidFill>
              <a:srgbClr val="E62A2A"/>
            </a:solidFill>
            <a:ln>
              <a:noFill/>
            </a:ln>
          </p:spPr>
          <p:txBody>
            <a:bodyPr vert="horz" wrap="square" lIns="68562" tIns="34281" rIns="68562" bIns="34281" numCol="1" anchor="t" anchorCtr="0" compatLnSpc="1">
              <a:prstTxWarp prst="textNoShape">
                <a:avLst/>
              </a:prstTxWarp>
            </a:bodyPr>
            <a:lstStyle/>
            <a:p>
              <a:endParaRPr lang="zh-CN" altLang="en-US" sz="1012">
                <a:solidFill>
                  <a:schemeClr val="bg1"/>
                </a:solidFill>
                <a:latin typeface="微软雅黑" panose="020B0503020204020204" pitchFamily="34" charset="-122"/>
                <a:ea typeface="微软雅黑" panose="020B0503020204020204" pitchFamily="34" charset="-122"/>
              </a:endParaRPr>
            </a:p>
          </p:txBody>
        </p:sp>
        <p:sp>
          <p:nvSpPr>
            <p:cNvPr id="62" name="TextBox 61"/>
            <p:cNvSpPr txBox="1"/>
            <p:nvPr/>
          </p:nvSpPr>
          <p:spPr>
            <a:xfrm>
              <a:off x="574090" y="1552432"/>
              <a:ext cx="748881" cy="538577"/>
            </a:xfrm>
            <a:prstGeom prst="rect">
              <a:avLst/>
            </a:prstGeom>
            <a:noFill/>
          </p:spPr>
          <p:txBody>
            <a:bodyPr wrap="square" rtlCol="0">
              <a:spAutoFit/>
            </a:bodyPr>
            <a:lstStyle/>
            <a:p>
              <a:pPr algn="ctr"/>
              <a:r>
                <a:rPr lang="zh-CN" altLang="en-US" sz="1012" dirty="0">
                  <a:solidFill>
                    <a:schemeClr val="bg1"/>
                  </a:solidFill>
                  <a:latin typeface="微软雅黑" panose="020B0503020204020204" pitchFamily="34" charset="-122"/>
                  <a:ea typeface="微软雅黑" panose="020B0503020204020204" pitchFamily="34" charset="-122"/>
                </a:rPr>
                <a:t>标题文字</a:t>
              </a:r>
            </a:p>
          </p:txBody>
        </p:sp>
      </p:grpSp>
      <p:sp>
        <p:nvSpPr>
          <p:cNvPr id="63" name="矩形 83"/>
          <p:cNvSpPr>
            <a:spLocks noChangeArrowheads="1"/>
          </p:cNvSpPr>
          <p:nvPr/>
        </p:nvSpPr>
        <p:spPr bwMode="auto">
          <a:xfrm>
            <a:off x="5269535" y="1285741"/>
            <a:ext cx="2948594" cy="2116791"/>
          </a:xfrm>
          <a:prstGeom prst="rect">
            <a:avLst/>
          </a:prstGeom>
          <a:solidFill>
            <a:srgbClr val="F2F2F2"/>
          </a:solidFill>
          <a:ln w="9525" cmpd="sng">
            <a:solidFill>
              <a:srgbClr val="55735B"/>
            </a:solidFill>
            <a:miter lim="800000"/>
            <a:headEnd/>
            <a:tailEnd/>
          </a:ln>
        </p:spPr>
        <p:txBody>
          <a:bodyPr/>
          <a:lstStyle/>
          <a:p>
            <a:endParaRPr lang="zh-CN" altLang="en-US" sz="1012"/>
          </a:p>
        </p:txBody>
      </p:sp>
      <p:sp>
        <p:nvSpPr>
          <p:cNvPr id="64" name="TextBox 84"/>
          <p:cNvSpPr txBox="1">
            <a:spLocks noChangeArrowheads="1"/>
          </p:cNvSpPr>
          <p:nvPr/>
        </p:nvSpPr>
        <p:spPr bwMode="auto">
          <a:xfrm>
            <a:off x="5522643" y="1431751"/>
            <a:ext cx="2446489" cy="1805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endParaRPr lang="zh-CN" altLang="en-US" sz="1012" dirty="0">
              <a:solidFill>
                <a:srgbClr val="595959"/>
              </a:solidFill>
              <a:latin typeface="微软雅黑" pitchFamily="34" charset="-122"/>
              <a:ea typeface="微软雅黑" pitchFamily="34" charset="-122"/>
              <a:sym typeface="微软雅黑" pitchFamily="34" charset="-122"/>
            </a:endParaRPr>
          </a:p>
          <a:p>
            <a:pPr algn="just"/>
            <a:r>
              <a:rPr lang="zh-CN" altLang="en-US" sz="1012" dirty="0">
                <a:solidFill>
                  <a:srgbClr val="595959"/>
                </a:solidFill>
                <a:latin typeface="微软雅黑" pitchFamily="34" charset="-122"/>
                <a:ea typeface="微软雅黑" pitchFamily="34" charset="-122"/>
                <a:sym typeface="微软雅黑" pitchFamily="34" charset="-122"/>
              </a:rPr>
              <a:t>此处添加详细文本描述，建议与标题相关并符合整体语言风格，语言描述尽量简洁生动。尽量将每页幻灯片的字数控制在</a:t>
            </a:r>
            <a:r>
              <a:rPr lang="en-US" altLang="zh-CN" sz="1012" dirty="0">
                <a:solidFill>
                  <a:srgbClr val="595959"/>
                </a:solidFill>
                <a:latin typeface="微软雅黑" pitchFamily="34" charset="-122"/>
                <a:ea typeface="微软雅黑" pitchFamily="34" charset="-122"/>
                <a:sym typeface="微软雅黑" pitchFamily="34" charset="-122"/>
              </a:rPr>
              <a:t>200</a:t>
            </a:r>
            <a:r>
              <a:rPr lang="zh-CN" altLang="en-US" sz="1012" dirty="0">
                <a:solidFill>
                  <a:srgbClr val="595959"/>
                </a:solidFill>
                <a:latin typeface="微软雅黑" pitchFamily="34" charset="-122"/>
                <a:ea typeface="微软雅黑" pitchFamily="34" charset="-122"/>
                <a:sym typeface="微软雅黑" pitchFamily="34" charset="-122"/>
              </a:rPr>
              <a:t>字以内，据统计每页幻灯片的最好控制在</a:t>
            </a:r>
            <a:r>
              <a:rPr lang="en-US" altLang="zh-CN" sz="1012" dirty="0">
                <a:solidFill>
                  <a:srgbClr val="595959"/>
                </a:solidFill>
                <a:latin typeface="微软雅黑" pitchFamily="34" charset="-122"/>
                <a:ea typeface="微软雅黑" pitchFamily="34" charset="-122"/>
                <a:sym typeface="微软雅黑" pitchFamily="34" charset="-122"/>
              </a:rPr>
              <a:t>5</a:t>
            </a:r>
            <a:r>
              <a:rPr lang="zh-CN" altLang="en-US" sz="1012" dirty="0">
                <a:solidFill>
                  <a:srgbClr val="595959"/>
                </a:solidFill>
                <a:latin typeface="微软雅黑" pitchFamily="34" charset="-122"/>
                <a:ea typeface="微软雅黑" pitchFamily="34" charset="-122"/>
                <a:sym typeface="微软雅黑" pitchFamily="34" charset="-122"/>
              </a:rPr>
              <a:t>分钟之内。此处添加详细文本描述，建议与标题相关并符合整体语言风格，语言描述尽量简洁生动。尽量将每页幻灯片的字数控制在</a:t>
            </a:r>
            <a:r>
              <a:rPr lang="en-US" altLang="zh-CN" sz="1012" dirty="0">
                <a:solidFill>
                  <a:srgbClr val="595959"/>
                </a:solidFill>
                <a:latin typeface="微软雅黑" pitchFamily="34" charset="-122"/>
                <a:ea typeface="微软雅黑" pitchFamily="34" charset="-122"/>
                <a:sym typeface="微软雅黑" pitchFamily="34" charset="-122"/>
              </a:rPr>
              <a:t>200</a:t>
            </a:r>
            <a:r>
              <a:rPr lang="zh-CN" altLang="en-US" sz="1012" dirty="0">
                <a:solidFill>
                  <a:srgbClr val="595959"/>
                </a:solidFill>
                <a:latin typeface="微软雅黑" pitchFamily="34" charset="-122"/>
                <a:ea typeface="微软雅黑" pitchFamily="34" charset="-122"/>
                <a:sym typeface="微软雅黑" pitchFamily="34" charset="-122"/>
              </a:rPr>
              <a:t>字以内，据统计每页幻灯片的最好控制在</a:t>
            </a:r>
            <a:r>
              <a:rPr lang="en-US" altLang="zh-CN" sz="1012" dirty="0">
                <a:solidFill>
                  <a:srgbClr val="595959"/>
                </a:solidFill>
                <a:latin typeface="微软雅黑" pitchFamily="34" charset="-122"/>
                <a:ea typeface="微软雅黑" pitchFamily="34" charset="-122"/>
                <a:sym typeface="微软雅黑" pitchFamily="34" charset="-122"/>
              </a:rPr>
              <a:t>5</a:t>
            </a:r>
            <a:r>
              <a:rPr lang="zh-CN" altLang="en-US" sz="1012" dirty="0">
                <a:solidFill>
                  <a:srgbClr val="595959"/>
                </a:solidFill>
                <a:latin typeface="微软雅黑" pitchFamily="34" charset="-122"/>
                <a:ea typeface="微软雅黑" pitchFamily="34" charset="-122"/>
                <a:sym typeface="微软雅黑" pitchFamily="34" charset="-122"/>
              </a:rPr>
              <a:t>分钟之内。</a:t>
            </a:r>
          </a:p>
        </p:txBody>
      </p:sp>
      <p:sp>
        <p:nvSpPr>
          <p:cNvPr id="65" name="Freeform 12"/>
          <p:cNvSpPr>
            <a:spLocks/>
          </p:cNvSpPr>
          <p:nvPr/>
        </p:nvSpPr>
        <p:spPr bwMode="auto">
          <a:xfrm>
            <a:off x="5197111" y="1158384"/>
            <a:ext cx="396375" cy="39756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D1010F"/>
          </a:solidFill>
          <a:ln>
            <a:noFill/>
          </a:ln>
        </p:spPr>
        <p:txBody>
          <a:bodyPr/>
          <a:lstStyle/>
          <a:p>
            <a:endParaRPr lang="zh-CN" altLang="en-US" sz="1012"/>
          </a:p>
        </p:txBody>
      </p:sp>
      <p:sp>
        <p:nvSpPr>
          <p:cNvPr id="66" name="Freeform 12"/>
          <p:cNvSpPr>
            <a:spLocks/>
          </p:cNvSpPr>
          <p:nvPr/>
        </p:nvSpPr>
        <p:spPr bwMode="auto">
          <a:xfrm flipH="1" flipV="1">
            <a:off x="7895269" y="3100037"/>
            <a:ext cx="396375" cy="39756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D1010F"/>
          </a:solidFill>
          <a:ln>
            <a:noFill/>
          </a:ln>
        </p:spPr>
        <p:txBody>
          <a:bodyPr/>
          <a:lstStyle/>
          <a:p>
            <a:endParaRPr lang="zh-CN" altLang="en-US" sz="1012"/>
          </a:p>
        </p:txBody>
      </p:sp>
      <p:sp>
        <p:nvSpPr>
          <p:cNvPr id="2" name="标题 1"/>
          <p:cNvSpPr>
            <a:spLocks noGrp="1"/>
          </p:cNvSpPr>
          <p:nvPr>
            <p:ph type="title"/>
          </p:nvPr>
        </p:nvSpPr>
        <p:spPr/>
        <p:txBody>
          <a:bodyPr/>
          <a:lstStyle/>
          <a:p>
            <a:r>
              <a:rPr lang="zh-CN" altLang="en-US" dirty="0"/>
              <a:t>单击此处添加您的标题</a:t>
            </a:r>
          </a:p>
        </p:txBody>
      </p:sp>
    </p:spTree>
    <p:extLst>
      <p:ext uri="{BB962C8B-B14F-4D97-AF65-F5344CB8AC3E}">
        <p14:creationId xmlns:p14="http://schemas.microsoft.com/office/powerpoint/2010/main" val="14139122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任意多边形 29"/>
          <p:cNvSpPr/>
          <p:nvPr/>
        </p:nvSpPr>
        <p:spPr>
          <a:xfrm>
            <a:off x="-24056" y="1953249"/>
            <a:ext cx="9177704" cy="953678"/>
          </a:xfrm>
          <a:custGeom>
            <a:avLst/>
            <a:gdLst>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03854 h 1049626"/>
              <a:gd name="connsiteX1" fmla="*/ 3593431 w 12721389"/>
              <a:gd name="connsiteY1" fmla="*/ 22591 h 1049626"/>
              <a:gd name="connsiteX2" fmla="*/ 7908758 w 12721389"/>
              <a:gd name="connsiteY2" fmla="*/ 1049286 h 1049626"/>
              <a:gd name="connsiteX3" fmla="*/ 11774905 w 12721389"/>
              <a:gd name="connsiteY3" fmla="*/ 134886 h 1049626"/>
              <a:gd name="connsiteX4" fmla="*/ 12721389 w 12721389"/>
              <a:gd name="connsiteY4" fmla="*/ 6549 h 1049626"/>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5860"/>
              <a:gd name="connsiteX1" fmla="*/ 3593431 w 12368463"/>
              <a:gd name="connsiteY1" fmla="*/ 17170 h 1045860"/>
              <a:gd name="connsiteX2" fmla="*/ 7908758 w 12368463"/>
              <a:gd name="connsiteY2" fmla="*/ 1043865 h 1045860"/>
              <a:gd name="connsiteX3" fmla="*/ 11357810 w 12368463"/>
              <a:gd name="connsiteY3" fmla="*/ 273844 h 1045860"/>
              <a:gd name="connsiteX4" fmla="*/ 12368463 w 12368463"/>
              <a:gd name="connsiteY4" fmla="*/ 113423 h 1045860"/>
              <a:gd name="connsiteX0" fmla="*/ 0 w 12368463"/>
              <a:gd name="connsiteY0" fmla="*/ 503294 h 1146765"/>
              <a:gd name="connsiteX1" fmla="*/ 3593431 w 12368463"/>
              <a:gd name="connsiteY1" fmla="*/ 22031 h 1146765"/>
              <a:gd name="connsiteX2" fmla="*/ 8855242 w 12368463"/>
              <a:gd name="connsiteY2" fmla="*/ 1144979 h 1146765"/>
              <a:gd name="connsiteX3" fmla="*/ 11357810 w 12368463"/>
              <a:gd name="connsiteY3" fmla="*/ 278705 h 1146765"/>
              <a:gd name="connsiteX4" fmla="*/ 12368463 w 12368463"/>
              <a:gd name="connsiteY4" fmla="*/ 118284 h 1146765"/>
              <a:gd name="connsiteX0" fmla="*/ 0 w 12368463"/>
              <a:gd name="connsiteY0" fmla="*/ 503294 h 1157827"/>
              <a:gd name="connsiteX1" fmla="*/ 3593431 w 12368463"/>
              <a:gd name="connsiteY1" fmla="*/ 22031 h 1157827"/>
              <a:gd name="connsiteX2" fmla="*/ 8855242 w 12368463"/>
              <a:gd name="connsiteY2" fmla="*/ 1144979 h 1157827"/>
              <a:gd name="connsiteX3" fmla="*/ 11357810 w 12368463"/>
              <a:gd name="connsiteY3" fmla="*/ 599547 h 1157827"/>
              <a:gd name="connsiteX4" fmla="*/ 12368463 w 12368463"/>
              <a:gd name="connsiteY4" fmla="*/ 118284 h 1157827"/>
              <a:gd name="connsiteX0" fmla="*/ 0 w 12368463"/>
              <a:gd name="connsiteY0" fmla="*/ 503294 h 1161527"/>
              <a:gd name="connsiteX1" fmla="*/ 3593431 w 12368463"/>
              <a:gd name="connsiteY1" fmla="*/ 22031 h 1161527"/>
              <a:gd name="connsiteX2" fmla="*/ 8855242 w 12368463"/>
              <a:gd name="connsiteY2" fmla="*/ 1144979 h 1161527"/>
              <a:gd name="connsiteX3" fmla="*/ 11357810 w 12368463"/>
              <a:gd name="connsiteY3" fmla="*/ 599547 h 1161527"/>
              <a:gd name="connsiteX4" fmla="*/ 12368463 w 12368463"/>
              <a:gd name="connsiteY4" fmla="*/ 118284 h 1161527"/>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678779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45790"/>
              <a:gd name="connsiteX1" fmla="*/ 3593431 w 12609094"/>
              <a:gd name="connsiteY1" fmla="*/ 22031 h 1145790"/>
              <a:gd name="connsiteX2" fmla="*/ 8678779 w 12609094"/>
              <a:gd name="connsiteY2" fmla="*/ 1144979 h 1145790"/>
              <a:gd name="connsiteX3" fmla="*/ 12609094 w 12609094"/>
              <a:gd name="connsiteY3" fmla="*/ 198494 h 1145790"/>
              <a:gd name="connsiteX0" fmla="*/ 0 w 12609094"/>
              <a:gd name="connsiteY0" fmla="*/ 458098 h 1100219"/>
              <a:gd name="connsiteX1" fmla="*/ 4010526 w 12609094"/>
              <a:gd name="connsiteY1" fmla="*/ 24961 h 1100219"/>
              <a:gd name="connsiteX2" fmla="*/ 8678779 w 12609094"/>
              <a:gd name="connsiteY2" fmla="*/ 1099783 h 1100219"/>
              <a:gd name="connsiteX3" fmla="*/ 12609094 w 12609094"/>
              <a:gd name="connsiteY3" fmla="*/ 153298 h 1100219"/>
              <a:gd name="connsiteX0" fmla="*/ 0 w 12609094"/>
              <a:gd name="connsiteY0" fmla="*/ 459006 h 1117160"/>
              <a:gd name="connsiteX1" fmla="*/ 4010526 w 12609094"/>
              <a:gd name="connsiteY1" fmla="*/ 25869 h 1117160"/>
              <a:gd name="connsiteX2" fmla="*/ 8999621 w 12609094"/>
              <a:gd name="connsiteY2" fmla="*/ 1116733 h 1117160"/>
              <a:gd name="connsiteX3" fmla="*/ 12609094 w 12609094"/>
              <a:gd name="connsiteY3" fmla="*/ 154206 h 1117160"/>
              <a:gd name="connsiteX0" fmla="*/ 0 w 12288251"/>
              <a:gd name="connsiteY0" fmla="*/ 459006 h 1118949"/>
              <a:gd name="connsiteX1" fmla="*/ 4010526 w 12288251"/>
              <a:gd name="connsiteY1" fmla="*/ 25869 h 1118949"/>
              <a:gd name="connsiteX2" fmla="*/ 8999621 w 12288251"/>
              <a:gd name="connsiteY2" fmla="*/ 1116733 h 1118949"/>
              <a:gd name="connsiteX3" fmla="*/ 12288251 w 12288251"/>
              <a:gd name="connsiteY3" fmla="*/ 298585 h 1118949"/>
              <a:gd name="connsiteX0" fmla="*/ 0 w 12288251"/>
              <a:gd name="connsiteY0" fmla="*/ 459006 h 1119678"/>
              <a:gd name="connsiteX1" fmla="*/ 4010526 w 12288251"/>
              <a:gd name="connsiteY1" fmla="*/ 25869 h 1119678"/>
              <a:gd name="connsiteX2" fmla="*/ 8999621 w 12288251"/>
              <a:gd name="connsiteY2" fmla="*/ 1116733 h 1119678"/>
              <a:gd name="connsiteX3" fmla="*/ 12288251 w 12288251"/>
              <a:gd name="connsiteY3" fmla="*/ 298585 h 1119678"/>
              <a:gd name="connsiteX0" fmla="*/ 0 w 12336378"/>
              <a:gd name="connsiteY0" fmla="*/ 459006 h 1119678"/>
              <a:gd name="connsiteX1" fmla="*/ 4010526 w 12336378"/>
              <a:gd name="connsiteY1" fmla="*/ 25869 h 1119678"/>
              <a:gd name="connsiteX2" fmla="*/ 8999621 w 12336378"/>
              <a:gd name="connsiteY2" fmla="*/ 1116733 h 1119678"/>
              <a:gd name="connsiteX3" fmla="*/ 12336378 w 12336378"/>
              <a:gd name="connsiteY3" fmla="*/ 298585 h 1119678"/>
              <a:gd name="connsiteX0" fmla="*/ 0 w 12336378"/>
              <a:gd name="connsiteY0" fmla="*/ 459006 h 1119864"/>
              <a:gd name="connsiteX1" fmla="*/ 4010526 w 12336378"/>
              <a:gd name="connsiteY1" fmla="*/ 25869 h 1119864"/>
              <a:gd name="connsiteX2" fmla="*/ 8999621 w 12336378"/>
              <a:gd name="connsiteY2" fmla="*/ 1116733 h 1119864"/>
              <a:gd name="connsiteX3" fmla="*/ 12336378 w 12336378"/>
              <a:gd name="connsiteY3" fmla="*/ 298585 h 1119864"/>
              <a:gd name="connsiteX0" fmla="*/ 0 w 12336378"/>
              <a:gd name="connsiteY0" fmla="*/ 459920 h 1136723"/>
              <a:gd name="connsiteX1" fmla="*/ 4010526 w 12336378"/>
              <a:gd name="connsiteY1" fmla="*/ 26783 h 1136723"/>
              <a:gd name="connsiteX2" fmla="*/ 9160042 w 12336378"/>
              <a:gd name="connsiteY2" fmla="*/ 1133689 h 1136723"/>
              <a:gd name="connsiteX3" fmla="*/ 12336378 w 12336378"/>
              <a:gd name="connsiteY3" fmla="*/ 299499 h 1136723"/>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6384"/>
              <a:gd name="connsiteX1" fmla="*/ 3930315 w 12336378"/>
              <a:gd name="connsiteY1" fmla="*/ 24662 h 1166384"/>
              <a:gd name="connsiteX2" fmla="*/ 9160042 w 12336378"/>
              <a:gd name="connsiteY2" fmla="*/ 1163652 h 1166384"/>
              <a:gd name="connsiteX3" fmla="*/ 12336378 w 12336378"/>
              <a:gd name="connsiteY3" fmla="*/ 329462 h 1166384"/>
              <a:gd name="connsiteX0" fmla="*/ 0 w 12256167"/>
              <a:gd name="connsiteY0" fmla="*/ 489883 h 1168885"/>
              <a:gd name="connsiteX1" fmla="*/ 3930315 w 12256167"/>
              <a:gd name="connsiteY1" fmla="*/ 24662 h 1168885"/>
              <a:gd name="connsiteX2" fmla="*/ 9160042 w 12256167"/>
              <a:gd name="connsiteY2" fmla="*/ 1163652 h 1168885"/>
              <a:gd name="connsiteX3" fmla="*/ 12256167 w 12256167"/>
              <a:gd name="connsiteY3" fmla="*/ 425715 h 1168885"/>
              <a:gd name="connsiteX0" fmla="*/ 0 w 12240125"/>
              <a:gd name="connsiteY0" fmla="*/ 238646 h 1254532"/>
              <a:gd name="connsiteX1" fmla="*/ 3914273 w 12240125"/>
              <a:gd name="connsiteY1" fmla="*/ 110309 h 1254532"/>
              <a:gd name="connsiteX2" fmla="*/ 9144000 w 12240125"/>
              <a:gd name="connsiteY2" fmla="*/ 1249299 h 1254532"/>
              <a:gd name="connsiteX3" fmla="*/ 12240125 w 12240125"/>
              <a:gd name="connsiteY3" fmla="*/ 511362 h 1254532"/>
              <a:gd name="connsiteX0" fmla="*/ 0 w 12240125"/>
              <a:gd name="connsiteY0" fmla="*/ 259219 h 1275890"/>
              <a:gd name="connsiteX1" fmla="*/ 3978441 w 12240125"/>
              <a:gd name="connsiteY1" fmla="*/ 98798 h 1275890"/>
              <a:gd name="connsiteX2" fmla="*/ 9144000 w 12240125"/>
              <a:gd name="connsiteY2" fmla="*/ 1269872 h 1275890"/>
              <a:gd name="connsiteX3" fmla="*/ 12240125 w 12240125"/>
              <a:gd name="connsiteY3" fmla="*/ 531935 h 1275890"/>
              <a:gd name="connsiteX0" fmla="*/ 0 w 12240125"/>
              <a:gd name="connsiteY0" fmla="*/ 259219 h 1271902"/>
              <a:gd name="connsiteX1" fmla="*/ 3978441 w 12240125"/>
              <a:gd name="connsiteY1" fmla="*/ 98798 h 1271902"/>
              <a:gd name="connsiteX2" fmla="*/ 9144000 w 12240125"/>
              <a:gd name="connsiteY2" fmla="*/ 1269872 h 1271902"/>
              <a:gd name="connsiteX3" fmla="*/ 12240125 w 12240125"/>
              <a:gd name="connsiteY3" fmla="*/ 531935 h 1271902"/>
              <a:gd name="connsiteX0" fmla="*/ 0 w 12240125"/>
              <a:gd name="connsiteY0" fmla="*/ 259219 h 1271902"/>
              <a:gd name="connsiteX1" fmla="*/ 3978441 w 12240125"/>
              <a:gd name="connsiteY1" fmla="*/ 98798 h 1271902"/>
              <a:gd name="connsiteX2" fmla="*/ 8999621 w 12240125"/>
              <a:gd name="connsiteY2" fmla="*/ 1269872 h 1271902"/>
              <a:gd name="connsiteX3" fmla="*/ 12240125 w 12240125"/>
              <a:gd name="connsiteY3" fmla="*/ 531935 h 1271902"/>
            </a:gdLst>
            <a:ahLst/>
            <a:cxnLst>
              <a:cxn ang="0">
                <a:pos x="connsiteX0" y="connsiteY0"/>
              </a:cxn>
              <a:cxn ang="0">
                <a:pos x="connsiteX1" y="connsiteY1"/>
              </a:cxn>
              <a:cxn ang="0">
                <a:pos x="connsiteX2" y="connsiteY2"/>
              </a:cxn>
              <a:cxn ang="0">
                <a:pos x="connsiteX3" y="connsiteY3"/>
              </a:cxn>
            </a:cxnLst>
            <a:rect l="l" t="t" r="r" b="b"/>
            <a:pathLst>
              <a:path w="12240125" h="1271902">
                <a:moveTo>
                  <a:pt x="0" y="259219"/>
                </a:moveTo>
                <a:cubicBezTo>
                  <a:pt x="1137652" y="-26865"/>
                  <a:pt x="2478504" y="-69644"/>
                  <a:pt x="3978441" y="98798"/>
                </a:cubicBezTo>
                <a:cubicBezTo>
                  <a:pt x="5478378" y="267240"/>
                  <a:pt x="7606632" y="1229768"/>
                  <a:pt x="8999621" y="1269872"/>
                </a:cubicBezTo>
                <a:cubicBezTo>
                  <a:pt x="10392610" y="1309976"/>
                  <a:pt x="11902573" y="745162"/>
                  <a:pt x="12240125" y="531935"/>
                </a:cubicBezTo>
              </a:path>
            </a:pathLst>
          </a:custGeom>
          <a:noFill/>
          <a:ln w="28575">
            <a:solidFill>
              <a:srgbClr val="3F404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31" name="矩形 30"/>
          <p:cNvSpPr/>
          <p:nvPr/>
        </p:nvSpPr>
        <p:spPr>
          <a:xfrm>
            <a:off x="399570" y="2220342"/>
            <a:ext cx="1665841" cy="1058238"/>
          </a:xfrm>
          <a:prstGeom prst="rect">
            <a:avLst/>
          </a:prstGeom>
        </p:spPr>
        <p:txBody>
          <a:bodyPr wrap="none">
            <a:spAutoFit/>
          </a:bodyPr>
          <a:lstStyle/>
          <a:p>
            <a:pPr algn="ctr">
              <a:lnSpc>
                <a:spcPct val="130000"/>
              </a:lnSpc>
              <a:defRPr/>
            </a:pPr>
            <a:r>
              <a:rPr lang="en-US" altLang="zh-CN" sz="12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2016</a:t>
            </a:r>
          </a:p>
          <a:p>
            <a:pPr algn="ctr">
              <a:lnSpc>
                <a:spcPct val="130000"/>
              </a:lnSpc>
              <a:defRPr/>
            </a:pPr>
            <a:r>
              <a:rPr lang="zh-CN" altLang="en-US" sz="1500" b="1"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输入名称</a:t>
            </a:r>
            <a:endParaRPr lang="en-US" altLang="zh-CN" sz="1500" b="1"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375"/>
              </a:spcBef>
              <a:defRPr/>
            </a:pPr>
            <a:r>
              <a:rPr lang="zh-CN" altLang="en-US" sz="105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05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375"/>
              </a:spcBef>
              <a:defRPr/>
            </a:pPr>
            <a:r>
              <a:rPr lang="zh-CN" altLang="en-US" sz="105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2" name="矩形 31"/>
          <p:cNvSpPr/>
          <p:nvPr/>
        </p:nvSpPr>
        <p:spPr>
          <a:xfrm>
            <a:off x="2099372" y="2292307"/>
            <a:ext cx="1665841" cy="1040285"/>
          </a:xfrm>
          <a:prstGeom prst="rect">
            <a:avLst/>
          </a:prstGeom>
        </p:spPr>
        <p:txBody>
          <a:bodyPr wrap="none">
            <a:spAutoFit/>
          </a:bodyPr>
          <a:lstStyle/>
          <a:p>
            <a:pPr algn="ctr">
              <a:lnSpc>
                <a:spcPct val="130000"/>
              </a:lnSpc>
              <a:defRPr/>
            </a:pPr>
            <a:r>
              <a:rPr lang="en-US" altLang="zh-CN" sz="12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2017</a:t>
            </a:r>
          </a:p>
          <a:p>
            <a:pPr algn="ctr">
              <a:spcBef>
                <a:spcPts val="375"/>
              </a:spcBef>
              <a:defRPr/>
            </a:pPr>
            <a:r>
              <a:rPr lang="zh-CN" altLang="en-US" sz="1500" b="1"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输入名称</a:t>
            </a:r>
          </a:p>
          <a:p>
            <a:pPr algn="ctr">
              <a:spcBef>
                <a:spcPts val="375"/>
              </a:spcBef>
              <a:defRPr/>
            </a:pPr>
            <a:r>
              <a:rPr lang="zh-CN" altLang="en-US" sz="105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05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375"/>
              </a:spcBef>
              <a:defRPr/>
            </a:pPr>
            <a:r>
              <a:rPr lang="zh-CN" altLang="en-US" sz="105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3" name="矩形 32"/>
          <p:cNvSpPr/>
          <p:nvPr/>
        </p:nvSpPr>
        <p:spPr>
          <a:xfrm>
            <a:off x="3806051" y="2674768"/>
            <a:ext cx="1665841" cy="1058238"/>
          </a:xfrm>
          <a:prstGeom prst="rect">
            <a:avLst/>
          </a:prstGeom>
        </p:spPr>
        <p:txBody>
          <a:bodyPr wrap="none">
            <a:spAutoFit/>
          </a:bodyPr>
          <a:lstStyle/>
          <a:p>
            <a:pPr algn="ctr">
              <a:lnSpc>
                <a:spcPct val="130000"/>
              </a:lnSpc>
              <a:defRPr/>
            </a:pPr>
            <a:r>
              <a:rPr lang="en-US" altLang="zh-CN" sz="12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2018</a:t>
            </a:r>
          </a:p>
          <a:p>
            <a:pPr algn="ctr">
              <a:lnSpc>
                <a:spcPct val="130000"/>
              </a:lnSpc>
              <a:defRPr/>
            </a:pPr>
            <a:r>
              <a:rPr lang="zh-CN" altLang="en-US" sz="1500" b="1"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输入名称</a:t>
            </a:r>
          </a:p>
          <a:p>
            <a:pPr algn="ctr">
              <a:spcBef>
                <a:spcPts val="375"/>
              </a:spcBef>
              <a:defRPr/>
            </a:pPr>
            <a:r>
              <a:rPr lang="zh-CN" altLang="en-US" sz="105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05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375"/>
              </a:spcBef>
              <a:defRPr/>
            </a:pPr>
            <a:r>
              <a:rPr lang="zh-CN" altLang="en-US" sz="105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4" name="矩形 33"/>
          <p:cNvSpPr/>
          <p:nvPr/>
        </p:nvSpPr>
        <p:spPr>
          <a:xfrm>
            <a:off x="5403226" y="1588668"/>
            <a:ext cx="1665841" cy="1040285"/>
          </a:xfrm>
          <a:prstGeom prst="rect">
            <a:avLst/>
          </a:prstGeom>
        </p:spPr>
        <p:txBody>
          <a:bodyPr wrap="none">
            <a:spAutoFit/>
          </a:bodyPr>
          <a:lstStyle/>
          <a:p>
            <a:pPr algn="ctr">
              <a:lnSpc>
                <a:spcPct val="130000"/>
              </a:lnSpc>
              <a:defRPr/>
            </a:pPr>
            <a:r>
              <a:rPr lang="en-US" altLang="zh-CN" sz="12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2019</a:t>
            </a:r>
          </a:p>
          <a:p>
            <a:pPr algn="ctr">
              <a:spcBef>
                <a:spcPts val="375"/>
              </a:spcBef>
              <a:defRPr/>
            </a:pPr>
            <a:r>
              <a:rPr lang="zh-CN" altLang="en-US" sz="1500" b="1"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输入名称</a:t>
            </a:r>
          </a:p>
          <a:p>
            <a:pPr algn="ctr">
              <a:spcBef>
                <a:spcPts val="375"/>
              </a:spcBef>
              <a:defRPr/>
            </a:pPr>
            <a:r>
              <a:rPr lang="zh-CN" altLang="en-US" sz="105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05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375"/>
              </a:spcBef>
              <a:defRPr/>
            </a:pPr>
            <a:r>
              <a:rPr lang="zh-CN" altLang="en-US" sz="105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5" name="矩形 34"/>
          <p:cNvSpPr/>
          <p:nvPr/>
        </p:nvSpPr>
        <p:spPr>
          <a:xfrm>
            <a:off x="7075686" y="1480684"/>
            <a:ext cx="1665841" cy="1040285"/>
          </a:xfrm>
          <a:prstGeom prst="rect">
            <a:avLst/>
          </a:prstGeom>
        </p:spPr>
        <p:txBody>
          <a:bodyPr wrap="none">
            <a:spAutoFit/>
          </a:bodyPr>
          <a:lstStyle/>
          <a:p>
            <a:pPr algn="ctr">
              <a:lnSpc>
                <a:spcPct val="130000"/>
              </a:lnSpc>
              <a:defRPr/>
            </a:pPr>
            <a:r>
              <a:rPr lang="en-US" altLang="zh-CN" sz="12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2020</a:t>
            </a:r>
          </a:p>
          <a:p>
            <a:pPr algn="ctr">
              <a:spcBef>
                <a:spcPts val="375"/>
              </a:spcBef>
              <a:defRPr/>
            </a:pPr>
            <a:r>
              <a:rPr lang="zh-CN" altLang="en-US" sz="1500" b="1"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输入名称</a:t>
            </a:r>
          </a:p>
          <a:p>
            <a:pPr algn="ctr">
              <a:spcBef>
                <a:spcPts val="375"/>
              </a:spcBef>
              <a:defRPr/>
            </a:pPr>
            <a:r>
              <a:rPr lang="zh-CN" altLang="en-US" sz="105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05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375"/>
              </a:spcBef>
              <a:defRPr/>
            </a:pPr>
            <a:r>
              <a:rPr lang="zh-CN" altLang="en-US" sz="105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36" name="组合 35"/>
          <p:cNvGrpSpPr/>
          <p:nvPr/>
        </p:nvGrpSpPr>
        <p:grpSpPr>
          <a:xfrm>
            <a:off x="983883" y="1704641"/>
            <a:ext cx="497214" cy="497214"/>
            <a:chOff x="8077071" y="845254"/>
            <a:chExt cx="2036801" cy="2036802"/>
          </a:xfrm>
        </p:grpSpPr>
        <p:sp>
          <p:nvSpPr>
            <p:cNvPr id="37" name="椭圆 36"/>
            <p:cNvSpPr/>
            <p:nvPr/>
          </p:nvSpPr>
          <p:spPr>
            <a:xfrm>
              <a:off x="8077071" y="845254"/>
              <a:ext cx="2036801" cy="203680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38"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p:spPr>
          <p:txBody>
            <a:bodyPr vert="horz" wrap="square" lIns="68562" tIns="34281" rIns="68562" bIns="34281" numCol="1" anchor="t" anchorCtr="0" compatLnSpc="1">
              <a:prstTxWarp prst="textNoShape">
                <a:avLst/>
              </a:prstTxWarp>
            </a:bodyPr>
            <a:lstStyle/>
            <a:p>
              <a:endParaRPr lang="zh-CN" altLang="en-US" sz="1012">
                <a:latin typeface="Arial" panose="020B0604020202020204" pitchFamily="34" charset="0"/>
                <a:cs typeface="Arial" panose="020B0604020202020204" pitchFamily="34" charset="0"/>
              </a:endParaRPr>
            </a:p>
          </p:txBody>
        </p:sp>
      </p:grpSp>
      <p:grpSp>
        <p:nvGrpSpPr>
          <p:cNvPr id="39" name="组合 38"/>
          <p:cNvGrpSpPr/>
          <p:nvPr/>
        </p:nvGrpSpPr>
        <p:grpSpPr>
          <a:xfrm>
            <a:off x="2683686" y="1776605"/>
            <a:ext cx="497214" cy="497214"/>
            <a:chOff x="8125599" y="1434035"/>
            <a:chExt cx="2036802" cy="2036802"/>
          </a:xfrm>
        </p:grpSpPr>
        <p:sp>
          <p:nvSpPr>
            <p:cNvPr id="40" name="椭圆 39"/>
            <p:cNvSpPr/>
            <p:nvPr/>
          </p:nvSpPr>
          <p:spPr>
            <a:xfrm>
              <a:off x="8125599" y="1434035"/>
              <a:ext cx="2036802" cy="2036802"/>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1" name="Freeform 261"/>
            <p:cNvSpPr>
              <a:spLocks/>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p:spPr>
          <p:txBody>
            <a:bodyPr vert="horz" wrap="square" lIns="68562" tIns="34281" rIns="68562" bIns="34281" numCol="1" anchor="t" anchorCtr="0" compatLnSpc="1">
              <a:prstTxWarp prst="textNoShape">
                <a:avLst/>
              </a:prstTxWarp>
            </a:bodyPr>
            <a:lstStyle/>
            <a:p>
              <a:endParaRPr lang="zh-CN" altLang="en-US" sz="1012"/>
            </a:p>
          </p:txBody>
        </p:sp>
      </p:grpSp>
      <p:grpSp>
        <p:nvGrpSpPr>
          <p:cNvPr id="44" name="组合 43"/>
          <p:cNvGrpSpPr/>
          <p:nvPr/>
        </p:nvGrpSpPr>
        <p:grpSpPr>
          <a:xfrm>
            <a:off x="4390366" y="2159067"/>
            <a:ext cx="497214" cy="497214"/>
            <a:chOff x="8125599" y="1434035"/>
            <a:chExt cx="2036802" cy="2036802"/>
          </a:xfrm>
        </p:grpSpPr>
        <p:sp>
          <p:nvSpPr>
            <p:cNvPr id="45" name="椭圆 44"/>
            <p:cNvSpPr/>
            <p:nvPr/>
          </p:nvSpPr>
          <p:spPr>
            <a:xfrm>
              <a:off x="8125599" y="1434035"/>
              <a:ext cx="2036802" cy="203680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nvGrpSpPr>
            <p:cNvPr id="46" name="组合 45"/>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47"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8"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49"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grpSp>
      </p:grpSp>
      <p:grpSp>
        <p:nvGrpSpPr>
          <p:cNvPr id="50" name="组合 49"/>
          <p:cNvGrpSpPr/>
          <p:nvPr/>
        </p:nvGrpSpPr>
        <p:grpSpPr>
          <a:xfrm>
            <a:off x="5987541" y="2605866"/>
            <a:ext cx="497214" cy="497214"/>
            <a:chOff x="8125599" y="1434035"/>
            <a:chExt cx="2036802" cy="2036802"/>
          </a:xfrm>
        </p:grpSpPr>
        <p:sp>
          <p:nvSpPr>
            <p:cNvPr id="51" name="椭圆 50"/>
            <p:cNvSpPr/>
            <p:nvPr/>
          </p:nvSpPr>
          <p:spPr>
            <a:xfrm>
              <a:off x="8125599" y="1434035"/>
              <a:ext cx="2036802" cy="2036802"/>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52"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p:spPr>
          <p:txBody>
            <a:bodyPr vert="horz" wrap="square" lIns="68562" tIns="34281" rIns="68562" bIns="34281" numCol="1" anchor="t" anchorCtr="0" compatLnSpc="1">
              <a:prstTxWarp prst="textNoShape">
                <a:avLst/>
              </a:prstTxWarp>
            </a:bodyPr>
            <a:lstStyle/>
            <a:p>
              <a:endParaRPr lang="zh-CN" altLang="en-US" sz="1012"/>
            </a:p>
          </p:txBody>
        </p:sp>
      </p:grpSp>
      <p:grpSp>
        <p:nvGrpSpPr>
          <p:cNvPr id="53" name="组合 52"/>
          <p:cNvGrpSpPr/>
          <p:nvPr/>
        </p:nvGrpSpPr>
        <p:grpSpPr>
          <a:xfrm>
            <a:off x="7660000" y="2547302"/>
            <a:ext cx="497214" cy="497214"/>
            <a:chOff x="8125599" y="1434035"/>
            <a:chExt cx="2036802" cy="2036802"/>
          </a:xfrm>
        </p:grpSpPr>
        <p:sp>
          <p:nvSpPr>
            <p:cNvPr id="54" name="椭圆 53"/>
            <p:cNvSpPr/>
            <p:nvPr/>
          </p:nvSpPr>
          <p:spPr>
            <a:xfrm>
              <a:off x="8125599" y="1434035"/>
              <a:ext cx="2036802" cy="203680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p>
          </p:txBody>
        </p:sp>
        <p:sp>
          <p:nvSpPr>
            <p:cNvPr id="55"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p:spPr>
          <p:txBody>
            <a:bodyPr vert="horz" wrap="square" lIns="68562" tIns="34281" rIns="68562" bIns="34281" numCol="1" anchor="t" anchorCtr="0" compatLnSpc="1">
              <a:prstTxWarp prst="textNoShape">
                <a:avLst/>
              </a:prstTxWarp>
            </a:bodyPr>
            <a:lstStyle/>
            <a:p>
              <a:endParaRPr lang="zh-CN" altLang="en-US" sz="1012">
                <a:latin typeface="Arial" panose="020B0604020202020204" pitchFamily="34" charset="0"/>
                <a:cs typeface="Arial" panose="020B0604020202020204" pitchFamily="34" charset="0"/>
              </a:endParaRPr>
            </a:p>
          </p:txBody>
        </p:sp>
      </p:grpSp>
      <p:sp>
        <p:nvSpPr>
          <p:cNvPr id="2" name="标题 1"/>
          <p:cNvSpPr>
            <a:spLocks noGrp="1"/>
          </p:cNvSpPr>
          <p:nvPr>
            <p:ph type="title"/>
          </p:nvPr>
        </p:nvSpPr>
        <p:spPr/>
        <p:txBody>
          <a:bodyPr/>
          <a:lstStyle/>
          <a:p>
            <a:r>
              <a:rPr lang="zh-CN" altLang="en-US" dirty="0"/>
              <a:t>单击此处添加您的标题</a:t>
            </a:r>
          </a:p>
        </p:txBody>
      </p:sp>
    </p:spTree>
    <p:extLst>
      <p:ext uri="{BB962C8B-B14F-4D97-AF65-F5344CB8AC3E}">
        <p14:creationId xmlns:p14="http://schemas.microsoft.com/office/powerpoint/2010/main" val="7718638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2740154" y="1328760"/>
            <a:ext cx="2157841" cy="295466"/>
            <a:chOff x="3249264" y="1751685"/>
            <a:chExt cx="2994025" cy="394057"/>
          </a:xfrm>
        </p:grpSpPr>
        <p:grpSp>
          <p:nvGrpSpPr>
            <p:cNvPr id="21" name="组合 20"/>
            <p:cNvGrpSpPr/>
            <p:nvPr/>
          </p:nvGrpSpPr>
          <p:grpSpPr>
            <a:xfrm>
              <a:off x="3249264" y="1776444"/>
              <a:ext cx="2994025" cy="314202"/>
              <a:chOff x="2940050" y="2132898"/>
              <a:chExt cx="2994025" cy="314202"/>
            </a:xfrm>
          </p:grpSpPr>
          <p:sp>
            <p:nvSpPr>
              <p:cNvPr id="23" name="圆角矩形 22"/>
              <p:cNvSpPr/>
              <p:nvPr/>
            </p:nvSpPr>
            <p:spPr>
              <a:xfrm>
                <a:off x="2940050" y="2132898"/>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4" name="圆角矩形 23"/>
              <p:cNvSpPr/>
              <p:nvPr/>
            </p:nvSpPr>
            <p:spPr>
              <a:xfrm>
                <a:off x="2940050" y="2132898"/>
                <a:ext cx="2108200" cy="314202"/>
              </a:xfrm>
              <a:prstGeom prst="roundRect">
                <a:avLst>
                  <a:gd name="adj" fmla="val 50000"/>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22" name="文本框 4"/>
            <p:cNvSpPr txBox="1"/>
            <p:nvPr/>
          </p:nvSpPr>
          <p:spPr>
            <a:xfrm>
              <a:off x="5335260" y="1751685"/>
              <a:ext cx="673754" cy="394057"/>
            </a:xfrm>
            <a:prstGeom prst="rect">
              <a:avLst/>
            </a:prstGeom>
            <a:noFill/>
          </p:spPr>
          <p:txBody>
            <a:bodyPr wrap="square" rtlCol="0">
              <a:spAutoFit/>
            </a:bodyPr>
            <a:lstStyle/>
            <a:p>
              <a:pPr algn="ctr">
                <a:lnSpc>
                  <a:spcPct val="120000"/>
                </a:lnSpc>
              </a:pPr>
              <a:r>
                <a:rPr lang="en-US" altLang="zh-CN" sz="1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70%</a:t>
              </a:r>
              <a:endParaRPr lang="zh-CN" altLang="en-US" sz="1100"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25" name="组合 24"/>
          <p:cNvGrpSpPr/>
          <p:nvPr/>
        </p:nvGrpSpPr>
        <p:grpSpPr>
          <a:xfrm>
            <a:off x="2736409" y="1636980"/>
            <a:ext cx="2157841" cy="295466"/>
            <a:chOff x="3249264" y="2162753"/>
            <a:chExt cx="2994025" cy="394058"/>
          </a:xfrm>
        </p:grpSpPr>
        <p:grpSp>
          <p:nvGrpSpPr>
            <p:cNvPr id="26" name="组合 25"/>
            <p:cNvGrpSpPr/>
            <p:nvPr/>
          </p:nvGrpSpPr>
          <p:grpSpPr>
            <a:xfrm>
              <a:off x="3249264" y="2178703"/>
              <a:ext cx="2994025" cy="314618"/>
              <a:chOff x="2940050" y="2519659"/>
              <a:chExt cx="2994025" cy="314618"/>
            </a:xfrm>
          </p:grpSpPr>
          <p:sp>
            <p:nvSpPr>
              <p:cNvPr id="28" name="圆角矩形 27"/>
              <p:cNvSpPr/>
              <p:nvPr/>
            </p:nvSpPr>
            <p:spPr>
              <a:xfrm>
                <a:off x="2940050" y="2520075"/>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9" name="圆角矩形 28"/>
              <p:cNvSpPr/>
              <p:nvPr/>
            </p:nvSpPr>
            <p:spPr>
              <a:xfrm>
                <a:off x="2940051" y="2519659"/>
                <a:ext cx="889000" cy="314202"/>
              </a:xfrm>
              <a:prstGeom prst="roundRect">
                <a:avLst>
                  <a:gd name="adj" fmla="val 50000"/>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27" name="文本框 9"/>
            <p:cNvSpPr txBox="1"/>
            <p:nvPr/>
          </p:nvSpPr>
          <p:spPr>
            <a:xfrm>
              <a:off x="4118870" y="2162753"/>
              <a:ext cx="673754" cy="394058"/>
            </a:xfrm>
            <a:prstGeom prst="rect">
              <a:avLst/>
            </a:prstGeom>
            <a:noFill/>
          </p:spPr>
          <p:txBody>
            <a:bodyPr wrap="square" rtlCol="0">
              <a:spAutoFit/>
            </a:bodyPr>
            <a:lstStyle/>
            <a:p>
              <a:pPr algn="ctr">
                <a:lnSpc>
                  <a:spcPct val="120000"/>
                </a:lnSpc>
              </a:pPr>
              <a:r>
                <a:rPr lang="en-US" altLang="zh-CN" sz="1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30%</a:t>
              </a:r>
              <a:endParaRPr lang="zh-CN" altLang="en-US" sz="1100"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40" name="组合 39"/>
          <p:cNvGrpSpPr/>
          <p:nvPr/>
        </p:nvGrpSpPr>
        <p:grpSpPr>
          <a:xfrm>
            <a:off x="2736408" y="2964272"/>
            <a:ext cx="2170479" cy="295466"/>
            <a:chOff x="3244272" y="3932941"/>
            <a:chExt cx="3011560" cy="394056"/>
          </a:xfrm>
        </p:grpSpPr>
        <p:sp>
          <p:nvSpPr>
            <p:cNvPr id="41" name="圆角矩形 40"/>
            <p:cNvSpPr/>
            <p:nvPr/>
          </p:nvSpPr>
          <p:spPr>
            <a:xfrm>
              <a:off x="3261807" y="3971332"/>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圆角矩形 43"/>
            <p:cNvSpPr/>
            <p:nvPr/>
          </p:nvSpPr>
          <p:spPr>
            <a:xfrm>
              <a:off x="3244272" y="3971332"/>
              <a:ext cx="1201953" cy="31420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5" name="文本框 15"/>
            <p:cNvSpPr txBox="1"/>
            <p:nvPr/>
          </p:nvSpPr>
          <p:spPr>
            <a:xfrm>
              <a:off x="4418924" y="3932941"/>
              <a:ext cx="907693" cy="394056"/>
            </a:xfrm>
            <a:prstGeom prst="rect">
              <a:avLst/>
            </a:prstGeom>
            <a:noFill/>
          </p:spPr>
          <p:txBody>
            <a:bodyPr wrap="square" rtlCol="0">
              <a:spAutoFit/>
            </a:bodyPr>
            <a:lstStyle/>
            <a:p>
              <a:pPr algn="ctr">
                <a:lnSpc>
                  <a:spcPct val="120000"/>
                </a:lnSpc>
              </a:pPr>
              <a:r>
                <a:rPr lang="en-US" altLang="zh-CN" sz="1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40%</a:t>
              </a:r>
              <a:endParaRPr lang="zh-CN" altLang="en-US" sz="1100"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46" name="组合 45"/>
          <p:cNvGrpSpPr/>
          <p:nvPr/>
        </p:nvGrpSpPr>
        <p:grpSpPr>
          <a:xfrm>
            <a:off x="2736412" y="3258226"/>
            <a:ext cx="2168304" cy="295466"/>
            <a:chOff x="3244272" y="4324968"/>
            <a:chExt cx="3008542" cy="394054"/>
          </a:xfrm>
        </p:grpSpPr>
        <p:sp>
          <p:nvSpPr>
            <p:cNvPr id="47" name="圆角矩形 46"/>
            <p:cNvSpPr/>
            <p:nvPr/>
          </p:nvSpPr>
          <p:spPr>
            <a:xfrm>
              <a:off x="3258789" y="4362615"/>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8" name="圆角矩形 47"/>
            <p:cNvSpPr/>
            <p:nvPr/>
          </p:nvSpPr>
          <p:spPr>
            <a:xfrm>
              <a:off x="3244272" y="4362651"/>
              <a:ext cx="2108200" cy="31420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9" name="文本框 19"/>
            <p:cNvSpPr txBox="1"/>
            <p:nvPr/>
          </p:nvSpPr>
          <p:spPr>
            <a:xfrm>
              <a:off x="5326614" y="4324968"/>
              <a:ext cx="673754" cy="394054"/>
            </a:xfrm>
            <a:prstGeom prst="rect">
              <a:avLst/>
            </a:prstGeom>
            <a:noFill/>
          </p:spPr>
          <p:txBody>
            <a:bodyPr wrap="square" rtlCol="0">
              <a:spAutoFit/>
            </a:bodyPr>
            <a:lstStyle/>
            <a:p>
              <a:pPr algn="ctr">
                <a:lnSpc>
                  <a:spcPct val="120000"/>
                </a:lnSpc>
              </a:pPr>
              <a:r>
                <a:rPr lang="en-US" altLang="zh-CN" sz="1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60%</a:t>
              </a:r>
              <a:endParaRPr lang="zh-CN" altLang="en-US" sz="1100"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50" name="组合 49"/>
          <p:cNvGrpSpPr/>
          <p:nvPr/>
        </p:nvGrpSpPr>
        <p:grpSpPr>
          <a:xfrm>
            <a:off x="1266538" y="1100813"/>
            <a:ext cx="1618420" cy="1646571"/>
            <a:chOff x="471707" y="1675770"/>
            <a:chExt cx="2158455" cy="2196000"/>
          </a:xfrm>
          <a:solidFill>
            <a:srgbClr val="E62A2A"/>
          </a:solidFill>
        </p:grpSpPr>
        <p:grpSp>
          <p:nvGrpSpPr>
            <p:cNvPr id="51" name="组合 50"/>
            <p:cNvGrpSpPr>
              <a:grpSpLocks noChangeAspect="1"/>
            </p:cNvGrpSpPr>
            <p:nvPr/>
          </p:nvGrpSpPr>
          <p:grpSpPr>
            <a:xfrm>
              <a:off x="471707" y="1675770"/>
              <a:ext cx="2158455" cy="2196000"/>
              <a:chOff x="5397500" y="5734050"/>
              <a:chExt cx="365125" cy="371476"/>
            </a:xfrm>
            <a:grpFill/>
          </p:grpSpPr>
          <p:sp>
            <p:nvSpPr>
              <p:cNvPr id="55"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latin typeface="Arial" panose="020B0604020202020204" pitchFamily="34" charset="0"/>
                  <a:ea typeface="微软雅黑" panose="020B0503020204020204" pitchFamily="34" charset="-122"/>
                  <a:cs typeface="Arial" panose="020B0604020202020204" pitchFamily="34" charset="0"/>
                </a:endParaRPr>
              </a:p>
            </p:txBody>
          </p:sp>
          <p:sp>
            <p:nvSpPr>
              <p:cNvPr id="56"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latin typeface="Arial" panose="020B0604020202020204" pitchFamily="34" charset="0"/>
                  <a:ea typeface="微软雅黑" panose="020B0503020204020204" pitchFamily="34" charset="-122"/>
                  <a:cs typeface="Arial" panose="020B0604020202020204" pitchFamily="34" charset="0"/>
                </a:endParaRPr>
              </a:p>
            </p:txBody>
          </p:sp>
          <p:sp>
            <p:nvSpPr>
              <p:cNvPr id="57"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latin typeface="Arial" panose="020B0604020202020204" pitchFamily="34" charset="0"/>
                  <a:ea typeface="微软雅黑" panose="020B0503020204020204" pitchFamily="34" charset="-122"/>
                  <a:cs typeface="Arial" panose="020B0604020202020204" pitchFamily="34" charset="0"/>
                </a:endParaRPr>
              </a:p>
            </p:txBody>
          </p:sp>
        </p:grpSp>
        <p:grpSp>
          <p:nvGrpSpPr>
            <p:cNvPr id="52" name="组合 51"/>
            <p:cNvGrpSpPr>
              <a:grpSpLocks noChangeAspect="1"/>
            </p:cNvGrpSpPr>
            <p:nvPr/>
          </p:nvGrpSpPr>
          <p:grpSpPr>
            <a:xfrm>
              <a:off x="1735995" y="2108076"/>
              <a:ext cx="462003" cy="468000"/>
              <a:chOff x="2665061" y="4979202"/>
              <a:chExt cx="284308" cy="288000"/>
            </a:xfrm>
            <a:grpFill/>
          </p:grpSpPr>
          <p:sp>
            <p:nvSpPr>
              <p:cNvPr id="53"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latin typeface="Arial" panose="020B0604020202020204" pitchFamily="34" charset="0"/>
                  <a:ea typeface="微软雅黑" panose="020B0503020204020204" pitchFamily="34" charset="-122"/>
                  <a:cs typeface="Arial" panose="020B0604020202020204" pitchFamily="34" charset="0"/>
                </a:endParaRPr>
              </a:p>
            </p:txBody>
          </p:sp>
          <p:sp>
            <p:nvSpPr>
              <p:cNvPr id="54" name="Freeform 933"/>
              <p:cNvSpPr>
                <a:spLocks/>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58" name="组合 57"/>
          <p:cNvGrpSpPr/>
          <p:nvPr/>
        </p:nvGrpSpPr>
        <p:grpSpPr>
          <a:xfrm>
            <a:off x="1274092" y="2760905"/>
            <a:ext cx="1618420" cy="1646571"/>
            <a:chOff x="478903" y="4355475"/>
            <a:chExt cx="2158455" cy="2196000"/>
          </a:xfrm>
          <a:solidFill>
            <a:srgbClr val="C00000"/>
          </a:solidFill>
        </p:grpSpPr>
        <p:grpSp>
          <p:nvGrpSpPr>
            <p:cNvPr id="59" name="组合 58"/>
            <p:cNvGrpSpPr>
              <a:grpSpLocks noChangeAspect="1"/>
            </p:cNvGrpSpPr>
            <p:nvPr/>
          </p:nvGrpSpPr>
          <p:grpSpPr>
            <a:xfrm>
              <a:off x="1795203" y="4733013"/>
              <a:ext cx="366333" cy="576000"/>
              <a:chOff x="2257888" y="5547128"/>
              <a:chExt cx="137373" cy="216000"/>
            </a:xfrm>
            <a:grpFill/>
          </p:grpSpPr>
          <p:sp>
            <p:nvSpPr>
              <p:cNvPr id="64" name="Freeform 69"/>
              <p:cNvSpPr>
                <a:spLocks/>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866">
                  <a:latin typeface="Arial" panose="020B0604020202020204" pitchFamily="34" charset="0"/>
                  <a:ea typeface="微软雅黑" panose="020B0503020204020204" pitchFamily="34" charset="-122"/>
                  <a:cs typeface="Arial" panose="020B0604020202020204" pitchFamily="34" charset="0"/>
                </a:endParaRPr>
              </a:p>
            </p:txBody>
          </p:sp>
          <p:sp>
            <p:nvSpPr>
              <p:cNvPr id="65" name="Freeform 70"/>
              <p:cNvSpPr>
                <a:spLocks/>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866">
                  <a:latin typeface="Arial" panose="020B0604020202020204" pitchFamily="34" charset="0"/>
                  <a:ea typeface="微软雅黑" panose="020B0503020204020204" pitchFamily="34" charset="-122"/>
                  <a:cs typeface="Arial" panose="020B0604020202020204" pitchFamily="34" charset="0"/>
                </a:endParaRPr>
              </a:p>
            </p:txBody>
          </p:sp>
        </p:grpSp>
        <p:grpSp>
          <p:nvGrpSpPr>
            <p:cNvPr id="60" name="组合 59"/>
            <p:cNvGrpSpPr>
              <a:grpSpLocks noChangeAspect="1"/>
            </p:cNvGrpSpPr>
            <p:nvPr/>
          </p:nvGrpSpPr>
          <p:grpSpPr>
            <a:xfrm>
              <a:off x="478903" y="4355475"/>
              <a:ext cx="2158455" cy="2196000"/>
              <a:chOff x="5397500" y="5734050"/>
              <a:chExt cx="365125" cy="371476"/>
            </a:xfrm>
            <a:grpFill/>
          </p:grpSpPr>
          <p:sp>
            <p:nvSpPr>
              <p:cNvPr id="61"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866">
                  <a:latin typeface="Arial" panose="020B0604020202020204" pitchFamily="34" charset="0"/>
                  <a:ea typeface="微软雅黑" panose="020B0503020204020204" pitchFamily="34" charset="-122"/>
                  <a:cs typeface="Arial" panose="020B0604020202020204" pitchFamily="34" charset="0"/>
                </a:endParaRPr>
              </a:p>
            </p:txBody>
          </p:sp>
          <p:sp>
            <p:nvSpPr>
              <p:cNvPr id="62"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866">
                  <a:latin typeface="Arial" panose="020B0604020202020204" pitchFamily="34" charset="0"/>
                  <a:ea typeface="微软雅黑" panose="020B0503020204020204" pitchFamily="34" charset="-122"/>
                  <a:cs typeface="Arial" panose="020B0604020202020204" pitchFamily="34" charset="0"/>
                </a:endParaRPr>
              </a:p>
            </p:txBody>
          </p:sp>
          <p:sp>
            <p:nvSpPr>
              <p:cNvPr id="63"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866">
                  <a:latin typeface="Arial" panose="020B0604020202020204" pitchFamily="34" charset="0"/>
                  <a:ea typeface="微软雅黑" panose="020B0503020204020204" pitchFamily="34" charset="-122"/>
                  <a:cs typeface="Arial" panose="020B0604020202020204" pitchFamily="34" charset="0"/>
                </a:endParaRPr>
              </a:p>
            </p:txBody>
          </p:sp>
        </p:grpSp>
      </p:grpSp>
      <p:sp>
        <p:nvSpPr>
          <p:cNvPr id="66" name="矩形 65"/>
          <p:cNvSpPr/>
          <p:nvPr/>
        </p:nvSpPr>
        <p:spPr>
          <a:xfrm>
            <a:off x="2809761" y="1027584"/>
            <a:ext cx="907890" cy="300058"/>
          </a:xfrm>
          <a:prstGeom prst="rect">
            <a:avLst/>
          </a:prstGeom>
        </p:spPr>
        <p:txBody>
          <a:bodyPr wrap="none" lIns="68555" tIns="34278" rIns="68555" bIns="34278">
            <a:spAutoFit/>
          </a:bodyPr>
          <a:lstStyle/>
          <a:p>
            <a:r>
              <a:rPr lang="zh-CN" altLang="en-US" sz="15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15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7" name="矩形 47"/>
          <p:cNvSpPr>
            <a:spLocks noChangeArrowheads="1"/>
          </p:cNvSpPr>
          <p:nvPr/>
        </p:nvSpPr>
        <p:spPr bwMode="auto">
          <a:xfrm>
            <a:off x="2797941" y="1913908"/>
            <a:ext cx="2108948" cy="40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65000"/>
                    <a:lumOff val="35000"/>
                  </a:schemeClr>
                </a:solidFill>
                <a:sym typeface="微软雅黑" pitchFamily="34" charset="-122"/>
              </a:rPr>
              <a:t>在此录入上述图表的描述说明，在此录入上述图表的描述说明。</a:t>
            </a:r>
          </a:p>
        </p:txBody>
      </p:sp>
      <p:sp>
        <p:nvSpPr>
          <p:cNvPr id="68" name="矩形 67"/>
          <p:cNvSpPr/>
          <p:nvPr/>
        </p:nvSpPr>
        <p:spPr>
          <a:xfrm>
            <a:off x="2809761" y="2681190"/>
            <a:ext cx="907890" cy="300058"/>
          </a:xfrm>
          <a:prstGeom prst="rect">
            <a:avLst/>
          </a:prstGeom>
        </p:spPr>
        <p:txBody>
          <a:bodyPr wrap="none" lIns="68555" tIns="34278" rIns="68555" bIns="34278">
            <a:spAutoFit/>
          </a:bodyPr>
          <a:lstStyle/>
          <a:p>
            <a:r>
              <a:rPr lang="zh-CN" altLang="en-US" sz="15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15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9" name="矩形 47"/>
          <p:cNvSpPr>
            <a:spLocks noChangeArrowheads="1"/>
          </p:cNvSpPr>
          <p:nvPr/>
        </p:nvSpPr>
        <p:spPr bwMode="auto">
          <a:xfrm>
            <a:off x="2797941" y="3555694"/>
            <a:ext cx="2108948" cy="40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65000"/>
                    <a:lumOff val="35000"/>
                  </a:schemeClr>
                </a:solidFill>
                <a:sym typeface="微软雅黑" pitchFamily="34" charset="-122"/>
              </a:rPr>
              <a:t>在此录入上述图表的描述说明，在此录入上述图表的描述说明。</a:t>
            </a:r>
          </a:p>
        </p:txBody>
      </p:sp>
      <p:sp>
        <p:nvSpPr>
          <p:cNvPr id="70" name="矩形 69"/>
          <p:cNvSpPr/>
          <p:nvPr/>
        </p:nvSpPr>
        <p:spPr>
          <a:xfrm>
            <a:off x="5315933" y="1042603"/>
            <a:ext cx="161976" cy="161976"/>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2C3637"/>
              </a:solidFill>
              <a:latin typeface="微软雅黑" panose="020B0503020204020204" pitchFamily="34" charset="-122"/>
              <a:ea typeface="微软雅黑" panose="020B0503020204020204" pitchFamily="34" charset="-122"/>
            </a:endParaRPr>
          </a:p>
        </p:txBody>
      </p:sp>
      <p:sp>
        <p:nvSpPr>
          <p:cNvPr id="71" name="矩形 70"/>
          <p:cNvSpPr/>
          <p:nvPr/>
        </p:nvSpPr>
        <p:spPr>
          <a:xfrm>
            <a:off x="5597848" y="973592"/>
            <a:ext cx="907890" cy="300058"/>
          </a:xfrm>
          <a:prstGeom prst="rect">
            <a:avLst/>
          </a:prstGeom>
        </p:spPr>
        <p:txBody>
          <a:bodyPr wrap="none" lIns="68555" tIns="34278" rIns="68555" bIns="34278">
            <a:spAutoFit/>
          </a:bodyPr>
          <a:lstStyle/>
          <a:p>
            <a:r>
              <a:rPr lang="zh-CN" altLang="en-US" sz="1500" b="1" dirty="0">
                <a:solidFill>
                  <a:srgbClr val="2C3637"/>
                </a:solidFill>
                <a:latin typeface="微软雅黑" pitchFamily="34" charset="-122"/>
                <a:ea typeface="微软雅黑" pitchFamily="34" charset="-122"/>
              </a:rPr>
              <a:t>输入标题</a:t>
            </a:r>
            <a:endParaRPr lang="en-US" altLang="zh-CN" sz="1500" b="1" dirty="0">
              <a:solidFill>
                <a:srgbClr val="2C3637"/>
              </a:solidFill>
              <a:latin typeface="微软雅黑" pitchFamily="34" charset="-122"/>
              <a:ea typeface="微软雅黑" pitchFamily="34" charset="-122"/>
            </a:endParaRPr>
          </a:p>
        </p:txBody>
      </p:sp>
      <p:sp>
        <p:nvSpPr>
          <p:cNvPr id="72" name="矩形 47"/>
          <p:cNvSpPr>
            <a:spLocks noChangeArrowheads="1"/>
          </p:cNvSpPr>
          <p:nvPr/>
        </p:nvSpPr>
        <p:spPr bwMode="auto">
          <a:xfrm>
            <a:off x="5597847" y="1247231"/>
            <a:ext cx="2591613"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rgbClr val="2C3637"/>
                </a:solidFill>
                <a:sym typeface="微软雅黑" pitchFamily="34" charset="-122"/>
              </a:rPr>
              <a:t>在此录入上述图表的综合描述说明，在此录入上述图表的综合描述说明。</a:t>
            </a:r>
          </a:p>
        </p:txBody>
      </p:sp>
      <p:cxnSp>
        <p:nvCxnSpPr>
          <p:cNvPr id="73" name="直接连接符 72"/>
          <p:cNvCxnSpPr/>
          <p:nvPr/>
        </p:nvCxnSpPr>
        <p:spPr>
          <a:xfrm>
            <a:off x="5396921" y="1204578"/>
            <a:ext cx="0" cy="740869"/>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74" name="矩形 73"/>
          <p:cNvSpPr/>
          <p:nvPr/>
        </p:nvSpPr>
        <p:spPr>
          <a:xfrm>
            <a:off x="5315933" y="1945447"/>
            <a:ext cx="161976" cy="161976"/>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2C3637"/>
              </a:solidFill>
              <a:latin typeface="微软雅黑" panose="020B0503020204020204" pitchFamily="34" charset="-122"/>
              <a:ea typeface="微软雅黑" panose="020B0503020204020204" pitchFamily="34" charset="-122"/>
            </a:endParaRPr>
          </a:p>
        </p:txBody>
      </p:sp>
      <p:sp>
        <p:nvSpPr>
          <p:cNvPr id="75" name="矩形 74"/>
          <p:cNvSpPr/>
          <p:nvPr/>
        </p:nvSpPr>
        <p:spPr>
          <a:xfrm>
            <a:off x="5597848" y="1862789"/>
            <a:ext cx="907890" cy="300058"/>
          </a:xfrm>
          <a:prstGeom prst="rect">
            <a:avLst/>
          </a:prstGeom>
        </p:spPr>
        <p:txBody>
          <a:bodyPr wrap="none" lIns="68555" tIns="34278" rIns="68555" bIns="34278">
            <a:spAutoFit/>
          </a:bodyPr>
          <a:lstStyle/>
          <a:p>
            <a:r>
              <a:rPr lang="zh-CN" altLang="en-US" sz="1500" b="1" dirty="0">
                <a:solidFill>
                  <a:srgbClr val="2C3637"/>
                </a:solidFill>
                <a:latin typeface="微软雅黑" pitchFamily="34" charset="-122"/>
                <a:ea typeface="微软雅黑" pitchFamily="34" charset="-122"/>
              </a:rPr>
              <a:t>输入标题</a:t>
            </a:r>
            <a:endParaRPr lang="en-US" altLang="zh-CN" sz="1500" b="1" dirty="0">
              <a:solidFill>
                <a:srgbClr val="2C3637"/>
              </a:solidFill>
              <a:latin typeface="微软雅黑" pitchFamily="34" charset="-122"/>
              <a:ea typeface="微软雅黑" pitchFamily="34" charset="-122"/>
            </a:endParaRPr>
          </a:p>
        </p:txBody>
      </p:sp>
      <p:sp>
        <p:nvSpPr>
          <p:cNvPr id="76" name="矩形 47"/>
          <p:cNvSpPr>
            <a:spLocks noChangeArrowheads="1"/>
          </p:cNvSpPr>
          <p:nvPr/>
        </p:nvSpPr>
        <p:spPr bwMode="auto">
          <a:xfrm>
            <a:off x="5597847" y="2136427"/>
            <a:ext cx="2591613"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rgbClr val="2C3637"/>
                </a:solidFill>
                <a:sym typeface="微软雅黑" pitchFamily="34" charset="-122"/>
              </a:rPr>
              <a:t>在此录入上述图表的综合描述说明，在此录入上述图表的综合描述说明。</a:t>
            </a:r>
          </a:p>
        </p:txBody>
      </p:sp>
      <p:cxnSp>
        <p:nvCxnSpPr>
          <p:cNvPr id="77" name="直接连接符 76"/>
          <p:cNvCxnSpPr/>
          <p:nvPr/>
        </p:nvCxnSpPr>
        <p:spPr>
          <a:xfrm>
            <a:off x="5396921" y="2107423"/>
            <a:ext cx="0" cy="740869"/>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78" name="矩形 77"/>
          <p:cNvSpPr/>
          <p:nvPr/>
        </p:nvSpPr>
        <p:spPr>
          <a:xfrm>
            <a:off x="5315933" y="2848291"/>
            <a:ext cx="161976" cy="161976"/>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2C3637"/>
              </a:solidFill>
              <a:latin typeface="微软雅黑" panose="020B0503020204020204" pitchFamily="34" charset="-122"/>
              <a:ea typeface="微软雅黑" panose="020B0503020204020204" pitchFamily="34" charset="-122"/>
            </a:endParaRPr>
          </a:p>
        </p:txBody>
      </p:sp>
      <p:sp>
        <p:nvSpPr>
          <p:cNvPr id="79" name="矩形 78"/>
          <p:cNvSpPr/>
          <p:nvPr/>
        </p:nvSpPr>
        <p:spPr>
          <a:xfrm>
            <a:off x="5597848" y="2780652"/>
            <a:ext cx="907890" cy="300058"/>
          </a:xfrm>
          <a:prstGeom prst="rect">
            <a:avLst/>
          </a:prstGeom>
        </p:spPr>
        <p:txBody>
          <a:bodyPr wrap="none" lIns="68555" tIns="34278" rIns="68555" bIns="34278">
            <a:spAutoFit/>
          </a:bodyPr>
          <a:lstStyle/>
          <a:p>
            <a:r>
              <a:rPr lang="zh-CN" altLang="en-US" sz="1500" b="1" dirty="0">
                <a:solidFill>
                  <a:srgbClr val="2C3637"/>
                </a:solidFill>
                <a:latin typeface="微软雅黑" pitchFamily="34" charset="-122"/>
                <a:ea typeface="微软雅黑" pitchFamily="34" charset="-122"/>
              </a:rPr>
              <a:t>输入标题</a:t>
            </a:r>
            <a:endParaRPr lang="en-US" altLang="zh-CN" sz="1500" b="1" dirty="0">
              <a:solidFill>
                <a:srgbClr val="2C3637"/>
              </a:solidFill>
              <a:latin typeface="微软雅黑" pitchFamily="34" charset="-122"/>
              <a:ea typeface="微软雅黑" pitchFamily="34" charset="-122"/>
            </a:endParaRPr>
          </a:p>
        </p:txBody>
      </p:sp>
      <p:sp>
        <p:nvSpPr>
          <p:cNvPr id="84" name="矩形 83"/>
          <p:cNvSpPr>
            <a:spLocks noChangeArrowheads="1"/>
          </p:cNvSpPr>
          <p:nvPr/>
        </p:nvSpPr>
        <p:spPr bwMode="auto">
          <a:xfrm>
            <a:off x="5597847" y="3054290"/>
            <a:ext cx="2591613"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rgbClr val="2C3637"/>
                </a:solidFill>
                <a:sym typeface="微软雅黑" pitchFamily="34" charset="-122"/>
              </a:rPr>
              <a:t>在此录入上述图表的综合描述说明，在此录入上述图表的综合描述说明。</a:t>
            </a:r>
          </a:p>
        </p:txBody>
      </p:sp>
      <p:cxnSp>
        <p:nvCxnSpPr>
          <p:cNvPr id="85" name="直接连接符 84"/>
          <p:cNvCxnSpPr/>
          <p:nvPr/>
        </p:nvCxnSpPr>
        <p:spPr>
          <a:xfrm>
            <a:off x="5396921" y="2986312"/>
            <a:ext cx="0" cy="740869"/>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86" name="矩形 85"/>
          <p:cNvSpPr/>
          <p:nvPr/>
        </p:nvSpPr>
        <p:spPr>
          <a:xfrm>
            <a:off x="5315933" y="3681112"/>
            <a:ext cx="161976" cy="161976"/>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2C3637"/>
              </a:solidFill>
              <a:latin typeface="微软雅黑" panose="020B0503020204020204" pitchFamily="34" charset="-122"/>
              <a:ea typeface="微软雅黑" panose="020B0503020204020204" pitchFamily="34" charset="-122"/>
            </a:endParaRPr>
          </a:p>
        </p:txBody>
      </p:sp>
      <p:sp>
        <p:nvSpPr>
          <p:cNvPr id="87" name="矩形 86"/>
          <p:cNvSpPr/>
          <p:nvPr/>
        </p:nvSpPr>
        <p:spPr>
          <a:xfrm>
            <a:off x="5597848" y="3590531"/>
            <a:ext cx="907890" cy="300058"/>
          </a:xfrm>
          <a:prstGeom prst="rect">
            <a:avLst/>
          </a:prstGeom>
        </p:spPr>
        <p:txBody>
          <a:bodyPr wrap="none" lIns="68555" tIns="34278" rIns="68555" bIns="34278">
            <a:spAutoFit/>
          </a:bodyPr>
          <a:lstStyle/>
          <a:p>
            <a:r>
              <a:rPr lang="zh-CN" altLang="en-US" sz="1500" b="1" dirty="0">
                <a:solidFill>
                  <a:srgbClr val="2C3637"/>
                </a:solidFill>
                <a:latin typeface="微软雅黑" pitchFamily="34" charset="-122"/>
                <a:ea typeface="微软雅黑" pitchFamily="34" charset="-122"/>
              </a:rPr>
              <a:t>输入标题</a:t>
            </a:r>
            <a:endParaRPr lang="en-US" altLang="zh-CN" sz="1500" b="1" dirty="0">
              <a:solidFill>
                <a:srgbClr val="2C3637"/>
              </a:solidFill>
              <a:latin typeface="微软雅黑" pitchFamily="34" charset="-122"/>
              <a:ea typeface="微软雅黑" pitchFamily="34" charset="-122"/>
            </a:endParaRPr>
          </a:p>
        </p:txBody>
      </p:sp>
      <p:sp>
        <p:nvSpPr>
          <p:cNvPr id="88" name="矩形 87"/>
          <p:cNvSpPr>
            <a:spLocks noChangeArrowheads="1"/>
          </p:cNvSpPr>
          <p:nvPr/>
        </p:nvSpPr>
        <p:spPr bwMode="auto">
          <a:xfrm>
            <a:off x="5597847" y="3864169"/>
            <a:ext cx="2591613"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rgbClr val="2C3637"/>
                </a:solidFill>
                <a:sym typeface="微软雅黑" pitchFamily="34" charset="-122"/>
              </a:rPr>
              <a:t>在此录入上述图表的综合描述说明，在此录入上述图表的综合描述说明。</a:t>
            </a:r>
          </a:p>
        </p:txBody>
      </p:sp>
      <p:sp>
        <p:nvSpPr>
          <p:cNvPr id="2" name="标题 1"/>
          <p:cNvSpPr>
            <a:spLocks noGrp="1"/>
          </p:cNvSpPr>
          <p:nvPr>
            <p:ph type="title"/>
          </p:nvPr>
        </p:nvSpPr>
        <p:spPr/>
        <p:txBody>
          <a:bodyPr/>
          <a:lstStyle/>
          <a:p>
            <a:r>
              <a:rPr lang="zh-CN" altLang="en-US" dirty="0"/>
              <a:t>单击此处添加您的标题</a:t>
            </a:r>
          </a:p>
        </p:txBody>
      </p:sp>
    </p:spTree>
    <p:extLst>
      <p:ext uri="{BB962C8B-B14F-4D97-AF65-F5344CB8AC3E}">
        <p14:creationId xmlns:p14="http://schemas.microsoft.com/office/powerpoint/2010/main" val="21656947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C667F0A-58CC-45F3-AFFA-64054C937A34"/>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Content List"/>
  <p:tag name="ISPRING_PLAYERS_CUSTOMIZATION" val="UEsDBBQAAgAIANOodEk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DTqHRJ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NOodEm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06h0SS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06h0SW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06h0ST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06h0SZ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06h0Sb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1Kh0Sd92xIjVDAAA2h0AABcAAAB1bml2ZXJzYWwvdW5pdmVyc2FsLnBuZ+2Za1QTV7vHB21fKypITxGUm8JapVVuXrgjqFw9PQIiFwEBeRFQkQSEcAsBW1uwCqQUD7FqSFEqhEsCAolOIEGpib4UkBISJASQNEQmEsA4CbmRM9i+53x41/lw1jof+TC/mdkzs/fzPLOf/37W2t+HhwZvM9xlCADAtuMhAREAsJEMABuUn/wNaTnvsPEKcjLIiQg+BlCGLOeRm4/Sj544CgAd+C3a5I+R+81ZIbE5AGDUv3YYcNBN5wDACn084GhkQeKC8ETLQVjHWZbuVwFqYNIw4Sbq14QvF5odv/iCdi3v5KX63Y4h0n/cC7lhYVLv1DV+7IntMRMyqufrb0A5xVGltNCzWlgZFLRsyPMF7LnsumTr+dNP/5H2490/iD/dzUlx3UYqUc9Dvcqp+F75kHcGmqn6HLHoDHnk7hhprF6edTDCb2Xmal4a0ujxABrZ32oHi/B+KPuPAODKqSanhGDILKl4JBR5DDRG4oruVxnIgjYAQN+XUaSpAmkbfaIaeZL172ON7qDJ2pX9tUjk9Pd1rnOd61znOte5znWuc53rXOc617nO/19OrrztHI5Grn440rABALb7/x8pOlatfmFPak0seP3d2L+F+XQUvR8JjvFTj+BnuQvNghh6JwpNtwaAvgu/bRvpLWU5QQrCtH5VuQkTdCJeXqFiSJlIk01np1EV19hPmwW/9DfudneLEk6BQqEasYsDyxiLbNkkWAFVxNFRxHTXQUxGE46LA4fVNtBMCE493yiwuEVB5dN9CfBkznAbRlRrXTDz9Zj3Yk+OQFyqHiVFs7RiZ36JRjA95VYnKhRVuqNQGrOk4uXabLkuYnRQlIYhVc6vqoZLpw6gzjAXdeD8/sumA+OuwhT8YRrmsHPG6vv3exMbLB0NAL7/goMX54hVifzOdJf0cMsFsHD4qJAe0+u/NBPSSyEB3AUZT3IAGlxNyBd2l4imK5PARaYGxWjdQHei7t6bP41TqnM9rTgnBczZLppKydLr7tTH7fGQ3Xg3iC7JEW3a6ppE5PW4Cs1j8DcMWbvch4bleSDneZRDiiC3m4LRwacpy/LiGPF48FkuxjtuA/COu+kF3m+1QKPGhYIYEkZ+twbEUy83PnlSPSFskt6LJ91ododNt2Di0GrGhTRTj4Qj3LpOz60QqHjs60SlaSyLu806nnYNOftTfH9o0jQP8TdtEflaVHs/aOH0j3cmjrgvwlq2O3OkTNaORGYkletVIRc8aMFY4yUpgdCXVX0evJFPgb5nYyZhQqni8TwPxxvMQUFMGU9nGwB9XNlvq6z8x/W7nofcOuzhXMg3dirfNAcDapd+HsL33jX90e7TfQr2oVQf670AARsolWQqFx5wngcSTkqk2WAGaNIiT41Z+Cz4rKXo/GZgZhZiXBdmKDwhXumHYXrHo3B+UQ2Jv39ShppsVUQOYh96mQaloK04fGG+XQThSbSEUB/Dft//aAilTjB5hLjwKvWtt5AiyN8plC+bg6kbgcaY8pI6uTKcAGa6SOc8gzHjaPpq+adkwqFv6i3c44Oetj5tYG/hjkIyhvdOshA2qwZZqFdA3zxRbmMI5QrOIpZQoOm3uYKZ7bbwj0EuuaIyr29zRg+ZNsEJfTLGNcsYq4fepS4upfbdTjbl72tV3uTO2yWWTvFsZaD0YXZCP22xAYWtOJO3UxNqH2FwpWVpIoPaTR2VtAqMOlF1OQq1lEoXJCflO0QQ+pkip/vxpIEJ+4h9R9x1GXhD0vKmjLJUnyzLbuI+Hht3Svnsk5HrfWAS5P/t8tGn13heVvvdh0/xD3KSvnvtM3zgs3SGtZ1ZbNBhJ+PHjheq1b9/5dxNQGuILx0tAA9iij5QHymk3UImUufAquTj6qLjcFlpj2r6XGGT2MVInjCBwZ0hTvAwHpk7T3qxo8yrsruVl8/46l83mLSngCqmxdFYAn+eBrRqehk9Z3J3Yoh2xcrHjoJjqoegRPQ5/NWCjX6Fw5asPhj4in4JmMl1ki+mQRuhXxrriqC5lSLqATx2VSWJYanHqNF+etVwfmJY4dxP6ajEYCJJ8iUmwZUSShDlzdOetd5JJ4CO3VXyVJEbr4g73G0N5zSy+YoWuTzPAdOLKexdvC2JBZ/TzJ3kushqQ8sEZfFbrvPTMD/dez1JRdcn3grzFj40uDLatGibRx3WTByqCG9Rbr5T5j5dnCOBueUzriU9/NOyZZxep+QT8IBPAP1wmtCHUZFs9MyQo3q4/KTEnbtiuLLrIpGjjm7nudA4tPramNEz3EAWaW/E1/eldfh+WrKnsHhivnYbYDm9pn6KbtV214qsvaaN8lS7CElW88/aFREe6f5RazKz7hfWKkyVXpjrvemK3mbaLO/SQLQXa57u56orB9wCIfPpnXJuUUxTVUgSe2WcKaAJA7kp9wWfC65FzrxBItyeaS5ijIauhXaFMktV8dq3NnTkdw7lV8clFor/ExbbTV4c3xGXsjhr2WB3jdF/RTmSWRPrPuwkd+GpbKvj2HmWo870ZM/oBt7/1i3IF/uPhe+P6ogMKubVsXb5BUcGRseGHqQ0Wsy5WGCTOMrY4F8djQ2mYugn1sLFDZfG0dt4VEUx6jpX3L510GTO9TdsWjrnOvf3zJrMAGgHmqVTQHzEdbXB/paBi2fcjbMYMpXHJQv2iqxrdG1iMmUYVfidsuXg0qCAyr7W+tk2Jj5ucUQiJQ/so6XJE383oWPi5Lzw8v6q5fK/QrYLysPDFHjyM7K8qDaOqgLn+osztD6o7WR9t6XCChEAde7eI9In6t5FHBoeJa3mwjeStLM78D7vnkPe06qhol0dhgzMMCdZ4MLObySu5fzyYfWb+wsZ8j0XbykbqrZbINYcvmc3Xns0up/y8rb+55ce3HyVWZbxX0F1rYDNp++3kTLMBWlan2E+ua8t+aNVLW4y+dJ0SxW36FKu4JxFNbg0EmzTVrJ01abVv8u66Y6P6o8a6YWLE7cbGU4z+4Ty7HE3h8Y7f05WEVYlJgj4c/7cdscfapH/lQwOsGSMsPOD2HPuVhsYVNSd38DCPHJyK6fHvqvM37ZbsZsfPjqU7WuEsa4yJcPjb2gv3Gwx9YqbU6V6XeatvP8Zp+Ogr4lVvw9K6xP6Z2IUzH5vP8GX4MaQscAQq3KI5/K0rUyWNS3G4A83uToo2dbNAmtEohIu3kLndHPMa6u9qKJwkzhBIy2QLHcdPr1oqM0Wis2r4/Dfo7BvbSPs0T3LbLXLVOo12bsFdCkWLvfTJsN0lq4yY+5VOinBhjeYBm+hYJmW97C+qAjWbo79d8KVEwTCWvAvFL97YW+22u//y+z5eAce9sfbaSqzgn0g9M6EiimpKWRep2WrPnl0A6JxPohDwsDCyXIdT5zifL7SRtoeOcp1I8sH+rEcOHKgYoCt6L3UbgyfbuIgaZ1nQq5RXw2Brbip3/KIGqiFShlTiVdI2j/sW8ptSh5V7n6HSWa3gZKBPUg2uMFftZUczxPRdKFvkMS+OxSlZXGlTYIda2qt/KDWf7dB1HrxWxQubVony+djs+eAtjCr2pOnCIOjXNRbNE4aTz/BgV8G7qRDdc7lb+rwnA8K3GaWWFCPI/qmC/M+iHAjqQQUGmk+JddokGKodsUhgXtTnKuczAnztlKBX4iihXLx9v9eyZSIlNCpY5Jmwd/WTIkqHVTeK1cZ2WJsI1h1//r263KbREhD5p+gb0MSVQIJ86cz6U/2BEAN3pN05lWw4rZYGWElw/ZiTv7pe+iybdTAmsuTO2HirzJXjSVG6re2ZlJ7FXGMtUWzRh1zQGgTqhbZ6AsOnoe0l4t1rxvUMYdyVrJwuX/1AmE3C3Pe7U1QMIyBvjHvZ9grHwnBYbBwaDCKaebtEUGVojQ4xUMtUpQlsvYkBb1xUk5hF6F8libB4sg5zUDS6uX4H7JbbFaXyhcQfzi+fzRSGLUjSPgedTpp9KdGx/JdGHDd2CFhj2T2nt4YU3PVDgZLdj1Ev1rbtmsJti5sqBwJRYrQXP7H2jCc32tz5wgMMWZZuAmY8RjSaciaXLbn4klf9tA3yJdevs+NXmUt9iqn1Ayy3+oyXvCFVR0yFeFDrpmDowlmALA0Vj4mMW/W5LEflxW1je7P22FpSRafxgZUvbbFxu71kmrImFspRKeNcLqf5pXa5fku+3AD4Cxdyt2u8eg6yJRJS69tCYT4zwacWT1Fbzs4PP3ttGjC2CMUUj4DTqH/WnqzJaTSqSpgbbux2bd3WUxIotkZAMDMzeYwtFbip78Q/M/txtO6/HZ3U+RFbzLYVYZp4C1RS3UtxO3It1Xkotyt7nbdZaV6zXSLM3PlHnEz0kyJgNMxb/RlY5AemLye3lSMgy+v7WQeDwwNoBw7+81/AVBLAwQUAAIACADUqHRJcD84SUoAAABqAAAAGwAAAHVuaXZlcnNhbC91bml2ZXJzYWwucG5nLnhtbLOxr8jNUShLLSrOzM+zVTLUM1Cyt+PlsikoSi3LTC1XqACKGekZQICSQiUqtzwzpSTDVsnS0BghlpGamZ5RYqtkZmEKF9QHGgkAUEsBAgAAFAACAAgA06h0SRUOrShkBAAABxEAAB0AAAAAAAAAAQAAAAAAAAAAAHVuaXZlcnNhbC9jb21tb25fbWVzc2FnZXMubG5nUEsBAgAAFAACAAgA06h0SQh+CyMpAwAAhgwAACcAAAAAAAAAAQAAAAAAnwQAAHVuaXZlcnNhbC9mbGFzaF9wdWJsaXNoaW5nX3NldHRpbmdzLnhtbFBLAQIAABQAAgAIANOodEm1/AlkugIAAFUKAAAhAAAAAAAAAAEAAAAAAA0IAAB1bml2ZXJzYWwvZmxhc2hfc2tpbl9zZXR0aW5ncy54bWxQSwECAAAUAAIACADTqHRJKpYPZ/4CAACXCwAAJgAAAAAAAAABAAAAAAAGCwAAdW5pdmVyc2FsL2h0bWxfcHVibGlzaGluZ19zZXR0aW5ncy54bWxQSwECAAAUAAIACADTqHRJaHFSkZoBAAAfBgAAHwAAAAAAAAABAAAAAABIDgAAdW5pdmVyc2FsL2h0bWxfc2tpbl9zZXR0aW5ncy5qc1BLAQIAABQAAgAIANOodEk9PC/RwQAAAOUBAAAaAAAAAAAAAAEAAAAAAB8QAAB1bml2ZXJzYWwvaTE4bl9wcmVzZXRzLnhtbFBLAQIAABQAAgAIANOodEma+ZZkawAAAGsAAAAcAAAAAAAAAAEAAAAAABgRAAB1bml2ZXJzYWwvbG9jYWxfc2V0dGluZ3MueG1sUEsBAgAAFAACAAgARJRXRyO0Tvv7AgAAsAgAABQAAAAAAAAAAQAAAAAAvREAAHVuaXZlcnNhbC9wbGF5ZXIueG1sUEsBAgAAFAACAAgA06h0SbCHI/RsAQAA9wIAACkAAAAAAAAAAQAAAAAA6hQAAHVuaXZlcnNhbC9za2luX2N1c3RvbWl6YXRpb25fc2V0dGluZ3MueG1sUEsBAgAAFAACAAgA1Kh0Sd92xIjVDAAA2h0AABcAAAAAAAAAAAAAAAAAnRYAAHVuaXZlcnNhbC91bml2ZXJzYWwucG5nUEsBAgAAFAACAAgA1Kh0SXA/OElKAAAAagAAABsAAAAAAAAAAQAAAAAApyMAAHVuaXZlcnNhbC91bml2ZXJzYWwucG5nLnhtbFBLBQYAAAAACwALAEkDAAAqJAAAAAA="/>
  <p:tag name="ISPRING_PRESENTATION_TITLE" val="16121910"/>
</p:tagLst>
</file>

<file path=ppt/theme/theme1.xml><?xml version="1.0" encoding="utf-8"?>
<a:theme xmlns:a="http://schemas.openxmlformats.org/drawingml/2006/main" name="51PPT模板网   www.51pptmoban.com">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180</TotalTime>
  <Words>2059</Words>
  <Application>Microsoft Office PowerPoint</Application>
  <PresentationFormat>全屏显示(16:9)</PresentationFormat>
  <Paragraphs>295</Paragraphs>
  <Slides>26</Slides>
  <Notes>25</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26</vt:i4>
      </vt:variant>
    </vt:vector>
  </HeadingPairs>
  <TitlesOfParts>
    <vt:vector size="38" baseType="lpstr">
      <vt:lpstr>Impact MT Std</vt:lpstr>
      <vt:lpstr>阿里巴巴普惠体 H</vt:lpstr>
      <vt:lpstr>等线</vt:lpstr>
      <vt:lpstr>方正黑体_GBK</vt:lpstr>
      <vt:lpstr>思源宋体 CN SemiBold</vt:lpstr>
      <vt:lpstr>宋体</vt:lpstr>
      <vt:lpstr>微软雅黑</vt:lpstr>
      <vt:lpstr>Arial</vt:lpstr>
      <vt:lpstr>Calibri</vt:lpstr>
      <vt:lpstr>Calibri Light</vt:lpstr>
      <vt:lpstr>Roboto</vt:lpstr>
      <vt:lpstr>51PPT模板网   www.51pptmoban.com</vt:lpstr>
      <vt:lpstr>PowerPoint 演示文稿</vt:lpstr>
      <vt:lpstr>PowerPoint 演示文稿</vt:lpstr>
      <vt:lpstr>PowerPoint 演示文稿</vt:lpstr>
      <vt:lpstr>PowerPoint 演示文稿</vt:lpstr>
      <vt:lpstr>单击此处添加您的标题</vt:lpstr>
      <vt:lpstr>单击此处添加您的标题</vt:lpstr>
      <vt:lpstr>单击此处添加您的标题</vt:lpstr>
      <vt:lpstr>单击此处添加您的标题</vt:lpstr>
      <vt:lpstr>单击此处添加您的标题</vt:lpstr>
      <vt:lpstr>单击此处添加您的标题</vt:lpstr>
      <vt:lpstr>单击此处添加您的标题</vt:lpstr>
      <vt:lpstr>单击此处添加您的标题</vt:lpstr>
      <vt:lpstr>单击此处添加您的标题</vt:lpstr>
      <vt:lpstr>单击此处添加您的标题</vt:lpstr>
      <vt:lpstr>单击此处添加您的标题</vt:lpstr>
      <vt:lpstr>单击此处添加您的标题</vt:lpstr>
      <vt:lpstr>单击此处添加您的标题</vt:lpstr>
      <vt:lpstr>单击此处添加您的标题</vt:lpstr>
      <vt:lpstr>单击此处添加您的标题</vt:lpstr>
      <vt:lpstr>单击此处添加您的标题</vt:lpstr>
      <vt:lpstr>单击此处添加您的标题</vt:lpstr>
      <vt:lpstr>单击此处添加您的标题</vt:lpstr>
      <vt:lpstr>单击此处添加您的标题</vt:lpstr>
      <vt:lpstr>单击此处添加您的标题</vt:lpstr>
      <vt:lpstr>PowerPoint 演示文稿</vt:lpstr>
      <vt:lpstr>51PPT模板网   www.51pptmoban.com   作品</vt:lpstr>
    </vt:vector>
  </TitlesOfParts>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党政风</dc:title>
  <dc:creator>51PPT模板网</dc:creator>
  <cp:keywords>www.51pptmoban.com</cp:keywords>
  <dc:description>www.51pptmoban.com</dc:description>
  <cp:lastModifiedBy>Win user</cp:lastModifiedBy>
  <cp:revision>62</cp:revision>
  <dcterms:created xsi:type="dcterms:W3CDTF">2016-12-19T08:30:40Z</dcterms:created>
  <dcterms:modified xsi:type="dcterms:W3CDTF">2022-10-22T11:59:44Z</dcterms:modified>
</cp:coreProperties>
</file>