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0" r:id="rId3"/>
    <p:sldId id="277" r:id="rId4"/>
    <p:sldId id="276" r:id="rId5"/>
    <p:sldId id="263" r:id="rId6"/>
    <p:sldId id="266" r:id="rId7"/>
    <p:sldId id="267" r:id="rId8"/>
    <p:sldId id="262" r:id="rId9"/>
    <p:sldId id="264" r:id="rId10"/>
    <p:sldId id="269" r:id="rId11"/>
    <p:sldId id="286" r:id="rId12"/>
    <p:sldId id="272" r:id="rId13"/>
    <p:sldId id="261" r:id="rId14"/>
    <p:sldId id="268" r:id="rId15"/>
    <p:sldId id="274" r:id="rId16"/>
    <p:sldId id="288" r:id="rId17"/>
    <p:sldId id="271" r:id="rId18"/>
    <p:sldId id="289" r:id="rId19"/>
    <p:sldId id="290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FC"/>
    <a:srgbClr val="13A6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836" autoAdjust="0"/>
  </p:normalViewPr>
  <p:slideViewPr>
    <p:cSldViewPr snapToGrid="0">
      <p:cViewPr varScale="1">
        <p:scale>
          <a:sx n="98" d="100"/>
          <a:sy n="98" d="100"/>
        </p:scale>
        <p:origin x="2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4A646F-C82E-4836-8188-5C6ED6A1F68F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5DBC1-78AF-43BD-ACE4-1D383859D4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298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5DBC1-78AF-43BD-ACE4-1D383859D48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435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379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76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44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42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644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10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70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1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3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8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34B49-39E8-4910-B102-0C16A6BAF151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4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29772" y="397290"/>
            <a:ext cx="11317372" cy="6047053"/>
          </a:xfrm>
          <a:prstGeom prst="rect">
            <a:avLst/>
          </a:prstGeom>
          <a:noFill/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/>
          <a:srcRect b="8617"/>
          <a:stretch/>
        </p:blipFill>
        <p:spPr>
          <a:xfrm rot="10158898">
            <a:off x="4780309" y="-24938"/>
            <a:ext cx="7569287" cy="626704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8637" y="321842"/>
            <a:ext cx="7569287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61124" y="2851832"/>
            <a:ext cx="6803792" cy="1188863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00667" y="2997008"/>
            <a:ext cx="6803792" cy="1188863"/>
          </a:xfrm>
          <a:prstGeom prst="rect">
            <a:avLst/>
          </a:prstGeom>
          <a:noFill/>
          <a:ln w="6350">
            <a:solidFill>
              <a:schemeClr val="bg1"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84292" y="3108585"/>
            <a:ext cx="61574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水彩艺术范工作总结报告</a:t>
            </a:r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343014" y="1358303"/>
            <a:ext cx="39190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2020</a:t>
            </a:r>
            <a:endParaRPr lang="zh-CN" altLang="en-US" sz="115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17679" y="4297448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</a:t>
            </a:r>
            <a:r>
              <a:rPr lang="zh-CN" altLang="en-US" dirty="0" smtClean="0">
                <a:solidFill>
                  <a:schemeClr val="bg1"/>
                </a:solidFill>
              </a:rPr>
              <a:t>人：东方之</a:t>
            </a:r>
            <a:r>
              <a:rPr lang="en-US" altLang="zh-CN" dirty="0" smtClean="0">
                <a:solidFill>
                  <a:schemeClr val="bg1"/>
                </a:solidFill>
              </a:rPr>
              <a:t>P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693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777431a-7bb7-49d4-8a93-b7e21d8c63e2"/>
          <p:cNvGrpSpPr>
            <a:grpSpLocks noChangeAspect="1"/>
          </p:cNvGrpSpPr>
          <p:nvPr/>
        </p:nvGrpSpPr>
        <p:grpSpPr>
          <a:xfrm>
            <a:off x="155971" y="1355558"/>
            <a:ext cx="11908312" cy="4727470"/>
            <a:chOff x="747391" y="1160748"/>
            <a:chExt cx="10725472" cy="4257895"/>
          </a:xfrm>
        </p:grpSpPr>
        <p:grpSp>
          <p:nvGrpSpPr>
            <p:cNvPr id="4" name="Group 1"/>
            <p:cNvGrpSpPr/>
            <p:nvPr/>
          </p:nvGrpSpPr>
          <p:grpSpPr>
            <a:xfrm>
              <a:off x="747391" y="1160748"/>
              <a:ext cx="10725472" cy="4257895"/>
              <a:chOff x="747391" y="1160748"/>
              <a:chExt cx="10725472" cy="4257895"/>
            </a:xfrm>
          </p:grpSpPr>
          <p:sp>
            <p:nvSpPr>
              <p:cNvPr id="17" name="Rectangle 2"/>
              <p:cNvSpPr/>
              <p:nvPr/>
            </p:nvSpPr>
            <p:spPr bwMode="auto">
              <a:xfrm>
                <a:off x="747391" y="1974921"/>
                <a:ext cx="2484276" cy="344372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lowchart: Document 9"/>
              <p:cNvSpPr/>
              <p:nvPr/>
            </p:nvSpPr>
            <p:spPr>
              <a:xfrm>
                <a:off x="747391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Rectangle 3"/>
              <p:cNvSpPr/>
              <p:nvPr/>
            </p:nvSpPr>
            <p:spPr bwMode="auto">
              <a:xfrm>
                <a:off x="3494456" y="1974921"/>
                <a:ext cx="2484276" cy="3443722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50000" sy="50000" flip="none" algn="tl"/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lowchart: Document 10"/>
              <p:cNvSpPr/>
              <p:nvPr/>
            </p:nvSpPr>
            <p:spPr>
              <a:xfrm>
                <a:off x="3494456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Rectangle 5"/>
              <p:cNvSpPr/>
              <p:nvPr/>
            </p:nvSpPr>
            <p:spPr bwMode="auto">
              <a:xfrm>
                <a:off x="6241521" y="1974921"/>
                <a:ext cx="2484276" cy="344372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lowchart: Document 11"/>
              <p:cNvSpPr/>
              <p:nvPr/>
            </p:nvSpPr>
            <p:spPr>
              <a:xfrm>
                <a:off x="6241521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5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Rectangle 7"/>
              <p:cNvSpPr/>
              <p:nvPr/>
            </p:nvSpPr>
            <p:spPr bwMode="auto">
              <a:xfrm>
                <a:off x="8988587" y="1974921"/>
                <a:ext cx="2484276" cy="3443722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50000" sy="50000" flip="none" algn="tl"/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lowchart: Document 12"/>
              <p:cNvSpPr/>
              <p:nvPr/>
            </p:nvSpPr>
            <p:spPr>
              <a:xfrm>
                <a:off x="8988587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6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13"/>
            <p:cNvGrpSpPr/>
            <p:nvPr/>
          </p:nvGrpSpPr>
          <p:grpSpPr>
            <a:xfrm>
              <a:off x="747392" y="3807785"/>
              <a:ext cx="2484274" cy="1371600"/>
              <a:chOff x="2380891" y="1378621"/>
              <a:chExt cx="1569660" cy="137160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</a:rPr>
                  <a:t>单击此处添加标题文本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</a:rPr>
                  <a:t>单击此处添加段落文本，单击此处添加段落文本</a:t>
                </a:r>
                <a:r>
                  <a:rPr lang="zh-CN" altLang="en-US" sz="1000" dirty="0">
                    <a:solidFill>
                      <a:schemeClr val="bg1"/>
                    </a:solidFill>
                  </a:rPr>
                  <a:t/>
                </a:r>
                <a:br>
                  <a:rPr lang="zh-CN" altLang="en-US" sz="1000" dirty="0">
                    <a:solidFill>
                      <a:schemeClr val="bg1"/>
                    </a:solidFill>
                  </a:rPr>
                </a:b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Group 16"/>
            <p:cNvGrpSpPr/>
            <p:nvPr/>
          </p:nvGrpSpPr>
          <p:grpSpPr>
            <a:xfrm>
              <a:off x="3494456" y="3807785"/>
              <a:ext cx="2484274" cy="1371600"/>
              <a:chOff x="2380891" y="1378621"/>
              <a:chExt cx="1569660" cy="1371600"/>
            </a:xfrm>
          </p:grpSpPr>
          <p:sp>
            <p:nvSpPr>
              <p:cNvPr id="13" name="TextBox 17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</a:rPr>
                  <a:t>单击此处添加标题文本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Rectangle 18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</a:rPr>
                  <a:t>单击此处添加段落文本，单击此处添加段落文本</a:t>
                </a:r>
                <a:r>
                  <a:rPr lang="zh-CN" altLang="en-US" sz="1000" dirty="0">
                    <a:solidFill>
                      <a:schemeClr val="bg1"/>
                    </a:solidFill>
                  </a:rPr>
                  <a:t/>
                </a:r>
                <a:br>
                  <a:rPr lang="zh-CN" altLang="en-US" sz="1000" dirty="0">
                    <a:solidFill>
                      <a:schemeClr val="bg1"/>
                    </a:solidFill>
                  </a:rPr>
                </a:b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6241520" y="3807785"/>
              <a:ext cx="2484274" cy="1371600"/>
              <a:chOff x="2380891" y="1378621"/>
              <a:chExt cx="1569660" cy="1371600"/>
            </a:xfrm>
          </p:grpSpPr>
          <p:sp>
            <p:nvSpPr>
              <p:cNvPr id="11" name="TextBox 20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</a:rPr>
                  <a:t>单击此处添加标题文本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Rectangle 21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</a:rPr>
                  <a:t>单击此处添加段落文本，单击此处添加段落文本</a:t>
                </a:r>
                <a:r>
                  <a:rPr lang="zh-CN" altLang="en-US" sz="1000" dirty="0">
                    <a:solidFill>
                      <a:schemeClr val="bg1"/>
                    </a:solidFill>
                  </a:rPr>
                  <a:t/>
                </a:r>
                <a:br>
                  <a:rPr lang="zh-CN" altLang="en-US" sz="1000" dirty="0">
                    <a:solidFill>
                      <a:schemeClr val="bg1"/>
                    </a:solidFill>
                  </a:rPr>
                </a:b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Group 22"/>
            <p:cNvGrpSpPr/>
            <p:nvPr/>
          </p:nvGrpSpPr>
          <p:grpSpPr>
            <a:xfrm>
              <a:off x="8988584" y="3807785"/>
              <a:ext cx="2484274" cy="1371600"/>
              <a:chOff x="2380891" y="1378621"/>
              <a:chExt cx="1569660" cy="1371600"/>
            </a:xfrm>
          </p:grpSpPr>
          <p:sp>
            <p:nvSpPr>
              <p:cNvPr id="9" name="TextBox 23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</a:rPr>
                  <a:t>单击此处添加标题文本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Rectangle 24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 dirty="0" smtClean="0">
                    <a:solidFill>
                      <a:schemeClr val="bg1"/>
                    </a:solidFill>
                  </a:rPr>
                  <a:t>单击此处添加段落文本，单击此处添加段落文本</a:t>
                </a:r>
                <a:r>
                  <a:rPr lang="zh-CN" altLang="en-US" sz="1000" dirty="0">
                    <a:solidFill>
                      <a:schemeClr val="bg1"/>
                    </a:solidFill>
                  </a:rPr>
                  <a:t/>
                </a:r>
                <a:br>
                  <a:rPr lang="zh-CN" altLang="en-US" sz="1000" dirty="0">
                    <a:solidFill>
                      <a:schemeClr val="bg1"/>
                    </a:solidFill>
                  </a:rPr>
                </a:b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/>
          <a:srcRect t="40909"/>
          <a:stretch/>
        </p:blipFill>
        <p:spPr>
          <a:xfrm>
            <a:off x="-335622" y="0"/>
            <a:ext cx="2995623" cy="160380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270657" y="206827"/>
            <a:ext cx="6129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-264002" y="0"/>
            <a:ext cx="3112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60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14249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65"/>
          <a:stretch/>
        </p:blipFill>
        <p:spPr>
          <a:xfrm>
            <a:off x="0" y="381000"/>
            <a:ext cx="4630057" cy="6096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853497" y="1006153"/>
            <a:ext cx="3111874" cy="4937448"/>
            <a:chOff x="94097" y="1006153"/>
            <a:chExt cx="3111874" cy="4937448"/>
          </a:xfrm>
        </p:grpSpPr>
        <p:sp>
          <p:nvSpPr>
            <p:cNvPr id="4" name="矩形 3"/>
            <p:cNvSpPr/>
            <p:nvPr/>
          </p:nvSpPr>
          <p:spPr>
            <a:xfrm>
              <a:off x="94097" y="1006153"/>
              <a:ext cx="3111874" cy="493744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椭圆 4"/>
            <p:cNvSpPr/>
            <p:nvPr/>
          </p:nvSpPr>
          <p:spPr>
            <a:xfrm>
              <a:off x="1196308" y="1912549"/>
              <a:ext cx="945165" cy="931010"/>
            </a:xfrm>
            <a:prstGeom prst="ellipse">
              <a:avLst/>
            </a:pr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31810" y="3478718"/>
              <a:ext cx="3074161" cy="1202954"/>
              <a:chOff x="572479" y="3929263"/>
              <a:chExt cx="2702317" cy="1057447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967995" y="3929263"/>
                <a:ext cx="1911287" cy="501530"/>
              </a:xfrm>
              <a:prstGeom prst="rect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000" b="1" spc="0" dirty="0" smtClean="0">
                    <a:solidFill>
                      <a:schemeClr val="bg1"/>
                    </a:solidFill>
                  </a:rPr>
                  <a:t>单击此处添加标题文本</a:t>
                </a:r>
                <a:endParaRPr lang="zh-CN" altLang="en-US" sz="2000" b="1" spc="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72479" y="4451179"/>
                <a:ext cx="2702317" cy="535531"/>
              </a:xfrm>
              <a:prstGeom prst="rect">
                <a:avLst/>
              </a:prstGeom>
            </p:spPr>
            <p:txBody>
              <a:bodyPr wrap="square">
                <a:normAutofit fontScale="92500" lnSpcReduction="20000"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1200" noProof="1" smtClean="0">
                    <a:solidFill>
                      <a:schemeClr val="bg1">
                        <a:lumMod val="95000"/>
                      </a:schemeClr>
                    </a:solidFill>
                  </a:rPr>
                  <a:t>单击此处添加段落文本，单击此处添加段落文本</a:t>
                </a:r>
                <a:r>
                  <a:rPr lang="zh-CN" altLang="en-US" sz="1200" noProof="1">
                    <a:solidFill>
                      <a:schemeClr val="bg1">
                        <a:lumMod val="95000"/>
                      </a:schemeClr>
                    </a:solidFill>
                  </a:rPr>
                  <a:t/>
                </a:r>
                <a:br>
                  <a:rPr lang="zh-CN" altLang="en-US" sz="1200" noProof="1">
                    <a:solidFill>
                      <a:schemeClr val="bg1">
                        <a:lumMod val="95000"/>
                      </a:schemeClr>
                    </a:solidFill>
                  </a:rPr>
                </a:br>
                <a:endParaRPr lang="zh-CN" altLang="en-US" sz="1200" noProof="1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7" name="任意多边形: 形状 7"/>
            <p:cNvSpPr/>
            <p:nvPr/>
          </p:nvSpPr>
          <p:spPr>
            <a:xfrm>
              <a:off x="1324009" y="2122227"/>
              <a:ext cx="689762" cy="511653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85820" y="1714039"/>
            <a:ext cx="5625230" cy="1089324"/>
            <a:chOff x="6310580" y="2008168"/>
            <a:chExt cx="4649753" cy="957562"/>
          </a:xfrm>
        </p:grpSpPr>
        <p:sp>
          <p:nvSpPr>
            <p:cNvPr id="20" name="矩形 19"/>
            <p:cNvSpPr/>
            <p:nvPr/>
          </p:nvSpPr>
          <p:spPr>
            <a:xfrm>
              <a:off x="6310580" y="2008168"/>
              <a:ext cx="4649753" cy="468141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2400" b="1" spc="-151" dirty="0" smtClean="0">
                  <a:solidFill>
                    <a:schemeClr val="tx1"/>
                  </a:solidFill>
                </a:rPr>
                <a:t>单击此处添加标题文本</a:t>
              </a:r>
              <a:endParaRPr lang="zh-CN" altLang="en-US" sz="2400" b="1" spc="-151" dirty="0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310580" y="2484636"/>
              <a:ext cx="4649753" cy="4810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30000"/>
                </a:lnSpc>
                <a:buClr>
                  <a:srgbClr val="E24848"/>
                </a:buClr>
                <a:defRPr/>
              </a:pPr>
              <a:r>
                <a:rPr lang="zh-CN" altLang="en-US" sz="1100" noProof="1" smtClean="0"/>
                <a:t>单击此处添加段落文本，单击此处添加段落文本</a:t>
              </a:r>
              <a:r>
                <a:rPr lang="zh-CN" altLang="en-US" sz="1100" noProof="1"/>
                <a:t/>
              </a:r>
              <a:br>
                <a:rPr lang="zh-CN" altLang="en-US" sz="1100" noProof="1"/>
              </a:br>
              <a:r>
                <a:rPr lang="zh-CN" altLang="en-US" sz="1100" noProof="1"/>
                <a:t>如需更改请在（设置形状格式）菜单下（文本选项）中调整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36492" y="3439679"/>
            <a:ext cx="942889" cy="931010"/>
            <a:chOff x="6636492" y="3439679"/>
            <a:chExt cx="942889" cy="931010"/>
          </a:xfrm>
        </p:grpSpPr>
        <p:sp>
          <p:nvSpPr>
            <p:cNvPr id="10" name="椭圆 9"/>
            <p:cNvSpPr/>
            <p:nvPr/>
          </p:nvSpPr>
          <p:spPr>
            <a:xfrm>
              <a:off x="6636492" y="3439679"/>
              <a:ext cx="942889" cy="93101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3"/>
            <p:cNvSpPr/>
            <p:nvPr/>
          </p:nvSpPr>
          <p:spPr>
            <a:xfrm>
              <a:off x="6834633" y="3703099"/>
              <a:ext cx="556847" cy="413059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48506" y="3403840"/>
            <a:ext cx="4162544" cy="985210"/>
            <a:chOff x="6310580" y="2008168"/>
            <a:chExt cx="4649753" cy="866041"/>
          </a:xfrm>
        </p:grpSpPr>
        <p:sp>
          <p:nvSpPr>
            <p:cNvPr id="18" name="矩形 17"/>
            <p:cNvSpPr/>
            <p:nvPr/>
          </p:nvSpPr>
          <p:spPr>
            <a:xfrm>
              <a:off x="6310580" y="2008168"/>
              <a:ext cx="4649753" cy="468141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600" b="1" spc="-151" dirty="0" smtClean="0">
                  <a:solidFill>
                    <a:schemeClr val="tx1"/>
                  </a:solidFill>
                </a:rPr>
                <a:t>单击此处添加标题文本</a:t>
              </a:r>
              <a:endParaRPr lang="zh-CN" altLang="en-US" sz="1600" b="1" spc="-151" dirty="0">
                <a:solidFill>
                  <a:schemeClr val="tx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10580" y="2393115"/>
              <a:ext cx="4649753" cy="4810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30000"/>
                </a:lnSpc>
                <a:buClr>
                  <a:srgbClr val="E24848"/>
                </a:buClr>
                <a:defRPr/>
              </a:pPr>
              <a:r>
                <a:rPr lang="zh-CN" altLang="en-US" sz="1100" noProof="1" smtClean="0"/>
                <a:t>单击此处添加段落文本，单击此处添加段落文本</a:t>
              </a:r>
              <a:r>
                <a:rPr lang="zh-CN" altLang="en-US" sz="1100" noProof="1"/>
                <a:t/>
              </a:r>
              <a:br>
                <a:rPr lang="zh-CN" altLang="en-US" sz="1100" noProof="1"/>
              </a:br>
              <a:endParaRPr lang="zh-CN" altLang="en-US" sz="1100" noProof="1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36492" y="4888608"/>
            <a:ext cx="942889" cy="931010"/>
            <a:chOff x="6636492" y="4888608"/>
            <a:chExt cx="942889" cy="931010"/>
          </a:xfrm>
        </p:grpSpPr>
        <p:sp>
          <p:nvSpPr>
            <p:cNvPr id="13" name="椭圆 12"/>
            <p:cNvSpPr/>
            <p:nvPr/>
          </p:nvSpPr>
          <p:spPr>
            <a:xfrm>
              <a:off x="6636492" y="4888608"/>
              <a:ext cx="942889" cy="93101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23"/>
            <p:cNvSpPr/>
            <p:nvPr/>
          </p:nvSpPr>
          <p:spPr>
            <a:xfrm>
              <a:off x="6834633" y="5152028"/>
              <a:ext cx="556847" cy="413059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48506" y="4852769"/>
            <a:ext cx="4162544" cy="985210"/>
            <a:chOff x="6310580" y="2008168"/>
            <a:chExt cx="4649753" cy="866041"/>
          </a:xfrm>
        </p:grpSpPr>
        <p:sp>
          <p:nvSpPr>
            <p:cNvPr id="16" name="矩形 15"/>
            <p:cNvSpPr/>
            <p:nvPr/>
          </p:nvSpPr>
          <p:spPr>
            <a:xfrm>
              <a:off x="6310580" y="2008168"/>
              <a:ext cx="4649753" cy="468141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600" b="1" spc="-151" dirty="0" smtClean="0">
                  <a:solidFill>
                    <a:schemeClr val="tx1"/>
                  </a:solidFill>
                </a:rPr>
                <a:t>单击此处添加标题文本</a:t>
              </a:r>
              <a:endParaRPr lang="zh-CN" altLang="en-US" sz="1600" b="1" spc="-151" dirty="0">
                <a:solidFill>
                  <a:schemeClr val="tx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310580" y="2393115"/>
              <a:ext cx="4649753" cy="4810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30000"/>
                </a:lnSpc>
                <a:buClr>
                  <a:srgbClr val="E24848"/>
                </a:buClr>
                <a:defRPr/>
              </a:pPr>
              <a:r>
                <a:rPr lang="zh-CN" altLang="en-US" sz="1100" noProof="1" smtClean="0"/>
                <a:t>单击此处添加段落文本，单击此处添加段落文本</a:t>
              </a:r>
              <a:r>
                <a:rPr lang="zh-CN" altLang="en-US" sz="1100" noProof="1"/>
                <a:t/>
              </a:r>
              <a:br>
                <a:rPr lang="zh-CN" altLang="en-US" sz="1100" noProof="1"/>
              </a:br>
              <a:endParaRPr lang="zh-CN" altLang="en-US" sz="1100" noProof="1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175595" y="1006153"/>
            <a:ext cx="3976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cs typeface="+mn-ea"/>
                <a:sym typeface="+mn-lt"/>
              </a:rPr>
              <a:t>此处输入标题</a:t>
            </a:r>
            <a:endParaRPr lang="en-US" altLang="zh-CN" sz="40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9826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4" b="23015"/>
          <a:stretch/>
        </p:blipFill>
        <p:spPr>
          <a:xfrm>
            <a:off x="0" y="-14515"/>
            <a:ext cx="12192000" cy="393419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34559" y="5244753"/>
            <a:ext cx="11291342" cy="927447"/>
            <a:chOff x="434559" y="5244753"/>
            <a:chExt cx="11291342" cy="927447"/>
          </a:xfrm>
        </p:grpSpPr>
        <p:sp>
          <p:nvSpPr>
            <p:cNvPr id="17" name="TextBox 31"/>
            <p:cNvSpPr txBox="1"/>
            <p:nvPr/>
          </p:nvSpPr>
          <p:spPr>
            <a:xfrm>
              <a:off x="434559" y="5244753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 dirty="0" smtClean="0">
                  <a:solidFill>
                    <a:schemeClr val="accent1"/>
                  </a:solidFill>
                </a:rPr>
                <a:t>单击此处添加标题文本</a:t>
              </a:r>
              <a:endParaRPr lang="zh-CN" altLang="en-US" sz="1600" b="1" kern="900" dirty="0">
                <a:solidFill>
                  <a:schemeClr val="accent1"/>
                </a:solidFill>
              </a:endParaRPr>
            </a:p>
          </p:txBody>
        </p:sp>
        <p:sp>
          <p:nvSpPr>
            <p:cNvPr id="18" name="TextBox 32"/>
            <p:cNvSpPr txBox="1"/>
            <p:nvPr/>
          </p:nvSpPr>
          <p:spPr>
            <a:xfrm>
              <a:off x="434559" y="5627832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 fontScale="925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dk1">
                      <a:lumMod val="100000"/>
                    </a:schemeClr>
                  </a:solidFill>
                </a:rPr>
                <a:t>单击此处添加段落文本，单击此处添加段落文本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9" name="TextBox 34"/>
            <p:cNvSpPr txBox="1"/>
            <p:nvPr/>
          </p:nvSpPr>
          <p:spPr>
            <a:xfrm>
              <a:off x="3268743" y="5244758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 dirty="0" smtClean="0">
                  <a:solidFill>
                    <a:schemeClr val="accent2"/>
                  </a:solidFill>
                </a:rPr>
                <a:t>单击此处添加标题文本</a:t>
              </a:r>
              <a:endParaRPr lang="zh-CN" altLang="en-US" sz="1600" b="1" kern="900" dirty="0">
                <a:solidFill>
                  <a:schemeClr val="accent2"/>
                </a:solidFill>
              </a:endParaRPr>
            </a:p>
          </p:txBody>
        </p:sp>
        <p:sp>
          <p:nvSpPr>
            <p:cNvPr id="20" name="TextBox 35"/>
            <p:cNvSpPr txBox="1"/>
            <p:nvPr/>
          </p:nvSpPr>
          <p:spPr>
            <a:xfrm>
              <a:off x="3268743" y="5627837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 fontScale="925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dk1">
                      <a:lumMod val="100000"/>
                    </a:schemeClr>
                  </a:solidFill>
                </a:rPr>
                <a:t>单击此处添加段落文本，单击此处添加段落文本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1" name="TextBox 37"/>
            <p:cNvSpPr txBox="1"/>
            <p:nvPr/>
          </p:nvSpPr>
          <p:spPr>
            <a:xfrm>
              <a:off x="6071460" y="5244758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 dirty="0" smtClean="0">
                  <a:solidFill>
                    <a:schemeClr val="accent3"/>
                  </a:solidFill>
                </a:rPr>
                <a:t>单击此处添加标题文本</a:t>
              </a:r>
              <a:endParaRPr lang="zh-CN" altLang="en-US" sz="1600" b="1" kern="900" dirty="0">
                <a:solidFill>
                  <a:schemeClr val="accent3"/>
                </a:solidFill>
              </a:endParaRPr>
            </a:p>
          </p:txBody>
        </p:sp>
        <p:sp>
          <p:nvSpPr>
            <p:cNvPr id="22" name="TextBox 38"/>
            <p:cNvSpPr txBox="1"/>
            <p:nvPr/>
          </p:nvSpPr>
          <p:spPr>
            <a:xfrm>
              <a:off x="6071460" y="5627837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 fontScale="925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dk1">
                      <a:lumMod val="100000"/>
                    </a:schemeClr>
                  </a:solidFill>
                </a:rPr>
                <a:t>单击此处添加段落文本，单击此处添加段落文本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3" name="TextBox 40"/>
            <p:cNvSpPr txBox="1"/>
            <p:nvPr/>
          </p:nvSpPr>
          <p:spPr>
            <a:xfrm>
              <a:off x="8874175" y="5244758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 dirty="0" smtClean="0">
                  <a:solidFill>
                    <a:schemeClr val="accent4"/>
                  </a:solidFill>
                </a:rPr>
                <a:t>单击此处添加标题文本</a:t>
              </a:r>
              <a:endParaRPr lang="zh-CN" altLang="en-US" sz="1600" b="1" kern="900" dirty="0">
                <a:solidFill>
                  <a:schemeClr val="accent4"/>
                </a:solidFill>
              </a:endParaRPr>
            </a:p>
          </p:txBody>
        </p:sp>
        <p:sp>
          <p:nvSpPr>
            <p:cNvPr id="24" name="TextBox 41"/>
            <p:cNvSpPr txBox="1"/>
            <p:nvPr/>
          </p:nvSpPr>
          <p:spPr>
            <a:xfrm>
              <a:off x="8874175" y="5627837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 fontScale="92500"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dk1">
                      <a:lumMod val="100000"/>
                    </a:schemeClr>
                  </a:solidFill>
                </a:rPr>
                <a:t>单击此处添加段落文本，单击此处添加段落文本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00072" y="3419334"/>
            <a:ext cx="1320700" cy="1326570"/>
            <a:chOff x="1200072" y="3419334"/>
            <a:chExt cx="1320700" cy="132657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0072" y="3419334"/>
              <a:ext cx="1320700" cy="1326570"/>
            </a:xfrm>
            <a:prstGeom prst="rect">
              <a:avLst/>
            </a:prstGeom>
          </p:spPr>
        </p:pic>
        <p:sp>
          <p:nvSpPr>
            <p:cNvPr id="15" name="wifi_159076"/>
            <p:cNvSpPr>
              <a:spLocks noChangeAspect="1"/>
            </p:cNvSpPr>
            <p:nvPr/>
          </p:nvSpPr>
          <p:spPr bwMode="auto">
            <a:xfrm>
              <a:off x="1552908" y="3867737"/>
              <a:ext cx="609685" cy="460618"/>
            </a:xfrm>
            <a:custGeom>
              <a:avLst/>
              <a:gdLst>
                <a:gd name="connsiteX0" fmla="*/ 303696 w 607675"/>
                <a:gd name="connsiteY0" fmla="*/ 372374 h 459100"/>
                <a:gd name="connsiteX1" fmla="*/ 347129 w 607675"/>
                <a:gd name="connsiteY1" fmla="*/ 415737 h 459100"/>
                <a:gd name="connsiteX2" fmla="*/ 303696 w 607675"/>
                <a:gd name="connsiteY2" fmla="*/ 459100 h 459100"/>
                <a:gd name="connsiteX3" fmla="*/ 260263 w 607675"/>
                <a:gd name="connsiteY3" fmla="*/ 415737 h 459100"/>
                <a:gd name="connsiteX4" fmla="*/ 303696 w 607675"/>
                <a:gd name="connsiteY4" fmla="*/ 372374 h 459100"/>
                <a:gd name="connsiteX5" fmla="*/ 303661 w 607675"/>
                <a:gd name="connsiteY5" fmla="*/ 250366 h 459100"/>
                <a:gd name="connsiteX6" fmla="*/ 420639 w 607675"/>
                <a:gd name="connsiteY6" fmla="*/ 298893 h 459100"/>
                <a:gd name="connsiteX7" fmla="*/ 420639 w 607675"/>
                <a:gd name="connsiteY7" fmla="*/ 344750 h 459100"/>
                <a:gd name="connsiteX8" fmla="*/ 397686 w 607675"/>
                <a:gd name="connsiteY8" fmla="*/ 354234 h 459100"/>
                <a:gd name="connsiteX9" fmla="*/ 374733 w 607675"/>
                <a:gd name="connsiteY9" fmla="*/ 344658 h 459100"/>
                <a:gd name="connsiteX10" fmla="*/ 303661 w 607675"/>
                <a:gd name="connsiteY10" fmla="*/ 315284 h 459100"/>
                <a:gd name="connsiteX11" fmla="*/ 232589 w 607675"/>
                <a:gd name="connsiteY11" fmla="*/ 344658 h 459100"/>
                <a:gd name="connsiteX12" fmla="*/ 186683 w 607675"/>
                <a:gd name="connsiteY12" fmla="*/ 344658 h 459100"/>
                <a:gd name="connsiteX13" fmla="*/ 186683 w 607675"/>
                <a:gd name="connsiteY13" fmla="*/ 298709 h 459100"/>
                <a:gd name="connsiteX14" fmla="*/ 303661 w 607675"/>
                <a:gd name="connsiteY14" fmla="*/ 250366 h 459100"/>
                <a:gd name="connsiteX15" fmla="*/ 303697 w 607675"/>
                <a:gd name="connsiteY15" fmla="*/ 126320 h 459100"/>
                <a:gd name="connsiteX16" fmla="*/ 508726 w 607675"/>
                <a:gd name="connsiteY16" fmla="*/ 211021 h 459100"/>
                <a:gd name="connsiteX17" fmla="*/ 508726 w 607675"/>
                <a:gd name="connsiteY17" fmla="*/ 256950 h 459100"/>
                <a:gd name="connsiteX18" fmla="*/ 485771 w 607675"/>
                <a:gd name="connsiteY18" fmla="*/ 266523 h 459100"/>
                <a:gd name="connsiteX19" fmla="*/ 462724 w 607675"/>
                <a:gd name="connsiteY19" fmla="*/ 256950 h 459100"/>
                <a:gd name="connsiteX20" fmla="*/ 144670 w 607675"/>
                <a:gd name="connsiteY20" fmla="*/ 256950 h 459100"/>
                <a:gd name="connsiteX21" fmla="*/ 98668 w 607675"/>
                <a:gd name="connsiteY21" fmla="*/ 256950 h 459100"/>
                <a:gd name="connsiteX22" fmla="*/ 98668 w 607675"/>
                <a:gd name="connsiteY22" fmla="*/ 211021 h 459100"/>
                <a:gd name="connsiteX23" fmla="*/ 303697 w 607675"/>
                <a:gd name="connsiteY23" fmla="*/ 126320 h 459100"/>
                <a:gd name="connsiteX24" fmla="*/ 303791 w 607675"/>
                <a:gd name="connsiteY24" fmla="*/ 0 h 459100"/>
                <a:gd name="connsiteX25" fmla="*/ 598204 w 607675"/>
                <a:gd name="connsiteY25" fmla="*/ 121809 h 459100"/>
                <a:gd name="connsiteX26" fmla="*/ 598204 w 607675"/>
                <a:gd name="connsiteY26" fmla="*/ 167659 h 459100"/>
                <a:gd name="connsiteX27" fmla="*/ 575067 w 607675"/>
                <a:gd name="connsiteY27" fmla="*/ 177235 h 459100"/>
                <a:gd name="connsiteX28" fmla="*/ 552115 w 607675"/>
                <a:gd name="connsiteY28" fmla="*/ 167659 h 459100"/>
                <a:gd name="connsiteX29" fmla="*/ 55467 w 607675"/>
                <a:gd name="connsiteY29" fmla="*/ 167659 h 459100"/>
                <a:gd name="connsiteX30" fmla="*/ 9471 w 607675"/>
                <a:gd name="connsiteY30" fmla="*/ 167659 h 459100"/>
                <a:gd name="connsiteX31" fmla="*/ 9471 w 607675"/>
                <a:gd name="connsiteY31" fmla="*/ 121809 h 459100"/>
                <a:gd name="connsiteX32" fmla="*/ 303791 w 607675"/>
                <a:gd name="connsiteY32" fmla="*/ 0 h 45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7675" h="459100">
                  <a:moveTo>
                    <a:pt x="303696" y="372374"/>
                  </a:moveTo>
                  <a:cubicBezTo>
                    <a:pt x="327683" y="372374"/>
                    <a:pt x="347129" y="391788"/>
                    <a:pt x="347129" y="415737"/>
                  </a:cubicBezTo>
                  <a:cubicBezTo>
                    <a:pt x="347129" y="439686"/>
                    <a:pt x="327683" y="459100"/>
                    <a:pt x="303696" y="459100"/>
                  </a:cubicBezTo>
                  <a:cubicBezTo>
                    <a:pt x="279709" y="459100"/>
                    <a:pt x="260263" y="439686"/>
                    <a:pt x="260263" y="415737"/>
                  </a:cubicBezTo>
                  <a:cubicBezTo>
                    <a:pt x="260263" y="391788"/>
                    <a:pt x="279709" y="372374"/>
                    <a:pt x="303696" y="372374"/>
                  </a:cubicBezTo>
                  <a:close/>
                  <a:moveTo>
                    <a:pt x="303661" y="250366"/>
                  </a:moveTo>
                  <a:cubicBezTo>
                    <a:pt x="347908" y="250366"/>
                    <a:pt x="389482" y="267585"/>
                    <a:pt x="420639" y="298893"/>
                  </a:cubicBezTo>
                  <a:cubicBezTo>
                    <a:pt x="433360" y="311508"/>
                    <a:pt x="433360" y="332135"/>
                    <a:pt x="420639" y="344750"/>
                  </a:cubicBezTo>
                  <a:cubicBezTo>
                    <a:pt x="414371" y="351011"/>
                    <a:pt x="406074" y="354234"/>
                    <a:pt x="397686" y="354234"/>
                  </a:cubicBezTo>
                  <a:cubicBezTo>
                    <a:pt x="389297" y="354234"/>
                    <a:pt x="381093" y="351011"/>
                    <a:pt x="374733" y="344658"/>
                  </a:cubicBezTo>
                  <a:cubicBezTo>
                    <a:pt x="355743" y="325781"/>
                    <a:pt x="330486" y="315284"/>
                    <a:pt x="303661" y="315284"/>
                  </a:cubicBezTo>
                  <a:cubicBezTo>
                    <a:pt x="276836" y="315284"/>
                    <a:pt x="251579" y="325781"/>
                    <a:pt x="232589" y="344658"/>
                  </a:cubicBezTo>
                  <a:cubicBezTo>
                    <a:pt x="219960" y="357273"/>
                    <a:pt x="199312" y="357273"/>
                    <a:pt x="186683" y="344658"/>
                  </a:cubicBezTo>
                  <a:cubicBezTo>
                    <a:pt x="173962" y="332043"/>
                    <a:pt x="173962" y="311416"/>
                    <a:pt x="186683" y="298709"/>
                  </a:cubicBezTo>
                  <a:cubicBezTo>
                    <a:pt x="217840" y="267585"/>
                    <a:pt x="259414" y="250366"/>
                    <a:pt x="303661" y="250366"/>
                  </a:cubicBezTo>
                  <a:close/>
                  <a:moveTo>
                    <a:pt x="303697" y="126320"/>
                  </a:moveTo>
                  <a:cubicBezTo>
                    <a:pt x="377933" y="126320"/>
                    <a:pt x="452168" y="154554"/>
                    <a:pt x="508726" y="211021"/>
                  </a:cubicBezTo>
                  <a:cubicBezTo>
                    <a:pt x="521356" y="223631"/>
                    <a:pt x="521356" y="244248"/>
                    <a:pt x="508726" y="256950"/>
                  </a:cubicBezTo>
                  <a:cubicBezTo>
                    <a:pt x="502365" y="263301"/>
                    <a:pt x="493976" y="266523"/>
                    <a:pt x="485771" y="266523"/>
                  </a:cubicBezTo>
                  <a:cubicBezTo>
                    <a:pt x="477382" y="266523"/>
                    <a:pt x="469177" y="263301"/>
                    <a:pt x="462724" y="256950"/>
                  </a:cubicBezTo>
                  <a:cubicBezTo>
                    <a:pt x="374959" y="169418"/>
                    <a:pt x="232435" y="169418"/>
                    <a:pt x="144670" y="256950"/>
                  </a:cubicBezTo>
                  <a:cubicBezTo>
                    <a:pt x="131948" y="269560"/>
                    <a:pt x="111298" y="269560"/>
                    <a:pt x="98668" y="256950"/>
                  </a:cubicBezTo>
                  <a:cubicBezTo>
                    <a:pt x="86038" y="244248"/>
                    <a:pt x="86038" y="223631"/>
                    <a:pt x="98668" y="211021"/>
                  </a:cubicBezTo>
                  <a:cubicBezTo>
                    <a:pt x="155226" y="154554"/>
                    <a:pt x="229462" y="126320"/>
                    <a:pt x="303697" y="126320"/>
                  </a:cubicBezTo>
                  <a:close/>
                  <a:moveTo>
                    <a:pt x="303791" y="0"/>
                  </a:moveTo>
                  <a:cubicBezTo>
                    <a:pt x="415049" y="0"/>
                    <a:pt x="519485" y="43181"/>
                    <a:pt x="598204" y="121809"/>
                  </a:cubicBezTo>
                  <a:cubicBezTo>
                    <a:pt x="610832" y="134422"/>
                    <a:pt x="610832" y="155046"/>
                    <a:pt x="598204" y="167659"/>
                  </a:cubicBezTo>
                  <a:cubicBezTo>
                    <a:pt x="591659" y="174104"/>
                    <a:pt x="583271" y="177235"/>
                    <a:pt x="575067" y="177235"/>
                  </a:cubicBezTo>
                  <a:cubicBezTo>
                    <a:pt x="566679" y="177235"/>
                    <a:pt x="558476" y="174104"/>
                    <a:pt x="552115" y="167659"/>
                  </a:cubicBezTo>
                  <a:cubicBezTo>
                    <a:pt x="415049" y="30935"/>
                    <a:pt x="192350" y="30935"/>
                    <a:pt x="55467" y="167659"/>
                  </a:cubicBezTo>
                  <a:cubicBezTo>
                    <a:pt x="42747" y="180365"/>
                    <a:pt x="22099" y="180365"/>
                    <a:pt x="9471" y="167659"/>
                  </a:cubicBezTo>
                  <a:cubicBezTo>
                    <a:pt x="-3157" y="155046"/>
                    <a:pt x="-3157" y="134422"/>
                    <a:pt x="9471" y="121809"/>
                  </a:cubicBezTo>
                  <a:cubicBezTo>
                    <a:pt x="88098" y="43181"/>
                    <a:pt x="192626" y="0"/>
                    <a:pt x="3037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4031321" y="3422269"/>
            <a:ext cx="1326570" cy="1320700"/>
            <a:chOff x="4031321" y="3422269"/>
            <a:chExt cx="1326570" cy="13207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34256" y="3419334"/>
              <a:ext cx="1320700" cy="1326570"/>
            </a:xfrm>
            <a:prstGeom prst="rect">
              <a:avLst/>
            </a:prstGeom>
          </p:spPr>
        </p:pic>
        <p:sp>
          <p:nvSpPr>
            <p:cNvPr id="16" name="phone-call_154487"/>
            <p:cNvSpPr>
              <a:spLocks noChangeAspect="1"/>
            </p:cNvSpPr>
            <p:nvPr/>
          </p:nvSpPr>
          <p:spPr bwMode="auto">
            <a:xfrm>
              <a:off x="4355623" y="3761702"/>
              <a:ext cx="609685" cy="608583"/>
            </a:xfrm>
            <a:custGeom>
              <a:avLst/>
              <a:gdLst>
                <a:gd name="connsiteX0" fmla="*/ 293121 w 604143"/>
                <a:gd name="connsiteY0" fmla="*/ 106060 h 603052"/>
                <a:gd name="connsiteX1" fmla="*/ 320579 w 604143"/>
                <a:gd name="connsiteY1" fmla="*/ 133472 h 603052"/>
                <a:gd name="connsiteX2" fmla="*/ 293121 w 604143"/>
                <a:gd name="connsiteY2" fmla="*/ 160885 h 603052"/>
                <a:gd name="connsiteX3" fmla="*/ 161187 w 604143"/>
                <a:gd name="connsiteY3" fmla="*/ 292602 h 603052"/>
                <a:gd name="connsiteX4" fmla="*/ 133730 w 604143"/>
                <a:gd name="connsiteY4" fmla="*/ 320014 h 603052"/>
                <a:gd name="connsiteX5" fmla="*/ 106272 w 604143"/>
                <a:gd name="connsiteY5" fmla="*/ 292602 h 603052"/>
                <a:gd name="connsiteX6" fmla="*/ 293121 w 604143"/>
                <a:gd name="connsiteY6" fmla="*/ 106060 h 603052"/>
                <a:gd name="connsiteX7" fmla="*/ 476472 w 604143"/>
                <a:gd name="connsiteY7" fmla="*/ 73097 h 603052"/>
                <a:gd name="connsiteX8" fmla="*/ 495899 w 604143"/>
                <a:gd name="connsiteY8" fmla="*/ 81115 h 603052"/>
                <a:gd name="connsiteX9" fmla="*/ 570861 w 604143"/>
                <a:gd name="connsiteY9" fmla="*/ 156089 h 603052"/>
                <a:gd name="connsiteX10" fmla="*/ 593651 w 604143"/>
                <a:gd name="connsiteY10" fmla="*/ 309188 h 603052"/>
                <a:gd name="connsiteX11" fmla="*/ 483268 w 604143"/>
                <a:gd name="connsiteY11" fmla="*/ 482573 h 603052"/>
                <a:gd name="connsiteX12" fmla="*/ 244929 w 604143"/>
                <a:gd name="connsiteY12" fmla="*/ 603052 h 603052"/>
                <a:gd name="connsiteX13" fmla="*/ 156375 w 604143"/>
                <a:gd name="connsiteY13" fmla="*/ 570020 h 603052"/>
                <a:gd name="connsiteX14" fmla="*/ 81276 w 604143"/>
                <a:gd name="connsiteY14" fmla="*/ 495046 h 603052"/>
                <a:gd name="connsiteX15" fmla="*/ 73176 w 604143"/>
                <a:gd name="connsiteY15" fmla="*/ 475720 h 603052"/>
                <a:gd name="connsiteX16" fmla="*/ 81276 w 604143"/>
                <a:gd name="connsiteY16" fmla="*/ 456257 h 603052"/>
                <a:gd name="connsiteX17" fmla="*/ 193581 w 604143"/>
                <a:gd name="connsiteY17" fmla="*/ 344139 h 603052"/>
                <a:gd name="connsiteX18" fmla="*/ 232435 w 604143"/>
                <a:gd name="connsiteY18" fmla="*/ 344139 h 603052"/>
                <a:gd name="connsiteX19" fmla="*/ 288176 w 604143"/>
                <a:gd name="connsiteY19" fmla="*/ 399787 h 603052"/>
                <a:gd name="connsiteX20" fmla="*/ 400481 w 604143"/>
                <a:gd name="connsiteY20" fmla="*/ 287669 h 603052"/>
                <a:gd name="connsiteX21" fmla="*/ 344740 w 604143"/>
                <a:gd name="connsiteY21" fmla="*/ 232022 h 603052"/>
                <a:gd name="connsiteX22" fmla="*/ 336640 w 604143"/>
                <a:gd name="connsiteY22" fmla="*/ 212696 h 603052"/>
                <a:gd name="connsiteX23" fmla="*/ 344740 w 604143"/>
                <a:gd name="connsiteY23" fmla="*/ 193233 h 603052"/>
                <a:gd name="connsiteX24" fmla="*/ 457045 w 604143"/>
                <a:gd name="connsiteY24" fmla="*/ 81115 h 603052"/>
                <a:gd name="connsiteX25" fmla="*/ 476472 w 604143"/>
                <a:gd name="connsiteY25" fmla="*/ 73097 h 603052"/>
                <a:gd name="connsiteX26" fmla="*/ 293120 w 604143"/>
                <a:gd name="connsiteY26" fmla="*/ 0 h 603052"/>
                <a:gd name="connsiteX27" fmla="*/ 320579 w 604143"/>
                <a:gd name="connsiteY27" fmla="*/ 27410 h 603052"/>
                <a:gd name="connsiteX28" fmla="*/ 293120 w 604143"/>
                <a:gd name="connsiteY28" fmla="*/ 54820 h 603052"/>
                <a:gd name="connsiteX29" fmla="*/ 124662 w 604143"/>
                <a:gd name="connsiteY29" fmla="*/ 124442 h 603052"/>
                <a:gd name="connsiteX30" fmla="*/ 54917 w 604143"/>
                <a:gd name="connsiteY30" fmla="*/ 292604 h 603052"/>
                <a:gd name="connsiteX31" fmla="*/ 27459 w 604143"/>
                <a:gd name="connsiteY31" fmla="*/ 320014 h 603052"/>
                <a:gd name="connsiteX32" fmla="*/ 0 w 604143"/>
                <a:gd name="connsiteY32" fmla="*/ 292604 h 603052"/>
                <a:gd name="connsiteX33" fmla="*/ 85808 w 604143"/>
                <a:gd name="connsiteY33" fmla="*/ 85794 h 603052"/>
                <a:gd name="connsiteX34" fmla="*/ 293120 w 604143"/>
                <a:gd name="connsiteY34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143" h="603052">
                  <a:moveTo>
                    <a:pt x="293121" y="106060"/>
                  </a:moveTo>
                  <a:cubicBezTo>
                    <a:pt x="308360" y="106060"/>
                    <a:pt x="320579" y="118396"/>
                    <a:pt x="320579" y="133472"/>
                  </a:cubicBezTo>
                  <a:cubicBezTo>
                    <a:pt x="320579" y="148686"/>
                    <a:pt x="308360" y="160885"/>
                    <a:pt x="293121" y="160885"/>
                  </a:cubicBezTo>
                  <a:cubicBezTo>
                    <a:pt x="220359" y="160885"/>
                    <a:pt x="161187" y="219959"/>
                    <a:pt x="161187" y="292602"/>
                  </a:cubicBezTo>
                  <a:cubicBezTo>
                    <a:pt x="161187" y="307816"/>
                    <a:pt x="148969" y="320014"/>
                    <a:pt x="133730" y="320014"/>
                  </a:cubicBezTo>
                  <a:cubicBezTo>
                    <a:pt x="118628" y="320014"/>
                    <a:pt x="106272" y="307816"/>
                    <a:pt x="106272" y="292602"/>
                  </a:cubicBezTo>
                  <a:cubicBezTo>
                    <a:pt x="106272" y="189805"/>
                    <a:pt x="190155" y="106060"/>
                    <a:pt x="293121" y="106060"/>
                  </a:cubicBezTo>
                  <a:close/>
                  <a:moveTo>
                    <a:pt x="476472" y="73097"/>
                  </a:moveTo>
                  <a:cubicBezTo>
                    <a:pt x="483508" y="73097"/>
                    <a:pt x="490545" y="75769"/>
                    <a:pt x="495899" y="81115"/>
                  </a:cubicBezTo>
                  <a:lnTo>
                    <a:pt x="570861" y="156089"/>
                  </a:lnTo>
                  <a:cubicBezTo>
                    <a:pt x="605184" y="190354"/>
                    <a:pt x="613284" y="244632"/>
                    <a:pt x="593651" y="309188"/>
                  </a:cubicBezTo>
                  <a:cubicBezTo>
                    <a:pt x="575803" y="367714"/>
                    <a:pt x="536675" y="429256"/>
                    <a:pt x="483268" y="482573"/>
                  </a:cubicBezTo>
                  <a:cubicBezTo>
                    <a:pt x="408856" y="556862"/>
                    <a:pt x="317556" y="603052"/>
                    <a:pt x="244929" y="603052"/>
                  </a:cubicBezTo>
                  <a:cubicBezTo>
                    <a:pt x="208684" y="603052"/>
                    <a:pt x="178067" y="591676"/>
                    <a:pt x="156375" y="570020"/>
                  </a:cubicBezTo>
                  <a:lnTo>
                    <a:pt x="81276" y="495046"/>
                  </a:lnTo>
                  <a:cubicBezTo>
                    <a:pt x="76059" y="489975"/>
                    <a:pt x="73176" y="482985"/>
                    <a:pt x="73176" y="475720"/>
                  </a:cubicBezTo>
                  <a:cubicBezTo>
                    <a:pt x="73176" y="468456"/>
                    <a:pt x="76059" y="461466"/>
                    <a:pt x="81276" y="456257"/>
                  </a:cubicBezTo>
                  <a:lnTo>
                    <a:pt x="193581" y="344139"/>
                  </a:lnTo>
                  <a:cubicBezTo>
                    <a:pt x="204290" y="333449"/>
                    <a:pt x="221726" y="333449"/>
                    <a:pt x="232435" y="344139"/>
                  </a:cubicBezTo>
                  <a:lnTo>
                    <a:pt x="288176" y="399787"/>
                  </a:lnTo>
                  <a:lnTo>
                    <a:pt x="400481" y="287669"/>
                  </a:lnTo>
                  <a:lnTo>
                    <a:pt x="344740" y="232022"/>
                  </a:lnTo>
                  <a:cubicBezTo>
                    <a:pt x="339523" y="226950"/>
                    <a:pt x="336640" y="219960"/>
                    <a:pt x="336640" y="212696"/>
                  </a:cubicBezTo>
                  <a:cubicBezTo>
                    <a:pt x="336640" y="205431"/>
                    <a:pt x="339523" y="198441"/>
                    <a:pt x="344740" y="193233"/>
                  </a:cubicBezTo>
                  <a:lnTo>
                    <a:pt x="457045" y="81115"/>
                  </a:lnTo>
                  <a:cubicBezTo>
                    <a:pt x="462400" y="75769"/>
                    <a:pt x="469436" y="73097"/>
                    <a:pt x="476472" y="73097"/>
                  </a:cubicBezTo>
                  <a:close/>
                  <a:moveTo>
                    <a:pt x="293120" y="0"/>
                  </a:moveTo>
                  <a:cubicBezTo>
                    <a:pt x="308360" y="0"/>
                    <a:pt x="320579" y="12335"/>
                    <a:pt x="320579" y="27410"/>
                  </a:cubicBezTo>
                  <a:cubicBezTo>
                    <a:pt x="320579" y="42623"/>
                    <a:pt x="308360" y="54820"/>
                    <a:pt x="293120" y="54820"/>
                  </a:cubicBezTo>
                  <a:cubicBezTo>
                    <a:pt x="229554" y="54820"/>
                    <a:pt x="169694" y="79627"/>
                    <a:pt x="124662" y="124442"/>
                  </a:cubicBezTo>
                  <a:cubicBezTo>
                    <a:pt x="79630" y="169395"/>
                    <a:pt x="54917" y="229149"/>
                    <a:pt x="54917" y="292604"/>
                  </a:cubicBezTo>
                  <a:cubicBezTo>
                    <a:pt x="54917" y="307817"/>
                    <a:pt x="42561" y="320014"/>
                    <a:pt x="27459" y="320014"/>
                  </a:cubicBezTo>
                  <a:cubicBezTo>
                    <a:pt x="12356" y="320014"/>
                    <a:pt x="0" y="307817"/>
                    <a:pt x="0" y="292604"/>
                  </a:cubicBezTo>
                  <a:cubicBezTo>
                    <a:pt x="0" y="214485"/>
                    <a:pt x="30479" y="141026"/>
                    <a:pt x="85808" y="85794"/>
                  </a:cubicBezTo>
                  <a:cubicBezTo>
                    <a:pt x="141274" y="30425"/>
                    <a:pt x="214863" y="0"/>
                    <a:pt x="2931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9509931" y="3419334"/>
            <a:ext cx="1320700" cy="1326570"/>
            <a:chOff x="9509931" y="3419334"/>
            <a:chExt cx="1320700" cy="132657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00000">
              <a:off x="9509931" y="3419334"/>
              <a:ext cx="1320700" cy="1326570"/>
            </a:xfrm>
            <a:prstGeom prst="rect">
              <a:avLst/>
            </a:prstGeom>
          </p:spPr>
        </p:pic>
        <p:sp>
          <p:nvSpPr>
            <p:cNvPr id="29" name="black-envelope_73290"/>
            <p:cNvSpPr>
              <a:spLocks noChangeAspect="1"/>
            </p:cNvSpPr>
            <p:nvPr/>
          </p:nvSpPr>
          <p:spPr bwMode="auto">
            <a:xfrm>
              <a:off x="9865438" y="3899840"/>
              <a:ext cx="609685" cy="396412"/>
            </a:xfrm>
            <a:custGeom>
              <a:avLst/>
              <a:gdLst>
                <a:gd name="T0" fmla="*/ 43882 w 269348"/>
                <a:gd name="T1" fmla="*/ 43882 w 269348"/>
                <a:gd name="T2" fmla="*/ 43882 w 269348"/>
                <a:gd name="T3" fmla="*/ 43882 w 269348"/>
                <a:gd name="T4" fmla="*/ 43882 w 269348"/>
                <a:gd name="T5" fmla="*/ 43882 w 269348"/>
                <a:gd name="T6" fmla="*/ 43882 w 269348"/>
                <a:gd name="T7" fmla="*/ 43882 w 269348"/>
                <a:gd name="T8" fmla="*/ 43882 w 269348"/>
                <a:gd name="T9" fmla="*/ 43882 w 269348"/>
                <a:gd name="T10" fmla="*/ 43882 w 269348"/>
                <a:gd name="T11" fmla="*/ 43882 w 269348"/>
                <a:gd name="T12" fmla="*/ 43882 w 269348"/>
                <a:gd name="T13" fmla="*/ 43882 w 269348"/>
                <a:gd name="T14" fmla="*/ 43882 w 269348"/>
                <a:gd name="T15" fmla="*/ 43882 w 269348"/>
                <a:gd name="T16" fmla="*/ 43882 w 269348"/>
                <a:gd name="T17" fmla="*/ 43882 w 269348"/>
                <a:gd name="T18" fmla="*/ 43882 w 269348"/>
                <a:gd name="T19" fmla="*/ 43882 w 269348"/>
                <a:gd name="T20" fmla="*/ 43882 w 269348"/>
                <a:gd name="T21" fmla="*/ 43882 w 269348"/>
                <a:gd name="T22" fmla="*/ 43882 w 269348"/>
                <a:gd name="T23" fmla="*/ 43882 w 269348"/>
                <a:gd name="T24" fmla="*/ 43882 w 269348"/>
                <a:gd name="T25" fmla="*/ 43882 w 269348"/>
                <a:gd name="T26" fmla="*/ 43882 w 269348"/>
                <a:gd name="T27" fmla="*/ 43882 w 269348"/>
                <a:gd name="T28" fmla="*/ 43882 w 269348"/>
                <a:gd name="T29" fmla="*/ 43882 w 269348"/>
                <a:gd name="T30" fmla="*/ 43882 w 269348"/>
                <a:gd name="T31" fmla="*/ 43882 w 269348"/>
                <a:gd name="T32" fmla="*/ 43882 w 269348"/>
                <a:gd name="T33" fmla="*/ 43882 w 269348"/>
                <a:gd name="T34" fmla="*/ 43882 w 269348"/>
                <a:gd name="T35" fmla="*/ 43882 w 269348"/>
                <a:gd name="T36" fmla="*/ 43882 w 269348"/>
                <a:gd name="T37" fmla="*/ 43882 w 269348"/>
                <a:gd name="T38" fmla="*/ 43882 w 269348"/>
                <a:gd name="T39" fmla="*/ 43882 w 269348"/>
                <a:gd name="T40" fmla="*/ 43882 w 269348"/>
                <a:gd name="T41" fmla="*/ 43882 w 269348"/>
                <a:gd name="T42" fmla="*/ 43882 w 269348"/>
                <a:gd name="T43" fmla="*/ 43882 w 269348"/>
                <a:gd name="T44" fmla="*/ 43882 w 269348"/>
                <a:gd name="T45" fmla="*/ 43882 w 269348"/>
                <a:gd name="T46" fmla="*/ 43882 w 269348"/>
                <a:gd name="T47" fmla="*/ 43882 w 269348"/>
                <a:gd name="T48" fmla="*/ 43882 w 269348"/>
                <a:gd name="T49" fmla="*/ 43882 w 269348"/>
                <a:gd name="T50" fmla="*/ 43882 w 269348"/>
                <a:gd name="T51" fmla="*/ 43882 w 269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1534">
                  <a:moveTo>
                    <a:pt x="857" y="765"/>
                  </a:moveTo>
                  <a:lnTo>
                    <a:pt x="0" y="1394"/>
                  </a:lnTo>
                  <a:lnTo>
                    <a:pt x="0" y="143"/>
                  </a:lnTo>
                  <a:lnTo>
                    <a:pt x="857" y="765"/>
                  </a:lnTo>
                  <a:close/>
                  <a:moveTo>
                    <a:pt x="1385" y="848"/>
                  </a:moveTo>
                  <a:lnTo>
                    <a:pt x="1217" y="970"/>
                  </a:lnTo>
                  <a:cubicBezTo>
                    <a:pt x="1206" y="979"/>
                    <a:pt x="1192" y="983"/>
                    <a:pt x="1178" y="983"/>
                  </a:cubicBezTo>
                  <a:cubicBezTo>
                    <a:pt x="1164" y="983"/>
                    <a:pt x="1150" y="979"/>
                    <a:pt x="1139" y="970"/>
                  </a:cubicBezTo>
                  <a:lnTo>
                    <a:pt x="970" y="848"/>
                  </a:lnTo>
                  <a:lnTo>
                    <a:pt x="49" y="1523"/>
                  </a:lnTo>
                  <a:cubicBezTo>
                    <a:pt x="62" y="1530"/>
                    <a:pt x="77" y="1534"/>
                    <a:pt x="93" y="1534"/>
                  </a:cubicBezTo>
                  <a:lnTo>
                    <a:pt x="2264" y="1534"/>
                  </a:lnTo>
                  <a:cubicBezTo>
                    <a:pt x="2279" y="1534"/>
                    <a:pt x="2294" y="1531"/>
                    <a:pt x="2306" y="1524"/>
                  </a:cubicBezTo>
                  <a:lnTo>
                    <a:pt x="1385" y="848"/>
                  </a:lnTo>
                  <a:close/>
                  <a:moveTo>
                    <a:pt x="1498" y="765"/>
                  </a:moveTo>
                  <a:lnTo>
                    <a:pt x="2356" y="1395"/>
                  </a:lnTo>
                  <a:lnTo>
                    <a:pt x="2356" y="139"/>
                  </a:lnTo>
                  <a:lnTo>
                    <a:pt x="1498" y="765"/>
                  </a:lnTo>
                  <a:close/>
                  <a:moveTo>
                    <a:pt x="2304" y="12"/>
                  </a:moveTo>
                  <a:cubicBezTo>
                    <a:pt x="2292" y="5"/>
                    <a:pt x="2279" y="0"/>
                    <a:pt x="2264" y="0"/>
                  </a:cubicBezTo>
                  <a:lnTo>
                    <a:pt x="93" y="0"/>
                  </a:lnTo>
                  <a:cubicBezTo>
                    <a:pt x="88" y="0"/>
                    <a:pt x="84" y="0"/>
                    <a:pt x="80" y="1"/>
                  </a:cubicBezTo>
                  <a:cubicBezTo>
                    <a:pt x="80" y="1"/>
                    <a:pt x="79" y="1"/>
                    <a:pt x="78" y="1"/>
                  </a:cubicBezTo>
                  <a:cubicBezTo>
                    <a:pt x="66" y="3"/>
                    <a:pt x="56" y="7"/>
                    <a:pt x="48" y="13"/>
                  </a:cubicBezTo>
                  <a:lnTo>
                    <a:pt x="1178" y="834"/>
                  </a:lnTo>
                  <a:lnTo>
                    <a:pt x="2304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" name="组合 3"/>
          <p:cNvGrpSpPr/>
          <p:nvPr/>
        </p:nvGrpSpPr>
        <p:grpSpPr>
          <a:xfrm>
            <a:off x="6834038" y="3422269"/>
            <a:ext cx="1326570" cy="1320700"/>
            <a:chOff x="6834038" y="3422269"/>
            <a:chExt cx="1326570" cy="132070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836973" y="3419334"/>
              <a:ext cx="1320700" cy="1326570"/>
            </a:xfrm>
            <a:prstGeom prst="rect">
              <a:avLst/>
            </a:prstGeom>
          </p:spPr>
        </p:pic>
        <p:sp>
          <p:nvSpPr>
            <p:cNvPr id="31" name="checked-monitor_71723"/>
            <p:cNvSpPr>
              <a:spLocks noChangeAspect="1"/>
            </p:cNvSpPr>
            <p:nvPr/>
          </p:nvSpPr>
          <p:spPr bwMode="auto">
            <a:xfrm>
              <a:off x="7192480" y="3821801"/>
              <a:ext cx="609685" cy="521636"/>
            </a:xfrm>
            <a:custGeom>
              <a:avLst/>
              <a:gdLst>
                <a:gd name="connsiteX0" fmla="*/ 220893 w 607356"/>
                <a:gd name="connsiteY0" fmla="*/ 446115 h 519644"/>
                <a:gd name="connsiteX1" fmla="*/ 386392 w 607356"/>
                <a:gd name="connsiteY1" fmla="*/ 446115 h 519644"/>
                <a:gd name="connsiteX2" fmla="*/ 389303 w 607356"/>
                <a:gd name="connsiteY2" fmla="*/ 447252 h 519644"/>
                <a:gd name="connsiteX3" fmla="*/ 444849 w 607356"/>
                <a:gd name="connsiteY3" fmla="*/ 500693 h 519644"/>
                <a:gd name="connsiteX4" fmla="*/ 446114 w 607356"/>
                <a:gd name="connsiteY4" fmla="*/ 503725 h 519644"/>
                <a:gd name="connsiteX5" fmla="*/ 446114 w 607356"/>
                <a:gd name="connsiteY5" fmla="*/ 515349 h 519644"/>
                <a:gd name="connsiteX6" fmla="*/ 441939 w 607356"/>
                <a:gd name="connsiteY6" fmla="*/ 519644 h 519644"/>
                <a:gd name="connsiteX7" fmla="*/ 165346 w 607356"/>
                <a:gd name="connsiteY7" fmla="*/ 519644 h 519644"/>
                <a:gd name="connsiteX8" fmla="*/ 161171 w 607356"/>
                <a:gd name="connsiteY8" fmla="*/ 515349 h 519644"/>
                <a:gd name="connsiteX9" fmla="*/ 161171 w 607356"/>
                <a:gd name="connsiteY9" fmla="*/ 503725 h 519644"/>
                <a:gd name="connsiteX10" fmla="*/ 162436 w 607356"/>
                <a:gd name="connsiteY10" fmla="*/ 500693 h 519644"/>
                <a:gd name="connsiteX11" fmla="*/ 217982 w 607356"/>
                <a:gd name="connsiteY11" fmla="*/ 447252 h 519644"/>
                <a:gd name="connsiteX12" fmla="*/ 220893 w 607356"/>
                <a:gd name="connsiteY12" fmla="*/ 446115 h 519644"/>
                <a:gd name="connsiteX13" fmla="*/ 303678 w 607356"/>
                <a:gd name="connsiteY13" fmla="*/ 387903 h 519644"/>
                <a:gd name="connsiteX14" fmla="*/ 290392 w 607356"/>
                <a:gd name="connsiteY14" fmla="*/ 401165 h 519644"/>
                <a:gd name="connsiteX15" fmla="*/ 303678 w 607356"/>
                <a:gd name="connsiteY15" fmla="*/ 414428 h 519644"/>
                <a:gd name="connsiteX16" fmla="*/ 316964 w 607356"/>
                <a:gd name="connsiteY16" fmla="*/ 401165 h 519644"/>
                <a:gd name="connsiteX17" fmla="*/ 303678 w 607356"/>
                <a:gd name="connsiteY17" fmla="*/ 387903 h 519644"/>
                <a:gd name="connsiteX18" fmla="*/ 387042 w 607356"/>
                <a:gd name="connsiteY18" fmla="*/ 107746 h 519644"/>
                <a:gd name="connsiteX19" fmla="*/ 391976 w 607356"/>
                <a:gd name="connsiteY19" fmla="*/ 107746 h 519644"/>
                <a:gd name="connsiteX20" fmla="*/ 422718 w 607356"/>
                <a:gd name="connsiteY20" fmla="*/ 138315 h 519644"/>
                <a:gd name="connsiteX21" fmla="*/ 423604 w 607356"/>
                <a:gd name="connsiteY21" fmla="*/ 140841 h 519644"/>
                <a:gd name="connsiteX22" fmla="*/ 422718 w 607356"/>
                <a:gd name="connsiteY22" fmla="*/ 143241 h 519644"/>
                <a:gd name="connsiteX23" fmla="*/ 274826 w 607356"/>
                <a:gd name="connsiteY23" fmla="*/ 290777 h 519644"/>
                <a:gd name="connsiteX24" fmla="*/ 272422 w 607356"/>
                <a:gd name="connsiteY24" fmla="*/ 291788 h 519644"/>
                <a:gd name="connsiteX25" fmla="*/ 270019 w 607356"/>
                <a:gd name="connsiteY25" fmla="*/ 290777 h 519644"/>
                <a:gd name="connsiteX26" fmla="*/ 184623 w 607356"/>
                <a:gd name="connsiteY26" fmla="*/ 205641 h 519644"/>
                <a:gd name="connsiteX27" fmla="*/ 183611 w 607356"/>
                <a:gd name="connsiteY27" fmla="*/ 203114 h 519644"/>
                <a:gd name="connsiteX28" fmla="*/ 184623 w 607356"/>
                <a:gd name="connsiteY28" fmla="*/ 200714 h 519644"/>
                <a:gd name="connsiteX29" fmla="*/ 215365 w 607356"/>
                <a:gd name="connsiteY29" fmla="*/ 170146 h 519644"/>
                <a:gd name="connsiteX30" fmla="*/ 220173 w 607356"/>
                <a:gd name="connsiteY30" fmla="*/ 170146 h 519644"/>
                <a:gd name="connsiteX31" fmla="*/ 272422 w 607356"/>
                <a:gd name="connsiteY31" fmla="*/ 222188 h 519644"/>
                <a:gd name="connsiteX32" fmla="*/ 48462 w 607356"/>
                <a:gd name="connsiteY32" fmla="*/ 57219 h 519644"/>
                <a:gd name="connsiteX33" fmla="*/ 48462 w 607356"/>
                <a:gd name="connsiteY33" fmla="*/ 361504 h 519644"/>
                <a:gd name="connsiteX34" fmla="*/ 558894 w 607356"/>
                <a:gd name="connsiteY34" fmla="*/ 361504 h 519644"/>
                <a:gd name="connsiteX35" fmla="*/ 558894 w 607356"/>
                <a:gd name="connsiteY35" fmla="*/ 57219 h 519644"/>
                <a:gd name="connsiteX36" fmla="*/ 12021 w 607356"/>
                <a:gd name="connsiteY36" fmla="*/ 0 h 519644"/>
                <a:gd name="connsiteX37" fmla="*/ 595335 w 607356"/>
                <a:gd name="connsiteY37" fmla="*/ 0 h 519644"/>
                <a:gd name="connsiteX38" fmla="*/ 607356 w 607356"/>
                <a:gd name="connsiteY38" fmla="*/ 12000 h 519644"/>
                <a:gd name="connsiteX39" fmla="*/ 607356 w 607356"/>
                <a:gd name="connsiteY39" fmla="*/ 424659 h 519644"/>
                <a:gd name="connsiteX40" fmla="*/ 595335 w 607356"/>
                <a:gd name="connsiteY40" fmla="*/ 436659 h 519644"/>
                <a:gd name="connsiteX41" fmla="*/ 12021 w 607356"/>
                <a:gd name="connsiteY41" fmla="*/ 436659 h 519644"/>
                <a:gd name="connsiteX42" fmla="*/ 0 w 607356"/>
                <a:gd name="connsiteY42" fmla="*/ 424659 h 519644"/>
                <a:gd name="connsiteX43" fmla="*/ 0 w 607356"/>
                <a:gd name="connsiteY43" fmla="*/ 12000 h 519644"/>
                <a:gd name="connsiteX44" fmla="*/ 12021 w 607356"/>
                <a:gd name="connsiteY44" fmla="*/ 0 h 51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07356" h="519644">
                  <a:moveTo>
                    <a:pt x="220893" y="446115"/>
                  </a:moveTo>
                  <a:lnTo>
                    <a:pt x="386392" y="446115"/>
                  </a:lnTo>
                  <a:cubicBezTo>
                    <a:pt x="387405" y="446115"/>
                    <a:pt x="388543" y="446494"/>
                    <a:pt x="389303" y="447252"/>
                  </a:cubicBezTo>
                  <a:lnTo>
                    <a:pt x="444849" y="500693"/>
                  </a:lnTo>
                  <a:cubicBezTo>
                    <a:pt x="445734" y="501451"/>
                    <a:pt x="446114" y="502588"/>
                    <a:pt x="446114" y="503725"/>
                  </a:cubicBezTo>
                  <a:lnTo>
                    <a:pt x="446114" y="515349"/>
                  </a:lnTo>
                  <a:cubicBezTo>
                    <a:pt x="446114" y="517749"/>
                    <a:pt x="444216" y="519644"/>
                    <a:pt x="441939" y="519644"/>
                  </a:cubicBezTo>
                  <a:lnTo>
                    <a:pt x="165346" y="519644"/>
                  </a:lnTo>
                  <a:cubicBezTo>
                    <a:pt x="163069" y="519644"/>
                    <a:pt x="161171" y="517749"/>
                    <a:pt x="161171" y="515349"/>
                  </a:cubicBezTo>
                  <a:lnTo>
                    <a:pt x="161171" y="503725"/>
                  </a:lnTo>
                  <a:cubicBezTo>
                    <a:pt x="161171" y="502588"/>
                    <a:pt x="161551" y="501451"/>
                    <a:pt x="162436" y="500693"/>
                  </a:cubicBezTo>
                  <a:lnTo>
                    <a:pt x="217982" y="447252"/>
                  </a:lnTo>
                  <a:cubicBezTo>
                    <a:pt x="218742" y="446494"/>
                    <a:pt x="219880" y="446115"/>
                    <a:pt x="220893" y="446115"/>
                  </a:cubicBezTo>
                  <a:close/>
                  <a:moveTo>
                    <a:pt x="303678" y="387903"/>
                  </a:moveTo>
                  <a:cubicBezTo>
                    <a:pt x="296339" y="387903"/>
                    <a:pt x="290392" y="393839"/>
                    <a:pt x="290392" y="401165"/>
                  </a:cubicBezTo>
                  <a:cubicBezTo>
                    <a:pt x="290392" y="408492"/>
                    <a:pt x="296339" y="414428"/>
                    <a:pt x="303678" y="414428"/>
                  </a:cubicBezTo>
                  <a:cubicBezTo>
                    <a:pt x="311017" y="414428"/>
                    <a:pt x="316964" y="408492"/>
                    <a:pt x="316964" y="401165"/>
                  </a:cubicBezTo>
                  <a:cubicBezTo>
                    <a:pt x="316964" y="393839"/>
                    <a:pt x="311017" y="387903"/>
                    <a:pt x="303678" y="387903"/>
                  </a:cubicBezTo>
                  <a:close/>
                  <a:moveTo>
                    <a:pt x="387042" y="107746"/>
                  </a:moveTo>
                  <a:cubicBezTo>
                    <a:pt x="388434" y="106483"/>
                    <a:pt x="390711" y="106483"/>
                    <a:pt x="391976" y="107746"/>
                  </a:cubicBezTo>
                  <a:lnTo>
                    <a:pt x="422718" y="138315"/>
                  </a:lnTo>
                  <a:cubicBezTo>
                    <a:pt x="423351" y="139072"/>
                    <a:pt x="423604" y="139957"/>
                    <a:pt x="423604" y="140841"/>
                  </a:cubicBezTo>
                  <a:cubicBezTo>
                    <a:pt x="423604" y="141725"/>
                    <a:pt x="423351" y="142609"/>
                    <a:pt x="422718" y="143241"/>
                  </a:cubicBezTo>
                  <a:lnTo>
                    <a:pt x="274826" y="290777"/>
                  </a:lnTo>
                  <a:cubicBezTo>
                    <a:pt x="274193" y="291409"/>
                    <a:pt x="273308" y="291788"/>
                    <a:pt x="272422" y="291788"/>
                  </a:cubicBezTo>
                  <a:cubicBezTo>
                    <a:pt x="271537" y="291788"/>
                    <a:pt x="270651" y="291409"/>
                    <a:pt x="270019" y="290777"/>
                  </a:cubicBezTo>
                  <a:lnTo>
                    <a:pt x="184623" y="205641"/>
                  </a:lnTo>
                  <a:cubicBezTo>
                    <a:pt x="183991" y="205009"/>
                    <a:pt x="183611" y="204125"/>
                    <a:pt x="183611" y="203114"/>
                  </a:cubicBezTo>
                  <a:cubicBezTo>
                    <a:pt x="183611" y="202230"/>
                    <a:pt x="183991" y="201346"/>
                    <a:pt x="184623" y="200714"/>
                  </a:cubicBezTo>
                  <a:lnTo>
                    <a:pt x="215365" y="170146"/>
                  </a:lnTo>
                  <a:cubicBezTo>
                    <a:pt x="216757" y="168757"/>
                    <a:pt x="218908" y="168757"/>
                    <a:pt x="220173" y="170146"/>
                  </a:cubicBezTo>
                  <a:lnTo>
                    <a:pt x="272422" y="222188"/>
                  </a:lnTo>
                  <a:close/>
                  <a:moveTo>
                    <a:pt x="48462" y="57219"/>
                  </a:moveTo>
                  <a:lnTo>
                    <a:pt x="48462" y="361504"/>
                  </a:lnTo>
                  <a:lnTo>
                    <a:pt x="558894" y="361504"/>
                  </a:lnTo>
                  <a:lnTo>
                    <a:pt x="558894" y="57219"/>
                  </a:lnTo>
                  <a:close/>
                  <a:moveTo>
                    <a:pt x="12021" y="0"/>
                  </a:moveTo>
                  <a:lnTo>
                    <a:pt x="595335" y="0"/>
                  </a:lnTo>
                  <a:cubicBezTo>
                    <a:pt x="601915" y="0"/>
                    <a:pt x="607356" y="5431"/>
                    <a:pt x="607356" y="12000"/>
                  </a:cubicBezTo>
                  <a:lnTo>
                    <a:pt x="607356" y="424659"/>
                  </a:lnTo>
                  <a:cubicBezTo>
                    <a:pt x="607356" y="431228"/>
                    <a:pt x="601915" y="436659"/>
                    <a:pt x="595335" y="436659"/>
                  </a:cubicBezTo>
                  <a:lnTo>
                    <a:pt x="12021" y="436659"/>
                  </a:lnTo>
                  <a:cubicBezTo>
                    <a:pt x="5441" y="436659"/>
                    <a:pt x="0" y="431228"/>
                    <a:pt x="0" y="424659"/>
                  </a:cubicBezTo>
                  <a:lnTo>
                    <a:pt x="0" y="12000"/>
                  </a:lnTo>
                  <a:cubicBezTo>
                    <a:pt x="0" y="5431"/>
                    <a:pt x="5441" y="0"/>
                    <a:pt x="120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41662260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:lc="http://schemas.openxmlformats.org/drawingml/2006/lockedCanvas" xmlns="" id="{D9E5F84D-F7F5-4A59-8ADD-5B476005B9AE}"/>
              </a:ext>
            </a:extLst>
          </p:cNvPr>
          <p:cNvSpPr/>
          <p:nvPr/>
        </p:nvSpPr>
        <p:spPr>
          <a:xfrm>
            <a:off x="4736243" y="1887371"/>
            <a:ext cx="8631414" cy="1284412"/>
          </a:xfrm>
          <a:prstGeom prst="rect">
            <a:avLst/>
          </a:prstGeom>
        </p:spPr>
        <p:txBody>
          <a:bodyPr wrap="square" lIns="117208" tIns="58604" rIns="117208" bIns="58604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/>
              <a:t>单击此处添加段落文本，单击此处添加段落文本</a:t>
            </a:r>
            <a:endParaRPr lang="zh-CN" altLang="en-US" sz="2400" b="1" dirty="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:lc="http://schemas.openxmlformats.org/drawingml/2006/lockedCanvas" xmlns="" id="{BEBAE0F6-EA54-4CCE-A41C-5A198CCC262F}"/>
              </a:ext>
            </a:extLst>
          </p:cNvPr>
          <p:cNvSpPr/>
          <p:nvPr/>
        </p:nvSpPr>
        <p:spPr>
          <a:xfrm>
            <a:off x="4736243" y="2473307"/>
            <a:ext cx="7170213" cy="691816"/>
          </a:xfrm>
          <a:prstGeom prst="rect">
            <a:avLst/>
          </a:prstGeom>
        </p:spPr>
        <p:txBody>
          <a:bodyPr wrap="square" lIns="117208" tIns="58604" rIns="117208" bIns="58604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根据自己的需要添加适当的文字，据研究，在幻灯片中，一页的文字最好不要超</a:t>
            </a:r>
            <a:r>
              <a:rPr lang="en-US" altLang="zh-CN" sz="1200" dirty="0"/>
              <a:t>200</a:t>
            </a:r>
            <a:r>
              <a:rPr lang="zh-CN" altLang="en-US" sz="1200" dirty="0"/>
              <a:t>字根据自己的需要添加适当的文字一页的文字最好不要超过</a:t>
            </a:r>
            <a:r>
              <a:rPr lang="en-US" altLang="zh-CN" sz="1200" dirty="0"/>
              <a:t>200</a:t>
            </a:r>
            <a:r>
              <a:rPr lang="zh-CN" altLang="en-US" sz="1200" dirty="0"/>
              <a:t>字。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:lc="http://schemas.openxmlformats.org/drawingml/2006/lockedCanvas" xmlns="" id="{642E3E1E-ACBA-4A09-B732-480DA4807596}"/>
              </a:ext>
            </a:extLst>
          </p:cNvPr>
          <p:cNvGrpSpPr/>
          <p:nvPr/>
        </p:nvGrpSpPr>
        <p:grpSpPr>
          <a:xfrm>
            <a:off x="4736245" y="3391082"/>
            <a:ext cx="3232007" cy="920094"/>
            <a:chOff x="1063742" y="3998024"/>
            <a:chExt cx="3008453" cy="85645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9838B590-0CF6-4449-9F1A-E6A466C4EB1E}"/>
                </a:ext>
              </a:extLst>
            </p:cNvPr>
            <p:cNvGrpSpPr/>
            <p:nvPr/>
          </p:nvGrpSpPr>
          <p:grpSpPr>
            <a:xfrm>
              <a:off x="1063742" y="4040293"/>
              <a:ext cx="489858" cy="489858"/>
              <a:chOff x="1635171" y="2545256"/>
              <a:chExt cx="489858" cy="489858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7E89DAA6-3A68-4B38-809A-9334DCEB0860}"/>
                  </a:ext>
                </a:extLst>
              </p:cNvPr>
              <p:cNvSpPr/>
              <p:nvPr/>
            </p:nvSpPr>
            <p:spPr>
              <a:xfrm>
                <a:off x="1635171" y="2545256"/>
                <a:ext cx="489858" cy="489858"/>
              </a:xfrm>
              <a:prstGeom prst="ellipse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58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AAC2F5C3-2CB1-4A03-B002-161E1B093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0113" y="2696331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9A5C75FB-36A7-438F-9631-4607029BFA3B}"/>
                </a:ext>
              </a:extLst>
            </p:cNvPr>
            <p:cNvSpPr/>
            <p:nvPr/>
          </p:nvSpPr>
          <p:spPr>
            <a:xfrm>
              <a:off x="1606665" y="3998024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 smtClean="0">
                  <a:solidFill>
                    <a:schemeClr val="accent1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B2C932AF-38B5-49F1-8E3B-DA283460DF00}"/>
                </a:ext>
              </a:extLst>
            </p:cNvPr>
            <p:cNvSpPr/>
            <p:nvPr/>
          </p:nvSpPr>
          <p:spPr>
            <a:xfrm>
              <a:off x="1606664" y="4346796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/>
                <a:t>单击此处添加段落文本，单击此处添加段落文本</a:t>
              </a:r>
              <a:r>
                <a:rPr lang="zh-CN" altLang="en-US" sz="1000" dirty="0"/>
                <a:t/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:lc="http://schemas.openxmlformats.org/drawingml/2006/lockedCanvas" xmlns="" id="{E6491ED7-C2BD-484D-8E2A-F3186305A22F}"/>
              </a:ext>
            </a:extLst>
          </p:cNvPr>
          <p:cNvGrpSpPr/>
          <p:nvPr/>
        </p:nvGrpSpPr>
        <p:grpSpPr>
          <a:xfrm>
            <a:off x="7880403" y="3391082"/>
            <a:ext cx="3232007" cy="920094"/>
            <a:chOff x="4010929" y="3998024"/>
            <a:chExt cx="3008453" cy="856452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F210901E-8FFB-4A8C-96EE-DDAAA1667A42}"/>
                </a:ext>
              </a:extLst>
            </p:cNvPr>
            <p:cNvGrpSpPr/>
            <p:nvPr/>
          </p:nvGrpSpPr>
          <p:grpSpPr>
            <a:xfrm>
              <a:off x="4010929" y="4040293"/>
              <a:ext cx="489858" cy="489858"/>
              <a:chOff x="4963683" y="2545256"/>
              <a:chExt cx="489858" cy="489858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5331647A-4344-4768-A91A-73A091BEEC42}"/>
                  </a:ext>
                </a:extLst>
              </p:cNvPr>
              <p:cNvSpPr/>
              <p:nvPr/>
            </p:nvSpPr>
            <p:spPr>
              <a:xfrm>
                <a:off x="4963683" y="2545256"/>
                <a:ext cx="489858" cy="489858"/>
              </a:xfrm>
              <a:prstGeom prst="ellips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64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05E6F278-7D2E-4566-B8E5-C06C667DA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625" y="2700498"/>
                <a:ext cx="179973" cy="171639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5FE085CD-4303-4476-AB4D-113F881E7116}"/>
                </a:ext>
              </a:extLst>
            </p:cNvPr>
            <p:cNvSpPr/>
            <p:nvPr/>
          </p:nvSpPr>
          <p:spPr>
            <a:xfrm>
              <a:off x="4553852" y="3998024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 smtClean="0">
                  <a:solidFill>
                    <a:schemeClr val="accent2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C96FA493-6E3D-4E51-844F-152E7ADE82A5}"/>
                </a:ext>
              </a:extLst>
            </p:cNvPr>
            <p:cNvSpPr/>
            <p:nvPr/>
          </p:nvSpPr>
          <p:spPr>
            <a:xfrm>
              <a:off x="4553851" y="4346796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/>
                <a:t>单击此处添加段落文本，单击此处添加段落文本</a:t>
              </a:r>
              <a:r>
                <a:rPr lang="zh-CN" altLang="en-US" sz="1000" dirty="0"/>
                <a:t/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:lc="http://schemas.openxmlformats.org/drawingml/2006/lockedCanvas" xmlns="" id="{1860716D-AAB8-4B02-B4AD-C59DFC713613}"/>
              </a:ext>
            </a:extLst>
          </p:cNvPr>
          <p:cNvGrpSpPr/>
          <p:nvPr/>
        </p:nvGrpSpPr>
        <p:grpSpPr>
          <a:xfrm>
            <a:off x="4724157" y="4582545"/>
            <a:ext cx="3232007" cy="920094"/>
            <a:chOff x="1052490" y="5107075"/>
            <a:chExt cx="3008453" cy="85645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B0EA7EC0-68FE-4F32-A66D-0D083E94081F}"/>
                </a:ext>
              </a:extLst>
            </p:cNvPr>
            <p:cNvGrpSpPr/>
            <p:nvPr/>
          </p:nvGrpSpPr>
          <p:grpSpPr>
            <a:xfrm>
              <a:off x="1052490" y="5149344"/>
              <a:ext cx="489858" cy="489858"/>
              <a:chOff x="8292195" y="2545256"/>
              <a:chExt cx="489858" cy="489858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AA3261BD-28E5-4AC3-9983-F0FF5084B84A}"/>
                  </a:ext>
                </a:extLst>
              </p:cNvPr>
              <p:cNvSpPr/>
              <p:nvPr/>
            </p:nvSpPr>
            <p:spPr>
              <a:xfrm>
                <a:off x="8292195" y="2545256"/>
                <a:ext cx="489858" cy="489858"/>
              </a:xfrm>
              <a:prstGeom prst="ellips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: 形状 70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2779B584-96C2-401A-BFAD-ED2BA1E0E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0729" y="2696331"/>
                <a:ext cx="172789" cy="179973"/>
              </a:xfrm>
              <a:custGeom>
                <a:avLst/>
                <a:gdLst>
                  <a:gd name="connsiteX0" fmla="*/ 582177 w 584267"/>
                  <a:gd name="connsiteY0" fmla="*/ 293917 h 608556"/>
                  <a:gd name="connsiteX1" fmla="*/ 583869 w 584267"/>
                  <a:gd name="connsiteY1" fmla="*/ 302971 h 608556"/>
                  <a:gd name="connsiteX2" fmla="*/ 279094 w 584267"/>
                  <a:gd name="connsiteY2" fmla="*/ 594692 h 608556"/>
                  <a:gd name="connsiteX3" fmla="*/ 274201 w 584267"/>
                  <a:gd name="connsiteY3" fmla="*/ 594173 h 608556"/>
                  <a:gd name="connsiteX4" fmla="*/ 481444 w 584267"/>
                  <a:gd name="connsiteY4" fmla="*/ 395362 h 608556"/>
                  <a:gd name="connsiteX5" fmla="*/ 482901 w 584267"/>
                  <a:gd name="connsiteY5" fmla="*/ 382579 h 608556"/>
                  <a:gd name="connsiteX6" fmla="*/ 473950 w 584267"/>
                  <a:gd name="connsiteY6" fmla="*/ 392556 h 608556"/>
                  <a:gd name="connsiteX7" fmla="*/ 261711 w 584267"/>
                  <a:gd name="connsiteY7" fmla="*/ 583988 h 608556"/>
                  <a:gd name="connsiteX8" fmla="*/ 259837 w 584267"/>
                  <a:gd name="connsiteY8" fmla="*/ 575778 h 608556"/>
                  <a:gd name="connsiteX9" fmla="*/ 259837 w 584267"/>
                  <a:gd name="connsiteY9" fmla="*/ 464577 h 608556"/>
                  <a:gd name="connsiteX10" fmla="*/ 267019 w 584267"/>
                  <a:gd name="connsiteY10" fmla="*/ 427579 h 608556"/>
                  <a:gd name="connsiteX11" fmla="*/ 360492 w 584267"/>
                  <a:gd name="connsiteY11" fmla="*/ 347971 h 608556"/>
                  <a:gd name="connsiteX12" fmla="*/ 572210 w 584267"/>
                  <a:gd name="connsiteY12" fmla="*/ 296632 h 608556"/>
                  <a:gd name="connsiteX13" fmla="*/ 582177 w 584267"/>
                  <a:gd name="connsiteY13" fmla="*/ 293917 h 608556"/>
                  <a:gd name="connsiteX14" fmla="*/ 274656 w 584267"/>
                  <a:gd name="connsiteY14" fmla="*/ 289106 h 608556"/>
                  <a:gd name="connsiteX15" fmla="*/ 323064 w 584267"/>
                  <a:gd name="connsiteY15" fmla="*/ 289106 h 608556"/>
                  <a:gd name="connsiteX16" fmla="*/ 323064 w 584267"/>
                  <a:gd name="connsiteY16" fmla="*/ 331845 h 608556"/>
                  <a:gd name="connsiteX17" fmla="*/ 274656 w 584267"/>
                  <a:gd name="connsiteY17" fmla="*/ 367928 h 608556"/>
                  <a:gd name="connsiteX18" fmla="*/ 207690 w 584267"/>
                  <a:gd name="connsiteY18" fmla="*/ 289106 h 608556"/>
                  <a:gd name="connsiteX19" fmla="*/ 256098 w 584267"/>
                  <a:gd name="connsiteY19" fmla="*/ 289106 h 608556"/>
                  <a:gd name="connsiteX20" fmla="*/ 256098 w 584267"/>
                  <a:gd name="connsiteY20" fmla="*/ 390148 h 608556"/>
                  <a:gd name="connsiteX21" fmla="*/ 251413 w 584267"/>
                  <a:gd name="connsiteY21" fmla="*/ 397424 h 608556"/>
                  <a:gd name="connsiteX22" fmla="*/ 244230 w 584267"/>
                  <a:gd name="connsiteY22" fmla="*/ 397424 h 608556"/>
                  <a:gd name="connsiteX23" fmla="*/ 207690 w 584267"/>
                  <a:gd name="connsiteY23" fmla="*/ 354388 h 608556"/>
                  <a:gd name="connsiteX24" fmla="*/ 32007 w 584267"/>
                  <a:gd name="connsiteY24" fmla="*/ 259919 h 608556"/>
                  <a:gd name="connsiteX25" fmla="*/ 41076 w 584267"/>
                  <a:gd name="connsiteY25" fmla="*/ 266907 h 608556"/>
                  <a:gd name="connsiteX26" fmla="*/ 137781 w 584267"/>
                  <a:gd name="connsiteY26" fmla="*/ 344838 h 608556"/>
                  <a:gd name="connsiteX27" fmla="*/ 240315 w 584267"/>
                  <a:gd name="connsiteY27" fmla="*/ 447188 h 608556"/>
                  <a:gd name="connsiteX28" fmla="*/ 245936 w 584267"/>
                  <a:gd name="connsiteY28" fmla="*/ 484802 h 608556"/>
                  <a:gd name="connsiteX29" fmla="*/ 245936 w 584267"/>
                  <a:gd name="connsiteY29" fmla="*/ 592762 h 608556"/>
                  <a:gd name="connsiteX30" fmla="*/ 243854 w 584267"/>
                  <a:gd name="connsiteY30" fmla="*/ 601075 h 608556"/>
                  <a:gd name="connsiteX31" fmla="*/ 64914 w 584267"/>
                  <a:gd name="connsiteY31" fmla="*/ 379959 h 608556"/>
                  <a:gd name="connsiteX32" fmla="*/ 58668 w 584267"/>
                  <a:gd name="connsiteY32" fmla="*/ 368322 h 608556"/>
                  <a:gd name="connsiteX33" fmla="*/ 57523 w 584267"/>
                  <a:gd name="connsiteY33" fmla="*/ 381102 h 608556"/>
                  <a:gd name="connsiteX34" fmla="*/ 225637 w 584267"/>
                  <a:gd name="connsiteY34" fmla="*/ 608556 h 608556"/>
                  <a:gd name="connsiteX35" fmla="*/ 32852 w 584267"/>
                  <a:gd name="connsiteY35" fmla="*/ 465579 h 608556"/>
                  <a:gd name="connsiteX36" fmla="*/ 24108 w 584267"/>
                  <a:gd name="connsiteY36" fmla="*/ 266803 h 608556"/>
                  <a:gd name="connsiteX37" fmla="*/ 32007 w 584267"/>
                  <a:gd name="connsiteY37" fmla="*/ 259919 h 608556"/>
                  <a:gd name="connsiteX38" fmla="*/ 274656 w 584267"/>
                  <a:gd name="connsiteY38" fmla="*/ 196948 h 608556"/>
                  <a:gd name="connsiteX39" fmla="*/ 276946 w 584267"/>
                  <a:gd name="connsiteY39" fmla="*/ 196948 h 608556"/>
                  <a:gd name="connsiteX40" fmla="*/ 323064 w 584267"/>
                  <a:gd name="connsiteY40" fmla="*/ 243106 h 608556"/>
                  <a:gd name="connsiteX41" fmla="*/ 323064 w 584267"/>
                  <a:gd name="connsiteY41" fmla="*/ 270759 h 608556"/>
                  <a:gd name="connsiteX42" fmla="*/ 274656 w 584267"/>
                  <a:gd name="connsiteY42" fmla="*/ 270759 h 608556"/>
                  <a:gd name="connsiteX43" fmla="*/ 253808 w 584267"/>
                  <a:gd name="connsiteY43" fmla="*/ 196948 h 608556"/>
                  <a:gd name="connsiteX44" fmla="*/ 256098 w 584267"/>
                  <a:gd name="connsiteY44" fmla="*/ 196948 h 608556"/>
                  <a:gd name="connsiteX45" fmla="*/ 256098 w 584267"/>
                  <a:gd name="connsiteY45" fmla="*/ 270759 h 608556"/>
                  <a:gd name="connsiteX46" fmla="*/ 207690 w 584267"/>
                  <a:gd name="connsiteY46" fmla="*/ 270759 h 608556"/>
                  <a:gd name="connsiteX47" fmla="*/ 207690 w 584267"/>
                  <a:gd name="connsiteY47" fmla="*/ 243106 h 608556"/>
                  <a:gd name="connsiteX48" fmla="*/ 253808 w 584267"/>
                  <a:gd name="connsiteY48" fmla="*/ 196948 h 608556"/>
                  <a:gd name="connsiteX49" fmla="*/ 267670 w 584267"/>
                  <a:gd name="connsiteY49" fmla="*/ 0 h 608556"/>
                  <a:gd name="connsiteX50" fmla="*/ 312522 w 584267"/>
                  <a:gd name="connsiteY50" fmla="*/ 15795 h 608556"/>
                  <a:gd name="connsiteX51" fmla="*/ 445310 w 584267"/>
                  <a:gd name="connsiteY51" fmla="*/ 125946 h 608556"/>
                  <a:gd name="connsiteX52" fmla="*/ 479860 w 584267"/>
                  <a:gd name="connsiteY52" fmla="*/ 199622 h 608556"/>
                  <a:gd name="connsiteX53" fmla="*/ 479860 w 584267"/>
                  <a:gd name="connsiteY53" fmla="*/ 283378 h 608556"/>
                  <a:gd name="connsiteX54" fmla="*/ 406077 w 584267"/>
                  <a:gd name="connsiteY54" fmla="*/ 296992 h 608556"/>
                  <a:gd name="connsiteX55" fmla="*/ 406077 w 584267"/>
                  <a:gd name="connsiteY55" fmla="*/ 199622 h 608556"/>
                  <a:gd name="connsiteX56" fmla="*/ 398064 w 584267"/>
                  <a:gd name="connsiteY56" fmla="*/ 182580 h 608556"/>
                  <a:gd name="connsiteX57" fmla="*/ 267670 w 584267"/>
                  <a:gd name="connsiteY57" fmla="*/ 74403 h 608556"/>
                  <a:gd name="connsiteX58" fmla="*/ 137276 w 584267"/>
                  <a:gd name="connsiteY58" fmla="*/ 182580 h 608556"/>
                  <a:gd name="connsiteX59" fmla="*/ 129263 w 584267"/>
                  <a:gd name="connsiteY59" fmla="*/ 199622 h 608556"/>
                  <a:gd name="connsiteX60" fmla="*/ 129263 w 584267"/>
                  <a:gd name="connsiteY60" fmla="*/ 307383 h 608556"/>
                  <a:gd name="connsiteX61" fmla="*/ 55480 w 584267"/>
                  <a:gd name="connsiteY61" fmla="*/ 245657 h 608556"/>
                  <a:gd name="connsiteX62" fmla="*/ 55480 w 584267"/>
                  <a:gd name="connsiteY62" fmla="*/ 199622 h 608556"/>
                  <a:gd name="connsiteX63" fmla="*/ 90134 w 584267"/>
                  <a:gd name="connsiteY63" fmla="*/ 125946 h 608556"/>
                  <a:gd name="connsiteX64" fmla="*/ 222818 w 584267"/>
                  <a:gd name="connsiteY64" fmla="*/ 15795 h 608556"/>
                  <a:gd name="connsiteX65" fmla="*/ 267670 w 584267"/>
                  <a:gd name="connsiteY65" fmla="*/ 0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4267" h="608556">
                    <a:moveTo>
                      <a:pt x="582177" y="293917"/>
                    </a:moveTo>
                    <a:cubicBezTo>
                      <a:pt x="584155" y="294839"/>
                      <a:pt x="584753" y="297723"/>
                      <a:pt x="583869" y="302971"/>
                    </a:cubicBezTo>
                    <a:cubicBezTo>
                      <a:pt x="573043" y="369172"/>
                      <a:pt x="519229" y="585339"/>
                      <a:pt x="279094" y="594692"/>
                    </a:cubicBezTo>
                    <a:cubicBezTo>
                      <a:pt x="277324" y="594796"/>
                      <a:pt x="275763" y="594484"/>
                      <a:pt x="274201" y="594173"/>
                    </a:cubicBezTo>
                    <a:cubicBezTo>
                      <a:pt x="316982" y="575362"/>
                      <a:pt x="434083" y="514565"/>
                      <a:pt x="481444" y="395362"/>
                    </a:cubicBezTo>
                    <a:cubicBezTo>
                      <a:pt x="484046" y="388918"/>
                      <a:pt x="484567" y="383202"/>
                      <a:pt x="482901" y="382579"/>
                    </a:cubicBezTo>
                    <a:cubicBezTo>
                      <a:pt x="481236" y="382059"/>
                      <a:pt x="477385" y="386632"/>
                      <a:pt x="473950" y="392556"/>
                    </a:cubicBezTo>
                    <a:cubicBezTo>
                      <a:pt x="425444" y="474761"/>
                      <a:pt x="294811" y="562891"/>
                      <a:pt x="261711" y="583988"/>
                    </a:cubicBezTo>
                    <a:cubicBezTo>
                      <a:pt x="260566" y="581494"/>
                      <a:pt x="259837" y="578688"/>
                      <a:pt x="259837" y="575778"/>
                    </a:cubicBezTo>
                    <a:lnTo>
                      <a:pt x="259837" y="464577"/>
                    </a:lnTo>
                    <a:cubicBezTo>
                      <a:pt x="259837" y="453872"/>
                      <a:pt x="261711" y="436724"/>
                      <a:pt x="267019" y="427579"/>
                    </a:cubicBezTo>
                    <a:cubicBezTo>
                      <a:pt x="277220" y="409703"/>
                      <a:pt x="301785" y="380292"/>
                      <a:pt x="360492" y="347971"/>
                    </a:cubicBezTo>
                    <a:cubicBezTo>
                      <a:pt x="443556" y="302348"/>
                      <a:pt x="532448" y="319288"/>
                      <a:pt x="572210" y="296632"/>
                    </a:cubicBezTo>
                    <a:cubicBezTo>
                      <a:pt x="576842" y="294034"/>
                      <a:pt x="580199" y="292994"/>
                      <a:pt x="582177" y="293917"/>
                    </a:cubicBezTo>
                    <a:close/>
                    <a:moveTo>
                      <a:pt x="274656" y="289106"/>
                    </a:moveTo>
                    <a:lnTo>
                      <a:pt x="323064" y="289106"/>
                    </a:lnTo>
                    <a:lnTo>
                      <a:pt x="323064" y="331845"/>
                    </a:lnTo>
                    <a:cubicBezTo>
                      <a:pt x="302660" y="344427"/>
                      <a:pt x="286836" y="356698"/>
                      <a:pt x="274656" y="367928"/>
                    </a:cubicBezTo>
                    <a:close/>
                    <a:moveTo>
                      <a:pt x="207690" y="289106"/>
                    </a:moveTo>
                    <a:lnTo>
                      <a:pt x="256098" y="289106"/>
                    </a:lnTo>
                    <a:lnTo>
                      <a:pt x="256098" y="390148"/>
                    </a:lnTo>
                    <a:cubicBezTo>
                      <a:pt x="254328" y="392642"/>
                      <a:pt x="252767" y="395033"/>
                      <a:pt x="251413" y="397424"/>
                    </a:cubicBezTo>
                    <a:lnTo>
                      <a:pt x="244230" y="397424"/>
                    </a:lnTo>
                    <a:cubicBezTo>
                      <a:pt x="235798" y="384118"/>
                      <a:pt x="224034" y="369461"/>
                      <a:pt x="207690" y="354388"/>
                    </a:cubicBezTo>
                    <a:close/>
                    <a:moveTo>
                      <a:pt x="32007" y="259919"/>
                    </a:moveTo>
                    <a:cubicBezTo>
                      <a:pt x="34960" y="260049"/>
                      <a:pt x="38109" y="262491"/>
                      <a:pt x="41076" y="266907"/>
                    </a:cubicBezTo>
                    <a:cubicBezTo>
                      <a:pt x="52110" y="283325"/>
                      <a:pt x="77822" y="310445"/>
                      <a:pt x="137781" y="344838"/>
                    </a:cubicBezTo>
                    <a:cubicBezTo>
                      <a:pt x="205026" y="383388"/>
                      <a:pt x="230634" y="424328"/>
                      <a:pt x="240315" y="447188"/>
                    </a:cubicBezTo>
                    <a:cubicBezTo>
                      <a:pt x="244374" y="457059"/>
                      <a:pt x="245936" y="474204"/>
                      <a:pt x="245936" y="484802"/>
                    </a:cubicBezTo>
                    <a:lnTo>
                      <a:pt x="245936" y="592762"/>
                    </a:lnTo>
                    <a:cubicBezTo>
                      <a:pt x="245936" y="595879"/>
                      <a:pt x="245103" y="598685"/>
                      <a:pt x="243854" y="601075"/>
                    </a:cubicBezTo>
                    <a:cubicBezTo>
                      <a:pt x="202008" y="562006"/>
                      <a:pt x="87815" y="449889"/>
                      <a:pt x="64914" y="379959"/>
                    </a:cubicBezTo>
                    <a:cubicBezTo>
                      <a:pt x="62728" y="373413"/>
                      <a:pt x="60334" y="368010"/>
                      <a:pt x="58668" y="368322"/>
                    </a:cubicBezTo>
                    <a:cubicBezTo>
                      <a:pt x="56899" y="368529"/>
                      <a:pt x="56274" y="374244"/>
                      <a:pt x="57523" y="381102"/>
                    </a:cubicBezTo>
                    <a:cubicBezTo>
                      <a:pt x="79279" y="494777"/>
                      <a:pt x="177025" y="574890"/>
                      <a:pt x="225637" y="608556"/>
                    </a:cubicBezTo>
                    <a:cubicBezTo>
                      <a:pt x="154540" y="593490"/>
                      <a:pt x="100410" y="549744"/>
                      <a:pt x="32852" y="465579"/>
                    </a:cubicBezTo>
                    <a:cubicBezTo>
                      <a:pt x="-24400" y="394402"/>
                      <a:pt x="7037" y="304003"/>
                      <a:pt x="24108" y="266803"/>
                    </a:cubicBezTo>
                    <a:cubicBezTo>
                      <a:pt x="26294" y="261972"/>
                      <a:pt x="29053" y="259789"/>
                      <a:pt x="32007" y="259919"/>
                    </a:cubicBezTo>
                    <a:close/>
                    <a:moveTo>
                      <a:pt x="274656" y="196948"/>
                    </a:moveTo>
                    <a:lnTo>
                      <a:pt x="276946" y="196948"/>
                    </a:lnTo>
                    <a:cubicBezTo>
                      <a:pt x="302452" y="196948"/>
                      <a:pt x="323064" y="217636"/>
                      <a:pt x="323064" y="243106"/>
                    </a:cubicBezTo>
                    <a:lnTo>
                      <a:pt x="323064" y="270759"/>
                    </a:lnTo>
                    <a:lnTo>
                      <a:pt x="274656" y="270759"/>
                    </a:lnTo>
                    <a:close/>
                    <a:moveTo>
                      <a:pt x="253808" y="196948"/>
                    </a:moveTo>
                    <a:lnTo>
                      <a:pt x="256098" y="196948"/>
                    </a:lnTo>
                    <a:lnTo>
                      <a:pt x="256098" y="270759"/>
                    </a:lnTo>
                    <a:lnTo>
                      <a:pt x="207690" y="270759"/>
                    </a:lnTo>
                    <a:lnTo>
                      <a:pt x="207690" y="243106"/>
                    </a:lnTo>
                    <a:cubicBezTo>
                      <a:pt x="207690" y="217636"/>
                      <a:pt x="228302" y="196948"/>
                      <a:pt x="253808" y="196948"/>
                    </a:cubicBezTo>
                    <a:close/>
                    <a:moveTo>
                      <a:pt x="267670" y="0"/>
                    </a:moveTo>
                    <a:cubicBezTo>
                      <a:pt x="284321" y="0"/>
                      <a:pt x="300243" y="5611"/>
                      <a:pt x="312522" y="15795"/>
                    </a:cubicBezTo>
                    <a:lnTo>
                      <a:pt x="445310" y="125946"/>
                    </a:lnTo>
                    <a:cubicBezTo>
                      <a:pt x="465291" y="142572"/>
                      <a:pt x="479860" y="173539"/>
                      <a:pt x="479860" y="199622"/>
                    </a:cubicBezTo>
                    <a:lnTo>
                      <a:pt x="479860" y="283378"/>
                    </a:lnTo>
                    <a:cubicBezTo>
                      <a:pt x="457070" y="285976"/>
                      <a:pt x="431990" y="289613"/>
                      <a:pt x="406077" y="296992"/>
                    </a:cubicBezTo>
                    <a:lnTo>
                      <a:pt x="406077" y="199622"/>
                    </a:lnTo>
                    <a:cubicBezTo>
                      <a:pt x="406077" y="195258"/>
                      <a:pt x="401499" y="185386"/>
                      <a:pt x="398064" y="182580"/>
                    </a:cubicBezTo>
                    <a:lnTo>
                      <a:pt x="267670" y="74403"/>
                    </a:lnTo>
                    <a:lnTo>
                      <a:pt x="137276" y="182580"/>
                    </a:lnTo>
                    <a:cubicBezTo>
                      <a:pt x="133945" y="185386"/>
                      <a:pt x="129263" y="195258"/>
                      <a:pt x="129263" y="199622"/>
                    </a:cubicBezTo>
                    <a:lnTo>
                      <a:pt x="129263" y="307383"/>
                    </a:lnTo>
                    <a:cubicBezTo>
                      <a:pt x="82849" y="278702"/>
                      <a:pt x="63285" y="256984"/>
                      <a:pt x="55480" y="245657"/>
                    </a:cubicBezTo>
                    <a:lnTo>
                      <a:pt x="55480" y="199622"/>
                    </a:lnTo>
                    <a:cubicBezTo>
                      <a:pt x="55480" y="173539"/>
                      <a:pt x="70049" y="142572"/>
                      <a:pt x="90134" y="125946"/>
                    </a:cubicBezTo>
                    <a:lnTo>
                      <a:pt x="222818" y="15795"/>
                    </a:lnTo>
                    <a:cubicBezTo>
                      <a:pt x="235097" y="5611"/>
                      <a:pt x="251019" y="0"/>
                      <a:pt x="2676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5272007B-55ED-4FE3-960A-94B575CFE41B}"/>
                </a:ext>
              </a:extLst>
            </p:cNvPr>
            <p:cNvSpPr/>
            <p:nvPr/>
          </p:nvSpPr>
          <p:spPr>
            <a:xfrm>
              <a:off x="1595413" y="5107075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 smtClean="0">
                  <a:solidFill>
                    <a:schemeClr val="accent3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EE8A1C55-1F05-4933-84D0-0B558DBE62FD}"/>
                </a:ext>
              </a:extLst>
            </p:cNvPr>
            <p:cNvSpPr/>
            <p:nvPr/>
          </p:nvSpPr>
          <p:spPr>
            <a:xfrm>
              <a:off x="1595412" y="5455847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/>
                <a:t>单击此处添加段落文本，单击此处添加段落文本</a:t>
              </a:r>
              <a:r>
                <a:rPr lang="zh-CN" altLang="en-US" sz="1000" dirty="0"/>
                <a:t/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:lc="http://schemas.openxmlformats.org/drawingml/2006/lockedCanvas" xmlns="" id="{4C9419AC-CD64-4439-9634-E508CD41EF22}"/>
              </a:ext>
            </a:extLst>
          </p:cNvPr>
          <p:cNvGrpSpPr/>
          <p:nvPr/>
        </p:nvGrpSpPr>
        <p:grpSpPr>
          <a:xfrm>
            <a:off x="7880403" y="4582545"/>
            <a:ext cx="3232007" cy="920094"/>
            <a:chOff x="4010929" y="5107075"/>
            <a:chExt cx="3008453" cy="85645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4CB39887-BA9B-4F6E-8410-743B876204B4}"/>
                </a:ext>
              </a:extLst>
            </p:cNvPr>
            <p:cNvGrpSpPr/>
            <p:nvPr/>
          </p:nvGrpSpPr>
          <p:grpSpPr>
            <a:xfrm>
              <a:off x="4010929" y="5149344"/>
              <a:ext cx="489858" cy="489858"/>
              <a:chOff x="719138" y="3455180"/>
              <a:chExt cx="489858" cy="489858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6A5D1203-569E-4131-8368-1A4F28BD24A3}"/>
                  </a:ext>
                </a:extLst>
              </p:cNvPr>
              <p:cNvSpPr/>
              <p:nvPr/>
            </p:nvSpPr>
            <p:spPr>
              <a:xfrm>
                <a:off x="719138" y="3455180"/>
                <a:ext cx="489858" cy="489858"/>
              </a:xfrm>
              <a:prstGeom prst="ellipse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任意多边形: 形状 76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31CCB361-17C4-4221-9620-0A3A6E78D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700" y="3606255"/>
                <a:ext cx="158733" cy="179973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63EBE7AB-54FD-40AC-83C6-F55ACF7A0C4F}"/>
                </a:ext>
              </a:extLst>
            </p:cNvPr>
            <p:cNvSpPr/>
            <p:nvPr/>
          </p:nvSpPr>
          <p:spPr>
            <a:xfrm>
              <a:off x="4553852" y="5107075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 smtClean="0">
                  <a:solidFill>
                    <a:schemeClr val="accent4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009CFE4D-2279-44CE-AD20-23487B81AE93}"/>
                </a:ext>
              </a:extLst>
            </p:cNvPr>
            <p:cNvSpPr/>
            <p:nvPr/>
          </p:nvSpPr>
          <p:spPr>
            <a:xfrm>
              <a:off x="4553851" y="5455847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/>
                <a:t>单击此处添加段落文本，单击此处添加段落文本</a:t>
              </a:r>
              <a:r>
                <a:rPr lang="zh-CN" altLang="en-US" sz="1000" dirty="0"/>
                <a:t/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/>
          <a:srcRect t="40909"/>
          <a:stretch/>
        </p:blipFill>
        <p:spPr>
          <a:xfrm>
            <a:off x="-335622" y="0"/>
            <a:ext cx="2995623" cy="160380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270657" y="206827"/>
            <a:ext cx="6129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-264002" y="0"/>
            <a:ext cx="3112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60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7" t="22434" r="17850" b="17222"/>
          <a:stretch/>
        </p:blipFill>
        <p:spPr>
          <a:xfrm>
            <a:off x="-19050" y="1626273"/>
            <a:ext cx="4171950" cy="413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801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6" y="1942822"/>
            <a:ext cx="6759415" cy="3293187"/>
          </a:xfrm>
          <a:prstGeom prst="rect">
            <a:avLst/>
          </a:prstGeom>
        </p:spPr>
      </p:pic>
      <p:sp>
        <p:nvSpPr>
          <p:cNvPr id="4" name="Rectangle 2"/>
          <p:cNvSpPr/>
          <p:nvPr/>
        </p:nvSpPr>
        <p:spPr>
          <a:xfrm>
            <a:off x="6114756" y="1944170"/>
            <a:ext cx="6077244" cy="329184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114756" y="2989484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white"/>
                </a:solidFill>
              </a:rPr>
              <a:t>单击此处添加标题文本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114756" y="3674656"/>
            <a:ext cx="60960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prstClr val="white"/>
                </a:solidFill>
              </a:rPr>
              <a:t>单击此处添加段落文本，单击此处添加段落文本</a:t>
            </a:r>
            <a:r>
              <a:rPr lang="zh-CN" altLang="en-US" sz="1600" dirty="0">
                <a:solidFill>
                  <a:prstClr val="white"/>
                </a:solidFill>
              </a:rPr>
              <a:t/>
            </a:r>
            <a:br>
              <a:rPr lang="zh-CN" altLang="en-US" sz="1600" dirty="0">
                <a:solidFill>
                  <a:prstClr val="white"/>
                </a:solidFill>
              </a:rPr>
            </a:br>
            <a:r>
              <a:rPr lang="zh-CN" altLang="en-US" sz="1600" dirty="0">
                <a:solidFill>
                  <a:prstClr val="white"/>
                </a:solidFill>
              </a:rPr>
              <a:t>如需更改请在（设置形状格式）菜单下（文本选项）中调整</a:t>
            </a:r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t="40909"/>
          <a:stretch/>
        </p:blipFill>
        <p:spPr>
          <a:xfrm>
            <a:off x="-335622" y="0"/>
            <a:ext cx="2995623" cy="160380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270657" y="206827"/>
            <a:ext cx="6129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-264002" y="0"/>
            <a:ext cx="3112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60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4451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812" y="0"/>
            <a:ext cx="9628188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0"/>
            <a:ext cx="43307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386740" y="2458632"/>
            <a:ext cx="2469419" cy="1940736"/>
            <a:chOff x="1386740" y="2609772"/>
            <a:chExt cx="2469419" cy="1940736"/>
          </a:xfrm>
        </p:grpSpPr>
        <p:sp>
          <p:nvSpPr>
            <p:cNvPr id="6" name="文本框 4"/>
            <p:cNvSpPr txBox="1"/>
            <p:nvPr/>
          </p:nvSpPr>
          <p:spPr>
            <a:xfrm>
              <a:off x="1386740" y="3515472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根据自己的需要添加适当的文字，据研究，在幻灯片中，一页的文字最好不要超</a:t>
              </a:r>
              <a:r>
                <a:rPr lang="en-US" altLang="zh-CN" sz="1200" dirty="0">
                  <a:solidFill>
                    <a:schemeClr val="bg1"/>
                  </a:solidFill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</a:rPr>
                <a:t>字根据自己的需要添加适当的文字一页的文字最好不要超过</a:t>
              </a:r>
              <a:r>
                <a:rPr lang="en-US" altLang="zh-CN" sz="1200" dirty="0">
                  <a:solidFill>
                    <a:schemeClr val="bg1"/>
                  </a:solidFill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</a:rPr>
                <a:t>字。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386741" y="2609772"/>
              <a:ext cx="2469418" cy="371700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单击此处添加标题文本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791186" y="4550508"/>
              <a:ext cx="206497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26481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 bwMode="auto">
          <a:xfrm>
            <a:off x="0" y="2528900"/>
            <a:ext cx="6720257" cy="4329100"/>
          </a:xfrm>
          <a:prstGeom prst="parallelogram">
            <a:avLst>
              <a:gd name="adj" fmla="val 39904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76000" tIns="144000" rIns="576000" bIns="14400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</a:rPr>
              <a:t>5</a:t>
            </a:r>
            <a:r>
              <a:rPr lang="zh-CN" altLang="en-US" sz="1200" dirty="0">
                <a:solidFill>
                  <a:schemeClr val="bg1"/>
                </a:solidFill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</a:rPr>
              <a:t>5</a:t>
            </a:r>
            <a:r>
              <a:rPr lang="zh-CN" altLang="en-US" sz="1200" dirty="0">
                <a:solidFill>
                  <a:schemeClr val="bg1"/>
                </a:solidFill>
              </a:rPr>
              <a:t>分钟之内。</a:t>
            </a:r>
          </a:p>
        </p:txBody>
      </p:sp>
      <p:sp>
        <p:nvSpPr>
          <p:cNvPr id="5" name="平行四边形 4"/>
          <p:cNvSpPr/>
          <p:nvPr/>
        </p:nvSpPr>
        <p:spPr bwMode="auto">
          <a:xfrm>
            <a:off x="4979876" y="0"/>
            <a:ext cx="7212124" cy="6858000"/>
          </a:xfrm>
          <a:prstGeom prst="parallelogram">
            <a:avLst>
              <a:gd name="adj" fmla="val 39904"/>
            </a:avLst>
          </a:prstGeom>
          <a:blipFill dpi="0" rotWithShape="1"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平行四边形 5"/>
          <p:cNvSpPr/>
          <p:nvPr/>
        </p:nvSpPr>
        <p:spPr bwMode="auto">
          <a:xfrm>
            <a:off x="6713114" y="0"/>
            <a:ext cx="1728192" cy="2528900"/>
          </a:xfrm>
          <a:prstGeom prst="parallelogram">
            <a:avLst>
              <a:gd name="adj" fmla="val 57936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1807720" y="1603805"/>
            <a:ext cx="4212468" cy="618475"/>
            <a:chOff x="1883532" y="1839808"/>
            <a:chExt cx="4212468" cy="618475"/>
          </a:xfrm>
        </p:grpSpPr>
        <p:sp>
          <p:nvSpPr>
            <p:cNvPr id="7" name="文本框 4"/>
            <p:cNvSpPr txBox="1"/>
            <p:nvPr/>
          </p:nvSpPr>
          <p:spPr>
            <a:xfrm>
              <a:off x="1883532" y="1839808"/>
              <a:ext cx="4212468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 smtClean="0"/>
                <a:t>单击此处添加标题文本</a:t>
              </a:r>
              <a:endParaRPr lang="zh-CN" altLang="en-US" sz="1600" b="1" dirty="0"/>
            </a:p>
          </p:txBody>
        </p:sp>
        <p:sp>
          <p:nvSpPr>
            <p:cNvPr id="8" name="文本框 5"/>
            <p:cNvSpPr txBox="1"/>
            <p:nvPr/>
          </p:nvSpPr>
          <p:spPr>
            <a:xfrm>
              <a:off x="1883532" y="2255792"/>
              <a:ext cx="4212468" cy="20249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 smtClean="0"/>
                <a:t>单击此处添加段落文本，单击此处添加段落文本。</a:t>
              </a:r>
              <a:endParaRPr lang="zh-CN" altLang="en-US" sz="1200" dirty="0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t="40909"/>
          <a:stretch/>
        </p:blipFill>
        <p:spPr>
          <a:xfrm>
            <a:off x="-335622" y="0"/>
            <a:ext cx="2995623" cy="16038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70657" y="206827"/>
            <a:ext cx="6129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-264002" y="0"/>
            <a:ext cx="3112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60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704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28" r="23453"/>
          <a:stretch/>
        </p:blipFill>
        <p:spPr>
          <a:xfrm>
            <a:off x="6066971" y="376"/>
            <a:ext cx="6125029" cy="685762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37127" y="1126509"/>
            <a:ext cx="2521547" cy="4802591"/>
            <a:chOff x="2437127" y="1126509"/>
            <a:chExt cx="2521547" cy="4802591"/>
          </a:xfrm>
        </p:grpSpPr>
        <p:sp>
          <p:nvSpPr>
            <p:cNvPr id="21" name="TextBox 32"/>
            <p:cNvSpPr txBox="1"/>
            <p:nvPr/>
          </p:nvSpPr>
          <p:spPr>
            <a:xfrm>
              <a:off x="3542902" y="2431394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accent2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22" name="TextBox 33"/>
            <p:cNvSpPr txBox="1"/>
            <p:nvPr/>
          </p:nvSpPr>
          <p:spPr>
            <a:xfrm>
              <a:off x="2437127" y="2769948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dk1">
                      <a:lumMod val="100000"/>
                    </a:schemeClr>
                  </a:solidFill>
                </a:rPr>
                <a:t>单击此处添加段落文本，单击此处添加段落文本  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3" name="TextBox 35"/>
            <p:cNvSpPr txBox="1"/>
            <p:nvPr/>
          </p:nvSpPr>
          <p:spPr>
            <a:xfrm>
              <a:off x="3542902" y="373627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accent3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24" name="TextBox 36"/>
            <p:cNvSpPr txBox="1"/>
            <p:nvPr/>
          </p:nvSpPr>
          <p:spPr>
            <a:xfrm>
              <a:off x="2437127" y="4074833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dk1">
                      <a:lumMod val="100000"/>
                    </a:schemeClr>
                  </a:solidFill>
                </a:rPr>
                <a:t>单击此处添加段落文本，单击此处添加段落文本  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5" name="TextBox 38"/>
            <p:cNvSpPr txBox="1"/>
            <p:nvPr/>
          </p:nvSpPr>
          <p:spPr>
            <a:xfrm>
              <a:off x="3542902" y="507412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accent5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5"/>
                </a:solidFill>
              </a:endParaRPr>
            </a:p>
          </p:txBody>
        </p:sp>
        <p:sp>
          <p:nvSpPr>
            <p:cNvPr id="26" name="TextBox 39"/>
            <p:cNvSpPr txBox="1"/>
            <p:nvPr/>
          </p:nvSpPr>
          <p:spPr>
            <a:xfrm>
              <a:off x="2437127" y="5412677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dk1">
                      <a:lumMod val="100000"/>
                    </a:schemeClr>
                  </a:solidFill>
                </a:rPr>
                <a:t>单击此处添加段落文本，单击此处添加段落文本  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7" name="TextBox 41"/>
            <p:cNvSpPr txBox="1"/>
            <p:nvPr/>
          </p:nvSpPr>
          <p:spPr>
            <a:xfrm>
              <a:off x="3542902" y="112650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accent1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TextBox 42"/>
            <p:cNvSpPr txBox="1"/>
            <p:nvPr/>
          </p:nvSpPr>
          <p:spPr>
            <a:xfrm>
              <a:off x="2437127" y="1465063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schemeClr val="dk1">
                      <a:lumMod val="100000"/>
                    </a:schemeClr>
                  </a:solidFill>
                </a:rPr>
                <a:t>单击此处添加段落文本，单击此处添加段落文本  </a:t>
              </a: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51714" y="983962"/>
            <a:ext cx="957943" cy="962201"/>
            <a:chOff x="5551714" y="983962"/>
            <a:chExt cx="957943" cy="96220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983962"/>
              <a:ext cx="957943" cy="962201"/>
            </a:xfrm>
            <a:prstGeom prst="rect">
              <a:avLst/>
            </a:prstGeom>
          </p:spPr>
        </p:pic>
        <p:sp>
          <p:nvSpPr>
            <p:cNvPr id="15" name="任意多边形: 形状 14"/>
            <p:cNvSpPr/>
            <p:nvPr/>
          </p:nvSpPr>
          <p:spPr>
            <a:xfrm>
              <a:off x="5827083" y="1275687"/>
              <a:ext cx="407203" cy="3864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51714" y="2299833"/>
            <a:ext cx="957943" cy="962201"/>
            <a:chOff x="5551714" y="2299833"/>
            <a:chExt cx="957943" cy="962201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2299833"/>
              <a:ext cx="957943" cy="962201"/>
            </a:xfrm>
            <a:prstGeom prst="rect">
              <a:avLst/>
            </a:prstGeom>
          </p:spPr>
        </p:pic>
        <p:sp>
          <p:nvSpPr>
            <p:cNvPr id="16" name="任意多边形: 形状 15"/>
            <p:cNvSpPr/>
            <p:nvPr/>
          </p:nvSpPr>
          <p:spPr>
            <a:xfrm>
              <a:off x="5827084" y="2642971"/>
              <a:ext cx="407202" cy="3567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51714" y="3615704"/>
            <a:ext cx="957943" cy="962201"/>
            <a:chOff x="5551714" y="3615704"/>
            <a:chExt cx="957943" cy="962201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3615704"/>
              <a:ext cx="957943" cy="962201"/>
            </a:xfrm>
            <a:prstGeom prst="rect">
              <a:avLst/>
            </a:prstGeom>
          </p:spPr>
        </p:pic>
        <p:sp>
          <p:nvSpPr>
            <p:cNvPr id="17" name="任意多边形: 形状 16"/>
            <p:cNvSpPr/>
            <p:nvPr/>
          </p:nvSpPr>
          <p:spPr>
            <a:xfrm>
              <a:off x="5865722" y="3872664"/>
              <a:ext cx="329923" cy="4043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51714" y="4931576"/>
            <a:ext cx="957943" cy="962201"/>
            <a:chOff x="5551714" y="4931576"/>
            <a:chExt cx="957943" cy="962201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4931576"/>
              <a:ext cx="957943" cy="962201"/>
            </a:xfrm>
            <a:prstGeom prst="rect">
              <a:avLst/>
            </a:prstGeom>
          </p:spPr>
        </p:pic>
        <p:sp>
          <p:nvSpPr>
            <p:cNvPr id="19" name="任意多边形: 形状 15"/>
            <p:cNvSpPr/>
            <p:nvPr/>
          </p:nvSpPr>
          <p:spPr>
            <a:xfrm>
              <a:off x="5827084" y="5234292"/>
              <a:ext cx="407202" cy="3567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928720" y="1542080"/>
            <a:ext cx="800219" cy="3388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cs typeface="+mn-ea"/>
                <a:sym typeface="+mn-lt"/>
              </a:rPr>
              <a:t>此处输入标题</a:t>
            </a:r>
            <a:endParaRPr lang="en-US" altLang="zh-CN" sz="40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3816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29772" y="397290"/>
            <a:ext cx="11317372" cy="6047053"/>
          </a:xfrm>
          <a:prstGeom prst="rect">
            <a:avLst/>
          </a:prstGeom>
          <a:noFill/>
          <a:ln w="635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/>
          <a:srcRect b="8617"/>
          <a:stretch/>
        </p:blipFill>
        <p:spPr>
          <a:xfrm rot="10158898">
            <a:off x="4780309" y="-24938"/>
            <a:ext cx="7569287" cy="626704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8637" y="321842"/>
            <a:ext cx="7569287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61124" y="2851832"/>
            <a:ext cx="6803792" cy="1188863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00667" y="2997008"/>
            <a:ext cx="6803792" cy="1188863"/>
          </a:xfrm>
          <a:prstGeom prst="rect">
            <a:avLst/>
          </a:prstGeom>
          <a:noFill/>
          <a:ln w="6350">
            <a:solidFill>
              <a:schemeClr val="bg1"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37898" y="3108585"/>
            <a:ext cx="44502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谢</a:t>
            </a:r>
            <a:r>
              <a:rPr lang="zh-CN" altLang="en-US" sz="3600" b="1" dirty="0" smtClean="0">
                <a:solidFill>
                  <a:schemeClr val="bg1"/>
                </a:solidFill>
                <a:cs typeface="+mn-ea"/>
                <a:sym typeface="+mn-lt"/>
              </a:rPr>
              <a:t>谢观看   </a:t>
            </a:r>
            <a:r>
              <a:rPr lang="en-US" altLang="zh-CN" sz="3600" b="1" dirty="0" smtClean="0">
                <a:solidFill>
                  <a:schemeClr val="bg1"/>
                </a:solidFill>
                <a:cs typeface="+mn-ea"/>
                <a:sym typeface="+mn-lt"/>
              </a:rPr>
              <a:t>THANKS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343014" y="1358303"/>
            <a:ext cx="39190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2020</a:t>
            </a:r>
            <a:endParaRPr lang="zh-CN" altLang="en-US" sz="115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117679" y="4297448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</a:t>
            </a:r>
            <a:r>
              <a:rPr lang="zh-CN" altLang="en-US" dirty="0" smtClean="0">
                <a:solidFill>
                  <a:schemeClr val="bg1"/>
                </a:solidFill>
              </a:rPr>
              <a:t>人：东方之</a:t>
            </a:r>
            <a:r>
              <a:rPr lang="en-US" altLang="zh-CN" dirty="0" smtClean="0">
                <a:solidFill>
                  <a:schemeClr val="bg1"/>
                </a:solidFill>
              </a:rPr>
              <a:t>P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85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2700" y="2647950"/>
            <a:ext cx="545572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6392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/>
          <a:srcRect r="38146"/>
          <a:stretch/>
        </p:blipFill>
        <p:spPr>
          <a:xfrm>
            <a:off x="-1039288" y="328270"/>
            <a:ext cx="4681912" cy="6858000"/>
          </a:xfrm>
          <a:prstGeom prst="rect">
            <a:avLst/>
          </a:prstGeom>
        </p:spPr>
      </p:pic>
      <p:grpSp>
        <p:nvGrpSpPr>
          <p:cNvPr id="4" name="Group 1"/>
          <p:cNvGrpSpPr/>
          <p:nvPr/>
        </p:nvGrpSpPr>
        <p:grpSpPr>
          <a:xfrm>
            <a:off x="4409414" y="1551191"/>
            <a:ext cx="1684912" cy="3456384"/>
            <a:chOff x="4151784" y="1808820"/>
            <a:chExt cx="2808312" cy="3456384"/>
          </a:xfrm>
        </p:grpSpPr>
        <p:cxnSp>
          <p:nvCxnSpPr>
            <p:cNvPr id="41" name="Straight Connector 26"/>
            <p:cNvCxnSpPr/>
            <p:nvPr/>
          </p:nvCxnSpPr>
          <p:spPr>
            <a:xfrm>
              <a:off x="5123892" y="2970533"/>
              <a:ext cx="183620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7"/>
            <p:cNvCxnSpPr/>
            <p:nvPr/>
          </p:nvCxnSpPr>
          <p:spPr>
            <a:xfrm>
              <a:off x="5123892" y="4149080"/>
              <a:ext cx="1836204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8"/>
            <p:cNvCxnSpPr/>
            <p:nvPr/>
          </p:nvCxnSpPr>
          <p:spPr>
            <a:xfrm>
              <a:off x="4151784" y="5265204"/>
              <a:ext cx="2808312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29"/>
            <p:cNvCxnSpPr/>
            <p:nvPr/>
          </p:nvCxnSpPr>
          <p:spPr>
            <a:xfrm>
              <a:off x="4151784" y="1808820"/>
              <a:ext cx="28083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1637104" y="1263158"/>
            <a:ext cx="3996445" cy="3996445"/>
            <a:chOff x="1477447" y="1640530"/>
            <a:chExt cx="3996445" cy="3996445"/>
          </a:xfrm>
        </p:grpSpPr>
        <p:sp>
          <p:nvSpPr>
            <p:cNvPr id="5" name="Circle: Hollow 24"/>
            <p:cNvSpPr/>
            <p:nvPr/>
          </p:nvSpPr>
          <p:spPr bwMode="auto">
            <a:xfrm>
              <a:off x="1477447" y="1640530"/>
              <a:ext cx="3996445" cy="3996445"/>
            </a:xfrm>
            <a:prstGeom prst="donut">
              <a:avLst>
                <a:gd name="adj" fmla="val 20463"/>
              </a:avLst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/>
            <p:nvPr/>
          </p:nvSpPr>
          <p:spPr bwMode="auto">
            <a:xfrm>
              <a:off x="1477447" y="1640531"/>
              <a:ext cx="1998222" cy="3996444"/>
            </a:xfrm>
            <a:custGeom>
              <a:avLst/>
              <a:gdLst>
                <a:gd name="connsiteX0" fmla="*/ 1998222 w 1998222"/>
                <a:gd name="connsiteY0" fmla="*/ 0 h 3996444"/>
                <a:gd name="connsiteX1" fmla="*/ 1998222 w 1998222"/>
                <a:gd name="connsiteY1" fmla="*/ 567495 h 3996444"/>
                <a:gd name="connsiteX2" fmla="*/ 567495 w 1998222"/>
                <a:gd name="connsiteY2" fmla="*/ 1998222 h 3996444"/>
                <a:gd name="connsiteX3" fmla="*/ 1998222 w 1998222"/>
                <a:gd name="connsiteY3" fmla="*/ 3428949 h 3996444"/>
                <a:gd name="connsiteX4" fmla="*/ 1998222 w 1998222"/>
                <a:gd name="connsiteY4" fmla="*/ 3996444 h 3996444"/>
                <a:gd name="connsiteX5" fmla="*/ 0 w 1998222"/>
                <a:gd name="connsiteY5" fmla="*/ 1998222 h 3996444"/>
                <a:gd name="connsiteX6" fmla="*/ 1998222 w 1998222"/>
                <a:gd name="connsiteY6" fmla="*/ 0 h 399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8222" h="3996444">
                  <a:moveTo>
                    <a:pt x="1998222" y="0"/>
                  </a:moveTo>
                  <a:lnTo>
                    <a:pt x="1998222" y="567495"/>
                  </a:lnTo>
                  <a:cubicBezTo>
                    <a:pt x="1208053" y="567495"/>
                    <a:pt x="567495" y="1208053"/>
                    <a:pt x="567495" y="1998222"/>
                  </a:cubicBezTo>
                  <a:cubicBezTo>
                    <a:pt x="567495" y="2788391"/>
                    <a:pt x="1208053" y="3428949"/>
                    <a:pt x="1998222" y="3428949"/>
                  </a:cubicBezTo>
                  <a:lnTo>
                    <a:pt x="1998222" y="3996444"/>
                  </a:lnTo>
                  <a:cubicBezTo>
                    <a:pt x="894634" y="3996444"/>
                    <a:pt x="0" y="3101810"/>
                    <a:pt x="0" y="1998222"/>
                  </a:cubicBezTo>
                  <a:cubicBezTo>
                    <a:pt x="0" y="894634"/>
                    <a:pt x="894634" y="0"/>
                    <a:pt x="199822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21"/>
            <p:cNvSpPr/>
            <p:nvPr/>
          </p:nvSpPr>
          <p:spPr bwMode="auto">
            <a:xfrm>
              <a:off x="4487347" y="3638753"/>
              <a:ext cx="986545" cy="1412956"/>
            </a:xfrm>
            <a:custGeom>
              <a:avLst/>
              <a:gdLst>
                <a:gd name="connsiteX0" fmla="*/ 419050 w 986545"/>
                <a:gd name="connsiteY0" fmla="*/ 0 h 1412956"/>
                <a:gd name="connsiteX1" fmla="*/ 986545 w 986545"/>
                <a:gd name="connsiteY1" fmla="*/ 0 h 1412956"/>
                <a:gd name="connsiteX2" fmla="*/ 401279 w 986545"/>
                <a:gd name="connsiteY2" fmla="*/ 1412956 h 1412956"/>
                <a:gd name="connsiteX3" fmla="*/ 0 w 986545"/>
                <a:gd name="connsiteY3" fmla="*/ 1011677 h 1412956"/>
                <a:gd name="connsiteX4" fmla="*/ 419050 w 986545"/>
                <a:gd name="connsiteY4" fmla="*/ 0 h 141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6545" h="1412956">
                  <a:moveTo>
                    <a:pt x="419050" y="0"/>
                  </a:moveTo>
                  <a:lnTo>
                    <a:pt x="986545" y="0"/>
                  </a:lnTo>
                  <a:cubicBezTo>
                    <a:pt x="986545" y="551794"/>
                    <a:pt x="762887" y="1051350"/>
                    <a:pt x="401279" y="1412956"/>
                  </a:cubicBezTo>
                  <a:lnTo>
                    <a:pt x="0" y="1011677"/>
                  </a:lnTo>
                  <a:cubicBezTo>
                    <a:pt x="258911" y="752766"/>
                    <a:pt x="419050" y="395085"/>
                    <a:pt x="41905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50000" sy="50000" flip="none" algn="tl"/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9"/>
            <p:cNvSpPr/>
            <p:nvPr/>
          </p:nvSpPr>
          <p:spPr bwMode="auto">
            <a:xfrm flipH="1">
              <a:off x="4487819" y="2226317"/>
              <a:ext cx="986073" cy="1412436"/>
            </a:xfrm>
            <a:custGeom>
              <a:avLst/>
              <a:gdLst>
                <a:gd name="connsiteX0" fmla="*/ 584794 w 986073"/>
                <a:gd name="connsiteY0" fmla="*/ 0 h 1412436"/>
                <a:gd name="connsiteX1" fmla="*/ 456297 w 986073"/>
                <a:gd name="connsiteY1" fmla="*/ 141381 h 1412436"/>
                <a:gd name="connsiteX2" fmla="*/ 0 w 986073"/>
                <a:gd name="connsiteY2" fmla="*/ 1412436 h 1412436"/>
                <a:gd name="connsiteX3" fmla="*/ 567495 w 986073"/>
                <a:gd name="connsiteY3" fmla="*/ 1412436 h 1412436"/>
                <a:gd name="connsiteX4" fmla="*/ 894203 w 986073"/>
                <a:gd name="connsiteY4" fmla="*/ 502361 h 1412436"/>
                <a:gd name="connsiteX5" fmla="*/ 986073 w 986073"/>
                <a:gd name="connsiteY5" fmla="*/ 401279 h 1412436"/>
                <a:gd name="connsiteX6" fmla="*/ 584794 w 986073"/>
                <a:gd name="connsiteY6" fmla="*/ 0 h 1412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073" h="1412436">
                  <a:moveTo>
                    <a:pt x="584794" y="0"/>
                  </a:moveTo>
                  <a:lnTo>
                    <a:pt x="456297" y="141381"/>
                  </a:lnTo>
                  <a:cubicBezTo>
                    <a:pt x="171239" y="486792"/>
                    <a:pt x="0" y="929616"/>
                    <a:pt x="0" y="1412436"/>
                  </a:cubicBezTo>
                  <a:lnTo>
                    <a:pt x="567495" y="1412436"/>
                  </a:lnTo>
                  <a:cubicBezTo>
                    <a:pt x="567495" y="1066737"/>
                    <a:pt x="690102" y="749675"/>
                    <a:pt x="894203" y="502361"/>
                  </a:cubicBezTo>
                  <a:lnTo>
                    <a:pt x="986073" y="401279"/>
                  </a:lnTo>
                  <a:lnTo>
                    <a:pt x="584794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7"/>
            <p:cNvSpPr/>
            <p:nvPr/>
          </p:nvSpPr>
          <p:spPr bwMode="auto">
            <a:xfrm flipH="1">
              <a:off x="3475669" y="1640532"/>
              <a:ext cx="1413428" cy="987065"/>
            </a:xfrm>
            <a:custGeom>
              <a:avLst/>
              <a:gdLst>
                <a:gd name="connsiteX0" fmla="*/ 1413428 w 1413428"/>
                <a:gd name="connsiteY0" fmla="*/ 0 h 987065"/>
                <a:gd name="connsiteX1" fmla="*/ 472 w 1413428"/>
                <a:gd name="connsiteY1" fmla="*/ 585266 h 987065"/>
                <a:gd name="connsiteX2" fmla="*/ 0 w 1413428"/>
                <a:gd name="connsiteY2" fmla="*/ 585786 h 987065"/>
                <a:gd name="connsiteX3" fmla="*/ 401279 w 1413428"/>
                <a:gd name="connsiteY3" fmla="*/ 987065 h 987065"/>
                <a:gd name="connsiteX4" fmla="*/ 401751 w 1413428"/>
                <a:gd name="connsiteY4" fmla="*/ 986545 h 987065"/>
                <a:gd name="connsiteX5" fmla="*/ 1413428 w 1413428"/>
                <a:gd name="connsiteY5" fmla="*/ 567495 h 987065"/>
                <a:gd name="connsiteX6" fmla="*/ 1413428 w 1413428"/>
                <a:gd name="connsiteY6" fmla="*/ 0 h 98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3428" h="987065">
                  <a:moveTo>
                    <a:pt x="1413428" y="0"/>
                  </a:moveTo>
                  <a:cubicBezTo>
                    <a:pt x="861634" y="0"/>
                    <a:pt x="362079" y="223659"/>
                    <a:pt x="472" y="585266"/>
                  </a:cubicBezTo>
                  <a:lnTo>
                    <a:pt x="0" y="585786"/>
                  </a:lnTo>
                  <a:lnTo>
                    <a:pt x="401279" y="987065"/>
                  </a:lnTo>
                  <a:lnTo>
                    <a:pt x="401751" y="986545"/>
                  </a:lnTo>
                  <a:cubicBezTo>
                    <a:pt x="660662" y="727635"/>
                    <a:pt x="1018344" y="567495"/>
                    <a:pt x="1413428" y="567495"/>
                  </a:cubicBezTo>
                  <a:lnTo>
                    <a:pt x="1413428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50000" sy="50000" flip="none" algn="tl"/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23"/>
            <p:cNvSpPr/>
            <p:nvPr/>
          </p:nvSpPr>
          <p:spPr bwMode="auto">
            <a:xfrm flipH="1" flipV="1">
              <a:off x="3475669" y="4649910"/>
              <a:ext cx="1413428" cy="987065"/>
            </a:xfrm>
            <a:custGeom>
              <a:avLst/>
              <a:gdLst>
                <a:gd name="connsiteX0" fmla="*/ 1413428 w 1413428"/>
                <a:gd name="connsiteY0" fmla="*/ 0 h 987065"/>
                <a:gd name="connsiteX1" fmla="*/ 472 w 1413428"/>
                <a:gd name="connsiteY1" fmla="*/ 585266 h 987065"/>
                <a:gd name="connsiteX2" fmla="*/ 0 w 1413428"/>
                <a:gd name="connsiteY2" fmla="*/ 585786 h 987065"/>
                <a:gd name="connsiteX3" fmla="*/ 401279 w 1413428"/>
                <a:gd name="connsiteY3" fmla="*/ 987065 h 987065"/>
                <a:gd name="connsiteX4" fmla="*/ 401751 w 1413428"/>
                <a:gd name="connsiteY4" fmla="*/ 986545 h 987065"/>
                <a:gd name="connsiteX5" fmla="*/ 1413428 w 1413428"/>
                <a:gd name="connsiteY5" fmla="*/ 567495 h 987065"/>
                <a:gd name="connsiteX6" fmla="*/ 1413428 w 1413428"/>
                <a:gd name="connsiteY6" fmla="*/ 0 h 98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3428" h="987065">
                  <a:moveTo>
                    <a:pt x="1413428" y="0"/>
                  </a:moveTo>
                  <a:cubicBezTo>
                    <a:pt x="861634" y="0"/>
                    <a:pt x="362079" y="223659"/>
                    <a:pt x="472" y="585266"/>
                  </a:cubicBezTo>
                  <a:lnTo>
                    <a:pt x="0" y="585786"/>
                  </a:lnTo>
                  <a:lnTo>
                    <a:pt x="401279" y="987065"/>
                  </a:lnTo>
                  <a:lnTo>
                    <a:pt x="401751" y="986545"/>
                  </a:lnTo>
                  <a:cubicBezTo>
                    <a:pt x="660662" y="727635"/>
                    <a:pt x="1018344" y="567495"/>
                    <a:pt x="1413428" y="567495"/>
                  </a:cubicBezTo>
                  <a:lnTo>
                    <a:pt x="1413428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39"/>
            <p:cNvSpPr/>
            <p:nvPr/>
          </p:nvSpPr>
          <p:spPr>
            <a:xfrm>
              <a:off x="2401719" y="3069365"/>
              <a:ext cx="2147900" cy="11387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norm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</a:rPr>
                <a:t>目</a:t>
              </a:r>
              <a:r>
                <a:rPr lang="zh-CN" altLang="en-US" sz="4800" b="1" dirty="0">
                  <a:solidFill>
                    <a:schemeClr val="accent2"/>
                  </a:solidFill>
                </a:rPr>
                <a:t>录</a:t>
              </a:r>
              <a:br>
                <a:rPr lang="zh-CN" altLang="en-US" sz="4800" b="1" dirty="0">
                  <a:solidFill>
                    <a:schemeClr val="accent2"/>
                  </a:solidFill>
                </a:rPr>
              </a:br>
              <a:r>
                <a:rPr lang="en-US" altLang="zh-CN" b="1" dirty="0">
                  <a:solidFill>
                    <a:schemeClr val="bg1"/>
                  </a:solidFill>
                </a:rPr>
                <a:t>CON</a:t>
              </a:r>
              <a:r>
                <a:rPr lang="en-US" altLang="zh-CN" b="1" dirty="0">
                  <a:solidFill>
                    <a:schemeClr val="accent2"/>
                  </a:solidFill>
                </a:rPr>
                <a:t>TENT</a:t>
              </a:r>
            </a:p>
          </p:txBody>
        </p:sp>
      </p:grpSp>
      <p:grpSp>
        <p:nvGrpSpPr>
          <p:cNvPr id="12" name="Group 20"/>
          <p:cNvGrpSpPr/>
          <p:nvPr/>
        </p:nvGrpSpPr>
        <p:grpSpPr>
          <a:xfrm>
            <a:off x="6209612" y="1298015"/>
            <a:ext cx="5256584" cy="4419633"/>
            <a:chOff x="6023992" y="1752437"/>
            <a:chExt cx="3971468" cy="3339133"/>
          </a:xfrm>
        </p:grpSpPr>
        <p:grpSp>
          <p:nvGrpSpPr>
            <p:cNvPr id="13" name="Group 22"/>
            <p:cNvGrpSpPr/>
            <p:nvPr/>
          </p:nvGrpSpPr>
          <p:grpSpPr>
            <a:xfrm>
              <a:off x="6023992" y="1752437"/>
              <a:ext cx="3960440" cy="674180"/>
              <a:chOff x="5403632" y="2024608"/>
              <a:chExt cx="3960440" cy="674180"/>
            </a:xfrm>
          </p:grpSpPr>
          <p:grpSp>
            <p:nvGrpSpPr>
              <p:cNvPr id="35" name="Group 59"/>
              <p:cNvGrpSpPr/>
              <p:nvPr/>
            </p:nvGrpSpPr>
            <p:grpSpPr>
              <a:xfrm>
                <a:off x="5403632" y="2028913"/>
                <a:ext cx="399214" cy="399214"/>
                <a:chOff x="0" y="0"/>
                <a:chExt cx="767929" cy="767929"/>
              </a:xfrm>
            </p:grpSpPr>
            <p:sp>
              <p:nvSpPr>
                <p:cNvPr id="39" name="Freeform: Shape 63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3"/>
                  <a:srcRect/>
                  <a:tile tx="0" ty="0" sx="50000" sy="50000" flip="none" algn="tl"/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64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Group 60"/>
              <p:cNvGrpSpPr/>
              <p:nvPr/>
            </p:nvGrpSpPr>
            <p:grpSpPr>
              <a:xfrm>
                <a:off x="5802845" y="2024608"/>
                <a:ext cx="3561227" cy="674180"/>
                <a:chOff x="6729846" y="3961702"/>
                <a:chExt cx="3561227" cy="674180"/>
              </a:xfrm>
            </p:grpSpPr>
            <p:sp>
              <p:nvSpPr>
                <p:cNvPr id="37" name="Rectangle 61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 dirty="0">
                      <a:solidFill>
                        <a:schemeClr val="accent1"/>
                      </a:solidFill>
                    </a:rPr>
                    <a:t>单击此处添加标题文本</a:t>
                  </a:r>
                </a:p>
              </p:txBody>
            </p:sp>
            <p:sp>
              <p:nvSpPr>
                <p:cNvPr id="38" name="Rectangle 62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00000"/>
                      </a:solidFill>
                    </a:rPr>
                    <a:t>单击此处添加段落文本，单击此处添加段落文本</a:t>
                  </a:r>
                </a:p>
              </p:txBody>
            </p:sp>
          </p:grpSp>
        </p:grpSp>
        <p:grpSp>
          <p:nvGrpSpPr>
            <p:cNvPr id="14" name="Group 25"/>
            <p:cNvGrpSpPr/>
            <p:nvPr/>
          </p:nvGrpSpPr>
          <p:grpSpPr>
            <a:xfrm>
              <a:off x="6023992" y="2640755"/>
              <a:ext cx="3971468" cy="674180"/>
              <a:chOff x="5403632" y="3014427"/>
              <a:chExt cx="3971468" cy="674180"/>
            </a:xfrm>
          </p:grpSpPr>
          <p:grpSp>
            <p:nvGrpSpPr>
              <p:cNvPr id="29" name="Group 53"/>
              <p:cNvGrpSpPr/>
              <p:nvPr/>
            </p:nvGrpSpPr>
            <p:grpSpPr>
              <a:xfrm>
                <a:off x="5403632" y="3066578"/>
                <a:ext cx="399214" cy="399214"/>
                <a:chOff x="0" y="0"/>
                <a:chExt cx="767929" cy="767929"/>
              </a:xfrm>
            </p:grpSpPr>
            <p:sp>
              <p:nvSpPr>
                <p:cNvPr id="33" name="Freeform: Shape 57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3"/>
                  <a:srcRect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58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0" name="Group 54"/>
              <p:cNvGrpSpPr/>
              <p:nvPr/>
            </p:nvGrpSpPr>
            <p:grpSpPr>
              <a:xfrm>
                <a:off x="5813873" y="3014427"/>
                <a:ext cx="3561227" cy="674180"/>
                <a:chOff x="6729846" y="3961702"/>
                <a:chExt cx="3561227" cy="674180"/>
              </a:xfrm>
            </p:grpSpPr>
            <p:sp>
              <p:nvSpPr>
                <p:cNvPr id="31" name="Rectangle 55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 dirty="0">
                      <a:solidFill>
                        <a:schemeClr val="accent2"/>
                      </a:solidFill>
                    </a:rPr>
                    <a:t>单击此处添加标题文本</a:t>
                  </a:r>
                </a:p>
              </p:txBody>
            </p:sp>
            <p:sp>
              <p:nvSpPr>
                <p:cNvPr id="32" name="Rectangle 56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00000"/>
                      </a:solidFill>
                    </a:rPr>
                    <a:t>单击此处添加段落文本，单击此处添加段落文本</a:t>
                  </a:r>
                </a:p>
              </p:txBody>
            </p:sp>
          </p:grpSp>
        </p:grpSp>
        <p:grpSp>
          <p:nvGrpSpPr>
            <p:cNvPr id="15" name="Group 30"/>
            <p:cNvGrpSpPr/>
            <p:nvPr/>
          </p:nvGrpSpPr>
          <p:grpSpPr>
            <a:xfrm>
              <a:off x="6023992" y="3502738"/>
              <a:ext cx="3960440" cy="700515"/>
              <a:chOff x="5403632" y="4279235"/>
              <a:chExt cx="3960440" cy="700515"/>
            </a:xfrm>
          </p:grpSpPr>
          <p:grpSp>
            <p:nvGrpSpPr>
              <p:cNvPr id="23" name="Group 47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7" name="Freeform: Shape 51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3"/>
                  <a:srcRect/>
                  <a:tile tx="0" ty="0" sx="50000" sy="50000" flip="none" algn="tl"/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Freeform: Shape 52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Group 48"/>
              <p:cNvGrpSpPr/>
              <p:nvPr/>
            </p:nvGrpSpPr>
            <p:grpSpPr>
              <a:xfrm>
                <a:off x="5802845" y="4305570"/>
                <a:ext cx="3561227" cy="674180"/>
                <a:chOff x="6729846" y="3961702"/>
                <a:chExt cx="3561227" cy="674180"/>
              </a:xfrm>
            </p:grpSpPr>
            <p:sp>
              <p:nvSpPr>
                <p:cNvPr id="25" name="Rectangle 49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 dirty="0">
                      <a:solidFill>
                        <a:schemeClr val="accent3"/>
                      </a:solidFill>
                    </a:rPr>
                    <a:t>单击此处添加标题文本</a:t>
                  </a:r>
                </a:p>
              </p:txBody>
            </p:sp>
            <p:sp>
              <p:nvSpPr>
                <p:cNvPr id="26" name="Rectangle 50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00000"/>
                      </a:solidFill>
                    </a:rPr>
                    <a:t>单击此处添加段落文本，单击此处添加段落文本</a:t>
                  </a:r>
                </a:p>
              </p:txBody>
            </p:sp>
          </p:grpSp>
        </p:grpSp>
        <p:grpSp>
          <p:nvGrpSpPr>
            <p:cNvPr id="16" name="Group 40"/>
            <p:cNvGrpSpPr/>
            <p:nvPr/>
          </p:nvGrpSpPr>
          <p:grpSpPr>
            <a:xfrm>
              <a:off x="6023992" y="4391055"/>
              <a:ext cx="3960440" cy="700515"/>
              <a:chOff x="5403632" y="4279235"/>
              <a:chExt cx="3960440" cy="700515"/>
            </a:xfrm>
          </p:grpSpPr>
          <p:grpSp>
            <p:nvGrpSpPr>
              <p:cNvPr id="17" name="Group 41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1" name="Freeform: Shape 45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3"/>
                  <a:srcRect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46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8" name="Group 42"/>
              <p:cNvGrpSpPr/>
              <p:nvPr/>
            </p:nvGrpSpPr>
            <p:grpSpPr>
              <a:xfrm>
                <a:off x="5802845" y="4305570"/>
                <a:ext cx="3561227" cy="674180"/>
                <a:chOff x="6729846" y="3961702"/>
                <a:chExt cx="3561227" cy="674180"/>
              </a:xfrm>
            </p:grpSpPr>
            <p:sp>
              <p:nvSpPr>
                <p:cNvPr id="19" name="Rectangle 43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 dirty="0">
                      <a:solidFill>
                        <a:schemeClr val="accent4"/>
                      </a:solidFill>
                    </a:rPr>
                    <a:t>单击此处添加标题文本</a:t>
                  </a:r>
                </a:p>
              </p:txBody>
            </p:sp>
            <p:sp>
              <p:nvSpPr>
                <p:cNvPr id="20" name="Rectangle 44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00000"/>
                      </a:solidFill>
                    </a:rPr>
                    <a:t>单击此处添加段落文本，单击此处添加段落文本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34252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3" y="133157"/>
            <a:ext cx="7569287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65829" y="1107443"/>
            <a:ext cx="311203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115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95725" y="3730916"/>
            <a:ext cx="33962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根据自己的需要添加适当的文字，据研究，在幻灯片中，一页的文字最好不要超200字根据自己的需要添加适当的文字一页的文字最好不要超过200字。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761124" y="2409371"/>
            <a:ext cx="6803792" cy="1120241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62363" y="2635517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86FC"/>
                </a:soli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8385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169760" y="1916494"/>
            <a:ext cx="4895520" cy="3711148"/>
            <a:chOff x="6023992" y="1746266"/>
            <a:chExt cx="4439520" cy="3365468"/>
          </a:xfrm>
        </p:grpSpPr>
        <p:grpSp>
          <p:nvGrpSpPr>
            <p:cNvPr id="6" name="组合 5"/>
            <p:cNvGrpSpPr/>
            <p:nvPr/>
          </p:nvGrpSpPr>
          <p:grpSpPr>
            <a:xfrm>
              <a:off x="6023992" y="1776906"/>
              <a:ext cx="399214" cy="399214"/>
              <a:chOff x="0" y="0"/>
              <a:chExt cx="767929" cy="767929"/>
            </a:xfrm>
          </p:grpSpPr>
          <p:sp>
            <p:nvSpPr>
              <p:cNvPr id="28" name="任意多边形: 形状 14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15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23205" y="1746266"/>
              <a:ext cx="4029279" cy="700515"/>
              <a:chOff x="6729846" y="3935367"/>
              <a:chExt cx="3561227" cy="70051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 smtClean="0">
                    <a:solidFill>
                      <a:schemeClr val="accent1"/>
                    </a:solidFill>
                  </a:rPr>
                  <a:t>单击此处添加标题文本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 smtClean="0">
                    <a:solidFill>
                      <a:srgbClr val="000000"/>
                    </a:solidFill>
                  </a:rPr>
                  <a:t>单击此处添加段落文本，单击此处添加段落文本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023992" y="2713070"/>
              <a:ext cx="399214" cy="399214"/>
              <a:chOff x="0" y="0"/>
              <a:chExt cx="767929" cy="767929"/>
            </a:xfrm>
          </p:grpSpPr>
          <p:sp>
            <p:nvSpPr>
              <p:cNvPr id="24" name="任意多边形: 形状 20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: 形状 21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434233" y="2634584"/>
              <a:ext cx="4029279" cy="700515"/>
              <a:chOff x="6729846" y="3935367"/>
              <a:chExt cx="3561227" cy="70051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 smtClean="0">
                    <a:solidFill>
                      <a:schemeClr val="accent2"/>
                    </a:solidFill>
                  </a:rPr>
                  <a:t>单击此处添加标题文本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 smtClean="0">
                    <a:solidFill>
                      <a:srgbClr val="000000"/>
                    </a:solidFill>
                  </a:rPr>
                  <a:t>单击此处添加段落文本，单击此处添加段落文本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023992" y="3522902"/>
              <a:ext cx="399214" cy="399214"/>
              <a:chOff x="0" y="0"/>
              <a:chExt cx="767929" cy="767929"/>
            </a:xfrm>
          </p:grpSpPr>
          <p:sp>
            <p:nvSpPr>
              <p:cNvPr id="20" name="任意多边形: 形状 26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7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423205" y="3522902"/>
              <a:ext cx="4029279" cy="700515"/>
              <a:chOff x="6729846" y="3935367"/>
              <a:chExt cx="3561227" cy="70051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 smtClean="0">
                    <a:solidFill>
                      <a:schemeClr val="accent3"/>
                    </a:solidFill>
                  </a:rPr>
                  <a:t>单击此处添加标题文本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 smtClean="0">
                    <a:solidFill>
                      <a:srgbClr val="000000"/>
                    </a:solidFill>
                  </a:rPr>
                  <a:t>单击此处添加段落文本，单击此处添加段落文本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023992" y="4411219"/>
              <a:ext cx="399214" cy="399214"/>
              <a:chOff x="0" y="0"/>
              <a:chExt cx="767929" cy="767929"/>
            </a:xfrm>
          </p:grpSpPr>
          <p:sp>
            <p:nvSpPr>
              <p:cNvPr id="16" name="任意多边形: 形状 32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: 形状 33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423205" y="4411219"/>
              <a:ext cx="4029279" cy="700515"/>
              <a:chOff x="6729846" y="3935367"/>
              <a:chExt cx="3561227" cy="700515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 smtClean="0">
                    <a:solidFill>
                      <a:schemeClr val="accent4"/>
                    </a:solidFill>
                  </a:rPr>
                  <a:t>单击此处添加标题文本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 smtClean="0">
                    <a:solidFill>
                      <a:srgbClr val="000000"/>
                    </a:solidFill>
                  </a:rPr>
                  <a:t>单击此处添加段落文本，单击此处添加段落文本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2049746" y="1810632"/>
            <a:ext cx="3699342" cy="3715782"/>
            <a:chOff x="3044222" y="1319720"/>
            <a:chExt cx="3699342" cy="37157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4222" y="1319720"/>
              <a:ext cx="3699342" cy="3715782"/>
            </a:xfrm>
            <a:prstGeom prst="rect">
              <a:avLst/>
            </a:prstGeom>
          </p:spPr>
        </p:pic>
        <p:sp>
          <p:nvSpPr>
            <p:cNvPr id="31" name="map-pin_74627"/>
            <p:cNvSpPr>
              <a:spLocks noChangeAspect="1"/>
            </p:cNvSpPr>
            <p:nvPr/>
          </p:nvSpPr>
          <p:spPr bwMode="auto">
            <a:xfrm>
              <a:off x="4290785" y="2461894"/>
              <a:ext cx="1200230" cy="1431434"/>
            </a:xfrm>
            <a:custGeom>
              <a:avLst/>
              <a:gdLst>
                <a:gd name="T0" fmla="*/ 2064 w 4128"/>
                <a:gd name="T1" fmla="*/ 0 h 4930"/>
                <a:gd name="T2" fmla="*/ 0 w 4128"/>
                <a:gd name="T3" fmla="*/ 2064 h 4930"/>
                <a:gd name="T4" fmla="*/ 2064 w 4128"/>
                <a:gd name="T5" fmla="*/ 4930 h 4930"/>
                <a:gd name="T6" fmla="*/ 4128 w 4128"/>
                <a:gd name="T7" fmla="*/ 2064 h 4930"/>
                <a:gd name="T8" fmla="*/ 2064 w 4128"/>
                <a:gd name="T9" fmla="*/ 0 h 4930"/>
                <a:gd name="T10" fmla="*/ 2064 w 4128"/>
                <a:gd name="T11" fmla="*/ 2758 h 4930"/>
                <a:gd name="T12" fmla="*/ 1153 w 4128"/>
                <a:gd name="T13" fmla="*/ 1848 h 4930"/>
                <a:gd name="T14" fmla="*/ 2064 w 4128"/>
                <a:gd name="T15" fmla="*/ 937 h 4930"/>
                <a:gd name="T16" fmla="*/ 2974 w 4128"/>
                <a:gd name="T17" fmla="*/ 1848 h 4930"/>
                <a:gd name="T18" fmla="*/ 2064 w 4128"/>
                <a:gd name="T19" fmla="*/ 2758 h 4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28" h="4930">
                  <a:moveTo>
                    <a:pt x="2064" y="0"/>
                  </a:moveTo>
                  <a:cubicBezTo>
                    <a:pt x="924" y="0"/>
                    <a:pt x="0" y="924"/>
                    <a:pt x="0" y="2064"/>
                  </a:cubicBezTo>
                  <a:cubicBezTo>
                    <a:pt x="0" y="3204"/>
                    <a:pt x="2064" y="4930"/>
                    <a:pt x="2064" y="4930"/>
                  </a:cubicBezTo>
                  <a:cubicBezTo>
                    <a:pt x="2064" y="4930"/>
                    <a:pt x="4128" y="3204"/>
                    <a:pt x="4128" y="2064"/>
                  </a:cubicBezTo>
                  <a:cubicBezTo>
                    <a:pt x="4128" y="924"/>
                    <a:pt x="3204" y="0"/>
                    <a:pt x="2064" y="0"/>
                  </a:cubicBezTo>
                  <a:close/>
                  <a:moveTo>
                    <a:pt x="2064" y="2758"/>
                  </a:moveTo>
                  <a:cubicBezTo>
                    <a:pt x="1561" y="2758"/>
                    <a:pt x="1153" y="2351"/>
                    <a:pt x="1153" y="1848"/>
                  </a:cubicBezTo>
                  <a:cubicBezTo>
                    <a:pt x="1153" y="1345"/>
                    <a:pt x="1561" y="937"/>
                    <a:pt x="2064" y="937"/>
                  </a:cubicBezTo>
                  <a:cubicBezTo>
                    <a:pt x="2567" y="937"/>
                    <a:pt x="2974" y="1345"/>
                    <a:pt x="2974" y="1848"/>
                  </a:cubicBezTo>
                  <a:cubicBezTo>
                    <a:pt x="2974" y="2351"/>
                    <a:pt x="2567" y="2758"/>
                    <a:pt x="2064" y="27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/>
          <a:srcRect t="40909"/>
          <a:stretch/>
        </p:blipFill>
        <p:spPr>
          <a:xfrm>
            <a:off x="-335622" y="0"/>
            <a:ext cx="2995623" cy="1603805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2270657" y="206827"/>
            <a:ext cx="6129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-264002" y="0"/>
            <a:ext cx="3112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60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7437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375127" y="2700766"/>
            <a:ext cx="1819817" cy="1819817"/>
            <a:chOff x="6375127" y="2482831"/>
            <a:chExt cx="1819817" cy="1819817"/>
          </a:xfrm>
        </p:grpSpPr>
        <p:sp>
          <p:nvSpPr>
            <p:cNvPr id="4" name="泪滴形 3"/>
            <p:cNvSpPr/>
            <p:nvPr/>
          </p:nvSpPr>
          <p:spPr>
            <a:xfrm rot="10800000">
              <a:off x="6375127" y="2482831"/>
              <a:ext cx="1819817" cy="1819817"/>
            </a:xfrm>
            <a:prstGeom prst="teardrop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文本框 3"/>
            <p:cNvSpPr txBox="1"/>
            <p:nvPr/>
          </p:nvSpPr>
          <p:spPr>
            <a:xfrm>
              <a:off x="6788283" y="3154145"/>
              <a:ext cx="1059603" cy="414409"/>
            </a:xfrm>
            <a:prstGeom prst="rect">
              <a:avLst/>
            </a:prstGeom>
            <a:noFill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011281" y="2700766"/>
            <a:ext cx="1819817" cy="1819817"/>
            <a:chOff x="4011281" y="2482831"/>
            <a:chExt cx="1819817" cy="1819817"/>
          </a:xfrm>
        </p:grpSpPr>
        <p:sp>
          <p:nvSpPr>
            <p:cNvPr id="5" name="泪滴形 4"/>
            <p:cNvSpPr/>
            <p:nvPr/>
          </p:nvSpPr>
          <p:spPr>
            <a:xfrm>
              <a:off x="4011281" y="2482831"/>
              <a:ext cx="1819817" cy="1819817"/>
            </a:xfrm>
            <a:prstGeom prst="teardrop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文本框 4"/>
            <p:cNvSpPr txBox="1"/>
            <p:nvPr/>
          </p:nvSpPr>
          <p:spPr>
            <a:xfrm>
              <a:off x="4371442" y="3154145"/>
              <a:ext cx="1112598" cy="414409"/>
            </a:xfrm>
            <a:prstGeom prst="rect">
              <a:avLst/>
            </a:prstGeom>
            <a:noFill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6370" y="1810632"/>
            <a:ext cx="3460497" cy="4013446"/>
            <a:chOff x="176370" y="1592697"/>
            <a:chExt cx="3460497" cy="4013446"/>
          </a:xfrm>
        </p:grpSpPr>
        <p:sp>
          <p:nvSpPr>
            <p:cNvPr id="8" name="矩形 7"/>
            <p:cNvSpPr/>
            <p:nvPr/>
          </p:nvSpPr>
          <p:spPr>
            <a:xfrm>
              <a:off x="176370" y="3402786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 dirty="0" smtClean="0"/>
                <a:t>单击此处添加段落文本，单击此处添加段落文本。</a:t>
              </a:r>
              <a:endParaRPr lang="zh-CN" altLang="en-US" sz="1000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1270526" y="302547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r">
                <a:buSzPct val="25000"/>
              </a:pPr>
              <a:r>
                <a:rPr lang="zh-CN" altLang="en-US" sz="1400" b="1" dirty="0" smtClean="0"/>
                <a:t>单击此处添加标题文本</a:t>
              </a:r>
              <a:endParaRPr lang="zh-CN" altLang="en-US" sz="1400" b="1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193420" y="4964773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 dirty="0" smtClean="0"/>
                <a:t>单击此处添加段落文本，单击此处添加段落文本。</a:t>
              </a:r>
              <a:endParaRPr lang="zh-CN" altLang="en-US" sz="10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270524" y="4587464"/>
              <a:ext cx="1638734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r">
                <a:buSzPct val="25000"/>
              </a:pPr>
              <a:r>
                <a:rPr lang="zh-CN" altLang="en-US" sz="1400" b="1" dirty="0" smtClean="0"/>
                <a:t>单击此处添加标题文本</a:t>
              </a:r>
              <a:endParaRPr lang="zh-CN" altLang="en-US" sz="1400" b="1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76370" y="1970004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 dirty="0" smtClean="0"/>
                <a:t>单击此处添加段落文本，单击此处添加段落文本。</a:t>
              </a:r>
              <a:endParaRPr lang="zh-CN" altLang="en-US" sz="10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70527" y="159269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r">
                <a:buSzPct val="25000"/>
              </a:pPr>
              <a:r>
                <a:rPr lang="zh-CN" altLang="en-US" sz="1400" b="1" dirty="0" smtClean="0"/>
                <a:t>单击此处添加标题文本</a:t>
              </a:r>
              <a:endParaRPr lang="zh-CN" altLang="en-US" sz="1400" b="1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3128759" y="1879038"/>
              <a:ext cx="508108" cy="50810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椭圆 14"/>
            <p:cNvSpPr/>
            <p:nvPr/>
          </p:nvSpPr>
          <p:spPr>
            <a:xfrm>
              <a:off x="3128759" y="4824338"/>
              <a:ext cx="508108" cy="50810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椭圆 15"/>
            <p:cNvSpPr/>
            <p:nvPr/>
          </p:nvSpPr>
          <p:spPr>
            <a:xfrm>
              <a:off x="3128759" y="3289745"/>
              <a:ext cx="508108" cy="50810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4"/>
            <p:cNvSpPr/>
            <p:nvPr/>
          </p:nvSpPr>
          <p:spPr>
            <a:xfrm>
              <a:off x="3277147" y="2032798"/>
              <a:ext cx="211336" cy="2005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5"/>
            <p:cNvSpPr/>
            <p:nvPr/>
          </p:nvSpPr>
          <p:spPr>
            <a:xfrm>
              <a:off x="3277147" y="3451219"/>
              <a:ext cx="211336" cy="1851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6"/>
            <p:cNvSpPr/>
            <p:nvPr/>
          </p:nvSpPr>
          <p:spPr>
            <a:xfrm>
              <a:off x="3297198" y="4973470"/>
              <a:ext cx="171228" cy="2098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92453" y="1810632"/>
            <a:ext cx="3374807" cy="4013446"/>
            <a:chOff x="8492453" y="1592697"/>
            <a:chExt cx="3374807" cy="4013446"/>
          </a:xfrm>
        </p:grpSpPr>
        <p:sp>
          <p:nvSpPr>
            <p:cNvPr id="20" name="矩形 19"/>
            <p:cNvSpPr/>
            <p:nvPr/>
          </p:nvSpPr>
          <p:spPr>
            <a:xfrm>
              <a:off x="9134374" y="3402786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1000" dirty="0" smtClean="0"/>
                <a:t>单击此处添加段落文本，单击此处添加段落文本。</a:t>
              </a:r>
              <a:endParaRPr lang="zh-CN" altLang="en-US" sz="10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146580" y="302547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>
                <a:buSzPct val="25000"/>
              </a:pPr>
              <a:r>
                <a:rPr lang="zh-CN" altLang="en-US" sz="1400" b="1" dirty="0" smtClean="0"/>
                <a:t>单击此处添加标题文本</a:t>
              </a:r>
              <a:endParaRPr lang="zh-CN" altLang="en-US" sz="1400" b="1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9151424" y="4964773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1000" dirty="0" smtClean="0"/>
                <a:t>单击此处添加段落文本，单击此处添加段落文本。</a:t>
              </a:r>
              <a:endParaRPr lang="zh-CN" altLang="en-US" sz="1000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9146584" y="4587464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>
                <a:buSzPct val="25000"/>
              </a:pPr>
              <a:r>
                <a:rPr lang="zh-CN" altLang="en-US" sz="1400" b="1" dirty="0" smtClean="0"/>
                <a:t>单击此处添加标题文本</a:t>
              </a:r>
              <a:endParaRPr lang="zh-CN" altLang="en-US" sz="1400" b="1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9134374" y="1970004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1000" dirty="0" smtClean="0"/>
                <a:t>单击此处添加段落文本，单击此处添加段落文本。</a:t>
              </a:r>
              <a:endParaRPr lang="zh-CN" altLang="en-US" sz="1000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9146580" y="159269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>
                <a:buSzPct val="25000"/>
              </a:pPr>
              <a:r>
                <a:rPr lang="zh-CN" altLang="en-US" sz="1400" b="1" dirty="0" smtClean="0"/>
                <a:t>单击此处添加标题文本</a:t>
              </a:r>
              <a:endParaRPr lang="zh-CN" altLang="en-US" sz="1400" b="1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8492453" y="1879038"/>
              <a:ext cx="508108" cy="50810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椭圆 26"/>
            <p:cNvSpPr/>
            <p:nvPr/>
          </p:nvSpPr>
          <p:spPr>
            <a:xfrm>
              <a:off x="8492453" y="4824338"/>
              <a:ext cx="508108" cy="50810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椭圆 27"/>
            <p:cNvSpPr/>
            <p:nvPr/>
          </p:nvSpPr>
          <p:spPr>
            <a:xfrm>
              <a:off x="8492453" y="3289745"/>
              <a:ext cx="508108" cy="50810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6"/>
            <p:cNvSpPr/>
            <p:nvPr/>
          </p:nvSpPr>
          <p:spPr>
            <a:xfrm>
              <a:off x="8658895" y="2032799"/>
              <a:ext cx="211336" cy="2005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7"/>
            <p:cNvSpPr/>
            <p:nvPr/>
          </p:nvSpPr>
          <p:spPr>
            <a:xfrm>
              <a:off x="8658895" y="3469271"/>
              <a:ext cx="211336" cy="1851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28"/>
            <p:cNvSpPr/>
            <p:nvPr/>
          </p:nvSpPr>
          <p:spPr>
            <a:xfrm>
              <a:off x="8678945" y="4973470"/>
              <a:ext cx="171228" cy="2098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/>
          <a:srcRect t="40909"/>
          <a:stretch/>
        </p:blipFill>
        <p:spPr>
          <a:xfrm>
            <a:off x="-335622" y="0"/>
            <a:ext cx="2995623" cy="160380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2270657" y="206827"/>
            <a:ext cx="6129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-264002" y="0"/>
            <a:ext cx="3112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60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4667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179">
            <a:extLst>
              <a:ext uri="{FF2B5EF4-FFF2-40B4-BE49-F238E27FC236}">
                <a16:creationId xmlns:a16="http://schemas.microsoft.com/office/drawing/2014/main" xmlns:lc="http://schemas.openxmlformats.org/drawingml/2006/lockedCanvas" xmlns="" id="{EBF48A06-DEBF-4368-B722-85A8069CB2DE}"/>
              </a:ext>
            </a:extLst>
          </p:cNvPr>
          <p:cNvSpPr>
            <a:spLocks/>
          </p:cNvSpPr>
          <p:nvPr/>
        </p:nvSpPr>
        <p:spPr bwMode="auto">
          <a:xfrm flipH="1">
            <a:off x="632587" y="4678633"/>
            <a:ext cx="3276140" cy="6222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 smtClean="0"/>
              <a:t>单击此处添加段落文本，单击此处添加段落文本</a:t>
            </a:r>
            <a:r>
              <a:rPr lang="zh-CN" altLang="en-US" sz="1050" dirty="0"/>
              <a:t/>
            </a:r>
            <a:br>
              <a:rPr lang="zh-CN" altLang="en-US" sz="1050" dirty="0"/>
            </a:br>
            <a:endParaRPr lang="zh-CN" altLang="en-US" sz="1050" dirty="0"/>
          </a:p>
        </p:txBody>
      </p:sp>
      <p:sp>
        <p:nvSpPr>
          <p:cNvPr id="6" name="任意多边形: 形状 178">
            <a:extLst>
              <a:ext uri="{FF2B5EF4-FFF2-40B4-BE49-F238E27FC236}">
                <a16:creationId xmlns:a16="http://schemas.microsoft.com/office/drawing/2014/main" xmlns:lc="http://schemas.openxmlformats.org/drawingml/2006/lockedCanvas" xmlns="" id="{69A81B21-CF00-46D8-A768-CD5E8662B422}"/>
              </a:ext>
            </a:extLst>
          </p:cNvPr>
          <p:cNvSpPr>
            <a:spLocks/>
          </p:cNvSpPr>
          <p:nvPr/>
        </p:nvSpPr>
        <p:spPr bwMode="auto">
          <a:xfrm flipH="1">
            <a:off x="1435405" y="2673174"/>
            <a:ext cx="3652749" cy="6222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/>
              <a:t>单击此处添加段落文本，单击此处添加段落文本</a:t>
            </a:r>
            <a:r>
              <a:rPr lang="zh-CN" altLang="en-US" sz="1200" dirty="0"/>
              <a:t/>
            </a:r>
            <a:br>
              <a:rPr lang="zh-CN" altLang="en-US" sz="1200" dirty="0"/>
            </a:br>
            <a:endParaRPr lang="zh-CN" altLang="en-US" sz="1200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:lc="http://schemas.openxmlformats.org/drawingml/2006/lockedCanvas" xmlns="" id="{C2EBCD5A-F9A0-46A1-87CB-4431D65FF34F}"/>
              </a:ext>
            </a:extLst>
          </p:cNvPr>
          <p:cNvGrpSpPr/>
          <p:nvPr/>
        </p:nvGrpSpPr>
        <p:grpSpPr>
          <a:xfrm>
            <a:off x="3819356" y="4077267"/>
            <a:ext cx="4416627" cy="2212075"/>
            <a:chOff x="4063207" y="4258807"/>
            <a:chExt cx="4184973" cy="2090400"/>
          </a:xfrm>
        </p:grpSpPr>
        <p:sp>
          <p:nvSpPr>
            <p:cNvPr id="32" name="任意多边形: 形状 204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8B7236C2-3334-41D0-9E17-542532189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77" y="4747818"/>
              <a:ext cx="2092903" cy="1601389"/>
            </a:xfrm>
            <a:custGeom>
              <a:avLst/>
              <a:gdLst>
                <a:gd name="T0" fmla="*/ 1990605 w 21600"/>
                <a:gd name="T1" fmla="*/ 1523119 h 21600"/>
                <a:gd name="T2" fmla="*/ 1990605 w 21600"/>
                <a:gd name="T3" fmla="*/ 1523119 h 21600"/>
                <a:gd name="T4" fmla="*/ 1990605 w 21600"/>
                <a:gd name="T5" fmla="*/ 1523119 h 21600"/>
                <a:gd name="T6" fmla="*/ 1990605 w 21600"/>
                <a:gd name="T7" fmla="*/ 15231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858" y="0"/>
                  </a:moveTo>
                  <a:lnTo>
                    <a:pt x="0" y="8486"/>
                  </a:lnTo>
                  <a:lnTo>
                    <a:pt x="0" y="21599"/>
                  </a:lnTo>
                  <a:lnTo>
                    <a:pt x="21599" y="10727"/>
                  </a:lnTo>
                  <a:lnTo>
                    <a:pt x="16858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205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0C070F8F-C05B-4FF2-A22C-03D82CCCE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674" y="4258807"/>
              <a:ext cx="3272039" cy="1136576"/>
            </a:xfrm>
            <a:custGeom>
              <a:avLst/>
              <a:gdLst>
                <a:gd name="T0" fmla="*/ 3112106 w 21600"/>
                <a:gd name="T1" fmla="*/ 1081025 h 21600"/>
                <a:gd name="T2" fmla="*/ 3112106 w 21600"/>
                <a:gd name="T3" fmla="*/ 1081025 h 21600"/>
                <a:gd name="T4" fmla="*/ 3112106 w 21600"/>
                <a:gd name="T5" fmla="*/ 1081025 h 21600"/>
                <a:gd name="T6" fmla="*/ 3112106 w 21600"/>
                <a:gd name="T7" fmla="*/ 10810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2"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206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9CB9C9B2-0693-441B-B6CA-C15F01A25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207" y="4747818"/>
              <a:ext cx="2092903" cy="1601389"/>
            </a:xfrm>
            <a:custGeom>
              <a:avLst/>
              <a:gdLst>
                <a:gd name="T0" fmla="*/ 1990605 w 21600"/>
                <a:gd name="T1" fmla="*/ 1523119 h 21600"/>
                <a:gd name="T2" fmla="*/ 1990605 w 21600"/>
                <a:gd name="T3" fmla="*/ 1523119 h 21600"/>
                <a:gd name="T4" fmla="*/ 1990605 w 21600"/>
                <a:gd name="T5" fmla="*/ 1523119 h 21600"/>
                <a:gd name="T6" fmla="*/ 1990605 w 21600"/>
                <a:gd name="T7" fmla="*/ 15231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741" y="0"/>
                  </a:moveTo>
                  <a:lnTo>
                    <a:pt x="0" y="10727"/>
                  </a:lnTo>
                  <a:lnTo>
                    <a:pt x="21599" y="21599"/>
                  </a:lnTo>
                  <a:lnTo>
                    <a:pt x="21599" y="8486"/>
                  </a:lnTo>
                  <a:lnTo>
                    <a:pt x="4741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:lc="http://schemas.openxmlformats.org/drawingml/2006/lockedCanvas" xmlns="" id="{88F7F30C-322B-4C6A-9258-34CF66776CEC}"/>
              </a:ext>
            </a:extLst>
          </p:cNvPr>
          <p:cNvGrpSpPr/>
          <p:nvPr/>
        </p:nvGrpSpPr>
        <p:grpSpPr>
          <a:xfrm>
            <a:off x="4405012" y="3215395"/>
            <a:ext cx="3245319" cy="1832357"/>
            <a:chOff x="4618144" y="3444343"/>
            <a:chExt cx="3075100" cy="1731570"/>
          </a:xfrm>
        </p:grpSpPr>
        <p:sp>
          <p:nvSpPr>
            <p:cNvPr id="29" name="任意多边形: 形状 20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86AF2961-5C20-4B4D-9D78-FA505CE43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9576" y="3444343"/>
              <a:ext cx="2212236" cy="768567"/>
            </a:xfrm>
            <a:custGeom>
              <a:avLst/>
              <a:gdLst>
                <a:gd name="T0" fmla="*/ 2104537 w 21600"/>
                <a:gd name="T1" fmla="*/ 731139 h 21600"/>
                <a:gd name="T2" fmla="*/ 2104537 w 21600"/>
                <a:gd name="T3" fmla="*/ 731139 h 21600"/>
                <a:gd name="T4" fmla="*/ 2104537 w 21600"/>
                <a:gd name="T5" fmla="*/ 731139 h 21600"/>
                <a:gd name="T6" fmla="*/ 2104537 w 21600"/>
                <a:gd name="T7" fmla="*/ 73113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2"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02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8CFCFB8D-25CD-42C5-8A8A-B66CC37BF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77" y="3788988"/>
              <a:ext cx="1537967" cy="1386925"/>
            </a:xfrm>
            <a:custGeom>
              <a:avLst/>
              <a:gdLst>
                <a:gd name="T0" fmla="*/ 1463094 w 21600"/>
                <a:gd name="T1" fmla="*/ 1319385 h 21600"/>
                <a:gd name="T2" fmla="*/ 1463094 w 21600"/>
                <a:gd name="T3" fmla="*/ 1319385 h 21600"/>
                <a:gd name="T4" fmla="*/ 1463094 w 21600"/>
                <a:gd name="T5" fmla="*/ 1319385 h 21600"/>
                <a:gd name="T6" fmla="*/ 1463094 w 21600"/>
                <a:gd name="T7" fmla="*/ 13193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151" y="0"/>
                  </a:moveTo>
                  <a:lnTo>
                    <a:pt x="0" y="6467"/>
                  </a:lnTo>
                  <a:lnTo>
                    <a:pt x="0" y="21599"/>
                  </a:lnTo>
                  <a:lnTo>
                    <a:pt x="21599" y="12378"/>
                  </a:lnTo>
                  <a:lnTo>
                    <a:pt x="15151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203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5A17630E-A5EB-434C-AFCB-FD8251ABD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144" y="3788988"/>
              <a:ext cx="1537967" cy="1386925"/>
            </a:xfrm>
            <a:custGeom>
              <a:avLst/>
              <a:gdLst>
                <a:gd name="T0" fmla="*/ 1463094 w 21600"/>
                <a:gd name="T1" fmla="*/ 1319385 h 21600"/>
                <a:gd name="T2" fmla="*/ 1463094 w 21600"/>
                <a:gd name="T3" fmla="*/ 1319385 h 21600"/>
                <a:gd name="T4" fmla="*/ 1463094 w 21600"/>
                <a:gd name="T5" fmla="*/ 1319385 h 21600"/>
                <a:gd name="T6" fmla="*/ 1463094 w 21600"/>
                <a:gd name="T7" fmla="*/ 13193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6448" y="0"/>
                  </a:moveTo>
                  <a:lnTo>
                    <a:pt x="0" y="12378"/>
                  </a:lnTo>
                  <a:lnTo>
                    <a:pt x="21599" y="21599"/>
                  </a:lnTo>
                  <a:lnTo>
                    <a:pt x="21599" y="6467"/>
                  </a:lnTo>
                  <a:lnTo>
                    <a:pt x="6448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:lc="http://schemas.openxmlformats.org/drawingml/2006/lockedCanvas" xmlns="" id="{2E0D6D1C-690C-40FD-A330-97CB79B0A93B}"/>
              </a:ext>
            </a:extLst>
          </p:cNvPr>
          <p:cNvGrpSpPr/>
          <p:nvPr/>
        </p:nvGrpSpPr>
        <p:grpSpPr>
          <a:xfrm>
            <a:off x="4973942" y="2414461"/>
            <a:ext cx="2107476" cy="1424384"/>
            <a:chOff x="5157226" y="2687460"/>
            <a:chExt cx="1996937" cy="1346034"/>
          </a:xfrm>
        </p:grpSpPr>
        <p:sp>
          <p:nvSpPr>
            <p:cNvPr id="26" name="任意多边形: 形状 198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0E00C48A-73DB-4D8A-99C6-C4682AC75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333" y="2687460"/>
              <a:ext cx="1120722" cy="388873"/>
            </a:xfrm>
            <a:custGeom>
              <a:avLst/>
              <a:gdLst>
                <a:gd name="T0" fmla="*/ 1065832 w 21600"/>
                <a:gd name="T1" fmla="*/ 370019 h 21600"/>
                <a:gd name="T2" fmla="*/ 1065832 w 21600"/>
                <a:gd name="T3" fmla="*/ 370019 h 21600"/>
                <a:gd name="T4" fmla="*/ 1065832 w 21600"/>
                <a:gd name="T5" fmla="*/ 370019 h 21600"/>
                <a:gd name="T6" fmla="*/ 1065832 w 21600"/>
                <a:gd name="T7" fmla="*/ 3700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2"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199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9ADAB104-F80B-4F77-BA45-492E62D18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111" y="2854358"/>
              <a:ext cx="998052" cy="1179136"/>
            </a:xfrm>
            <a:custGeom>
              <a:avLst/>
              <a:gdLst>
                <a:gd name="T0" fmla="*/ 949170 w 21600"/>
                <a:gd name="T1" fmla="*/ 1121967 h 21600"/>
                <a:gd name="T2" fmla="*/ 949170 w 21600"/>
                <a:gd name="T3" fmla="*/ 1121967 h 21600"/>
                <a:gd name="T4" fmla="*/ 949170 w 21600"/>
                <a:gd name="T5" fmla="*/ 1121967 h 21600"/>
                <a:gd name="T6" fmla="*/ 949170 w 21600"/>
                <a:gd name="T7" fmla="*/ 11219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1" y="0"/>
                  </a:moveTo>
                  <a:lnTo>
                    <a:pt x="0" y="3801"/>
                  </a:lnTo>
                  <a:lnTo>
                    <a:pt x="0" y="21600"/>
                  </a:lnTo>
                  <a:lnTo>
                    <a:pt x="21600" y="14559"/>
                  </a:lnTo>
                  <a:lnTo>
                    <a:pt x="11661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00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844A76B2-92EE-445B-AB5F-B75B1CCF9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7226" y="2854358"/>
              <a:ext cx="998885" cy="1179136"/>
            </a:xfrm>
            <a:custGeom>
              <a:avLst/>
              <a:gdLst>
                <a:gd name="T0" fmla="*/ 949963 w 21600"/>
                <a:gd name="T1" fmla="*/ 1121967 h 21600"/>
                <a:gd name="T2" fmla="*/ 949963 w 21600"/>
                <a:gd name="T3" fmla="*/ 1121967 h 21600"/>
                <a:gd name="T4" fmla="*/ 949963 w 21600"/>
                <a:gd name="T5" fmla="*/ 1121967 h 21600"/>
                <a:gd name="T6" fmla="*/ 949963 w 21600"/>
                <a:gd name="T7" fmla="*/ 11219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38" y="0"/>
                  </a:moveTo>
                  <a:lnTo>
                    <a:pt x="0" y="14559"/>
                  </a:lnTo>
                  <a:lnTo>
                    <a:pt x="21600" y="21600"/>
                  </a:lnTo>
                  <a:lnTo>
                    <a:pt x="21600" y="3801"/>
                  </a:lnTo>
                  <a:lnTo>
                    <a:pt x="9938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:lc="http://schemas.openxmlformats.org/drawingml/2006/lockedCanvas" xmlns="" id="{68060BAA-339A-4BA3-A257-387ED87A8A43}"/>
              </a:ext>
            </a:extLst>
          </p:cNvPr>
          <p:cNvGrpSpPr/>
          <p:nvPr/>
        </p:nvGrpSpPr>
        <p:grpSpPr>
          <a:xfrm>
            <a:off x="5548139" y="1603805"/>
            <a:ext cx="959064" cy="1016404"/>
            <a:chOff x="5701314" y="1921397"/>
            <a:chExt cx="908761" cy="960499"/>
          </a:xfrm>
        </p:grpSpPr>
        <p:sp>
          <p:nvSpPr>
            <p:cNvPr id="24" name="任意多边形: 形状 196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24324A09-5A3A-49F8-A98B-2571724F4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78" y="1921397"/>
              <a:ext cx="454797" cy="960499"/>
            </a:xfrm>
            <a:custGeom>
              <a:avLst/>
              <a:gdLst>
                <a:gd name="T0" fmla="*/ 432267 w 21600"/>
                <a:gd name="T1" fmla="*/ 913958 h 21600"/>
                <a:gd name="T2" fmla="*/ 432267 w 21600"/>
                <a:gd name="T3" fmla="*/ 913958 h 21600"/>
                <a:gd name="T4" fmla="*/ 432267 w 21600"/>
                <a:gd name="T5" fmla="*/ 913958 h 21600"/>
                <a:gd name="T6" fmla="*/ 432267 w 21600"/>
                <a:gd name="T7" fmla="*/ 9139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599" y="1766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197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86734C67-3EE6-4272-B6F0-A070249FF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1314" y="1921397"/>
              <a:ext cx="453964" cy="960499"/>
            </a:xfrm>
            <a:custGeom>
              <a:avLst/>
              <a:gdLst>
                <a:gd name="T0" fmla="*/ 431474 w 21600"/>
                <a:gd name="T1" fmla="*/ 913958 h 21600"/>
                <a:gd name="T2" fmla="*/ 431474 w 21600"/>
                <a:gd name="T3" fmla="*/ 913958 h 21600"/>
                <a:gd name="T4" fmla="*/ 431474 w 21600"/>
                <a:gd name="T5" fmla="*/ 913958 h 21600"/>
                <a:gd name="T6" fmla="*/ 431474 w 21600"/>
                <a:gd name="T7" fmla="*/ 9139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0" y="17667"/>
                  </a:lnTo>
                  <a:lnTo>
                    <a:pt x="21599" y="21600"/>
                  </a:lnTo>
                  <a:lnTo>
                    <a:pt x="21599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6" name="任意多边形: 形状 188">
            <a:extLst>
              <a:ext uri="{FF2B5EF4-FFF2-40B4-BE49-F238E27FC236}">
                <a16:creationId xmlns:a16="http://schemas.microsoft.com/office/drawing/2014/main" xmlns:lc="http://schemas.openxmlformats.org/drawingml/2006/lockedCanvas" xmlns="" id="{9F225C1F-15DC-41E0-B0CF-A5544DD08E9B}"/>
              </a:ext>
            </a:extLst>
          </p:cNvPr>
          <p:cNvSpPr>
            <a:spLocks/>
          </p:cNvSpPr>
          <p:nvPr/>
        </p:nvSpPr>
        <p:spPr bwMode="auto">
          <a:xfrm rot="1241860">
            <a:off x="4432991" y="5116265"/>
            <a:ext cx="920314" cy="3622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7" name="任意多边形: 形状 189">
            <a:extLst>
              <a:ext uri="{FF2B5EF4-FFF2-40B4-BE49-F238E27FC236}">
                <a16:creationId xmlns:a16="http://schemas.microsoft.com/office/drawing/2014/main" xmlns:lc="http://schemas.openxmlformats.org/drawingml/2006/lockedCanvas" xmlns="" id="{D0D59159-6E5E-4445-A7AE-AB0EDDAEE044}"/>
              </a:ext>
            </a:extLst>
          </p:cNvPr>
          <p:cNvSpPr>
            <a:spLocks/>
          </p:cNvSpPr>
          <p:nvPr/>
        </p:nvSpPr>
        <p:spPr bwMode="auto">
          <a:xfrm rot="1161022">
            <a:off x="4999280" y="3973036"/>
            <a:ext cx="578609" cy="3622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8" name="任意多边形: 形状 190">
            <a:extLst>
              <a:ext uri="{FF2B5EF4-FFF2-40B4-BE49-F238E27FC236}">
                <a16:creationId xmlns:a16="http://schemas.microsoft.com/office/drawing/2014/main" xmlns:lc="http://schemas.openxmlformats.org/drawingml/2006/lockedCanvas" xmlns="" id="{9FD7E34B-C0F2-423D-AAD1-90188744A468}"/>
              </a:ext>
            </a:extLst>
          </p:cNvPr>
          <p:cNvSpPr>
            <a:spLocks/>
          </p:cNvSpPr>
          <p:nvPr/>
        </p:nvSpPr>
        <p:spPr bwMode="auto">
          <a:xfrm rot="1056546">
            <a:off x="5261848" y="3045343"/>
            <a:ext cx="578609" cy="3622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9" name="任意多边形: 形状 191">
            <a:extLst>
              <a:ext uri="{FF2B5EF4-FFF2-40B4-BE49-F238E27FC236}">
                <a16:creationId xmlns:a16="http://schemas.microsoft.com/office/drawing/2014/main" xmlns:lc="http://schemas.openxmlformats.org/drawingml/2006/lockedCanvas" xmlns="" id="{3995F050-A31E-42ED-9DC5-6FA4FF68039D}"/>
              </a:ext>
            </a:extLst>
          </p:cNvPr>
          <p:cNvSpPr>
            <a:spLocks/>
          </p:cNvSpPr>
          <p:nvPr/>
        </p:nvSpPr>
        <p:spPr bwMode="auto">
          <a:xfrm rot="596028">
            <a:off x="5592399" y="2019741"/>
            <a:ext cx="578609" cy="3622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</a:t>
            </a:r>
            <a:br>
              <a:rPr lang="zh-CN" altLang="en-US" sz="1300" b="1" dirty="0">
                <a:solidFill>
                  <a:schemeClr val="bg1"/>
                </a:solidFill>
              </a:rPr>
            </a:br>
            <a:r>
              <a:rPr lang="zh-CN" altLang="en-US" sz="1300" b="1" dirty="0">
                <a:solidFill>
                  <a:schemeClr val="bg1"/>
                </a:solidFill>
              </a:rPr>
              <a:t>键词</a:t>
            </a:r>
          </a:p>
        </p:txBody>
      </p:sp>
      <p:sp>
        <p:nvSpPr>
          <p:cNvPr id="20" name="任意多边形: 形状 192">
            <a:extLst>
              <a:ext uri="{FF2B5EF4-FFF2-40B4-BE49-F238E27FC236}">
                <a16:creationId xmlns:a16="http://schemas.microsoft.com/office/drawing/2014/main" xmlns:lc="http://schemas.openxmlformats.org/drawingml/2006/lockedCanvas" xmlns="" id="{C679D9C7-5331-4F87-8040-B91EB610FA79}"/>
              </a:ext>
            </a:extLst>
          </p:cNvPr>
          <p:cNvSpPr>
            <a:spLocks/>
          </p:cNvSpPr>
          <p:nvPr/>
        </p:nvSpPr>
        <p:spPr bwMode="auto">
          <a:xfrm>
            <a:off x="6440710" y="1781021"/>
            <a:ext cx="3590545" cy="6222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ysClr val="windowText" lastClr="000000"/>
                </a:solidFill>
              </a:rPr>
              <a:t>单击此处添加段落文本，单击此处添加段落文本</a:t>
            </a:r>
            <a:r>
              <a:rPr lang="zh-CN" altLang="en-US" sz="1200" dirty="0">
                <a:solidFill>
                  <a:sysClr val="windowText" lastClr="000000"/>
                </a:solidFill>
              </a:rPr>
              <a:t/>
            </a:r>
            <a:br>
              <a:rPr lang="zh-CN" altLang="en-US" sz="1200" dirty="0">
                <a:solidFill>
                  <a:sysClr val="windowText" lastClr="000000"/>
                </a:solidFill>
              </a:rPr>
            </a:br>
            <a:endParaRPr lang="zh-CN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21" name="任意多边形: 形状 193">
            <a:extLst>
              <a:ext uri="{FF2B5EF4-FFF2-40B4-BE49-F238E27FC236}">
                <a16:creationId xmlns:a16="http://schemas.microsoft.com/office/drawing/2014/main" xmlns:lc="http://schemas.openxmlformats.org/drawingml/2006/lockedCanvas" xmlns="" id="{F53302EC-E5FB-4CEC-8316-DFCDA9FF9532}"/>
              </a:ext>
            </a:extLst>
          </p:cNvPr>
          <p:cNvSpPr>
            <a:spLocks/>
          </p:cNvSpPr>
          <p:nvPr/>
        </p:nvSpPr>
        <p:spPr bwMode="auto">
          <a:xfrm>
            <a:off x="7463059" y="3691672"/>
            <a:ext cx="3394094" cy="6222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ysClr val="windowText" lastClr="000000"/>
                </a:solidFill>
              </a:rPr>
              <a:t>单击此处添加段落文本，单击此处添加段落文本</a:t>
            </a:r>
            <a:r>
              <a:rPr lang="zh-CN" altLang="en-US" sz="1200" dirty="0">
                <a:solidFill>
                  <a:sysClr val="windowText" lastClr="000000"/>
                </a:solidFill>
              </a:rPr>
              <a:t/>
            </a:r>
            <a:br>
              <a:rPr lang="zh-CN" altLang="en-US" sz="1200" dirty="0">
                <a:solidFill>
                  <a:sysClr val="windowText" lastClr="000000"/>
                </a:solidFill>
              </a:rPr>
            </a:br>
            <a:endParaRPr lang="zh-CN" altLang="en-US" sz="1200" dirty="0">
              <a:solidFill>
                <a:sysClr val="windowText" lastClr="000000"/>
              </a:solidFill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/>
          <a:srcRect t="40909"/>
          <a:stretch/>
        </p:blipFill>
        <p:spPr>
          <a:xfrm>
            <a:off x="-335622" y="0"/>
            <a:ext cx="2995623" cy="160380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270657" y="206827"/>
            <a:ext cx="6129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-264002" y="0"/>
            <a:ext cx="3112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60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0432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40909"/>
          <a:stretch/>
        </p:blipFill>
        <p:spPr>
          <a:xfrm>
            <a:off x="-335622" y="0"/>
            <a:ext cx="2995623" cy="160380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70999" y="2388884"/>
            <a:ext cx="2449051" cy="723852"/>
            <a:chOff x="719666" y="2048993"/>
            <a:chExt cx="3288101" cy="723852"/>
          </a:xfrm>
        </p:grpSpPr>
        <p:sp>
          <p:nvSpPr>
            <p:cNvPr id="18" name="文本框 2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 smtClean="0"/>
                <a:t>单击此处添加段落文本，单击此处添加段落文本</a:t>
              </a:r>
              <a:br>
                <a:rPr lang="zh-CN" altLang="en-US" sz="1100" dirty="0" smtClean="0"/>
              </a:br>
              <a:endParaRPr lang="zh-CN" altLang="en-US" sz="11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 smtClean="0">
                  <a:solidFill>
                    <a:schemeClr val="accent1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0999" y="4179011"/>
            <a:ext cx="2449051" cy="723852"/>
            <a:chOff x="719666" y="2048993"/>
            <a:chExt cx="3288101" cy="723852"/>
          </a:xfrm>
        </p:grpSpPr>
        <p:sp>
          <p:nvSpPr>
            <p:cNvPr id="16" name="文本框 2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 smtClean="0"/>
                <a:t>单击此处添加段落文本，单击此处添加段落文本</a:t>
              </a:r>
              <a:br>
                <a:rPr lang="zh-CN" altLang="en-US" sz="1100" dirty="0" smtClean="0"/>
              </a:br>
              <a:endParaRPr lang="zh-CN" altLang="en-US" sz="11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 smtClean="0">
                  <a:solidFill>
                    <a:schemeClr val="accent3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371951" y="2388884"/>
            <a:ext cx="2449050" cy="723852"/>
            <a:chOff x="719666" y="2048993"/>
            <a:chExt cx="3288101" cy="723852"/>
          </a:xfrm>
        </p:grpSpPr>
        <p:sp>
          <p:nvSpPr>
            <p:cNvPr id="14" name="文本框 19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 smtClean="0"/>
                <a:t>单击此处添加段落文本，单击此处添加段落文本</a:t>
              </a:r>
              <a:br>
                <a:rPr lang="zh-CN" altLang="en-US" sz="1100" dirty="0" smtClean="0"/>
              </a:br>
              <a:endParaRPr lang="zh-CN" altLang="en-US" sz="11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 smtClean="0">
                  <a:solidFill>
                    <a:schemeClr val="accent2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71951" y="4179011"/>
            <a:ext cx="2449050" cy="723852"/>
            <a:chOff x="719666" y="2048993"/>
            <a:chExt cx="3288101" cy="723852"/>
          </a:xfrm>
        </p:grpSpPr>
        <p:sp>
          <p:nvSpPr>
            <p:cNvPr id="12" name="文本框 1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 smtClean="0"/>
                <a:t>单击此处添加段落文本，单击此处添加段落文本</a:t>
              </a:r>
              <a:br>
                <a:rPr lang="zh-CN" altLang="en-US" sz="1100" dirty="0" smtClean="0"/>
              </a:br>
              <a:endParaRPr lang="zh-CN" altLang="en-US" sz="11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 smtClean="0">
                  <a:solidFill>
                    <a:schemeClr val="accent4"/>
                  </a:solidFill>
                </a:rPr>
                <a:t>单击此处添加标题文本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51713" y="2019508"/>
            <a:ext cx="2587369" cy="1462426"/>
            <a:chOff x="3151713" y="1801794"/>
            <a:chExt cx="2587369" cy="1462426"/>
          </a:xfrm>
        </p:grpSpPr>
        <p:sp>
          <p:nvSpPr>
            <p:cNvPr id="38" name="任意多边形 37"/>
            <p:cNvSpPr>
              <a:spLocks/>
            </p:cNvSpPr>
            <p:nvPr/>
          </p:nvSpPr>
          <p:spPr bwMode="auto">
            <a:xfrm>
              <a:off x="3151713" y="1801794"/>
              <a:ext cx="2587369" cy="1462426"/>
            </a:xfrm>
            <a:custGeom>
              <a:avLst/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blipFill>
              <a:blip r:embed="rId3"/>
              <a:tile tx="0" ty="0" sx="50000" sy="5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wifi_159076"/>
            <p:cNvSpPr>
              <a:spLocks noChangeAspect="1"/>
            </p:cNvSpPr>
            <p:nvPr/>
          </p:nvSpPr>
          <p:spPr bwMode="auto">
            <a:xfrm>
              <a:off x="3336176" y="2377287"/>
              <a:ext cx="445845" cy="336837"/>
            </a:xfrm>
            <a:custGeom>
              <a:avLst/>
              <a:gdLst>
                <a:gd name="connsiteX0" fmla="*/ 303696 w 607675"/>
                <a:gd name="connsiteY0" fmla="*/ 372374 h 459100"/>
                <a:gd name="connsiteX1" fmla="*/ 347129 w 607675"/>
                <a:gd name="connsiteY1" fmla="*/ 415737 h 459100"/>
                <a:gd name="connsiteX2" fmla="*/ 303696 w 607675"/>
                <a:gd name="connsiteY2" fmla="*/ 459100 h 459100"/>
                <a:gd name="connsiteX3" fmla="*/ 260263 w 607675"/>
                <a:gd name="connsiteY3" fmla="*/ 415737 h 459100"/>
                <a:gd name="connsiteX4" fmla="*/ 303696 w 607675"/>
                <a:gd name="connsiteY4" fmla="*/ 372374 h 459100"/>
                <a:gd name="connsiteX5" fmla="*/ 303661 w 607675"/>
                <a:gd name="connsiteY5" fmla="*/ 250366 h 459100"/>
                <a:gd name="connsiteX6" fmla="*/ 420639 w 607675"/>
                <a:gd name="connsiteY6" fmla="*/ 298893 h 459100"/>
                <a:gd name="connsiteX7" fmla="*/ 420639 w 607675"/>
                <a:gd name="connsiteY7" fmla="*/ 344750 h 459100"/>
                <a:gd name="connsiteX8" fmla="*/ 397686 w 607675"/>
                <a:gd name="connsiteY8" fmla="*/ 354234 h 459100"/>
                <a:gd name="connsiteX9" fmla="*/ 374733 w 607675"/>
                <a:gd name="connsiteY9" fmla="*/ 344658 h 459100"/>
                <a:gd name="connsiteX10" fmla="*/ 303661 w 607675"/>
                <a:gd name="connsiteY10" fmla="*/ 315284 h 459100"/>
                <a:gd name="connsiteX11" fmla="*/ 232589 w 607675"/>
                <a:gd name="connsiteY11" fmla="*/ 344658 h 459100"/>
                <a:gd name="connsiteX12" fmla="*/ 186683 w 607675"/>
                <a:gd name="connsiteY12" fmla="*/ 344658 h 459100"/>
                <a:gd name="connsiteX13" fmla="*/ 186683 w 607675"/>
                <a:gd name="connsiteY13" fmla="*/ 298709 h 459100"/>
                <a:gd name="connsiteX14" fmla="*/ 303661 w 607675"/>
                <a:gd name="connsiteY14" fmla="*/ 250366 h 459100"/>
                <a:gd name="connsiteX15" fmla="*/ 303697 w 607675"/>
                <a:gd name="connsiteY15" fmla="*/ 126320 h 459100"/>
                <a:gd name="connsiteX16" fmla="*/ 508726 w 607675"/>
                <a:gd name="connsiteY16" fmla="*/ 211021 h 459100"/>
                <a:gd name="connsiteX17" fmla="*/ 508726 w 607675"/>
                <a:gd name="connsiteY17" fmla="*/ 256950 h 459100"/>
                <a:gd name="connsiteX18" fmla="*/ 485771 w 607675"/>
                <a:gd name="connsiteY18" fmla="*/ 266523 h 459100"/>
                <a:gd name="connsiteX19" fmla="*/ 462724 w 607675"/>
                <a:gd name="connsiteY19" fmla="*/ 256950 h 459100"/>
                <a:gd name="connsiteX20" fmla="*/ 144670 w 607675"/>
                <a:gd name="connsiteY20" fmla="*/ 256950 h 459100"/>
                <a:gd name="connsiteX21" fmla="*/ 98668 w 607675"/>
                <a:gd name="connsiteY21" fmla="*/ 256950 h 459100"/>
                <a:gd name="connsiteX22" fmla="*/ 98668 w 607675"/>
                <a:gd name="connsiteY22" fmla="*/ 211021 h 459100"/>
                <a:gd name="connsiteX23" fmla="*/ 303697 w 607675"/>
                <a:gd name="connsiteY23" fmla="*/ 126320 h 459100"/>
                <a:gd name="connsiteX24" fmla="*/ 303791 w 607675"/>
                <a:gd name="connsiteY24" fmla="*/ 0 h 459100"/>
                <a:gd name="connsiteX25" fmla="*/ 598204 w 607675"/>
                <a:gd name="connsiteY25" fmla="*/ 121809 h 459100"/>
                <a:gd name="connsiteX26" fmla="*/ 598204 w 607675"/>
                <a:gd name="connsiteY26" fmla="*/ 167659 h 459100"/>
                <a:gd name="connsiteX27" fmla="*/ 575067 w 607675"/>
                <a:gd name="connsiteY27" fmla="*/ 177235 h 459100"/>
                <a:gd name="connsiteX28" fmla="*/ 552115 w 607675"/>
                <a:gd name="connsiteY28" fmla="*/ 167659 h 459100"/>
                <a:gd name="connsiteX29" fmla="*/ 55467 w 607675"/>
                <a:gd name="connsiteY29" fmla="*/ 167659 h 459100"/>
                <a:gd name="connsiteX30" fmla="*/ 9471 w 607675"/>
                <a:gd name="connsiteY30" fmla="*/ 167659 h 459100"/>
                <a:gd name="connsiteX31" fmla="*/ 9471 w 607675"/>
                <a:gd name="connsiteY31" fmla="*/ 121809 h 459100"/>
                <a:gd name="connsiteX32" fmla="*/ 303791 w 607675"/>
                <a:gd name="connsiteY32" fmla="*/ 0 h 45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7675" h="459100">
                  <a:moveTo>
                    <a:pt x="303696" y="372374"/>
                  </a:moveTo>
                  <a:cubicBezTo>
                    <a:pt x="327683" y="372374"/>
                    <a:pt x="347129" y="391788"/>
                    <a:pt x="347129" y="415737"/>
                  </a:cubicBezTo>
                  <a:cubicBezTo>
                    <a:pt x="347129" y="439686"/>
                    <a:pt x="327683" y="459100"/>
                    <a:pt x="303696" y="459100"/>
                  </a:cubicBezTo>
                  <a:cubicBezTo>
                    <a:pt x="279709" y="459100"/>
                    <a:pt x="260263" y="439686"/>
                    <a:pt x="260263" y="415737"/>
                  </a:cubicBezTo>
                  <a:cubicBezTo>
                    <a:pt x="260263" y="391788"/>
                    <a:pt x="279709" y="372374"/>
                    <a:pt x="303696" y="372374"/>
                  </a:cubicBezTo>
                  <a:close/>
                  <a:moveTo>
                    <a:pt x="303661" y="250366"/>
                  </a:moveTo>
                  <a:cubicBezTo>
                    <a:pt x="347908" y="250366"/>
                    <a:pt x="389482" y="267585"/>
                    <a:pt x="420639" y="298893"/>
                  </a:cubicBezTo>
                  <a:cubicBezTo>
                    <a:pt x="433360" y="311508"/>
                    <a:pt x="433360" y="332135"/>
                    <a:pt x="420639" y="344750"/>
                  </a:cubicBezTo>
                  <a:cubicBezTo>
                    <a:pt x="414371" y="351011"/>
                    <a:pt x="406074" y="354234"/>
                    <a:pt x="397686" y="354234"/>
                  </a:cubicBezTo>
                  <a:cubicBezTo>
                    <a:pt x="389297" y="354234"/>
                    <a:pt x="381093" y="351011"/>
                    <a:pt x="374733" y="344658"/>
                  </a:cubicBezTo>
                  <a:cubicBezTo>
                    <a:pt x="355743" y="325781"/>
                    <a:pt x="330486" y="315284"/>
                    <a:pt x="303661" y="315284"/>
                  </a:cubicBezTo>
                  <a:cubicBezTo>
                    <a:pt x="276836" y="315284"/>
                    <a:pt x="251579" y="325781"/>
                    <a:pt x="232589" y="344658"/>
                  </a:cubicBezTo>
                  <a:cubicBezTo>
                    <a:pt x="219960" y="357273"/>
                    <a:pt x="199312" y="357273"/>
                    <a:pt x="186683" y="344658"/>
                  </a:cubicBezTo>
                  <a:cubicBezTo>
                    <a:pt x="173962" y="332043"/>
                    <a:pt x="173962" y="311416"/>
                    <a:pt x="186683" y="298709"/>
                  </a:cubicBezTo>
                  <a:cubicBezTo>
                    <a:pt x="217840" y="267585"/>
                    <a:pt x="259414" y="250366"/>
                    <a:pt x="303661" y="250366"/>
                  </a:cubicBezTo>
                  <a:close/>
                  <a:moveTo>
                    <a:pt x="303697" y="126320"/>
                  </a:moveTo>
                  <a:cubicBezTo>
                    <a:pt x="377933" y="126320"/>
                    <a:pt x="452168" y="154554"/>
                    <a:pt x="508726" y="211021"/>
                  </a:cubicBezTo>
                  <a:cubicBezTo>
                    <a:pt x="521356" y="223631"/>
                    <a:pt x="521356" y="244248"/>
                    <a:pt x="508726" y="256950"/>
                  </a:cubicBezTo>
                  <a:cubicBezTo>
                    <a:pt x="502365" y="263301"/>
                    <a:pt x="493976" y="266523"/>
                    <a:pt x="485771" y="266523"/>
                  </a:cubicBezTo>
                  <a:cubicBezTo>
                    <a:pt x="477382" y="266523"/>
                    <a:pt x="469177" y="263301"/>
                    <a:pt x="462724" y="256950"/>
                  </a:cubicBezTo>
                  <a:cubicBezTo>
                    <a:pt x="374959" y="169418"/>
                    <a:pt x="232435" y="169418"/>
                    <a:pt x="144670" y="256950"/>
                  </a:cubicBezTo>
                  <a:cubicBezTo>
                    <a:pt x="131948" y="269560"/>
                    <a:pt x="111298" y="269560"/>
                    <a:pt x="98668" y="256950"/>
                  </a:cubicBezTo>
                  <a:cubicBezTo>
                    <a:pt x="86038" y="244248"/>
                    <a:pt x="86038" y="223631"/>
                    <a:pt x="98668" y="211021"/>
                  </a:cubicBezTo>
                  <a:cubicBezTo>
                    <a:pt x="155226" y="154554"/>
                    <a:pt x="229462" y="126320"/>
                    <a:pt x="303697" y="126320"/>
                  </a:cubicBezTo>
                  <a:close/>
                  <a:moveTo>
                    <a:pt x="303791" y="0"/>
                  </a:moveTo>
                  <a:cubicBezTo>
                    <a:pt x="415049" y="0"/>
                    <a:pt x="519485" y="43181"/>
                    <a:pt x="598204" y="121809"/>
                  </a:cubicBezTo>
                  <a:cubicBezTo>
                    <a:pt x="610832" y="134422"/>
                    <a:pt x="610832" y="155046"/>
                    <a:pt x="598204" y="167659"/>
                  </a:cubicBezTo>
                  <a:cubicBezTo>
                    <a:pt x="591659" y="174104"/>
                    <a:pt x="583271" y="177235"/>
                    <a:pt x="575067" y="177235"/>
                  </a:cubicBezTo>
                  <a:cubicBezTo>
                    <a:pt x="566679" y="177235"/>
                    <a:pt x="558476" y="174104"/>
                    <a:pt x="552115" y="167659"/>
                  </a:cubicBezTo>
                  <a:cubicBezTo>
                    <a:pt x="415049" y="30935"/>
                    <a:pt x="192350" y="30935"/>
                    <a:pt x="55467" y="167659"/>
                  </a:cubicBezTo>
                  <a:cubicBezTo>
                    <a:pt x="42747" y="180365"/>
                    <a:pt x="22099" y="180365"/>
                    <a:pt x="9471" y="167659"/>
                  </a:cubicBezTo>
                  <a:cubicBezTo>
                    <a:pt x="-3157" y="155046"/>
                    <a:pt x="-3157" y="134422"/>
                    <a:pt x="9471" y="121809"/>
                  </a:cubicBezTo>
                  <a:cubicBezTo>
                    <a:pt x="88098" y="43181"/>
                    <a:pt x="192626" y="0"/>
                    <a:pt x="303791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  <p:grpSp>
        <p:nvGrpSpPr>
          <p:cNvPr id="4" name="组合 3"/>
          <p:cNvGrpSpPr/>
          <p:nvPr/>
        </p:nvGrpSpPr>
        <p:grpSpPr>
          <a:xfrm>
            <a:off x="3304250" y="3809636"/>
            <a:ext cx="2587369" cy="1464285"/>
            <a:chOff x="3304250" y="3591922"/>
            <a:chExt cx="2587369" cy="1464285"/>
          </a:xfrm>
        </p:grpSpPr>
        <p:sp>
          <p:nvSpPr>
            <p:cNvPr id="32" name="任意多边形 31"/>
            <p:cNvSpPr>
              <a:spLocks/>
            </p:cNvSpPr>
            <p:nvPr/>
          </p:nvSpPr>
          <p:spPr bwMode="auto">
            <a:xfrm>
              <a:off x="3304250" y="3591922"/>
              <a:ext cx="2587369" cy="1464285"/>
            </a:xfrm>
            <a:custGeom>
              <a:avLst/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6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blipFill>
              <a:blip r:embed="rId3"/>
              <a:tile tx="0" ty="0" sx="50000" sy="5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phone-call_154487"/>
            <p:cNvSpPr>
              <a:spLocks noChangeAspect="1"/>
            </p:cNvSpPr>
            <p:nvPr/>
          </p:nvSpPr>
          <p:spPr bwMode="auto">
            <a:xfrm>
              <a:off x="5263256" y="4084407"/>
              <a:ext cx="445846" cy="445040"/>
            </a:xfrm>
            <a:custGeom>
              <a:avLst/>
              <a:gdLst>
                <a:gd name="connsiteX0" fmla="*/ 293121 w 604143"/>
                <a:gd name="connsiteY0" fmla="*/ 106060 h 603052"/>
                <a:gd name="connsiteX1" fmla="*/ 320579 w 604143"/>
                <a:gd name="connsiteY1" fmla="*/ 133472 h 603052"/>
                <a:gd name="connsiteX2" fmla="*/ 293121 w 604143"/>
                <a:gd name="connsiteY2" fmla="*/ 160885 h 603052"/>
                <a:gd name="connsiteX3" fmla="*/ 161187 w 604143"/>
                <a:gd name="connsiteY3" fmla="*/ 292602 h 603052"/>
                <a:gd name="connsiteX4" fmla="*/ 133730 w 604143"/>
                <a:gd name="connsiteY4" fmla="*/ 320014 h 603052"/>
                <a:gd name="connsiteX5" fmla="*/ 106272 w 604143"/>
                <a:gd name="connsiteY5" fmla="*/ 292602 h 603052"/>
                <a:gd name="connsiteX6" fmla="*/ 293121 w 604143"/>
                <a:gd name="connsiteY6" fmla="*/ 106060 h 603052"/>
                <a:gd name="connsiteX7" fmla="*/ 476472 w 604143"/>
                <a:gd name="connsiteY7" fmla="*/ 73097 h 603052"/>
                <a:gd name="connsiteX8" fmla="*/ 495899 w 604143"/>
                <a:gd name="connsiteY8" fmla="*/ 81115 h 603052"/>
                <a:gd name="connsiteX9" fmla="*/ 570861 w 604143"/>
                <a:gd name="connsiteY9" fmla="*/ 156089 h 603052"/>
                <a:gd name="connsiteX10" fmla="*/ 593651 w 604143"/>
                <a:gd name="connsiteY10" fmla="*/ 309188 h 603052"/>
                <a:gd name="connsiteX11" fmla="*/ 483268 w 604143"/>
                <a:gd name="connsiteY11" fmla="*/ 482573 h 603052"/>
                <a:gd name="connsiteX12" fmla="*/ 244929 w 604143"/>
                <a:gd name="connsiteY12" fmla="*/ 603052 h 603052"/>
                <a:gd name="connsiteX13" fmla="*/ 156375 w 604143"/>
                <a:gd name="connsiteY13" fmla="*/ 570020 h 603052"/>
                <a:gd name="connsiteX14" fmla="*/ 81276 w 604143"/>
                <a:gd name="connsiteY14" fmla="*/ 495046 h 603052"/>
                <a:gd name="connsiteX15" fmla="*/ 73176 w 604143"/>
                <a:gd name="connsiteY15" fmla="*/ 475720 h 603052"/>
                <a:gd name="connsiteX16" fmla="*/ 81276 w 604143"/>
                <a:gd name="connsiteY16" fmla="*/ 456257 h 603052"/>
                <a:gd name="connsiteX17" fmla="*/ 193581 w 604143"/>
                <a:gd name="connsiteY17" fmla="*/ 344139 h 603052"/>
                <a:gd name="connsiteX18" fmla="*/ 232435 w 604143"/>
                <a:gd name="connsiteY18" fmla="*/ 344139 h 603052"/>
                <a:gd name="connsiteX19" fmla="*/ 288176 w 604143"/>
                <a:gd name="connsiteY19" fmla="*/ 399787 h 603052"/>
                <a:gd name="connsiteX20" fmla="*/ 400481 w 604143"/>
                <a:gd name="connsiteY20" fmla="*/ 287669 h 603052"/>
                <a:gd name="connsiteX21" fmla="*/ 344740 w 604143"/>
                <a:gd name="connsiteY21" fmla="*/ 232022 h 603052"/>
                <a:gd name="connsiteX22" fmla="*/ 336640 w 604143"/>
                <a:gd name="connsiteY22" fmla="*/ 212696 h 603052"/>
                <a:gd name="connsiteX23" fmla="*/ 344740 w 604143"/>
                <a:gd name="connsiteY23" fmla="*/ 193233 h 603052"/>
                <a:gd name="connsiteX24" fmla="*/ 457045 w 604143"/>
                <a:gd name="connsiteY24" fmla="*/ 81115 h 603052"/>
                <a:gd name="connsiteX25" fmla="*/ 476472 w 604143"/>
                <a:gd name="connsiteY25" fmla="*/ 73097 h 603052"/>
                <a:gd name="connsiteX26" fmla="*/ 293120 w 604143"/>
                <a:gd name="connsiteY26" fmla="*/ 0 h 603052"/>
                <a:gd name="connsiteX27" fmla="*/ 320579 w 604143"/>
                <a:gd name="connsiteY27" fmla="*/ 27410 h 603052"/>
                <a:gd name="connsiteX28" fmla="*/ 293120 w 604143"/>
                <a:gd name="connsiteY28" fmla="*/ 54820 h 603052"/>
                <a:gd name="connsiteX29" fmla="*/ 124662 w 604143"/>
                <a:gd name="connsiteY29" fmla="*/ 124442 h 603052"/>
                <a:gd name="connsiteX30" fmla="*/ 54917 w 604143"/>
                <a:gd name="connsiteY30" fmla="*/ 292604 h 603052"/>
                <a:gd name="connsiteX31" fmla="*/ 27459 w 604143"/>
                <a:gd name="connsiteY31" fmla="*/ 320014 h 603052"/>
                <a:gd name="connsiteX32" fmla="*/ 0 w 604143"/>
                <a:gd name="connsiteY32" fmla="*/ 292604 h 603052"/>
                <a:gd name="connsiteX33" fmla="*/ 85808 w 604143"/>
                <a:gd name="connsiteY33" fmla="*/ 85794 h 603052"/>
                <a:gd name="connsiteX34" fmla="*/ 293120 w 604143"/>
                <a:gd name="connsiteY34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143" h="603052">
                  <a:moveTo>
                    <a:pt x="293121" y="106060"/>
                  </a:moveTo>
                  <a:cubicBezTo>
                    <a:pt x="308360" y="106060"/>
                    <a:pt x="320579" y="118396"/>
                    <a:pt x="320579" y="133472"/>
                  </a:cubicBezTo>
                  <a:cubicBezTo>
                    <a:pt x="320579" y="148686"/>
                    <a:pt x="308360" y="160885"/>
                    <a:pt x="293121" y="160885"/>
                  </a:cubicBezTo>
                  <a:cubicBezTo>
                    <a:pt x="220359" y="160885"/>
                    <a:pt x="161187" y="219959"/>
                    <a:pt x="161187" y="292602"/>
                  </a:cubicBezTo>
                  <a:cubicBezTo>
                    <a:pt x="161187" y="307816"/>
                    <a:pt x="148969" y="320014"/>
                    <a:pt x="133730" y="320014"/>
                  </a:cubicBezTo>
                  <a:cubicBezTo>
                    <a:pt x="118628" y="320014"/>
                    <a:pt x="106272" y="307816"/>
                    <a:pt x="106272" y="292602"/>
                  </a:cubicBezTo>
                  <a:cubicBezTo>
                    <a:pt x="106272" y="189805"/>
                    <a:pt x="190155" y="106060"/>
                    <a:pt x="293121" y="106060"/>
                  </a:cubicBezTo>
                  <a:close/>
                  <a:moveTo>
                    <a:pt x="476472" y="73097"/>
                  </a:moveTo>
                  <a:cubicBezTo>
                    <a:pt x="483508" y="73097"/>
                    <a:pt x="490545" y="75769"/>
                    <a:pt x="495899" y="81115"/>
                  </a:cubicBezTo>
                  <a:lnTo>
                    <a:pt x="570861" y="156089"/>
                  </a:lnTo>
                  <a:cubicBezTo>
                    <a:pt x="605184" y="190354"/>
                    <a:pt x="613284" y="244632"/>
                    <a:pt x="593651" y="309188"/>
                  </a:cubicBezTo>
                  <a:cubicBezTo>
                    <a:pt x="575803" y="367714"/>
                    <a:pt x="536675" y="429256"/>
                    <a:pt x="483268" y="482573"/>
                  </a:cubicBezTo>
                  <a:cubicBezTo>
                    <a:pt x="408856" y="556862"/>
                    <a:pt x="317556" y="603052"/>
                    <a:pt x="244929" y="603052"/>
                  </a:cubicBezTo>
                  <a:cubicBezTo>
                    <a:pt x="208684" y="603052"/>
                    <a:pt x="178067" y="591676"/>
                    <a:pt x="156375" y="570020"/>
                  </a:cubicBezTo>
                  <a:lnTo>
                    <a:pt x="81276" y="495046"/>
                  </a:lnTo>
                  <a:cubicBezTo>
                    <a:pt x="76059" y="489975"/>
                    <a:pt x="73176" y="482985"/>
                    <a:pt x="73176" y="475720"/>
                  </a:cubicBezTo>
                  <a:cubicBezTo>
                    <a:pt x="73176" y="468456"/>
                    <a:pt x="76059" y="461466"/>
                    <a:pt x="81276" y="456257"/>
                  </a:cubicBezTo>
                  <a:lnTo>
                    <a:pt x="193581" y="344139"/>
                  </a:lnTo>
                  <a:cubicBezTo>
                    <a:pt x="204290" y="333449"/>
                    <a:pt x="221726" y="333449"/>
                    <a:pt x="232435" y="344139"/>
                  </a:cubicBezTo>
                  <a:lnTo>
                    <a:pt x="288176" y="399787"/>
                  </a:lnTo>
                  <a:lnTo>
                    <a:pt x="400481" y="287669"/>
                  </a:lnTo>
                  <a:lnTo>
                    <a:pt x="344740" y="232022"/>
                  </a:lnTo>
                  <a:cubicBezTo>
                    <a:pt x="339523" y="226950"/>
                    <a:pt x="336640" y="219960"/>
                    <a:pt x="336640" y="212696"/>
                  </a:cubicBezTo>
                  <a:cubicBezTo>
                    <a:pt x="336640" y="205431"/>
                    <a:pt x="339523" y="198441"/>
                    <a:pt x="344740" y="193233"/>
                  </a:cubicBezTo>
                  <a:lnTo>
                    <a:pt x="457045" y="81115"/>
                  </a:lnTo>
                  <a:cubicBezTo>
                    <a:pt x="462400" y="75769"/>
                    <a:pt x="469436" y="73097"/>
                    <a:pt x="476472" y="73097"/>
                  </a:cubicBezTo>
                  <a:close/>
                  <a:moveTo>
                    <a:pt x="293120" y="0"/>
                  </a:moveTo>
                  <a:cubicBezTo>
                    <a:pt x="308360" y="0"/>
                    <a:pt x="320579" y="12335"/>
                    <a:pt x="320579" y="27410"/>
                  </a:cubicBezTo>
                  <a:cubicBezTo>
                    <a:pt x="320579" y="42623"/>
                    <a:pt x="308360" y="54820"/>
                    <a:pt x="293120" y="54820"/>
                  </a:cubicBezTo>
                  <a:cubicBezTo>
                    <a:pt x="229554" y="54820"/>
                    <a:pt x="169694" y="79627"/>
                    <a:pt x="124662" y="124442"/>
                  </a:cubicBezTo>
                  <a:cubicBezTo>
                    <a:pt x="79630" y="169395"/>
                    <a:pt x="54917" y="229149"/>
                    <a:pt x="54917" y="292604"/>
                  </a:cubicBezTo>
                  <a:cubicBezTo>
                    <a:pt x="54917" y="307817"/>
                    <a:pt x="42561" y="320014"/>
                    <a:pt x="27459" y="320014"/>
                  </a:cubicBezTo>
                  <a:cubicBezTo>
                    <a:pt x="12356" y="320014"/>
                    <a:pt x="0" y="307817"/>
                    <a:pt x="0" y="292604"/>
                  </a:cubicBezTo>
                  <a:cubicBezTo>
                    <a:pt x="0" y="214485"/>
                    <a:pt x="30479" y="141026"/>
                    <a:pt x="85808" y="85794"/>
                  </a:cubicBezTo>
                  <a:cubicBezTo>
                    <a:pt x="141274" y="30425"/>
                    <a:pt x="214863" y="0"/>
                    <a:pt x="293120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6278591" y="3809634"/>
            <a:ext cx="2587371" cy="1464287"/>
            <a:chOff x="6278591" y="3591920"/>
            <a:chExt cx="2587371" cy="1464287"/>
          </a:xfrm>
        </p:grpSpPr>
        <p:sp>
          <p:nvSpPr>
            <p:cNvPr id="20" name="任意多边形 19"/>
            <p:cNvSpPr>
              <a:spLocks/>
            </p:cNvSpPr>
            <p:nvPr/>
          </p:nvSpPr>
          <p:spPr bwMode="auto">
            <a:xfrm flipH="1">
              <a:off x="6278591" y="3591920"/>
              <a:ext cx="2587371" cy="1464287"/>
            </a:xfrm>
            <a:custGeom>
              <a:avLst/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6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black-envelope_73290"/>
            <p:cNvSpPr>
              <a:spLocks noChangeAspect="1"/>
            </p:cNvSpPr>
            <p:nvPr/>
          </p:nvSpPr>
          <p:spPr bwMode="auto">
            <a:xfrm>
              <a:off x="6477083" y="4179120"/>
              <a:ext cx="445845" cy="289885"/>
            </a:xfrm>
            <a:custGeom>
              <a:avLst/>
              <a:gdLst>
                <a:gd name="T0" fmla="*/ 43882 w 269348"/>
                <a:gd name="T1" fmla="*/ 43882 w 269348"/>
                <a:gd name="T2" fmla="*/ 43882 w 269348"/>
                <a:gd name="T3" fmla="*/ 43882 w 269348"/>
                <a:gd name="T4" fmla="*/ 43882 w 269348"/>
                <a:gd name="T5" fmla="*/ 43882 w 269348"/>
                <a:gd name="T6" fmla="*/ 43882 w 269348"/>
                <a:gd name="T7" fmla="*/ 43882 w 269348"/>
                <a:gd name="T8" fmla="*/ 43882 w 269348"/>
                <a:gd name="T9" fmla="*/ 43882 w 269348"/>
                <a:gd name="T10" fmla="*/ 43882 w 269348"/>
                <a:gd name="T11" fmla="*/ 43882 w 269348"/>
                <a:gd name="T12" fmla="*/ 43882 w 269348"/>
                <a:gd name="T13" fmla="*/ 43882 w 269348"/>
                <a:gd name="T14" fmla="*/ 43882 w 269348"/>
                <a:gd name="T15" fmla="*/ 43882 w 269348"/>
                <a:gd name="T16" fmla="*/ 43882 w 269348"/>
                <a:gd name="T17" fmla="*/ 43882 w 269348"/>
                <a:gd name="T18" fmla="*/ 43882 w 269348"/>
                <a:gd name="T19" fmla="*/ 43882 w 269348"/>
                <a:gd name="T20" fmla="*/ 43882 w 269348"/>
                <a:gd name="T21" fmla="*/ 43882 w 269348"/>
                <a:gd name="T22" fmla="*/ 43882 w 269348"/>
                <a:gd name="T23" fmla="*/ 43882 w 269348"/>
                <a:gd name="T24" fmla="*/ 43882 w 269348"/>
                <a:gd name="T25" fmla="*/ 43882 w 269348"/>
                <a:gd name="T26" fmla="*/ 43882 w 269348"/>
                <a:gd name="T27" fmla="*/ 43882 w 269348"/>
                <a:gd name="T28" fmla="*/ 43882 w 269348"/>
                <a:gd name="T29" fmla="*/ 43882 w 269348"/>
                <a:gd name="T30" fmla="*/ 43882 w 269348"/>
                <a:gd name="T31" fmla="*/ 43882 w 269348"/>
                <a:gd name="T32" fmla="*/ 43882 w 269348"/>
                <a:gd name="T33" fmla="*/ 43882 w 269348"/>
                <a:gd name="T34" fmla="*/ 43882 w 269348"/>
                <a:gd name="T35" fmla="*/ 43882 w 269348"/>
                <a:gd name="T36" fmla="*/ 43882 w 269348"/>
                <a:gd name="T37" fmla="*/ 43882 w 269348"/>
                <a:gd name="T38" fmla="*/ 43882 w 269348"/>
                <a:gd name="T39" fmla="*/ 43882 w 269348"/>
                <a:gd name="T40" fmla="*/ 43882 w 269348"/>
                <a:gd name="T41" fmla="*/ 43882 w 269348"/>
                <a:gd name="T42" fmla="*/ 43882 w 269348"/>
                <a:gd name="T43" fmla="*/ 43882 w 269348"/>
                <a:gd name="T44" fmla="*/ 43882 w 269348"/>
                <a:gd name="T45" fmla="*/ 43882 w 269348"/>
                <a:gd name="T46" fmla="*/ 43882 w 269348"/>
                <a:gd name="T47" fmla="*/ 43882 w 269348"/>
                <a:gd name="T48" fmla="*/ 43882 w 269348"/>
                <a:gd name="T49" fmla="*/ 43882 w 269348"/>
                <a:gd name="T50" fmla="*/ 43882 w 269348"/>
                <a:gd name="T51" fmla="*/ 43882 w 269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1534">
                  <a:moveTo>
                    <a:pt x="857" y="765"/>
                  </a:moveTo>
                  <a:lnTo>
                    <a:pt x="0" y="1394"/>
                  </a:lnTo>
                  <a:lnTo>
                    <a:pt x="0" y="143"/>
                  </a:lnTo>
                  <a:lnTo>
                    <a:pt x="857" y="765"/>
                  </a:lnTo>
                  <a:close/>
                  <a:moveTo>
                    <a:pt x="1385" y="848"/>
                  </a:moveTo>
                  <a:lnTo>
                    <a:pt x="1217" y="970"/>
                  </a:lnTo>
                  <a:cubicBezTo>
                    <a:pt x="1206" y="979"/>
                    <a:pt x="1192" y="983"/>
                    <a:pt x="1178" y="983"/>
                  </a:cubicBezTo>
                  <a:cubicBezTo>
                    <a:pt x="1164" y="983"/>
                    <a:pt x="1150" y="979"/>
                    <a:pt x="1139" y="970"/>
                  </a:cubicBezTo>
                  <a:lnTo>
                    <a:pt x="970" y="848"/>
                  </a:lnTo>
                  <a:lnTo>
                    <a:pt x="49" y="1523"/>
                  </a:lnTo>
                  <a:cubicBezTo>
                    <a:pt x="62" y="1530"/>
                    <a:pt x="77" y="1534"/>
                    <a:pt x="93" y="1534"/>
                  </a:cubicBezTo>
                  <a:lnTo>
                    <a:pt x="2264" y="1534"/>
                  </a:lnTo>
                  <a:cubicBezTo>
                    <a:pt x="2279" y="1534"/>
                    <a:pt x="2294" y="1531"/>
                    <a:pt x="2306" y="1524"/>
                  </a:cubicBezTo>
                  <a:lnTo>
                    <a:pt x="1385" y="848"/>
                  </a:lnTo>
                  <a:close/>
                  <a:moveTo>
                    <a:pt x="1498" y="765"/>
                  </a:moveTo>
                  <a:lnTo>
                    <a:pt x="2356" y="1395"/>
                  </a:lnTo>
                  <a:lnTo>
                    <a:pt x="2356" y="139"/>
                  </a:lnTo>
                  <a:lnTo>
                    <a:pt x="1498" y="765"/>
                  </a:lnTo>
                  <a:close/>
                  <a:moveTo>
                    <a:pt x="2304" y="12"/>
                  </a:moveTo>
                  <a:cubicBezTo>
                    <a:pt x="2292" y="5"/>
                    <a:pt x="2279" y="0"/>
                    <a:pt x="2264" y="0"/>
                  </a:cubicBezTo>
                  <a:lnTo>
                    <a:pt x="93" y="0"/>
                  </a:lnTo>
                  <a:cubicBezTo>
                    <a:pt x="88" y="0"/>
                    <a:pt x="84" y="0"/>
                    <a:pt x="80" y="1"/>
                  </a:cubicBezTo>
                  <a:cubicBezTo>
                    <a:pt x="80" y="1"/>
                    <a:pt x="79" y="1"/>
                    <a:pt x="78" y="1"/>
                  </a:cubicBezTo>
                  <a:cubicBezTo>
                    <a:pt x="66" y="3"/>
                    <a:pt x="56" y="7"/>
                    <a:pt x="48" y="13"/>
                  </a:cubicBezTo>
                  <a:lnTo>
                    <a:pt x="1178" y="834"/>
                  </a:lnTo>
                  <a:lnTo>
                    <a:pt x="2304" y="12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6431128" y="2019507"/>
            <a:ext cx="2587369" cy="1462426"/>
            <a:chOff x="6431128" y="1801793"/>
            <a:chExt cx="2587369" cy="1462426"/>
          </a:xfrm>
        </p:grpSpPr>
        <p:sp>
          <p:nvSpPr>
            <p:cNvPr id="26" name="任意多边形 25"/>
            <p:cNvSpPr>
              <a:spLocks/>
            </p:cNvSpPr>
            <p:nvPr/>
          </p:nvSpPr>
          <p:spPr bwMode="auto">
            <a:xfrm flipH="1">
              <a:off x="6431128" y="1801793"/>
              <a:ext cx="2587369" cy="1462426"/>
            </a:xfrm>
            <a:custGeom>
              <a:avLst/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checked-monitor_71723"/>
            <p:cNvSpPr>
              <a:spLocks noChangeAspect="1"/>
            </p:cNvSpPr>
            <p:nvPr/>
          </p:nvSpPr>
          <p:spPr bwMode="auto">
            <a:xfrm>
              <a:off x="8382016" y="2354976"/>
              <a:ext cx="445846" cy="381458"/>
            </a:xfrm>
            <a:custGeom>
              <a:avLst/>
              <a:gdLst>
                <a:gd name="connsiteX0" fmla="*/ 220893 w 607356"/>
                <a:gd name="connsiteY0" fmla="*/ 446115 h 519644"/>
                <a:gd name="connsiteX1" fmla="*/ 386392 w 607356"/>
                <a:gd name="connsiteY1" fmla="*/ 446115 h 519644"/>
                <a:gd name="connsiteX2" fmla="*/ 389303 w 607356"/>
                <a:gd name="connsiteY2" fmla="*/ 447252 h 519644"/>
                <a:gd name="connsiteX3" fmla="*/ 444849 w 607356"/>
                <a:gd name="connsiteY3" fmla="*/ 500693 h 519644"/>
                <a:gd name="connsiteX4" fmla="*/ 446114 w 607356"/>
                <a:gd name="connsiteY4" fmla="*/ 503725 h 519644"/>
                <a:gd name="connsiteX5" fmla="*/ 446114 w 607356"/>
                <a:gd name="connsiteY5" fmla="*/ 515349 h 519644"/>
                <a:gd name="connsiteX6" fmla="*/ 441939 w 607356"/>
                <a:gd name="connsiteY6" fmla="*/ 519644 h 519644"/>
                <a:gd name="connsiteX7" fmla="*/ 165346 w 607356"/>
                <a:gd name="connsiteY7" fmla="*/ 519644 h 519644"/>
                <a:gd name="connsiteX8" fmla="*/ 161171 w 607356"/>
                <a:gd name="connsiteY8" fmla="*/ 515349 h 519644"/>
                <a:gd name="connsiteX9" fmla="*/ 161171 w 607356"/>
                <a:gd name="connsiteY9" fmla="*/ 503725 h 519644"/>
                <a:gd name="connsiteX10" fmla="*/ 162436 w 607356"/>
                <a:gd name="connsiteY10" fmla="*/ 500693 h 519644"/>
                <a:gd name="connsiteX11" fmla="*/ 217982 w 607356"/>
                <a:gd name="connsiteY11" fmla="*/ 447252 h 519644"/>
                <a:gd name="connsiteX12" fmla="*/ 220893 w 607356"/>
                <a:gd name="connsiteY12" fmla="*/ 446115 h 519644"/>
                <a:gd name="connsiteX13" fmla="*/ 303678 w 607356"/>
                <a:gd name="connsiteY13" fmla="*/ 387903 h 519644"/>
                <a:gd name="connsiteX14" fmla="*/ 290392 w 607356"/>
                <a:gd name="connsiteY14" fmla="*/ 401165 h 519644"/>
                <a:gd name="connsiteX15" fmla="*/ 303678 w 607356"/>
                <a:gd name="connsiteY15" fmla="*/ 414428 h 519644"/>
                <a:gd name="connsiteX16" fmla="*/ 316964 w 607356"/>
                <a:gd name="connsiteY16" fmla="*/ 401165 h 519644"/>
                <a:gd name="connsiteX17" fmla="*/ 303678 w 607356"/>
                <a:gd name="connsiteY17" fmla="*/ 387903 h 519644"/>
                <a:gd name="connsiteX18" fmla="*/ 387042 w 607356"/>
                <a:gd name="connsiteY18" fmla="*/ 107746 h 519644"/>
                <a:gd name="connsiteX19" fmla="*/ 391976 w 607356"/>
                <a:gd name="connsiteY19" fmla="*/ 107746 h 519644"/>
                <a:gd name="connsiteX20" fmla="*/ 422718 w 607356"/>
                <a:gd name="connsiteY20" fmla="*/ 138315 h 519644"/>
                <a:gd name="connsiteX21" fmla="*/ 423604 w 607356"/>
                <a:gd name="connsiteY21" fmla="*/ 140841 h 519644"/>
                <a:gd name="connsiteX22" fmla="*/ 422718 w 607356"/>
                <a:gd name="connsiteY22" fmla="*/ 143241 h 519644"/>
                <a:gd name="connsiteX23" fmla="*/ 274826 w 607356"/>
                <a:gd name="connsiteY23" fmla="*/ 290777 h 519644"/>
                <a:gd name="connsiteX24" fmla="*/ 272422 w 607356"/>
                <a:gd name="connsiteY24" fmla="*/ 291788 h 519644"/>
                <a:gd name="connsiteX25" fmla="*/ 270019 w 607356"/>
                <a:gd name="connsiteY25" fmla="*/ 290777 h 519644"/>
                <a:gd name="connsiteX26" fmla="*/ 184623 w 607356"/>
                <a:gd name="connsiteY26" fmla="*/ 205641 h 519644"/>
                <a:gd name="connsiteX27" fmla="*/ 183611 w 607356"/>
                <a:gd name="connsiteY27" fmla="*/ 203114 h 519644"/>
                <a:gd name="connsiteX28" fmla="*/ 184623 w 607356"/>
                <a:gd name="connsiteY28" fmla="*/ 200714 h 519644"/>
                <a:gd name="connsiteX29" fmla="*/ 215365 w 607356"/>
                <a:gd name="connsiteY29" fmla="*/ 170146 h 519644"/>
                <a:gd name="connsiteX30" fmla="*/ 220173 w 607356"/>
                <a:gd name="connsiteY30" fmla="*/ 170146 h 519644"/>
                <a:gd name="connsiteX31" fmla="*/ 272422 w 607356"/>
                <a:gd name="connsiteY31" fmla="*/ 222188 h 519644"/>
                <a:gd name="connsiteX32" fmla="*/ 48462 w 607356"/>
                <a:gd name="connsiteY32" fmla="*/ 57219 h 519644"/>
                <a:gd name="connsiteX33" fmla="*/ 48462 w 607356"/>
                <a:gd name="connsiteY33" fmla="*/ 361504 h 519644"/>
                <a:gd name="connsiteX34" fmla="*/ 558894 w 607356"/>
                <a:gd name="connsiteY34" fmla="*/ 361504 h 519644"/>
                <a:gd name="connsiteX35" fmla="*/ 558894 w 607356"/>
                <a:gd name="connsiteY35" fmla="*/ 57219 h 519644"/>
                <a:gd name="connsiteX36" fmla="*/ 12021 w 607356"/>
                <a:gd name="connsiteY36" fmla="*/ 0 h 519644"/>
                <a:gd name="connsiteX37" fmla="*/ 595335 w 607356"/>
                <a:gd name="connsiteY37" fmla="*/ 0 h 519644"/>
                <a:gd name="connsiteX38" fmla="*/ 607356 w 607356"/>
                <a:gd name="connsiteY38" fmla="*/ 12000 h 519644"/>
                <a:gd name="connsiteX39" fmla="*/ 607356 w 607356"/>
                <a:gd name="connsiteY39" fmla="*/ 424659 h 519644"/>
                <a:gd name="connsiteX40" fmla="*/ 595335 w 607356"/>
                <a:gd name="connsiteY40" fmla="*/ 436659 h 519644"/>
                <a:gd name="connsiteX41" fmla="*/ 12021 w 607356"/>
                <a:gd name="connsiteY41" fmla="*/ 436659 h 519644"/>
                <a:gd name="connsiteX42" fmla="*/ 0 w 607356"/>
                <a:gd name="connsiteY42" fmla="*/ 424659 h 519644"/>
                <a:gd name="connsiteX43" fmla="*/ 0 w 607356"/>
                <a:gd name="connsiteY43" fmla="*/ 12000 h 519644"/>
                <a:gd name="connsiteX44" fmla="*/ 12021 w 607356"/>
                <a:gd name="connsiteY44" fmla="*/ 0 h 51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07356" h="519644">
                  <a:moveTo>
                    <a:pt x="220893" y="446115"/>
                  </a:moveTo>
                  <a:lnTo>
                    <a:pt x="386392" y="446115"/>
                  </a:lnTo>
                  <a:cubicBezTo>
                    <a:pt x="387405" y="446115"/>
                    <a:pt x="388543" y="446494"/>
                    <a:pt x="389303" y="447252"/>
                  </a:cubicBezTo>
                  <a:lnTo>
                    <a:pt x="444849" y="500693"/>
                  </a:lnTo>
                  <a:cubicBezTo>
                    <a:pt x="445734" y="501451"/>
                    <a:pt x="446114" y="502588"/>
                    <a:pt x="446114" y="503725"/>
                  </a:cubicBezTo>
                  <a:lnTo>
                    <a:pt x="446114" y="515349"/>
                  </a:lnTo>
                  <a:cubicBezTo>
                    <a:pt x="446114" y="517749"/>
                    <a:pt x="444216" y="519644"/>
                    <a:pt x="441939" y="519644"/>
                  </a:cubicBezTo>
                  <a:lnTo>
                    <a:pt x="165346" y="519644"/>
                  </a:lnTo>
                  <a:cubicBezTo>
                    <a:pt x="163069" y="519644"/>
                    <a:pt x="161171" y="517749"/>
                    <a:pt x="161171" y="515349"/>
                  </a:cubicBezTo>
                  <a:lnTo>
                    <a:pt x="161171" y="503725"/>
                  </a:lnTo>
                  <a:cubicBezTo>
                    <a:pt x="161171" y="502588"/>
                    <a:pt x="161551" y="501451"/>
                    <a:pt x="162436" y="500693"/>
                  </a:cubicBezTo>
                  <a:lnTo>
                    <a:pt x="217982" y="447252"/>
                  </a:lnTo>
                  <a:cubicBezTo>
                    <a:pt x="218742" y="446494"/>
                    <a:pt x="219880" y="446115"/>
                    <a:pt x="220893" y="446115"/>
                  </a:cubicBezTo>
                  <a:close/>
                  <a:moveTo>
                    <a:pt x="303678" y="387903"/>
                  </a:moveTo>
                  <a:cubicBezTo>
                    <a:pt x="296339" y="387903"/>
                    <a:pt x="290392" y="393839"/>
                    <a:pt x="290392" y="401165"/>
                  </a:cubicBezTo>
                  <a:cubicBezTo>
                    <a:pt x="290392" y="408492"/>
                    <a:pt x="296339" y="414428"/>
                    <a:pt x="303678" y="414428"/>
                  </a:cubicBezTo>
                  <a:cubicBezTo>
                    <a:pt x="311017" y="414428"/>
                    <a:pt x="316964" y="408492"/>
                    <a:pt x="316964" y="401165"/>
                  </a:cubicBezTo>
                  <a:cubicBezTo>
                    <a:pt x="316964" y="393839"/>
                    <a:pt x="311017" y="387903"/>
                    <a:pt x="303678" y="387903"/>
                  </a:cubicBezTo>
                  <a:close/>
                  <a:moveTo>
                    <a:pt x="387042" y="107746"/>
                  </a:moveTo>
                  <a:cubicBezTo>
                    <a:pt x="388434" y="106483"/>
                    <a:pt x="390711" y="106483"/>
                    <a:pt x="391976" y="107746"/>
                  </a:cubicBezTo>
                  <a:lnTo>
                    <a:pt x="422718" y="138315"/>
                  </a:lnTo>
                  <a:cubicBezTo>
                    <a:pt x="423351" y="139072"/>
                    <a:pt x="423604" y="139957"/>
                    <a:pt x="423604" y="140841"/>
                  </a:cubicBezTo>
                  <a:cubicBezTo>
                    <a:pt x="423604" y="141725"/>
                    <a:pt x="423351" y="142609"/>
                    <a:pt x="422718" y="143241"/>
                  </a:cubicBezTo>
                  <a:lnTo>
                    <a:pt x="274826" y="290777"/>
                  </a:lnTo>
                  <a:cubicBezTo>
                    <a:pt x="274193" y="291409"/>
                    <a:pt x="273308" y="291788"/>
                    <a:pt x="272422" y="291788"/>
                  </a:cubicBezTo>
                  <a:cubicBezTo>
                    <a:pt x="271537" y="291788"/>
                    <a:pt x="270651" y="291409"/>
                    <a:pt x="270019" y="290777"/>
                  </a:cubicBezTo>
                  <a:lnTo>
                    <a:pt x="184623" y="205641"/>
                  </a:lnTo>
                  <a:cubicBezTo>
                    <a:pt x="183991" y="205009"/>
                    <a:pt x="183611" y="204125"/>
                    <a:pt x="183611" y="203114"/>
                  </a:cubicBezTo>
                  <a:cubicBezTo>
                    <a:pt x="183611" y="202230"/>
                    <a:pt x="183991" y="201346"/>
                    <a:pt x="184623" y="200714"/>
                  </a:cubicBezTo>
                  <a:lnTo>
                    <a:pt x="215365" y="170146"/>
                  </a:lnTo>
                  <a:cubicBezTo>
                    <a:pt x="216757" y="168757"/>
                    <a:pt x="218908" y="168757"/>
                    <a:pt x="220173" y="170146"/>
                  </a:cubicBezTo>
                  <a:lnTo>
                    <a:pt x="272422" y="222188"/>
                  </a:lnTo>
                  <a:close/>
                  <a:moveTo>
                    <a:pt x="48462" y="57219"/>
                  </a:moveTo>
                  <a:lnTo>
                    <a:pt x="48462" y="361504"/>
                  </a:lnTo>
                  <a:lnTo>
                    <a:pt x="558894" y="361504"/>
                  </a:lnTo>
                  <a:lnTo>
                    <a:pt x="558894" y="57219"/>
                  </a:lnTo>
                  <a:close/>
                  <a:moveTo>
                    <a:pt x="12021" y="0"/>
                  </a:moveTo>
                  <a:lnTo>
                    <a:pt x="595335" y="0"/>
                  </a:lnTo>
                  <a:cubicBezTo>
                    <a:pt x="601915" y="0"/>
                    <a:pt x="607356" y="5431"/>
                    <a:pt x="607356" y="12000"/>
                  </a:cubicBezTo>
                  <a:lnTo>
                    <a:pt x="607356" y="424659"/>
                  </a:lnTo>
                  <a:cubicBezTo>
                    <a:pt x="607356" y="431228"/>
                    <a:pt x="601915" y="436659"/>
                    <a:pt x="595335" y="436659"/>
                  </a:cubicBezTo>
                  <a:lnTo>
                    <a:pt x="12021" y="436659"/>
                  </a:lnTo>
                  <a:cubicBezTo>
                    <a:pt x="5441" y="436659"/>
                    <a:pt x="0" y="431228"/>
                    <a:pt x="0" y="424659"/>
                  </a:cubicBezTo>
                  <a:lnTo>
                    <a:pt x="0" y="12000"/>
                  </a:lnTo>
                  <a:cubicBezTo>
                    <a:pt x="0" y="5431"/>
                    <a:pt x="5441" y="0"/>
                    <a:pt x="12021" y="0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</p:spPr>
        </p:sp>
      </p:grpSp>
      <p:sp>
        <p:nvSpPr>
          <p:cNvPr id="28" name="文本框 27"/>
          <p:cNvSpPr txBox="1"/>
          <p:nvPr/>
        </p:nvSpPr>
        <p:spPr>
          <a:xfrm>
            <a:off x="2270657" y="206827"/>
            <a:ext cx="6129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-264002" y="0"/>
            <a:ext cx="3112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60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3523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6466" y="1976395"/>
            <a:ext cx="11144366" cy="3177992"/>
            <a:chOff x="795457" y="2585488"/>
            <a:chExt cx="10353024" cy="295232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7B4DD526-3653-4580-A232-6B36E4BE1A2A}"/>
                </a:ext>
              </a:extLst>
            </p:cNvPr>
            <p:cNvGrpSpPr/>
            <p:nvPr/>
          </p:nvGrpSpPr>
          <p:grpSpPr>
            <a:xfrm>
              <a:off x="9091857" y="2585488"/>
              <a:ext cx="2056624" cy="2952328"/>
              <a:chOff x="5067688" y="1844824"/>
              <a:chExt cx="2056624" cy="2952328"/>
            </a:xfrm>
          </p:grpSpPr>
          <p:sp>
            <p:nvSpPr>
              <p:cNvPr id="45" name="矩形: 圆角 118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B4D99B06-08EA-4470-8E65-EC0D82F68AC7}"/>
                  </a:ext>
                </a:extLst>
              </p:cNvPr>
              <p:cNvSpPr/>
              <p:nvPr/>
            </p:nvSpPr>
            <p:spPr bwMode="auto">
              <a:xfrm>
                <a:off x="5067688" y="1844824"/>
                <a:ext cx="2056624" cy="2952328"/>
              </a:xfrm>
              <a:prstGeom prst="roundRect">
                <a:avLst>
                  <a:gd name="adj" fmla="val 10442"/>
                </a:avLst>
              </a:prstGeom>
              <a:blipFill>
                <a:blip r:embed="rId2"/>
                <a:stretch>
                  <a:fillRect/>
                </a:stretch>
              </a:blipFill>
              <a:ln w="50800">
                <a:solidFill>
                  <a:schemeClr val="bg1">
                    <a:lumMod val="95000"/>
                  </a:schemeClr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C9365BE9-572B-41FE-9BC3-5E0516FBEFE0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B415B618-BFA2-4D14-8F74-B274C370E474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51" name="椭圆 50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FF8DD185-1E48-404B-9303-31ADF4284FDA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任意多边形: 形状 125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BD60D6D1-3633-498B-A1D9-502E3AC864C8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40484"/>
                    <a:ext cx="252474" cy="228341"/>
                  </a:xfrm>
                  <a:custGeom>
                    <a:avLst/>
                    <a:gdLst>
                      <a:gd name="connsiteX0" fmla="*/ 503202 w 607568"/>
                      <a:gd name="connsiteY0" fmla="*/ 459310 h 549494"/>
                      <a:gd name="connsiteX1" fmla="*/ 548364 w 607568"/>
                      <a:gd name="connsiteY1" fmla="*/ 504402 h 549494"/>
                      <a:gd name="connsiteX2" fmla="*/ 503202 w 607568"/>
                      <a:gd name="connsiteY2" fmla="*/ 549494 h 549494"/>
                      <a:gd name="connsiteX3" fmla="*/ 458040 w 607568"/>
                      <a:gd name="connsiteY3" fmla="*/ 504402 h 549494"/>
                      <a:gd name="connsiteX4" fmla="*/ 503202 w 607568"/>
                      <a:gd name="connsiteY4" fmla="*/ 459310 h 549494"/>
                      <a:gd name="connsiteX5" fmla="*/ 197795 w 607568"/>
                      <a:gd name="connsiteY5" fmla="*/ 459310 h 549494"/>
                      <a:gd name="connsiteX6" fmla="*/ 242957 w 607568"/>
                      <a:gd name="connsiteY6" fmla="*/ 504402 h 549494"/>
                      <a:gd name="connsiteX7" fmla="*/ 197795 w 607568"/>
                      <a:gd name="connsiteY7" fmla="*/ 549494 h 549494"/>
                      <a:gd name="connsiteX8" fmla="*/ 152633 w 607568"/>
                      <a:gd name="connsiteY8" fmla="*/ 504402 h 549494"/>
                      <a:gd name="connsiteX9" fmla="*/ 197795 w 607568"/>
                      <a:gd name="connsiteY9" fmla="*/ 459310 h 549494"/>
                      <a:gd name="connsiteX10" fmla="*/ 143318 w 607568"/>
                      <a:gd name="connsiteY10" fmla="*/ 390791 h 549494"/>
                      <a:gd name="connsiteX11" fmla="*/ 554573 w 607568"/>
                      <a:gd name="connsiteY11" fmla="*/ 390791 h 549494"/>
                      <a:gd name="connsiteX12" fmla="*/ 554573 w 607568"/>
                      <a:gd name="connsiteY12" fmla="*/ 437435 h 549494"/>
                      <a:gd name="connsiteX13" fmla="*/ 143318 w 607568"/>
                      <a:gd name="connsiteY13" fmla="*/ 437435 h 549494"/>
                      <a:gd name="connsiteX14" fmla="*/ 115304 w 607568"/>
                      <a:gd name="connsiteY14" fmla="*/ 313028 h 549494"/>
                      <a:gd name="connsiteX15" fmla="*/ 582659 w 607568"/>
                      <a:gd name="connsiteY15" fmla="*/ 313028 h 549494"/>
                      <a:gd name="connsiteX16" fmla="*/ 582659 w 607568"/>
                      <a:gd name="connsiteY16" fmla="*/ 359672 h 549494"/>
                      <a:gd name="connsiteX17" fmla="*/ 115304 w 607568"/>
                      <a:gd name="connsiteY17" fmla="*/ 359672 h 549494"/>
                      <a:gd name="connsiteX18" fmla="*/ 0 w 607568"/>
                      <a:gd name="connsiteY18" fmla="*/ 169922 h 549494"/>
                      <a:gd name="connsiteX19" fmla="*/ 78962 w 607568"/>
                      <a:gd name="connsiteY19" fmla="*/ 169922 h 549494"/>
                      <a:gd name="connsiteX20" fmla="*/ 108516 w 607568"/>
                      <a:gd name="connsiteY20" fmla="*/ 235254 h 549494"/>
                      <a:gd name="connsiteX21" fmla="*/ 607568 w 607568"/>
                      <a:gd name="connsiteY21" fmla="*/ 235254 h 549494"/>
                      <a:gd name="connsiteX22" fmla="*/ 607568 w 607568"/>
                      <a:gd name="connsiteY22" fmla="*/ 281909 h 549494"/>
                      <a:gd name="connsiteX23" fmla="*/ 78428 w 607568"/>
                      <a:gd name="connsiteY23" fmla="*/ 281909 h 549494"/>
                      <a:gd name="connsiteX24" fmla="*/ 48798 w 607568"/>
                      <a:gd name="connsiteY24" fmla="*/ 216577 h 549494"/>
                      <a:gd name="connsiteX25" fmla="*/ 0 w 607568"/>
                      <a:gd name="connsiteY25" fmla="*/ 216577 h 549494"/>
                      <a:gd name="connsiteX26" fmla="*/ 257720 w 607568"/>
                      <a:gd name="connsiteY26" fmla="*/ 0 h 549494"/>
                      <a:gd name="connsiteX27" fmla="*/ 254207 w 607568"/>
                      <a:gd name="connsiteY27" fmla="*/ 30201 h 549494"/>
                      <a:gd name="connsiteX28" fmla="*/ 407797 w 607568"/>
                      <a:gd name="connsiteY28" fmla="*/ 197372 h 549494"/>
                      <a:gd name="connsiteX29" fmla="*/ 241147 w 607568"/>
                      <a:gd name="connsiteY29" fmla="*/ 144063 h 549494"/>
                      <a:gd name="connsiteX30" fmla="*/ 237633 w 607568"/>
                      <a:gd name="connsiteY30" fmla="*/ 174264 h 549494"/>
                      <a:gd name="connsiteX31" fmla="*/ 115586 w 607568"/>
                      <a:gd name="connsiteY31" fmla="*/ 71993 h 549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07568" h="549494">
                        <a:moveTo>
                          <a:pt x="503202" y="459310"/>
                        </a:moveTo>
                        <a:cubicBezTo>
                          <a:pt x="528144" y="459310"/>
                          <a:pt x="548364" y="479498"/>
                          <a:pt x="548364" y="504402"/>
                        </a:cubicBezTo>
                        <a:cubicBezTo>
                          <a:pt x="548364" y="529306"/>
                          <a:pt x="528144" y="549494"/>
                          <a:pt x="503202" y="549494"/>
                        </a:cubicBezTo>
                        <a:cubicBezTo>
                          <a:pt x="478260" y="549494"/>
                          <a:pt x="458040" y="529306"/>
                          <a:pt x="458040" y="504402"/>
                        </a:cubicBezTo>
                        <a:cubicBezTo>
                          <a:pt x="458040" y="479498"/>
                          <a:pt x="478260" y="459310"/>
                          <a:pt x="503202" y="459310"/>
                        </a:cubicBezTo>
                        <a:close/>
                        <a:moveTo>
                          <a:pt x="197795" y="459310"/>
                        </a:moveTo>
                        <a:cubicBezTo>
                          <a:pt x="222737" y="459310"/>
                          <a:pt x="242957" y="479498"/>
                          <a:pt x="242957" y="504402"/>
                        </a:cubicBezTo>
                        <a:cubicBezTo>
                          <a:pt x="242957" y="529306"/>
                          <a:pt x="222737" y="549494"/>
                          <a:pt x="197795" y="549494"/>
                        </a:cubicBezTo>
                        <a:cubicBezTo>
                          <a:pt x="172853" y="549494"/>
                          <a:pt x="152633" y="529306"/>
                          <a:pt x="152633" y="504402"/>
                        </a:cubicBezTo>
                        <a:cubicBezTo>
                          <a:pt x="152633" y="479498"/>
                          <a:pt x="172853" y="459310"/>
                          <a:pt x="197795" y="459310"/>
                        </a:cubicBezTo>
                        <a:close/>
                        <a:moveTo>
                          <a:pt x="143318" y="390791"/>
                        </a:moveTo>
                        <a:lnTo>
                          <a:pt x="554573" y="390791"/>
                        </a:lnTo>
                        <a:lnTo>
                          <a:pt x="554573" y="437435"/>
                        </a:lnTo>
                        <a:lnTo>
                          <a:pt x="143318" y="437435"/>
                        </a:lnTo>
                        <a:close/>
                        <a:moveTo>
                          <a:pt x="115304" y="313028"/>
                        </a:moveTo>
                        <a:lnTo>
                          <a:pt x="582659" y="313028"/>
                        </a:lnTo>
                        <a:lnTo>
                          <a:pt x="582659" y="359672"/>
                        </a:lnTo>
                        <a:lnTo>
                          <a:pt x="115304" y="359672"/>
                        </a:lnTo>
                        <a:close/>
                        <a:moveTo>
                          <a:pt x="0" y="169922"/>
                        </a:moveTo>
                        <a:lnTo>
                          <a:pt x="78962" y="169922"/>
                        </a:lnTo>
                        <a:lnTo>
                          <a:pt x="108516" y="235254"/>
                        </a:lnTo>
                        <a:lnTo>
                          <a:pt x="607568" y="235254"/>
                        </a:lnTo>
                        <a:lnTo>
                          <a:pt x="607568" y="281909"/>
                        </a:lnTo>
                        <a:lnTo>
                          <a:pt x="78428" y="281909"/>
                        </a:lnTo>
                        <a:lnTo>
                          <a:pt x="48798" y="216577"/>
                        </a:lnTo>
                        <a:lnTo>
                          <a:pt x="0" y="216577"/>
                        </a:lnTo>
                        <a:close/>
                        <a:moveTo>
                          <a:pt x="257720" y="0"/>
                        </a:moveTo>
                        <a:lnTo>
                          <a:pt x="254207" y="30201"/>
                        </a:lnTo>
                        <a:cubicBezTo>
                          <a:pt x="405964" y="47665"/>
                          <a:pt x="407797" y="197372"/>
                          <a:pt x="407797" y="197372"/>
                        </a:cubicBezTo>
                        <a:cubicBezTo>
                          <a:pt x="407797" y="197372"/>
                          <a:pt x="364340" y="158248"/>
                          <a:pt x="241147" y="144063"/>
                        </a:cubicBezTo>
                        <a:lnTo>
                          <a:pt x="237633" y="174264"/>
                        </a:lnTo>
                        <a:lnTo>
                          <a:pt x="115586" y="71993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A5F56876-E5D2-44D5-80CC-3FA2360F5EC7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49" name="矩形 48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8BBDEAA9-F590-4970-969C-F1035B9ABB7B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 dirty="0" smtClean="0">
                        <a:solidFill>
                          <a:schemeClr val="bg1"/>
                        </a:solidFill>
                      </a:rPr>
                      <a:t>单击此处添加段落文本，单击此处添加段落文本。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0" name="矩形 49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4B264A88-A937-4B86-9175-739B859B4F38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 dirty="0" smtClean="0">
                        <a:solidFill>
                          <a:schemeClr val="bg1"/>
                        </a:solidFill>
                      </a:rPr>
                      <a:t>单击此处添加标题文本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B4F07100-40E7-4EC5-B165-17BF9889B2FE}"/>
                </a:ext>
              </a:extLst>
            </p:cNvPr>
            <p:cNvGrpSpPr/>
            <p:nvPr/>
          </p:nvGrpSpPr>
          <p:grpSpPr>
            <a:xfrm>
              <a:off x="7013005" y="2585488"/>
              <a:ext cx="2376264" cy="2952328"/>
              <a:chOff x="5051884" y="1844824"/>
              <a:chExt cx="2376264" cy="2952328"/>
            </a:xfrm>
          </p:grpSpPr>
          <p:sp>
            <p:nvSpPr>
              <p:cNvPr id="37" name="任意多边形: 形状 109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521B0C25-D3B4-4489-9543-FDF1094D1BD5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50000" sy="50000" flip="none" algn="tl"/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58AB2E89-7B6A-49C2-BA0B-EFFECEF592D6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49AA21E2-0A1C-432F-B2F4-A990F7B99671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43" name="椭圆 42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9492D0FF-9566-485A-8764-739845DE7DE9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任意多边形: 形状 116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C0F2C65F-3BBC-4552-8B06-3A59E35C428F}"/>
                      </a:ext>
                    </a:extLst>
                  </p:cNvPr>
                  <p:cNvSpPr/>
                  <p:nvPr/>
                </p:nvSpPr>
                <p:spPr>
                  <a:xfrm>
                    <a:off x="2523710" y="5328418"/>
                    <a:ext cx="222678" cy="252474"/>
                  </a:xfrm>
                  <a:custGeom>
                    <a:avLst/>
                    <a:gdLst>
                      <a:gd name="T0" fmla="*/ 2125 w 2288"/>
                      <a:gd name="T1" fmla="*/ 924 h 2598"/>
                      <a:gd name="T2" fmla="*/ 1863 w 2288"/>
                      <a:gd name="T3" fmla="*/ 1258 h 2598"/>
                      <a:gd name="T4" fmla="*/ 1848 w 2288"/>
                      <a:gd name="T5" fmla="*/ 1586 h 2598"/>
                      <a:gd name="T6" fmla="*/ 1899 w 2288"/>
                      <a:gd name="T7" fmla="*/ 1716 h 2598"/>
                      <a:gd name="T8" fmla="*/ 1211 w 2288"/>
                      <a:gd name="T9" fmla="*/ 2079 h 2598"/>
                      <a:gd name="T10" fmla="*/ 1176 w 2288"/>
                      <a:gd name="T11" fmla="*/ 2038 h 2598"/>
                      <a:gd name="T12" fmla="*/ 1200 w 2288"/>
                      <a:gd name="T13" fmla="*/ 965 h 2598"/>
                      <a:gd name="T14" fmla="*/ 1409 w 2288"/>
                      <a:gd name="T15" fmla="*/ 1012 h 2598"/>
                      <a:gd name="T16" fmla="*/ 1522 w 2288"/>
                      <a:gd name="T17" fmla="*/ 978 h 2598"/>
                      <a:gd name="T18" fmla="*/ 1526 w 2288"/>
                      <a:gd name="T19" fmla="*/ 847 h 2598"/>
                      <a:gd name="T20" fmla="*/ 1387 w 2288"/>
                      <a:gd name="T21" fmla="*/ 828 h 2598"/>
                      <a:gd name="T22" fmla="*/ 1193 w 2288"/>
                      <a:gd name="T23" fmla="*/ 584 h 2598"/>
                      <a:gd name="T24" fmla="*/ 1375 w 2288"/>
                      <a:gd name="T25" fmla="*/ 124 h 2598"/>
                      <a:gd name="T26" fmla="*/ 1109 w 2288"/>
                      <a:gd name="T27" fmla="*/ 37 h 2598"/>
                      <a:gd name="T28" fmla="*/ 1013 w 2288"/>
                      <a:gd name="T29" fmla="*/ 570 h 2598"/>
                      <a:gd name="T30" fmla="*/ 1056 w 2288"/>
                      <a:gd name="T31" fmla="*/ 808 h 2598"/>
                      <a:gd name="T32" fmla="*/ 891 w 2288"/>
                      <a:gd name="T33" fmla="*/ 784 h 2598"/>
                      <a:gd name="T34" fmla="*/ 748 w 2288"/>
                      <a:gd name="T35" fmla="*/ 921 h 2598"/>
                      <a:gd name="T36" fmla="*/ 899 w 2288"/>
                      <a:gd name="T37" fmla="*/ 946 h 2598"/>
                      <a:gd name="T38" fmla="*/ 1024 w 2288"/>
                      <a:gd name="T39" fmla="*/ 1479 h 2598"/>
                      <a:gd name="T40" fmla="*/ 1022 w 2288"/>
                      <a:gd name="T41" fmla="*/ 2081 h 2598"/>
                      <a:gd name="T42" fmla="*/ 434 w 2288"/>
                      <a:gd name="T43" fmla="*/ 1569 h 2598"/>
                      <a:gd name="T44" fmla="*/ 395 w 2288"/>
                      <a:gd name="T45" fmla="*/ 1470 h 2598"/>
                      <a:gd name="T46" fmla="*/ 88 w 2288"/>
                      <a:gd name="T47" fmla="*/ 1148 h 2598"/>
                      <a:gd name="T48" fmla="*/ 101 w 2288"/>
                      <a:gd name="T49" fmla="*/ 1658 h 2598"/>
                      <a:gd name="T50" fmla="*/ 906 w 2288"/>
                      <a:gd name="T51" fmla="*/ 2228 h 2598"/>
                      <a:gd name="T52" fmla="*/ 1177 w 2288"/>
                      <a:gd name="T53" fmla="*/ 2500 h 2598"/>
                      <a:gd name="T54" fmla="*/ 1223 w 2288"/>
                      <a:gd name="T55" fmla="*/ 2405 h 2598"/>
                      <a:gd name="T56" fmla="*/ 1273 w 2288"/>
                      <a:gd name="T57" fmla="*/ 2328 h 2598"/>
                      <a:gd name="T58" fmla="*/ 1280 w 2288"/>
                      <a:gd name="T59" fmla="*/ 2234 h 2598"/>
                      <a:gd name="T60" fmla="*/ 2094 w 2288"/>
                      <a:gd name="T61" fmla="*/ 1624 h 2598"/>
                      <a:gd name="T62" fmla="*/ 2274 w 2288"/>
                      <a:gd name="T63" fmla="*/ 1517 h 2598"/>
                      <a:gd name="T64" fmla="*/ 1065 w 2288"/>
                      <a:gd name="T65" fmla="*/ 420 h 2598"/>
                      <a:gd name="T66" fmla="*/ 1131 w 2288"/>
                      <a:gd name="T67" fmla="*/ 148 h 2598"/>
                      <a:gd name="T68" fmla="*/ 1165 w 2288"/>
                      <a:gd name="T69" fmla="*/ 430 h 2598"/>
                      <a:gd name="T70" fmla="*/ 1065 w 2288"/>
                      <a:gd name="T71" fmla="*/ 420 h 2598"/>
                      <a:gd name="T72" fmla="*/ 1040 w 2288"/>
                      <a:gd name="T73" fmla="*/ 2287 h 2598"/>
                      <a:gd name="T74" fmla="*/ 1032 w 2288"/>
                      <a:gd name="T75" fmla="*/ 2241 h 25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288" h="2598">
                        <a:moveTo>
                          <a:pt x="2281" y="1465"/>
                        </a:moveTo>
                        <a:cubicBezTo>
                          <a:pt x="2220" y="1286"/>
                          <a:pt x="2159" y="1111"/>
                          <a:pt x="2125" y="924"/>
                        </a:cubicBezTo>
                        <a:cubicBezTo>
                          <a:pt x="2112" y="850"/>
                          <a:pt x="2015" y="868"/>
                          <a:pt x="1992" y="924"/>
                        </a:cubicBezTo>
                        <a:cubicBezTo>
                          <a:pt x="1948" y="1035"/>
                          <a:pt x="1904" y="1146"/>
                          <a:pt x="1863" y="1258"/>
                        </a:cubicBezTo>
                        <a:cubicBezTo>
                          <a:pt x="1840" y="1319"/>
                          <a:pt x="1790" y="1411"/>
                          <a:pt x="1809" y="1480"/>
                        </a:cubicBezTo>
                        <a:cubicBezTo>
                          <a:pt x="1783" y="1516"/>
                          <a:pt x="1783" y="1565"/>
                          <a:pt x="1848" y="1586"/>
                        </a:cubicBezTo>
                        <a:cubicBezTo>
                          <a:pt x="1878" y="1596"/>
                          <a:pt x="1908" y="1602"/>
                          <a:pt x="1938" y="1607"/>
                        </a:cubicBezTo>
                        <a:cubicBezTo>
                          <a:pt x="1927" y="1644"/>
                          <a:pt x="1916" y="1681"/>
                          <a:pt x="1899" y="1716"/>
                        </a:cubicBezTo>
                        <a:cubicBezTo>
                          <a:pt x="1861" y="1789"/>
                          <a:pt x="1799" y="1850"/>
                          <a:pt x="1734" y="1899"/>
                        </a:cubicBezTo>
                        <a:cubicBezTo>
                          <a:pt x="1586" y="2012"/>
                          <a:pt x="1393" y="2062"/>
                          <a:pt x="1211" y="2079"/>
                        </a:cubicBezTo>
                        <a:cubicBezTo>
                          <a:pt x="1201" y="2080"/>
                          <a:pt x="1190" y="2080"/>
                          <a:pt x="1180" y="2081"/>
                        </a:cubicBezTo>
                        <a:cubicBezTo>
                          <a:pt x="1178" y="2066"/>
                          <a:pt x="1177" y="2052"/>
                          <a:pt x="1176" y="2038"/>
                        </a:cubicBezTo>
                        <a:cubicBezTo>
                          <a:pt x="1167" y="1852"/>
                          <a:pt x="1173" y="1665"/>
                          <a:pt x="1178" y="1479"/>
                        </a:cubicBezTo>
                        <a:cubicBezTo>
                          <a:pt x="1183" y="1309"/>
                          <a:pt x="1195" y="1137"/>
                          <a:pt x="1200" y="965"/>
                        </a:cubicBezTo>
                        <a:cubicBezTo>
                          <a:pt x="1262" y="972"/>
                          <a:pt x="1326" y="981"/>
                          <a:pt x="1388" y="979"/>
                        </a:cubicBezTo>
                        <a:cubicBezTo>
                          <a:pt x="1391" y="992"/>
                          <a:pt x="1399" y="1003"/>
                          <a:pt x="1409" y="1012"/>
                        </a:cubicBezTo>
                        <a:cubicBezTo>
                          <a:pt x="1434" y="1041"/>
                          <a:pt x="1476" y="1041"/>
                          <a:pt x="1501" y="1012"/>
                        </a:cubicBezTo>
                        <a:cubicBezTo>
                          <a:pt x="1511" y="1003"/>
                          <a:pt x="1519" y="991"/>
                          <a:pt x="1522" y="978"/>
                        </a:cubicBezTo>
                        <a:cubicBezTo>
                          <a:pt x="1528" y="956"/>
                          <a:pt x="1526" y="931"/>
                          <a:pt x="1526" y="908"/>
                        </a:cubicBezTo>
                        <a:lnTo>
                          <a:pt x="1526" y="847"/>
                        </a:lnTo>
                        <a:cubicBezTo>
                          <a:pt x="1526" y="809"/>
                          <a:pt x="1493" y="776"/>
                          <a:pt x="1455" y="776"/>
                        </a:cubicBezTo>
                        <a:cubicBezTo>
                          <a:pt x="1423" y="776"/>
                          <a:pt x="1395" y="799"/>
                          <a:pt x="1387" y="828"/>
                        </a:cubicBezTo>
                        <a:cubicBezTo>
                          <a:pt x="1327" y="813"/>
                          <a:pt x="1264" y="812"/>
                          <a:pt x="1202" y="810"/>
                        </a:cubicBezTo>
                        <a:cubicBezTo>
                          <a:pt x="1202" y="735"/>
                          <a:pt x="1199" y="659"/>
                          <a:pt x="1193" y="584"/>
                        </a:cubicBezTo>
                        <a:cubicBezTo>
                          <a:pt x="1297" y="558"/>
                          <a:pt x="1391" y="480"/>
                          <a:pt x="1431" y="385"/>
                        </a:cubicBezTo>
                        <a:cubicBezTo>
                          <a:pt x="1470" y="292"/>
                          <a:pt x="1441" y="197"/>
                          <a:pt x="1375" y="124"/>
                        </a:cubicBezTo>
                        <a:cubicBezTo>
                          <a:pt x="1315" y="57"/>
                          <a:pt x="1196" y="0"/>
                          <a:pt x="1109" y="37"/>
                        </a:cubicBezTo>
                        <a:cubicBezTo>
                          <a:pt x="1109" y="37"/>
                          <a:pt x="1109" y="37"/>
                          <a:pt x="1109" y="37"/>
                        </a:cubicBezTo>
                        <a:cubicBezTo>
                          <a:pt x="988" y="48"/>
                          <a:pt x="885" y="127"/>
                          <a:pt x="860" y="255"/>
                        </a:cubicBezTo>
                        <a:cubicBezTo>
                          <a:pt x="837" y="376"/>
                          <a:pt x="900" y="516"/>
                          <a:pt x="1013" y="570"/>
                        </a:cubicBezTo>
                        <a:cubicBezTo>
                          <a:pt x="1033" y="580"/>
                          <a:pt x="1055" y="586"/>
                          <a:pt x="1077" y="590"/>
                        </a:cubicBezTo>
                        <a:cubicBezTo>
                          <a:pt x="1068" y="662"/>
                          <a:pt x="1062" y="735"/>
                          <a:pt x="1056" y="808"/>
                        </a:cubicBezTo>
                        <a:cubicBezTo>
                          <a:pt x="1001" y="808"/>
                          <a:pt x="947" y="810"/>
                          <a:pt x="892" y="813"/>
                        </a:cubicBezTo>
                        <a:cubicBezTo>
                          <a:pt x="892" y="803"/>
                          <a:pt x="891" y="793"/>
                          <a:pt x="891" y="784"/>
                        </a:cubicBezTo>
                        <a:cubicBezTo>
                          <a:pt x="896" y="691"/>
                          <a:pt x="748" y="690"/>
                          <a:pt x="747" y="784"/>
                        </a:cubicBezTo>
                        <a:cubicBezTo>
                          <a:pt x="747" y="829"/>
                          <a:pt x="742" y="876"/>
                          <a:pt x="748" y="921"/>
                        </a:cubicBezTo>
                        <a:cubicBezTo>
                          <a:pt x="756" y="983"/>
                          <a:pt x="811" y="1002"/>
                          <a:pt x="851" y="981"/>
                        </a:cubicBezTo>
                        <a:cubicBezTo>
                          <a:pt x="872" y="980"/>
                          <a:pt x="891" y="967"/>
                          <a:pt x="899" y="946"/>
                        </a:cubicBezTo>
                        <a:cubicBezTo>
                          <a:pt x="948" y="949"/>
                          <a:pt x="998" y="951"/>
                          <a:pt x="1047" y="954"/>
                        </a:cubicBezTo>
                        <a:cubicBezTo>
                          <a:pt x="1037" y="1129"/>
                          <a:pt x="1031" y="1305"/>
                          <a:pt x="1024" y="1479"/>
                        </a:cubicBezTo>
                        <a:cubicBezTo>
                          <a:pt x="1017" y="1665"/>
                          <a:pt x="1014" y="1851"/>
                          <a:pt x="1021" y="2038"/>
                        </a:cubicBezTo>
                        <a:cubicBezTo>
                          <a:pt x="1022" y="2051"/>
                          <a:pt x="1022" y="2066"/>
                          <a:pt x="1022" y="2081"/>
                        </a:cubicBezTo>
                        <a:cubicBezTo>
                          <a:pt x="722" y="2061"/>
                          <a:pt x="421" y="1927"/>
                          <a:pt x="289" y="1649"/>
                        </a:cubicBezTo>
                        <a:cubicBezTo>
                          <a:pt x="342" y="1639"/>
                          <a:pt x="422" y="1633"/>
                          <a:pt x="434" y="1569"/>
                        </a:cubicBezTo>
                        <a:cubicBezTo>
                          <a:pt x="439" y="1539"/>
                          <a:pt x="429" y="1506"/>
                          <a:pt x="402" y="1492"/>
                        </a:cubicBezTo>
                        <a:cubicBezTo>
                          <a:pt x="401" y="1485"/>
                          <a:pt x="399" y="1478"/>
                          <a:pt x="395" y="1470"/>
                        </a:cubicBezTo>
                        <a:cubicBezTo>
                          <a:pt x="338" y="1362"/>
                          <a:pt x="258" y="1263"/>
                          <a:pt x="215" y="1148"/>
                        </a:cubicBezTo>
                        <a:cubicBezTo>
                          <a:pt x="192" y="1085"/>
                          <a:pt x="111" y="1085"/>
                          <a:pt x="88" y="1148"/>
                        </a:cubicBezTo>
                        <a:cubicBezTo>
                          <a:pt x="29" y="1306"/>
                          <a:pt x="0" y="1457"/>
                          <a:pt x="39" y="1624"/>
                        </a:cubicBezTo>
                        <a:cubicBezTo>
                          <a:pt x="45" y="1653"/>
                          <a:pt x="75" y="1663"/>
                          <a:pt x="101" y="1658"/>
                        </a:cubicBezTo>
                        <a:cubicBezTo>
                          <a:pt x="125" y="1661"/>
                          <a:pt x="149" y="1661"/>
                          <a:pt x="172" y="1661"/>
                        </a:cubicBezTo>
                        <a:cubicBezTo>
                          <a:pt x="253" y="2008"/>
                          <a:pt x="572" y="2179"/>
                          <a:pt x="906" y="2228"/>
                        </a:cubicBezTo>
                        <a:cubicBezTo>
                          <a:pt x="931" y="2337"/>
                          <a:pt x="982" y="2443"/>
                          <a:pt x="1043" y="2536"/>
                        </a:cubicBezTo>
                        <a:cubicBezTo>
                          <a:pt x="1083" y="2598"/>
                          <a:pt x="1172" y="2572"/>
                          <a:pt x="1177" y="2500"/>
                        </a:cubicBezTo>
                        <a:cubicBezTo>
                          <a:pt x="1177" y="2509"/>
                          <a:pt x="1185" y="2477"/>
                          <a:pt x="1189" y="2468"/>
                        </a:cubicBezTo>
                        <a:cubicBezTo>
                          <a:pt x="1199" y="2446"/>
                          <a:pt x="1211" y="2426"/>
                          <a:pt x="1223" y="2405"/>
                        </a:cubicBezTo>
                        <a:cubicBezTo>
                          <a:pt x="1234" y="2386"/>
                          <a:pt x="1247" y="2368"/>
                          <a:pt x="1259" y="2349"/>
                        </a:cubicBezTo>
                        <a:cubicBezTo>
                          <a:pt x="1264" y="2342"/>
                          <a:pt x="1268" y="2335"/>
                          <a:pt x="1273" y="2328"/>
                        </a:cubicBezTo>
                        <a:cubicBezTo>
                          <a:pt x="1277" y="2322"/>
                          <a:pt x="1293" y="2305"/>
                          <a:pt x="1277" y="2322"/>
                        </a:cubicBezTo>
                        <a:cubicBezTo>
                          <a:pt x="1304" y="2294"/>
                          <a:pt x="1300" y="2258"/>
                          <a:pt x="1280" y="2234"/>
                        </a:cubicBezTo>
                        <a:cubicBezTo>
                          <a:pt x="1483" y="2210"/>
                          <a:pt x="1683" y="2139"/>
                          <a:pt x="1845" y="2015"/>
                        </a:cubicBezTo>
                        <a:cubicBezTo>
                          <a:pt x="1948" y="1936"/>
                          <a:pt x="2086" y="1773"/>
                          <a:pt x="2094" y="1624"/>
                        </a:cubicBezTo>
                        <a:cubicBezTo>
                          <a:pt x="2146" y="1628"/>
                          <a:pt x="2201" y="1630"/>
                          <a:pt x="2245" y="1609"/>
                        </a:cubicBezTo>
                        <a:cubicBezTo>
                          <a:pt x="2278" y="1594"/>
                          <a:pt x="2287" y="1550"/>
                          <a:pt x="2274" y="1517"/>
                        </a:cubicBezTo>
                        <a:cubicBezTo>
                          <a:pt x="2284" y="1503"/>
                          <a:pt x="2288" y="1485"/>
                          <a:pt x="2281" y="1465"/>
                        </a:cubicBezTo>
                        <a:close/>
                        <a:moveTo>
                          <a:pt x="1065" y="420"/>
                        </a:moveTo>
                        <a:cubicBezTo>
                          <a:pt x="1019" y="392"/>
                          <a:pt x="1002" y="323"/>
                          <a:pt x="1010" y="274"/>
                        </a:cubicBezTo>
                        <a:cubicBezTo>
                          <a:pt x="1021" y="207"/>
                          <a:pt x="1073" y="171"/>
                          <a:pt x="1131" y="148"/>
                        </a:cubicBezTo>
                        <a:cubicBezTo>
                          <a:pt x="1208" y="195"/>
                          <a:pt x="1340" y="234"/>
                          <a:pt x="1280" y="343"/>
                        </a:cubicBezTo>
                        <a:cubicBezTo>
                          <a:pt x="1258" y="383"/>
                          <a:pt x="1213" y="417"/>
                          <a:pt x="1165" y="430"/>
                        </a:cubicBezTo>
                        <a:cubicBezTo>
                          <a:pt x="1148" y="418"/>
                          <a:pt x="1121" y="420"/>
                          <a:pt x="1105" y="434"/>
                        </a:cubicBezTo>
                        <a:cubicBezTo>
                          <a:pt x="1091" y="432"/>
                          <a:pt x="1077" y="428"/>
                          <a:pt x="1065" y="420"/>
                        </a:cubicBezTo>
                        <a:close/>
                        <a:moveTo>
                          <a:pt x="1032" y="2241"/>
                        </a:moveTo>
                        <a:cubicBezTo>
                          <a:pt x="1034" y="2257"/>
                          <a:pt x="1037" y="2272"/>
                          <a:pt x="1040" y="2287"/>
                        </a:cubicBezTo>
                        <a:cubicBezTo>
                          <a:pt x="1029" y="2271"/>
                          <a:pt x="1019" y="2255"/>
                          <a:pt x="1010" y="2239"/>
                        </a:cubicBezTo>
                        <a:cubicBezTo>
                          <a:pt x="1017" y="2240"/>
                          <a:pt x="1025" y="2241"/>
                          <a:pt x="1032" y="224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7DE159B3-7CC0-410F-AA43-F0F5B64A5CBC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41" name="矩形 40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B022D2C3-8059-442C-A029-841C2D3ABD43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 dirty="0" smtClean="0">
                        <a:solidFill>
                          <a:schemeClr val="bg1"/>
                        </a:solidFill>
                      </a:rPr>
                      <a:t>单击此处添加段落文本，单击此处添加段落文本。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2" name="矩形 41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5070D592-5760-418D-9972-E1F0FF658C02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 dirty="0" smtClean="0">
                        <a:solidFill>
                          <a:schemeClr val="bg1"/>
                        </a:solidFill>
                      </a:rPr>
                      <a:t>单击此处添加标题文本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354488B4-8923-4581-B7E0-753C84D0ED18}"/>
                </a:ext>
              </a:extLst>
            </p:cNvPr>
            <p:cNvGrpSpPr/>
            <p:nvPr/>
          </p:nvGrpSpPr>
          <p:grpSpPr>
            <a:xfrm>
              <a:off x="4940489" y="2585488"/>
              <a:ext cx="2376264" cy="2952328"/>
              <a:chOff x="5051884" y="1844824"/>
              <a:chExt cx="2376264" cy="2952328"/>
            </a:xfrm>
          </p:grpSpPr>
          <p:sp>
            <p:nvSpPr>
              <p:cNvPr id="29" name="任意多边形: 形状 100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3CBF379F-7B93-41DC-A9EC-48954A6104A8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5E6D1331-6566-427D-9C7D-40FD6038F6F3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C771E537-8EE8-4DDB-9213-B1022F99D169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35" name="椭圆 34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7957B41E-AE69-45E2-8459-4931396B5C8D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任意多边形: 形状 107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86EEC3C3-9D7C-4882-A71B-80C6D12215B5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28594"/>
                    <a:ext cx="252474" cy="252122"/>
                  </a:xfrm>
                  <a:custGeom>
                    <a:avLst/>
                    <a:gdLst>
                      <a:gd name="connsiteX0" fmla="*/ 126452 w 606933"/>
                      <a:gd name="connsiteY0" fmla="*/ 239923 h 606087"/>
                      <a:gd name="connsiteX1" fmla="*/ 191364 w 606933"/>
                      <a:gd name="connsiteY1" fmla="*/ 239923 h 606087"/>
                      <a:gd name="connsiteX2" fmla="*/ 289791 w 606933"/>
                      <a:gd name="connsiteY2" fmla="*/ 336874 h 606087"/>
                      <a:gd name="connsiteX3" fmla="*/ 303467 w 606933"/>
                      <a:gd name="connsiteY3" fmla="*/ 345627 h 606087"/>
                      <a:gd name="connsiteX4" fmla="*/ 317142 w 606933"/>
                      <a:gd name="connsiteY4" fmla="*/ 336874 h 606087"/>
                      <a:gd name="connsiteX5" fmla="*/ 415569 w 606933"/>
                      <a:gd name="connsiteY5" fmla="*/ 239923 h 606087"/>
                      <a:gd name="connsiteX6" fmla="*/ 480481 w 606933"/>
                      <a:gd name="connsiteY6" fmla="*/ 239923 h 606087"/>
                      <a:gd name="connsiteX7" fmla="*/ 480481 w 606933"/>
                      <a:gd name="connsiteY7" fmla="*/ 404009 h 606087"/>
                      <a:gd name="connsiteX8" fmla="*/ 316083 w 606933"/>
                      <a:gd name="connsiteY8" fmla="*/ 404009 h 606087"/>
                      <a:gd name="connsiteX9" fmla="*/ 316083 w 606933"/>
                      <a:gd name="connsiteY9" fmla="*/ 441905 h 606087"/>
                      <a:gd name="connsiteX10" fmla="*/ 568988 w 606933"/>
                      <a:gd name="connsiteY10" fmla="*/ 441905 h 606087"/>
                      <a:gd name="connsiteX11" fmla="*/ 568988 w 606933"/>
                      <a:gd name="connsiteY11" fmla="*/ 505096 h 606087"/>
                      <a:gd name="connsiteX12" fmla="*/ 606933 w 606933"/>
                      <a:gd name="connsiteY12" fmla="*/ 505096 h 606087"/>
                      <a:gd name="connsiteX13" fmla="*/ 606933 w 606933"/>
                      <a:gd name="connsiteY13" fmla="*/ 606087 h 606087"/>
                      <a:gd name="connsiteX14" fmla="*/ 505714 w 606933"/>
                      <a:gd name="connsiteY14" fmla="*/ 606087 h 606087"/>
                      <a:gd name="connsiteX15" fmla="*/ 505714 w 606933"/>
                      <a:gd name="connsiteY15" fmla="*/ 505096 h 606087"/>
                      <a:gd name="connsiteX16" fmla="*/ 543659 w 606933"/>
                      <a:gd name="connsiteY16" fmla="*/ 505096 h 606087"/>
                      <a:gd name="connsiteX17" fmla="*/ 543659 w 606933"/>
                      <a:gd name="connsiteY17" fmla="*/ 467105 h 606087"/>
                      <a:gd name="connsiteX18" fmla="*/ 316083 w 606933"/>
                      <a:gd name="connsiteY18" fmla="*/ 467105 h 606087"/>
                      <a:gd name="connsiteX19" fmla="*/ 316083 w 606933"/>
                      <a:gd name="connsiteY19" fmla="*/ 505096 h 606087"/>
                      <a:gd name="connsiteX20" fmla="*/ 354028 w 606933"/>
                      <a:gd name="connsiteY20" fmla="*/ 505096 h 606087"/>
                      <a:gd name="connsiteX21" fmla="*/ 354028 w 606933"/>
                      <a:gd name="connsiteY21" fmla="*/ 606087 h 606087"/>
                      <a:gd name="connsiteX22" fmla="*/ 252905 w 606933"/>
                      <a:gd name="connsiteY22" fmla="*/ 606087 h 606087"/>
                      <a:gd name="connsiteX23" fmla="*/ 252905 w 606933"/>
                      <a:gd name="connsiteY23" fmla="*/ 505096 h 606087"/>
                      <a:gd name="connsiteX24" fmla="*/ 290850 w 606933"/>
                      <a:gd name="connsiteY24" fmla="*/ 505096 h 606087"/>
                      <a:gd name="connsiteX25" fmla="*/ 290850 w 606933"/>
                      <a:gd name="connsiteY25" fmla="*/ 467105 h 606087"/>
                      <a:gd name="connsiteX26" fmla="*/ 63274 w 606933"/>
                      <a:gd name="connsiteY26" fmla="*/ 467105 h 606087"/>
                      <a:gd name="connsiteX27" fmla="*/ 63274 w 606933"/>
                      <a:gd name="connsiteY27" fmla="*/ 505096 h 606087"/>
                      <a:gd name="connsiteX28" fmla="*/ 101123 w 606933"/>
                      <a:gd name="connsiteY28" fmla="*/ 505096 h 606087"/>
                      <a:gd name="connsiteX29" fmla="*/ 101123 w 606933"/>
                      <a:gd name="connsiteY29" fmla="*/ 606087 h 606087"/>
                      <a:gd name="connsiteX30" fmla="*/ 0 w 606933"/>
                      <a:gd name="connsiteY30" fmla="*/ 606087 h 606087"/>
                      <a:gd name="connsiteX31" fmla="*/ 0 w 606933"/>
                      <a:gd name="connsiteY31" fmla="*/ 505096 h 606087"/>
                      <a:gd name="connsiteX32" fmla="*/ 37945 w 606933"/>
                      <a:gd name="connsiteY32" fmla="*/ 505096 h 606087"/>
                      <a:gd name="connsiteX33" fmla="*/ 37945 w 606933"/>
                      <a:gd name="connsiteY33" fmla="*/ 441905 h 606087"/>
                      <a:gd name="connsiteX34" fmla="*/ 290850 w 606933"/>
                      <a:gd name="connsiteY34" fmla="*/ 441905 h 606087"/>
                      <a:gd name="connsiteX35" fmla="*/ 290850 w 606933"/>
                      <a:gd name="connsiteY35" fmla="*/ 404009 h 606087"/>
                      <a:gd name="connsiteX36" fmla="*/ 126452 w 606933"/>
                      <a:gd name="connsiteY36" fmla="*/ 404009 h 606087"/>
                      <a:gd name="connsiteX37" fmla="*/ 303502 w 606933"/>
                      <a:gd name="connsiteY37" fmla="*/ 71264 h 606087"/>
                      <a:gd name="connsiteX38" fmla="*/ 250822 w 606933"/>
                      <a:gd name="connsiteY38" fmla="*/ 122140 h 606087"/>
                      <a:gd name="connsiteX39" fmla="*/ 303502 w 606933"/>
                      <a:gd name="connsiteY39" fmla="*/ 173111 h 606087"/>
                      <a:gd name="connsiteX40" fmla="*/ 356183 w 606933"/>
                      <a:gd name="connsiteY40" fmla="*/ 122140 h 606087"/>
                      <a:gd name="connsiteX41" fmla="*/ 303502 w 606933"/>
                      <a:gd name="connsiteY41" fmla="*/ 71264 h 606087"/>
                      <a:gd name="connsiteX42" fmla="*/ 303502 w 606933"/>
                      <a:gd name="connsiteY42" fmla="*/ 0 h 606087"/>
                      <a:gd name="connsiteX43" fmla="*/ 429955 w 606933"/>
                      <a:gd name="connsiteY43" fmla="*/ 122140 h 606087"/>
                      <a:gd name="connsiteX44" fmla="*/ 303502 w 606933"/>
                      <a:gd name="connsiteY44" fmla="*/ 315639 h 606087"/>
                      <a:gd name="connsiteX45" fmla="*/ 177049 w 606933"/>
                      <a:gd name="connsiteY45" fmla="*/ 122140 h 606087"/>
                      <a:gd name="connsiteX46" fmla="*/ 303502 w 606933"/>
                      <a:gd name="connsiteY46" fmla="*/ 0 h 606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606933" h="606087">
                        <a:moveTo>
                          <a:pt x="126452" y="239923"/>
                        </a:moveTo>
                        <a:lnTo>
                          <a:pt x="191364" y="239923"/>
                        </a:lnTo>
                        <a:cubicBezTo>
                          <a:pt x="230851" y="298209"/>
                          <a:pt x="286131" y="334566"/>
                          <a:pt x="289791" y="336874"/>
                        </a:cubicBezTo>
                        <a:lnTo>
                          <a:pt x="303467" y="345627"/>
                        </a:lnTo>
                        <a:lnTo>
                          <a:pt x="317142" y="336874"/>
                        </a:lnTo>
                        <a:cubicBezTo>
                          <a:pt x="320802" y="334566"/>
                          <a:pt x="376083" y="298209"/>
                          <a:pt x="415569" y="239923"/>
                        </a:cubicBezTo>
                        <a:lnTo>
                          <a:pt x="480481" y="239923"/>
                        </a:lnTo>
                        <a:lnTo>
                          <a:pt x="480481" y="404009"/>
                        </a:lnTo>
                        <a:lnTo>
                          <a:pt x="316083" y="404009"/>
                        </a:lnTo>
                        <a:lnTo>
                          <a:pt x="316083" y="441905"/>
                        </a:lnTo>
                        <a:lnTo>
                          <a:pt x="568988" y="441905"/>
                        </a:lnTo>
                        <a:lnTo>
                          <a:pt x="568988" y="505096"/>
                        </a:lnTo>
                        <a:lnTo>
                          <a:pt x="606933" y="505096"/>
                        </a:lnTo>
                        <a:lnTo>
                          <a:pt x="606933" y="606087"/>
                        </a:lnTo>
                        <a:lnTo>
                          <a:pt x="505714" y="606087"/>
                        </a:lnTo>
                        <a:lnTo>
                          <a:pt x="505714" y="505096"/>
                        </a:lnTo>
                        <a:lnTo>
                          <a:pt x="543659" y="505096"/>
                        </a:lnTo>
                        <a:lnTo>
                          <a:pt x="543659" y="467105"/>
                        </a:lnTo>
                        <a:lnTo>
                          <a:pt x="316083" y="467105"/>
                        </a:lnTo>
                        <a:lnTo>
                          <a:pt x="316083" y="505096"/>
                        </a:lnTo>
                        <a:lnTo>
                          <a:pt x="354028" y="505096"/>
                        </a:lnTo>
                        <a:lnTo>
                          <a:pt x="354028" y="606087"/>
                        </a:lnTo>
                        <a:lnTo>
                          <a:pt x="252905" y="606087"/>
                        </a:lnTo>
                        <a:lnTo>
                          <a:pt x="252905" y="505096"/>
                        </a:lnTo>
                        <a:lnTo>
                          <a:pt x="290850" y="505096"/>
                        </a:lnTo>
                        <a:lnTo>
                          <a:pt x="290850" y="467105"/>
                        </a:lnTo>
                        <a:lnTo>
                          <a:pt x="63274" y="467105"/>
                        </a:lnTo>
                        <a:lnTo>
                          <a:pt x="63274" y="505096"/>
                        </a:lnTo>
                        <a:lnTo>
                          <a:pt x="101123" y="505096"/>
                        </a:lnTo>
                        <a:lnTo>
                          <a:pt x="101123" y="606087"/>
                        </a:lnTo>
                        <a:lnTo>
                          <a:pt x="0" y="606087"/>
                        </a:lnTo>
                        <a:lnTo>
                          <a:pt x="0" y="505096"/>
                        </a:lnTo>
                        <a:lnTo>
                          <a:pt x="37945" y="505096"/>
                        </a:lnTo>
                        <a:lnTo>
                          <a:pt x="37945" y="441905"/>
                        </a:lnTo>
                        <a:lnTo>
                          <a:pt x="290850" y="441905"/>
                        </a:lnTo>
                        <a:lnTo>
                          <a:pt x="290850" y="404009"/>
                        </a:lnTo>
                        <a:lnTo>
                          <a:pt x="126452" y="404009"/>
                        </a:lnTo>
                        <a:close/>
                        <a:moveTo>
                          <a:pt x="303502" y="71264"/>
                        </a:moveTo>
                        <a:cubicBezTo>
                          <a:pt x="274417" y="71264"/>
                          <a:pt x="250822" y="94057"/>
                          <a:pt x="250822" y="122140"/>
                        </a:cubicBezTo>
                        <a:cubicBezTo>
                          <a:pt x="250822" y="150318"/>
                          <a:pt x="274417" y="173111"/>
                          <a:pt x="303502" y="173111"/>
                        </a:cubicBezTo>
                        <a:cubicBezTo>
                          <a:pt x="332587" y="173111"/>
                          <a:pt x="356183" y="150318"/>
                          <a:pt x="356183" y="122140"/>
                        </a:cubicBezTo>
                        <a:cubicBezTo>
                          <a:pt x="356183" y="94057"/>
                          <a:pt x="332587" y="71264"/>
                          <a:pt x="303502" y="71264"/>
                        </a:cubicBezTo>
                        <a:close/>
                        <a:moveTo>
                          <a:pt x="303502" y="0"/>
                        </a:moveTo>
                        <a:cubicBezTo>
                          <a:pt x="373326" y="0"/>
                          <a:pt x="429955" y="54723"/>
                          <a:pt x="429955" y="122140"/>
                        </a:cubicBezTo>
                        <a:cubicBezTo>
                          <a:pt x="429955" y="234181"/>
                          <a:pt x="303502" y="315639"/>
                          <a:pt x="303502" y="315639"/>
                        </a:cubicBezTo>
                        <a:cubicBezTo>
                          <a:pt x="303502" y="315639"/>
                          <a:pt x="177049" y="234181"/>
                          <a:pt x="177049" y="122140"/>
                        </a:cubicBezTo>
                        <a:cubicBezTo>
                          <a:pt x="177049" y="54723"/>
                          <a:pt x="233679" y="0"/>
                          <a:pt x="303502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FA226FFC-142D-4FD9-AD22-EB2ED9136412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B1B07BEC-9BE3-4D9D-84ED-D708FDAD3CE5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 dirty="0" smtClean="0">
                        <a:solidFill>
                          <a:schemeClr val="bg1"/>
                        </a:solidFill>
                      </a:rPr>
                      <a:t>单击此处添加段落文本，单击此处添加段落文本。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298B182D-8073-42A8-BDB0-EC1068F65005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 dirty="0" smtClean="0">
                        <a:solidFill>
                          <a:schemeClr val="bg1"/>
                        </a:solidFill>
                      </a:rPr>
                      <a:t>单击此处添加标题文本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6A9E38F6-A1F3-43F5-8197-6F97059D5F91}"/>
                </a:ext>
              </a:extLst>
            </p:cNvPr>
            <p:cNvGrpSpPr/>
            <p:nvPr/>
          </p:nvGrpSpPr>
          <p:grpSpPr>
            <a:xfrm>
              <a:off x="2867973" y="2585488"/>
              <a:ext cx="2376264" cy="2952328"/>
              <a:chOff x="5051884" y="1844824"/>
              <a:chExt cx="2376264" cy="2952328"/>
            </a:xfrm>
          </p:grpSpPr>
          <p:sp>
            <p:nvSpPr>
              <p:cNvPr id="21" name="任意多边形: 形状 91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E07BA08C-3804-43C2-9346-AD57B1280409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50000" sy="50000" flip="none" algn="tl"/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169F071F-1994-43E7-BCD8-99A85B7E07AF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43E86956-82A2-4174-91C8-4DE3D85EE6E9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27" name="椭圆 26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FEF314E5-8C48-402C-9E9C-C4338721B6ED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任意多边形: 形状 98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D695743B-9B6A-4E0E-B29F-DA86AF423945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34263"/>
                    <a:ext cx="252474" cy="240783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912B7631-23DA-4B87-AB2E-97FD35D8FE16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25" name="矩形 24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44AF220B-119F-4E5B-9BF3-A277D555C1A0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 dirty="0" smtClean="0">
                        <a:solidFill>
                          <a:schemeClr val="bg1"/>
                        </a:solidFill>
                      </a:rPr>
                      <a:t>单击此处添加段落文本，单击此处添加段落文本。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6" name="矩形 25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4D064F4D-7755-4AFC-ACFA-DB98E62E3217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 dirty="0" smtClean="0">
                        <a:solidFill>
                          <a:schemeClr val="bg1"/>
                        </a:solidFill>
                      </a:rPr>
                      <a:t>单击此处添加标题文本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28B3D985-41F4-4B54-A931-D50CD954BFB4}"/>
                </a:ext>
              </a:extLst>
            </p:cNvPr>
            <p:cNvGrpSpPr/>
            <p:nvPr/>
          </p:nvGrpSpPr>
          <p:grpSpPr>
            <a:xfrm>
              <a:off x="795457" y="2585488"/>
              <a:ext cx="2376264" cy="2952328"/>
              <a:chOff x="5051884" y="1844824"/>
              <a:chExt cx="2376264" cy="2952328"/>
            </a:xfrm>
          </p:grpSpPr>
          <p:sp>
            <p:nvSpPr>
              <p:cNvPr id="13" name="任意多边形: 形状 36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1EDB021B-A61A-4E02-9D44-842E71E9A79A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D9CF5DA8-8221-4B39-A9CA-1066BBC9BB17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A2890B26-E117-48BF-8532-8A2A1F55F741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19" name="椭圆 18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36B7F423-4439-40D9-8877-820B6A1B46E1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任意多边形: 形状 43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6E42D216-C50B-46A0-808D-D34BB2007159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28618"/>
                    <a:ext cx="252474" cy="252074"/>
                  </a:xfrm>
                  <a:custGeom>
                    <a:avLst/>
                    <a:gdLst>
                      <a:gd name="connsiteX0" fmla="*/ 325000 h 606722"/>
                      <a:gd name="connsiteY0" fmla="*/ 325000 h 606722"/>
                      <a:gd name="connsiteX1" fmla="*/ 325000 h 606722"/>
                      <a:gd name="connsiteY1" fmla="*/ 325000 h 606722"/>
                      <a:gd name="connsiteX2" fmla="*/ 325000 h 606722"/>
                      <a:gd name="connsiteY2" fmla="*/ 325000 h 606722"/>
                      <a:gd name="connsiteX3" fmla="*/ 325000 h 606722"/>
                      <a:gd name="connsiteY3" fmla="*/ 325000 h 606722"/>
                      <a:gd name="connsiteX4" fmla="*/ 325000 h 606722"/>
                      <a:gd name="connsiteY4" fmla="*/ 325000 h 606722"/>
                      <a:gd name="connsiteX5" fmla="*/ 325000 h 606722"/>
                      <a:gd name="connsiteY5" fmla="*/ 325000 h 606722"/>
                      <a:gd name="connsiteX6" fmla="*/ 325000 h 606722"/>
                      <a:gd name="connsiteY6" fmla="*/ 325000 h 606722"/>
                      <a:gd name="connsiteX7" fmla="*/ 325000 h 606722"/>
                      <a:gd name="connsiteY7" fmla="*/ 325000 h 606722"/>
                      <a:gd name="connsiteX8" fmla="*/ 325000 h 606722"/>
                      <a:gd name="connsiteY8" fmla="*/ 325000 h 606722"/>
                      <a:gd name="connsiteX9" fmla="*/ 325000 h 606722"/>
                      <a:gd name="connsiteY9" fmla="*/ 325000 h 606722"/>
                      <a:gd name="connsiteX10" fmla="*/ 325000 h 606722"/>
                      <a:gd name="connsiteY10" fmla="*/ 325000 h 606722"/>
                      <a:gd name="connsiteX11" fmla="*/ 325000 h 606722"/>
                      <a:gd name="connsiteY11" fmla="*/ 325000 h 606722"/>
                      <a:gd name="connsiteX12" fmla="*/ 325000 h 606722"/>
                      <a:gd name="connsiteY12" fmla="*/ 325000 h 606722"/>
                      <a:gd name="connsiteX13" fmla="*/ 325000 h 606722"/>
                      <a:gd name="connsiteY13" fmla="*/ 325000 h 606722"/>
                      <a:gd name="connsiteX14" fmla="*/ 325000 h 606722"/>
                      <a:gd name="connsiteY14" fmla="*/ 325000 h 606722"/>
                      <a:gd name="connsiteX15" fmla="*/ 325000 h 606722"/>
                      <a:gd name="connsiteY15" fmla="*/ 325000 h 606722"/>
                      <a:gd name="connsiteX16" fmla="*/ 325000 h 606722"/>
                      <a:gd name="connsiteY16" fmla="*/ 325000 h 606722"/>
                      <a:gd name="connsiteX17" fmla="*/ 325000 h 606722"/>
                      <a:gd name="connsiteY17" fmla="*/ 325000 h 606722"/>
                      <a:gd name="connsiteX18" fmla="*/ 325000 h 606722"/>
                      <a:gd name="connsiteY18" fmla="*/ 325000 h 606722"/>
                      <a:gd name="connsiteX19" fmla="*/ 325000 h 606722"/>
                      <a:gd name="connsiteY19" fmla="*/ 325000 h 606722"/>
                      <a:gd name="connsiteX20" fmla="*/ 325000 h 606722"/>
                      <a:gd name="connsiteY20" fmla="*/ 325000 h 606722"/>
                      <a:gd name="connsiteX21" fmla="*/ 325000 h 606722"/>
                      <a:gd name="connsiteY21" fmla="*/ 325000 h 606722"/>
                      <a:gd name="connsiteX22" fmla="*/ 325000 h 606722"/>
                      <a:gd name="connsiteY22" fmla="*/ 325000 h 606722"/>
                      <a:gd name="connsiteX23" fmla="*/ 325000 h 606722"/>
                      <a:gd name="connsiteY23" fmla="*/ 325000 h 606722"/>
                      <a:gd name="connsiteX24" fmla="*/ 325000 h 606722"/>
                      <a:gd name="connsiteY24" fmla="*/ 325000 h 606722"/>
                      <a:gd name="connsiteX25" fmla="*/ 325000 h 606722"/>
                      <a:gd name="connsiteY25" fmla="*/ 325000 h 606722"/>
                      <a:gd name="connsiteX26" fmla="*/ 325000 h 606722"/>
                      <a:gd name="connsiteY26" fmla="*/ 325000 h 606722"/>
                      <a:gd name="connsiteX27" fmla="*/ 325000 h 606722"/>
                      <a:gd name="connsiteY27" fmla="*/ 325000 h 606722"/>
                      <a:gd name="connsiteX28" fmla="*/ 325000 h 606722"/>
                      <a:gd name="connsiteY28" fmla="*/ 325000 h 606722"/>
                      <a:gd name="connsiteX29" fmla="*/ 325000 h 606722"/>
                      <a:gd name="connsiteY29" fmla="*/ 325000 h 606722"/>
                      <a:gd name="connsiteX30" fmla="*/ 325000 h 606722"/>
                      <a:gd name="connsiteY30" fmla="*/ 325000 h 606722"/>
                      <a:gd name="connsiteX31" fmla="*/ 325000 h 606722"/>
                      <a:gd name="connsiteY31" fmla="*/ 325000 h 606722"/>
                      <a:gd name="connsiteX32" fmla="*/ 325000 h 606722"/>
                      <a:gd name="connsiteY32" fmla="*/ 325000 h 606722"/>
                      <a:gd name="connsiteX33" fmla="*/ 325000 h 606722"/>
                      <a:gd name="connsiteY33" fmla="*/ 325000 h 606722"/>
                      <a:gd name="connsiteX34" fmla="*/ 325000 h 606722"/>
                      <a:gd name="connsiteY34" fmla="*/ 325000 h 606722"/>
                      <a:gd name="connsiteX35" fmla="*/ 325000 h 606722"/>
                      <a:gd name="connsiteY35" fmla="*/ 325000 h 606722"/>
                      <a:gd name="connsiteX36" fmla="*/ 325000 h 606722"/>
                      <a:gd name="connsiteY36" fmla="*/ 325000 h 606722"/>
                      <a:gd name="connsiteX37" fmla="*/ 325000 h 606722"/>
                      <a:gd name="connsiteY37" fmla="*/ 325000 h 606722"/>
                      <a:gd name="connsiteX38" fmla="*/ 325000 h 606722"/>
                      <a:gd name="connsiteY38" fmla="*/ 325000 h 606722"/>
                      <a:gd name="connsiteX39" fmla="*/ 325000 h 606722"/>
                      <a:gd name="connsiteY39" fmla="*/ 32500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581459" h="580542">
                        <a:moveTo>
                          <a:pt x="213875" y="146706"/>
                        </a:moveTo>
                        <a:cubicBezTo>
                          <a:pt x="227226" y="146706"/>
                          <a:pt x="238084" y="157547"/>
                          <a:pt x="238084" y="171055"/>
                        </a:cubicBezTo>
                        <a:cubicBezTo>
                          <a:pt x="238084" y="184562"/>
                          <a:pt x="227226" y="195493"/>
                          <a:pt x="213875" y="195493"/>
                        </a:cubicBezTo>
                        <a:cubicBezTo>
                          <a:pt x="161630" y="195493"/>
                          <a:pt x="118998" y="238236"/>
                          <a:pt x="118998" y="290755"/>
                        </a:cubicBezTo>
                        <a:cubicBezTo>
                          <a:pt x="118998" y="300086"/>
                          <a:pt x="120422" y="309328"/>
                          <a:pt x="123092" y="318214"/>
                        </a:cubicBezTo>
                        <a:cubicBezTo>
                          <a:pt x="126741" y="330300"/>
                          <a:pt x="120422" y="343274"/>
                          <a:pt x="108673" y="347895"/>
                        </a:cubicBezTo>
                        <a:cubicBezTo>
                          <a:pt x="72182" y="362291"/>
                          <a:pt x="48507" y="397126"/>
                          <a:pt x="48507" y="436582"/>
                        </a:cubicBezTo>
                        <a:cubicBezTo>
                          <a:pt x="48507" y="489101"/>
                          <a:pt x="91050" y="531844"/>
                          <a:pt x="143384" y="531844"/>
                        </a:cubicBezTo>
                        <a:lnTo>
                          <a:pt x="438164" y="531844"/>
                        </a:lnTo>
                        <a:cubicBezTo>
                          <a:pt x="490320" y="531844"/>
                          <a:pt x="532952" y="489101"/>
                          <a:pt x="532952" y="436582"/>
                        </a:cubicBezTo>
                        <a:cubicBezTo>
                          <a:pt x="532952" y="408678"/>
                          <a:pt x="520759" y="382108"/>
                          <a:pt x="499398" y="363979"/>
                        </a:cubicBezTo>
                        <a:cubicBezTo>
                          <a:pt x="494147" y="359625"/>
                          <a:pt x="491032" y="353049"/>
                          <a:pt x="490854" y="346207"/>
                        </a:cubicBezTo>
                        <a:cubicBezTo>
                          <a:pt x="489252" y="294399"/>
                          <a:pt x="447598" y="253876"/>
                          <a:pt x="395976" y="253876"/>
                        </a:cubicBezTo>
                        <a:cubicBezTo>
                          <a:pt x="382625" y="253876"/>
                          <a:pt x="371767" y="243035"/>
                          <a:pt x="371767" y="229528"/>
                        </a:cubicBezTo>
                        <a:cubicBezTo>
                          <a:pt x="371767" y="216020"/>
                          <a:pt x="382625" y="205090"/>
                          <a:pt x="395976" y="205090"/>
                        </a:cubicBezTo>
                        <a:cubicBezTo>
                          <a:pt x="433535" y="205090"/>
                          <a:pt x="468959" y="219575"/>
                          <a:pt x="495927" y="245879"/>
                        </a:cubicBezTo>
                        <a:cubicBezTo>
                          <a:pt x="520225" y="269517"/>
                          <a:pt x="535177" y="300441"/>
                          <a:pt x="538648" y="334032"/>
                        </a:cubicBezTo>
                        <a:cubicBezTo>
                          <a:pt x="565972" y="361047"/>
                          <a:pt x="581459" y="397748"/>
                          <a:pt x="581459" y="436582"/>
                        </a:cubicBezTo>
                        <a:cubicBezTo>
                          <a:pt x="581459" y="516026"/>
                          <a:pt x="517199" y="580542"/>
                          <a:pt x="438164" y="580542"/>
                        </a:cubicBezTo>
                        <a:lnTo>
                          <a:pt x="143384" y="580542"/>
                        </a:lnTo>
                        <a:cubicBezTo>
                          <a:pt x="64349" y="580542"/>
                          <a:pt x="0" y="516026"/>
                          <a:pt x="0" y="436582"/>
                        </a:cubicBezTo>
                        <a:cubicBezTo>
                          <a:pt x="0" y="407079"/>
                          <a:pt x="8811" y="378820"/>
                          <a:pt x="25544" y="354471"/>
                        </a:cubicBezTo>
                        <a:cubicBezTo>
                          <a:pt x="37737" y="336698"/>
                          <a:pt x="53669" y="322124"/>
                          <a:pt x="72004" y="311638"/>
                        </a:cubicBezTo>
                        <a:cubicBezTo>
                          <a:pt x="70936" y="304618"/>
                          <a:pt x="70491" y="297598"/>
                          <a:pt x="70491" y="290666"/>
                        </a:cubicBezTo>
                        <a:cubicBezTo>
                          <a:pt x="70491" y="211222"/>
                          <a:pt x="134840" y="146706"/>
                          <a:pt x="213875" y="146706"/>
                        </a:cubicBezTo>
                        <a:close/>
                        <a:moveTo>
                          <a:pt x="301555" y="0"/>
                        </a:moveTo>
                        <a:cubicBezTo>
                          <a:pt x="314815" y="0"/>
                          <a:pt x="325673" y="10930"/>
                          <a:pt x="325673" y="24259"/>
                        </a:cubicBezTo>
                        <a:lnTo>
                          <a:pt x="325673" y="369392"/>
                        </a:lnTo>
                        <a:lnTo>
                          <a:pt x="379960" y="313055"/>
                        </a:lnTo>
                        <a:cubicBezTo>
                          <a:pt x="389215" y="303458"/>
                          <a:pt x="404433" y="303191"/>
                          <a:pt x="414045" y="312522"/>
                        </a:cubicBezTo>
                        <a:cubicBezTo>
                          <a:pt x="423567" y="321763"/>
                          <a:pt x="423745" y="337225"/>
                          <a:pt x="414490" y="346822"/>
                        </a:cubicBezTo>
                        <a:lnTo>
                          <a:pt x="318642" y="446079"/>
                        </a:lnTo>
                        <a:cubicBezTo>
                          <a:pt x="314103" y="450788"/>
                          <a:pt x="307874" y="453454"/>
                          <a:pt x="301288" y="453454"/>
                        </a:cubicBezTo>
                        <a:cubicBezTo>
                          <a:pt x="294791" y="453454"/>
                          <a:pt x="288473" y="450788"/>
                          <a:pt x="284023" y="446079"/>
                        </a:cubicBezTo>
                        <a:lnTo>
                          <a:pt x="188086" y="346822"/>
                        </a:lnTo>
                        <a:cubicBezTo>
                          <a:pt x="178742" y="337225"/>
                          <a:pt x="179009" y="321941"/>
                          <a:pt x="188620" y="312522"/>
                        </a:cubicBezTo>
                        <a:cubicBezTo>
                          <a:pt x="198054" y="303191"/>
                          <a:pt x="213361" y="303458"/>
                          <a:pt x="222617" y="313055"/>
                        </a:cubicBezTo>
                        <a:lnTo>
                          <a:pt x="277437" y="369392"/>
                        </a:lnTo>
                        <a:lnTo>
                          <a:pt x="277437" y="24259"/>
                        </a:lnTo>
                        <a:cubicBezTo>
                          <a:pt x="277437" y="10930"/>
                          <a:pt x="288295" y="0"/>
                          <a:pt x="301555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A3744B2B-FAAD-41E0-AA1B-2A8F25965A49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17" name="矩形 16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1C7C31A6-783B-4C41-BFE9-6F89EB3A5AA0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 dirty="0" smtClean="0">
                        <a:solidFill>
                          <a:schemeClr val="bg1"/>
                        </a:solidFill>
                      </a:rPr>
                      <a:t>单击此处添加段落文本，单击此处添加段落文本。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" name="矩形 17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7289D300-A73D-4790-BBE2-2144F6C61CE5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 dirty="0" smtClean="0">
                        <a:solidFill>
                          <a:schemeClr val="bg1"/>
                        </a:solidFill>
                      </a:rPr>
                      <a:t>单击此处添加标题文本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/>
          <a:srcRect t="40909"/>
          <a:stretch/>
        </p:blipFill>
        <p:spPr>
          <a:xfrm>
            <a:off x="-335622" y="0"/>
            <a:ext cx="2995623" cy="1603805"/>
          </a:xfrm>
          <a:prstGeom prst="rect">
            <a:avLst/>
          </a:prstGeom>
        </p:spPr>
      </p:pic>
      <p:sp>
        <p:nvSpPr>
          <p:cNvPr id="55" name="文本框 54"/>
          <p:cNvSpPr txBox="1"/>
          <p:nvPr/>
        </p:nvSpPr>
        <p:spPr>
          <a:xfrm>
            <a:off x="2270657" y="206827"/>
            <a:ext cx="6129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-264002" y="0"/>
            <a:ext cx="3112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60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005758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cfe8bc2-525e-4658-b8ee-5658b54ee79a">
            <a:extLst>
              <a:ext uri="{FF2B5EF4-FFF2-40B4-BE49-F238E27FC236}">
                <a16:creationId xmlns:a16="http://schemas.microsoft.com/office/drawing/2014/main" xmlns:lc="http://schemas.openxmlformats.org/drawingml/2006/lockedCanvas" xmlns="" id="{83CEA47D-5EEB-40AF-9309-82AE662FF9B1}"/>
              </a:ext>
            </a:extLst>
          </p:cNvPr>
          <p:cNvGrpSpPr>
            <a:grpSpLocks noChangeAspect="1"/>
          </p:cNvGrpSpPr>
          <p:nvPr/>
        </p:nvGrpSpPr>
        <p:grpSpPr>
          <a:xfrm>
            <a:off x="746520" y="1880840"/>
            <a:ext cx="10937725" cy="4398040"/>
            <a:chOff x="1329200" y="2011598"/>
            <a:chExt cx="9014950" cy="3624895"/>
          </a:xfrm>
        </p:grpSpPr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1329200" y="2011598"/>
              <a:ext cx="9014950" cy="3211462"/>
              <a:chOff x="2233417" y="2004061"/>
              <a:chExt cx="10461597" cy="3726811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476500" y="2004061"/>
                <a:ext cx="9991450" cy="2441075"/>
                <a:chOff x="1260866" y="2431847"/>
                <a:chExt cx="13347146" cy="3260928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651000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泪滴形 21"/>
                <p:cNvSpPr/>
                <p:nvPr/>
              </p:nvSpPr>
              <p:spPr>
                <a:xfrm rot="8100000">
                  <a:off x="1260866" y="2431847"/>
                  <a:ext cx="2405870" cy="2405870"/>
                </a:xfrm>
                <a:prstGeom prst="teardrop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283200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8915399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泪滴形 24"/>
                <p:cNvSpPr/>
                <p:nvPr/>
              </p:nvSpPr>
              <p:spPr>
                <a:xfrm rot="8100000">
                  <a:off x="4893065" y="2431847"/>
                  <a:ext cx="2405870" cy="2405870"/>
                </a:xfrm>
                <a:prstGeom prst="teardrop">
                  <a:avLst/>
                </a:prstGeom>
                <a:blipFill dpi="0" rotWithShape="1">
                  <a:blip r:embed="rId2"/>
                  <a:srcRect/>
                  <a:tile tx="0" ty="0" sx="50000" sy="50000" flip="none" algn="tl"/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泪滴形 25"/>
                <p:cNvSpPr/>
                <p:nvPr/>
              </p:nvSpPr>
              <p:spPr>
                <a:xfrm rot="8100000">
                  <a:off x="8525264" y="2431847"/>
                  <a:ext cx="2405870" cy="2405870"/>
                </a:xfrm>
                <a:prstGeom prst="teardrop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484077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 smtClean="0">
                      <a:solidFill>
                        <a:schemeClr val="bg1"/>
                      </a:solidFill>
                    </a:rPr>
                    <a:t>单击此处添加标题文本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任意多边形: 形状 62"/>
                <p:cNvSpPr>
                  <a:spLocks/>
                </p:cNvSpPr>
                <p:nvPr/>
              </p:nvSpPr>
              <p:spPr bwMode="auto">
                <a:xfrm>
                  <a:off x="2162598" y="2774835"/>
                  <a:ext cx="602401" cy="627444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5056600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 smtClean="0">
                      <a:solidFill>
                        <a:schemeClr val="bg1"/>
                      </a:solidFill>
                    </a:rPr>
                    <a:t>单击此处添加标题文本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8717710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 smtClean="0">
                      <a:solidFill>
                        <a:schemeClr val="bg1"/>
                      </a:solidFill>
                    </a:rPr>
                    <a:t>单击此处添加标题文本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1" name="任意多边形: 形状 65"/>
                <p:cNvSpPr>
                  <a:spLocks/>
                </p:cNvSpPr>
                <p:nvPr/>
              </p:nvSpPr>
              <p:spPr bwMode="auto">
                <a:xfrm>
                  <a:off x="9388349" y="2774179"/>
                  <a:ext cx="679697" cy="707954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任意多边形: 形状 66"/>
                <p:cNvSpPr>
                  <a:spLocks/>
                </p:cNvSpPr>
                <p:nvPr/>
              </p:nvSpPr>
              <p:spPr bwMode="auto">
                <a:xfrm>
                  <a:off x="5752892" y="2749791"/>
                  <a:ext cx="686216" cy="714744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12592276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泪滴形 36"/>
                <p:cNvSpPr/>
                <p:nvPr/>
              </p:nvSpPr>
              <p:spPr>
                <a:xfrm rot="8100000">
                  <a:off x="12202142" y="2431847"/>
                  <a:ext cx="2405870" cy="2405869"/>
                </a:xfrm>
                <a:prstGeom prst="teardrop">
                  <a:avLst/>
                </a:prstGeom>
                <a:blipFill dpi="0" rotWithShape="1">
                  <a:blip r:embed="rId2"/>
                  <a:srcRect/>
                  <a:tile tx="0" ty="0" sx="50000" sy="50000" flip="none" algn="tl"/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12394588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 dirty="0" smtClean="0">
                      <a:solidFill>
                        <a:schemeClr val="bg1"/>
                      </a:solidFill>
                    </a:rPr>
                    <a:t>单击此处添加标题文本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9" name="任意多边形: 形状 73"/>
                <p:cNvSpPr>
                  <a:spLocks/>
                </p:cNvSpPr>
                <p:nvPr/>
              </p:nvSpPr>
              <p:spPr bwMode="auto">
                <a:xfrm>
                  <a:off x="13065227" y="2774179"/>
                  <a:ext cx="679698" cy="707955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2233417" y="4873612"/>
                <a:ext cx="10461597" cy="857260"/>
                <a:chOff x="2232024" y="4705020"/>
                <a:chExt cx="10461597" cy="857260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2232024" y="4705020"/>
                  <a:ext cx="2213143" cy="857260"/>
                  <a:chOff x="2195951" y="5001250"/>
                  <a:chExt cx="2213143" cy="857260"/>
                </a:xfrm>
              </p:grpSpPr>
              <p:sp>
                <p:nvSpPr>
                  <p:cNvPr id="19" name="文本框 53"/>
                  <p:cNvSpPr txBox="1">
                    <a:spLocks/>
                  </p:cNvSpPr>
                  <p:nvPr/>
                </p:nvSpPr>
                <p:spPr bwMode="auto">
                  <a:xfrm>
                    <a:off x="2195951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 dirty="0" smtClean="0"/>
                      <a:t>单击此处添加标题文本</a:t>
                    </a:r>
                    <a:endParaRPr lang="zh-CN" altLang="en-US" sz="1400" b="1" dirty="0"/>
                  </a:p>
                </p:txBody>
              </p:sp>
              <p:sp>
                <p:nvSpPr>
                  <p:cNvPr id="20" name="文本框 54"/>
                  <p:cNvSpPr txBox="1">
                    <a:spLocks/>
                  </p:cNvSpPr>
                  <p:nvPr/>
                </p:nvSpPr>
                <p:spPr bwMode="auto">
                  <a:xfrm>
                    <a:off x="2195951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 dirty="0" smtClean="0"/>
                      <a:t>单击此处添加段落文本，单击此处添加段落文本 </a:t>
                    </a:r>
                    <a:r>
                      <a:rPr lang="zh-CN" altLang="en-US" sz="1000" dirty="0"/>
                      <a:t/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4988035" y="4705020"/>
                  <a:ext cx="2213143" cy="857260"/>
                  <a:chOff x="1732858" y="5001250"/>
                  <a:chExt cx="2213143" cy="857260"/>
                </a:xfrm>
              </p:grpSpPr>
              <p:sp>
                <p:nvSpPr>
                  <p:cNvPr id="17" name="文本框 51"/>
                  <p:cNvSpPr txBox="1">
                    <a:spLocks/>
                  </p:cNvSpPr>
                  <p:nvPr/>
                </p:nvSpPr>
                <p:spPr bwMode="auto">
                  <a:xfrm>
                    <a:off x="1732858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 dirty="0" smtClean="0"/>
                      <a:t>单击此处添加标题文本</a:t>
                    </a:r>
                    <a:endParaRPr lang="zh-CN" altLang="en-US" sz="1400" b="1" dirty="0"/>
                  </a:p>
                </p:txBody>
              </p:sp>
              <p:sp>
                <p:nvSpPr>
                  <p:cNvPr id="18" name="文本框 52"/>
                  <p:cNvSpPr txBox="1">
                    <a:spLocks/>
                  </p:cNvSpPr>
                  <p:nvPr/>
                </p:nvSpPr>
                <p:spPr bwMode="auto">
                  <a:xfrm>
                    <a:off x="1732858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 dirty="0" smtClean="0"/>
                      <a:t>单击此处添加段落文本，单击此处添加段落文本 </a:t>
                    </a:r>
                    <a:r>
                      <a:rPr lang="zh-CN" altLang="en-US" sz="1000" dirty="0"/>
                      <a:t/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>
                  <a:off x="7724467" y="4705020"/>
                  <a:ext cx="4969154" cy="857260"/>
                  <a:chOff x="1250186" y="5001250"/>
                  <a:chExt cx="4969154" cy="857260"/>
                </a:xfrm>
              </p:grpSpPr>
              <p:sp>
                <p:nvSpPr>
                  <p:cNvPr id="13" name="文本框 47"/>
                  <p:cNvSpPr txBox="1">
                    <a:spLocks/>
                  </p:cNvSpPr>
                  <p:nvPr/>
                </p:nvSpPr>
                <p:spPr bwMode="auto">
                  <a:xfrm>
                    <a:off x="1250186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 dirty="0" smtClean="0"/>
                      <a:t>单击此处添加标题文本</a:t>
                    </a:r>
                    <a:endParaRPr lang="zh-CN" altLang="en-US" sz="1400" b="1" dirty="0"/>
                  </a:p>
                </p:txBody>
              </p:sp>
              <p:sp>
                <p:nvSpPr>
                  <p:cNvPr id="14" name="文本框 48"/>
                  <p:cNvSpPr txBox="1">
                    <a:spLocks/>
                  </p:cNvSpPr>
                  <p:nvPr/>
                </p:nvSpPr>
                <p:spPr bwMode="auto">
                  <a:xfrm>
                    <a:off x="1250186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 dirty="0" smtClean="0"/>
                      <a:t>单击此处添加段落文本，单击此处添加段落文本 </a:t>
                    </a:r>
                    <a:r>
                      <a:rPr lang="zh-CN" altLang="en-US" sz="1000" dirty="0"/>
                      <a:t/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  <p:sp>
                <p:nvSpPr>
                  <p:cNvPr id="15" name="文本框 49"/>
                  <p:cNvSpPr txBox="1">
                    <a:spLocks/>
                  </p:cNvSpPr>
                  <p:nvPr/>
                </p:nvSpPr>
                <p:spPr bwMode="auto">
                  <a:xfrm>
                    <a:off x="4006197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 dirty="0" smtClean="0"/>
                      <a:t>单击此处添加标题文本</a:t>
                    </a:r>
                    <a:endParaRPr lang="zh-CN" altLang="en-US" sz="1400" b="1" dirty="0"/>
                  </a:p>
                </p:txBody>
              </p:sp>
              <p:sp>
                <p:nvSpPr>
                  <p:cNvPr id="16" name="文本框 50"/>
                  <p:cNvSpPr txBox="1">
                    <a:spLocks/>
                  </p:cNvSpPr>
                  <p:nvPr/>
                </p:nvSpPr>
                <p:spPr bwMode="auto">
                  <a:xfrm>
                    <a:off x="4006197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 dirty="0" smtClean="0"/>
                      <a:t>单击此处添加段落文本，单击此处添加段落文本 </a:t>
                    </a:r>
                    <a:r>
                      <a:rPr lang="zh-CN" altLang="en-US" sz="1000" dirty="0"/>
                      <a:t/>
                    </a:r>
                    <a:br>
                      <a:rPr lang="zh-CN" altLang="en-US" sz="1000" dirty="0"/>
                    </a:br>
                    <a:endParaRPr lang="zh-CN" altLang="en-US" sz="1000" dirty="0"/>
                  </a:p>
                </p:txBody>
              </p:sp>
            </p:grpSp>
          </p:grpSp>
        </p:grpSp>
        <p:cxnSp>
          <p:nvCxnSpPr>
            <p:cNvPr id="5" name="直接连接符 4"/>
            <p:cNvCxnSpPr/>
            <p:nvPr/>
          </p:nvCxnSpPr>
          <p:spPr>
            <a:xfrm>
              <a:off x="3474765" y="4340349"/>
              <a:ext cx="0" cy="1296144"/>
            </a:xfrm>
            <a:prstGeom prst="line">
              <a:avLst/>
            </a:prstGeom>
            <a:ln w="3175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846490" y="4340349"/>
              <a:ext cx="0" cy="1296144"/>
            </a:xfrm>
            <a:prstGeom prst="line">
              <a:avLst/>
            </a:prstGeom>
            <a:ln w="3175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8218215" y="4340349"/>
              <a:ext cx="0" cy="1296144"/>
            </a:xfrm>
            <a:prstGeom prst="line">
              <a:avLst/>
            </a:prstGeom>
            <a:ln w="3175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/>
          <a:srcRect t="40909"/>
          <a:stretch/>
        </p:blipFill>
        <p:spPr>
          <a:xfrm>
            <a:off x="-335622" y="0"/>
            <a:ext cx="2995623" cy="1603805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270657" y="206827"/>
            <a:ext cx="6129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4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-264002" y="0"/>
            <a:ext cx="3112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gradFill>
                  <a:gsLst>
                    <a:gs pos="22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6000" b="1" dirty="0">
              <a:gradFill>
                <a:gsLst>
                  <a:gs pos="22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62561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2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482AB"/>
      </a:accent1>
      <a:accent2>
        <a:srgbClr val="0E6180"/>
      </a:accent2>
      <a:accent3>
        <a:srgbClr val="1482AB"/>
      </a:accent3>
      <a:accent4>
        <a:srgbClr val="124163"/>
      </a:accent4>
      <a:accent5>
        <a:srgbClr val="1482AB"/>
      </a:accent5>
      <a:accent6>
        <a:srgbClr val="0D5672"/>
      </a:accent6>
      <a:hlink>
        <a:srgbClr val="6EAC1C"/>
      </a:hlink>
      <a:folHlink>
        <a:srgbClr val="B26B02"/>
      </a:folHlink>
    </a:clrScheme>
    <a:fontScheme name="temp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76200"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2239</Words>
  <Application>Microsoft Office PowerPoint</Application>
  <PresentationFormat>宽屏</PresentationFormat>
  <Paragraphs>155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 pt 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东方之P</dc:creator>
  <cp:keywords>51PPT模板网</cp:keywords>
  <dc:description>www.51ppt mob an.com</dc:description>
  <cp:lastModifiedBy>YANGs</cp:lastModifiedBy>
  <cp:revision>72</cp:revision>
  <dcterms:created xsi:type="dcterms:W3CDTF">2017-07-14T08:08:04Z</dcterms:created>
  <dcterms:modified xsi:type="dcterms:W3CDTF">2020-11-12T14:34:25Z</dcterms:modified>
</cp:coreProperties>
</file>