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5"/>
  </p:notesMasterIdLst>
  <p:sldIdLst>
    <p:sldId id="267" r:id="rId2"/>
    <p:sldId id="266" r:id="rId3"/>
    <p:sldId id="257" r:id="rId4"/>
    <p:sldId id="258" r:id="rId5"/>
    <p:sldId id="259" r:id="rId6"/>
    <p:sldId id="260" r:id="rId7"/>
    <p:sldId id="261" r:id="rId8"/>
    <p:sldId id="263" r:id="rId9"/>
    <p:sldId id="264" r:id="rId10"/>
    <p:sldId id="265" r:id="rId11"/>
    <p:sldId id="262" r:id="rId12"/>
    <p:sldId id="268" r:id="rId13"/>
    <p:sldId id="269" r:id="rId1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默认节" id="{12C691CE-366D-41FB-8FFB-A7C67919DE9C}">
          <p14:sldIdLst>
            <p14:sldId id="267"/>
            <p14:sldId id="266"/>
            <p14:sldId id="257"/>
            <p14:sldId id="258"/>
            <p14:sldId id="259"/>
            <p14:sldId id="260"/>
            <p14:sldId id="261"/>
            <p14:sldId id="263"/>
            <p14:sldId id="264"/>
            <p14:sldId id="265"/>
            <p14:sldId id="262"/>
          </p14:sldIdLst>
        </p14:section>
        <p14:section name="作者信息" id="{75C8874B-990F-4073-B378-A944F2F53E3E}">
          <p14:sldIdLst>
            <p14:sldId id="268"/>
            <p14:sldId id="269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  <p15:guide id="3" orient="horz" pos="527" userDrawn="1">
          <p15:clr>
            <a:srgbClr val="A4A3A4"/>
          </p15:clr>
        </p15:guide>
        <p15:guide id="4" orient="horz" pos="379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D292A"/>
    <a:srgbClr val="2BE7AD"/>
    <a:srgbClr val="404040"/>
    <a:srgbClr val="656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391" autoAdjust="0"/>
    <p:restoredTop sz="94660"/>
  </p:normalViewPr>
  <p:slideViewPr>
    <p:cSldViewPr snapToGrid="0">
      <p:cViewPr varScale="1">
        <p:scale>
          <a:sx n="99" d="100"/>
          <a:sy n="99" d="100"/>
        </p:scale>
        <p:origin x="84" y="120"/>
      </p:cViewPr>
      <p:guideLst>
        <p:guide orient="horz" pos="2160"/>
        <p:guide pos="3840"/>
        <p:guide orient="horz" pos="527"/>
        <p:guide orient="horz" pos="3793"/>
      </p:guideLst>
    </p:cSldViewPr>
  </p:slideViewPr>
  <p:notesTextViewPr>
    <p:cViewPr>
      <p:scale>
        <a:sx n="75" d="100"/>
        <a:sy n="75" d="100"/>
      </p:scale>
      <p:origin x="0" y="0"/>
    </p:cViewPr>
  </p:notesTextViewPr>
  <p:sorterViewPr>
    <p:cViewPr>
      <p:scale>
        <a:sx n="75" d="100"/>
        <a:sy n="75" d="100"/>
      </p:scale>
      <p:origin x="0" y="-112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54B797B-37D8-49FD-8A1F-C01A103671B9}" type="datetimeFigureOut">
              <a:rPr lang="zh-CN" altLang="en-US" smtClean="0"/>
              <a:t>2020/11/15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062F108-7051-4AC6-B8F7-17A644BC5C5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233741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62F108-7051-4AC6-B8F7-17A644BC5C53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53473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1062F108-7051-4AC6-B8F7-17A644BC5C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412645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284247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片包含 屏幕&#10;&#10;描述已自动生成">
            <a:extLst>
              <a:ext uri="{FF2B5EF4-FFF2-40B4-BE49-F238E27FC236}">
                <a16:creationId xmlns="" xmlns:a16="http://schemas.microsoft.com/office/drawing/2014/main" id="{CC86866A-C6AD-4AFF-BF31-46927835E21F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734844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51pptmoban.com/" TargetMode="External"/><Relationship Id="rId2" Type="http://schemas.openxmlformats.org/officeDocument/2006/relationships/hyperlink" Target="http://www.51pptmoban.com/shejishi/wangchiyaodexiaogongzi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image" Target="../media/image4.jpeg"/><Relationship Id="rId7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图形用户界面&#10;&#10;描述已自动生成">
            <a:extLst>
              <a:ext uri="{FF2B5EF4-FFF2-40B4-BE49-F238E27FC236}">
                <a16:creationId xmlns="" xmlns:a16="http://schemas.microsoft.com/office/drawing/2014/main" id="{2703B9EA-7F90-425B-8E4A-EE91BF7BFF7F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79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0390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矩形 48">
            <a:extLst>
              <a:ext uri="{FF2B5EF4-FFF2-40B4-BE49-F238E27FC236}">
                <a16:creationId xmlns="" xmlns:a16="http://schemas.microsoft.com/office/drawing/2014/main" id="{D36EC75F-6E38-4197-9E29-4C97A8E96B80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AF857C0D-FF15-45B0-B2AA-2B209FCEE425}"/>
              </a:ext>
            </a:extLst>
          </p:cNvPr>
          <p:cNvGrpSpPr/>
          <p:nvPr/>
        </p:nvGrpSpPr>
        <p:grpSpPr>
          <a:xfrm>
            <a:off x="1408910" y="1092207"/>
            <a:ext cx="1885949" cy="1803393"/>
            <a:chOff x="862758" y="3681113"/>
            <a:chExt cx="1885949" cy="1803393"/>
          </a:xfrm>
        </p:grpSpPr>
        <p:sp>
          <p:nvSpPr>
            <p:cNvPr id="3" name="矩形: 圆角 2">
              <a:extLst>
                <a:ext uri="{FF2B5EF4-FFF2-40B4-BE49-F238E27FC236}">
                  <a16:creationId xmlns="" xmlns:a16="http://schemas.microsoft.com/office/drawing/2014/main" id="{F28D0152-B0B5-47B3-BCF4-C74EF9C08101}"/>
                </a:ext>
              </a:extLst>
            </p:cNvPr>
            <p:cNvSpPr/>
            <p:nvPr/>
          </p:nvSpPr>
          <p:spPr>
            <a:xfrm>
              <a:off x="862758" y="3681113"/>
              <a:ext cx="1885949" cy="1803393"/>
            </a:xfrm>
            <a:prstGeom prst="roundRect">
              <a:avLst>
                <a:gd name="adj" fmla="val 4695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矩形: 圆角 4">
              <a:extLst>
                <a:ext uri="{FF2B5EF4-FFF2-40B4-BE49-F238E27FC236}">
                  <a16:creationId xmlns="" xmlns:a16="http://schemas.microsoft.com/office/drawing/2014/main" id="{5ABC4DD0-2A5C-4B34-9D20-9A17C8DCEA0A}"/>
                </a:ext>
              </a:extLst>
            </p:cNvPr>
            <p:cNvSpPr/>
            <p:nvPr/>
          </p:nvSpPr>
          <p:spPr>
            <a:xfrm>
              <a:off x="862758" y="5137150"/>
              <a:ext cx="1885949" cy="347356"/>
            </a:xfrm>
            <a:prstGeom prst="roundRect">
              <a:avLst>
                <a:gd name="adj" fmla="val 4695"/>
              </a:avLst>
            </a:prstGeom>
            <a:solidFill>
              <a:srgbClr val="6565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文本框 6">
              <a:extLst>
                <a:ext uri="{FF2B5EF4-FFF2-40B4-BE49-F238E27FC236}">
                  <a16:creationId xmlns="" xmlns:a16="http://schemas.microsoft.com/office/drawing/2014/main" id="{4FB3AE3A-95C1-4E86-B660-26A3EBC3FBBA}"/>
                </a:ext>
              </a:extLst>
            </p:cNvPr>
            <p:cNvSpPr txBox="1"/>
            <p:nvPr/>
          </p:nvSpPr>
          <p:spPr>
            <a:xfrm>
              <a:off x="1120185" y="4281154"/>
              <a:ext cx="13710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2BE7AD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text here</a:t>
              </a:r>
              <a:endParaRPr lang="zh-CN" altLang="en-US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5F4AEEDB-C8DF-40CE-B2C5-1E400D9112CF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9" name="图形 14">
            <a:extLst>
              <a:ext uri="{FF2B5EF4-FFF2-40B4-BE49-F238E27FC236}">
                <a16:creationId xmlns="" xmlns:a16="http://schemas.microsoft.com/office/drawing/2014/main" id="{6D0E49DA-3012-4D10-A0DF-62245E87BE1A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06BC510E-2399-4725-9565-B3286D3B9B91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705EB1A4-6F46-4E48-88B9-C2ADB2E3E822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2" name="任意多边形: 形状 11">
              <a:extLst>
                <a:ext uri="{FF2B5EF4-FFF2-40B4-BE49-F238E27FC236}">
                  <a16:creationId xmlns="" xmlns:a16="http://schemas.microsoft.com/office/drawing/2014/main" id="{396DF243-DCBD-484C-8861-512668E684F5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3" name="任意多边形: 形状 12">
              <a:extLst>
                <a:ext uri="{FF2B5EF4-FFF2-40B4-BE49-F238E27FC236}">
                  <a16:creationId xmlns="" xmlns:a16="http://schemas.microsoft.com/office/drawing/2014/main" id="{0DA97F99-E85F-45B2-87BC-33E04F8EC6CD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4" name="任意多边形: 形状 13">
              <a:extLst>
                <a:ext uri="{FF2B5EF4-FFF2-40B4-BE49-F238E27FC236}">
                  <a16:creationId xmlns="" xmlns:a16="http://schemas.microsoft.com/office/drawing/2014/main" id="{B152432B-E88A-4D7F-9681-A5C202CE66F5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5" name="任意多边形: 形状 14">
              <a:extLst>
                <a:ext uri="{FF2B5EF4-FFF2-40B4-BE49-F238E27FC236}">
                  <a16:creationId xmlns="" xmlns:a16="http://schemas.microsoft.com/office/drawing/2014/main" id="{AD7B83DC-6A07-42CF-9052-EF1722A17196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B23443B7-18BA-4A2F-9010-CA7ABCABE122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9" name="左大括号 18">
            <a:extLst>
              <a:ext uri="{FF2B5EF4-FFF2-40B4-BE49-F238E27FC236}">
                <a16:creationId xmlns="" xmlns:a16="http://schemas.microsoft.com/office/drawing/2014/main" id="{7CEFCF28-035C-4C72-B468-6DDDE3C9F83A}"/>
              </a:ext>
            </a:extLst>
          </p:cNvPr>
          <p:cNvSpPr/>
          <p:nvPr/>
        </p:nvSpPr>
        <p:spPr>
          <a:xfrm rot="5400000">
            <a:off x="2895852" y="762255"/>
            <a:ext cx="881745" cy="5518550"/>
          </a:xfrm>
          <a:prstGeom prst="leftBrace">
            <a:avLst>
              <a:gd name="adj1" fmla="val 119556"/>
              <a:gd name="adj2" fmla="val 68309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48413336-2990-467B-95C8-DF8F3F3FF968}"/>
              </a:ext>
            </a:extLst>
          </p:cNvPr>
          <p:cNvSpPr txBox="1"/>
          <p:nvPr/>
        </p:nvSpPr>
        <p:spPr>
          <a:xfrm>
            <a:off x="454631" y="4143103"/>
            <a:ext cx="3027738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E5738E4B-A73E-4823-9B94-DD759F81C184}"/>
              </a:ext>
            </a:extLst>
          </p:cNvPr>
          <p:cNvSpPr txBox="1"/>
          <p:nvPr/>
        </p:nvSpPr>
        <p:spPr>
          <a:xfrm>
            <a:off x="454631" y="5196650"/>
            <a:ext cx="3027738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8027E46B-65B8-4603-9D7D-8E3741ABF056}"/>
              </a:ext>
            </a:extLst>
          </p:cNvPr>
          <p:cNvSpPr txBox="1"/>
          <p:nvPr/>
        </p:nvSpPr>
        <p:spPr>
          <a:xfrm>
            <a:off x="5189840" y="4260293"/>
            <a:ext cx="1812319" cy="340519"/>
          </a:xfrm>
          <a:prstGeom prst="roundRect">
            <a:avLst/>
          </a:prstGeom>
          <a:solidFill>
            <a:srgbClr val="2BE7A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" name="左大括号 25">
            <a:extLst>
              <a:ext uri="{FF2B5EF4-FFF2-40B4-BE49-F238E27FC236}">
                <a16:creationId xmlns="" xmlns:a16="http://schemas.microsoft.com/office/drawing/2014/main" id="{7FEE9981-45B1-42C3-978A-A5242D1EB847}"/>
              </a:ext>
            </a:extLst>
          </p:cNvPr>
          <p:cNvSpPr/>
          <p:nvPr/>
        </p:nvSpPr>
        <p:spPr>
          <a:xfrm>
            <a:off x="7172098" y="3080657"/>
            <a:ext cx="881745" cy="2699790"/>
          </a:xfrm>
          <a:prstGeom prst="leftBrace">
            <a:avLst>
              <a:gd name="adj1" fmla="val 119556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76FE4FEB-EA5E-440C-AA1E-CB03690173F4}"/>
              </a:ext>
            </a:extLst>
          </p:cNvPr>
          <p:cNvSpPr txBox="1"/>
          <p:nvPr/>
        </p:nvSpPr>
        <p:spPr>
          <a:xfrm>
            <a:off x="4102100" y="4718004"/>
            <a:ext cx="2900059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A1431D14-8C94-4255-BFF0-6515876F724D}"/>
              </a:ext>
            </a:extLst>
          </p:cNvPr>
          <p:cNvSpPr txBox="1"/>
          <p:nvPr/>
        </p:nvSpPr>
        <p:spPr>
          <a:xfrm>
            <a:off x="8053843" y="2543779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BAE13747-5249-4288-BC74-68DDD37E930B}"/>
              </a:ext>
            </a:extLst>
          </p:cNvPr>
          <p:cNvSpPr txBox="1"/>
          <p:nvPr/>
        </p:nvSpPr>
        <p:spPr>
          <a:xfrm>
            <a:off x="8053843" y="3127491"/>
            <a:ext cx="391160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5BB2F467-A0AE-48E5-B744-475D7A3B6236}"/>
              </a:ext>
            </a:extLst>
          </p:cNvPr>
          <p:cNvSpPr txBox="1"/>
          <p:nvPr/>
        </p:nvSpPr>
        <p:spPr>
          <a:xfrm>
            <a:off x="8053843" y="5238089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34A3E73E-ECA4-4F77-B816-FCD7D33132C1}"/>
              </a:ext>
            </a:extLst>
          </p:cNvPr>
          <p:cNvSpPr txBox="1"/>
          <p:nvPr/>
        </p:nvSpPr>
        <p:spPr>
          <a:xfrm>
            <a:off x="8053843" y="5821801"/>
            <a:ext cx="391160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06DD06BA-6AA0-47B5-B5BF-03BEF0217BDC}"/>
              </a:ext>
            </a:extLst>
          </p:cNvPr>
          <p:cNvGrpSpPr/>
          <p:nvPr/>
        </p:nvGrpSpPr>
        <p:grpSpPr>
          <a:xfrm>
            <a:off x="5189840" y="1092207"/>
            <a:ext cx="1885949" cy="1803393"/>
            <a:chOff x="862758" y="3681113"/>
            <a:chExt cx="1885949" cy="1803393"/>
          </a:xfrm>
        </p:grpSpPr>
        <p:sp>
          <p:nvSpPr>
            <p:cNvPr id="38" name="矩形: 圆角 37">
              <a:extLst>
                <a:ext uri="{FF2B5EF4-FFF2-40B4-BE49-F238E27FC236}">
                  <a16:creationId xmlns="" xmlns:a16="http://schemas.microsoft.com/office/drawing/2014/main" id="{A92B47B2-9E11-4E2F-8047-73FAD4C9CED3}"/>
                </a:ext>
              </a:extLst>
            </p:cNvPr>
            <p:cNvSpPr/>
            <p:nvPr/>
          </p:nvSpPr>
          <p:spPr>
            <a:xfrm>
              <a:off x="862758" y="3681113"/>
              <a:ext cx="1885949" cy="1803393"/>
            </a:xfrm>
            <a:prstGeom prst="roundRect">
              <a:avLst>
                <a:gd name="adj" fmla="val 4695"/>
              </a:avLst>
            </a:prstGeom>
            <a:solidFill>
              <a:srgbClr val="40404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矩形: 圆角 38">
              <a:extLst>
                <a:ext uri="{FF2B5EF4-FFF2-40B4-BE49-F238E27FC236}">
                  <a16:creationId xmlns="" xmlns:a16="http://schemas.microsoft.com/office/drawing/2014/main" id="{09DE9DD4-BFDB-4F74-BF24-B5A744ACAF6E}"/>
                </a:ext>
              </a:extLst>
            </p:cNvPr>
            <p:cNvSpPr/>
            <p:nvPr/>
          </p:nvSpPr>
          <p:spPr>
            <a:xfrm>
              <a:off x="862758" y="5137150"/>
              <a:ext cx="1885949" cy="347356"/>
            </a:xfrm>
            <a:prstGeom prst="roundRect">
              <a:avLst>
                <a:gd name="adj" fmla="val 4695"/>
              </a:avLst>
            </a:prstGeom>
            <a:solidFill>
              <a:srgbClr val="65656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文本框 39">
              <a:extLst>
                <a:ext uri="{FF2B5EF4-FFF2-40B4-BE49-F238E27FC236}">
                  <a16:creationId xmlns="" xmlns:a16="http://schemas.microsoft.com/office/drawing/2014/main" id="{561CEFE6-DC57-404D-8B65-4BEABD41F52B}"/>
                </a:ext>
              </a:extLst>
            </p:cNvPr>
            <p:cNvSpPr txBox="1"/>
            <p:nvPr/>
          </p:nvSpPr>
          <p:spPr>
            <a:xfrm>
              <a:off x="1120185" y="4281154"/>
              <a:ext cx="13710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b="1" dirty="0">
                  <a:solidFill>
                    <a:srgbClr val="2BE7AD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text here</a:t>
              </a:r>
              <a:endParaRPr lang="zh-CN" altLang="en-US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41" name="图形 60">
            <a:extLst>
              <a:ext uri="{FF2B5EF4-FFF2-40B4-BE49-F238E27FC236}">
                <a16:creationId xmlns="" xmlns:a16="http://schemas.microsoft.com/office/drawing/2014/main" id="{68F5510B-91C1-45F5-99D4-1724DAA442DA}"/>
              </a:ext>
            </a:extLst>
          </p:cNvPr>
          <p:cNvGrpSpPr/>
          <p:nvPr/>
        </p:nvGrpSpPr>
        <p:grpSpPr>
          <a:xfrm rot="5400000">
            <a:off x="4115047" y="1901301"/>
            <a:ext cx="254605" cy="185204"/>
            <a:chOff x="5851645" y="3141392"/>
            <a:chExt cx="488680" cy="355474"/>
          </a:xfrm>
          <a:solidFill>
            <a:srgbClr val="2BE7AD"/>
          </a:solidFill>
        </p:grpSpPr>
        <p:sp>
          <p:nvSpPr>
            <p:cNvPr id="42" name="任意多边形: 形状 41">
              <a:extLst>
                <a:ext uri="{FF2B5EF4-FFF2-40B4-BE49-F238E27FC236}">
                  <a16:creationId xmlns="" xmlns:a16="http://schemas.microsoft.com/office/drawing/2014/main" id="{C2A4E1B7-12AB-465D-8E69-946F868C5E4A}"/>
                </a:ext>
              </a:extLst>
            </p:cNvPr>
            <p:cNvSpPr/>
            <p:nvPr/>
          </p:nvSpPr>
          <p:spPr>
            <a:xfrm>
              <a:off x="5851645" y="3141392"/>
              <a:ext cx="488680" cy="188126"/>
            </a:xfrm>
            <a:custGeom>
              <a:avLst/>
              <a:gdLst>
                <a:gd name="connsiteX0" fmla="*/ 243964 w 488680"/>
                <a:gd name="connsiteY0" fmla="*/ 0 h 188126"/>
                <a:gd name="connsiteX1" fmla="*/ 155315 w 488680"/>
                <a:gd name="connsiteY1" fmla="*/ 31004 h 188126"/>
                <a:gd name="connsiteX2" fmla="*/ 13097 w 488680"/>
                <a:gd name="connsiteY2" fmla="*/ 131597 h 188126"/>
                <a:gd name="connsiteX3" fmla="*/ 5706 w 488680"/>
                <a:gd name="connsiteY3" fmla="*/ 174765 h 188126"/>
                <a:gd name="connsiteX4" fmla="*/ 48864 w 488680"/>
                <a:gd name="connsiteY4" fmla="*/ 182156 h 188126"/>
                <a:gd name="connsiteX5" fmla="*/ 191034 w 488680"/>
                <a:gd name="connsiteY5" fmla="*/ 81448 h 188126"/>
                <a:gd name="connsiteX6" fmla="*/ 244079 w 488680"/>
                <a:gd name="connsiteY6" fmla="*/ 61846 h 188126"/>
                <a:gd name="connsiteX7" fmla="*/ 297552 w 488680"/>
                <a:gd name="connsiteY7" fmla="*/ 81744 h 188126"/>
                <a:gd name="connsiteX8" fmla="*/ 439779 w 488680"/>
                <a:gd name="connsiteY8" fmla="*/ 182432 h 188126"/>
                <a:gd name="connsiteX9" fmla="*/ 483004 w 488680"/>
                <a:gd name="connsiteY9" fmla="*/ 175060 h 188126"/>
                <a:gd name="connsiteX10" fmla="*/ 475612 w 488680"/>
                <a:gd name="connsiteY10" fmla="*/ 131902 h 188126"/>
                <a:gd name="connsiteX11" fmla="*/ 333366 w 488680"/>
                <a:gd name="connsiteY11" fmla="*/ 31252 h 188126"/>
                <a:gd name="connsiteX12" fmla="*/ 243964 w 488680"/>
                <a:gd name="connsiteY12" fmla="*/ 0 h 18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8680" h="188126">
                  <a:moveTo>
                    <a:pt x="243964" y="0"/>
                  </a:moveTo>
                  <a:cubicBezTo>
                    <a:pt x="212960" y="0"/>
                    <a:pt x="182899" y="11440"/>
                    <a:pt x="155315" y="31004"/>
                  </a:cubicBezTo>
                  <a:lnTo>
                    <a:pt x="13097" y="131597"/>
                  </a:lnTo>
                  <a:cubicBezTo>
                    <a:pt x="-904" y="141475"/>
                    <a:pt x="-4181" y="160820"/>
                    <a:pt x="5706" y="174765"/>
                  </a:cubicBezTo>
                  <a:cubicBezTo>
                    <a:pt x="15574" y="188747"/>
                    <a:pt x="34910" y="192034"/>
                    <a:pt x="48864" y="182156"/>
                  </a:cubicBezTo>
                  <a:lnTo>
                    <a:pt x="191034" y="81448"/>
                  </a:lnTo>
                  <a:cubicBezTo>
                    <a:pt x="210932" y="67408"/>
                    <a:pt x="227905" y="61846"/>
                    <a:pt x="244079" y="61846"/>
                  </a:cubicBezTo>
                  <a:cubicBezTo>
                    <a:pt x="260252" y="61846"/>
                    <a:pt x="277273" y="67351"/>
                    <a:pt x="297552" y="81744"/>
                  </a:cubicBezTo>
                  <a:lnTo>
                    <a:pt x="439779" y="182432"/>
                  </a:lnTo>
                  <a:cubicBezTo>
                    <a:pt x="453781" y="192319"/>
                    <a:pt x="473117" y="188995"/>
                    <a:pt x="483004" y="175060"/>
                  </a:cubicBezTo>
                  <a:cubicBezTo>
                    <a:pt x="492872" y="161068"/>
                    <a:pt x="489538" y="141770"/>
                    <a:pt x="475612" y="131902"/>
                  </a:cubicBezTo>
                  <a:lnTo>
                    <a:pt x="333366" y="31252"/>
                  </a:lnTo>
                  <a:cubicBezTo>
                    <a:pt x="305334" y="11440"/>
                    <a:pt x="274978" y="0"/>
                    <a:pt x="2439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43" name="任意多边形: 形状 42">
              <a:extLst>
                <a:ext uri="{FF2B5EF4-FFF2-40B4-BE49-F238E27FC236}">
                  <a16:creationId xmlns="" xmlns:a16="http://schemas.microsoft.com/office/drawing/2014/main" id="{C1682DC6-7C05-4454-9416-B1E09C136847}"/>
                </a:ext>
              </a:extLst>
            </p:cNvPr>
            <p:cNvSpPr/>
            <p:nvPr/>
          </p:nvSpPr>
          <p:spPr>
            <a:xfrm>
              <a:off x="5851645" y="3308717"/>
              <a:ext cx="488680" cy="188149"/>
            </a:xfrm>
            <a:custGeom>
              <a:avLst/>
              <a:gdLst>
                <a:gd name="connsiteX0" fmla="*/ 243964 w 488680"/>
                <a:gd name="connsiteY0" fmla="*/ 0 h 188149"/>
                <a:gd name="connsiteX1" fmla="*/ 155315 w 488680"/>
                <a:gd name="connsiteY1" fmla="*/ 30947 h 188149"/>
                <a:gd name="connsiteX2" fmla="*/ 155315 w 488680"/>
                <a:gd name="connsiteY2" fmla="*/ 30994 h 188149"/>
                <a:gd name="connsiteX3" fmla="*/ 13097 w 488680"/>
                <a:gd name="connsiteY3" fmla="*/ 131607 h 188149"/>
                <a:gd name="connsiteX4" fmla="*/ 5706 w 488680"/>
                <a:gd name="connsiteY4" fmla="*/ 174765 h 188149"/>
                <a:gd name="connsiteX5" fmla="*/ 48864 w 488680"/>
                <a:gd name="connsiteY5" fmla="*/ 182156 h 188149"/>
                <a:gd name="connsiteX6" fmla="*/ 191034 w 488680"/>
                <a:gd name="connsiteY6" fmla="*/ 81515 h 188149"/>
                <a:gd name="connsiteX7" fmla="*/ 244079 w 488680"/>
                <a:gd name="connsiteY7" fmla="*/ 61865 h 188149"/>
                <a:gd name="connsiteX8" fmla="*/ 297552 w 488680"/>
                <a:gd name="connsiteY8" fmla="*/ 81744 h 188149"/>
                <a:gd name="connsiteX9" fmla="*/ 439779 w 488680"/>
                <a:gd name="connsiteY9" fmla="*/ 182461 h 188149"/>
                <a:gd name="connsiteX10" fmla="*/ 483004 w 488680"/>
                <a:gd name="connsiteY10" fmla="*/ 175069 h 188149"/>
                <a:gd name="connsiteX11" fmla="*/ 475612 w 488680"/>
                <a:gd name="connsiteY11" fmla="*/ 131912 h 188149"/>
                <a:gd name="connsiteX12" fmla="*/ 333366 w 488680"/>
                <a:gd name="connsiteY12" fmla="*/ 31299 h 188149"/>
                <a:gd name="connsiteX13" fmla="*/ 243964 w 488680"/>
                <a:gd name="connsiteY13" fmla="*/ 0 h 18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8680" h="188149">
                  <a:moveTo>
                    <a:pt x="243964" y="0"/>
                  </a:moveTo>
                  <a:cubicBezTo>
                    <a:pt x="212960" y="0"/>
                    <a:pt x="182899" y="11392"/>
                    <a:pt x="155315" y="30947"/>
                  </a:cubicBezTo>
                  <a:lnTo>
                    <a:pt x="155315" y="30994"/>
                  </a:lnTo>
                  <a:lnTo>
                    <a:pt x="13097" y="131607"/>
                  </a:lnTo>
                  <a:cubicBezTo>
                    <a:pt x="-904" y="141484"/>
                    <a:pt x="-4181" y="160830"/>
                    <a:pt x="5706" y="174765"/>
                  </a:cubicBezTo>
                  <a:cubicBezTo>
                    <a:pt x="15574" y="188757"/>
                    <a:pt x="34910" y="192081"/>
                    <a:pt x="48864" y="182156"/>
                  </a:cubicBezTo>
                  <a:lnTo>
                    <a:pt x="191034" y="81515"/>
                  </a:lnTo>
                  <a:cubicBezTo>
                    <a:pt x="210932" y="67418"/>
                    <a:pt x="227905" y="61865"/>
                    <a:pt x="244079" y="61865"/>
                  </a:cubicBezTo>
                  <a:cubicBezTo>
                    <a:pt x="260252" y="61865"/>
                    <a:pt x="277273" y="67370"/>
                    <a:pt x="297552" y="81744"/>
                  </a:cubicBezTo>
                  <a:lnTo>
                    <a:pt x="439779" y="182461"/>
                  </a:lnTo>
                  <a:cubicBezTo>
                    <a:pt x="453781" y="192319"/>
                    <a:pt x="473117" y="189052"/>
                    <a:pt x="483004" y="175069"/>
                  </a:cubicBezTo>
                  <a:cubicBezTo>
                    <a:pt x="492872" y="161115"/>
                    <a:pt x="489538" y="141789"/>
                    <a:pt x="475612" y="131912"/>
                  </a:cubicBezTo>
                  <a:lnTo>
                    <a:pt x="333366" y="31299"/>
                  </a:lnTo>
                  <a:cubicBezTo>
                    <a:pt x="305334" y="11459"/>
                    <a:pt x="274978" y="0"/>
                    <a:pt x="2439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CBC394C8-35B1-430A-AA4A-FE8A23B387B2}"/>
              </a:ext>
            </a:extLst>
          </p:cNvPr>
          <p:cNvSpPr txBox="1"/>
          <p:nvPr/>
        </p:nvSpPr>
        <p:spPr>
          <a:xfrm>
            <a:off x="7612970" y="1641037"/>
            <a:ext cx="457903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528523301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8BBF697B-A4AF-4FAE-AACC-2A8814A4E2CA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B34290D-FB6B-400E-B288-9D798BBC6B4E}"/>
              </a:ext>
            </a:extLst>
          </p:cNvPr>
          <p:cNvSpPr txBox="1"/>
          <p:nvPr/>
        </p:nvSpPr>
        <p:spPr>
          <a:xfrm>
            <a:off x="2825750" y="3131430"/>
            <a:ext cx="6540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PowerpointTemplet </a:t>
            </a:r>
            <a:endParaRPr lang="zh-CN" altLang="en-US" sz="48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BB53346-0F81-4F4B-8398-95F2A31DEC02}"/>
              </a:ext>
            </a:extLst>
          </p:cNvPr>
          <p:cNvSpPr/>
          <p:nvPr/>
        </p:nvSpPr>
        <p:spPr>
          <a:xfrm>
            <a:off x="0" y="6509658"/>
            <a:ext cx="12192000" cy="348342"/>
          </a:xfrm>
          <a:prstGeom prst="rect">
            <a:avLst/>
          </a:prstGeom>
          <a:solidFill>
            <a:srgbClr val="2BE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D38D876-5CE1-4E26-BA59-EE6B0B57BB77}"/>
              </a:ext>
            </a:extLst>
          </p:cNvPr>
          <p:cNvSpPr/>
          <p:nvPr/>
        </p:nvSpPr>
        <p:spPr>
          <a:xfrm>
            <a:off x="0" y="0"/>
            <a:ext cx="12192000" cy="5842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6DC40DB-13FE-4071-BF7F-585A68A4F884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6" name="图形 14">
            <a:extLst>
              <a:ext uri="{FF2B5EF4-FFF2-40B4-BE49-F238E27FC236}">
                <a16:creationId xmlns="" xmlns:a16="http://schemas.microsoft.com/office/drawing/2014/main" id="{E7143D97-6BC9-4396-850C-161F63D334AD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5E1B9CE7-7CB2-4311-97BA-83D23E1612CD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7DEA5E17-234D-4B85-A32B-E38857D25179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CD8E7F82-A861-4928-91A9-DE4C35AABC16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F6799A0E-AFE1-4C0E-B01C-756C23504D79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5FD27179-BD6C-40E8-859C-FF324A357D55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4C210A1A-57F9-46D5-9165-BA965FFD42F3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365B7AAD-BA26-442E-A15E-BC958694B016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295D52D-EFCC-4383-B5E9-763B77E15019}"/>
              </a:ext>
            </a:extLst>
          </p:cNvPr>
          <p:cNvSpPr txBox="1"/>
          <p:nvPr/>
        </p:nvSpPr>
        <p:spPr>
          <a:xfrm>
            <a:off x="4013200" y="6522247"/>
            <a:ext cx="4165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Your Corporate Name Goes Here —</a:t>
            </a:r>
            <a:endParaRPr lang="zh-CN" altLang="en-US" sz="15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82980131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157026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2" name="矩形 1"/>
          <p:cNvSpPr/>
          <p:nvPr/>
        </p:nvSpPr>
        <p:spPr>
          <a:xfrm>
            <a:off x="924378" y="4384202"/>
            <a:ext cx="5097870" cy="147732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dirty="0">
                <a:hlinkClick r:id="rId2"/>
              </a:rPr>
              <a:t>忘吃药的晓公</a:t>
            </a:r>
            <a:r>
              <a:rPr lang="zh-CN" altLang="en-US" dirty="0" smtClean="0">
                <a:hlinkClick r:id="rId2"/>
              </a:rPr>
              <a:t>子</a:t>
            </a:r>
            <a:r>
              <a:rPr lang="zh-CN" altLang="en-US" dirty="0" smtClean="0"/>
              <a:t>    作品</a:t>
            </a:r>
            <a:endParaRPr lang="en-US" altLang="zh-CN" dirty="0" smtClean="0"/>
          </a:p>
          <a:p>
            <a:endParaRPr lang="en-US" altLang="zh-CN" dirty="0"/>
          </a:p>
          <a:p>
            <a:endParaRPr lang="en-US" altLang="zh-CN" dirty="0" smtClean="0"/>
          </a:p>
          <a:p>
            <a:endParaRPr lang="en-US" altLang="zh-CN" dirty="0"/>
          </a:p>
          <a:p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3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11590497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>
            <a:extLst>
              <a:ext uri="{FF2B5EF4-FFF2-40B4-BE49-F238E27FC236}">
                <a16:creationId xmlns="" xmlns:a16="http://schemas.microsoft.com/office/drawing/2014/main" id="{3C8456B5-18FC-49BD-B7F1-33A66898D805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>
            <a:extLst>
              <a:ext uri="{FF2B5EF4-FFF2-40B4-BE49-F238E27FC236}">
                <a16:creationId xmlns="" xmlns:a16="http://schemas.microsoft.com/office/drawing/2014/main" id="{0B34290D-FB6B-400E-B288-9D798BBC6B4E}"/>
              </a:ext>
            </a:extLst>
          </p:cNvPr>
          <p:cNvSpPr txBox="1"/>
          <p:nvPr/>
        </p:nvSpPr>
        <p:spPr>
          <a:xfrm>
            <a:off x="2825750" y="3131430"/>
            <a:ext cx="654050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48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PowerpointTemplet </a:t>
            </a:r>
            <a:endParaRPr lang="zh-CN" altLang="en-US" sz="48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3BB53346-0F81-4F4B-8398-95F2A31DEC02}"/>
              </a:ext>
            </a:extLst>
          </p:cNvPr>
          <p:cNvSpPr/>
          <p:nvPr/>
        </p:nvSpPr>
        <p:spPr>
          <a:xfrm>
            <a:off x="0" y="6509658"/>
            <a:ext cx="12192000" cy="348342"/>
          </a:xfrm>
          <a:prstGeom prst="rect">
            <a:avLst/>
          </a:prstGeom>
          <a:solidFill>
            <a:srgbClr val="2BE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>
            <a:extLst>
              <a:ext uri="{FF2B5EF4-FFF2-40B4-BE49-F238E27FC236}">
                <a16:creationId xmlns="" xmlns:a16="http://schemas.microsoft.com/office/drawing/2014/main" id="{DD38D876-5CE1-4E26-BA59-EE6B0B57BB77}"/>
              </a:ext>
            </a:extLst>
          </p:cNvPr>
          <p:cNvSpPr/>
          <p:nvPr/>
        </p:nvSpPr>
        <p:spPr>
          <a:xfrm>
            <a:off x="0" y="0"/>
            <a:ext cx="12192000" cy="5842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16DC40DB-13FE-4071-BF7F-585A68A4F884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6" name="图形 14">
            <a:extLst>
              <a:ext uri="{FF2B5EF4-FFF2-40B4-BE49-F238E27FC236}">
                <a16:creationId xmlns="" xmlns:a16="http://schemas.microsoft.com/office/drawing/2014/main" id="{E7143D97-6BC9-4396-850C-161F63D334AD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17" name="任意多边形: 形状 16">
              <a:extLst>
                <a:ext uri="{FF2B5EF4-FFF2-40B4-BE49-F238E27FC236}">
                  <a16:creationId xmlns="" xmlns:a16="http://schemas.microsoft.com/office/drawing/2014/main" id="{5E1B9CE7-7CB2-4311-97BA-83D23E1612CD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8" name="任意多边形: 形状 17">
              <a:extLst>
                <a:ext uri="{FF2B5EF4-FFF2-40B4-BE49-F238E27FC236}">
                  <a16:creationId xmlns="" xmlns:a16="http://schemas.microsoft.com/office/drawing/2014/main" id="{7DEA5E17-234D-4B85-A32B-E38857D25179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9" name="任意多边形: 形状 18">
              <a:extLst>
                <a:ext uri="{FF2B5EF4-FFF2-40B4-BE49-F238E27FC236}">
                  <a16:creationId xmlns="" xmlns:a16="http://schemas.microsoft.com/office/drawing/2014/main" id="{CD8E7F82-A861-4928-91A9-DE4C35AABC16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0" name="任意多边形: 形状 19">
              <a:extLst>
                <a:ext uri="{FF2B5EF4-FFF2-40B4-BE49-F238E27FC236}">
                  <a16:creationId xmlns="" xmlns:a16="http://schemas.microsoft.com/office/drawing/2014/main" id="{F6799A0E-AFE1-4C0E-B01C-756C23504D79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1" name="任意多边形: 形状 20">
              <a:extLst>
                <a:ext uri="{FF2B5EF4-FFF2-40B4-BE49-F238E27FC236}">
                  <a16:creationId xmlns="" xmlns:a16="http://schemas.microsoft.com/office/drawing/2014/main" id="{5FD27179-BD6C-40E8-859C-FF324A357D55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22" name="任意多边形: 形状 21">
              <a:extLst>
                <a:ext uri="{FF2B5EF4-FFF2-40B4-BE49-F238E27FC236}">
                  <a16:creationId xmlns="" xmlns:a16="http://schemas.microsoft.com/office/drawing/2014/main" id="{4C210A1A-57F9-46D5-9165-BA965FFD42F3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365B7AAD-BA26-442E-A15E-BC958694B016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2295D52D-EFCC-4383-B5E9-763B77E15019}"/>
              </a:ext>
            </a:extLst>
          </p:cNvPr>
          <p:cNvSpPr txBox="1"/>
          <p:nvPr/>
        </p:nvSpPr>
        <p:spPr>
          <a:xfrm>
            <a:off x="4013200" y="6522247"/>
            <a:ext cx="4165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Your Corporate Name Goes Here —</a:t>
            </a:r>
            <a:endParaRPr lang="zh-CN" altLang="en-US" sz="15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54537487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>
            <a:extLst>
              <a:ext uri="{FF2B5EF4-FFF2-40B4-BE49-F238E27FC236}">
                <a16:creationId xmlns="" xmlns:a16="http://schemas.microsoft.com/office/drawing/2014/main" id="{DA366A36-793B-4028-AC57-49928255FF87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757E2996-49FB-43FA-A41F-3CF1F2CCA44A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5" name="图形 14">
            <a:extLst>
              <a:ext uri="{FF2B5EF4-FFF2-40B4-BE49-F238E27FC236}">
                <a16:creationId xmlns="" xmlns:a16="http://schemas.microsoft.com/office/drawing/2014/main" id="{B469599B-8245-4EB7-8420-9EF52117FECF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04EE31D5-D40D-4F2F-8A2F-D4B0837F9854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3AA9B5DB-C126-4A20-8ADC-75753944C3C6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3A8031B0-F903-4CD6-B8B2-C208DB519CD0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4DA81D0C-DE59-448A-BC66-EAC2B1739096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5057AC4F-3533-4796-A14B-45D6D425C776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3D100905-C39D-4601-A16D-1926C52D50EC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366F6C76-4F7A-4425-AE63-427858EEF8BF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0E124EE-2C3F-4CB5-8C23-84507A5B27C0}"/>
              </a:ext>
            </a:extLst>
          </p:cNvPr>
          <p:cNvSpPr txBox="1"/>
          <p:nvPr/>
        </p:nvSpPr>
        <p:spPr>
          <a:xfrm>
            <a:off x="4644390" y="1123949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21" name="直接连接符 20">
            <a:extLst>
              <a:ext uri="{FF2B5EF4-FFF2-40B4-BE49-F238E27FC236}">
                <a16:creationId xmlns="" xmlns:a16="http://schemas.microsoft.com/office/drawing/2014/main" id="{E20921A2-44E4-45DA-B621-3DE1B36669B5}"/>
              </a:ext>
            </a:extLst>
          </p:cNvPr>
          <p:cNvCxnSpPr>
            <a:cxnSpLocks/>
          </p:cNvCxnSpPr>
          <p:nvPr/>
        </p:nvCxnSpPr>
        <p:spPr>
          <a:xfrm>
            <a:off x="5568950" y="1827530"/>
            <a:ext cx="1054100" cy="0"/>
          </a:xfrm>
          <a:prstGeom prst="line">
            <a:avLst/>
          </a:prstGeom>
          <a:ln w="38100" cap="rnd"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C707FF25-85FA-4F3C-9623-9CD05C29083A}"/>
              </a:ext>
            </a:extLst>
          </p:cNvPr>
          <p:cNvSpPr/>
          <p:nvPr/>
        </p:nvSpPr>
        <p:spPr>
          <a:xfrm>
            <a:off x="862758" y="3681113"/>
            <a:ext cx="1885949" cy="1803393"/>
          </a:xfrm>
          <a:prstGeom prst="roundRect">
            <a:avLst>
              <a:gd name="adj" fmla="val 4695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矩形: 圆角 24">
            <a:extLst>
              <a:ext uri="{FF2B5EF4-FFF2-40B4-BE49-F238E27FC236}">
                <a16:creationId xmlns="" xmlns:a16="http://schemas.microsoft.com/office/drawing/2014/main" id="{8D1A9B09-FB59-41D1-893C-96079D5D2735}"/>
              </a:ext>
            </a:extLst>
          </p:cNvPr>
          <p:cNvSpPr/>
          <p:nvPr/>
        </p:nvSpPr>
        <p:spPr>
          <a:xfrm>
            <a:off x="862758" y="5137150"/>
            <a:ext cx="1885949" cy="347356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F5A37D7F-BAEB-4A9D-9F8B-FE57235C4BC7}"/>
              </a:ext>
            </a:extLst>
          </p:cNvPr>
          <p:cNvSpPr txBox="1"/>
          <p:nvPr/>
        </p:nvSpPr>
        <p:spPr>
          <a:xfrm>
            <a:off x="1120185" y="4281154"/>
            <a:ext cx="137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text here</a:t>
            </a:r>
            <a:endParaRPr lang="zh-CN" altLang="en-US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9" name="矩形: 圆角 28">
            <a:extLst>
              <a:ext uri="{FF2B5EF4-FFF2-40B4-BE49-F238E27FC236}">
                <a16:creationId xmlns="" xmlns:a16="http://schemas.microsoft.com/office/drawing/2014/main" id="{ABA333DB-2950-4F71-9CEA-1FDC4BC1E5E3}"/>
              </a:ext>
            </a:extLst>
          </p:cNvPr>
          <p:cNvSpPr/>
          <p:nvPr/>
        </p:nvSpPr>
        <p:spPr>
          <a:xfrm>
            <a:off x="6583116" y="3681113"/>
            <a:ext cx="1885949" cy="1803393"/>
          </a:xfrm>
          <a:prstGeom prst="roundRect">
            <a:avLst>
              <a:gd name="adj" fmla="val 4695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矩形: 圆角 29">
            <a:extLst>
              <a:ext uri="{FF2B5EF4-FFF2-40B4-BE49-F238E27FC236}">
                <a16:creationId xmlns="" xmlns:a16="http://schemas.microsoft.com/office/drawing/2014/main" id="{24B0C76B-AD20-4DC1-9564-6DFBA3DB72AF}"/>
              </a:ext>
            </a:extLst>
          </p:cNvPr>
          <p:cNvSpPr/>
          <p:nvPr/>
        </p:nvSpPr>
        <p:spPr>
          <a:xfrm>
            <a:off x="6583116" y="5137150"/>
            <a:ext cx="1885949" cy="347356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64214B25-CF26-4F2A-8B3B-0E6625F41A59}"/>
              </a:ext>
            </a:extLst>
          </p:cNvPr>
          <p:cNvSpPr txBox="1"/>
          <p:nvPr/>
        </p:nvSpPr>
        <p:spPr>
          <a:xfrm>
            <a:off x="6840543" y="4281154"/>
            <a:ext cx="137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text here</a:t>
            </a:r>
            <a:endParaRPr lang="zh-CN" altLang="en-US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3" name="矩形: 圆角 32">
            <a:extLst>
              <a:ext uri="{FF2B5EF4-FFF2-40B4-BE49-F238E27FC236}">
                <a16:creationId xmlns="" xmlns:a16="http://schemas.microsoft.com/office/drawing/2014/main" id="{7C0893AA-A69F-4392-B245-DF7EDE0637E0}"/>
              </a:ext>
            </a:extLst>
          </p:cNvPr>
          <p:cNvSpPr/>
          <p:nvPr/>
        </p:nvSpPr>
        <p:spPr>
          <a:xfrm>
            <a:off x="9443294" y="3681113"/>
            <a:ext cx="1885949" cy="1803393"/>
          </a:xfrm>
          <a:prstGeom prst="roundRect">
            <a:avLst>
              <a:gd name="adj" fmla="val 4695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: 圆角 33">
            <a:extLst>
              <a:ext uri="{FF2B5EF4-FFF2-40B4-BE49-F238E27FC236}">
                <a16:creationId xmlns="" xmlns:a16="http://schemas.microsoft.com/office/drawing/2014/main" id="{B8786AB6-10D9-43B8-8C1F-DA36A47B49B5}"/>
              </a:ext>
            </a:extLst>
          </p:cNvPr>
          <p:cNvSpPr/>
          <p:nvPr/>
        </p:nvSpPr>
        <p:spPr>
          <a:xfrm>
            <a:off x="9443294" y="5137150"/>
            <a:ext cx="1885949" cy="347356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54617E24-7987-4184-9BF3-C26300939B99}"/>
              </a:ext>
            </a:extLst>
          </p:cNvPr>
          <p:cNvSpPr txBox="1"/>
          <p:nvPr/>
        </p:nvSpPr>
        <p:spPr>
          <a:xfrm>
            <a:off x="9700721" y="4281154"/>
            <a:ext cx="137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text here</a:t>
            </a:r>
            <a:endParaRPr lang="zh-CN" altLang="en-US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7" name="矩形: 圆角 36">
            <a:extLst>
              <a:ext uri="{FF2B5EF4-FFF2-40B4-BE49-F238E27FC236}">
                <a16:creationId xmlns="" xmlns:a16="http://schemas.microsoft.com/office/drawing/2014/main" id="{5089CA02-C69A-46BC-A8C7-1591EA4CB411}"/>
              </a:ext>
            </a:extLst>
          </p:cNvPr>
          <p:cNvSpPr/>
          <p:nvPr/>
        </p:nvSpPr>
        <p:spPr>
          <a:xfrm>
            <a:off x="3722937" y="3681113"/>
            <a:ext cx="1885949" cy="1803393"/>
          </a:xfrm>
          <a:prstGeom prst="roundRect">
            <a:avLst>
              <a:gd name="adj" fmla="val 4695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8" name="矩形: 圆角 37">
            <a:extLst>
              <a:ext uri="{FF2B5EF4-FFF2-40B4-BE49-F238E27FC236}">
                <a16:creationId xmlns="" xmlns:a16="http://schemas.microsoft.com/office/drawing/2014/main" id="{8B86246C-049F-41D7-B2C8-62A5989A76F7}"/>
              </a:ext>
            </a:extLst>
          </p:cNvPr>
          <p:cNvSpPr/>
          <p:nvPr/>
        </p:nvSpPr>
        <p:spPr>
          <a:xfrm>
            <a:off x="3722937" y="5137150"/>
            <a:ext cx="1885949" cy="347356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3A067629-D74D-431E-859A-91D3BBDFDFE3}"/>
              </a:ext>
            </a:extLst>
          </p:cNvPr>
          <p:cNvSpPr txBox="1"/>
          <p:nvPr/>
        </p:nvSpPr>
        <p:spPr>
          <a:xfrm>
            <a:off x="3980364" y="4281154"/>
            <a:ext cx="137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text here</a:t>
            </a:r>
            <a:endParaRPr lang="zh-CN" altLang="en-US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3" name="左大括号 42">
            <a:extLst>
              <a:ext uri="{FF2B5EF4-FFF2-40B4-BE49-F238E27FC236}">
                <a16:creationId xmlns="" xmlns:a16="http://schemas.microsoft.com/office/drawing/2014/main" id="{2956A639-4E54-455A-8A39-1EA837A77B53}"/>
              </a:ext>
            </a:extLst>
          </p:cNvPr>
          <p:cNvSpPr/>
          <p:nvPr/>
        </p:nvSpPr>
        <p:spPr>
          <a:xfrm rot="5400000">
            <a:off x="5194304" y="1327807"/>
            <a:ext cx="1803393" cy="2903222"/>
          </a:xfrm>
          <a:prstGeom prst="leftBrace">
            <a:avLst>
              <a:gd name="adj1" fmla="val 40247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左大括号 43">
            <a:extLst>
              <a:ext uri="{FF2B5EF4-FFF2-40B4-BE49-F238E27FC236}">
                <a16:creationId xmlns="" xmlns:a16="http://schemas.microsoft.com/office/drawing/2014/main" id="{05910CDA-C940-4C0F-B0A2-856E9AB456D7}"/>
              </a:ext>
            </a:extLst>
          </p:cNvPr>
          <p:cNvSpPr/>
          <p:nvPr/>
        </p:nvSpPr>
        <p:spPr>
          <a:xfrm rot="5400000">
            <a:off x="5194304" y="-1532699"/>
            <a:ext cx="1803393" cy="8624239"/>
          </a:xfrm>
          <a:prstGeom prst="leftBrace">
            <a:avLst>
              <a:gd name="adj1" fmla="val 119556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" name="文本框 50">
            <a:extLst>
              <a:ext uri="{FF2B5EF4-FFF2-40B4-BE49-F238E27FC236}">
                <a16:creationId xmlns="" xmlns:a16="http://schemas.microsoft.com/office/drawing/2014/main" id="{83C9CC3D-4A96-41EF-BDA5-E3846D5F3C75}"/>
              </a:ext>
            </a:extLst>
          </p:cNvPr>
          <p:cNvSpPr txBox="1"/>
          <p:nvPr/>
        </p:nvSpPr>
        <p:spPr>
          <a:xfrm>
            <a:off x="4013200" y="6128547"/>
            <a:ext cx="4165600" cy="3231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5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— Your Corporate Name Goes Here —</a:t>
            </a:r>
            <a:endParaRPr lang="zh-CN" altLang="en-US" sz="15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52" name="文本框 51">
            <a:extLst>
              <a:ext uri="{FF2B5EF4-FFF2-40B4-BE49-F238E27FC236}">
                <a16:creationId xmlns="" xmlns:a16="http://schemas.microsoft.com/office/drawing/2014/main" id="{D0290629-D92B-4299-A464-07BBB84F2240}"/>
              </a:ext>
            </a:extLst>
          </p:cNvPr>
          <p:cNvSpPr txBox="1"/>
          <p:nvPr/>
        </p:nvSpPr>
        <p:spPr>
          <a:xfrm>
            <a:off x="498239" y="1706989"/>
            <a:ext cx="3575451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BF34A594-7961-4CCA-9DEC-1B83D040EF19}"/>
              </a:ext>
            </a:extLst>
          </p:cNvPr>
          <p:cNvSpPr txBox="1"/>
          <p:nvPr/>
        </p:nvSpPr>
        <p:spPr>
          <a:xfrm>
            <a:off x="8118311" y="2329249"/>
            <a:ext cx="3575451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278584808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5C68457B-303B-4C81-961E-623E278ACDAD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9AD9A142-6A5B-48DC-9ED9-FFD12685E6A0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" name="图形 14">
            <a:extLst>
              <a:ext uri="{FF2B5EF4-FFF2-40B4-BE49-F238E27FC236}">
                <a16:creationId xmlns="" xmlns:a16="http://schemas.microsoft.com/office/drawing/2014/main" id="{E5E2FD3E-6C94-4459-807C-01BB87765B44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3023232B-E992-46E6-9D37-63E6EAF622B0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AAE5CD6D-AB05-4E24-9C68-B6DBB1FE2114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F43A624D-8827-44BB-9368-71A5BB1BE921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6B514ACE-CEE9-47F1-8CC6-D4AA8ABDE84C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A4C2FE62-2311-4EAD-A058-D45F789CE2F5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F53E75A4-1422-4E9C-BB73-BF4D7DE2A199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F7AAEE6D-B1E6-4322-BA40-1C3224E0DEDF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2" name="矩形: 圆角 11">
            <a:extLst>
              <a:ext uri="{FF2B5EF4-FFF2-40B4-BE49-F238E27FC236}">
                <a16:creationId xmlns="" xmlns:a16="http://schemas.microsoft.com/office/drawing/2014/main" id="{AC20FE6A-4F92-468F-B4C6-0C23C7923A76}"/>
              </a:ext>
            </a:extLst>
          </p:cNvPr>
          <p:cNvSpPr/>
          <p:nvPr/>
        </p:nvSpPr>
        <p:spPr>
          <a:xfrm>
            <a:off x="577449" y="2814824"/>
            <a:ext cx="1885949" cy="1803393"/>
          </a:xfrm>
          <a:prstGeom prst="roundRect">
            <a:avLst>
              <a:gd name="adj" fmla="val 4695"/>
            </a:avLst>
          </a:prstGeom>
          <a:solidFill>
            <a:srgbClr val="2BE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矩形: 圆角 13">
            <a:extLst>
              <a:ext uri="{FF2B5EF4-FFF2-40B4-BE49-F238E27FC236}">
                <a16:creationId xmlns="" xmlns:a16="http://schemas.microsoft.com/office/drawing/2014/main" id="{001A9FE8-B645-46B8-B5FF-6233DEF9F3F9}"/>
              </a:ext>
            </a:extLst>
          </p:cNvPr>
          <p:cNvSpPr/>
          <p:nvPr/>
        </p:nvSpPr>
        <p:spPr>
          <a:xfrm>
            <a:off x="577449" y="4270861"/>
            <a:ext cx="1885949" cy="347356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文本框 15">
            <a:extLst>
              <a:ext uri="{FF2B5EF4-FFF2-40B4-BE49-F238E27FC236}">
                <a16:creationId xmlns="" xmlns:a16="http://schemas.microsoft.com/office/drawing/2014/main" id="{10399021-F836-415F-A860-6EB2FDD0144A}"/>
              </a:ext>
            </a:extLst>
          </p:cNvPr>
          <p:cNvSpPr txBox="1"/>
          <p:nvPr/>
        </p:nvSpPr>
        <p:spPr>
          <a:xfrm>
            <a:off x="834876" y="3414865"/>
            <a:ext cx="13710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text here</a:t>
            </a:r>
            <a:endParaRPr lang="zh-CN" altLang="en-US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9" name="左大括号 18">
            <a:extLst>
              <a:ext uri="{FF2B5EF4-FFF2-40B4-BE49-F238E27FC236}">
                <a16:creationId xmlns="" xmlns:a16="http://schemas.microsoft.com/office/drawing/2014/main" id="{6B8260C5-4E99-4FB5-B16B-9FC502D61922}"/>
              </a:ext>
            </a:extLst>
          </p:cNvPr>
          <p:cNvSpPr/>
          <p:nvPr/>
        </p:nvSpPr>
        <p:spPr>
          <a:xfrm>
            <a:off x="2603097" y="1567961"/>
            <a:ext cx="749703" cy="4297118"/>
          </a:xfrm>
          <a:prstGeom prst="leftBrace">
            <a:avLst>
              <a:gd name="adj1" fmla="val 96812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C8A76973-741F-4FA3-A47D-B23A53EE4E43}"/>
              </a:ext>
            </a:extLst>
          </p:cNvPr>
          <p:cNvSpPr txBox="1"/>
          <p:nvPr/>
        </p:nvSpPr>
        <p:spPr>
          <a:xfrm>
            <a:off x="3352800" y="984249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E0F0EC77-8A8A-4410-AAD3-C2BB03D6A2E3}"/>
              </a:ext>
            </a:extLst>
          </p:cNvPr>
          <p:cNvSpPr txBox="1"/>
          <p:nvPr/>
        </p:nvSpPr>
        <p:spPr>
          <a:xfrm>
            <a:off x="3352800" y="1567961"/>
            <a:ext cx="391160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5" name="文本框 24">
            <a:extLst>
              <a:ext uri="{FF2B5EF4-FFF2-40B4-BE49-F238E27FC236}">
                <a16:creationId xmlns="" xmlns:a16="http://schemas.microsoft.com/office/drawing/2014/main" id="{F09D77EB-8FDB-4850-998A-0B006A1A3BD5}"/>
              </a:ext>
            </a:extLst>
          </p:cNvPr>
          <p:cNvSpPr txBox="1"/>
          <p:nvPr/>
        </p:nvSpPr>
        <p:spPr>
          <a:xfrm>
            <a:off x="3352800" y="5316867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6724110D-B1B6-4742-ACB5-B8692AF8A93F}"/>
              </a:ext>
            </a:extLst>
          </p:cNvPr>
          <p:cNvSpPr txBox="1"/>
          <p:nvPr/>
        </p:nvSpPr>
        <p:spPr>
          <a:xfrm>
            <a:off x="3352800" y="5900579"/>
            <a:ext cx="391160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8" name="左大括号 27">
            <a:extLst>
              <a:ext uri="{FF2B5EF4-FFF2-40B4-BE49-F238E27FC236}">
                <a16:creationId xmlns="" xmlns:a16="http://schemas.microsoft.com/office/drawing/2014/main" id="{F437950C-0EBD-49EA-8676-3CDC5AD51D8B}"/>
              </a:ext>
            </a:extLst>
          </p:cNvPr>
          <p:cNvSpPr/>
          <p:nvPr/>
        </p:nvSpPr>
        <p:spPr>
          <a:xfrm>
            <a:off x="7372148" y="2582333"/>
            <a:ext cx="502254" cy="2261996"/>
          </a:xfrm>
          <a:prstGeom prst="leftBrace">
            <a:avLst>
              <a:gd name="adj1" fmla="val 92929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B7257D2D-C26B-487A-A3FA-01255512F684}"/>
              </a:ext>
            </a:extLst>
          </p:cNvPr>
          <p:cNvSpPr txBox="1"/>
          <p:nvPr/>
        </p:nvSpPr>
        <p:spPr>
          <a:xfrm>
            <a:off x="3352800" y="3150558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0935462E-A048-4F7B-B284-1C90176D8020}"/>
              </a:ext>
            </a:extLst>
          </p:cNvPr>
          <p:cNvSpPr txBox="1"/>
          <p:nvPr/>
        </p:nvSpPr>
        <p:spPr>
          <a:xfrm>
            <a:off x="3352800" y="3734270"/>
            <a:ext cx="391160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825C30B7-27A2-4B54-8C6E-D1EBE79C93E1}"/>
              </a:ext>
            </a:extLst>
          </p:cNvPr>
          <p:cNvSpPr txBox="1"/>
          <p:nvPr/>
        </p:nvSpPr>
        <p:spPr>
          <a:xfrm>
            <a:off x="8121850" y="2581278"/>
            <a:ext cx="1812319" cy="340519"/>
          </a:xfrm>
          <a:prstGeom prst="roundRect">
            <a:avLst/>
          </a:prstGeom>
          <a:solidFill>
            <a:srgbClr val="2BE7A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B8762EF0-AC8E-4A3D-97EC-4B4B0438DEAF}"/>
              </a:ext>
            </a:extLst>
          </p:cNvPr>
          <p:cNvSpPr txBox="1"/>
          <p:nvPr/>
        </p:nvSpPr>
        <p:spPr>
          <a:xfrm>
            <a:off x="8121850" y="4270458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009C55A5-108B-415C-9253-E5C4E16EA019}"/>
              </a:ext>
            </a:extLst>
          </p:cNvPr>
          <p:cNvSpPr txBox="1"/>
          <p:nvPr/>
        </p:nvSpPr>
        <p:spPr>
          <a:xfrm>
            <a:off x="8121850" y="4854170"/>
            <a:ext cx="391160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9" name="文本框 38">
            <a:extLst>
              <a:ext uri="{FF2B5EF4-FFF2-40B4-BE49-F238E27FC236}">
                <a16:creationId xmlns="" xmlns:a16="http://schemas.microsoft.com/office/drawing/2014/main" id="{34E89363-C56D-4D80-9FB4-12404B0BCAEC}"/>
              </a:ext>
            </a:extLst>
          </p:cNvPr>
          <p:cNvSpPr txBox="1"/>
          <p:nvPr/>
        </p:nvSpPr>
        <p:spPr>
          <a:xfrm>
            <a:off x="8121850" y="2142862"/>
            <a:ext cx="3339900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95396123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>
            <a:extLst>
              <a:ext uri="{FF2B5EF4-FFF2-40B4-BE49-F238E27FC236}">
                <a16:creationId xmlns="" xmlns:a16="http://schemas.microsoft.com/office/drawing/2014/main" id="{142AEFC4-AEF0-4960-86F0-A08E5A5B777C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cxnSp>
        <p:nvCxnSpPr>
          <p:cNvPr id="59" name="直接连接符 58">
            <a:extLst>
              <a:ext uri="{FF2B5EF4-FFF2-40B4-BE49-F238E27FC236}">
                <a16:creationId xmlns="" xmlns:a16="http://schemas.microsoft.com/office/drawing/2014/main" id="{AD8F1378-AEBB-4F1A-81E9-8D039E854038}"/>
              </a:ext>
            </a:extLst>
          </p:cNvPr>
          <p:cNvCxnSpPr>
            <a:cxnSpLocks/>
          </p:cNvCxnSpPr>
          <p:nvPr/>
        </p:nvCxnSpPr>
        <p:spPr>
          <a:xfrm>
            <a:off x="0" y="6192059"/>
            <a:ext cx="12192000" cy="0"/>
          </a:xfrm>
          <a:prstGeom prst="line">
            <a:avLst/>
          </a:prstGeom>
          <a:ln w="12700"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矩形 13">
            <a:extLst>
              <a:ext uri="{FF2B5EF4-FFF2-40B4-BE49-F238E27FC236}">
                <a16:creationId xmlns="" xmlns:a16="http://schemas.microsoft.com/office/drawing/2014/main" id="{24DB6256-BE78-45B4-9804-E3FEE6B1103C}"/>
              </a:ext>
            </a:extLst>
          </p:cNvPr>
          <p:cNvSpPr/>
          <p:nvPr/>
        </p:nvSpPr>
        <p:spPr>
          <a:xfrm>
            <a:off x="0" y="0"/>
            <a:ext cx="12192000" cy="5842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C623ED3-F763-489F-99BE-FEFB994B92A0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" name="图形 14">
            <a:extLst>
              <a:ext uri="{FF2B5EF4-FFF2-40B4-BE49-F238E27FC236}">
                <a16:creationId xmlns="" xmlns:a16="http://schemas.microsoft.com/office/drawing/2014/main" id="{525E8741-1F26-4A27-AB3F-1A00D4E7D1DD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C4C05D23-C7CE-499C-8F96-8648D7A2018B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43C02DC7-C696-414A-8ED2-5FC95F7156EA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FF71519E-607C-40CE-8429-D2080AE91165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42AA40AE-034C-4929-89EF-60190D7AA266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822383B9-86B9-45E4-BEEF-7B20124D83CD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5701A26B-92B1-4E3E-8055-B61F03EF05CF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21032332-2FAC-405D-968C-124831FD1C7A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16" name="直接连接符 15">
            <a:extLst>
              <a:ext uri="{FF2B5EF4-FFF2-40B4-BE49-F238E27FC236}">
                <a16:creationId xmlns="" xmlns:a16="http://schemas.microsoft.com/office/drawing/2014/main" id="{13249E7A-B7B4-4B16-8864-F9A19DDED111}"/>
              </a:ext>
            </a:extLst>
          </p:cNvPr>
          <p:cNvCxnSpPr>
            <a:cxnSpLocks/>
          </p:cNvCxnSpPr>
          <p:nvPr/>
        </p:nvCxnSpPr>
        <p:spPr>
          <a:xfrm>
            <a:off x="0" y="1183061"/>
            <a:ext cx="12192000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文本框 17">
            <a:extLst>
              <a:ext uri="{FF2B5EF4-FFF2-40B4-BE49-F238E27FC236}">
                <a16:creationId xmlns="" xmlns:a16="http://schemas.microsoft.com/office/drawing/2014/main" id="{429645B5-AB6E-4DC1-9BD0-65924863B154}"/>
              </a:ext>
            </a:extLst>
          </p:cNvPr>
          <p:cNvSpPr txBox="1"/>
          <p:nvPr/>
        </p:nvSpPr>
        <p:spPr>
          <a:xfrm>
            <a:off x="577448" y="725446"/>
            <a:ext cx="5747151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2" name="矩形: 圆角 21">
            <a:extLst>
              <a:ext uri="{FF2B5EF4-FFF2-40B4-BE49-F238E27FC236}">
                <a16:creationId xmlns="" xmlns:a16="http://schemas.microsoft.com/office/drawing/2014/main" id="{E4F0337D-E6AD-4237-ADE9-7C57801C1C74}"/>
              </a:ext>
            </a:extLst>
          </p:cNvPr>
          <p:cNvSpPr/>
          <p:nvPr/>
        </p:nvSpPr>
        <p:spPr>
          <a:xfrm>
            <a:off x="577449" y="3429000"/>
            <a:ext cx="11037102" cy="1460500"/>
          </a:xfrm>
          <a:prstGeom prst="roundRect">
            <a:avLst>
              <a:gd name="adj" fmla="val 8841"/>
            </a:avLst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7B54BD65-C603-4007-AC39-20931A934D09}"/>
              </a:ext>
            </a:extLst>
          </p:cNvPr>
          <p:cNvSpPr txBox="1"/>
          <p:nvPr/>
        </p:nvSpPr>
        <p:spPr>
          <a:xfrm>
            <a:off x="4644390" y="3928418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9" name="左大括号 28">
            <a:extLst>
              <a:ext uri="{FF2B5EF4-FFF2-40B4-BE49-F238E27FC236}">
                <a16:creationId xmlns="" xmlns:a16="http://schemas.microsoft.com/office/drawing/2014/main" id="{4536BC65-BD29-4888-80AC-7BF3BFEF50E4}"/>
              </a:ext>
            </a:extLst>
          </p:cNvPr>
          <p:cNvSpPr/>
          <p:nvPr/>
        </p:nvSpPr>
        <p:spPr>
          <a:xfrm rot="16200000">
            <a:off x="5721149" y="905590"/>
            <a:ext cx="749703" cy="4297118"/>
          </a:xfrm>
          <a:prstGeom prst="leftBrace">
            <a:avLst>
              <a:gd name="adj1" fmla="val 96812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574E469E-3B0F-4178-A2A9-6C6FC416143D}"/>
              </a:ext>
            </a:extLst>
          </p:cNvPr>
          <p:cNvSpPr txBox="1"/>
          <p:nvPr/>
        </p:nvSpPr>
        <p:spPr>
          <a:xfrm>
            <a:off x="863600" y="1515880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3" name="文本框 32">
            <a:extLst>
              <a:ext uri="{FF2B5EF4-FFF2-40B4-BE49-F238E27FC236}">
                <a16:creationId xmlns="" xmlns:a16="http://schemas.microsoft.com/office/drawing/2014/main" id="{4E4B0B3F-34E7-4B85-B135-AD0F242664F6}"/>
              </a:ext>
            </a:extLst>
          </p:cNvPr>
          <p:cNvSpPr txBox="1"/>
          <p:nvPr/>
        </p:nvSpPr>
        <p:spPr>
          <a:xfrm>
            <a:off x="863600" y="2099592"/>
            <a:ext cx="391160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5F4BEBC5-C316-4E80-A9D2-68F2CB9691CD}"/>
              </a:ext>
            </a:extLst>
          </p:cNvPr>
          <p:cNvSpPr txBox="1"/>
          <p:nvPr/>
        </p:nvSpPr>
        <p:spPr>
          <a:xfrm>
            <a:off x="8425181" y="1515880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6BD4B3A9-883F-4C22-9221-1A4054D93BA4}"/>
              </a:ext>
            </a:extLst>
          </p:cNvPr>
          <p:cNvSpPr txBox="1"/>
          <p:nvPr/>
        </p:nvSpPr>
        <p:spPr>
          <a:xfrm>
            <a:off x="7416802" y="2099592"/>
            <a:ext cx="3911600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lnSpc>
                <a:spcPct val="120000"/>
              </a:lnSpc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="" xmlns:a16="http://schemas.microsoft.com/office/drawing/2014/main" id="{87233742-798C-4F01-88FF-75659D8B7E16}"/>
              </a:ext>
            </a:extLst>
          </p:cNvPr>
          <p:cNvCxnSpPr>
            <a:cxnSpLocks/>
          </p:cNvCxnSpPr>
          <p:nvPr/>
        </p:nvCxnSpPr>
        <p:spPr>
          <a:xfrm>
            <a:off x="0" y="5437561"/>
            <a:ext cx="12192000" cy="0"/>
          </a:xfrm>
          <a:prstGeom prst="line">
            <a:avLst/>
          </a:prstGeom>
          <a:ln w="12700">
            <a:solidFill>
              <a:srgbClr val="40404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>
            <a:extLst>
              <a:ext uri="{FF2B5EF4-FFF2-40B4-BE49-F238E27FC236}">
                <a16:creationId xmlns="" xmlns:a16="http://schemas.microsoft.com/office/drawing/2014/main" id="{6353734A-0CD1-4D08-8060-EA5BAADDB10B}"/>
              </a:ext>
            </a:extLst>
          </p:cNvPr>
          <p:cNvCxnSpPr>
            <a:cxnSpLocks/>
          </p:cNvCxnSpPr>
          <p:nvPr/>
        </p:nvCxnSpPr>
        <p:spPr>
          <a:xfrm>
            <a:off x="577449" y="5437561"/>
            <a:ext cx="1054100" cy="0"/>
          </a:xfrm>
          <a:prstGeom prst="line">
            <a:avLst/>
          </a:prstGeom>
          <a:ln w="38100" cap="rnd"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>
            <a:extLst>
              <a:ext uri="{FF2B5EF4-FFF2-40B4-BE49-F238E27FC236}">
                <a16:creationId xmlns="" xmlns:a16="http://schemas.microsoft.com/office/drawing/2014/main" id="{0169053A-A52D-46C8-9687-B01C2C31E700}"/>
              </a:ext>
            </a:extLst>
          </p:cNvPr>
          <p:cNvCxnSpPr>
            <a:cxnSpLocks/>
          </p:cNvCxnSpPr>
          <p:nvPr/>
        </p:nvCxnSpPr>
        <p:spPr>
          <a:xfrm>
            <a:off x="3905116" y="5437561"/>
            <a:ext cx="1054100" cy="0"/>
          </a:xfrm>
          <a:prstGeom prst="line">
            <a:avLst/>
          </a:prstGeom>
          <a:ln w="38100" cap="rnd"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="" xmlns:a16="http://schemas.microsoft.com/office/drawing/2014/main" id="{E6803F38-C763-4826-BA74-256A55074253}"/>
              </a:ext>
            </a:extLst>
          </p:cNvPr>
          <p:cNvCxnSpPr>
            <a:cxnSpLocks/>
          </p:cNvCxnSpPr>
          <p:nvPr/>
        </p:nvCxnSpPr>
        <p:spPr>
          <a:xfrm>
            <a:off x="7232783" y="5437561"/>
            <a:ext cx="1054100" cy="0"/>
          </a:xfrm>
          <a:prstGeom prst="line">
            <a:avLst/>
          </a:prstGeom>
          <a:ln w="38100" cap="rnd"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直接连接符 39">
            <a:extLst>
              <a:ext uri="{FF2B5EF4-FFF2-40B4-BE49-F238E27FC236}">
                <a16:creationId xmlns="" xmlns:a16="http://schemas.microsoft.com/office/drawing/2014/main" id="{0B87FEC8-7E53-40CF-8127-6A683753A4C4}"/>
              </a:ext>
            </a:extLst>
          </p:cNvPr>
          <p:cNvCxnSpPr>
            <a:cxnSpLocks/>
          </p:cNvCxnSpPr>
          <p:nvPr/>
        </p:nvCxnSpPr>
        <p:spPr>
          <a:xfrm>
            <a:off x="10560451" y="5437561"/>
            <a:ext cx="1054100" cy="0"/>
          </a:xfrm>
          <a:prstGeom prst="line">
            <a:avLst/>
          </a:prstGeom>
          <a:ln w="38100" cap="rnd"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文本框 41">
            <a:extLst>
              <a:ext uri="{FF2B5EF4-FFF2-40B4-BE49-F238E27FC236}">
                <a16:creationId xmlns="" xmlns:a16="http://schemas.microsoft.com/office/drawing/2014/main" id="{195F2777-E849-4732-9A7D-82245CBFEB8A}"/>
              </a:ext>
            </a:extLst>
          </p:cNvPr>
          <p:cNvSpPr txBox="1"/>
          <p:nvPr/>
        </p:nvSpPr>
        <p:spPr>
          <a:xfrm>
            <a:off x="198339" y="6021801"/>
            <a:ext cx="1812319" cy="340519"/>
          </a:xfrm>
          <a:prstGeom prst="roundRect">
            <a:avLst/>
          </a:prstGeom>
          <a:solidFill>
            <a:srgbClr val="2D292A"/>
          </a:solidFill>
          <a:ln>
            <a:noFill/>
          </a:ln>
        </p:spPr>
        <p:txBody>
          <a:bodyPr wrap="square" rtlCol="0">
            <a:spAutoFit/>
          </a:bodyPr>
          <a:lstStyle>
            <a:defPPr>
              <a:defRPr lang="zh-CN"/>
            </a:defPPr>
            <a:lvl1pPr algn="dist">
              <a:defRPr sz="1400" b="1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defRPr>
            </a:lvl1pPr>
          </a:lstStyle>
          <a:p>
            <a:r>
              <a:rPr lang="en-US" altLang="zh-CN" dirty="0"/>
              <a:t>INFORMATION</a:t>
            </a:r>
            <a:endParaRPr lang="zh-CN" altLang="en-US" dirty="0"/>
          </a:p>
        </p:txBody>
      </p:sp>
      <p:sp>
        <p:nvSpPr>
          <p:cNvPr id="47" name="文本框 46">
            <a:extLst>
              <a:ext uri="{FF2B5EF4-FFF2-40B4-BE49-F238E27FC236}">
                <a16:creationId xmlns="" xmlns:a16="http://schemas.microsoft.com/office/drawing/2014/main" id="{FF12A9BD-CCB2-402F-801B-725034A98F88}"/>
              </a:ext>
            </a:extLst>
          </p:cNvPr>
          <p:cNvSpPr txBox="1"/>
          <p:nvPr/>
        </p:nvSpPr>
        <p:spPr>
          <a:xfrm>
            <a:off x="3529475" y="6021801"/>
            <a:ext cx="1812319" cy="340519"/>
          </a:xfrm>
          <a:prstGeom prst="roundRect">
            <a:avLst/>
          </a:prstGeom>
          <a:solidFill>
            <a:srgbClr val="2D292A"/>
          </a:solidFill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53" name="文本框 52">
            <a:extLst>
              <a:ext uri="{FF2B5EF4-FFF2-40B4-BE49-F238E27FC236}">
                <a16:creationId xmlns="" xmlns:a16="http://schemas.microsoft.com/office/drawing/2014/main" id="{70A903CD-289B-4CED-9405-601BB95305A2}"/>
              </a:ext>
            </a:extLst>
          </p:cNvPr>
          <p:cNvSpPr txBox="1"/>
          <p:nvPr/>
        </p:nvSpPr>
        <p:spPr>
          <a:xfrm>
            <a:off x="6860611" y="6021801"/>
            <a:ext cx="1812319" cy="340519"/>
          </a:xfrm>
          <a:prstGeom prst="roundRect">
            <a:avLst/>
          </a:prstGeom>
          <a:solidFill>
            <a:srgbClr val="2D292A"/>
          </a:solidFill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56" name="文本框 55">
            <a:extLst>
              <a:ext uri="{FF2B5EF4-FFF2-40B4-BE49-F238E27FC236}">
                <a16:creationId xmlns="" xmlns:a16="http://schemas.microsoft.com/office/drawing/2014/main" id="{283C79FA-EB39-4DDB-B092-7685B0020C2E}"/>
              </a:ext>
            </a:extLst>
          </p:cNvPr>
          <p:cNvSpPr txBox="1"/>
          <p:nvPr/>
        </p:nvSpPr>
        <p:spPr>
          <a:xfrm>
            <a:off x="10191748" y="6021801"/>
            <a:ext cx="1812319" cy="340519"/>
          </a:xfrm>
          <a:prstGeom prst="roundRect">
            <a:avLst/>
          </a:prstGeom>
          <a:solidFill>
            <a:srgbClr val="2D292A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69" name="组合 68">
            <a:extLst>
              <a:ext uri="{FF2B5EF4-FFF2-40B4-BE49-F238E27FC236}">
                <a16:creationId xmlns="" xmlns:a16="http://schemas.microsoft.com/office/drawing/2014/main" id="{3387FDF5-DEB3-4A94-B263-8CA9C1A708B6}"/>
              </a:ext>
            </a:extLst>
          </p:cNvPr>
          <p:cNvGrpSpPr/>
          <p:nvPr/>
        </p:nvGrpSpPr>
        <p:grpSpPr>
          <a:xfrm>
            <a:off x="2635974" y="6090459"/>
            <a:ext cx="203200" cy="203200"/>
            <a:chOff x="2402840" y="6065520"/>
            <a:chExt cx="296797" cy="296797"/>
          </a:xfrm>
        </p:grpSpPr>
        <p:sp>
          <p:nvSpPr>
            <p:cNvPr id="68" name="椭圆 67">
              <a:extLst>
                <a:ext uri="{FF2B5EF4-FFF2-40B4-BE49-F238E27FC236}">
                  <a16:creationId xmlns="" xmlns:a16="http://schemas.microsoft.com/office/drawing/2014/main" id="{AE4D0996-3D39-41F4-B9C2-A786C0B214B1}"/>
                </a:ext>
              </a:extLst>
            </p:cNvPr>
            <p:cNvSpPr/>
            <p:nvPr/>
          </p:nvSpPr>
          <p:spPr>
            <a:xfrm>
              <a:off x="2402840" y="6065520"/>
              <a:ext cx="296797" cy="296797"/>
            </a:xfrm>
            <a:prstGeom prst="ellipse">
              <a:avLst/>
            </a:prstGeom>
            <a:solidFill>
              <a:srgbClr val="2D2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63" name="图形 60">
              <a:extLst>
                <a:ext uri="{FF2B5EF4-FFF2-40B4-BE49-F238E27FC236}">
                  <a16:creationId xmlns="" xmlns:a16="http://schemas.microsoft.com/office/drawing/2014/main" id="{ADAF0226-99F0-4160-9E04-104B2E0176FD}"/>
                </a:ext>
              </a:extLst>
            </p:cNvPr>
            <p:cNvGrpSpPr/>
            <p:nvPr/>
          </p:nvGrpSpPr>
          <p:grpSpPr>
            <a:xfrm rot="5400000">
              <a:off x="2447038" y="6138121"/>
              <a:ext cx="208401" cy="151594"/>
              <a:chOff x="5851645" y="3141392"/>
              <a:chExt cx="488680" cy="355474"/>
            </a:xfrm>
            <a:solidFill>
              <a:srgbClr val="2BE7AD"/>
            </a:solidFill>
          </p:grpSpPr>
          <p:sp>
            <p:nvSpPr>
              <p:cNvPr id="64" name="任意多边形: 形状 63">
                <a:extLst>
                  <a:ext uri="{FF2B5EF4-FFF2-40B4-BE49-F238E27FC236}">
                    <a16:creationId xmlns="" xmlns:a16="http://schemas.microsoft.com/office/drawing/2014/main" id="{1AA09415-1F79-428A-8105-9CF2C81EB09E}"/>
                  </a:ext>
                </a:extLst>
              </p:cNvPr>
              <p:cNvSpPr/>
              <p:nvPr/>
            </p:nvSpPr>
            <p:spPr>
              <a:xfrm>
                <a:off x="5851645" y="3141392"/>
                <a:ext cx="488680" cy="188126"/>
              </a:xfrm>
              <a:custGeom>
                <a:avLst/>
                <a:gdLst>
                  <a:gd name="connsiteX0" fmla="*/ 243964 w 488680"/>
                  <a:gd name="connsiteY0" fmla="*/ 0 h 188126"/>
                  <a:gd name="connsiteX1" fmla="*/ 155315 w 488680"/>
                  <a:gd name="connsiteY1" fmla="*/ 31004 h 188126"/>
                  <a:gd name="connsiteX2" fmla="*/ 13097 w 488680"/>
                  <a:gd name="connsiteY2" fmla="*/ 131597 h 188126"/>
                  <a:gd name="connsiteX3" fmla="*/ 5706 w 488680"/>
                  <a:gd name="connsiteY3" fmla="*/ 174765 h 188126"/>
                  <a:gd name="connsiteX4" fmla="*/ 48864 w 488680"/>
                  <a:gd name="connsiteY4" fmla="*/ 182156 h 188126"/>
                  <a:gd name="connsiteX5" fmla="*/ 191034 w 488680"/>
                  <a:gd name="connsiteY5" fmla="*/ 81448 h 188126"/>
                  <a:gd name="connsiteX6" fmla="*/ 244079 w 488680"/>
                  <a:gd name="connsiteY6" fmla="*/ 61846 h 188126"/>
                  <a:gd name="connsiteX7" fmla="*/ 297552 w 488680"/>
                  <a:gd name="connsiteY7" fmla="*/ 81744 h 188126"/>
                  <a:gd name="connsiteX8" fmla="*/ 439779 w 488680"/>
                  <a:gd name="connsiteY8" fmla="*/ 182432 h 188126"/>
                  <a:gd name="connsiteX9" fmla="*/ 483004 w 488680"/>
                  <a:gd name="connsiteY9" fmla="*/ 175060 h 188126"/>
                  <a:gd name="connsiteX10" fmla="*/ 475612 w 488680"/>
                  <a:gd name="connsiteY10" fmla="*/ 131902 h 188126"/>
                  <a:gd name="connsiteX11" fmla="*/ 333366 w 488680"/>
                  <a:gd name="connsiteY11" fmla="*/ 31252 h 188126"/>
                  <a:gd name="connsiteX12" fmla="*/ 243964 w 488680"/>
                  <a:gd name="connsiteY12" fmla="*/ 0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8680" h="188126">
                    <a:moveTo>
                      <a:pt x="243964" y="0"/>
                    </a:moveTo>
                    <a:cubicBezTo>
                      <a:pt x="212960" y="0"/>
                      <a:pt x="182899" y="11440"/>
                      <a:pt x="155315" y="31004"/>
                    </a:cubicBezTo>
                    <a:lnTo>
                      <a:pt x="13097" y="131597"/>
                    </a:lnTo>
                    <a:cubicBezTo>
                      <a:pt x="-904" y="141475"/>
                      <a:pt x="-4181" y="160820"/>
                      <a:pt x="5706" y="174765"/>
                    </a:cubicBezTo>
                    <a:cubicBezTo>
                      <a:pt x="15574" y="188747"/>
                      <a:pt x="34910" y="192034"/>
                      <a:pt x="48864" y="182156"/>
                    </a:cubicBezTo>
                    <a:lnTo>
                      <a:pt x="191034" y="81448"/>
                    </a:lnTo>
                    <a:cubicBezTo>
                      <a:pt x="210932" y="67408"/>
                      <a:pt x="227905" y="61846"/>
                      <a:pt x="244079" y="61846"/>
                    </a:cubicBezTo>
                    <a:cubicBezTo>
                      <a:pt x="260252" y="61846"/>
                      <a:pt x="277273" y="67351"/>
                      <a:pt x="297552" y="81744"/>
                    </a:cubicBezTo>
                    <a:lnTo>
                      <a:pt x="439779" y="182432"/>
                    </a:lnTo>
                    <a:cubicBezTo>
                      <a:pt x="453781" y="192319"/>
                      <a:pt x="473117" y="188995"/>
                      <a:pt x="483004" y="175060"/>
                    </a:cubicBezTo>
                    <a:cubicBezTo>
                      <a:pt x="492872" y="161068"/>
                      <a:pt x="489538" y="141770"/>
                      <a:pt x="475612" y="131902"/>
                    </a:cubicBezTo>
                    <a:lnTo>
                      <a:pt x="333366" y="31252"/>
                    </a:lnTo>
                    <a:cubicBezTo>
                      <a:pt x="305334" y="11440"/>
                      <a:pt x="274978" y="0"/>
                      <a:pt x="24396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65" name="任意多边形: 形状 64">
                <a:extLst>
                  <a:ext uri="{FF2B5EF4-FFF2-40B4-BE49-F238E27FC236}">
                    <a16:creationId xmlns="" xmlns:a16="http://schemas.microsoft.com/office/drawing/2014/main" id="{0A1C811A-F57B-4F32-BE31-74212143745A}"/>
                  </a:ext>
                </a:extLst>
              </p:cNvPr>
              <p:cNvSpPr/>
              <p:nvPr/>
            </p:nvSpPr>
            <p:spPr>
              <a:xfrm>
                <a:off x="5851645" y="3308717"/>
                <a:ext cx="488680" cy="188149"/>
              </a:xfrm>
              <a:custGeom>
                <a:avLst/>
                <a:gdLst>
                  <a:gd name="connsiteX0" fmla="*/ 243964 w 488680"/>
                  <a:gd name="connsiteY0" fmla="*/ 0 h 188149"/>
                  <a:gd name="connsiteX1" fmla="*/ 155315 w 488680"/>
                  <a:gd name="connsiteY1" fmla="*/ 30947 h 188149"/>
                  <a:gd name="connsiteX2" fmla="*/ 155315 w 488680"/>
                  <a:gd name="connsiteY2" fmla="*/ 30994 h 188149"/>
                  <a:gd name="connsiteX3" fmla="*/ 13097 w 488680"/>
                  <a:gd name="connsiteY3" fmla="*/ 131607 h 188149"/>
                  <a:gd name="connsiteX4" fmla="*/ 5706 w 488680"/>
                  <a:gd name="connsiteY4" fmla="*/ 174765 h 188149"/>
                  <a:gd name="connsiteX5" fmla="*/ 48864 w 488680"/>
                  <a:gd name="connsiteY5" fmla="*/ 182156 h 188149"/>
                  <a:gd name="connsiteX6" fmla="*/ 191034 w 488680"/>
                  <a:gd name="connsiteY6" fmla="*/ 81515 h 188149"/>
                  <a:gd name="connsiteX7" fmla="*/ 244079 w 488680"/>
                  <a:gd name="connsiteY7" fmla="*/ 61865 h 188149"/>
                  <a:gd name="connsiteX8" fmla="*/ 297552 w 488680"/>
                  <a:gd name="connsiteY8" fmla="*/ 81744 h 188149"/>
                  <a:gd name="connsiteX9" fmla="*/ 439779 w 488680"/>
                  <a:gd name="connsiteY9" fmla="*/ 182461 h 188149"/>
                  <a:gd name="connsiteX10" fmla="*/ 483004 w 488680"/>
                  <a:gd name="connsiteY10" fmla="*/ 175069 h 188149"/>
                  <a:gd name="connsiteX11" fmla="*/ 475612 w 488680"/>
                  <a:gd name="connsiteY11" fmla="*/ 131912 h 188149"/>
                  <a:gd name="connsiteX12" fmla="*/ 333366 w 488680"/>
                  <a:gd name="connsiteY12" fmla="*/ 31299 h 188149"/>
                  <a:gd name="connsiteX13" fmla="*/ 243964 w 488680"/>
                  <a:gd name="connsiteY13" fmla="*/ 0 h 18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8680" h="188149">
                    <a:moveTo>
                      <a:pt x="243964" y="0"/>
                    </a:moveTo>
                    <a:cubicBezTo>
                      <a:pt x="212960" y="0"/>
                      <a:pt x="182899" y="11392"/>
                      <a:pt x="155315" y="30947"/>
                    </a:cubicBezTo>
                    <a:lnTo>
                      <a:pt x="155315" y="30994"/>
                    </a:lnTo>
                    <a:lnTo>
                      <a:pt x="13097" y="131607"/>
                    </a:lnTo>
                    <a:cubicBezTo>
                      <a:pt x="-904" y="141484"/>
                      <a:pt x="-4181" y="160830"/>
                      <a:pt x="5706" y="174765"/>
                    </a:cubicBezTo>
                    <a:cubicBezTo>
                      <a:pt x="15574" y="188757"/>
                      <a:pt x="34910" y="192081"/>
                      <a:pt x="48864" y="182156"/>
                    </a:cubicBezTo>
                    <a:lnTo>
                      <a:pt x="191034" y="81515"/>
                    </a:lnTo>
                    <a:cubicBezTo>
                      <a:pt x="210932" y="67418"/>
                      <a:pt x="227905" y="61865"/>
                      <a:pt x="244079" y="61865"/>
                    </a:cubicBezTo>
                    <a:cubicBezTo>
                      <a:pt x="260252" y="61865"/>
                      <a:pt x="277273" y="67370"/>
                      <a:pt x="297552" y="81744"/>
                    </a:cubicBezTo>
                    <a:lnTo>
                      <a:pt x="439779" y="182461"/>
                    </a:lnTo>
                    <a:cubicBezTo>
                      <a:pt x="453781" y="192319"/>
                      <a:pt x="473117" y="189052"/>
                      <a:pt x="483004" y="175069"/>
                    </a:cubicBezTo>
                    <a:cubicBezTo>
                      <a:pt x="492872" y="161115"/>
                      <a:pt x="489538" y="141789"/>
                      <a:pt x="475612" y="131912"/>
                    </a:cubicBezTo>
                    <a:lnTo>
                      <a:pt x="333366" y="31299"/>
                    </a:lnTo>
                    <a:cubicBezTo>
                      <a:pt x="305334" y="11459"/>
                      <a:pt x="274978" y="0"/>
                      <a:pt x="24396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0" name="组合 69">
            <a:extLst>
              <a:ext uri="{FF2B5EF4-FFF2-40B4-BE49-F238E27FC236}">
                <a16:creationId xmlns="" xmlns:a16="http://schemas.microsoft.com/office/drawing/2014/main" id="{35411625-90E2-469B-8265-CEA4712A40D0}"/>
              </a:ext>
            </a:extLst>
          </p:cNvPr>
          <p:cNvGrpSpPr/>
          <p:nvPr/>
        </p:nvGrpSpPr>
        <p:grpSpPr>
          <a:xfrm>
            <a:off x="5994400" y="6090459"/>
            <a:ext cx="203200" cy="203200"/>
            <a:chOff x="2402840" y="6065520"/>
            <a:chExt cx="296797" cy="296797"/>
          </a:xfrm>
        </p:grpSpPr>
        <p:sp>
          <p:nvSpPr>
            <p:cNvPr id="71" name="椭圆 70">
              <a:extLst>
                <a:ext uri="{FF2B5EF4-FFF2-40B4-BE49-F238E27FC236}">
                  <a16:creationId xmlns="" xmlns:a16="http://schemas.microsoft.com/office/drawing/2014/main" id="{8DA6D899-44F4-4F23-B44A-9E11CC7864F9}"/>
                </a:ext>
              </a:extLst>
            </p:cNvPr>
            <p:cNvSpPr/>
            <p:nvPr/>
          </p:nvSpPr>
          <p:spPr>
            <a:xfrm>
              <a:off x="2402840" y="6065520"/>
              <a:ext cx="296797" cy="296797"/>
            </a:xfrm>
            <a:prstGeom prst="ellipse">
              <a:avLst/>
            </a:prstGeom>
            <a:solidFill>
              <a:srgbClr val="2D2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2" name="图形 60">
              <a:extLst>
                <a:ext uri="{FF2B5EF4-FFF2-40B4-BE49-F238E27FC236}">
                  <a16:creationId xmlns="" xmlns:a16="http://schemas.microsoft.com/office/drawing/2014/main" id="{27CEF241-4333-4250-823D-3454316A94E0}"/>
                </a:ext>
              </a:extLst>
            </p:cNvPr>
            <p:cNvGrpSpPr/>
            <p:nvPr/>
          </p:nvGrpSpPr>
          <p:grpSpPr>
            <a:xfrm rot="5400000">
              <a:off x="2447038" y="6138121"/>
              <a:ext cx="208401" cy="151594"/>
              <a:chOff x="5851645" y="3141392"/>
              <a:chExt cx="488680" cy="355474"/>
            </a:xfrm>
            <a:solidFill>
              <a:srgbClr val="2BE7AD"/>
            </a:solidFill>
          </p:grpSpPr>
          <p:sp>
            <p:nvSpPr>
              <p:cNvPr id="73" name="任意多边形: 形状 72">
                <a:extLst>
                  <a:ext uri="{FF2B5EF4-FFF2-40B4-BE49-F238E27FC236}">
                    <a16:creationId xmlns="" xmlns:a16="http://schemas.microsoft.com/office/drawing/2014/main" id="{080E1B55-D0C2-4865-844D-A4E06890AB9F}"/>
                  </a:ext>
                </a:extLst>
              </p:cNvPr>
              <p:cNvSpPr/>
              <p:nvPr/>
            </p:nvSpPr>
            <p:spPr>
              <a:xfrm>
                <a:off x="5851645" y="3141392"/>
                <a:ext cx="488680" cy="188126"/>
              </a:xfrm>
              <a:custGeom>
                <a:avLst/>
                <a:gdLst>
                  <a:gd name="connsiteX0" fmla="*/ 243964 w 488680"/>
                  <a:gd name="connsiteY0" fmla="*/ 0 h 188126"/>
                  <a:gd name="connsiteX1" fmla="*/ 155315 w 488680"/>
                  <a:gd name="connsiteY1" fmla="*/ 31004 h 188126"/>
                  <a:gd name="connsiteX2" fmla="*/ 13097 w 488680"/>
                  <a:gd name="connsiteY2" fmla="*/ 131597 h 188126"/>
                  <a:gd name="connsiteX3" fmla="*/ 5706 w 488680"/>
                  <a:gd name="connsiteY3" fmla="*/ 174765 h 188126"/>
                  <a:gd name="connsiteX4" fmla="*/ 48864 w 488680"/>
                  <a:gd name="connsiteY4" fmla="*/ 182156 h 188126"/>
                  <a:gd name="connsiteX5" fmla="*/ 191034 w 488680"/>
                  <a:gd name="connsiteY5" fmla="*/ 81448 h 188126"/>
                  <a:gd name="connsiteX6" fmla="*/ 244079 w 488680"/>
                  <a:gd name="connsiteY6" fmla="*/ 61846 h 188126"/>
                  <a:gd name="connsiteX7" fmla="*/ 297552 w 488680"/>
                  <a:gd name="connsiteY7" fmla="*/ 81744 h 188126"/>
                  <a:gd name="connsiteX8" fmla="*/ 439779 w 488680"/>
                  <a:gd name="connsiteY8" fmla="*/ 182432 h 188126"/>
                  <a:gd name="connsiteX9" fmla="*/ 483004 w 488680"/>
                  <a:gd name="connsiteY9" fmla="*/ 175060 h 188126"/>
                  <a:gd name="connsiteX10" fmla="*/ 475612 w 488680"/>
                  <a:gd name="connsiteY10" fmla="*/ 131902 h 188126"/>
                  <a:gd name="connsiteX11" fmla="*/ 333366 w 488680"/>
                  <a:gd name="connsiteY11" fmla="*/ 31252 h 188126"/>
                  <a:gd name="connsiteX12" fmla="*/ 243964 w 488680"/>
                  <a:gd name="connsiteY12" fmla="*/ 0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8680" h="188126">
                    <a:moveTo>
                      <a:pt x="243964" y="0"/>
                    </a:moveTo>
                    <a:cubicBezTo>
                      <a:pt x="212960" y="0"/>
                      <a:pt x="182899" y="11440"/>
                      <a:pt x="155315" y="31004"/>
                    </a:cubicBezTo>
                    <a:lnTo>
                      <a:pt x="13097" y="131597"/>
                    </a:lnTo>
                    <a:cubicBezTo>
                      <a:pt x="-904" y="141475"/>
                      <a:pt x="-4181" y="160820"/>
                      <a:pt x="5706" y="174765"/>
                    </a:cubicBezTo>
                    <a:cubicBezTo>
                      <a:pt x="15574" y="188747"/>
                      <a:pt x="34910" y="192034"/>
                      <a:pt x="48864" y="182156"/>
                    </a:cubicBezTo>
                    <a:lnTo>
                      <a:pt x="191034" y="81448"/>
                    </a:lnTo>
                    <a:cubicBezTo>
                      <a:pt x="210932" y="67408"/>
                      <a:pt x="227905" y="61846"/>
                      <a:pt x="244079" y="61846"/>
                    </a:cubicBezTo>
                    <a:cubicBezTo>
                      <a:pt x="260252" y="61846"/>
                      <a:pt x="277273" y="67351"/>
                      <a:pt x="297552" y="81744"/>
                    </a:cubicBezTo>
                    <a:lnTo>
                      <a:pt x="439779" y="182432"/>
                    </a:lnTo>
                    <a:cubicBezTo>
                      <a:pt x="453781" y="192319"/>
                      <a:pt x="473117" y="188995"/>
                      <a:pt x="483004" y="175060"/>
                    </a:cubicBezTo>
                    <a:cubicBezTo>
                      <a:pt x="492872" y="161068"/>
                      <a:pt x="489538" y="141770"/>
                      <a:pt x="475612" y="131902"/>
                    </a:cubicBezTo>
                    <a:lnTo>
                      <a:pt x="333366" y="31252"/>
                    </a:lnTo>
                    <a:cubicBezTo>
                      <a:pt x="305334" y="11440"/>
                      <a:pt x="274978" y="0"/>
                      <a:pt x="24396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4" name="任意多边形: 形状 73">
                <a:extLst>
                  <a:ext uri="{FF2B5EF4-FFF2-40B4-BE49-F238E27FC236}">
                    <a16:creationId xmlns="" xmlns:a16="http://schemas.microsoft.com/office/drawing/2014/main" id="{AD17D145-04EA-46EE-8060-2ED1677BFFFC}"/>
                  </a:ext>
                </a:extLst>
              </p:cNvPr>
              <p:cNvSpPr/>
              <p:nvPr/>
            </p:nvSpPr>
            <p:spPr>
              <a:xfrm>
                <a:off x="5851645" y="3308717"/>
                <a:ext cx="488680" cy="188149"/>
              </a:xfrm>
              <a:custGeom>
                <a:avLst/>
                <a:gdLst>
                  <a:gd name="connsiteX0" fmla="*/ 243964 w 488680"/>
                  <a:gd name="connsiteY0" fmla="*/ 0 h 188149"/>
                  <a:gd name="connsiteX1" fmla="*/ 155315 w 488680"/>
                  <a:gd name="connsiteY1" fmla="*/ 30947 h 188149"/>
                  <a:gd name="connsiteX2" fmla="*/ 155315 w 488680"/>
                  <a:gd name="connsiteY2" fmla="*/ 30994 h 188149"/>
                  <a:gd name="connsiteX3" fmla="*/ 13097 w 488680"/>
                  <a:gd name="connsiteY3" fmla="*/ 131607 h 188149"/>
                  <a:gd name="connsiteX4" fmla="*/ 5706 w 488680"/>
                  <a:gd name="connsiteY4" fmla="*/ 174765 h 188149"/>
                  <a:gd name="connsiteX5" fmla="*/ 48864 w 488680"/>
                  <a:gd name="connsiteY5" fmla="*/ 182156 h 188149"/>
                  <a:gd name="connsiteX6" fmla="*/ 191034 w 488680"/>
                  <a:gd name="connsiteY6" fmla="*/ 81515 h 188149"/>
                  <a:gd name="connsiteX7" fmla="*/ 244079 w 488680"/>
                  <a:gd name="connsiteY7" fmla="*/ 61865 h 188149"/>
                  <a:gd name="connsiteX8" fmla="*/ 297552 w 488680"/>
                  <a:gd name="connsiteY8" fmla="*/ 81744 h 188149"/>
                  <a:gd name="connsiteX9" fmla="*/ 439779 w 488680"/>
                  <a:gd name="connsiteY9" fmla="*/ 182461 h 188149"/>
                  <a:gd name="connsiteX10" fmla="*/ 483004 w 488680"/>
                  <a:gd name="connsiteY10" fmla="*/ 175069 h 188149"/>
                  <a:gd name="connsiteX11" fmla="*/ 475612 w 488680"/>
                  <a:gd name="connsiteY11" fmla="*/ 131912 h 188149"/>
                  <a:gd name="connsiteX12" fmla="*/ 333366 w 488680"/>
                  <a:gd name="connsiteY12" fmla="*/ 31299 h 188149"/>
                  <a:gd name="connsiteX13" fmla="*/ 243964 w 488680"/>
                  <a:gd name="connsiteY13" fmla="*/ 0 h 18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8680" h="188149">
                    <a:moveTo>
                      <a:pt x="243964" y="0"/>
                    </a:moveTo>
                    <a:cubicBezTo>
                      <a:pt x="212960" y="0"/>
                      <a:pt x="182899" y="11392"/>
                      <a:pt x="155315" y="30947"/>
                    </a:cubicBezTo>
                    <a:lnTo>
                      <a:pt x="155315" y="30994"/>
                    </a:lnTo>
                    <a:lnTo>
                      <a:pt x="13097" y="131607"/>
                    </a:lnTo>
                    <a:cubicBezTo>
                      <a:pt x="-904" y="141484"/>
                      <a:pt x="-4181" y="160830"/>
                      <a:pt x="5706" y="174765"/>
                    </a:cubicBezTo>
                    <a:cubicBezTo>
                      <a:pt x="15574" y="188757"/>
                      <a:pt x="34910" y="192081"/>
                      <a:pt x="48864" y="182156"/>
                    </a:cubicBezTo>
                    <a:lnTo>
                      <a:pt x="191034" y="81515"/>
                    </a:lnTo>
                    <a:cubicBezTo>
                      <a:pt x="210932" y="67418"/>
                      <a:pt x="227905" y="61865"/>
                      <a:pt x="244079" y="61865"/>
                    </a:cubicBezTo>
                    <a:cubicBezTo>
                      <a:pt x="260252" y="61865"/>
                      <a:pt x="277273" y="67370"/>
                      <a:pt x="297552" y="81744"/>
                    </a:cubicBezTo>
                    <a:lnTo>
                      <a:pt x="439779" y="182461"/>
                    </a:lnTo>
                    <a:cubicBezTo>
                      <a:pt x="453781" y="192319"/>
                      <a:pt x="473117" y="189052"/>
                      <a:pt x="483004" y="175069"/>
                    </a:cubicBezTo>
                    <a:cubicBezTo>
                      <a:pt x="492872" y="161115"/>
                      <a:pt x="489538" y="141789"/>
                      <a:pt x="475612" y="131912"/>
                    </a:cubicBezTo>
                    <a:lnTo>
                      <a:pt x="333366" y="31299"/>
                    </a:lnTo>
                    <a:cubicBezTo>
                      <a:pt x="305334" y="11459"/>
                      <a:pt x="274978" y="0"/>
                      <a:pt x="24396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  <p:grpSp>
        <p:nvGrpSpPr>
          <p:cNvPr id="75" name="组合 74">
            <a:extLst>
              <a:ext uri="{FF2B5EF4-FFF2-40B4-BE49-F238E27FC236}">
                <a16:creationId xmlns="" xmlns:a16="http://schemas.microsoft.com/office/drawing/2014/main" id="{7ACF88A7-D3AB-4D12-9236-B15CA7A657CF}"/>
              </a:ext>
            </a:extLst>
          </p:cNvPr>
          <p:cNvGrpSpPr/>
          <p:nvPr/>
        </p:nvGrpSpPr>
        <p:grpSpPr>
          <a:xfrm>
            <a:off x="9352826" y="6090459"/>
            <a:ext cx="203200" cy="203200"/>
            <a:chOff x="2402840" y="6065520"/>
            <a:chExt cx="296797" cy="296797"/>
          </a:xfrm>
        </p:grpSpPr>
        <p:sp>
          <p:nvSpPr>
            <p:cNvPr id="76" name="椭圆 75">
              <a:extLst>
                <a:ext uri="{FF2B5EF4-FFF2-40B4-BE49-F238E27FC236}">
                  <a16:creationId xmlns="" xmlns:a16="http://schemas.microsoft.com/office/drawing/2014/main" id="{D9E7F88E-4037-4E09-BAF2-4FAED3CDC303}"/>
                </a:ext>
              </a:extLst>
            </p:cNvPr>
            <p:cNvSpPr/>
            <p:nvPr/>
          </p:nvSpPr>
          <p:spPr>
            <a:xfrm>
              <a:off x="2402840" y="6065520"/>
              <a:ext cx="296797" cy="296797"/>
            </a:xfrm>
            <a:prstGeom prst="ellipse">
              <a:avLst/>
            </a:prstGeom>
            <a:solidFill>
              <a:srgbClr val="2D292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77" name="图形 60">
              <a:extLst>
                <a:ext uri="{FF2B5EF4-FFF2-40B4-BE49-F238E27FC236}">
                  <a16:creationId xmlns="" xmlns:a16="http://schemas.microsoft.com/office/drawing/2014/main" id="{288EB49F-43E3-4E6E-A214-ABE592B2540E}"/>
                </a:ext>
              </a:extLst>
            </p:cNvPr>
            <p:cNvGrpSpPr/>
            <p:nvPr/>
          </p:nvGrpSpPr>
          <p:grpSpPr>
            <a:xfrm rot="5400000">
              <a:off x="2447038" y="6138121"/>
              <a:ext cx="208401" cy="151594"/>
              <a:chOff x="5851645" y="3141392"/>
              <a:chExt cx="488680" cy="355474"/>
            </a:xfrm>
            <a:solidFill>
              <a:srgbClr val="2BE7AD"/>
            </a:solidFill>
          </p:grpSpPr>
          <p:sp>
            <p:nvSpPr>
              <p:cNvPr id="78" name="任意多边形: 形状 77">
                <a:extLst>
                  <a:ext uri="{FF2B5EF4-FFF2-40B4-BE49-F238E27FC236}">
                    <a16:creationId xmlns="" xmlns:a16="http://schemas.microsoft.com/office/drawing/2014/main" id="{0AE19506-3888-4D3E-A5D3-B0C206D63D3F}"/>
                  </a:ext>
                </a:extLst>
              </p:cNvPr>
              <p:cNvSpPr/>
              <p:nvPr/>
            </p:nvSpPr>
            <p:spPr>
              <a:xfrm>
                <a:off x="5851645" y="3141392"/>
                <a:ext cx="488680" cy="188126"/>
              </a:xfrm>
              <a:custGeom>
                <a:avLst/>
                <a:gdLst>
                  <a:gd name="connsiteX0" fmla="*/ 243964 w 488680"/>
                  <a:gd name="connsiteY0" fmla="*/ 0 h 188126"/>
                  <a:gd name="connsiteX1" fmla="*/ 155315 w 488680"/>
                  <a:gd name="connsiteY1" fmla="*/ 31004 h 188126"/>
                  <a:gd name="connsiteX2" fmla="*/ 13097 w 488680"/>
                  <a:gd name="connsiteY2" fmla="*/ 131597 h 188126"/>
                  <a:gd name="connsiteX3" fmla="*/ 5706 w 488680"/>
                  <a:gd name="connsiteY3" fmla="*/ 174765 h 188126"/>
                  <a:gd name="connsiteX4" fmla="*/ 48864 w 488680"/>
                  <a:gd name="connsiteY4" fmla="*/ 182156 h 188126"/>
                  <a:gd name="connsiteX5" fmla="*/ 191034 w 488680"/>
                  <a:gd name="connsiteY5" fmla="*/ 81448 h 188126"/>
                  <a:gd name="connsiteX6" fmla="*/ 244079 w 488680"/>
                  <a:gd name="connsiteY6" fmla="*/ 61846 h 188126"/>
                  <a:gd name="connsiteX7" fmla="*/ 297552 w 488680"/>
                  <a:gd name="connsiteY7" fmla="*/ 81744 h 188126"/>
                  <a:gd name="connsiteX8" fmla="*/ 439779 w 488680"/>
                  <a:gd name="connsiteY8" fmla="*/ 182432 h 188126"/>
                  <a:gd name="connsiteX9" fmla="*/ 483004 w 488680"/>
                  <a:gd name="connsiteY9" fmla="*/ 175060 h 188126"/>
                  <a:gd name="connsiteX10" fmla="*/ 475612 w 488680"/>
                  <a:gd name="connsiteY10" fmla="*/ 131902 h 188126"/>
                  <a:gd name="connsiteX11" fmla="*/ 333366 w 488680"/>
                  <a:gd name="connsiteY11" fmla="*/ 31252 h 188126"/>
                  <a:gd name="connsiteX12" fmla="*/ 243964 w 488680"/>
                  <a:gd name="connsiteY12" fmla="*/ 0 h 18812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</a:cxnLst>
                <a:rect l="l" t="t" r="r" b="b"/>
                <a:pathLst>
                  <a:path w="488680" h="188126">
                    <a:moveTo>
                      <a:pt x="243964" y="0"/>
                    </a:moveTo>
                    <a:cubicBezTo>
                      <a:pt x="212960" y="0"/>
                      <a:pt x="182899" y="11440"/>
                      <a:pt x="155315" y="31004"/>
                    </a:cubicBezTo>
                    <a:lnTo>
                      <a:pt x="13097" y="131597"/>
                    </a:lnTo>
                    <a:cubicBezTo>
                      <a:pt x="-904" y="141475"/>
                      <a:pt x="-4181" y="160820"/>
                      <a:pt x="5706" y="174765"/>
                    </a:cubicBezTo>
                    <a:cubicBezTo>
                      <a:pt x="15574" y="188747"/>
                      <a:pt x="34910" y="192034"/>
                      <a:pt x="48864" y="182156"/>
                    </a:cubicBezTo>
                    <a:lnTo>
                      <a:pt x="191034" y="81448"/>
                    </a:lnTo>
                    <a:cubicBezTo>
                      <a:pt x="210932" y="67408"/>
                      <a:pt x="227905" y="61846"/>
                      <a:pt x="244079" y="61846"/>
                    </a:cubicBezTo>
                    <a:cubicBezTo>
                      <a:pt x="260252" y="61846"/>
                      <a:pt x="277273" y="67351"/>
                      <a:pt x="297552" y="81744"/>
                    </a:cubicBezTo>
                    <a:lnTo>
                      <a:pt x="439779" y="182432"/>
                    </a:lnTo>
                    <a:cubicBezTo>
                      <a:pt x="453781" y="192319"/>
                      <a:pt x="473117" y="188995"/>
                      <a:pt x="483004" y="175060"/>
                    </a:cubicBezTo>
                    <a:cubicBezTo>
                      <a:pt x="492872" y="161068"/>
                      <a:pt x="489538" y="141770"/>
                      <a:pt x="475612" y="131902"/>
                    </a:cubicBezTo>
                    <a:lnTo>
                      <a:pt x="333366" y="31252"/>
                    </a:lnTo>
                    <a:cubicBezTo>
                      <a:pt x="305334" y="11440"/>
                      <a:pt x="274978" y="0"/>
                      <a:pt x="24396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  <p:sp>
            <p:nvSpPr>
              <p:cNvPr id="79" name="任意多边形: 形状 78">
                <a:extLst>
                  <a:ext uri="{FF2B5EF4-FFF2-40B4-BE49-F238E27FC236}">
                    <a16:creationId xmlns="" xmlns:a16="http://schemas.microsoft.com/office/drawing/2014/main" id="{3CF43878-8EB9-4B04-925A-EDE38B2C9178}"/>
                  </a:ext>
                </a:extLst>
              </p:cNvPr>
              <p:cNvSpPr/>
              <p:nvPr/>
            </p:nvSpPr>
            <p:spPr>
              <a:xfrm>
                <a:off x="5851645" y="3308717"/>
                <a:ext cx="488680" cy="188149"/>
              </a:xfrm>
              <a:custGeom>
                <a:avLst/>
                <a:gdLst>
                  <a:gd name="connsiteX0" fmla="*/ 243964 w 488680"/>
                  <a:gd name="connsiteY0" fmla="*/ 0 h 188149"/>
                  <a:gd name="connsiteX1" fmla="*/ 155315 w 488680"/>
                  <a:gd name="connsiteY1" fmla="*/ 30947 h 188149"/>
                  <a:gd name="connsiteX2" fmla="*/ 155315 w 488680"/>
                  <a:gd name="connsiteY2" fmla="*/ 30994 h 188149"/>
                  <a:gd name="connsiteX3" fmla="*/ 13097 w 488680"/>
                  <a:gd name="connsiteY3" fmla="*/ 131607 h 188149"/>
                  <a:gd name="connsiteX4" fmla="*/ 5706 w 488680"/>
                  <a:gd name="connsiteY4" fmla="*/ 174765 h 188149"/>
                  <a:gd name="connsiteX5" fmla="*/ 48864 w 488680"/>
                  <a:gd name="connsiteY5" fmla="*/ 182156 h 188149"/>
                  <a:gd name="connsiteX6" fmla="*/ 191034 w 488680"/>
                  <a:gd name="connsiteY6" fmla="*/ 81515 h 188149"/>
                  <a:gd name="connsiteX7" fmla="*/ 244079 w 488680"/>
                  <a:gd name="connsiteY7" fmla="*/ 61865 h 188149"/>
                  <a:gd name="connsiteX8" fmla="*/ 297552 w 488680"/>
                  <a:gd name="connsiteY8" fmla="*/ 81744 h 188149"/>
                  <a:gd name="connsiteX9" fmla="*/ 439779 w 488680"/>
                  <a:gd name="connsiteY9" fmla="*/ 182461 h 188149"/>
                  <a:gd name="connsiteX10" fmla="*/ 483004 w 488680"/>
                  <a:gd name="connsiteY10" fmla="*/ 175069 h 188149"/>
                  <a:gd name="connsiteX11" fmla="*/ 475612 w 488680"/>
                  <a:gd name="connsiteY11" fmla="*/ 131912 h 188149"/>
                  <a:gd name="connsiteX12" fmla="*/ 333366 w 488680"/>
                  <a:gd name="connsiteY12" fmla="*/ 31299 h 188149"/>
                  <a:gd name="connsiteX13" fmla="*/ 243964 w 488680"/>
                  <a:gd name="connsiteY13" fmla="*/ 0 h 1881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</a:cxnLst>
                <a:rect l="l" t="t" r="r" b="b"/>
                <a:pathLst>
                  <a:path w="488680" h="188149">
                    <a:moveTo>
                      <a:pt x="243964" y="0"/>
                    </a:moveTo>
                    <a:cubicBezTo>
                      <a:pt x="212960" y="0"/>
                      <a:pt x="182899" y="11392"/>
                      <a:pt x="155315" y="30947"/>
                    </a:cubicBezTo>
                    <a:lnTo>
                      <a:pt x="155315" y="30994"/>
                    </a:lnTo>
                    <a:lnTo>
                      <a:pt x="13097" y="131607"/>
                    </a:lnTo>
                    <a:cubicBezTo>
                      <a:pt x="-904" y="141484"/>
                      <a:pt x="-4181" y="160830"/>
                      <a:pt x="5706" y="174765"/>
                    </a:cubicBezTo>
                    <a:cubicBezTo>
                      <a:pt x="15574" y="188757"/>
                      <a:pt x="34910" y="192081"/>
                      <a:pt x="48864" y="182156"/>
                    </a:cubicBezTo>
                    <a:lnTo>
                      <a:pt x="191034" y="81515"/>
                    </a:lnTo>
                    <a:cubicBezTo>
                      <a:pt x="210932" y="67418"/>
                      <a:pt x="227905" y="61865"/>
                      <a:pt x="244079" y="61865"/>
                    </a:cubicBezTo>
                    <a:cubicBezTo>
                      <a:pt x="260252" y="61865"/>
                      <a:pt x="277273" y="67370"/>
                      <a:pt x="297552" y="81744"/>
                    </a:cubicBezTo>
                    <a:lnTo>
                      <a:pt x="439779" y="182461"/>
                    </a:lnTo>
                    <a:cubicBezTo>
                      <a:pt x="453781" y="192319"/>
                      <a:pt x="473117" y="189052"/>
                      <a:pt x="483004" y="175069"/>
                    </a:cubicBezTo>
                    <a:cubicBezTo>
                      <a:pt x="492872" y="161115"/>
                      <a:pt x="489538" y="141789"/>
                      <a:pt x="475612" y="131912"/>
                    </a:cubicBezTo>
                    <a:lnTo>
                      <a:pt x="333366" y="31299"/>
                    </a:lnTo>
                    <a:cubicBezTo>
                      <a:pt x="305334" y="11459"/>
                      <a:pt x="274978" y="0"/>
                      <a:pt x="243964" y="0"/>
                    </a:cubicBezTo>
                    <a:close/>
                  </a:path>
                </a:pathLst>
              </a:custGeom>
              <a:grpFill/>
              <a:ln w="9525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504650400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矩形 12">
            <a:extLst>
              <a:ext uri="{FF2B5EF4-FFF2-40B4-BE49-F238E27FC236}">
                <a16:creationId xmlns="" xmlns:a16="http://schemas.microsoft.com/office/drawing/2014/main" id="{FDCDE06A-D45F-4FFB-B09A-12C0DCCC6A69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>
            <a:extLst>
              <a:ext uri="{FF2B5EF4-FFF2-40B4-BE49-F238E27FC236}">
                <a16:creationId xmlns="" xmlns:a16="http://schemas.microsoft.com/office/drawing/2014/main" id="{DDFC413B-F593-4766-B28D-22824EB2453F}"/>
              </a:ext>
            </a:extLst>
          </p:cNvPr>
          <p:cNvSpPr/>
          <p:nvPr/>
        </p:nvSpPr>
        <p:spPr>
          <a:xfrm>
            <a:off x="0" y="6509658"/>
            <a:ext cx="12192000" cy="348342"/>
          </a:xfrm>
          <a:prstGeom prst="rect">
            <a:avLst/>
          </a:prstGeom>
          <a:solidFill>
            <a:srgbClr val="2BE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13D58005-1F3F-4D94-9EA6-1159FC592A4C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5" name="图形 14">
            <a:extLst>
              <a:ext uri="{FF2B5EF4-FFF2-40B4-BE49-F238E27FC236}">
                <a16:creationId xmlns="" xmlns:a16="http://schemas.microsoft.com/office/drawing/2014/main" id="{0334CB46-DA19-49E9-8110-8FCB6853D472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DB84923D-FC8F-4C6E-8F28-E026921AFA51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821A61DF-62FF-4E7A-9965-0D75E56EEBEF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03F43B12-E920-4DCB-9BE0-7F069B44227A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C654A9F3-130E-4816-A85A-847BBC52D5A7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ED6D9C26-DEF7-4264-96E8-AEA7B0C1DD6F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1" name="任意多边形: 形状 10">
              <a:extLst>
                <a:ext uri="{FF2B5EF4-FFF2-40B4-BE49-F238E27FC236}">
                  <a16:creationId xmlns="" xmlns:a16="http://schemas.microsoft.com/office/drawing/2014/main" id="{982CCB75-12AE-4AF5-869C-041AFE94C377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2" name="文本框 11">
            <a:extLst>
              <a:ext uri="{FF2B5EF4-FFF2-40B4-BE49-F238E27FC236}">
                <a16:creationId xmlns="" xmlns:a16="http://schemas.microsoft.com/office/drawing/2014/main" id="{E3BB8E4F-15F5-440F-8493-3E643AF81260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4A70FC43-9BBF-4BD6-91C9-10F2A07DADCF}"/>
              </a:ext>
            </a:extLst>
          </p:cNvPr>
          <p:cNvSpPr txBox="1"/>
          <p:nvPr/>
        </p:nvSpPr>
        <p:spPr>
          <a:xfrm>
            <a:off x="4644390" y="492155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6" name="左大括号 15">
            <a:extLst>
              <a:ext uri="{FF2B5EF4-FFF2-40B4-BE49-F238E27FC236}">
                <a16:creationId xmlns="" xmlns:a16="http://schemas.microsoft.com/office/drawing/2014/main" id="{EEF81671-A69C-4F42-8382-2D2BDD34116F}"/>
              </a:ext>
            </a:extLst>
          </p:cNvPr>
          <p:cNvSpPr/>
          <p:nvPr/>
        </p:nvSpPr>
        <p:spPr>
          <a:xfrm rot="5400000">
            <a:off x="4606474" y="1340519"/>
            <a:ext cx="1803393" cy="1175657"/>
          </a:xfrm>
          <a:custGeom>
            <a:avLst/>
            <a:gdLst>
              <a:gd name="connsiteX0" fmla="*/ 1803393 w 1803393"/>
              <a:gd name="connsiteY0" fmla="*/ 8624239 h 8624239"/>
              <a:gd name="connsiteX1" fmla="*/ 901696 w 1803393"/>
              <a:gd name="connsiteY1" fmla="*/ 6468179 h 8624239"/>
              <a:gd name="connsiteX2" fmla="*/ 901697 w 1803393"/>
              <a:gd name="connsiteY2" fmla="*/ 6468179 h 8624239"/>
              <a:gd name="connsiteX3" fmla="*/ 0 w 1803393"/>
              <a:gd name="connsiteY3" fmla="*/ 4312119 h 8624239"/>
              <a:gd name="connsiteX4" fmla="*/ 901697 w 1803393"/>
              <a:gd name="connsiteY4" fmla="*/ 2156059 h 8624239"/>
              <a:gd name="connsiteX5" fmla="*/ 901697 w 1803393"/>
              <a:gd name="connsiteY5" fmla="*/ 2156060 h 8624239"/>
              <a:gd name="connsiteX6" fmla="*/ 1803394 w 1803393"/>
              <a:gd name="connsiteY6" fmla="*/ 0 h 8624239"/>
              <a:gd name="connsiteX7" fmla="*/ 1803393 w 1803393"/>
              <a:gd name="connsiteY7" fmla="*/ 8624239 h 8624239"/>
              <a:gd name="connsiteX0" fmla="*/ 1803393 w 1803393"/>
              <a:gd name="connsiteY0" fmla="*/ 8624239 h 8624239"/>
              <a:gd name="connsiteX1" fmla="*/ 901696 w 1803393"/>
              <a:gd name="connsiteY1" fmla="*/ 6468179 h 8624239"/>
              <a:gd name="connsiteX2" fmla="*/ 901697 w 1803393"/>
              <a:gd name="connsiteY2" fmla="*/ 6468179 h 8624239"/>
              <a:gd name="connsiteX3" fmla="*/ 0 w 1803393"/>
              <a:gd name="connsiteY3" fmla="*/ 4312119 h 8624239"/>
              <a:gd name="connsiteX4" fmla="*/ 901697 w 1803393"/>
              <a:gd name="connsiteY4" fmla="*/ 2156059 h 8624239"/>
              <a:gd name="connsiteX5" fmla="*/ 901697 w 1803393"/>
              <a:gd name="connsiteY5" fmla="*/ 2156060 h 8624239"/>
              <a:gd name="connsiteX6" fmla="*/ 1803394 w 1803393"/>
              <a:gd name="connsiteY6" fmla="*/ 0 h 8624239"/>
              <a:gd name="connsiteX0" fmla="*/ 1803393 w 1803394"/>
              <a:gd name="connsiteY0" fmla="*/ 8624239 h 8624239"/>
              <a:gd name="connsiteX1" fmla="*/ 901696 w 1803394"/>
              <a:gd name="connsiteY1" fmla="*/ 6468179 h 8624239"/>
              <a:gd name="connsiteX2" fmla="*/ 901697 w 1803394"/>
              <a:gd name="connsiteY2" fmla="*/ 6468179 h 8624239"/>
              <a:gd name="connsiteX3" fmla="*/ 0 w 1803394"/>
              <a:gd name="connsiteY3" fmla="*/ 4312119 h 8624239"/>
              <a:gd name="connsiteX4" fmla="*/ 901697 w 1803394"/>
              <a:gd name="connsiteY4" fmla="*/ 2156059 h 8624239"/>
              <a:gd name="connsiteX5" fmla="*/ 901697 w 1803394"/>
              <a:gd name="connsiteY5" fmla="*/ 2156060 h 8624239"/>
              <a:gd name="connsiteX6" fmla="*/ 1803394 w 1803394"/>
              <a:gd name="connsiteY6" fmla="*/ 0 h 8624239"/>
              <a:gd name="connsiteX7" fmla="*/ 1803393 w 1803394"/>
              <a:gd name="connsiteY7" fmla="*/ 8624239 h 8624239"/>
              <a:gd name="connsiteX0" fmla="*/ 1803393 w 1803394"/>
              <a:gd name="connsiteY0" fmla="*/ 8624239 h 8624239"/>
              <a:gd name="connsiteX1" fmla="*/ 901696 w 1803394"/>
              <a:gd name="connsiteY1" fmla="*/ 6468179 h 8624239"/>
              <a:gd name="connsiteX2" fmla="*/ 901697 w 1803394"/>
              <a:gd name="connsiteY2" fmla="*/ 6468179 h 8624239"/>
              <a:gd name="connsiteX3" fmla="*/ 0 w 1803394"/>
              <a:gd name="connsiteY3" fmla="*/ 4312119 h 8624239"/>
              <a:gd name="connsiteX4" fmla="*/ 901697 w 1803394"/>
              <a:gd name="connsiteY4" fmla="*/ 2156059 h 8624239"/>
              <a:gd name="connsiteX5" fmla="*/ 901697 w 1803394"/>
              <a:gd name="connsiteY5" fmla="*/ 2156060 h 8624239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6" fmla="*/ 1803393 w 1803393"/>
              <a:gd name="connsiteY6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6" fmla="*/ 1803393 w 1803393"/>
              <a:gd name="connsiteY6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6" fmla="*/ 1803393 w 1803393"/>
              <a:gd name="connsiteY6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1803393 w 1803393"/>
              <a:gd name="connsiteY5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0" fmla="*/ 1803393 w 1803393"/>
              <a:gd name="connsiteY0" fmla="*/ 4312120 h 4312120"/>
              <a:gd name="connsiteX1" fmla="*/ 901696 w 1803393"/>
              <a:gd name="connsiteY1" fmla="*/ 2156060 h 4312120"/>
              <a:gd name="connsiteX2" fmla="*/ 901697 w 1803393"/>
              <a:gd name="connsiteY2" fmla="*/ 2156060 h 4312120"/>
              <a:gd name="connsiteX3" fmla="*/ 0 w 1803393"/>
              <a:gd name="connsiteY3" fmla="*/ 0 h 4312120"/>
              <a:gd name="connsiteX4" fmla="*/ 1803393 w 1803393"/>
              <a:gd name="connsiteY4" fmla="*/ 4312120 h 4312120"/>
              <a:gd name="connsiteX0" fmla="*/ 1803393 w 1803393"/>
              <a:gd name="connsiteY0" fmla="*/ 4312120 h 4312120"/>
              <a:gd name="connsiteX1" fmla="*/ 901696 w 1803393"/>
              <a:gd name="connsiteY1" fmla="*/ 2156060 h 4312120"/>
              <a:gd name="connsiteX2" fmla="*/ 901697 w 1803393"/>
              <a:gd name="connsiteY2" fmla="*/ 2156060 h 4312120"/>
              <a:gd name="connsiteX3" fmla="*/ 0 w 1803393"/>
              <a:gd name="connsiteY3" fmla="*/ 0 h 431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393" h="4312120" stroke="0" extrusionOk="0">
                <a:moveTo>
                  <a:pt x="1803393" y="4312120"/>
                </a:moveTo>
                <a:cubicBezTo>
                  <a:pt x="1305399" y="4312120"/>
                  <a:pt x="901696" y="3346819"/>
                  <a:pt x="901696" y="2156060"/>
                </a:cubicBezTo>
                <a:lnTo>
                  <a:pt x="901697" y="2156060"/>
                </a:lnTo>
                <a:cubicBezTo>
                  <a:pt x="901697" y="965301"/>
                  <a:pt x="497994" y="0"/>
                  <a:pt x="0" y="0"/>
                </a:cubicBezTo>
                <a:lnTo>
                  <a:pt x="1803393" y="4312120"/>
                </a:lnTo>
                <a:close/>
              </a:path>
              <a:path w="1803393" h="4312120" fill="none">
                <a:moveTo>
                  <a:pt x="1803393" y="4312120"/>
                </a:moveTo>
                <a:cubicBezTo>
                  <a:pt x="1305399" y="4312120"/>
                  <a:pt x="901696" y="3346819"/>
                  <a:pt x="901696" y="2156060"/>
                </a:cubicBezTo>
                <a:lnTo>
                  <a:pt x="901697" y="2156060"/>
                </a:lnTo>
                <a:cubicBezTo>
                  <a:pt x="901697" y="965301"/>
                  <a:pt x="497994" y="0"/>
                  <a:pt x="0" y="0"/>
                </a:cubicBezTo>
              </a:path>
            </a:pathLst>
          </a:cu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左大括号 15">
            <a:extLst>
              <a:ext uri="{FF2B5EF4-FFF2-40B4-BE49-F238E27FC236}">
                <a16:creationId xmlns="" xmlns:a16="http://schemas.microsoft.com/office/drawing/2014/main" id="{FADBB83E-681E-4323-B9F0-6714CAE133AB}"/>
              </a:ext>
            </a:extLst>
          </p:cNvPr>
          <p:cNvSpPr/>
          <p:nvPr/>
        </p:nvSpPr>
        <p:spPr>
          <a:xfrm rot="5400000">
            <a:off x="3038243" y="-227714"/>
            <a:ext cx="1803393" cy="4312120"/>
          </a:xfrm>
          <a:custGeom>
            <a:avLst/>
            <a:gdLst>
              <a:gd name="connsiteX0" fmla="*/ 1803393 w 1803393"/>
              <a:gd name="connsiteY0" fmla="*/ 8624239 h 8624239"/>
              <a:gd name="connsiteX1" fmla="*/ 901696 w 1803393"/>
              <a:gd name="connsiteY1" fmla="*/ 6468179 h 8624239"/>
              <a:gd name="connsiteX2" fmla="*/ 901697 w 1803393"/>
              <a:gd name="connsiteY2" fmla="*/ 6468179 h 8624239"/>
              <a:gd name="connsiteX3" fmla="*/ 0 w 1803393"/>
              <a:gd name="connsiteY3" fmla="*/ 4312119 h 8624239"/>
              <a:gd name="connsiteX4" fmla="*/ 901697 w 1803393"/>
              <a:gd name="connsiteY4" fmla="*/ 2156059 h 8624239"/>
              <a:gd name="connsiteX5" fmla="*/ 901697 w 1803393"/>
              <a:gd name="connsiteY5" fmla="*/ 2156060 h 8624239"/>
              <a:gd name="connsiteX6" fmla="*/ 1803394 w 1803393"/>
              <a:gd name="connsiteY6" fmla="*/ 0 h 8624239"/>
              <a:gd name="connsiteX7" fmla="*/ 1803393 w 1803393"/>
              <a:gd name="connsiteY7" fmla="*/ 8624239 h 8624239"/>
              <a:gd name="connsiteX0" fmla="*/ 1803393 w 1803393"/>
              <a:gd name="connsiteY0" fmla="*/ 8624239 h 8624239"/>
              <a:gd name="connsiteX1" fmla="*/ 901696 w 1803393"/>
              <a:gd name="connsiteY1" fmla="*/ 6468179 h 8624239"/>
              <a:gd name="connsiteX2" fmla="*/ 901697 w 1803393"/>
              <a:gd name="connsiteY2" fmla="*/ 6468179 h 8624239"/>
              <a:gd name="connsiteX3" fmla="*/ 0 w 1803393"/>
              <a:gd name="connsiteY3" fmla="*/ 4312119 h 8624239"/>
              <a:gd name="connsiteX4" fmla="*/ 901697 w 1803393"/>
              <a:gd name="connsiteY4" fmla="*/ 2156059 h 8624239"/>
              <a:gd name="connsiteX5" fmla="*/ 901697 w 1803393"/>
              <a:gd name="connsiteY5" fmla="*/ 2156060 h 8624239"/>
              <a:gd name="connsiteX6" fmla="*/ 1803394 w 1803393"/>
              <a:gd name="connsiteY6" fmla="*/ 0 h 8624239"/>
              <a:gd name="connsiteX0" fmla="*/ 1803393 w 1803394"/>
              <a:gd name="connsiteY0" fmla="*/ 8624239 h 8624239"/>
              <a:gd name="connsiteX1" fmla="*/ 901696 w 1803394"/>
              <a:gd name="connsiteY1" fmla="*/ 6468179 h 8624239"/>
              <a:gd name="connsiteX2" fmla="*/ 901697 w 1803394"/>
              <a:gd name="connsiteY2" fmla="*/ 6468179 h 8624239"/>
              <a:gd name="connsiteX3" fmla="*/ 0 w 1803394"/>
              <a:gd name="connsiteY3" fmla="*/ 4312119 h 8624239"/>
              <a:gd name="connsiteX4" fmla="*/ 901697 w 1803394"/>
              <a:gd name="connsiteY4" fmla="*/ 2156059 h 8624239"/>
              <a:gd name="connsiteX5" fmla="*/ 901697 w 1803394"/>
              <a:gd name="connsiteY5" fmla="*/ 2156060 h 8624239"/>
              <a:gd name="connsiteX6" fmla="*/ 1803394 w 1803394"/>
              <a:gd name="connsiteY6" fmla="*/ 0 h 8624239"/>
              <a:gd name="connsiteX7" fmla="*/ 1803393 w 1803394"/>
              <a:gd name="connsiteY7" fmla="*/ 8624239 h 8624239"/>
              <a:gd name="connsiteX0" fmla="*/ 1803393 w 1803394"/>
              <a:gd name="connsiteY0" fmla="*/ 8624239 h 8624239"/>
              <a:gd name="connsiteX1" fmla="*/ 901696 w 1803394"/>
              <a:gd name="connsiteY1" fmla="*/ 6468179 h 8624239"/>
              <a:gd name="connsiteX2" fmla="*/ 901697 w 1803394"/>
              <a:gd name="connsiteY2" fmla="*/ 6468179 h 8624239"/>
              <a:gd name="connsiteX3" fmla="*/ 0 w 1803394"/>
              <a:gd name="connsiteY3" fmla="*/ 4312119 h 8624239"/>
              <a:gd name="connsiteX4" fmla="*/ 901697 w 1803394"/>
              <a:gd name="connsiteY4" fmla="*/ 2156059 h 8624239"/>
              <a:gd name="connsiteX5" fmla="*/ 901697 w 1803394"/>
              <a:gd name="connsiteY5" fmla="*/ 2156060 h 8624239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6" fmla="*/ 1803393 w 1803393"/>
              <a:gd name="connsiteY6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6" fmla="*/ 1803393 w 1803393"/>
              <a:gd name="connsiteY6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6" fmla="*/ 1803393 w 1803393"/>
              <a:gd name="connsiteY6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1803393 w 1803393"/>
              <a:gd name="connsiteY5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0" fmla="*/ 1803393 w 1803393"/>
              <a:gd name="connsiteY0" fmla="*/ 4312120 h 4312120"/>
              <a:gd name="connsiteX1" fmla="*/ 901696 w 1803393"/>
              <a:gd name="connsiteY1" fmla="*/ 2156060 h 4312120"/>
              <a:gd name="connsiteX2" fmla="*/ 901697 w 1803393"/>
              <a:gd name="connsiteY2" fmla="*/ 2156060 h 4312120"/>
              <a:gd name="connsiteX3" fmla="*/ 0 w 1803393"/>
              <a:gd name="connsiteY3" fmla="*/ 0 h 4312120"/>
              <a:gd name="connsiteX4" fmla="*/ 1803393 w 1803393"/>
              <a:gd name="connsiteY4" fmla="*/ 4312120 h 4312120"/>
              <a:gd name="connsiteX0" fmla="*/ 1803393 w 1803393"/>
              <a:gd name="connsiteY0" fmla="*/ 4312120 h 4312120"/>
              <a:gd name="connsiteX1" fmla="*/ 901696 w 1803393"/>
              <a:gd name="connsiteY1" fmla="*/ 2156060 h 4312120"/>
              <a:gd name="connsiteX2" fmla="*/ 901697 w 1803393"/>
              <a:gd name="connsiteY2" fmla="*/ 2156060 h 4312120"/>
              <a:gd name="connsiteX3" fmla="*/ 0 w 1803393"/>
              <a:gd name="connsiteY3" fmla="*/ 0 h 431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393" h="4312120" stroke="0" extrusionOk="0">
                <a:moveTo>
                  <a:pt x="1803393" y="4312120"/>
                </a:moveTo>
                <a:cubicBezTo>
                  <a:pt x="1305399" y="4312120"/>
                  <a:pt x="901696" y="3346819"/>
                  <a:pt x="901696" y="2156060"/>
                </a:cubicBezTo>
                <a:lnTo>
                  <a:pt x="901697" y="2156060"/>
                </a:lnTo>
                <a:cubicBezTo>
                  <a:pt x="901697" y="965301"/>
                  <a:pt x="497994" y="0"/>
                  <a:pt x="0" y="0"/>
                </a:cubicBezTo>
                <a:lnTo>
                  <a:pt x="1803393" y="4312120"/>
                </a:lnTo>
                <a:close/>
              </a:path>
              <a:path w="1803393" h="4312120" fill="none">
                <a:moveTo>
                  <a:pt x="1803393" y="4312120"/>
                </a:moveTo>
                <a:cubicBezTo>
                  <a:pt x="1305399" y="4312120"/>
                  <a:pt x="901696" y="3346819"/>
                  <a:pt x="901696" y="2156060"/>
                </a:cubicBezTo>
                <a:lnTo>
                  <a:pt x="901697" y="2156060"/>
                </a:lnTo>
                <a:cubicBezTo>
                  <a:pt x="901697" y="965301"/>
                  <a:pt x="497994" y="0"/>
                  <a:pt x="0" y="0"/>
                </a:cubicBezTo>
              </a:path>
            </a:pathLst>
          </a:cu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文本框 20">
            <a:extLst>
              <a:ext uri="{FF2B5EF4-FFF2-40B4-BE49-F238E27FC236}">
                <a16:creationId xmlns="" xmlns:a16="http://schemas.microsoft.com/office/drawing/2014/main" id="{69570D39-F3D2-4010-BC5B-9BB308D341B0}"/>
              </a:ext>
            </a:extLst>
          </p:cNvPr>
          <p:cNvSpPr txBox="1"/>
          <p:nvPr/>
        </p:nvSpPr>
        <p:spPr>
          <a:xfrm>
            <a:off x="492731" y="2911108"/>
            <a:ext cx="3027738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F1E4DA8E-9684-4A7A-BB30-A9E3370AC9A6}"/>
              </a:ext>
            </a:extLst>
          </p:cNvPr>
          <p:cNvSpPr txBox="1"/>
          <p:nvPr/>
        </p:nvSpPr>
        <p:spPr>
          <a:xfrm>
            <a:off x="3762645" y="2911108"/>
            <a:ext cx="2903221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左大括号 23">
            <a:extLst>
              <a:ext uri="{FF2B5EF4-FFF2-40B4-BE49-F238E27FC236}">
                <a16:creationId xmlns="" xmlns:a16="http://schemas.microsoft.com/office/drawing/2014/main" id="{0429ECF5-D9D8-4699-B3B8-D865041150D8}"/>
              </a:ext>
            </a:extLst>
          </p:cNvPr>
          <p:cNvSpPr/>
          <p:nvPr/>
        </p:nvSpPr>
        <p:spPr>
          <a:xfrm>
            <a:off x="6720477" y="1424120"/>
            <a:ext cx="881745" cy="3548874"/>
          </a:xfrm>
          <a:prstGeom prst="leftBrace">
            <a:avLst>
              <a:gd name="adj1" fmla="val 119556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4E764405-63E2-4EE4-881F-74D9C9CAF95E}"/>
              </a:ext>
            </a:extLst>
          </p:cNvPr>
          <p:cNvSpPr txBox="1"/>
          <p:nvPr/>
        </p:nvSpPr>
        <p:spPr>
          <a:xfrm>
            <a:off x="7749939" y="1136670"/>
            <a:ext cx="3895961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0F919C81-9FC5-44B7-96C0-186A27D3406B}"/>
              </a:ext>
            </a:extLst>
          </p:cNvPr>
          <p:cNvSpPr txBox="1"/>
          <p:nvPr/>
        </p:nvSpPr>
        <p:spPr>
          <a:xfrm>
            <a:off x="7749939" y="4685544"/>
            <a:ext cx="3895961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8" name="文本框 27">
            <a:extLst>
              <a:ext uri="{FF2B5EF4-FFF2-40B4-BE49-F238E27FC236}">
                <a16:creationId xmlns="" xmlns:a16="http://schemas.microsoft.com/office/drawing/2014/main" id="{A50AF1E9-52D1-4807-A1E4-A2F4A992ECAD}"/>
              </a:ext>
            </a:extLst>
          </p:cNvPr>
          <p:cNvSpPr txBox="1"/>
          <p:nvPr/>
        </p:nvSpPr>
        <p:spPr>
          <a:xfrm>
            <a:off x="7749939" y="2911107"/>
            <a:ext cx="3895961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1" name="左大括号 15">
            <a:extLst>
              <a:ext uri="{FF2B5EF4-FFF2-40B4-BE49-F238E27FC236}">
                <a16:creationId xmlns="" xmlns:a16="http://schemas.microsoft.com/office/drawing/2014/main" id="{2786EFBB-745C-4113-9F1D-01FA4E3583A8}"/>
              </a:ext>
            </a:extLst>
          </p:cNvPr>
          <p:cNvSpPr/>
          <p:nvPr/>
        </p:nvSpPr>
        <p:spPr>
          <a:xfrm rot="5400000">
            <a:off x="3605125" y="3947281"/>
            <a:ext cx="1635279" cy="991054"/>
          </a:xfrm>
          <a:custGeom>
            <a:avLst/>
            <a:gdLst>
              <a:gd name="connsiteX0" fmla="*/ 1803393 w 1803393"/>
              <a:gd name="connsiteY0" fmla="*/ 8624239 h 8624239"/>
              <a:gd name="connsiteX1" fmla="*/ 901696 w 1803393"/>
              <a:gd name="connsiteY1" fmla="*/ 6468179 h 8624239"/>
              <a:gd name="connsiteX2" fmla="*/ 901697 w 1803393"/>
              <a:gd name="connsiteY2" fmla="*/ 6468179 h 8624239"/>
              <a:gd name="connsiteX3" fmla="*/ 0 w 1803393"/>
              <a:gd name="connsiteY3" fmla="*/ 4312119 h 8624239"/>
              <a:gd name="connsiteX4" fmla="*/ 901697 w 1803393"/>
              <a:gd name="connsiteY4" fmla="*/ 2156059 h 8624239"/>
              <a:gd name="connsiteX5" fmla="*/ 901697 w 1803393"/>
              <a:gd name="connsiteY5" fmla="*/ 2156060 h 8624239"/>
              <a:gd name="connsiteX6" fmla="*/ 1803394 w 1803393"/>
              <a:gd name="connsiteY6" fmla="*/ 0 h 8624239"/>
              <a:gd name="connsiteX7" fmla="*/ 1803393 w 1803393"/>
              <a:gd name="connsiteY7" fmla="*/ 8624239 h 8624239"/>
              <a:gd name="connsiteX0" fmla="*/ 1803393 w 1803393"/>
              <a:gd name="connsiteY0" fmla="*/ 8624239 h 8624239"/>
              <a:gd name="connsiteX1" fmla="*/ 901696 w 1803393"/>
              <a:gd name="connsiteY1" fmla="*/ 6468179 h 8624239"/>
              <a:gd name="connsiteX2" fmla="*/ 901697 w 1803393"/>
              <a:gd name="connsiteY2" fmla="*/ 6468179 h 8624239"/>
              <a:gd name="connsiteX3" fmla="*/ 0 w 1803393"/>
              <a:gd name="connsiteY3" fmla="*/ 4312119 h 8624239"/>
              <a:gd name="connsiteX4" fmla="*/ 901697 w 1803393"/>
              <a:gd name="connsiteY4" fmla="*/ 2156059 h 8624239"/>
              <a:gd name="connsiteX5" fmla="*/ 901697 w 1803393"/>
              <a:gd name="connsiteY5" fmla="*/ 2156060 h 8624239"/>
              <a:gd name="connsiteX6" fmla="*/ 1803394 w 1803393"/>
              <a:gd name="connsiteY6" fmla="*/ 0 h 8624239"/>
              <a:gd name="connsiteX0" fmla="*/ 1803393 w 1803394"/>
              <a:gd name="connsiteY0" fmla="*/ 8624239 h 8624239"/>
              <a:gd name="connsiteX1" fmla="*/ 901696 w 1803394"/>
              <a:gd name="connsiteY1" fmla="*/ 6468179 h 8624239"/>
              <a:gd name="connsiteX2" fmla="*/ 901697 w 1803394"/>
              <a:gd name="connsiteY2" fmla="*/ 6468179 h 8624239"/>
              <a:gd name="connsiteX3" fmla="*/ 0 w 1803394"/>
              <a:gd name="connsiteY3" fmla="*/ 4312119 h 8624239"/>
              <a:gd name="connsiteX4" fmla="*/ 901697 w 1803394"/>
              <a:gd name="connsiteY4" fmla="*/ 2156059 h 8624239"/>
              <a:gd name="connsiteX5" fmla="*/ 901697 w 1803394"/>
              <a:gd name="connsiteY5" fmla="*/ 2156060 h 8624239"/>
              <a:gd name="connsiteX6" fmla="*/ 1803394 w 1803394"/>
              <a:gd name="connsiteY6" fmla="*/ 0 h 8624239"/>
              <a:gd name="connsiteX7" fmla="*/ 1803393 w 1803394"/>
              <a:gd name="connsiteY7" fmla="*/ 8624239 h 8624239"/>
              <a:gd name="connsiteX0" fmla="*/ 1803393 w 1803394"/>
              <a:gd name="connsiteY0" fmla="*/ 8624239 h 8624239"/>
              <a:gd name="connsiteX1" fmla="*/ 901696 w 1803394"/>
              <a:gd name="connsiteY1" fmla="*/ 6468179 h 8624239"/>
              <a:gd name="connsiteX2" fmla="*/ 901697 w 1803394"/>
              <a:gd name="connsiteY2" fmla="*/ 6468179 h 8624239"/>
              <a:gd name="connsiteX3" fmla="*/ 0 w 1803394"/>
              <a:gd name="connsiteY3" fmla="*/ 4312119 h 8624239"/>
              <a:gd name="connsiteX4" fmla="*/ 901697 w 1803394"/>
              <a:gd name="connsiteY4" fmla="*/ 2156059 h 8624239"/>
              <a:gd name="connsiteX5" fmla="*/ 901697 w 1803394"/>
              <a:gd name="connsiteY5" fmla="*/ 2156060 h 8624239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6" fmla="*/ 1803393 w 1803393"/>
              <a:gd name="connsiteY6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6" fmla="*/ 1803393 w 1803393"/>
              <a:gd name="connsiteY6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901697 w 1803393"/>
              <a:gd name="connsiteY5" fmla="*/ 1 h 6468180"/>
              <a:gd name="connsiteX6" fmla="*/ 1803393 w 1803393"/>
              <a:gd name="connsiteY6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4" fmla="*/ 901697 w 1803393"/>
              <a:gd name="connsiteY4" fmla="*/ 0 h 6468180"/>
              <a:gd name="connsiteX5" fmla="*/ 1803393 w 1803393"/>
              <a:gd name="connsiteY5" fmla="*/ 6468180 h 6468180"/>
              <a:gd name="connsiteX0" fmla="*/ 1803393 w 1803393"/>
              <a:gd name="connsiteY0" fmla="*/ 6468180 h 6468180"/>
              <a:gd name="connsiteX1" fmla="*/ 901696 w 1803393"/>
              <a:gd name="connsiteY1" fmla="*/ 4312120 h 6468180"/>
              <a:gd name="connsiteX2" fmla="*/ 901697 w 1803393"/>
              <a:gd name="connsiteY2" fmla="*/ 4312120 h 6468180"/>
              <a:gd name="connsiteX3" fmla="*/ 0 w 1803393"/>
              <a:gd name="connsiteY3" fmla="*/ 2156060 h 6468180"/>
              <a:gd name="connsiteX0" fmla="*/ 1803393 w 1803393"/>
              <a:gd name="connsiteY0" fmla="*/ 4312120 h 4312120"/>
              <a:gd name="connsiteX1" fmla="*/ 901696 w 1803393"/>
              <a:gd name="connsiteY1" fmla="*/ 2156060 h 4312120"/>
              <a:gd name="connsiteX2" fmla="*/ 901697 w 1803393"/>
              <a:gd name="connsiteY2" fmla="*/ 2156060 h 4312120"/>
              <a:gd name="connsiteX3" fmla="*/ 0 w 1803393"/>
              <a:gd name="connsiteY3" fmla="*/ 0 h 4312120"/>
              <a:gd name="connsiteX4" fmla="*/ 1803393 w 1803393"/>
              <a:gd name="connsiteY4" fmla="*/ 4312120 h 4312120"/>
              <a:gd name="connsiteX0" fmla="*/ 1803393 w 1803393"/>
              <a:gd name="connsiteY0" fmla="*/ 4312120 h 4312120"/>
              <a:gd name="connsiteX1" fmla="*/ 901696 w 1803393"/>
              <a:gd name="connsiteY1" fmla="*/ 2156060 h 4312120"/>
              <a:gd name="connsiteX2" fmla="*/ 901697 w 1803393"/>
              <a:gd name="connsiteY2" fmla="*/ 2156060 h 4312120"/>
              <a:gd name="connsiteX3" fmla="*/ 0 w 1803393"/>
              <a:gd name="connsiteY3" fmla="*/ 0 h 431212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803393" h="4312120" stroke="0" extrusionOk="0">
                <a:moveTo>
                  <a:pt x="1803393" y="4312120"/>
                </a:moveTo>
                <a:cubicBezTo>
                  <a:pt x="1305399" y="4312120"/>
                  <a:pt x="901696" y="3346819"/>
                  <a:pt x="901696" y="2156060"/>
                </a:cubicBezTo>
                <a:lnTo>
                  <a:pt x="901697" y="2156060"/>
                </a:lnTo>
                <a:cubicBezTo>
                  <a:pt x="901697" y="965301"/>
                  <a:pt x="497994" y="0"/>
                  <a:pt x="0" y="0"/>
                </a:cubicBezTo>
                <a:lnTo>
                  <a:pt x="1803393" y="4312120"/>
                </a:lnTo>
                <a:close/>
              </a:path>
              <a:path w="1803393" h="4312120" fill="none">
                <a:moveTo>
                  <a:pt x="1803393" y="4312120"/>
                </a:moveTo>
                <a:cubicBezTo>
                  <a:pt x="1305399" y="4312120"/>
                  <a:pt x="901696" y="3346819"/>
                  <a:pt x="901696" y="2156060"/>
                </a:cubicBezTo>
                <a:lnTo>
                  <a:pt x="901697" y="2156060"/>
                </a:lnTo>
                <a:cubicBezTo>
                  <a:pt x="901697" y="965301"/>
                  <a:pt x="497994" y="0"/>
                  <a:pt x="0" y="0"/>
                </a:cubicBezTo>
              </a:path>
            </a:pathLst>
          </a:cu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36F7A91B-8F24-46D0-9424-39F28AF98124}"/>
              </a:ext>
            </a:extLst>
          </p:cNvPr>
          <p:cNvSpPr txBox="1"/>
          <p:nvPr/>
        </p:nvSpPr>
        <p:spPr>
          <a:xfrm>
            <a:off x="1741169" y="5339384"/>
            <a:ext cx="2903221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8631F763-4207-40AC-91FF-3E3F64E45258}"/>
              </a:ext>
            </a:extLst>
          </p:cNvPr>
          <p:cNvSpPr txBox="1"/>
          <p:nvPr/>
        </p:nvSpPr>
        <p:spPr>
          <a:xfrm>
            <a:off x="1159402" y="1493201"/>
            <a:ext cx="1812319" cy="340519"/>
          </a:xfrm>
          <a:prstGeom prst="roundRect">
            <a:avLst/>
          </a:prstGeom>
          <a:solidFill>
            <a:srgbClr val="2BE7A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5" name="文本框 34">
            <a:extLst>
              <a:ext uri="{FF2B5EF4-FFF2-40B4-BE49-F238E27FC236}">
                <a16:creationId xmlns="" xmlns:a16="http://schemas.microsoft.com/office/drawing/2014/main" id="{1C401F1C-2038-4708-9B74-C7AF4F28B3DA}"/>
              </a:ext>
            </a:extLst>
          </p:cNvPr>
          <p:cNvSpPr txBox="1"/>
          <p:nvPr/>
        </p:nvSpPr>
        <p:spPr>
          <a:xfrm>
            <a:off x="2065561" y="4442808"/>
            <a:ext cx="1812319" cy="340519"/>
          </a:xfrm>
          <a:prstGeom prst="roundRect">
            <a:avLst/>
          </a:prstGeom>
          <a:solidFill>
            <a:srgbClr val="2BE7A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="" xmlns:a16="http://schemas.microsoft.com/office/drawing/2014/main" id="{DF2E5348-8485-4DC2-ACA3-DC26554BB55F}"/>
              </a:ext>
            </a:extLst>
          </p:cNvPr>
          <p:cNvSpPr txBox="1"/>
          <p:nvPr/>
        </p:nvSpPr>
        <p:spPr>
          <a:xfrm>
            <a:off x="9697919" y="5633007"/>
            <a:ext cx="1812319" cy="340519"/>
          </a:xfrm>
          <a:prstGeom prst="roundRect">
            <a:avLst/>
          </a:prstGeom>
          <a:solidFill>
            <a:srgbClr val="2BE7A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4699000E-516B-4634-BF34-0217AE4D58A9}"/>
              </a:ext>
            </a:extLst>
          </p:cNvPr>
          <p:cNvSpPr txBox="1"/>
          <p:nvPr/>
        </p:nvSpPr>
        <p:spPr>
          <a:xfrm>
            <a:off x="2800350" y="6525645"/>
            <a:ext cx="6591300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783238628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矩形 107">
            <a:extLst>
              <a:ext uri="{FF2B5EF4-FFF2-40B4-BE49-F238E27FC236}">
                <a16:creationId xmlns="" xmlns:a16="http://schemas.microsoft.com/office/drawing/2014/main" id="{BB27E86E-003D-491F-8B6A-DE03D0655534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6" name="矩形 105">
            <a:extLst>
              <a:ext uri="{FF2B5EF4-FFF2-40B4-BE49-F238E27FC236}">
                <a16:creationId xmlns="" xmlns:a16="http://schemas.microsoft.com/office/drawing/2014/main" id="{99F24652-F9C0-4797-AB15-752263C63EFB}"/>
              </a:ext>
            </a:extLst>
          </p:cNvPr>
          <p:cNvSpPr/>
          <p:nvPr/>
        </p:nvSpPr>
        <p:spPr>
          <a:xfrm>
            <a:off x="0" y="0"/>
            <a:ext cx="12192000" cy="5842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F6523B67-3F88-4962-9F53-703DC167EE6D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" name="图形 14">
            <a:extLst>
              <a:ext uri="{FF2B5EF4-FFF2-40B4-BE49-F238E27FC236}">
                <a16:creationId xmlns="" xmlns:a16="http://schemas.microsoft.com/office/drawing/2014/main" id="{B3B91B5B-AEBA-4F29-BFDF-F70B3C136E81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09A3D4C1-1C76-4DE7-85AB-CC4CCF87EF6D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093F6D91-FCD9-4424-8F05-054C21541E06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0E88232F-1018-4C94-A388-2125CCC812E6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F502CD30-8AA4-422F-B9AA-8F4830977520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6F20F830-4F5C-4208-B88B-7937717E97A2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2111551E-E2C1-4D8B-AA28-ED3DD369CE36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78407642-AB3C-4EFD-A110-8A7148CECF27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" name="矩形: 圆角 12">
            <a:extLst>
              <a:ext uri="{FF2B5EF4-FFF2-40B4-BE49-F238E27FC236}">
                <a16:creationId xmlns="" xmlns:a16="http://schemas.microsoft.com/office/drawing/2014/main" id="{D097E2D4-B713-4BDB-A314-80986FE8A635}"/>
              </a:ext>
            </a:extLst>
          </p:cNvPr>
          <p:cNvSpPr/>
          <p:nvPr/>
        </p:nvSpPr>
        <p:spPr>
          <a:xfrm>
            <a:off x="492731" y="2379382"/>
            <a:ext cx="1471056" cy="827469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E7AD"/>
              </a:solidFill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="" xmlns:a16="http://schemas.microsoft.com/office/drawing/2014/main" id="{DAB8E8EA-BB98-49B5-AB02-9C8E314A68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1372" b="31372"/>
          <a:stretch/>
        </p:blipFill>
        <p:spPr>
          <a:xfrm>
            <a:off x="492731" y="1608633"/>
            <a:ext cx="1471056" cy="827469"/>
          </a:xfrm>
          <a:prstGeom prst="roundRect">
            <a:avLst>
              <a:gd name="adj" fmla="val 3247"/>
            </a:avLst>
          </a:prstGeom>
        </p:spPr>
      </p:pic>
      <p:sp>
        <p:nvSpPr>
          <p:cNvPr id="15" name="文本框 14">
            <a:extLst>
              <a:ext uri="{FF2B5EF4-FFF2-40B4-BE49-F238E27FC236}">
                <a16:creationId xmlns="" xmlns:a16="http://schemas.microsoft.com/office/drawing/2014/main" id="{978321E4-52AD-4B19-B9E0-41A90EDBCD66}"/>
              </a:ext>
            </a:extLst>
          </p:cNvPr>
          <p:cNvSpPr txBox="1"/>
          <p:nvPr/>
        </p:nvSpPr>
        <p:spPr>
          <a:xfrm>
            <a:off x="492731" y="2534026"/>
            <a:ext cx="147105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fames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0" name="矩形: 圆角 19">
            <a:extLst>
              <a:ext uri="{FF2B5EF4-FFF2-40B4-BE49-F238E27FC236}">
                <a16:creationId xmlns="" xmlns:a16="http://schemas.microsoft.com/office/drawing/2014/main" id="{D6BF8137-A9A6-44F3-ABAC-CFB6136D283C}"/>
              </a:ext>
            </a:extLst>
          </p:cNvPr>
          <p:cNvSpPr/>
          <p:nvPr/>
        </p:nvSpPr>
        <p:spPr>
          <a:xfrm>
            <a:off x="2338457" y="2379382"/>
            <a:ext cx="1471056" cy="827469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E7AD"/>
              </a:solidFill>
            </a:endParaRPr>
          </a:p>
        </p:txBody>
      </p:sp>
      <p:pic>
        <p:nvPicPr>
          <p:cNvPr id="21" name="图片 20">
            <a:extLst>
              <a:ext uri="{FF2B5EF4-FFF2-40B4-BE49-F238E27FC236}">
                <a16:creationId xmlns="" xmlns:a16="http://schemas.microsoft.com/office/drawing/2014/main" id="{7D227623-71D2-41C1-89F6-FE08515F3BAB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338457" y="1608633"/>
            <a:ext cx="1471056" cy="827469"/>
          </a:xfrm>
          <a:prstGeom prst="roundRect">
            <a:avLst>
              <a:gd name="adj" fmla="val 3247"/>
            </a:avLst>
          </a:prstGeom>
        </p:spPr>
      </p:pic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00770814-0AEB-4CE7-BC8B-7D71BB08ED65}"/>
              </a:ext>
            </a:extLst>
          </p:cNvPr>
          <p:cNvSpPr txBox="1"/>
          <p:nvPr/>
        </p:nvSpPr>
        <p:spPr>
          <a:xfrm>
            <a:off x="2338457" y="2534026"/>
            <a:ext cx="147105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fames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矩形: 圆角 23">
            <a:extLst>
              <a:ext uri="{FF2B5EF4-FFF2-40B4-BE49-F238E27FC236}">
                <a16:creationId xmlns="" xmlns:a16="http://schemas.microsoft.com/office/drawing/2014/main" id="{529D9F0D-A13B-4464-9C5B-F0A87E63F6FC}"/>
              </a:ext>
            </a:extLst>
          </p:cNvPr>
          <p:cNvSpPr/>
          <p:nvPr/>
        </p:nvSpPr>
        <p:spPr>
          <a:xfrm>
            <a:off x="4184184" y="2379382"/>
            <a:ext cx="1471056" cy="827469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E7AD"/>
              </a:solidFill>
            </a:endParaRPr>
          </a:p>
        </p:txBody>
      </p:sp>
      <p:pic>
        <p:nvPicPr>
          <p:cNvPr id="25" name="图片 24">
            <a:extLst>
              <a:ext uri="{FF2B5EF4-FFF2-40B4-BE49-F238E27FC236}">
                <a16:creationId xmlns="" xmlns:a16="http://schemas.microsoft.com/office/drawing/2014/main" id="{A46C81AE-5FB0-4247-817C-7D06CF44E0E2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" b="115"/>
          <a:stretch/>
        </p:blipFill>
        <p:spPr>
          <a:xfrm>
            <a:off x="4184184" y="1608633"/>
            <a:ext cx="1471056" cy="827469"/>
          </a:xfrm>
          <a:prstGeom prst="roundRect">
            <a:avLst>
              <a:gd name="adj" fmla="val 3247"/>
            </a:avLst>
          </a:prstGeom>
        </p:spPr>
      </p:pic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D543A08B-FF9D-4115-AA41-51DBC02B90E8}"/>
              </a:ext>
            </a:extLst>
          </p:cNvPr>
          <p:cNvSpPr txBox="1"/>
          <p:nvPr/>
        </p:nvSpPr>
        <p:spPr>
          <a:xfrm>
            <a:off x="4184184" y="2534026"/>
            <a:ext cx="147105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fames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8" name="矩形: 圆角 27">
            <a:extLst>
              <a:ext uri="{FF2B5EF4-FFF2-40B4-BE49-F238E27FC236}">
                <a16:creationId xmlns="" xmlns:a16="http://schemas.microsoft.com/office/drawing/2014/main" id="{4C03C450-1E86-47BF-AE0C-1E8C8C740680}"/>
              </a:ext>
            </a:extLst>
          </p:cNvPr>
          <p:cNvSpPr/>
          <p:nvPr/>
        </p:nvSpPr>
        <p:spPr>
          <a:xfrm>
            <a:off x="2605467" y="4755439"/>
            <a:ext cx="1471056" cy="827469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E7AD"/>
              </a:solidFill>
            </a:endParaRPr>
          </a:p>
        </p:txBody>
      </p:sp>
      <p:pic>
        <p:nvPicPr>
          <p:cNvPr id="29" name="图片 28">
            <a:extLst>
              <a:ext uri="{FF2B5EF4-FFF2-40B4-BE49-F238E27FC236}">
                <a16:creationId xmlns="" xmlns:a16="http://schemas.microsoft.com/office/drawing/2014/main" id="{56515861-E726-4646-9B6F-DEBA92F274EF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" r="15"/>
          <a:stretch/>
        </p:blipFill>
        <p:spPr>
          <a:xfrm>
            <a:off x="2605467" y="3984690"/>
            <a:ext cx="1471056" cy="827469"/>
          </a:xfrm>
          <a:prstGeom prst="roundRect">
            <a:avLst>
              <a:gd name="adj" fmla="val 3247"/>
            </a:avLst>
          </a:prstGeom>
        </p:spPr>
      </p:pic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E59BB76F-722B-46C9-92D5-2B7E00F9F8AE}"/>
              </a:ext>
            </a:extLst>
          </p:cNvPr>
          <p:cNvSpPr txBox="1"/>
          <p:nvPr/>
        </p:nvSpPr>
        <p:spPr>
          <a:xfrm>
            <a:off x="2605467" y="4910083"/>
            <a:ext cx="147105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fames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2" name="矩形: 圆角 31">
            <a:extLst>
              <a:ext uri="{FF2B5EF4-FFF2-40B4-BE49-F238E27FC236}">
                <a16:creationId xmlns="" xmlns:a16="http://schemas.microsoft.com/office/drawing/2014/main" id="{5CCC1797-76CC-4065-BA7F-D59BD10D8140}"/>
              </a:ext>
            </a:extLst>
          </p:cNvPr>
          <p:cNvSpPr/>
          <p:nvPr/>
        </p:nvSpPr>
        <p:spPr>
          <a:xfrm>
            <a:off x="5762901" y="4755439"/>
            <a:ext cx="1471056" cy="827469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E7AD"/>
              </a:solidFill>
            </a:endParaRPr>
          </a:p>
        </p:txBody>
      </p:sp>
      <p:pic>
        <p:nvPicPr>
          <p:cNvPr id="33" name="图片 32">
            <a:extLst>
              <a:ext uri="{FF2B5EF4-FFF2-40B4-BE49-F238E27FC236}">
                <a16:creationId xmlns="" xmlns:a16="http://schemas.microsoft.com/office/drawing/2014/main" id="{65A59F1F-CE5F-47C0-941C-D7449BF4AF82}"/>
              </a:ext>
            </a:extLst>
          </p:cNvPr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" r="15"/>
          <a:stretch/>
        </p:blipFill>
        <p:spPr>
          <a:xfrm>
            <a:off x="5762901" y="3984690"/>
            <a:ext cx="1471056" cy="827469"/>
          </a:xfrm>
          <a:prstGeom prst="roundRect">
            <a:avLst>
              <a:gd name="adj" fmla="val 3247"/>
            </a:avLst>
          </a:prstGeom>
        </p:spPr>
      </p:pic>
      <p:sp>
        <p:nvSpPr>
          <p:cNvPr id="34" name="文本框 33">
            <a:extLst>
              <a:ext uri="{FF2B5EF4-FFF2-40B4-BE49-F238E27FC236}">
                <a16:creationId xmlns="" xmlns:a16="http://schemas.microsoft.com/office/drawing/2014/main" id="{DD7EC43B-5BC5-47A6-A3F5-B142A5C33508}"/>
              </a:ext>
            </a:extLst>
          </p:cNvPr>
          <p:cNvSpPr txBox="1"/>
          <p:nvPr/>
        </p:nvSpPr>
        <p:spPr>
          <a:xfrm>
            <a:off x="5762901" y="4910083"/>
            <a:ext cx="147105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fames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6" name="矩形: 圆角 35">
            <a:extLst>
              <a:ext uri="{FF2B5EF4-FFF2-40B4-BE49-F238E27FC236}">
                <a16:creationId xmlns="" xmlns:a16="http://schemas.microsoft.com/office/drawing/2014/main" id="{00214586-E46A-4C76-8983-265353FB6D4F}"/>
              </a:ext>
            </a:extLst>
          </p:cNvPr>
          <p:cNvSpPr/>
          <p:nvPr/>
        </p:nvSpPr>
        <p:spPr>
          <a:xfrm>
            <a:off x="8062640" y="2379382"/>
            <a:ext cx="1471056" cy="827469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E7AD"/>
              </a:solidFill>
            </a:endParaRPr>
          </a:p>
        </p:txBody>
      </p:sp>
      <p:pic>
        <p:nvPicPr>
          <p:cNvPr id="37" name="图片 36">
            <a:extLst>
              <a:ext uri="{FF2B5EF4-FFF2-40B4-BE49-F238E27FC236}">
                <a16:creationId xmlns="" xmlns:a16="http://schemas.microsoft.com/office/drawing/2014/main" id="{44F5C404-467E-4D64-B5DE-39EC9A8D3C78}"/>
              </a:ext>
            </a:extLst>
          </p:cNvPr>
          <p:cNvPicPr>
            <a:picLocks noChangeAspect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" b="115"/>
          <a:stretch/>
        </p:blipFill>
        <p:spPr>
          <a:xfrm>
            <a:off x="8062640" y="1608633"/>
            <a:ext cx="1471056" cy="827469"/>
          </a:xfrm>
          <a:prstGeom prst="roundRect">
            <a:avLst>
              <a:gd name="adj" fmla="val 3247"/>
            </a:avLst>
          </a:prstGeom>
        </p:spPr>
      </p:pic>
      <p:sp>
        <p:nvSpPr>
          <p:cNvPr id="38" name="文本框 37">
            <a:extLst>
              <a:ext uri="{FF2B5EF4-FFF2-40B4-BE49-F238E27FC236}">
                <a16:creationId xmlns="" xmlns:a16="http://schemas.microsoft.com/office/drawing/2014/main" id="{54DC8BC0-C49E-4BB0-92E9-CD35AEF937E3}"/>
              </a:ext>
            </a:extLst>
          </p:cNvPr>
          <p:cNvSpPr txBox="1"/>
          <p:nvPr/>
        </p:nvSpPr>
        <p:spPr>
          <a:xfrm>
            <a:off x="8062640" y="2534026"/>
            <a:ext cx="147105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fames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44" name="矩形: 圆角 43">
            <a:extLst>
              <a:ext uri="{FF2B5EF4-FFF2-40B4-BE49-F238E27FC236}">
                <a16:creationId xmlns="" xmlns:a16="http://schemas.microsoft.com/office/drawing/2014/main" id="{1960245A-1D87-4460-8E6D-044495831FD0}"/>
              </a:ext>
            </a:extLst>
          </p:cNvPr>
          <p:cNvSpPr/>
          <p:nvPr/>
        </p:nvSpPr>
        <p:spPr>
          <a:xfrm>
            <a:off x="10362380" y="4755439"/>
            <a:ext cx="1471056" cy="827469"/>
          </a:xfrm>
          <a:prstGeom prst="roundRect">
            <a:avLst>
              <a:gd name="adj" fmla="val 4695"/>
            </a:avLst>
          </a:prstGeom>
          <a:solidFill>
            <a:srgbClr val="65656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2BE7AD"/>
              </a:solidFill>
            </a:endParaRPr>
          </a:p>
        </p:txBody>
      </p:sp>
      <p:pic>
        <p:nvPicPr>
          <p:cNvPr id="45" name="图片 44">
            <a:extLst>
              <a:ext uri="{FF2B5EF4-FFF2-40B4-BE49-F238E27FC236}">
                <a16:creationId xmlns="" xmlns:a16="http://schemas.microsoft.com/office/drawing/2014/main" id="{CA84D4A4-AA22-40C8-BD92-E23A2FA3B31C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5" b="115"/>
          <a:stretch/>
        </p:blipFill>
        <p:spPr>
          <a:xfrm>
            <a:off x="10362380" y="3984690"/>
            <a:ext cx="1471056" cy="827469"/>
          </a:xfrm>
          <a:prstGeom prst="roundRect">
            <a:avLst>
              <a:gd name="adj" fmla="val 3247"/>
            </a:avLst>
          </a:prstGeom>
        </p:spPr>
      </p:pic>
      <p:sp>
        <p:nvSpPr>
          <p:cNvPr id="46" name="文本框 45">
            <a:extLst>
              <a:ext uri="{FF2B5EF4-FFF2-40B4-BE49-F238E27FC236}">
                <a16:creationId xmlns="" xmlns:a16="http://schemas.microsoft.com/office/drawing/2014/main" id="{F06AA3E3-EBC0-44EA-AA3E-195DB9F7FC87}"/>
              </a:ext>
            </a:extLst>
          </p:cNvPr>
          <p:cNvSpPr txBox="1"/>
          <p:nvPr/>
        </p:nvSpPr>
        <p:spPr>
          <a:xfrm>
            <a:off x="10362380" y="4910083"/>
            <a:ext cx="1471056" cy="57490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habitant morbi tristique fames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4" name="左大括号 63">
            <a:extLst>
              <a:ext uri="{FF2B5EF4-FFF2-40B4-BE49-F238E27FC236}">
                <a16:creationId xmlns="" xmlns:a16="http://schemas.microsoft.com/office/drawing/2014/main" id="{3C5B5A67-2B38-40C9-8879-8F5963A3DFC9}"/>
              </a:ext>
            </a:extLst>
          </p:cNvPr>
          <p:cNvSpPr/>
          <p:nvPr/>
        </p:nvSpPr>
        <p:spPr>
          <a:xfrm rot="5400000">
            <a:off x="4536624" y="2001854"/>
            <a:ext cx="766175" cy="3199505"/>
          </a:xfrm>
          <a:prstGeom prst="leftBrace">
            <a:avLst>
              <a:gd name="adj1" fmla="val 104399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6" name="左大括号 75">
            <a:extLst>
              <a:ext uri="{FF2B5EF4-FFF2-40B4-BE49-F238E27FC236}">
                <a16:creationId xmlns="" xmlns:a16="http://schemas.microsoft.com/office/drawing/2014/main" id="{24BCFEBF-365A-4078-813C-1EA9EB3FDFC1}"/>
              </a:ext>
            </a:extLst>
          </p:cNvPr>
          <p:cNvSpPr/>
          <p:nvPr/>
        </p:nvSpPr>
        <p:spPr>
          <a:xfrm rot="16200000" flipH="1">
            <a:off x="1880940" y="2545671"/>
            <a:ext cx="766175" cy="2111864"/>
          </a:xfrm>
          <a:custGeom>
            <a:avLst/>
            <a:gdLst>
              <a:gd name="connsiteX0" fmla="*/ 766175 w 766175"/>
              <a:gd name="connsiteY0" fmla="*/ 4257690 h 4257690"/>
              <a:gd name="connsiteX1" fmla="*/ 383087 w 766175"/>
              <a:gd name="connsiteY1" fmla="*/ 3457811 h 4257690"/>
              <a:gd name="connsiteX2" fmla="*/ 383088 w 766175"/>
              <a:gd name="connsiteY2" fmla="*/ 2928724 h 4257690"/>
              <a:gd name="connsiteX3" fmla="*/ 0 w 766175"/>
              <a:gd name="connsiteY3" fmla="*/ 2128845 h 4257690"/>
              <a:gd name="connsiteX4" fmla="*/ 383088 w 766175"/>
              <a:gd name="connsiteY4" fmla="*/ 1328966 h 4257690"/>
              <a:gd name="connsiteX5" fmla="*/ 383088 w 766175"/>
              <a:gd name="connsiteY5" fmla="*/ 799879 h 4257690"/>
              <a:gd name="connsiteX6" fmla="*/ 766176 w 766175"/>
              <a:gd name="connsiteY6" fmla="*/ 0 h 4257690"/>
              <a:gd name="connsiteX7" fmla="*/ 766175 w 766175"/>
              <a:gd name="connsiteY7" fmla="*/ 4257690 h 4257690"/>
              <a:gd name="connsiteX0" fmla="*/ 766175 w 766175"/>
              <a:gd name="connsiteY0" fmla="*/ 4257690 h 4257690"/>
              <a:gd name="connsiteX1" fmla="*/ 383087 w 766175"/>
              <a:gd name="connsiteY1" fmla="*/ 3457811 h 4257690"/>
              <a:gd name="connsiteX2" fmla="*/ 383088 w 766175"/>
              <a:gd name="connsiteY2" fmla="*/ 2928724 h 4257690"/>
              <a:gd name="connsiteX3" fmla="*/ 0 w 766175"/>
              <a:gd name="connsiteY3" fmla="*/ 2128845 h 4257690"/>
              <a:gd name="connsiteX4" fmla="*/ 383088 w 766175"/>
              <a:gd name="connsiteY4" fmla="*/ 1328966 h 4257690"/>
              <a:gd name="connsiteX5" fmla="*/ 383088 w 766175"/>
              <a:gd name="connsiteY5" fmla="*/ 799879 h 4257690"/>
              <a:gd name="connsiteX6" fmla="*/ 766176 w 766175"/>
              <a:gd name="connsiteY6" fmla="*/ 0 h 4257690"/>
              <a:gd name="connsiteX0" fmla="*/ 766175 w 766176"/>
              <a:gd name="connsiteY0" fmla="*/ 4257690 h 4257690"/>
              <a:gd name="connsiteX1" fmla="*/ 383087 w 766176"/>
              <a:gd name="connsiteY1" fmla="*/ 3457811 h 4257690"/>
              <a:gd name="connsiteX2" fmla="*/ 383088 w 766176"/>
              <a:gd name="connsiteY2" fmla="*/ 2928724 h 4257690"/>
              <a:gd name="connsiteX3" fmla="*/ 0 w 766176"/>
              <a:gd name="connsiteY3" fmla="*/ 2128845 h 4257690"/>
              <a:gd name="connsiteX4" fmla="*/ 383088 w 766176"/>
              <a:gd name="connsiteY4" fmla="*/ 1328966 h 4257690"/>
              <a:gd name="connsiteX5" fmla="*/ 383088 w 766176"/>
              <a:gd name="connsiteY5" fmla="*/ 799879 h 4257690"/>
              <a:gd name="connsiteX6" fmla="*/ 766176 w 766176"/>
              <a:gd name="connsiteY6" fmla="*/ 0 h 4257690"/>
              <a:gd name="connsiteX7" fmla="*/ 766175 w 766176"/>
              <a:gd name="connsiteY7" fmla="*/ 4257690 h 4257690"/>
              <a:gd name="connsiteX0" fmla="*/ 766175 w 766176"/>
              <a:gd name="connsiteY0" fmla="*/ 4257690 h 4257690"/>
              <a:gd name="connsiteX1" fmla="*/ 383087 w 766176"/>
              <a:gd name="connsiteY1" fmla="*/ 3457811 h 4257690"/>
              <a:gd name="connsiteX2" fmla="*/ 383088 w 766176"/>
              <a:gd name="connsiteY2" fmla="*/ 2928724 h 4257690"/>
              <a:gd name="connsiteX3" fmla="*/ 0 w 766176"/>
              <a:gd name="connsiteY3" fmla="*/ 2128845 h 4257690"/>
              <a:gd name="connsiteX4" fmla="*/ 383088 w 766176"/>
              <a:gd name="connsiteY4" fmla="*/ 1328966 h 4257690"/>
              <a:gd name="connsiteX5" fmla="*/ 383088 w 766176"/>
              <a:gd name="connsiteY5" fmla="*/ 799879 h 4257690"/>
              <a:gd name="connsiteX0" fmla="*/ 766175 w 766175"/>
              <a:gd name="connsiteY0" fmla="*/ 3457811 h 3457811"/>
              <a:gd name="connsiteX1" fmla="*/ 383087 w 766175"/>
              <a:gd name="connsiteY1" fmla="*/ 2657932 h 3457811"/>
              <a:gd name="connsiteX2" fmla="*/ 383088 w 766175"/>
              <a:gd name="connsiteY2" fmla="*/ 2128845 h 3457811"/>
              <a:gd name="connsiteX3" fmla="*/ 0 w 766175"/>
              <a:gd name="connsiteY3" fmla="*/ 1328966 h 3457811"/>
              <a:gd name="connsiteX4" fmla="*/ 383088 w 766175"/>
              <a:gd name="connsiteY4" fmla="*/ 529087 h 3457811"/>
              <a:gd name="connsiteX5" fmla="*/ 383088 w 766175"/>
              <a:gd name="connsiteY5" fmla="*/ 0 h 3457811"/>
              <a:gd name="connsiteX6" fmla="*/ 766175 w 766175"/>
              <a:gd name="connsiteY6" fmla="*/ 3457811 h 3457811"/>
              <a:gd name="connsiteX0" fmla="*/ 766175 w 766175"/>
              <a:gd name="connsiteY0" fmla="*/ 3457811 h 3457811"/>
              <a:gd name="connsiteX1" fmla="*/ 383087 w 766175"/>
              <a:gd name="connsiteY1" fmla="*/ 2657932 h 3457811"/>
              <a:gd name="connsiteX2" fmla="*/ 383088 w 766175"/>
              <a:gd name="connsiteY2" fmla="*/ 2128845 h 3457811"/>
              <a:gd name="connsiteX3" fmla="*/ 0 w 766175"/>
              <a:gd name="connsiteY3" fmla="*/ 1328966 h 3457811"/>
              <a:gd name="connsiteX4" fmla="*/ 383088 w 766175"/>
              <a:gd name="connsiteY4" fmla="*/ 529087 h 3457811"/>
              <a:gd name="connsiteX5" fmla="*/ 383088 w 766175"/>
              <a:gd name="connsiteY5" fmla="*/ 0 h 3457811"/>
              <a:gd name="connsiteX0" fmla="*/ 766175 w 766175"/>
              <a:gd name="connsiteY0" fmla="*/ 3457811 h 3457811"/>
              <a:gd name="connsiteX1" fmla="*/ 383087 w 766175"/>
              <a:gd name="connsiteY1" fmla="*/ 2657932 h 3457811"/>
              <a:gd name="connsiteX2" fmla="*/ 383088 w 766175"/>
              <a:gd name="connsiteY2" fmla="*/ 2128845 h 3457811"/>
              <a:gd name="connsiteX3" fmla="*/ 0 w 766175"/>
              <a:gd name="connsiteY3" fmla="*/ 1328966 h 3457811"/>
              <a:gd name="connsiteX4" fmla="*/ 383088 w 766175"/>
              <a:gd name="connsiteY4" fmla="*/ 529087 h 3457811"/>
              <a:gd name="connsiteX5" fmla="*/ 383088 w 766175"/>
              <a:gd name="connsiteY5" fmla="*/ 0 h 3457811"/>
              <a:gd name="connsiteX6" fmla="*/ 766175 w 766175"/>
              <a:gd name="connsiteY6" fmla="*/ 3457811 h 3457811"/>
              <a:gd name="connsiteX0" fmla="*/ 766175 w 766175"/>
              <a:gd name="connsiteY0" fmla="*/ 3457811 h 3457811"/>
              <a:gd name="connsiteX1" fmla="*/ 383087 w 766175"/>
              <a:gd name="connsiteY1" fmla="*/ 2657932 h 3457811"/>
              <a:gd name="connsiteX2" fmla="*/ 383088 w 766175"/>
              <a:gd name="connsiteY2" fmla="*/ 2128845 h 3457811"/>
              <a:gd name="connsiteX3" fmla="*/ 0 w 766175"/>
              <a:gd name="connsiteY3" fmla="*/ 1328966 h 3457811"/>
              <a:gd name="connsiteX4" fmla="*/ 383088 w 766175"/>
              <a:gd name="connsiteY4" fmla="*/ 529087 h 3457811"/>
              <a:gd name="connsiteX0" fmla="*/ 766175 w 766175"/>
              <a:gd name="connsiteY0" fmla="*/ 2928724 h 2928724"/>
              <a:gd name="connsiteX1" fmla="*/ 383087 w 766175"/>
              <a:gd name="connsiteY1" fmla="*/ 2128845 h 2928724"/>
              <a:gd name="connsiteX2" fmla="*/ 383088 w 766175"/>
              <a:gd name="connsiteY2" fmla="*/ 1599758 h 2928724"/>
              <a:gd name="connsiteX3" fmla="*/ 0 w 766175"/>
              <a:gd name="connsiteY3" fmla="*/ 799879 h 2928724"/>
              <a:gd name="connsiteX4" fmla="*/ 383088 w 766175"/>
              <a:gd name="connsiteY4" fmla="*/ 0 h 2928724"/>
              <a:gd name="connsiteX5" fmla="*/ 766175 w 766175"/>
              <a:gd name="connsiteY5" fmla="*/ 2928724 h 2928724"/>
              <a:gd name="connsiteX0" fmla="*/ 766175 w 766175"/>
              <a:gd name="connsiteY0" fmla="*/ 2928724 h 2928724"/>
              <a:gd name="connsiteX1" fmla="*/ 383087 w 766175"/>
              <a:gd name="connsiteY1" fmla="*/ 2128845 h 2928724"/>
              <a:gd name="connsiteX2" fmla="*/ 383088 w 766175"/>
              <a:gd name="connsiteY2" fmla="*/ 1599758 h 2928724"/>
              <a:gd name="connsiteX3" fmla="*/ 0 w 766175"/>
              <a:gd name="connsiteY3" fmla="*/ 799879 h 2928724"/>
              <a:gd name="connsiteX4" fmla="*/ 383088 w 766175"/>
              <a:gd name="connsiteY4" fmla="*/ 0 h 2928724"/>
              <a:gd name="connsiteX0" fmla="*/ 766175 w 766175"/>
              <a:gd name="connsiteY0" fmla="*/ 2928724 h 2928724"/>
              <a:gd name="connsiteX1" fmla="*/ 383087 w 766175"/>
              <a:gd name="connsiteY1" fmla="*/ 2128845 h 2928724"/>
              <a:gd name="connsiteX2" fmla="*/ 383088 w 766175"/>
              <a:gd name="connsiteY2" fmla="*/ 1599758 h 2928724"/>
              <a:gd name="connsiteX3" fmla="*/ 0 w 766175"/>
              <a:gd name="connsiteY3" fmla="*/ 799879 h 2928724"/>
              <a:gd name="connsiteX4" fmla="*/ 383088 w 766175"/>
              <a:gd name="connsiteY4" fmla="*/ 0 h 2928724"/>
              <a:gd name="connsiteX5" fmla="*/ 766175 w 766175"/>
              <a:gd name="connsiteY5" fmla="*/ 2928724 h 2928724"/>
              <a:gd name="connsiteX0" fmla="*/ 766175 w 766175"/>
              <a:gd name="connsiteY0" fmla="*/ 2928724 h 2928724"/>
              <a:gd name="connsiteX1" fmla="*/ 383087 w 766175"/>
              <a:gd name="connsiteY1" fmla="*/ 2128845 h 2928724"/>
              <a:gd name="connsiteX2" fmla="*/ 383088 w 766175"/>
              <a:gd name="connsiteY2" fmla="*/ 1599758 h 2928724"/>
              <a:gd name="connsiteX3" fmla="*/ 0 w 766175"/>
              <a:gd name="connsiteY3" fmla="*/ 799879 h 2928724"/>
              <a:gd name="connsiteX0" fmla="*/ 766175 w 766175"/>
              <a:gd name="connsiteY0" fmla="*/ 2128845 h 2128845"/>
              <a:gd name="connsiteX1" fmla="*/ 383087 w 766175"/>
              <a:gd name="connsiteY1" fmla="*/ 1328966 h 2128845"/>
              <a:gd name="connsiteX2" fmla="*/ 383088 w 766175"/>
              <a:gd name="connsiteY2" fmla="*/ 799879 h 2128845"/>
              <a:gd name="connsiteX3" fmla="*/ 0 w 766175"/>
              <a:gd name="connsiteY3" fmla="*/ 0 h 2128845"/>
              <a:gd name="connsiteX4" fmla="*/ 766175 w 766175"/>
              <a:gd name="connsiteY4" fmla="*/ 2128845 h 2128845"/>
              <a:gd name="connsiteX0" fmla="*/ 766175 w 766175"/>
              <a:gd name="connsiteY0" fmla="*/ 2128845 h 2128845"/>
              <a:gd name="connsiteX1" fmla="*/ 383087 w 766175"/>
              <a:gd name="connsiteY1" fmla="*/ 1328966 h 2128845"/>
              <a:gd name="connsiteX2" fmla="*/ 383088 w 766175"/>
              <a:gd name="connsiteY2" fmla="*/ 799879 h 2128845"/>
              <a:gd name="connsiteX3" fmla="*/ 0 w 766175"/>
              <a:gd name="connsiteY3" fmla="*/ 0 h 212884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766175" h="2128845" stroke="0" extrusionOk="0">
                <a:moveTo>
                  <a:pt x="766175" y="2128845"/>
                </a:moveTo>
                <a:cubicBezTo>
                  <a:pt x="554601" y="2128845"/>
                  <a:pt x="383087" y="1770727"/>
                  <a:pt x="383087" y="1328966"/>
                </a:cubicBezTo>
                <a:cubicBezTo>
                  <a:pt x="383087" y="1152604"/>
                  <a:pt x="383088" y="976241"/>
                  <a:pt x="383088" y="799879"/>
                </a:cubicBezTo>
                <a:cubicBezTo>
                  <a:pt x="383088" y="358118"/>
                  <a:pt x="211574" y="0"/>
                  <a:pt x="0" y="0"/>
                </a:cubicBezTo>
                <a:cubicBezTo>
                  <a:pt x="63848" y="221494"/>
                  <a:pt x="702327" y="1907351"/>
                  <a:pt x="766175" y="2128845"/>
                </a:cubicBezTo>
                <a:close/>
              </a:path>
              <a:path w="766175" h="2128845" fill="none">
                <a:moveTo>
                  <a:pt x="766175" y="2128845"/>
                </a:moveTo>
                <a:cubicBezTo>
                  <a:pt x="554601" y="2128845"/>
                  <a:pt x="383087" y="1770727"/>
                  <a:pt x="383087" y="1328966"/>
                </a:cubicBezTo>
                <a:cubicBezTo>
                  <a:pt x="383087" y="1152604"/>
                  <a:pt x="383088" y="976241"/>
                  <a:pt x="383088" y="799879"/>
                </a:cubicBezTo>
                <a:cubicBezTo>
                  <a:pt x="383088" y="358118"/>
                  <a:pt x="211574" y="0"/>
                  <a:pt x="0" y="0"/>
                </a:cubicBezTo>
              </a:path>
            </a:pathLst>
          </a:cu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8" name="左大括号 77">
            <a:extLst>
              <a:ext uri="{FF2B5EF4-FFF2-40B4-BE49-F238E27FC236}">
                <a16:creationId xmlns="" xmlns:a16="http://schemas.microsoft.com/office/drawing/2014/main" id="{9FCE03BE-B977-4E29-AADA-7BF1D7138153}"/>
              </a:ext>
            </a:extLst>
          </p:cNvPr>
          <p:cNvSpPr/>
          <p:nvPr/>
        </p:nvSpPr>
        <p:spPr>
          <a:xfrm rot="5400000">
            <a:off x="8415081" y="1325809"/>
            <a:ext cx="766175" cy="4551599"/>
          </a:xfrm>
          <a:prstGeom prst="leftBrace">
            <a:avLst>
              <a:gd name="adj1" fmla="val 104399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85" name="图形 60">
            <a:extLst>
              <a:ext uri="{FF2B5EF4-FFF2-40B4-BE49-F238E27FC236}">
                <a16:creationId xmlns="" xmlns:a16="http://schemas.microsoft.com/office/drawing/2014/main" id="{D6ABD824-0CC8-4FCA-AE39-09CE89D26E73}"/>
              </a:ext>
            </a:extLst>
          </p:cNvPr>
          <p:cNvGrpSpPr/>
          <p:nvPr/>
        </p:nvGrpSpPr>
        <p:grpSpPr>
          <a:xfrm rot="5400000">
            <a:off x="6670128" y="2270397"/>
            <a:ext cx="377623" cy="274690"/>
            <a:chOff x="5851645" y="3141392"/>
            <a:chExt cx="488680" cy="355474"/>
          </a:xfrm>
          <a:solidFill>
            <a:srgbClr val="2BE7AD"/>
          </a:solidFill>
        </p:grpSpPr>
        <p:sp>
          <p:nvSpPr>
            <p:cNvPr id="86" name="任意多边形: 形状 85">
              <a:extLst>
                <a:ext uri="{FF2B5EF4-FFF2-40B4-BE49-F238E27FC236}">
                  <a16:creationId xmlns="" xmlns:a16="http://schemas.microsoft.com/office/drawing/2014/main" id="{C716776A-D7AB-40EE-A919-A422EA7DCD93}"/>
                </a:ext>
              </a:extLst>
            </p:cNvPr>
            <p:cNvSpPr/>
            <p:nvPr/>
          </p:nvSpPr>
          <p:spPr>
            <a:xfrm>
              <a:off x="5851645" y="3141392"/>
              <a:ext cx="488680" cy="188126"/>
            </a:xfrm>
            <a:custGeom>
              <a:avLst/>
              <a:gdLst>
                <a:gd name="connsiteX0" fmla="*/ 243964 w 488680"/>
                <a:gd name="connsiteY0" fmla="*/ 0 h 188126"/>
                <a:gd name="connsiteX1" fmla="*/ 155315 w 488680"/>
                <a:gd name="connsiteY1" fmla="*/ 31004 h 188126"/>
                <a:gd name="connsiteX2" fmla="*/ 13097 w 488680"/>
                <a:gd name="connsiteY2" fmla="*/ 131597 h 188126"/>
                <a:gd name="connsiteX3" fmla="*/ 5706 w 488680"/>
                <a:gd name="connsiteY3" fmla="*/ 174765 h 188126"/>
                <a:gd name="connsiteX4" fmla="*/ 48864 w 488680"/>
                <a:gd name="connsiteY4" fmla="*/ 182156 h 188126"/>
                <a:gd name="connsiteX5" fmla="*/ 191034 w 488680"/>
                <a:gd name="connsiteY5" fmla="*/ 81448 h 188126"/>
                <a:gd name="connsiteX6" fmla="*/ 244079 w 488680"/>
                <a:gd name="connsiteY6" fmla="*/ 61846 h 188126"/>
                <a:gd name="connsiteX7" fmla="*/ 297552 w 488680"/>
                <a:gd name="connsiteY7" fmla="*/ 81744 h 188126"/>
                <a:gd name="connsiteX8" fmla="*/ 439779 w 488680"/>
                <a:gd name="connsiteY8" fmla="*/ 182432 h 188126"/>
                <a:gd name="connsiteX9" fmla="*/ 483004 w 488680"/>
                <a:gd name="connsiteY9" fmla="*/ 175060 h 188126"/>
                <a:gd name="connsiteX10" fmla="*/ 475612 w 488680"/>
                <a:gd name="connsiteY10" fmla="*/ 131902 h 188126"/>
                <a:gd name="connsiteX11" fmla="*/ 333366 w 488680"/>
                <a:gd name="connsiteY11" fmla="*/ 31252 h 188126"/>
                <a:gd name="connsiteX12" fmla="*/ 243964 w 488680"/>
                <a:gd name="connsiteY12" fmla="*/ 0 h 18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8680" h="188126">
                  <a:moveTo>
                    <a:pt x="243964" y="0"/>
                  </a:moveTo>
                  <a:cubicBezTo>
                    <a:pt x="212960" y="0"/>
                    <a:pt x="182899" y="11440"/>
                    <a:pt x="155315" y="31004"/>
                  </a:cubicBezTo>
                  <a:lnTo>
                    <a:pt x="13097" y="131597"/>
                  </a:lnTo>
                  <a:cubicBezTo>
                    <a:pt x="-904" y="141475"/>
                    <a:pt x="-4181" y="160820"/>
                    <a:pt x="5706" y="174765"/>
                  </a:cubicBezTo>
                  <a:cubicBezTo>
                    <a:pt x="15574" y="188747"/>
                    <a:pt x="34910" y="192034"/>
                    <a:pt x="48864" y="182156"/>
                  </a:cubicBezTo>
                  <a:lnTo>
                    <a:pt x="191034" y="81448"/>
                  </a:lnTo>
                  <a:cubicBezTo>
                    <a:pt x="210932" y="67408"/>
                    <a:pt x="227905" y="61846"/>
                    <a:pt x="244079" y="61846"/>
                  </a:cubicBezTo>
                  <a:cubicBezTo>
                    <a:pt x="260252" y="61846"/>
                    <a:pt x="277273" y="67351"/>
                    <a:pt x="297552" y="81744"/>
                  </a:cubicBezTo>
                  <a:lnTo>
                    <a:pt x="439779" y="182432"/>
                  </a:lnTo>
                  <a:cubicBezTo>
                    <a:pt x="453781" y="192319"/>
                    <a:pt x="473117" y="188995"/>
                    <a:pt x="483004" y="175060"/>
                  </a:cubicBezTo>
                  <a:cubicBezTo>
                    <a:pt x="492872" y="161068"/>
                    <a:pt x="489538" y="141770"/>
                    <a:pt x="475612" y="131902"/>
                  </a:cubicBezTo>
                  <a:lnTo>
                    <a:pt x="333366" y="31252"/>
                  </a:lnTo>
                  <a:cubicBezTo>
                    <a:pt x="305334" y="11440"/>
                    <a:pt x="274978" y="0"/>
                    <a:pt x="2439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7" name="任意多边形: 形状 86">
              <a:extLst>
                <a:ext uri="{FF2B5EF4-FFF2-40B4-BE49-F238E27FC236}">
                  <a16:creationId xmlns="" xmlns:a16="http://schemas.microsoft.com/office/drawing/2014/main" id="{B973AD28-1A81-4A69-AF3F-D92C39620961}"/>
                </a:ext>
              </a:extLst>
            </p:cNvPr>
            <p:cNvSpPr/>
            <p:nvPr/>
          </p:nvSpPr>
          <p:spPr>
            <a:xfrm>
              <a:off x="5851645" y="3308717"/>
              <a:ext cx="488680" cy="188149"/>
            </a:xfrm>
            <a:custGeom>
              <a:avLst/>
              <a:gdLst>
                <a:gd name="connsiteX0" fmla="*/ 243964 w 488680"/>
                <a:gd name="connsiteY0" fmla="*/ 0 h 188149"/>
                <a:gd name="connsiteX1" fmla="*/ 155315 w 488680"/>
                <a:gd name="connsiteY1" fmla="*/ 30947 h 188149"/>
                <a:gd name="connsiteX2" fmla="*/ 155315 w 488680"/>
                <a:gd name="connsiteY2" fmla="*/ 30994 h 188149"/>
                <a:gd name="connsiteX3" fmla="*/ 13097 w 488680"/>
                <a:gd name="connsiteY3" fmla="*/ 131607 h 188149"/>
                <a:gd name="connsiteX4" fmla="*/ 5706 w 488680"/>
                <a:gd name="connsiteY4" fmla="*/ 174765 h 188149"/>
                <a:gd name="connsiteX5" fmla="*/ 48864 w 488680"/>
                <a:gd name="connsiteY5" fmla="*/ 182156 h 188149"/>
                <a:gd name="connsiteX6" fmla="*/ 191034 w 488680"/>
                <a:gd name="connsiteY6" fmla="*/ 81515 h 188149"/>
                <a:gd name="connsiteX7" fmla="*/ 244079 w 488680"/>
                <a:gd name="connsiteY7" fmla="*/ 61865 h 188149"/>
                <a:gd name="connsiteX8" fmla="*/ 297552 w 488680"/>
                <a:gd name="connsiteY8" fmla="*/ 81744 h 188149"/>
                <a:gd name="connsiteX9" fmla="*/ 439779 w 488680"/>
                <a:gd name="connsiteY9" fmla="*/ 182461 h 188149"/>
                <a:gd name="connsiteX10" fmla="*/ 483004 w 488680"/>
                <a:gd name="connsiteY10" fmla="*/ 175069 h 188149"/>
                <a:gd name="connsiteX11" fmla="*/ 475612 w 488680"/>
                <a:gd name="connsiteY11" fmla="*/ 131912 h 188149"/>
                <a:gd name="connsiteX12" fmla="*/ 333366 w 488680"/>
                <a:gd name="connsiteY12" fmla="*/ 31299 h 188149"/>
                <a:gd name="connsiteX13" fmla="*/ 243964 w 488680"/>
                <a:gd name="connsiteY13" fmla="*/ 0 h 18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8680" h="188149">
                  <a:moveTo>
                    <a:pt x="243964" y="0"/>
                  </a:moveTo>
                  <a:cubicBezTo>
                    <a:pt x="212960" y="0"/>
                    <a:pt x="182899" y="11392"/>
                    <a:pt x="155315" y="30947"/>
                  </a:cubicBezTo>
                  <a:lnTo>
                    <a:pt x="155315" y="30994"/>
                  </a:lnTo>
                  <a:lnTo>
                    <a:pt x="13097" y="131607"/>
                  </a:lnTo>
                  <a:cubicBezTo>
                    <a:pt x="-904" y="141484"/>
                    <a:pt x="-4181" y="160830"/>
                    <a:pt x="5706" y="174765"/>
                  </a:cubicBezTo>
                  <a:cubicBezTo>
                    <a:pt x="15574" y="188757"/>
                    <a:pt x="34910" y="192081"/>
                    <a:pt x="48864" y="182156"/>
                  </a:cubicBezTo>
                  <a:lnTo>
                    <a:pt x="191034" y="81515"/>
                  </a:lnTo>
                  <a:cubicBezTo>
                    <a:pt x="210932" y="67418"/>
                    <a:pt x="227905" y="61865"/>
                    <a:pt x="244079" y="61865"/>
                  </a:cubicBezTo>
                  <a:cubicBezTo>
                    <a:pt x="260252" y="61865"/>
                    <a:pt x="277273" y="67370"/>
                    <a:pt x="297552" y="81744"/>
                  </a:cubicBezTo>
                  <a:lnTo>
                    <a:pt x="439779" y="182461"/>
                  </a:lnTo>
                  <a:cubicBezTo>
                    <a:pt x="453781" y="192319"/>
                    <a:pt x="473117" y="189052"/>
                    <a:pt x="483004" y="175069"/>
                  </a:cubicBezTo>
                  <a:cubicBezTo>
                    <a:pt x="492872" y="161115"/>
                    <a:pt x="489538" y="141789"/>
                    <a:pt x="475612" y="131912"/>
                  </a:cubicBezTo>
                  <a:lnTo>
                    <a:pt x="333366" y="31299"/>
                  </a:lnTo>
                  <a:cubicBezTo>
                    <a:pt x="305334" y="11459"/>
                    <a:pt x="274978" y="0"/>
                    <a:pt x="2439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88" name="图形 60">
            <a:extLst>
              <a:ext uri="{FF2B5EF4-FFF2-40B4-BE49-F238E27FC236}">
                <a16:creationId xmlns="" xmlns:a16="http://schemas.microsoft.com/office/drawing/2014/main" id="{DC6D014A-81C7-4FE7-A7A3-ABCCA4E3D11E}"/>
              </a:ext>
            </a:extLst>
          </p:cNvPr>
          <p:cNvGrpSpPr/>
          <p:nvPr/>
        </p:nvGrpSpPr>
        <p:grpSpPr>
          <a:xfrm rot="5400000">
            <a:off x="4730900" y="4646454"/>
            <a:ext cx="377623" cy="274690"/>
            <a:chOff x="5851645" y="3141392"/>
            <a:chExt cx="488680" cy="355474"/>
          </a:xfrm>
          <a:solidFill>
            <a:srgbClr val="2BE7AD"/>
          </a:solidFill>
        </p:grpSpPr>
        <p:sp>
          <p:nvSpPr>
            <p:cNvPr id="89" name="任意多边形: 形状 88">
              <a:extLst>
                <a:ext uri="{FF2B5EF4-FFF2-40B4-BE49-F238E27FC236}">
                  <a16:creationId xmlns="" xmlns:a16="http://schemas.microsoft.com/office/drawing/2014/main" id="{0DE38BEA-7AE6-410B-968D-B798AC0C3762}"/>
                </a:ext>
              </a:extLst>
            </p:cNvPr>
            <p:cNvSpPr/>
            <p:nvPr/>
          </p:nvSpPr>
          <p:spPr>
            <a:xfrm>
              <a:off x="5851645" y="3141392"/>
              <a:ext cx="488680" cy="188126"/>
            </a:xfrm>
            <a:custGeom>
              <a:avLst/>
              <a:gdLst>
                <a:gd name="connsiteX0" fmla="*/ 243964 w 488680"/>
                <a:gd name="connsiteY0" fmla="*/ 0 h 188126"/>
                <a:gd name="connsiteX1" fmla="*/ 155315 w 488680"/>
                <a:gd name="connsiteY1" fmla="*/ 31004 h 188126"/>
                <a:gd name="connsiteX2" fmla="*/ 13097 w 488680"/>
                <a:gd name="connsiteY2" fmla="*/ 131597 h 188126"/>
                <a:gd name="connsiteX3" fmla="*/ 5706 w 488680"/>
                <a:gd name="connsiteY3" fmla="*/ 174765 h 188126"/>
                <a:gd name="connsiteX4" fmla="*/ 48864 w 488680"/>
                <a:gd name="connsiteY4" fmla="*/ 182156 h 188126"/>
                <a:gd name="connsiteX5" fmla="*/ 191034 w 488680"/>
                <a:gd name="connsiteY5" fmla="*/ 81448 h 188126"/>
                <a:gd name="connsiteX6" fmla="*/ 244079 w 488680"/>
                <a:gd name="connsiteY6" fmla="*/ 61846 h 188126"/>
                <a:gd name="connsiteX7" fmla="*/ 297552 w 488680"/>
                <a:gd name="connsiteY7" fmla="*/ 81744 h 188126"/>
                <a:gd name="connsiteX8" fmla="*/ 439779 w 488680"/>
                <a:gd name="connsiteY8" fmla="*/ 182432 h 188126"/>
                <a:gd name="connsiteX9" fmla="*/ 483004 w 488680"/>
                <a:gd name="connsiteY9" fmla="*/ 175060 h 188126"/>
                <a:gd name="connsiteX10" fmla="*/ 475612 w 488680"/>
                <a:gd name="connsiteY10" fmla="*/ 131902 h 188126"/>
                <a:gd name="connsiteX11" fmla="*/ 333366 w 488680"/>
                <a:gd name="connsiteY11" fmla="*/ 31252 h 188126"/>
                <a:gd name="connsiteX12" fmla="*/ 243964 w 488680"/>
                <a:gd name="connsiteY12" fmla="*/ 0 h 18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8680" h="188126">
                  <a:moveTo>
                    <a:pt x="243964" y="0"/>
                  </a:moveTo>
                  <a:cubicBezTo>
                    <a:pt x="212960" y="0"/>
                    <a:pt x="182899" y="11440"/>
                    <a:pt x="155315" y="31004"/>
                  </a:cubicBezTo>
                  <a:lnTo>
                    <a:pt x="13097" y="131597"/>
                  </a:lnTo>
                  <a:cubicBezTo>
                    <a:pt x="-904" y="141475"/>
                    <a:pt x="-4181" y="160820"/>
                    <a:pt x="5706" y="174765"/>
                  </a:cubicBezTo>
                  <a:cubicBezTo>
                    <a:pt x="15574" y="188747"/>
                    <a:pt x="34910" y="192034"/>
                    <a:pt x="48864" y="182156"/>
                  </a:cubicBezTo>
                  <a:lnTo>
                    <a:pt x="191034" y="81448"/>
                  </a:lnTo>
                  <a:cubicBezTo>
                    <a:pt x="210932" y="67408"/>
                    <a:pt x="227905" y="61846"/>
                    <a:pt x="244079" y="61846"/>
                  </a:cubicBezTo>
                  <a:cubicBezTo>
                    <a:pt x="260252" y="61846"/>
                    <a:pt x="277273" y="67351"/>
                    <a:pt x="297552" y="81744"/>
                  </a:cubicBezTo>
                  <a:lnTo>
                    <a:pt x="439779" y="182432"/>
                  </a:lnTo>
                  <a:cubicBezTo>
                    <a:pt x="453781" y="192319"/>
                    <a:pt x="473117" y="188995"/>
                    <a:pt x="483004" y="175060"/>
                  </a:cubicBezTo>
                  <a:cubicBezTo>
                    <a:pt x="492872" y="161068"/>
                    <a:pt x="489538" y="141770"/>
                    <a:pt x="475612" y="131902"/>
                  </a:cubicBezTo>
                  <a:lnTo>
                    <a:pt x="333366" y="31252"/>
                  </a:lnTo>
                  <a:cubicBezTo>
                    <a:pt x="305334" y="11440"/>
                    <a:pt x="274978" y="0"/>
                    <a:pt x="2439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0" name="任意多边形: 形状 89">
              <a:extLst>
                <a:ext uri="{FF2B5EF4-FFF2-40B4-BE49-F238E27FC236}">
                  <a16:creationId xmlns="" xmlns:a16="http://schemas.microsoft.com/office/drawing/2014/main" id="{B8F2F8B0-AF5D-48D7-BADD-302A1A9E673A}"/>
                </a:ext>
              </a:extLst>
            </p:cNvPr>
            <p:cNvSpPr/>
            <p:nvPr/>
          </p:nvSpPr>
          <p:spPr>
            <a:xfrm>
              <a:off x="5851645" y="3308717"/>
              <a:ext cx="488680" cy="188149"/>
            </a:xfrm>
            <a:custGeom>
              <a:avLst/>
              <a:gdLst>
                <a:gd name="connsiteX0" fmla="*/ 243964 w 488680"/>
                <a:gd name="connsiteY0" fmla="*/ 0 h 188149"/>
                <a:gd name="connsiteX1" fmla="*/ 155315 w 488680"/>
                <a:gd name="connsiteY1" fmla="*/ 30947 h 188149"/>
                <a:gd name="connsiteX2" fmla="*/ 155315 w 488680"/>
                <a:gd name="connsiteY2" fmla="*/ 30994 h 188149"/>
                <a:gd name="connsiteX3" fmla="*/ 13097 w 488680"/>
                <a:gd name="connsiteY3" fmla="*/ 131607 h 188149"/>
                <a:gd name="connsiteX4" fmla="*/ 5706 w 488680"/>
                <a:gd name="connsiteY4" fmla="*/ 174765 h 188149"/>
                <a:gd name="connsiteX5" fmla="*/ 48864 w 488680"/>
                <a:gd name="connsiteY5" fmla="*/ 182156 h 188149"/>
                <a:gd name="connsiteX6" fmla="*/ 191034 w 488680"/>
                <a:gd name="connsiteY6" fmla="*/ 81515 h 188149"/>
                <a:gd name="connsiteX7" fmla="*/ 244079 w 488680"/>
                <a:gd name="connsiteY7" fmla="*/ 61865 h 188149"/>
                <a:gd name="connsiteX8" fmla="*/ 297552 w 488680"/>
                <a:gd name="connsiteY8" fmla="*/ 81744 h 188149"/>
                <a:gd name="connsiteX9" fmla="*/ 439779 w 488680"/>
                <a:gd name="connsiteY9" fmla="*/ 182461 h 188149"/>
                <a:gd name="connsiteX10" fmla="*/ 483004 w 488680"/>
                <a:gd name="connsiteY10" fmla="*/ 175069 h 188149"/>
                <a:gd name="connsiteX11" fmla="*/ 475612 w 488680"/>
                <a:gd name="connsiteY11" fmla="*/ 131912 h 188149"/>
                <a:gd name="connsiteX12" fmla="*/ 333366 w 488680"/>
                <a:gd name="connsiteY12" fmla="*/ 31299 h 188149"/>
                <a:gd name="connsiteX13" fmla="*/ 243964 w 488680"/>
                <a:gd name="connsiteY13" fmla="*/ 0 h 18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8680" h="188149">
                  <a:moveTo>
                    <a:pt x="243964" y="0"/>
                  </a:moveTo>
                  <a:cubicBezTo>
                    <a:pt x="212960" y="0"/>
                    <a:pt x="182899" y="11392"/>
                    <a:pt x="155315" y="30947"/>
                  </a:cubicBezTo>
                  <a:lnTo>
                    <a:pt x="155315" y="30994"/>
                  </a:lnTo>
                  <a:lnTo>
                    <a:pt x="13097" y="131607"/>
                  </a:lnTo>
                  <a:cubicBezTo>
                    <a:pt x="-904" y="141484"/>
                    <a:pt x="-4181" y="160830"/>
                    <a:pt x="5706" y="174765"/>
                  </a:cubicBezTo>
                  <a:cubicBezTo>
                    <a:pt x="15574" y="188757"/>
                    <a:pt x="34910" y="192081"/>
                    <a:pt x="48864" y="182156"/>
                  </a:cubicBezTo>
                  <a:lnTo>
                    <a:pt x="191034" y="81515"/>
                  </a:lnTo>
                  <a:cubicBezTo>
                    <a:pt x="210932" y="67418"/>
                    <a:pt x="227905" y="61865"/>
                    <a:pt x="244079" y="61865"/>
                  </a:cubicBezTo>
                  <a:cubicBezTo>
                    <a:pt x="260252" y="61865"/>
                    <a:pt x="277273" y="67370"/>
                    <a:pt x="297552" y="81744"/>
                  </a:cubicBezTo>
                  <a:lnTo>
                    <a:pt x="439779" y="182461"/>
                  </a:lnTo>
                  <a:cubicBezTo>
                    <a:pt x="453781" y="192319"/>
                    <a:pt x="473117" y="189052"/>
                    <a:pt x="483004" y="175069"/>
                  </a:cubicBezTo>
                  <a:cubicBezTo>
                    <a:pt x="492872" y="161115"/>
                    <a:pt x="489538" y="141789"/>
                    <a:pt x="475612" y="131912"/>
                  </a:cubicBezTo>
                  <a:lnTo>
                    <a:pt x="333366" y="31299"/>
                  </a:lnTo>
                  <a:cubicBezTo>
                    <a:pt x="305334" y="11459"/>
                    <a:pt x="274978" y="0"/>
                    <a:pt x="2439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grpSp>
        <p:nvGrpSpPr>
          <p:cNvPr id="91" name="图形 60">
            <a:extLst>
              <a:ext uri="{FF2B5EF4-FFF2-40B4-BE49-F238E27FC236}">
                <a16:creationId xmlns="" xmlns:a16="http://schemas.microsoft.com/office/drawing/2014/main" id="{BCFBCE5E-3F22-4934-AA54-78307CC27273}"/>
              </a:ext>
            </a:extLst>
          </p:cNvPr>
          <p:cNvGrpSpPr/>
          <p:nvPr/>
        </p:nvGrpSpPr>
        <p:grpSpPr>
          <a:xfrm rot="5400000">
            <a:off x="8609356" y="4646454"/>
            <a:ext cx="377623" cy="274690"/>
            <a:chOff x="5851645" y="3141392"/>
            <a:chExt cx="488680" cy="355474"/>
          </a:xfrm>
          <a:solidFill>
            <a:srgbClr val="2BE7AD"/>
          </a:solidFill>
        </p:grpSpPr>
        <p:sp>
          <p:nvSpPr>
            <p:cNvPr id="92" name="任意多边形: 形状 91">
              <a:extLst>
                <a:ext uri="{FF2B5EF4-FFF2-40B4-BE49-F238E27FC236}">
                  <a16:creationId xmlns="" xmlns:a16="http://schemas.microsoft.com/office/drawing/2014/main" id="{D2BF0582-9D92-43D4-9889-61104689B8AA}"/>
                </a:ext>
              </a:extLst>
            </p:cNvPr>
            <p:cNvSpPr/>
            <p:nvPr/>
          </p:nvSpPr>
          <p:spPr>
            <a:xfrm>
              <a:off x="5851645" y="3141392"/>
              <a:ext cx="488680" cy="188126"/>
            </a:xfrm>
            <a:custGeom>
              <a:avLst/>
              <a:gdLst>
                <a:gd name="connsiteX0" fmla="*/ 243964 w 488680"/>
                <a:gd name="connsiteY0" fmla="*/ 0 h 188126"/>
                <a:gd name="connsiteX1" fmla="*/ 155315 w 488680"/>
                <a:gd name="connsiteY1" fmla="*/ 31004 h 188126"/>
                <a:gd name="connsiteX2" fmla="*/ 13097 w 488680"/>
                <a:gd name="connsiteY2" fmla="*/ 131597 h 188126"/>
                <a:gd name="connsiteX3" fmla="*/ 5706 w 488680"/>
                <a:gd name="connsiteY3" fmla="*/ 174765 h 188126"/>
                <a:gd name="connsiteX4" fmla="*/ 48864 w 488680"/>
                <a:gd name="connsiteY4" fmla="*/ 182156 h 188126"/>
                <a:gd name="connsiteX5" fmla="*/ 191034 w 488680"/>
                <a:gd name="connsiteY5" fmla="*/ 81448 h 188126"/>
                <a:gd name="connsiteX6" fmla="*/ 244079 w 488680"/>
                <a:gd name="connsiteY6" fmla="*/ 61846 h 188126"/>
                <a:gd name="connsiteX7" fmla="*/ 297552 w 488680"/>
                <a:gd name="connsiteY7" fmla="*/ 81744 h 188126"/>
                <a:gd name="connsiteX8" fmla="*/ 439779 w 488680"/>
                <a:gd name="connsiteY8" fmla="*/ 182432 h 188126"/>
                <a:gd name="connsiteX9" fmla="*/ 483004 w 488680"/>
                <a:gd name="connsiteY9" fmla="*/ 175060 h 188126"/>
                <a:gd name="connsiteX10" fmla="*/ 475612 w 488680"/>
                <a:gd name="connsiteY10" fmla="*/ 131902 h 188126"/>
                <a:gd name="connsiteX11" fmla="*/ 333366 w 488680"/>
                <a:gd name="connsiteY11" fmla="*/ 31252 h 188126"/>
                <a:gd name="connsiteX12" fmla="*/ 243964 w 488680"/>
                <a:gd name="connsiteY12" fmla="*/ 0 h 18812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488680" h="188126">
                  <a:moveTo>
                    <a:pt x="243964" y="0"/>
                  </a:moveTo>
                  <a:cubicBezTo>
                    <a:pt x="212960" y="0"/>
                    <a:pt x="182899" y="11440"/>
                    <a:pt x="155315" y="31004"/>
                  </a:cubicBezTo>
                  <a:lnTo>
                    <a:pt x="13097" y="131597"/>
                  </a:lnTo>
                  <a:cubicBezTo>
                    <a:pt x="-904" y="141475"/>
                    <a:pt x="-4181" y="160820"/>
                    <a:pt x="5706" y="174765"/>
                  </a:cubicBezTo>
                  <a:cubicBezTo>
                    <a:pt x="15574" y="188747"/>
                    <a:pt x="34910" y="192034"/>
                    <a:pt x="48864" y="182156"/>
                  </a:cubicBezTo>
                  <a:lnTo>
                    <a:pt x="191034" y="81448"/>
                  </a:lnTo>
                  <a:cubicBezTo>
                    <a:pt x="210932" y="67408"/>
                    <a:pt x="227905" y="61846"/>
                    <a:pt x="244079" y="61846"/>
                  </a:cubicBezTo>
                  <a:cubicBezTo>
                    <a:pt x="260252" y="61846"/>
                    <a:pt x="277273" y="67351"/>
                    <a:pt x="297552" y="81744"/>
                  </a:cubicBezTo>
                  <a:lnTo>
                    <a:pt x="439779" y="182432"/>
                  </a:lnTo>
                  <a:cubicBezTo>
                    <a:pt x="453781" y="192319"/>
                    <a:pt x="473117" y="188995"/>
                    <a:pt x="483004" y="175060"/>
                  </a:cubicBezTo>
                  <a:cubicBezTo>
                    <a:pt x="492872" y="161068"/>
                    <a:pt x="489538" y="141770"/>
                    <a:pt x="475612" y="131902"/>
                  </a:cubicBezTo>
                  <a:lnTo>
                    <a:pt x="333366" y="31252"/>
                  </a:lnTo>
                  <a:cubicBezTo>
                    <a:pt x="305334" y="11440"/>
                    <a:pt x="274978" y="0"/>
                    <a:pt x="2439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3" name="任意多边形: 形状 92">
              <a:extLst>
                <a:ext uri="{FF2B5EF4-FFF2-40B4-BE49-F238E27FC236}">
                  <a16:creationId xmlns="" xmlns:a16="http://schemas.microsoft.com/office/drawing/2014/main" id="{83EFE81E-1592-4FB8-97CD-8DCDF4A5C4C6}"/>
                </a:ext>
              </a:extLst>
            </p:cNvPr>
            <p:cNvSpPr/>
            <p:nvPr/>
          </p:nvSpPr>
          <p:spPr>
            <a:xfrm>
              <a:off x="5851645" y="3308717"/>
              <a:ext cx="488680" cy="188149"/>
            </a:xfrm>
            <a:custGeom>
              <a:avLst/>
              <a:gdLst>
                <a:gd name="connsiteX0" fmla="*/ 243964 w 488680"/>
                <a:gd name="connsiteY0" fmla="*/ 0 h 188149"/>
                <a:gd name="connsiteX1" fmla="*/ 155315 w 488680"/>
                <a:gd name="connsiteY1" fmla="*/ 30947 h 188149"/>
                <a:gd name="connsiteX2" fmla="*/ 155315 w 488680"/>
                <a:gd name="connsiteY2" fmla="*/ 30994 h 188149"/>
                <a:gd name="connsiteX3" fmla="*/ 13097 w 488680"/>
                <a:gd name="connsiteY3" fmla="*/ 131607 h 188149"/>
                <a:gd name="connsiteX4" fmla="*/ 5706 w 488680"/>
                <a:gd name="connsiteY4" fmla="*/ 174765 h 188149"/>
                <a:gd name="connsiteX5" fmla="*/ 48864 w 488680"/>
                <a:gd name="connsiteY5" fmla="*/ 182156 h 188149"/>
                <a:gd name="connsiteX6" fmla="*/ 191034 w 488680"/>
                <a:gd name="connsiteY6" fmla="*/ 81515 h 188149"/>
                <a:gd name="connsiteX7" fmla="*/ 244079 w 488680"/>
                <a:gd name="connsiteY7" fmla="*/ 61865 h 188149"/>
                <a:gd name="connsiteX8" fmla="*/ 297552 w 488680"/>
                <a:gd name="connsiteY8" fmla="*/ 81744 h 188149"/>
                <a:gd name="connsiteX9" fmla="*/ 439779 w 488680"/>
                <a:gd name="connsiteY9" fmla="*/ 182461 h 188149"/>
                <a:gd name="connsiteX10" fmla="*/ 483004 w 488680"/>
                <a:gd name="connsiteY10" fmla="*/ 175069 h 188149"/>
                <a:gd name="connsiteX11" fmla="*/ 475612 w 488680"/>
                <a:gd name="connsiteY11" fmla="*/ 131912 h 188149"/>
                <a:gd name="connsiteX12" fmla="*/ 333366 w 488680"/>
                <a:gd name="connsiteY12" fmla="*/ 31299 h 188149"/>
                <a:gd name="connsiteX13" fmla="*/ 243964 w 488680"/>
                <a:gd name="connsiteY13" fmla="*/ 0 h 188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488680" h="188149">
                  <a:moveTo>
                    <a:pt x="243964" y="0"/>
                  </a:moveTo>
                  <a:cubicBezTo>
                    <a:pt x="212960" y="0"/>
                    <a:pt x="182899" y="11392"/>
                    <a:pt x="155315" y="30947"/>
                  </a:cubicBezTo>
                  <a:lnTo>
                    <a:pt x="155315" y="30994"/>
                  </a:lnTo>
                  <a:lnTo>
                    <a:pt x="13097" y="131607"/>
                  </a:lnTo>
                  <a:cubicBezTo>
                    <a:pt x="-904" y="141484"/>
                    <a:pt x="-4181" y="160830"/>
                    <a:pt x="5706" y="174765"/>
                  </a:cubicBezTo>
                  <a:cubicBezTo>
                    <a:pt x="15574" y="188757"/>
                    <a:pt x="34910" y="192081"/>
                    <a:pt x="48864" y="182156"/>
                  </a:cubicBezTo>
                  <a:lnTo>
                    <a:pt x="191034" y="81515"/>
                  </a:lnTo>
                  <a:cubicBezTo>
                    <a:pt x="210932" y="67418"/>
                    <a:pt x="227905" y="61865"/>
                    <a:pt x="244079" y="61865"/>
                  </a:cubicBezTo>
                  <a:cubicBezTo>
                    <a:pt x="260252" y="61865"/>
                    <a:pt x="277273" y="67370"/>
                    <a:pt x="297552" y="81744"/>
                  </a:cubicBezTo>
                  <a:lnTo>
                    <a:pt x="439779" y="182461"/>
                  </a:lnTo>
                  <a:cubicBezTo>
                    <a:pt x="453781" y="192319"/>
                    <a:pt x="473117" y="189052"/>
                    <a:pt x="483004" y="175069"/>
                  </a:cubicBezTo>
                  <a:cubicBezTo>
                    <a:pt x="492872" y="161115"/>
                    <a:pt x="489538" y="141789"/>
                    <a:pt x="475612" y="131912"/>
                  </a:cubicBezTo>
                  <a:lnTo>
                    <a:pt x="333366" y="31299"/>
                  </a:lnTo>
                  <a:cubicBezTo>
                    <a:pt x="305334" y="11459"/>
                    <a:pt x="274978" y="0"/>
                    <a:pt x="243964" y="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95" name="文本框 94">
            <a:extLst>
              <a:ext uri="{FF2B5EF4-FFF2-40B4-BE49-F238E27FC236}">
                <a16:creationId xmlns="" xmlns:a16="http://schemas.microsoft.com/office/drawing/2014/main" id="{A8065B11-E748-40E5-A82F-B031F845E0BD}"/>
              </a:ext>
            </a:extLst>
          </p:cNvPr>
          <p:cNvSpPr txBox="1"/>
          <p:nvPr/>
        </p:nvSpPr>
        <p:spPr>
          <a:xfrm>
            <a:off x="9791700" y="1438373"/>
            <a:ext cx="1812319" cy="340519"/>
          </a:xfrm>
          <a:prstGeom prst="roundRect">
            <a:avLst/>
          </a:prstGeom>
          <a:solidFill>
            <a:srgbClr val="2BE7A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96" name="文本框 95">
            <a:extLst>
              <a:ext uri="{FF2B5EF4-FFF2-40B4-BE49-F238E27FC236}">
                <a16:creationId xmlns="" xmlns:a16="http://schemas.microsoft.com/office/drawing/2014/main" id="{7E8722D4-77EC-4E44-AED4-726C83F7CE8E}"/>
              </a:ext>
            </a:extLst>
          </p:cNvPr>
          <p:cNvSpPr txBox="1"/>
          <p:nvPr/>
        </p:nvSpPr>
        <p:spPr>
          <a:xfrm>
            <a:off x="407006" y="5582908"/>
            <a:ext cx="1812319" cy="340519"/>
          </a:xfrm>
          <a:prstGeom prst="roundRect">
            <a:avLst/>
          </a:prstGeom>
          <a:solidFill>
            <a:srgbClr val="2BE7A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04" name="文本框 103">
            <a:extLst>
              <a:ext uri="{FF2B5EF4-FFF2-40B4-BE49-F238E27FC236}">
                <a16:creationId xmlns="" xmlns:a16="http://schemas.microsoft.com/office/drawing/2014/main" id="{1DCC78C2-7B4B-439A-B111-5ECE986D26CA}"/>
              </a:ext>
            </a:extLst>
          </p:cNvPr>
          <p:cNvSpPr txBox="1"/>
          <p:nvPr/>
        </p:nvSpPr>
        <p:spPr>
          <a:xfrm>
            <a:off x="5655240" y="5920659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004155542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矩形 38">
            <a:extLst>
              <a:ext uri="{FF2B5EF4-FFF2-40B4-BE49-F238E27FC236}">
                <a16:creationId xmlns="" xmlns:a16="http://schemas.microsoft.com/office/drawing/2014/main" id="{5D7E3939-80F2-407B-A23D-061181D7A0FE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文本框 1">
            <a:extLst>
              <a:ext uri="{FF2B5EF4-FFF2-40B4-BE49-F238E27FC236}">
                <a16:creationId xmlns="" xmlns:a16="http://schemas.microsoft.com/office/drawing/2014/main" id="{7116E4D4-9615-419B-A0CE-D12C4AF3F8B0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3" name="图形 14">
            <a:extLst>
              <a:ext uri="{FF2B5EF4-FFF2-40B4-BE49-F238E27FC236}">
                <a16:creationId xmlns="" xmlns:a16="http://schemas.microsoft.com/office/drawing/2014/main" id="{22A62689-31B3-4833-901A-29E9405B2DED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4" name="任意多边形: 形状 3">
              <a:extLst>
                <a:ext uri="{FF2B5EF4-FFF2-40B4-BE49-F238E27FC236}">
                  <a16:creationId xmlns="" xmlns:a16="http://schemas.microsoft.com/office/drawing/2014/main" id="{AE346B09-3D24-44C7-BC1A-E2C529959234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1886AEAE-8890-475D-B207-999BE61E47F1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EB4835B3-DF7B-4FFA-B266-49B79AA6BF37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9097677E-F0D2-4039-9F39-81A908BF8DDE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66C2AAD6-64FF-4D9B-B391-3DB684AA666A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975332B3-4C15-47BD-AD11-110166571E4F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0" name="文本框 9">
            <a:extLst>
              <a:ext uri="{FF2B5EF4-FFF2-40B4-BE49-F238E27FC236}">
                <a16:creationId xmlns="" xmlns:a16="http://schemas.microsoft.com/office/drawing/2014/main" id="{8BDD9464-88D2-4225-9464-AE5474A74092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EECA72A6-4B0A-4D6F-B436-D7206462C5F5}"/>
              </a:ext>
            </a:extLst>
          </p:cNvPr>
          <p:cNvSpPr txBox="1"/>
          <p:nvPr/>
        </p:nvSpPr>
        <p:spPr>
          <a:xfrm>
            <a:off x="1506110" y="1242369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8" name="左大括号 17">
            <a:extLst>
              <a:ext uri="{FF2B5EF4-FFF2-40B4-BE49-F238E27FC236}">
                <a16:creationId xmlns="" xmlns:a16="http://schemas.microsoft.com/office/drawing/2014/main" id="{C4F4D7F7-EEAA-4023-BBF7-C38D15BF938B}"/>
              </a:ext>
            </a:extLst>
          </p:cNvPr>
          <p:cNvSpPr/>
          <p:nvPr/>
        </p:nvSpPr>
        <p:spPr>
          <a:xfrm rot="5400000">
            <a:off x="2640502" y="960069"/>
            <a:ext cx="634437" cy="2631434"/>
          </a:xfrm>
          <a:prstGeom prst="leftBrace">
            <a:avLst>
              <a:gd name="adj1" fmla="val 103692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文本框 21">
            <a:extLst>
              <a:ext uri="{FF2B5EF4-FFF2-40B4-BE49-F238E27FC236}">
                <a16:creationId xmlns="" xmlns:a16="http://schemas.microsoft.com/office/drawing/2014/main" id="{8E981118-2E58-48BB-AB2E-AD5BF9E4909C}"/>
              </a:ext>
            </a:extLst>
          </p:cNvPr>
          <p:cNvSpPr txBox="1"/>
          <p:nvPr/>
        </p:nvSpPr>
        <p:spPr>
          <a:xfrm>
            <a:off x="577449" y="2847538"/>
            <a:ext cx="234355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3" name="文本框 22">
            <a:extLst>
              <a:ext uri="{FF2B5EF4-FFF2-40B4-BE49-F238E27FC236}">
                <a16:creationId xmlns="" xmlns:a16="http://schemas.microsoft.com/office/drawing/2014/main" id="{88D90992-1964-46BA-B5AD-53AFF9B1E4EB}"/>
              </a:ext>
            </a:extLst>
          </p:cNvPr>
          <p:cNvSpPr txBox="1"/>
          <p:nvPr/>
        </p:nvSpPr>
        <p:spPr>
          <a:xfrm>
            <a:off x="2994440" y="2847538"/>
            <a:ext cx="234355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4" name="文本框 23">
            <a:extLst>
              <a:ext uri="{FF2B5EF4-FFF2-40B4-BE49-F238E27FC236}">
                <a16:creationId xmlns="" xmlns:a16="http://schemas.microsoft.com/office/drawing/2014/main" id="{F7DF672B-EC2E-46AA-87D4-8B445008566F}"/>
              </a:ext>
            </a:extLst>
          </p:cNvPr>
          <p:cNvSpPr txBox="1"/>
          <p:nvPr/>
        </p:nvSpPr>
        <p:spPr>
          <a:xfrm>
            <a:off x="7782671" y="1242369"/>
            <a:ext cx="29032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400" b="1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Power Your Point</a:t>
            </a:r>
            <a:endParaRPr lang="zh-CN" altLang="en-US" sz="2400" b="1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5" name="左大括号 24">
            <a:extLst>
              <a:ext uri="{FF2B5EF4-FFF2-40B4-BE49-F238E27FC236}">
                <a16:creationId xmlns="" xmlns:a16="http://schemas.microsoft.com/office/drawing/2014/main" id="{CCC9275A-8D5F-4EA5-B641-F3354D941A0B}"/>
              </a:ext>
            </a:extLst>
          </p:cNvPr>
          <p:cNvSpPr/>
          <p:nvPr/>
        </p:nvSpPr>
        <p:spPr>
          <a:xfrm rot="5400000">
            <a:off x="8917063" y="960069"/>
            <a:ext cx="634437" cy="2631434"/>
          </a:xfrm>
          <a:prstGeom prst="leftBrace">
            <a:avLst>
              <a:gd name="adj1" fmla="val 103692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文本框 25">
            <a:extLst>
              <a:ext uri="{FF2B5EF4-FFF2-40B4-BE49-F238E27FC236}">
                <a16:creationId xmlns="" xmlns:a16="http://schemas.microsoft.com/office/drawing/2014/main" id="{8DAECD34-42A3-4639-80BD-0CFEF68ED2F3}"/>
              </a:ext>
            </a:extLst>
          </p:cNvPr>
          <p:cNvSpPr txBox="1"/>
          <p:nvPr/>
        </p:nvSpPr>
        <p:spPr>
          <a:xfrm>
            <a:off x="6854010" y="2847538"/>
            <a:ext cx="234355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7" name="文本框 26">
            <a:extLst>
              <a:ext uri="{FF2B5EF4-FFF2-40B4-BE49-F238E27FC236}">
                <a16:creationId xmlns="" xmlns:a16="http://schemas.microsoft.com/office/drawing/2014/main" id="{5E24BBD7-0434-4BAC-AB82-4A8E85A3C0EB}"/>
              </a:ext>
            </a:extLst>
          </p:cNvPr>
          <p:cNvSpPr txBox="1"/>
          <p:nvPr/>
        </p:nvSpPr>
        <p:spPr>
          <a:xfrm>
            <a:off x="9271002" y="2847538"/>
            <a:ext cx="234355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28" name="左大括号 27">
            <a:extLst>
              <a:ext uri="{FF2B5EF4-FFF2-40B4-BE49-F238E27FC236}">
                <a16:creationId xmlns="" xmlns:a16="http://schemas.microsoft.com/office/drawing/2014/main" id="{E7A73D1A-788B-49E5-9038-E5D7D61EB848}"/>
              </a:ext>
            </a:extLst>
          </p:cNvPr>
          <p:cNvSpPr/>
          <p:nvPr/>
        </p:nvSpPr>
        <p:spPr>
          <a:xfrm rot="5400000">
            <a:off x="3848997" y="2937005"/>
            <a:ext cx="634437" cy="2631434"/>
          </a:xfrm>
          <a:prstGeom prst="leftBrace">
            <a:avLst>
              <a:gd name="adj1" fmla="val 103692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9" name="左大括号 28">
            <a:extLst>
              <a:ext uri="{FF2B5EF4-FFF2-40B4-BE49-F238E27FC236}">
                <a16:creationId xmlns="" xmlns:a16="http://schemas.microsoft.com/office/drawing/2014/main" id="{5EA5F316-605D-4193-9D25-EB6631245EF3}"/>
              </a:ext>
            </a:extLst>
          </p:cNvPr>
          <p:cNvSpPr/>
          <p:nvPr/>
        </p:nvSpPr>
        <p:spPr>
          <a:xfrm rot="5400000">
            <a:off x="7708566" y="2937005"/>
            <a:ext cx="634437" cy="2631434"/>
          </a:xfrm>
          <a:prstGeom prst="leftBrace">
            <a:avLst>
              <a:gd name="adj1" fmla="val 103692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0" name="文本框 29">
            <a:extLst>
              <a:ext uri="{FF2B5EF4-FFF2-40B4-BE49-F238E27FC236}">
                <a16:creationId xmlns="" xmlns:a16="http://schemas.microsoft.com/office/drawing/2014/main" id="{9077134D-E8B3-4CEE-B5C0-3B85C14CCE8B}"/>
              </a:ext>
            </a:extLst>
          </p:cNvPr>
          <p:cNvSpPr txBox="1"/>
          <p:nvPr/>
        </p:nvSpPr>
        <p:spPr>
          <a:xfrm>
            <a:off x="1592417" y="4824472"/>
            <a:ext cx="234355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1" name="文本框 30">
            <a:extLst>
              <a:ext uri="{FF2B5EF4-FFF2-40B4-BE49-F238E27FC236}">
                <a16:creationId xmlns="" xmlns:a16="http://schemas.microsoft.com/office/drawing/2014/main" id="{91F59087-8875-4202-873D-467A516CEA8E}"/>
              </a:ext>
            </a:extLst>
          </p:cNvPr>
          <p:cNvSpPr txBox="1"/>
          <p:nvPr/>
        </p:nvSpPr>
        <p:spPr>
          <a:xfrm>
            <a:off x="4924225" y="4824472"/>
            <a:ext cx="234355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2" name="文本框 31">
            <a:extLst>
              <a:ext uri="{FF2B5EF4-FFF2-40B4-BE49-F238E27FC236}">
                <a16:creationId xmlns="" xmlns:a16="http://schemas.microsoft.com/office/drawing/2014/main" id="{F2C733FD-E447-462B-9F5B-5B25423C85D7}"/>
              </a:ext>
            </a:extLst>
          </p:cNvPr>
          <p:cNvSpPr txBox="1"/>
          <p:nvPr/>
        </p:nvSpPr>
        <p:spPr>
          <a:xfrm>
            <a:off x="8256033" y="4824472"/>
            <a:ext cx="2343551" cy="83343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fr-FR" altLang="zh-CN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</a:t>
            </a:r>
            <a:endParaRPr lang="zh-CN" altLang="en-US" sz="1400" dirty="0">
              <a:solidFill>
                <a:schemeClr val="bg1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35" name="矩形 34">
            <a:extLst>
              <a:ext uri="{FF2B5EF4-FFF2-40B4-BE49-F238E27FC236}">
                <a16:creationId xmlns="" xmlns:a16="http://schemas.microsoft.com/office/drawing/2014/main" id="{BCE89A17-F479-43CD-83EC-6E244DD1F7E0}"/>
              </a:ext>
            </a:extLst>
          </p:cNvPr>
          <p:cNvSpPr/>
          <p:nvPr/>
        </p:nvSpPr>
        <p:spPr>
          <a:xfrm>
            <a:off x="0" y="6509658"/>
            <a:ext cx="12192000" cy="348342"/>
          </a:xfrm>
          <a:prstGeom prst="rect">
            <a:avLst/>
          </a:prstGeom>
          <a:solidFill>
            <a:srgbClr val="2BE7AD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7" name="文本框 36">
            <a:extLst>
              <a:ext uri="{FF2B5EF4-FFF2-40B4-BE49-F238E27FC236}">
                <a16:creationId xmlns="" xmlns:a16="http://schemas.microsoft.com/office/drawing/2014/main" id="{24FA8D91-580D-4A45-B407-5A18D1EEE9A6}"/>
              </a:ext>
            </a:extLst>
          </p:cNvPr>
          <p:cNvSpPr txBox="1"/>
          <p:nvPr/>
        </p:nvSpPr>
        <p:spPr>
          <a:xfrm>
            <a:off x="2800350" y="6525645"/>
            <a:ext cx="6591300" cy="3163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>
              <a:lnSpc>
                <a:spcPct val="120000"/>
              </a:lnSpc>
            </a:pPr>
            <a:r>
              <a:rPr lang="fr-FR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pellentesque habitant morbi tristique fames ac turpis egestas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117511365"/>
      </p:ext>
    </p:extLst>
  </p:cSld>
  <p:clrMapOvr>
    <a:masterClrMapping/>
  </p:clrMapOvr>
  <p:transition spd="slow">
    <p:randomBar dir="vert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2D292A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" name="矩形 72">
            <a:extLst>
              <a:ext uri="{FF2B5EF4-FFF2-40B4-BE49-F238E27FC236}">
                <a16:creationId xmlns="" xmlns:a16="http://schemas.microsoft.com/office/drawing/2014/main" id="{974429C9-E049-40E7-85BF-481492E9E09B}"/>
              </a:ext>
            </a:extLst>
          </p:cNvPr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2D292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" name="矩形 1">
            <a:extLst>
              <a:ext uri="{FF2B5EF4-FFF2-40B4-BE49-F238E27FC236}">
                <a16:creationId xmlns="" xmlns:a16="http://schemas.microsoft.com/office/drawing/2014/main" id="{43131AC5-89DA-409D-8A92-624E9626E40B}"/>
              </a:ext>
            </a:extLst>
          </p:cNvPr>
          <p:cNvSpPr/>
          <p:nvPr/>
        </p:nvSpPr>
        <p:spPr>
          <a:xfrm>
            <a:off x="0" y="0"/>
            <a:ext cx="12192000" cy="584200"/>
          </a:xfrm>
          <a:prstGeom prst="rect">
            <a:avLst/>
          </a:prstGeom>
          <a:solidFill>
            <a:srgbClr val="40404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文本框 2">
            <a:extLst>
              <a:ext uri="{FF2B5EF4-FFF2-40B4-BE49-F238E27FC236}">
                <a16:creationId xmlns="" xmlns:a16="http://schemas.microsoft.com/office/drawing/2014/main" id="{B7E32DF9-5D95-4485-833C-3F62A93A44DC}"/>
              </a:ext>
            </a:extLst>
          </p:cNvPr>
          <p:cNvSpPr txBox="1"/>
          <p:nvPr/>
        </p:nvSpPr>
        <p:spPr>
          <a:xfrm>
            <a:off x="577449" y="92045"/>
            <a:ext cx="137109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en-US" altLang="zh-CN" sz="2000" b="1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MindMap</a:t>
            </a:r>
            <a:endParaRPr lang="zh-CN" altLang="en-US" sz="20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4" name="图形 14">
            <a:extLst>
              <a:ext uri="{FF2B5EF4-FFF2-40B4-BE49-F238E27FC236}">
                <a16:creationId xmlns="" xmlns:a16="http://schemas.microsoft.com/office/drawing/2014/main" id="{C48204B0-F780-4ABC-85FE-478EAB1FA7C4}"/>
              </a:ext>
            </a:extLst>
          </p:cNvPr>
          <p:cNvGrpSpPr/>
          <p:nvPr/>
        </p:nvGrpSpPr>
        <p:grpSpPr>
          <a:xfrm>
            <a:off x="187931" y="139700"/>
            <a:ext cx="304852" cy="304801"/>
            <a:chOff x="5791200" y="3028949"/>
            <a:chExt cx="609703" cy="609601"/>
          </a:xfrm>
          <a:solidFill>
            <a:srgbClr val="2BE7AD"/>
          </a:solidFill>
        </p:grpSpPr>
        <p:sp>
          <p:nvSpPr>
            <p:cNvPr id="5" name="任意多边形: 形状 4">
              <a:extLst>
                <a:ext uri="{FF2B5EF4-FFF2-40B4-BE49-F238E27FC236}">
                  <a16:creationId xmlns="" xmlns:a16="http://schemas.microsoft.com/office/drawing/2014/main" id="{A717DFA1-0D51-436D-A813-AA327EC802B1}"/>
                </a:ext>
              </a:extLst>
            </p:cNvPr>
            <p:cNvSpPr/>
            <p:nvPr/>
          </p:nvSpPr>
          <p:spPr>
            <a:xfrm>
              <a:off x="5791200" y="3257550"/>
              <a:ext cx="266700" cy="152400"/>
            </a:xfrm>
            <a:custGeom>
              <a:avLst/>
              <a:gdLst>
                <a:gd name="connsiteX0" fmla="*/ 209550 w 266700"/>
                <a:gd name="connsiteY0" fmla="*/ 95250 h 152400"/>
                <a:gd name="connsiteX1" fmla="*/ 247650 w 266700"/>
                <a:gd name="connsiteY1" fmla="*/ 95250 h 152400"/>
                <a:gd name="connsiteX2" fmla="*/ 266700 w 266700"/>
                <a:gd name="connsiteY2" fmla="*/ 76200 h 152400"/>
                <a:gd name="connsiteX3" fmla="*/ 247650 w 266700"/>
                <a:gd name="connsiteY3" fmla="*/ 57150 h 152400"/>
                <a:gd name="connsiteX4" fmla="*/ 209550 w 266700"/>
                <a:gd name="connsiteY4" fmla="*/ 57150 h 152400"/>
                <a:gd name="connsiteX5" fmla="*/ 152400 w 266700"/>
                <a:gd name="connsiteY5" fmla="*/ 0 h 152400"/>
                <a:gd name="connsiteX6" fmla="*/ 57150 w 266700"/>
                <a:gd name="connsiteY6" fmla="*/ 0 h 152400"/>
                <a:gd name="connsiteX7" fmla="*/ 0 w 266700"/>
                <a:gd name="connsiteY7" fmla="*/ 57150 h 152400"/>
                <a:gd name="connsiteX8" fmla="*/ 0 w 266700"/>
                <a:gd name="connsiteY8" fmla="*/ 95250 h 152400"/>
                <a:gd name="connsiteX9" fmla="*/ 57150 w 266700"/>
                <a:gd name="connsiteY9" fmla="*/ 152400 h 152400"/>
                <a:gd name="connsiteX10" fmla="*/ 152400 w 266700"/>
                <a:gd name="connsiteY10" fmla="*/ 152400 h 152400"/>
                <a:gd name="connsiteX11" fmla="*/ 209550 w 266700"/>
                <a:gd name="connsiteY11" fmla="*/ 95250 h 152400"/>
                <a:gd name="connsiteX12" fmla="*/ 38100 w 266700"/>
                <a:gd name="connsiteY12" fmla="*/ 95250 h 152400"/>
                <a:gd name="connsiteX13" fmla="*/ 38100 w 266700"/>
                <a:gd name="connsiteY13" fmla="*/ 57150 h 152400"/>
                <a:gd name="connsiteX14" fmla="*/ 57150 w 266700"/>
                <a:gd name="connsiteY14" fmla="*/ 38100 h 152400"/>
                <a:gd name="connsiteX15" fmla="*/ 152400 w 266700"/>
                <a:gd name="connsiteY15" fmla="*/ 38100 h 152400"/>
                <a:gd name="connsiteX16" fmla="*/ 171450 w 266700"/>
                <a:gd name="connsiteY16" fmla="*/ 57150 h 152400"/>
                <a:gd name="connsiteX17" fmla="*/ 171450 w 266700"/>
                <a:gd name="connsiteY17" fmla="*/ 95250 h 152400"/>
                <a:gd name="connsiteX18" fmla="*/ 152400 w 266700"/>
                <a:gd name="connsiteY18" fmla="*/ 114300 h 152400"/>
                <a:gd name="connsiteX19" fmla="*/ 57150 w 266700"/>
                <a:gd name="connsiteY19" fmla="*/ 114300 h 152400"/>
                <a:gd name="connsiteX20" fmla="*/ 38100 w 266700"/>
                <a:gd name="connsiteY20" fmla="*/ 9525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66700" h="152400">
                  <a:moveTo>
                    <a:pt x="209550" y="95250"/>
                  </a:moveTo>
                  <a:lnTo>
                    <a:pt x="247650" y="95250"/>
                  </a:lnTo>
                  <a:cubicBezTo>
                    <a:pt x="258171" y="95250"/>
                    <a:pt x="266700" y="86721"/>
                    <a:pt x="266700" y="76200"/>
                  </a:cubicBezTo>
                  <a:cubicBezTo>
                    <a:pt x="266700" y="65679"/>
                    <a:pt x="258171" y="57150"/>
                    <a:pt x="247650" y="57150"/>
                  </a:cubicBezTo>
                  <a:lnTo>
                    <a:pt x="209550" y="57150"/>
                  </a:lnTo>
                  <a:cubicBezTo>
                    <a:pt x="209513" y="25602"/>
                    <a:pt x="183948" y="37"/>
                    <a:pt x="152400" y="0"/>
                  </a:cubicBezTo>
                  <a:lnTo>
                    <a:pt x="57150" y="0"/>
                  </a:lnTo>
                  <a:cubicBezTo>
                    <a:pt x="25602" y="37"/>
                    <a:pt x="37" y="25602"/>
                    <a:pt x="0" y="57150"/>
                  </a:cubicBezTo>
                  <a:lnTo>
                    <a:pt x="0" y="95250"/>
                  </a:lnTo>
                  <a:cubicBezTo>
                    <a:pt x="37" y="126798"/>
                    <a:pt x="25602" y="152363"/>
                    <a:pt x="57150" y="152400"/>
                  </a:cubicBezTo>
                  <a:lnTo>
                    <a:pt x="152400" y="152400"/>
                  </a:lnTo>
                  <a:cubicBezTo>
                    <a:pt x="183948" y="152363"/>
                    <a:pt x="209513" y="126798"/>
                    <a:pt x="209550" y="95250"/>
                  </a:cubicBezTo>
                  <a:close/>
                  <a:moveTo>
                    <a:pt x="38100" y="95250"/>
                  </a:moveTo>
                  <a:lnTo>
                    <a:pt x="38100" y="57150"/>
                  </a:lnTo>
                  <a:cubicBezTo>
                    <a:pt x="38100" y="46629"/>
                    <a:pt x="46629" y="38100"/>
                    <a:pt x="57150" y="38100"/>
                  </a:cubicBezTo>
                  <a:lnTo>
                    <a:pt x="152400" y="38100"/>
                  </a:lnTo>
                  <a:cubicBezTo>
                    <a:pt x="162921" y="38100"/>
                    <a:pt x="171450" y="46629"/>
                    <a:pt x="171450" y="57150"/>
                  </a:cubicBezTo>
                  <a:lnTo>
                    <a:pt x="171450" y="95250"/>
                  </a:lnTo>
                  <a:cubicBezTo>
                    <a:pt x="171450" y="105771"/>
                    <a:pt x="162921" y="114300"/>
                    <a:pt x="152400" y="114300"/>
                  </a:cubicBezTo>
                  <a:lnTo>
                    <a:pt x="57150" y="114300"/>
                  </a:lnTo>
                  <a:cubicBezTo>
                    <a:pt x="46629" y="114300"/>
                    <a:pt x="38100" y="105771"/>
                    <a:pt x="38100" y="952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6" name="任意多边形: 形状 5">
              <a:extLst>
                <a:ext uri="{FF2B5EF4-FFF2-40B4-BE49-F238E27FC236}">
                  <a16:creationId xmlns="" xmlns:a16="http://schemas.microsoft.com/office/drawing/2014/main" id="{E8F39EC1-427B-4A1A-B31F-F85BBA1688F3}"/>
                </a:ext>
              </a:extLst>
            </p:cNvPr>
            <p:cNvSpPr/>
            <p:nvPr/>
          </p:nvSpPr>
          <p:spPr>
            <a:xfrm>
              <a:off x="6134100" y="3257549"/>
              <a:ext cx="266803" cy="152418"/>
            </a:xfrm>
            <a:custGeom>
              <a:avLst/>
              <a:gdLst>
                <a:gd name="connsiteX0" fmla="*/ 190500 w 266803"/>
                <a:gd name="connsiteY0" fmla="*/ 0 h 152418"/>
                <a:gd name="connsiteX1" fmla="*/ 116805 w 266803"/>
                <a:gd name="connsiteY1" fmla="*/ 57150 h 152418"/>
                <a:gd name="connsiteX2" fmla="*/ 19050 w 266803"/>
                <a:gd name="connsiteY2" fmla="*/ 57150 h 152418"/>
                <a:gd name="connsiteX3" fmla="*/ 0 w 266803"/>
                <a:gd name="connsiteY3" fmla="*/ 76200 h 152418"/>
                <a:gd name="connsiteX4" fmla="*/ 19050 w 266803"/>
                <a:gd name="connsiteY4" fmla="*/ 95250 h 152418"/>
                <a:gd name="connsiteX5" fmla="*/ 116805 w 266803"/>
                <a:gd name="connsiteY5" fmla="*/ 95250 h 152418"/>
                <a:gd name="connsiteX6" fmla="*/ 209636 w 266803"/>
                <a:gd name="connsiteY6" fmla="*/ 149981 h 152418"/>
                <a:gd name="connsiteX7" fmla="*/ 264365 w 266803"/>
                <a:gd name="connsiteY7" fmla="*/ 57150 h 152418"/>
                <a:gd name="connsiteX8" fmla="*/ 190500 w 266803"/>
                <a:gd name="connsiteY8" fmla="*/ 0 h 152418"/>
                <a:gd name="connsiteX9" fmla="*/ 190500 w 266803"/>
                <a:gd name="connsiteY9" fmla="*/ 114300 h 152418"/>
                <a:gd name="connsiteX10" fmla="*/ 152400 w 266803"/>
                <a:gd name="connsiteY10" fmla="*/ 76200 h 152418"/>
                <a:gd name="connsiteX11" fmla="*/ 190500 w 266803"/>
                <a:gd name="connsiteY11" fmla="*/ 38100 h 152418"/>
                <a:gd name="connsiteX12" fmla="*/ 228600 w 266803"/>
                <a:gd name="connsiteY12" fmla="*/ 76200 h 152418"/>
                <a:gd name="connsiteX13" fmla="*/ 190500 w 266803"/>
                <a:gd name="connsiteY13" fmla="*/ 114300 h 15241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266803" h="152418">
                  <a:moveTo>
                    <a:pt x="190500" y="0"/>
                  </a:moveTo>
                  <a:cubicBezTo>
                    <a:pt x="155793" y="62"/>
                    <a:pt x="125504" y="23551"/>
                    <a:pt x="116805" y="57150"/>
                  </a:cubicBezTo>
                  <a:lnTo>
                    <a:pt x="19050" y="57150"/>
                  </a:lnTo>
                  <a:cubicBezTo>
                    <a:pt x="8529" y="57150"/>
                    <a:pt x="0" y="65679"/>
                    <a:pt x="0" y="76200"/>
                  </a:cubicBezTo>
                  <a:cubicBezTo>
                    <a:pt x="0" y="86721"/>
                    <a:pt x="8529" y="95250"/>
                    <a:pt x="19050" y="95250"/>
                  </a:cubicBezTo>
                  <a:lnTo>
                    <a:pt x="116805" y="95250"/>
                  </a:lnTo>
                  <a:cubicBezTo>
                    <a:pt x="127326" y="135998"/>
                    <a:pt x="168888" y="160501"/>
                    <a:pt x="209636" y="149981"/>
                  </a:cubicBezTo>
                  <a:cubicBezTo>
                    <a:pt x="250383" y="139459"/>
                    <a:pt x="274887" y="97898"/>
                    <a:pt x="264365" y="57150"/>
                  </a:cubicBezTo>
                  <a:cubicBezTo>
                    <a:pt x="255671" y="23475"/>
                    <a:pt x="225279" y="-39"/>
                    <a:pt x="190500" y="0"/>
                  </a:cubicBezTo>
                  <a:close/>
                  <a:moveTo>
                    <a:pt x="190500" y="114300"/>
                  </a:moveTo>
                  <a:cubicBezTo>
                    <a:pt x="169458" y="114300"/>
                    <a:pt x="152400" y="97242"/>
                    <a:pt x="152400" y="76200"/>
                  </a:cubicBezTo>
                  <a:cubicBezTo>
                    <a:pt x="152400" y="55158"/>
                    <a:pt x="169458" y="38100"/>
                    <a:pt x="190500" y="38100"/>
                  </a:cubicBezTo>
                  <a:cubicBezTo>
                    <a:pt x="211542" y="38100"/>
                    <a:pt x="228600" y="55158"/>
                    <a:pt x="228600" y="76200"/>
                  </a:cubicBezTo>
                  <a:cubicBezTo>
                    <a:pt x="228600" y="97242"/>
                    <a:pt x="211542" y="114300"/>
                    <a:pt x="1905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7" name="任意多边形: 形状 6">
              <a:extLst>
                <a:ext uri="{FF2B5EF4-FFF2-40B4-BE49-F238E27FC236}">
                  <a16:creationId xmlns="" xmlns:a16="http://schemas.microsoft.com/office/drawing/2014/main" id="{F938E9D6-E1FE-48F7-A401-FC0D0DC9B3D6}"/>
                </a:ext>
              </a:extLst>
            </p:cNvPr>
            <p:cNvSpPr/>
            <p:nvPr/>
          </p:nvSpPr>
          <p:spPr>
            <a:xfrm>
              <a:off x="6076950" y="3028949"/>
              <a:ext cx="323953" cy="266700"/>
            </a:xfrm>
            <a:custGeom>
              <a:avLst/>
              <a:gdLst>
                <a:gd name="connsiteX0" fmla="*/ 247650 w 323953"/>
                <a:gd name="connsiteY0" fmla="*/ 0 h 266700"/>
                <a:gd name="connsiteX1" fmla="*/ 173955 w 323953"/>
                <a:gd name="connsiteY1" fmla="*/ 57150 h 266700"/>
                <a:gd name="connsiteX2" fmla="*/ 114300 w 323953"/>
                <a:gd name="connsiteY2" fmla="*/ 57150 h 266700"/>
                <a:gd name="connsiteX3" fmla="*/ 0 w 323953"/>
                <a:gd name="connsiteY3" fmla="*/ 171450 h 266700"/>
                <a:gd name="connsiteX4" fmla="*/ 0 w 323953"/>
                <a:gd name="connsiteY4" fmla="*/ 247650 h 266700"/>
                <a:gd name="connsiteX5" fmla="*/ 19050 w 323953"/>
                <a:gd name="connsiteY5" fmla="*/ 266700 h 266700"/>
                <a:gd name="connsiteX6" fmla="*/ 38100 w 323953"/>
                <a:gd name="connsiteY6" fmla="*/ 247650 h 266700"/>
                <a:gd name="connsiteX7" fmla="*/ 38100 w 323953"/>
                <a:gd name="connsiteY7" fmla="*/ 171450 h 266700"/>
                <a:gd name="connsiteX8" fmla="*/ 114300 w 323953"/>
                <a:gd name="connsiteY8" fmla="*/ 95250 h 266700"/>
                <a:gd name="connsiteX9" fmla="*/ 173955 w 323953"/>
                <a:gd name="connsiteY9" fmla="*/ 95250 h 266700"/>
                <a:gd name="connsiteX10" fmla="*/ 266786 w 323953"/>
                <a:gd name="connsiteY10" fmla="*/ 149981 h 266700"/>
                <a:gd name="connsiteX11" fmla="*/ 321515 w 323953"/>
                <a:gd name="connsiteY11" fmla="*/ 57150 h 266700"/>
                <a:gd name="connsiteX12" fmla="*/ 247650 w 323953"/>
                <a:gd name="connsiteY12" fmla="*/ 0 h 266700"/>
                <a:gd name="connsiteX13" fmla="*/ 247650 w 323953"/>
                <a:gd name="connsiteY13" fmla="*/ 114300 h 266700"/>
                <a:gd name="connsiteX14" fmla="*/ 209550 w 323953"/>
                <a:gd name="connsiteY14" fmla="*/ 76200 h 266700"/>
                <a:gd name="connsiteX15" fmla="*/ 247650 w 323953"/>
                <a:gd name="connsiteY15" fmla="*/ 38100 h 266700"/>
                <a:gd name="connsiteX16" fmla="*/ 285750 w 323953"/>
                <a:gd name="connsiteY16" fmla="*/ 76200 h 266700"/>
                <a:gd name="connsiteX17" fmla="*/ 247650 w 323953"/>
                <a:gd name="connsiteY17" fmla="*/ 114300 h 2667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</a:cxnLst>
              <a:rect l="l" t="t" r="r" b="b"/>
              <a:pathLst>
                <a:path w="323953" h="266700">
                  <a:moveTo>
                    <a:pt x="247650" y="0"/>
                  </a:moveTo>
                  <a:cubicBezTo>
                    <a:pt x="212943" y="62"/>
                    <a:pt x="182654" y="23551"/>
                    <a:pt x="173955" y="57150"/>
                  </a:cubicBezTo>
                  <a:lnTo>
                    <a:pt x="114300" y="57150"/>
                  </a:lnTo>
                  <a:cubicBezTo>
                    <a:pt x="51205" y="57223"/>
                    <a:pt x="73" y="108355"/>
                    <a:pt x="0" y="171450"/>
                  </a:cubicBezTo>
                  <a:lnTo>
                    <a:pt x="0" y="247650"/>
                  </a:lnTo>
                  <a:cubicBezTo>
                    <a:pt x="0" y="258171"/>
                    <a:pt x="8529" y="266700"/>
                    <a:pt x="19050" y="266700"/>
                  </a:cubicBezTo>
                  <a:cubicBezTo>
                    <a:pt x="29571" y="266700"/>
                    <a:pt x="38100" y="258171"/>
                    <a:pt x="38100" y="247650"/>
                  </a:cubicBezTo>
                  <a:lnTo>
                    <a:pt x="38100" y="171450"/>
                  </a:lnTo>
                  <a:cubicBezTo>
                    <a:pt x="38148" y="129386"/>
                    <a:pt x="72236" y="95298"/>
                    <a:pt x="114300" y="95250"/>
                  </a:cubicBezTo>
                  <a:lnTo>
                    <a:pt x="173955" y="95250"/>
                  </a:lnTo>
                  <a:cubicBezTo>
                    <a:pt x="184476" y="135998"/>
                    <a:pt x="226038" y="160501"/>
                    <a:pt x="266786" y="149981"/>
                  </a:cubicBezTo>
                  <a:cubicBezTo>
                    <a:pt x="307533" y="139459"/>
                    <a:pt x="332037" y="97898"/>
                    <a:pt x="321515" y="57150"/>
                  </a:cubicBezTo>
                  <a:cubicBezTo>
                    <a:pt x="312821" y="23475"/>
                    <a:pt x="282429" y="-39"/>
                    <a:pt x="247650" y="0"/>
                  </a:cubicBezTo>
                  <a:close/>
                  <a:moveTo>
                    <a:pt x="247650" y="114300"/>
                  </a:moveTo>
                  <a:cubicBezTo>
                    <a:pt x="226608" y="114300"/>
                    <a:pt x="209550" y="97242"/>
                    <a:pt x="209550" y="76200"/>
                  </a:cubicBezTo>
                  <a:cubicBezTo>
                    <a:pt x="209550" y="55158"/>
                    <a:pt x="226608" y="38100"/>
                    <a:pt x="247650" y="38100"/>
                  </a:cubicBezTo>
                  <a:cubicBezTo>
                    <a:pt x="268692" y="38100"/>
                    <a:pt x="285750" y="55158"/>
                    <a:pt x="285750" y="76200"/>
                  </a:cubicBezTo>
                  <a:cubicBezTo>
                    <a:pt x="285750" y="97242"/>
                    <a:pt x="268692" y="114300"/>
                    <a:pt x="24765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8" name="任意多边形: 形状 7">
              <a:extLst>
                <a:ext uri="{FF2B5EF4-FFF2-40B4-BE49-F238E27FC236}">
                  <a16:creationId xmlns="" xmlns:a16="http://schemas.microsoft.com/office/drawing/2014/main" id="{54D9F596-DE7D-43D1-8CC2-E7CD52DB2315}"/>
                </a:ext>
              </a:extLst>
            </p:cNvPr>
            <p:cNvSpPr/>
            <p:nvPr/>
          </p:nvSpPr>
          <p:spPr>
            <a:xfrm>
              <a:off x="6248400" y="3486150"/>
              <a:ext cx="152400" cy="152400"/>
            </a:xfrm>
            <a:custGeom>
              <a:avLst/>
              <a:gdLst>
                <a:gd name="connsiteX0" fmla="*/ 76200 w 152400"/>
                <a:gd name="connsiteY0" fmla="*/ 0 h 152400"/>
                <a:gd name="connsiteX1" fmla="*/ 0 w 152400"/>
                <a:gd name="connsiteY1" fmla="*/ 76200 h 152400"/>
                <a:gd name="connsiteX2" fmla="*/ 76200 w 152400"/>
                <a:gd name="connsiteY2" fmla="*/ 152400 h 152400"/>
                <a:gd name="connsiteX3" fmla="*/ 152400 w 152400"/>
                <a:gd name="connsiteY3" fmla="*/ 76200 h 152400"/>
                <a:gd name="connsiteX4" fmla="*/ 76200 w 152400"/>
                <a:gd name="connsiteY4" fmla="*/ 0 h 152400"/>
                <a:gd name="connsiteX5" fmla="*/ 76200 w 152400"/>
                <a:gd name="connsiteY5" fmla="*/ 114300 h 152400"/>
                <a:gd name="connsiteX6" fmla="*/ 38100 w 152400"/>
                <a:gd name="connsiteY6" fmla="*/ 76200 h 152400"/>
                <a:gd name="connsiteX7" fmla="*/ 76200 w 152400"/>
                <a:gd name="connsiteY7" fmla="*/ 38100 h 152400"/>
                <a:gd name="connsiteX8" fmla="*/ 114300 w 152400"/>
                <a:gd name="connsiteY8" fmla="*/ 76200 h 152400"/>
                <a:gd name="connsiteX9" fmla="*/ 76200 w 152400"/>
                <a:gd name="connsiteY9" fmla="*/ 114300 h 1524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152400">
                  <a:moveTo>
                    <a:pt x="76200" y="0"/>
                  </a:moveTo>
                  <a:cubicBezTo>
                    <a:pt x="34116" y="0"/>
                    <a:pt x="0" y="34116"/>
                    <a:pt x="0" y="76200"/>
                  </a:cubicBezTo>
                  <a:cubicBezTo>
                    <a:pt x="0" y="118284"/>
                    <a:pt x="34116" y="152400"/>
                    <a:pt x="76200" y="152400"/>
                  </a:cubicBezTo>
                  <a:cubicBezTo>
                    <a:pt x="118284" y="152400"/>
                    <a:pt x="152400" y="118284"/>
                    <a:pt x="152400" y="76200"/>
                  </a:cubicBezTo>
                  <a:cubicBezTo>
                    <a:pt x="152352" y="34136"/>
                    <a:pt x="118264" y="48"/>
                    <a:pt x="76200" y="0"/>
                  </a:cubicBezTo>
                  <a:close/>
                  <a:moveTo>
                    <a:pt x="76200" y="114300"/>
                  </a:moveTo>
                  <a:cubicBezTo>
                    <a:pt x="55158" y="114300"/>
                    <a:pt x="38100" y="97242"/>
                    <a:pt x="38100" y="76200"/>
                  </a:cubicBezTo>
                  <a:cubicBezTo>
                    <a:pt x="38100" y="55158"/>
                    <a:pt x="55158" y="38100"/>
                    <a:pt x="76200" y="38100"/>
                  </a:cubicBezTo>
                  <a:cubicBezTo>
                    <a:pt x="97242" y="38100"/>
                    <a:pt x="114300" y="55158"/>
                    <a:pt x="114300" y="76200"/>
                  </a:cubicBezTo>
                  <a:cubicBezTo>
                    <a:pt x="114300" y="97242"/>
                    <a:pt x="97242" y="114300"/>
                    <a:pt x="76200" y="11430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9" name="任意多边形: 形状 8">
              <a:extLst>
                <a:ext uri="{FF2B5EF4-FFF2-40B4-BE49-F238E27FC236}">
                  <a16:creationId xmlns="" xmlns:a16="http://schemas.microsoft.com/office/drawing/2014/main" id="{1AEC02F3-0487-4181-B9C3-84D1FE4229B2}"/>
                </a:ext>
              </a:extLst>
            </p:cNvPr>
            <p:cNvSpPr/>
            <p:nvPr/>
          </p:nvSpPr>
          <p:spPr>
            <a:xfrm>
              <a:off x="6076950" y="3371850"/>
              <a:ext cx="152400" cy="209550"/>
            </a:xfrm>
            <a:custGeom>
              <a:avLst/>
              <a:gdLst>
                <a:gd name="connsiteX0" fmla="*/ 0 w 152400"/>
                <a:gd name="connsiteY0" fmla="*/ 95250 h 209550"/>
                <a:gd name="connsiteX1" fmla="*/ 114300 w 152400"/>
                <a:gd name="connsiteY1" fmla="*/ 209550 h 209550"/>
                <a:gd name="connsiteX2" fmla="*/ 133350 w 152400"/>
                <a:gd name="connsiteY2" fmla="*/ 209550 h 209550"/>
                <a:gd name="connsiteX3" fmla="*/ 152400 w 152400"/>
                <a:gd name="connsiteY3" fmla="*/ 190500 h 209550"/>
                <a:gd name="connsiteX4" fmla="*/ 133350 w 152400"/>
                <a:gd name="connsiteY4" fmla="*/ 171450 h 209550"/>
                <a:gd name="connsiteX5" fmla="*/ 114300 w 152400"/>
                <a:gd name="connsiteY5" fmla="*/ 171450 h 209550"/>
                <a:gd name="connsiteX6" fmla="*/ 38100 w 152400"/>
                <a:gd name="connsiteY6" fmla="*/ 95250 h 209550"/>
                <a:gd name="connsiteX7" fmla="*/ 38100 w 152400"/>
                <a:gd name="connsiteY7" fmla="*/ 19050 h 209550"/>
                <a:gd name="connsiteX8" fmla="*/ 19050 w 152400"/>
                <a:gd name="connsiteY8" fmla="*/ 0 h 209550"/>
                <a:gd name="connsiteX9" fmla="*/ 0 w 152400"/>
                <a:gd name="connsiteY9" fmla="*/ 19050 h 2095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152400" h="209550">
                  <a:moveTo>
                    <a:pt x="0" y="95250"/>
                  </a:moveTo>
                  <a:cubicBezTo>
                    <a:pt x="73" y="158346"/>
                    <a:pt x="51205" y="209477"/>
                    <a:pt x="114300" y="209550"/>
                  </a:cubicBezTo>
                  <a:lnTo>
                    <a:pt x="133350" y="209550"/>
                  </a:lnTo>
                  <a:cubicBezTo>
                    <a:pt x="143871" y="209550"/>
                    <a:pt x="152400" y="201021"/>
                    <a:pt x="152400" y="190500"/>
                  </a:cubicBezTo>
                  <a:cubicBezTo>
                    <a:pt x="152400" y="179979"/>
                    <a:pt x="143871" y="171450"/>
                    <a:pt x="133350" y="171450"/>
                  </a:cubicBezTo>
                  <a:lnTo>
                    <a:pt x="114300" y="171450"/>
                  </a:lnTo>
                  <a:cubicBezTo>
                    <a:pt x="72236" y="171402"/>
                    <a:pt x="38148" y="137314"/>
                    <a:pt x="38100" y="95250"/>
                  </a:cubicBezTo>
                  <a:lnTo>
                    <a:pt x="38100" y="19050"/>
                  </a:lnTo>
                  <a:cubicBezTo>
                    <a:pt x="38100" y="8529"/>
                    <a:pt x="29571" y="0"/>
                    <a:pt x="19050" y="0"/>
                  </a:cubicBezTo>
                  <a:cubicBezTo>
                    <a:pt x="8529" y="0"/>
                    <a:pt x="0" y="8529"/>
                    <a:pt x="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  <p:sp>
          <p:nvSpPr>
            <p:cNvPr id="10" name="任意多边形: 形状 9">
              <a:extLst>
                <a:ext uri="{FF2B5EF4-FFF2-40B4-BE49-F238E27FC236}">
                  <a16:creationId xmlns="" xmlns:a16="http://schemas.microsoft.com/office/drawing/2014/main" id="{E5F0F0F9-E6B6-463B-9C8F-E1A7773487C9}"/>
                </a:ext>
              </a:extLst>
            </p:cNvPr>
            <p:cNvSpPr/>
            <p:nvPr/>
          </p:nvSpPr>
          <p:spPr>
            <a:xfrm>
              <a:off x="6076950" y="3314700"/>
              <a:ext cx="38100" cy="38100"/>
            </a:xfrm>
            <a:custGeom>
              <a:avLst/>
              <a:gdLst>
                <a:gd name="connsiteX0" fmla="*/ 38100 w 38100"/>
                <a:gd name="connsiteY0" fmla="*/ 19050 h 38100"/>
                <a:gd name="connsiteX1" fmla="*/ 19050 w 38100"/>
                <a:gd name="connsiteY1" fmla="*/ 38100 h 38100"/>
                <a:gd name="connsiteX2" fmla="*/ 0 w 38100"/>
                <a:gd name="connsiteY2" fmla="*/ 19050 h 38100"/>
                <a:gd name="connsiteX3" fmla="*/ 19050 w 38100"/>
                <a:gd name="connsiteY3" fmla="*/ 0 h 38100"/>
                <a:gd name="connsiteX4" fmla="*/ 38100 w 38100"/>
                <a:gd name="connsiteY4" fmla="*/ 19050 h 3810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38100" h="38100">
                  <a:moveTo>
                    <a:pt x="38100" y="19050"/>
                  </a:moveTo>
                  <a:cubicBezTo>
                    <a:pt x="38100" y="29571"/>
                    <a:pt x="29571" y="38100"/>
                    <a:pt x="19050" y="38100"/>
                  </a:cubicBezTo>
                  <a:cubicBezTo>
                    <a:pt x="8529" y="38100"/>
                    <a:pt x="0" y="29571"/>
                    <a:pt x="0" y="19050"/>
                  </a:cubicBezTo>
                  <a:cubicBezTo>
                    <a:pt x="0" y="8529"/>
                    <a:pt x="8529" y="0"/>
                    <a:pt x="19050" y="0"/>
                  </a:cubicBezTo>
                  <a:cubicBezTo>
                    <a:pt x="29571" y="0"/>
                    <a:pt x="38100" y="8529"/>
                    <a:pt x="38100" y="19050"/>
                  </a:cubicBezTo>
                  <a:close/>
                </a:path>
              </a:pathLst>
            </a:custGeom>
            <a:grpFill/>
            <a:ln w="9525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zh-CN" altLang="en-US"/>
            </a:p>
          </p:txBody>
        </p:sp>
      </p:grp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491D7258-9858-4A86-AFBC-B656D1B039CE}"/>
              </a:ext>
            </a:extLst>
          </p:cNvPr>
          <p:cNvSpPr txBox="1"/>
          <p:nvPr/>
        </p:nvSpPr>
        <p:spPr>
          <a:xfrm>
            <a:off x="10191749" y="121841"/>
            <a:ext cx="1812319" cy="340519"/>
          </a:xfrm>
          <a:prstGeom prst="roundRect">
            <a:avLst/>
          </a:prstGeom>
          <a:noFill/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DesignedByXiao</a:t>
            </a:r>
            <a:endParaRPr lang="zh-CN" altLang="en-US" sz="14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0CB1B7C7-1742-4A75-91EA-5855EC87FDD2}"/>
              </a:ext>
            </a:extLst>
          </p:cNvPr>
          <p:cNvSpPr txBox="1"/>
          <p:nvPr/>
        </p:nvSpPr>
        <p:spPr>
          <a:xfrm>
            <a:off x="931263" y="1971678"/>
            <a:ext cx="1812319" cy="340519"/>
          </a:xfrm>
          <a:prstGeom prst="roundRect">
            <a:avLst/>
          </a:prstGeom>
          <a:solidFill>
            <a:srgbClr val="2BE7A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17" name="组合 16">
            <a:extLst>
              <a:ext uri="{FF2B5EF4-FFF2-40B4-BE49-F238E27FC236}">
                <a16:creationId xmlns="" xmlns:a16="http://schemas.microsoft.com/office/drawing/2014/main" id="{83E3188A-26B3-4698-90F6-5AAE122F48C7}"/>
              </a:ext>
            </a:extLst>
          </p:cNvPr>
          <p:cNvGrpSpPr/>
          <p:nvPr/>
        </p:nvGrpSpPr>
        <p:grpSpPr>
          <a:xfrm>
            <a:off x="577449" y="2044506"/>
            <a:ext cx="194863" cy="194863"/>
            <a:chOff x="6616700" y="2044700"/>
            <a:chExt cx="279400" cy="279400"/>
          </a:xfrm>
        </p:grpSpPr>
        <p:cxnSp>
          <p:nvCxnSpPr>
            <p:cNvPr id="15" name="直接连接符 14">
              <a:extLst>
                <a:ext uri="{FF2B5EF4-FFF2-40B4-BE49-F238E27FC236}">
                  <a16:creationId xmlns="" xmlns:a16="http://schemas.microsoft.com/office/drawing/2014/main" id="{4B4BCA33-28FF-4885-89C3-E2FDC85F71EC}"/>
                </a:ext>
              </a:extLst>
            </p:cNvPr>
            <p:cNvCxnSpPr/>
            <p:nvPr/>
          </p:nvCxnSpPr>
          <p:spPr>
            <a:xfrm>
              <a:off x="6616700" y="2184400"/>
              <a:ext cx="279400" cy="0"/>
            </a:xfrm>
            <a:prstGeom prst="line">
              <a:avLst/>
            </a:prstGeom>
            <a:ln w="19050" cap="rnd">
              <a:solidFill>
                <a:srgbClr val="2BE7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直接连接符 15">
              <a:extLst>
                <a:ext uri="{FF2B5EF4-FFF2-40B4-BE49-F238E27FC236}">
                  <a16:creationId xmlns="" xmlns:a16="http://schemas.microsoft.com/office/drawing/2014/main" id="{DBF0562C-20E2-4D9A-B1BF-7E1F20D6DB6E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616700" y="2184400"/>
              <a:ext cx="279400" cy="0"/>
            </a:xfrm>
            <a:prstGeom prst="line">
              <a:avLst/>
            </a:prstGeom>
            <a:ln w="19050" cap="rnd">
              <a:solidFill>
                <a:srgbClr val="2BE7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9" name="左大括号 18">
            <a:extLst>
              <a:ext uri="{FF2B5EF4-FFF2-40B4-BE49-F238E27FC236}">
                <a16:creationId xmlns="" xmlns:a16="http://schemas.microsoft.com/office/drawing/2014/main" id="{F91D0328-C176-41D7-80BA-34B3CEC214B3}"/>
              </a:ext>
            </a:extLst>
          </p:cNvPr>
          <p:cNvSpPr/>
          <p:nvPr/>
        </p:nvSpPr>
        <p:spPr>
          <a:xfrm>
            <a:off x="2883283" y="1481270"/>
            <a:ext cx="456818" cy="1814380"/>
          </a:xfrm>
          <a:prstGeom prst="leftBrace">
            <a:avLst>
              <a:gd name="adj1" fmla="val 119556"/>
              <a:gd name="adj2" fmla="val 36064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25" name="组合 24">
            <a:extLst>
              <a:ext uri="{FF2B5EF4-FFF2-40B4-BE49-F238E27FC236}">
                <a16:creationId xmlns="" xmlns:a16="http://schemas.microsoft.com/office/drawing/2014/main" id="{83D2711C-11E5-4D7E-9175-51FF31D6A465}"/>
              </a:ext>
            </a:extLst>
          </p:cNvPr>
          <p:cNvGrpSpPr/>
          <p:nvPr/>
        </p:nvGrpSpPr>
        <p:grpSpPr>
          <a:xfrm>
            <a:off x="3556326" y="1193819"/>
            <a:ext cx="4187884" cy="574901"/>
            <a:chOff x="3416626" y="850919"/>
            <a:chExt cx="4187884" cy="574901"/>
          </a:xfrm>
        </p:grpSpPr>
        <p:grpSp>
          <p:nvGrpSpPr>
            <p:cNvPr id="20" name="组合 19">
              <a:extLst>
                <a:ext uri="{FF2B5EF4-FFF2-40B4-BE49-F238E27FC236}">
                  <a16:creationId xmlns="" xmlns:a16="http://schemas.microsoft.com/office/drawing/2014/main" id="{21A21B21-2744-47CD-B2F5-E4B94D76B70E}"/>
                </a:ext>
              </a:extLst>
            </p:cNvPr>
            <p:cNvGrpSpPr/>
            <p:nvPr/>
          </p:nvGrpSpPr>
          <p:grpSpPr>
            <a:xfrm>
              <a:off x="3416626" y="1073415"/>
              <a:ext cx="129910" cy="129910"/>
              <a:chOff x="6616700" y="2044700"/>
              <a:chExt cx="279400" cy="279400"/>
            </a:xfrm>
          </p:grpSpPr>
          <p:cxnSp>
            <p:nvCxnSpPr>
              <p:cNvPr id="21" name="直接连接符 20">
                <a:extLst>
                  <a:ext uri="{FF2B5EF4-FFF2-40B4-BE49-F238E27FC236}">
                    <a16:creationId xmlns="" xmlns:a16="http://schemas.microsoft.com/office/drawing/2014/main" id="{38A44153-B4B7-45C3-BD52-FD2F13933DF2}"/>
                  </a:ext>
                </a:extLst>
              </p:cNvPr>
              <p:cNvCxnSpPr/>
              <p:nvPr/>
            </p:nvCxnSpPr>
            <p:spPr>
              <a:xfrm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2" name="直接连接符 21">
                <a:extLst>
                  <a:ext uri="{FF2B5EF4-FFF2-40B4-BE49-F238E27FC236}">
                    <a16:creationId xmlns="" xmlns:a16="http://schemas.microsoft.com/office/drawing/2014/main" id="{E5F05235-1526-4966-BFF1-858FE1E5343D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4" name="文本框 23">
              <a:extLst>
                <a:ext uri="{FF2B5EF4-FFF2-40B4-BE49-F238E27FC236}">
                  <a16:creationId xmlns="" xmlns:a16="http://schemas.microsoft.com/office/drawing/2014/main" id="{730A239C-C0F0-4526-A7DE-56B1B0BD879D}"/>
                </a:ext>
              </a:extLst>
            </p:cNvPr>
            <p:cNvSpPr txBox="1"/>
            <p:nvPr/>
          </p:nvSpPr>
          <p:spPr>
            <a:xfrm>
              <a:off x="3692910" y="850919"/>
              <a:ext cx="3911600" cy="57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400" dirty="0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fames ac turpis egestas</a:t>
              </a:r>
              <a:endParaRPr lang="zh-CN" altLang="en-US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26" name="组合 25">
            <a:extLst>
              <a:ext uri="{FF2B5EF4-FFF2-40B4-BE49-F238E27FC236}">
                <a16:creationId xmlns="" xmlns:a16="http://schemas.microsoft.com/office/drawing/2014/main" id="{FB9CEF55-434F-473B-BB04-36EC5311D408}"/>
              </a:ext>
            </a:extLst>
          </p:cNvPr>
          <p:cNvGrpSpPr/>
          <p:nvPr/>
        </p:nvGrpSpPr>
        <p:grpSpPr>
          <a:xfrm>
            <a:off x="3556326" y="2098594"/>
            <a:ext cx="4187884" cy="574901"/>
            <a:chOff x="3416626" y="850919"/>
            <a:chExt cx="4187884" cy="574901"/>
          </a:xfrm>
        </p:grpSpPr>
        <p:grpSp>
          <p:nvGrpSpPr>
            <p:cNvPr id="27" name="组合 26">
              <a:extLst>
                <a:ext uri="{FF2B5EF4-FFF2-40B4-BE49-F238E27FC236}">
                  <a16:creationId xmlns="" xmlns:a16="http://schemas.microsoft.com/office/drawing/2014/main" id="{F9343425-6D9C-4609-B3B6-AB8397A1C1C2}"/>
                </a:ext>
              </a:extLst>
            </p:cNvPr>
            <p:cNvGrpSpPr/>
            <p:nvPr/>
          </p:nvGrpSpPr>
          <p:grpSpPr>
            <a:xfrm>
              <a:off x="3416626" y="1073415"/>
              <a:ext cx="129910" cy="129910"/>
              <a:chOff x="6616700" y="2044700"/>
              <a:chExt cx="279400" cy="279400"/>
            </a:xfrm>
          </p:grpSpPr>
          <p:cxnSp>
            <p:nvCxnSpPr>
              <p:cNvPr id="29" name="直接连接符 28">
                <a:extLst>
                  <a:ext uri="{FF2B5EF4-FFF2-40B4-BE49-F238E27FC236}">
                    <a16:creationId xmlns="" xmlns:a16="http://schemas.microsoft.com/office/drawing/2014/main" id="{40D8DA22-7F24-431F-A902-5ECA051D31F2}"/>
                  </a:ext>
                </a:extLst>
              </p:cNvPr>
              <p:cNvCxnSpPr/>
              <p:nvPr/>
            </p:nvCxnSpPr>
            <p:spPr>
              <a:xfrm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直接连接符 29">
                <a:extLst>
                  <a:ext uri="{FF2B5EF4-FFF2-40B4-BE49-F238E27FC236}">
                    <a16:creationId xmlns="" xmlns:a16="http://schemas.microsoft.com/office/drawing/2014/main" id="{1D5AEAA2-84AA-4A39-B953-A14A405E178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28" name="文本框 27">
              <a:extLst>
                <a:ext uri="{FF2B5EF4-FFF2-40B4-BE49-F238E27FC236}">
                  <a16:creationId xmlns="" xmlns:a16="http://schemas.microsoft.com/office/drawing/2014/main" id="{DBB8B9EB-2814-477B-AA91-E53FE40DCD8C}"/>
                </a:ext>
              </a:extLst>
            </p:cNvPr>
            <p:cNvSpPr txBox="1"/>
            <p:nvPr/>
          </p:nvSpPr>
          <p:spPr>
            <a:xfrm>
              <a:off x="3692910" y="850919"/>
              <a:ext cx="3911600" cy="574901"/>
            </a:xfrm>
            <a:prstGeom prst="rect">
              <a:avLst/>
            </a:prstGeom>
            <a:solidFill>
              <a:srgbClr val="2D292A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400" dirty="0">
                  <a:solidFill>
                    <a:srgbClr val="2BE7AD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fames ac turpis egestas</a:t>
              </a:r>
              <a:endParaRPr lang="zh-CN" altLang="en-US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31" name="组合 30">
            <a:extLst>
              <a:ext uri="{FF2B5EF4-FFF2-40B4-BE49-F238E27FC236}">
                <a16:creationId xmlns="" xmlns:a16="http://schemas.microsoft.com/office/drawing/2014/main" id="{C923FD14-44F8-4022-9481-1E3EBB5C56CB}"/>
              </a:ext>
            </a:extLst>
          </p:cNvPr>
          <p:cNvGrpSpPr/>
          <p:nvPr/>
        </p:nvGrpSpPr>
        <p:grpSpPr>
          <a:xfrm>
            <a:off x="3556326" y="3003369"/>
            <a:ext cx="4187884" cy="574901"/>
            <a:chOff x="3416626" y="850919"/>
            <a:chExt cx="4187884" cy="574901"/>
          </a:xfrm>
        </p:grpSpPr>
        <p:grpSp>
          <p:nvGrpSpPr>
            <p:cNvPr id="32" name="组合 31">
              <a:extLst>
                <a:ext uri="{FF2B5EF4-FFF2-40B4-BE49-F238E27FC236}">
                  <a16:creationId xmlns="" xmlns:a16="http://schemas.microsoft.com/office/drawing/2014/main" id="{C8DB3121-9BF1-4827-9F99-028496D39597}"/>
                </a:ext>
              </a:extLst>
            </p:cNvPr>
            <p:cNvGrpSpPr/>
            <p:nvPr/>
          </p:nvGrpSpPr>
          <p:grpSpPr>
            <a:xfrm>
              <a:off x="3416626" y="1073415"/>
              <a:ext cx="129910" cy="129910"/>
              <a:chOff x="6616700" y="2044700"/>
              <a:chExt cx="279400" cy="279400"/>
            </a:xfrm>
          </p:grpSpPr>
          <p:cxnSp>
            <p:nvCxnSpPr>
              <p:cNvPr id="34" name="直接连接符 33">
                <a:extLst>
                  <a:ext uri="{FF2B5EF4-FFF2-40B4-BE49-F238E27FC236}">
                    <a16:creationId xmlns="" xmlns:a16="http://schemas.microsoft.com/office/drawing/2014/main" id="{053F164F-699B-42F4-BA62-77F8C5F7F317}"/>
                  </a:ext>
                </a:extLst>
              </p:cNvPr>
              <p:cNvCxnSpPr/>
              <p:nvPr/>
            </p:nvCxnSpPr>
            <p:spPr>
              <a:xfrm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5" name="直接连接符 34">
                <a:extLst>
                  <a:ext uri="{FF2B5EF4-FFF2-40B4-BE49-F238E27FC236}">
                    <a16:creationId xmlns="" xmlns:a16="http://schemas.microsoft.com/office/drawing/2014/main" id="{5B2F8B8F-CE91-451E-87C0-D5410D9E0388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3" name="文本框 32">
              <a:extLst>
                <a:ext uri="{FF2B5EF4-FFF2-40B4-BE49-F238E27FC236}">
                  <a16:creationId xmlns="" xmlns:a16="http://schemas.microsoft.com/office/drawing/2014/main" id="{7E9913DF-889C-4FCF-9EEC-8ECFA83A723B}"/>
                </a:ext>
              </a:extLst>
            </p:cNvPr>
            <p:cNvSpPr txBox="1"/>
            <p:nvPr/>
          </p:nvSpPr>
          <p:spPr>
            <a:xfrm>
              <a:off x="3692910" y="850919"/>
              <a:ext cx="3911600" cy="57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400" dirty="0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fames ac turpis egestas</a:t>
              </a:r>
              <a:endParaRPr lang="zh-CN" altLang="en-US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sp>
        <p:nvSpPr>
          <p:cNvPr id="36" name="左大括号 35">
            <a:extLst>
              <a:ext uri="{FF2B5EF4-FFF2-40B4-BE49-F238E27FC236}">
                <a16:creationId xmlns="" xmlns:a16="http://schemas.microsoft.com/office/drawing/2014/main" id="{38469FB6-EB3C-4C71-901A-ECA1A1CD538C}"/>
              </a:ext>
            </a:extLst>
          </p:cNvPr>
          <p:cNvSpPr/>
          <p:nvPr/>
        </p:nvSpPr>
        <p:spPr>
          <a:xfrm>
            <a:off x="7955538" y="1573052"/>
            <a:ext cx="456818" cy="3305626"/>
          </a:xfrm>
          <a:prstGeom prst="leftBrace">
            <a:avLst>
              <a:gd name="adj1" fmla="val 119556"/>
              <a:gd name="adj2" fmla="val 2117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37" name="组合 36">
            <a:extLst>
              <a:ext uri="{FF2B5EF4-FFF2-40B4-BE49-F238E27FC236}">
                <a16:creationId xmlns="" xmlns:a16="http://schemas.microsoft.com/office/drawing/2014/main" id="{64D178A8-844D-40C1-A1BD-B0A320213147}"/>
              </a:ext>
            </a:extLst>
          </p:cNvPr>
          <p:cNvGrpSpPr/>
          <p:nvPr/>
        </p:nvGrpSpPr>
        <p:grpSpPr>
          <a:xfrm>
            <a:off x="8623684" y="1285601"/>
            <a:ext cx="3206364" cy="574901"/>
            <a:chOff x="3416626" y="850919"/>
            <a:chExt cx="3206364" cy="574901"/>
          </a:xfrm>
        </p:grpSpPr>
        <p:grpSp>
          <p:nvGrpSpPr>
            <p:cNvPr id="38" name="组合 37">
              <a:extLst>
                <a:ext uri="{FF2B5EF4-FFF2-40B4-BE49-F238E27FC236}">
                  <a16:creationId xmlns="" xmlns:a16="http://schemas.microsoft.com/office/drawing/2014/main" id="{5E3BA811-D3E3-4BA4-BDB1-4357A0D2023D}"/>
                </a:ext>
              </a:extLst>
            </p:cNvPr>
            <p:cNvGrpSpPr/>
            <p:nvPr/>
          </p:nvGrpSpPr>
          <p:grpSpPr>
            <a:xfrm>
              <a:off x="3416626" y="1073415"/>
              <a:ext cx="129910" cy="129910"/>
              <a:chOff x="6616700" y="2044700"/>
              <a:chExt cx="279400" cy="279400"/>
            </a:xfrm>
          </p:grpSpPr>
          <p:cxnSp>
            <p:nvCxnSpPr>
              <p:cNvPr id="40" name="直接连接符 39">
                <a:extLst>
                  <a:ext uri="{FF2B5EF4-FFF2-40B4-BE49-F238E27FC236}">
                    <a16:creationId xmlns="" xmlns:a16="http://schemas.microsoft.com/office/drawing/2014/main" id="{8A66E260-EE01-4BEA-B399-FBB553738D39}"/>
                  </a:ext>
                </a:extLst>
              </p:cNvPr>
              <p:cNvCxnSpPr/>
              <p:nvPr/>
            </p:nvCxnSpPr>
            <p:spPr>
              <a:xfrm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1" name="直接连接符 40">
                <a:extLst>
                  <a:ext uri="{FF2B5EF4-FFF2-40B4-BE49-F238E27FC236}">
                    <a16:creationId xmlns="" xmlns:a16="http://schemas.microsoft.com/office/drawing/2014/main" id="{2B658778-516C-47C6-80FF-535403A2AB36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39" name="文本框 38">
              <a:extLst>
                <a:ext uri="{FF2B5EF4-FFF2-40B4-BE49-F238E27FC236}">
                  <a16:creationId xmlns="" xmlns:a16="http://schemas.microsoft.com/office/drawing/2014/main" id="{E59489F4-0B74-424F-9B38-ADEB612B8AB2}"/>
                </a:ext>
              </a:extLst>
            </p:cNvPr>
            <p:cNvSpPr txBox="1"/>
            <p:nvPr/>
          </p:nvSpPr>
          <p:spPr>
            <a:xfrm>
              <a:off x="3692910" y="850919"/>
              <a:ext cx="2930080" cy="57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400" dirty="0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fames ac turpis egestas</a:t>
              </a:r>
              <a:endParaRPr lang="zh-CN" altLang="en-US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42" name="组合 41">
            <a:extLst>
              <a:ext uri="{FF2B5EF4-FFF2-40B4-BE49-F238E27FC236}">
                <a16:creationId xmlns="" xmlns:a16="http://schemas.microsoft.com/office/drawing/2014/main" id="{42F126BC-9CBF-47C9-A953-97E9478AB5FB}"/>
              </a:ext>
            </a:extLst>
          </p:cNvPr>
          <p:cNvGrpSpPr/>
          <p:nvPr/>
        </p:nvGrpSpPr>
        <p:grpSpPr>
          <a:xfrm>
            <a:off x="8623684" y="4591227"/>
            <a:ext cx="3206364" cy="574901"/>
            <a:chOff x="3416626" y="850919"/>
            <a:chExt cx="3206364" cy="574901"/>
          </a:xfrm>
        </p:grpSpPr>
        <p:grpSp>
          <p:nvGrpSpPr>
            <p:cNvPr id="43" name="组合 42">
              <a:extLst>
                <a:ext uri="{FF2B5EF4-FFF2-40B4-BE49-F238E27FC236}">
                  <a16:creationId xmlns="" xmlns:a16="http://schemas.microsoft.com/office/drawing/2014/main" id="{106B6A95-93C4-4A1F-A71F-1B0001604563}"/>
                </a:ext>
              </a:extLst>
            </p:cNvPr>
            <p:cNvGrpSpPr/>
            <p:nvPr/>
          </p:nvGrpSpPr>
          <p:grpSpPr>
            <a:xfrm>
              <a:off x="3416626" y="1073415"/>
              <a:ext cx="129910" cy="129910"/>
              <a:chOff x="6616700" y="2044700"/>
              <a:chExt cx="279400" cy="279400"/>
            </a:xfrm>
          </p:grpSpPr>
          <p:cxnSp>
            <p:nvCxnSpPr>
              <p:cNvPr id="45" name="直接连接符 44">
                <a:extLst>
                  <a:ext uri="{FF2B5EF4-FFF2-40B4-BE49-F238E27FC236}">
                    <a16:creationId xmlns="" xmlns:a16="http://schemas.microsoft.com/office/drawing/2014/main" id="{AE424CE7-0E5C-42A6-AA46-BBAA20F8B636}"/>
                  </a:ext>
                </a:extLst>
              </p:cNvPr>
              <p:cNvCxnSpPr/>
              <p:nvPr/>
            </p:nvCxnSpPr>
            <p:spPr>
              <a:xfrm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46" name="直接连接符 45">
                <a:extLst>
                  <a:ext uri="{FF2B5EF4-FFF2-40B4-BE49-F238E27FC236}">
                    <a16:creationId xmlns="" xmlns:a16="http://schemas.microsoft.com/office/drawing/2014/main" id="{569EC75E-3D88-4DAE-A72A-BAD01E4EE4D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4" name="文本框 43">
              <a:extLst>
                <a:ext uri="{FF2B5EF4-FFF2-40B4-BE49-F238E27FC236}">
                  <a16:creationId xmlns="" xmlns:a16="http://schemas.microsoft.com/office/drawing/2014/main" id="{1894FFDE-39EA-484B-BC3B-CF46C3277BF3}"/>
                </a:ext>
              </a:extLst>
            </p:cNvPr>
            <p:cNvSpPr txBox="1"/>
            <p:nvPr/>
          </p:nvSpPr>
          <p:spPr>
            <a:xfrm>
              <a:off x="3692910" y="850919"/>
              <a:ext cx="2930080" cy="57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400" dirty="0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fames ac turpis egestas</a:t>
              </a:r>
              <a:endParaRPr lang="zh-CN" altLang="en-US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47" name="组合 46">
            <a:extLst>
              <a:ext uri="{FF2B5EF4-FFF2-40B4-BE49-F238E27FC236}">
                <a16:creationId xmlns="" xmlns:a16="http://schemas.microsoft.com/office/drawing/2014/main" id="{FD60C2E4-376C-46D5-894D-36D462EDD128}"/>
              </a:ext>
            </a:extLst>
          </p:cNvPr>
          <p:cNvGrpSpPr/>
          <p:nvPr/>
        </p:nvGrpSpPr>
        <p:grpSpPr>
          <a:xfrm>
            <a:off x="8623684" y="2387476"/>
            <a:ext cx="3206364" cy="574901"/>
            <a:chOff x="3416626" y="850919"/>
            <a:chExt cx="3206364" cy="574901"/>
          </a:xfrm>
        </p:grpSpPr>
        <p:grpSp>
          <p:nvGrpSpPr>
            <p:cNvPr id="48" name="组合 47">
              <a:extLst>
                <a:ext uri="{FF2B5EF4-FFF2-40B4-BE49-F238E27FC236}">
                  <a16:creationId xmlns="" xmlns:a16="http://schemas.microsoft.com/office/drawing/2014/main" id="{CA296C8E-17B2-4A95-A161-C7550747335D}"/>
                </a:ext>
              </a:extLst>
            </p:cNvPr>
            <p:cNvGrpSpPr/>
            <p:nvPr/>
          </p:nvGrpSpPr>
          <p:grpSpPr>
            <a:xfrm>
              <a:off x="3416626" y="1073415"/>
              <a:ext cx="129910" cy="129910"/>
              <a:chOff x="6616700" y="2044700"/>
              <a:chExt cx="279400" cy="279400"/>
            </a:xfrm>
          </p:grpSpPr>
          <p:cxnSp>
            <p:nvCxnSpPr>
              <p:cNvPr id="50" name="直接连接符 49">
                <a:extLst>
                  <a:ext uri="{FF2B5EF4-FFF2-40B4-BE49-F238E27FC236}">
                    <a16:creationId xmlns="" xmlns:a16="http://schemas.microsoft.com/office/drawing/2014/main" id="{AD268462-2CD6-42F9-ADEE-3CB843609850}"/>
                  </a:ext>
                </a:extLst>
              </p:cNvPr>
              <p:cNvCxnSpPr/>
              <p:nvPr/>
            </p:nvCxnSpPr>
            <p:spPr>
              <a:xfrm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1" name="直接连接符 50">
                <a:extLst>
                  <a:ext uri="{FF2B5EF4-FFF2-40B4-BE49-F238E27FC236}">
                    <a16:creationId xmlns="" xmlns:a16="http://schemas.microsoft.com/office/drawing/2014/main" id="{C28F188C-E73A-4064-B22A-55DA9DAE2CCF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49" name="文本框 48">
              <a:extLst>
                <a:ext uri="{FF2B5EF4-FFF2-40B4-BE49-F238E27FC236}">
                  <a16:creationId xmlns="" xmlns:a16="http://schemas.microsoft.com/office/drawing/2014/main" id="{280E7AF9-478B-47B5-A951-447108E1F367}"/>
                </a:ext>
              </a:extLst>
            </p:cNvPr>
            <p:cNvSpPr txBox="1"/>
            <p:nvPr/>
          </p:nvSpPr>
          <p:spPr>
            <a:xfrm>
              <a:off x="3692910" y="850919"/>
              <a:ext cx="2930080" cy="57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400" dirty="0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fames ac turpis egestas</a:t>
              </a:r>
              <a:endParaRPr lang="zh-CN" altLang="en-US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52" name="组合 51">
            <a:extLst>
              <a:ext uri="{FF2B5EF4-FFF2-40B4-BE49-F238E27FC236}">
                <a16:creationId xmlns="" xmlns:a16="http://schemas.microsoft.com/office/drawing/2014/main" id="{37E79953-CB35-4ED1-B387-8B391ECEAF5A}"/>
              </a:ext>
            </a:extLst>
          </p:cNvPr>
          <p:cNvGrpSpPr/>
          <p:nvPr/>
        </p:nvGrpSpPr>
        <p:grpSpPr>
          <a:xfrm>
            <a:off x="8623684" y="3489351"/>
            <a:ext cx="3206364" cy="574901"/>
            <a:chOff x="3416626" y="850919"/>
            <a:chExt cx="3206364" cy="574901"/>
          </a:xfrm>
        </p:grpSpPr>
        <p:grpSp>
          <p:nvGrpSpPr>
            <p:cNvPr id="53" name="组合 52">
              <a:extLst>
                <a:ext uri="{FF2B5EF4-FFF2-40B4-BE49-F238E27FC236}">
                  <a16:creationId xmlns="" xmlns:a16="http://schemas.microsoft.com/office/drawing/2014/main" id="{64E483CB-0D9E-495D-9196-879168B41055}"/>
                </a:ext>
              </a:extLst>
            </p:cNvPr>
            <p:cNvGrpSpPr/>
            <p:nvPr/>
          </p:nvGrpSpPr>
          <p:grpSpPr>
            <a:xfrm>
              <a:off x="3416626" y="1073415"/>
              <a:ext cx="129910" cy="129910"/>
              <a:chOff x="6616700" y="2044700"/>
              <a:chExt cx="279400" cy="279400"/>
            </a:xfrm>
          </p:grpSpPr>
          <p:cxnSp>
            <p:nvCxnSpPr>
              <p:cNvPr id="55" name="直接连接符 54">
                <a:extLst>
                  <a:ext uri="{FF2B5EF4-FFF2-40B4-BE49-F238E27FC236}">
                    <a16:creationId xmlns="" xmlns:a16="http://schemas.microsoft.com/office/drawing/2014/main" id="{AF5E6945-2F82-4365-BC77-37C87074141E}"/>
                  </a:ext>
                </a:extLst>
              </p:cNvPr>
              <p:cNvCxnSpPr/>
              <p:nvPr/>
            </p:nvCxnSpPr>
            <p:spPr>
              <a:xfrm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56" name="直接连接符 55">
                <a:extLst>
                  <a:ext uri="{FF2B5EF4-FFF2-40B4-BE49-F238E27FC236}">
                    <a16:creationId xmlns="" xmlns:a16="http://schemas.microsoft.com/office/drawing/2014/main" id="{B07D313D-7508-4AF8-AEA6-87A2175A03B7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54" name="文本框 53">
              <a:extLst>
                <a:ext uri="{FF2B5EF4-FFF2-40B4-BE49-F238E27FC236}">
                  <a16:creationId xmlns="" xmlns:a16="http://schemas.microsoft.com/office/drawing/2014/main" id="{DA4A0861-E48E-4583-8FF6-71D9B0CA8809}"/>
                </a:ext>
              </a:extLst>
            </p:cNvPr>
            <p:cNvSpPr txBox="1"/>
            <p:nvPr/>
          </p:nvSpPr>
          <p:spPr>
            <a:xfrm>
              <a:off x="3692910" y="850919"/>
              <a:ext cx="2930080" cy="57490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400" dirty="0">
                  <a:solidFill>
                    <a:schemeClr val="bg1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fames ac turpis egestas</a:t>
              </a:r>
              <a:endParaRPr lang="zh-CN" altLang="en-US" sz="1400" dirty="0">
                <a:solidFill>
                  <a:schemeClr val="bg1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  <p:grpSp>
        <p:nvGrpSpPr>
          <p:cNvPr id="57" name="组合 56">
            <a:extLst>
              <a:ext uri="{FF2B5EF4-FFF2-40B4-BE49-F238E27FC236}">
                <a16:creationId xmlns="" xmlns:a16="http://schemas.microsoft.com/office/drawing/2014/main" id="{0C11425A-DB49-41D9-A6B6-1844D8E45981}"/>
              </a:ext>
            </a:extLst>
          </p:cNvPr>
          <p:cNvGrpSpPr/>
          <p:nvPr/>
        </p:nvGrpSpPr>
        <p:grpSpPr>
          <a:xfrm>
            <a:off x="577449" y="5164896"/>
            <a:ext cx="194863" cy="194863"/>
            <a:chOff x="6616700" y="2044700"/>
            <a:chExt cx="279400" cy="279400"/>
          </a:xfrm>
        </p:grpSpPr>
        <p:cxnSp>
          <p:nvCxnSpPr>
            <p:cNvPr id="58" name="直接连接符 57">
              <a:extLst>
                <a:ext uri="{FF2B5EF4-FFF2-40B4-BE49-F238E27FC236}">
                  <a16:creationId xmlns="" xmlns:a16="http://schemas.microsoft.com/office/drawing/2014/main" id="{E3336E95-2AA4-4539-A584-834D705A5F27}"/>
                </a:ext>
              </a:extLst>
            </p:cNvPr>
            <p:cNvCxnSpPr/>
            <p:nvPr/>
          </p:nvCxnSpPr>
          <p:spPr>
            <a:xfrm>
              <a:off x="6616700" y="2184400"/>
              <a:ext cx="279400" cy="0"/>
            </a:xfrm>
            <a:prstGeom prst="line">
              <a:avLst/>
            </a:prstGeom>
            <a:ln w="19050" cap="rnd">
              <a:solidFill>
                <a:srgbClr val="2BE7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直接连接符 58">
              <a:extLst>
                <a:ext uri="{FF2B5EF4-FFF2-40B4-BE49-F238E27FC236}">
                  <a16:creationId xmlns="" xmlns:a16="http://schemas.microsoft.com/office/drawing/2014/main" id="{07036243-066A-4A3B-A40F-EDB166CA03A6}"/>
                </a:ext>
              </a:extLst>
            </p:cNvPr>
            <p:cNvCxnSpPr>
              <a:cxnSpLocks/>
            </p:cNvCxnSpPr>
            <p:nvPr/>
          </p:nvCxnSpPr>
          <p:spPr>
            <a:xfrm rot="5400000">
              <a:off x="6616700" y="2184400"/>
              <a:ext cx="279400" cy="0"/>
            </a:xfrm>
            <a:prstGeom prst="line">
              <a:avLst/>
            </a:prstGeom>
            <a:ln w="19050" cap="rnd">
              <a:solidFill>
                <a:srgbClr val="2BE7AD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文本框 59">
            <a:extLst>
              <a:ext uri="{FF2B5EF4-FFF2-40B4-BE49-F238E27FC236}">
                <a16:creationId xmlns="" xmlns:a16="http://schemas.microsoft.com/office/drawing/2014/main" id="{6B7DDEA8-479F-4A41-AEA3-22B610996CD5}"/>
              </a:ext>
            </a:extLst>
          </p:cNvPr>
          <p:cNvSpPr txBox="1"/>
          <p:nvPr/>
        </p:nvSpPr>
        <p:spPr>
          <a:xfrm>
            <a:off x="931263" y="5092068"/>
            <a:ext cx="1812319" cy="340519"/>
          </a:xfrm>
          <a:prstGeom prst="roundRect">
            <a:avLst/>
          </a:prstGeom>
          <a:solidFill>
            <a:srgbClr val="2BE7AD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400" b="1" dirty="0">
                <a:solidFill>
                  <a:srgbClr val="2D292A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400" b="1" dirty="0">
              <a:solidFill>
                <a:srgbClr val="2D292A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3" name="左大括号 62">
            <a:extLst>
              <a:ext uri="{FF2B5EF4-FFF2-40B4-BE49-F238E27FC236}">
                <a16:creationId xmlns="" xmlns:a16="http://schemas.microsoft.com/office/drawing/2014/main" id="{E791DF41-AB40-448F-8300-820F637CF87C}"/>
              </a:ext>
            </a:extLst>
          </p:cNvPr>
          <p:cNvSpPr/>
          <p:nvPr/>
        </p:nvSpPr>
        <p:spPr>
          <a:xfrm>
            <a:off x="2883283" y="4457701"/>
            <a:ext cx="456816" cy="1609252"/>
          </a:xfrm>
          <a:prstGeom prst="leftBrace">
            <a:avLst>
              <a:gd name="adj1" fmla="val 92929"/>
              <a:gd name="adj2" fmla="val 50000"/>
            </a:avLst>
          </a:prstGeom>
          <a:ln>
            <a:solidFill>
              <a:srgbClr val="2BE7AD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5" name="文本框 64">
            <a:extLst>
              <a:ext uri="{FF2B5EF4-FFF2-40B4-BE49-F238E27FC236}">
                <a16:creationId xmlns="" xmlns:a16="http://schemas.microsoft.com/office/drawing/2014/main" id="{8CEFCA51-B397-4039-8B0D-0F5D88C38F01}"/>
              </a:ext>
            </a:extLst>
          </p:cNvPr>
          <p:cNvSpPr txBox="1"/>
          <p:nvPr/>
        </p:nvSpPr>
        <p:spPr>
          <a:xfrm>
            <a:off x="3551427" y="4305215"/>
            <a:ext cx="1812319" cy="306467"/>
          </a:xfrm>
          <a:prstGeom prst="roundRect">
            <a:avLst/>
          </a:prstGeom>
          <a:solidFill>
            <a:srgbClr val="2D292A"/>
          </a:solidFill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2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sp>
        <p:nvSpPr>
          <p:cNvPr id="66" name="文本框 65">
            <a:extLst>
              <a:ext uri="{FF2B5EF4-FFF2-40B4-BE49-F238E27FC236}">
                <a16:creationId xmlns="" xmlns:a16="http://schemas.microsoft.com/office/drawing/2014/main" id="{C17743B0-9EE6-47DC-8B8A-A724376714A7}"/>
              </a:ext>
            </a:extLst>
          </p:cNvPr>
          <p:cNvSpPr txBox="1"/>
          <p:nvPr/>
        </p:nvSpPr>
        <p:spPr>
          <a:xfrm>
            <a:off x="3551426" y="5914600"/>
            <a:ext cx="1812319" cy="306467"/>
          </a:xfrm>
          <a:prstGeom prst="roundRect">
            <a:avLst/>
          </a:prstGeom>
          <a:solidFill>
            <a:srgbClr val="2D292A"/>
          </a:solidFill>
          <a:ln>
            <a:solidFill>
              <a:srgbClr val="2BE7AD"/>
            </a:solidFill>
          </a:ln>
        </p:spPr>
        <p:txBody>
          <a:bodyPr wrap="square" rtlCol="0">
            <a:spAutoFit/>
          </a:bodyPr>
          <a:lstStyle/>
          <a:p>
            <a:pPr algn="dist"/>
            <a:r>
              <a:rPr lang="en-US" altLang="zh-CN" sz="1200" b="1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rPr>
              <a:t>INFORMATION</a:t>
            </a:r>
            <a:endParaRPr lang="zh-CN" altLang="en-US" sz="1200" b="1" dirty="0">
              <a:solidFill>
                <a:srgbClr val="2BE7AD"/>
              </a:solidFill>
              <a:latin typeface="..黑体UI-韩语" panose="02000000000000000000" pitchFamily="2" charset="-128"/>
              <a:ea typeface="..黑体UI-韩语" panose="02000000000000000000" pitchFamily="2" charset="-128"/>
              <a:cs typeface="..黑体UI-韩语" panose="02000000000000000000" pitchFamily="2" charset="-128"/>
            </a:endParaRPr>
          </a:p>
        </p:txBody>
      </p:sp>
      <p:grpSp>
        <p:nvGrpSpPr>
          <p:cNvPr id="67" name="组合 66">
            <a:extLst>
              <a:ext uri="{FF2B5EF4-FFF2-40B4-BE49-F238E27FC236}">
                <a16:creationId xmlns="" xmlns:a16="http://schemas.microsoft.com/office/drawing/2014/main" id="{0AA0EC8A-3B6E-437B-89A3-99411217514A}"/>
              </a:ext>
            </a:extLst>
          </p:cNvPr>
          <p:cNvGrpSpPr/>
          <p:nvPr/>
        </p:nvGrpSpPr>
        <p:grpSpPr>
          <a:xfrm>
            <a:off x="5788410" y="5781372"/>
            <a:ext cx="4187884" cy="574901"/>
            <a:chOff x="3416626" y="850919"/>
            <a:chExt cx="4187884" cy="574901"/>
          </a:xfrm>
        </p:grpSpPr>
        <p:grpSp>
          <p:nvGrpSpPr>
            <p:cNvPr id="68" name="组合 67">
              <a:extLst>
                <a:ext uri="{FF2B5EF4-FFF2-40B4-BE49-F238E27FC236}">
                  <a16:creationId xmlns="" xmlns:a16="http://schemas.microsoft.com/office/drawing/2014/main" id="{62E9532B-9D00-42B0-8DE0-AD4D19245E59}"/>
                </a:ext>
              </a:extLst>
            </p:cNvPr>
            <p:cNvGrpSpPr/>
            <p:nvPr/>
          </p:nvGrpSpPr>
          <p:grpSpPr>
            <a:xfrm>
              <a:off x="3416626" y="1073415"/>
              <a:ext cx="129910" cy="129910"/>
              <a:chOff x="6616700" y="2044700"/>
              <a:chExt cx="279400" cy="279400"/>
            </a:xfrm>
          </p:grpSpPr>
          <p:cxnSp>
            <p:nvCxnSpPr>
              <p:cNvPr id="70" name="直接连接符 69">
                <a:extLst>
                  <a:ext uri="{FF2B5EF4-FFF2-40B4-BE49-F238E27FC236}">
                    <a16:creationId xmlns="" xmlns:a16="http://schemas.microsoft.com/office/drawing/2014/main" id="{360F499C-03A3-413D-B761-339CB80443B6}"/>
                  </a:ext>
                </a:extLst>
              </p:cNvPr>
              <p:cNvCxnSpPr/>
              <p:nvPr/>
            </p:nvCxnSpPr>
            <p:spPr>
              <a:xfrm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71" name="直接连接符 70">
                <a:extLst>
                  <a:ext uri="{FF2B5EF4-FFF2-40B4-BE49-F238E27FC236}">
                    <a16:creationId xmlns="" xmlns:a16="http://schemas.microsoft.com/office/drawing/2014/main" id="{4C35DDF2-DC31-4FD4-8BDC-11D1A19A9ABA}"/>
                  </a:ext>
                </a:extLst>
              </p:cNvPr>
              <p:cNvCxnSpPr>
                <a:cxnSpLocks/>
              </p:cNvCxnSpPr>
              <p:nvPr/>
            </p:nvCxnSpPr>
            <p:spPr>
              <a:xfrm rot="5400000">
                <a:off x="6616700" y="2184400"/>
                <a:ext cx="279400" cy="0"/>
              </a:xfrm>
              <a:prstGeom prst="line">
                <a:avLst/>
              </a:prstGeom>
              <a:ln w="19050" cap="rnd">
                <a:solidFill>
                  <a:srgbClr val="2BE7AD"/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9" name="文本框 68">
              <a:extLst>
                <a:ext uri="{FF2B5EF4-FFF2-40B4-BE49-F238E27FC236}">
                  <a16:creationId xmlns="" xmlns:a16="http://schemas.microsoft.com/office/drawing/2014/main" id="{D492AE3F-52B1-413F-A969-6F47FCB59F3E}"/>
                </a:ext>
              </a:extLst>
            </p:cNvPr>
            <p:cNvSpPr txBox="1"/>
            <p:nvPr/>
          </p:nvSpPr>
          <p:spPr>
            <a:xfrm>
              <a:off x="3692910" y="850919"/>
              <a:ext cx="3911600" cy="574901"/>
            </a:xfrm>
            <a:prstGeom prst="rect">
              <a:avLst/>
            </a:prstGeom>
            <a:solidFill>
              <a:srgbClr val="2D292A"/>
            </a:solidFill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fr-FR" altLang="zh-CN" sz="1400" dirty="0">
                  <a:solidFill>
                    <a:srgbClr val="2BE7AD"/>
                  </a:solidFill>
                  <a:latin typeface="..黑体UI-韩语" panose="02000000000000000000" pitchFamily="2" charset="-128"/>
                  <a:ea typeface="..黑体UI-韩语" panose="02000000000000000000" pitchFamily="2" charset="-128"/>
                  <a:cs typeface="..黑体UI-韩语" panose="02000000000000000000" pitchFamily="2" charset="-128"/>
                </a:rPr>
                <a:t>pellentesque habitant morbi tristique fames ac turpis egestas</a:t>
              </a:r>
              <a:endParaRPr lang="zh-CN" altLang="en-US" sz="1400" dirty="0">
                <a:solidFill>
                  <a:srgbClr val="2BE7AD"/>
                </a:solidFill>
                <a:latin typeface="..黑体UI-韩语" panose="02000000000000000000" pitchFamily="2" charset="-128"/>
                <a:ea typeface="..黑体UI-韩语" panose="02000000000000000000" pitchFamily="2" charset="-128"/>
                <a:cs typeface="..黑体UI-韩语" panose="02000000000000000000" pitchFamily="2" charset="-128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67957665"/>
      </p:ext>
    </p:extLst>
  </p:cSld>
  <p:clrMapOvr>
    <a:masterClrMapping/>
  </p:clrMapOvr>
  <p:transition spd="slow">
    <p:randomBar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383</TotalTime>
  <Words>456</Words>
  <Application>Microsoft Office PowerPoint</Application>
  <PresentationFormat>宽屏</PresentationFormat>
  <Paragraphs>114</Paragraphs>
  <Slides>13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13</vt:i4>
      </vt:variant>
    </vt:vector>
  </HeadingPairs>
  <TitlesOfParts>
    <vt:vector size="16" baseType="lpstr">
      <vt:lpstr>等线</vt:lpstr>
      <vt:lpstr>..黑体UI-韩语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www.51ppt mo ban.com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yvonne 忘吃药的晓公子</dc:creator>
  <cp:keywords>51PPT模板网</cp:keywords>
  <dc:description>www.51pp tm oban.com</dc:description>
  <cp:lastModifiedBy>YANGs</cp:lastModifiedBy>
  <cp:revision>42</cp:revision>
  <dcterms:created xsi:type="dcterms:W3CDTF">2020-11-11T14:11:32Z</dcterms:created>
  <dcterms:modified xsi:type="dcterms:W3CDTF">2020-11-15T13:42:39Z</dcterms:modified>
</cp:coreProperties>
</file>