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4" r:id="rId3"/>
    <p:sldMasterId id="2147483658" r:id="rId4"/>
    <p:sldMasterId id="2147483662" r:id="rId5"/>
  </p:sldMasterIdLst>
  <p:sldIdLst>
    <p:sldId id="268" r:id="rId6"/>
    <p:sldId id="269" r:id="rId7"/>
    <p:sldId id="270" r:id="rId8"/>
    <p:sldId id="271" r:id="rId9"/>
    <p:sldId id="275" r:id="rId10"/>
    <p:sldId id="276" r:id="rId11"/>
    <p:sldId id="277" r:id="rId12"/>
    <p:sldId id="291" r:id="rId13"/>
    <p:sldId id="292" r:id="rId14"/>
    <p:sldId id="293" r:id="rId15"/>
    <p:sldId id="294" r:id="rId16"/>
    <p:sldId id="272" r:id="rId17"/>
    <p:sldId id="29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CE7"/>
    <a:srgbClr val="06E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2" y="180"/>
      </p:cViewPr>
      <p:guideLst>
        <p:guide orient="horz" pos="2160"/>
        <p:guide pos="4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680D021-4BF9-4E43-B47E-55A2CF06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1815-A454-4BF5-9AB0-29B42DAFBEB0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D6FBC1-5B2D-48C0-8701-09584B51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C306893-F52D-42FC-9D94-E433E77AD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95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B256687-B6C4-4A10-ADCD-86540E893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8F44152-87B4-4520-A18E-9093DDFC2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B8736BF-E6C1-4CE1-9D9E-B27C8FF0B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8" name="矩形 197">
            <a:extLst>
              <a:ext uri="{FF2B5EF4-FFF2-40B4-BE49-F238E27FC236}">
                <a16:creationId xmlns="" xmlns:a16="http://schemas.microsoft.com/office/drawing/2014/main" id="{3D4458E7-312A-4391-8D33-AC1F8EA3ED63}"/>
              </a:ext>
            </a:extLst>
          </p:cNvPr>
          <p:cNvSpPr/>
          <p:nvPr/>
        </p:nvSpPr>
        <p:spPr>
          <a:xfrm flipH="1">
            <a:off x="0" y="-1"/>
            <a:ext cx="952500" cy="68579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="" xmlns:a16="http://schemas.microsoft.com/office/drawing/2014/main" id="{78052316-52A8-42F5-A71A-EAFACB765C58}"/>
              </a:ext>
            </a:extLst>
          </p:cNvPr>
          <p:cNvSpPr txBox="1"/>
          <p:nvPr/>
        </p:nvSpPr>
        <p:spPr>
          <a:xfrm>
            <a:off x="230154" y="451521"/>
            <a:ext cx="492443" cy="27523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spc="70" baseline="0" dirty="0">
                <a:solidFill>
                  <a:srgbClr val="303030"/>
                </a:solidFill>
                <a:latin typeface="+mj-ea"/>
                <a:ea typeface="+mj-ea"/>
              </a:rPr>
              <a:t>沛文常用字体</a:t>
            </a:r>
          </a:p>
        </p:txBody>
      </p:sp>
      <p:cxnSp>
        <p:nvCxnSpPr>
          <p:cNvPr id="200" name="直接连接符 199">
            <a:extLst>
              <a:ext uri="{FF2B5EF4-FFF2-40B4-BE49-F238E27FC236}">
                <a16:creationId xmlns="" xmlns:a16="http://schemas.microsoft.com/office/drawing/2014/main" id="{002A3B7B-B6BB-4A17-B5F7-A9427D0AF3C6}"/>
              </a:ext>
            </a:extLst>
          </p:cNvPr>
          <p:cNvCxnSpPr>
            <a:cxnSpLocks/>
          </p:cNvCxnSpPr>
          <p:nvPr/>
        </p:nvCxnSpPr>
        <p:spPr>
          <a:xfrm>
            <a:off x="466725" y="3045029"/>
            <a:ext cx="0" cy="313055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矩形: 圆角 200">
            <a:extLst>
              <a:ext uri="{FF2B5EF4-FFF2-40B4-BE49-F238E27FC236}">
                <a16:creationId xmlns="" xmlns:a16="http://schemas.microsoft.com/office/drawing/2014/main" id="{F4652AFA-F98E-4EBD-B996-35FCDA4702B2}"/>
              </a:ext>
            </a:extLst>
          </p:cNvPr>
          <p:cNvSpPr/>
          <p:nvPr/>
        </p:nvSpPr>
        <p:spPr>
          <a:xfrm>
            <a:off x="349008" y="2171472"/>
            <a:ext cx="251220" cy="651440"/>
          </a:xfrm>
          <a:prstGeom prst="roundRect">
            <a:avLst>
              <a:gd name="adj" fmla="val 11859"/>
            </a:avLst>
          </a:prstGeom>
          <a:solidFill>
            <a:srgbClr val="FEE77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文本框 201">
            <a:extLst>
              <a:ext uri="{FF2B5EF4-FFF2-40B4-BE49-F238E27FC236}">
                <a16:creationId xmlns="" xmlns:a16="http://schemas.microsoft.com/office/drawing/2014/main" id="{80237F52-D47B-4ED0-A2BC-D958D26DDBFE}"/>
              </a:ext>
            </a:extLst>
          </p:cNvPr>
          <p:cNvSpPr txBox="1"/>
          <p:nvPr/>
        </p:nvSpPr>
        <p:spPr>
          <a:xfrm>
            <a:off x="318223" y="2204809"/>
            <a:ext cx="26669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111111"/>
                </a:solidFill>
              </a:rPr>
              <a:t>工具库</a:t>
            </a:r>
          </a:p>
        </p:txBody>
      </p:sp>
      <p:sp>
        <p:nvSpPr>
          <p:cNvPr id="203" name="矩形: 圆角 202">
            <a:extLst>
              <a:ext uri="{FF2B5EF4-FFF2-40B4-BE49-F238E27FC236}">
                <a16:creationId xmlns="" xmlns:a16="http://schemas.microsoft.com/office/drawing/2014/main" id="{8A539537-E0DA-407B-B0C2-168F2DDCE5CE}"/>
              </a:ext>
            </a:extLst>
          </p:cNvPr>
          <p:cNvSpPr/>
          <p:nvPr/>
        </p:nvSpPr>
        <p:spPr>
          <a:xfrm>
            <a:off x="414336" y="6299608"/>
            <a:ext cx="104778" cy="104776"/>
          </a:xfrm>
          <a:prstGeom prst="roundRect">
            <a:avLst/>
          </a:prstGeom>
          <a:solidFill>
            <a:srgbClr val="FEE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0" name="组合 429">
            <a:extLst>
              <a:ext uri="{FF2B5EF4-FFF2-40B4-BE49-F238E27FC236}">
                <a16:creationId xmlns="" xmlns:a16="http://schemas.microsoft.com/office/drawing/2014/main" id="{E4E997EE-1844-4FE4-A954-FC0DF5716C7A}"/>
              </a:ext>
            </a:extLst>
          </p:cNvPr>
          <p:cNvGrpSpPr/>
          <p:nvPr/>
        </p:nvGrpSpPr>
        <p:grpSpPr>
          <a:xfrm>
            <a:off x="1352550" y="498069"/>
            <a:ext cx="1244992" cy="389459"/>
            <a:chOff x="1419226" y="464211"/>
            <a:chExt cx="1418621" cy="443774"/>
          </a:xfrm>
        </p:grpSpPr>
        <p:sp>
          <p:nvSpPr>
            <p:cNvPr id="431" name="矩形: 圆角 430">
              <a:extLst>
                <a:ext uri="{FF2B5EF4-FFF2-40B4-BE49-F238E27FC236}">
                  <a16:creationId xmlns="" xmlns:a16="http://schemas.microsoft.com/office/drawing/2014/main" id="{B8DBED7D-A0E3-4FA8-9134-B9C3CECC27D1}"/>
                </a:ext>
              </a:extLst>
            </p:cNvPr>
            <p:cNvSpPr/>
            <p:nvPr/>
          </p:nvSpPr>
          <p:spPr>
            <a:xfrm>
              <a:off x="141922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="" xmlns:a16="http://schemas.microsoft.com/office/drawing/2014/main" id="{9BC37268-EC87-4976-AE10-A93A049A0F41}"/>
                </a:ext>
              </a:extLst>
            </p:cNvPr>
            <p:cNvSpPr txBox="1"/>
            <p:nvPr/>
          </p:nvSpPr>
          <p:spPr>
            <a:xfrm>
              <a:off x="1683543" y="535512"/>
              <a:ext cx="889987" cy="301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优设标题黑</a:t>
              </a: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="" xmlns:a16="http://schemas.microsoft.com/office/drawing/2014/main" id="{FEC2C758-7434-4B62-BFFE-B266076F0903}"/>
              </a:ext>
            </a:extLst>
          </p:cNvPr>
          <p:cNvGrpSpPr/>
          <p:nvPr/>
        </p:nvGrpSpPr>
        <p:grpSpPr>
          <a:xfrm>
            <a:off x="2668201" y="498069"/>
            <a:ext cx="1244992" cy="389459"/>
            <a:chOff x="2909276" y="464211"/>
            <a:chExt cx="1418621" cy="443774"/>
          </a:xfrm>
        </p:grpSpPr>
        <p:sp>
          <p:nvSpPr>
            <p:cNvPr id="434" name="矩形: 圆角 433">
              <a:extLst>
                <a:ext uri="{FF2B5EF4-FFF2-40B4-BE49-F238E27FC236}">
                  <a16:creationId xmlns="" xmlns:a16="http://schemas.microsoft.com/office/drawing/2014/main" id="{79E4F40D-BA2B-4E78-9BF2-2DCB52190F2C}"/>
                </a:ext>
              </a:extLst>
            </p:cNvPr>
            <p:cNvSpPr/>
            <p:nvPr/>
          </p:nvSpPr>
          <p:spPr>
            <a:xfrm>
              <a:off x="290927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5" name="文本框 434">
              <a:extLst>
                <a:ext uri="{FF2B5EF4-FFF2-40B4-BE49-F238E27FC236}">
                  <a16:creationId xmlns="" xmlns:a16="http://schemas.microsoft.com/office/drawing/2014/main" id="{E69BE43C-C1C9-4C32-8CC9-9DB6741F9557}"/>
                </a:ext>
              </a:extLst>
            </p:cNvPr>
            <p:cNvSpPr txBox="1"/>
            <p:nvPr/>
          </p:nvSpPr>
          <p:spPr>
            <a:xfrm>
              <a:off x="3205653" y="547599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演示斜黑体</a:t>
              </a:r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="" xmlns:a16="http://schemas.microsoft.com/office/drawing/2014/main" id="{9D931F98-18D2-433A-9BCA-ED3529319EBB}"/>
              </a:ext>
            </a:extLst>
          </p:cNvPr>
          <p:cNvGrpSpPr/>
          <p:nvPr/>
        </p:nvGrpSpPr>
        <p:grpSpPr>
          <a:xfrm>
            <a:off x="3983852" y="498069"/>
            <a:ext cx="1244992" cy="389459"/>
            <a:chOff x="4399327" y="464211"/>
            <a:chExt cx="1418621" cy="443774"/>
          </a:xfrm>
        </p:grpSpPr>
        <p:sp>
          <p:nvSpPr>
            <p:cNvPr id="437" name="矩形: 圆角 436">
              <a:extLst>
                <a:ext uri="{FF2B5EF4-FFF2-40B4-BE49-F238E27FC236}">
                  <a16:creationId xmlns="" xmlns:a16="http://schemas.microsoft.com/office/drawing/2014/main" id="{E4943CB3-9337-499C-92A6-E05DE9D4D7C5}"/>
                </a:ext>
              </a:extLst>
            </p:cNvPr>
            <p:cNvSpPr/>
            <p:nvPr/>
          </p:nvSpPr>
          <p:spPr>
            <a:xfrm>
              <a:off x="439932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8" name="文本框 437">
              <a:extLst>
                <a:ext uri="{FF2B5EF4-FFF2-40B4-BE49-F238E27FC236}">
                  <a16:creationId xmlns="" xmlns:a16="http://schemas.microsoft.com/office/drawing/2014/main" id="{BAA7C43C-5909-4023-957B-65FD44C211B9}"/>
                </a:ext>
              </a:extLst>
            </p:cNvPr>
            <p:cNvSpPr txBox="1"/>
            <p:nvPr/>
          </p:nvSpPr>
          <p:spPr>
            <a:xfrm>
              <a:off x="4439223" y="547599"/>
              <a:ext cx="13388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锐字真言体免费商用</a:t>
              </a: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="" xmlns:a16="http://schemas.microsoft.com/office/drawing/2014/main" id="{735B1296-DD9B-482D-9737-DA0C801E840B}"/>
              </a:ext>
            </a:extLst>
          </p:cNvPr>
          <p:cNvGrpSpPr/>
          <p:nvPr/>
        </p:nvGrpSpPr>
        <p:grpSpPr>
          <a:xfrm>
            <a:off x="5299503" y="498069"/>
            <a:ext cx="1244992" cy="389459"/>
            <a:chOff x="2909276" y="962076"/>
            <a:chExt cx="1418621" cy="443774"/>
          </a:xfrm>
        </p:grpSpPr>
        <p:sp>
          <p:nvSpPr>
            <p:cNvPr id="440" name="矩形: 圆角 439">
              <a:extLst>
                <a:ext uri="{FF2B5EF4-FFF2-40B4-BE49-F238E27FC236}">
                  <a16:creationId xmlns="" xmlns:a16="http://schemas.microsoft.com/office/drawing/2014/main" id="{76E49F35-69DC-4DC7-86EA-65C718CBE65D}"/>
                </a:ext>
              </a:extLst>
            </p:cNvPr>
            <p:cNvSpPr/>
            <p:nvPr/>
          </p:nvSpPr>
          <p:spPr>
            <a:xfrm>
              <a:off x="290927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1" name="文本框 440">
              <a:extLst>
                <a:ext uri="{FF2B5EF4-FFF2-40B4-BE49-F238E27FC236}">
                  <a16:creationId xmlns="" xmlns:a16="http://schemas.microsoft.com/office/drawing/2014/main" id="{CE8C8FCC-6999-4F8B-B7A1-3621A9E1350D}"/>
                </a:ext>
              </a:extLst>
            </p:cNvPr>
            <p:cNvSpPr txBox="1"/>
            <p:nvPr/>
          </p:nvSpPr>
          <p:spPr>
            <a:xfrm>
              <a:off x="3032527" y="1033377"/>
              <a:ext cx="117211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字体圈欣意冠黑体</a:t>
              </a:r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="" xmlns:a16="http://schemas.microsoft.com/office/drawing/2014/main" id="{E2353313-3CCC-46CE-9A3F-E88860C42872}"/>
              </a:ext>
            </a:extLst>
          </p:cNvPr>
          <p:cNvGrpSpPr/>
          <p:nvPr/>
        </p:nvGrpSpPr>
        <p:grpSpPr>
          <a:xfrm>
            <a:off x="6615154" y="498069"/>
            <a:ext cx="1244992" cy="389459"/>
            <a:chOff x="4399327" y="962076"/>
            <a:chExt cx="1418621" cy="443774"/>
          </a:xfrm>
        </p:grpSpPr>
        <p:sp>
          <p:nvSpPr>
            <p:cNvPr id="443" name="矩形: 圆角 442">
              <a:extLst>
                <a:ext uri="{FF2B5EF4-FFF2-40B4-BE49-F238E27FC236}">
                  <a16:creationId xmlns="" xmlns:a16="http://schemas.microsoft.com/office/drawing/2014/main" id="{86256A71-AD6A-4AAC-8EBC-1C7B414CAD05}"/>
                </a:ext>
              </a:extLst>
            </p:cNvPr>
            <p:cNvSpPr/>
            <p:nvPr/>
          </p:nvSpPr>
          <p:spPr>
            <a:xfrm>
              <a:off x="439932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4" name="文本框 443">
              <a:extLst>
                <a:ext uri="{FF2B5EF4-FFF2-40B4-BE49-F238E27FC236}">
                  <a16:creationId xmlns="" xmlns:a16="http://schemas.microsoft.com/office/drawing/2014/main" id="{012BAFA8-4F47-4C8D-9A00-0CAD011F57CD}"/>
                </a:ext>
              </a:extLst>
            </p:cNvPr>
            <p:cNvSpPr txBox="1"/>
            <p:nvPr/>
          </p:nvSpPr>
          <p:spPr>
            <a:xfrm>
              <a:off x="4545022" y="1038924"/>
              <a:ext cx="1127232" cy="290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卓健橄榄简体" panose="00000506000000000000" pitchFamily="2" charset="-120"/>
                  <a:ea typeface="卓健橄榄简体" panose="00000506000000000000" pitchFamily="2" charset="-120"/>
                </a:rPr>
                <a:t>卓健橄榄简体</a:t>
              </a:r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="" xmlns:a16="http://schemas.microsoft.com/office/drawing/2014/main" id="{9B7BA00E-471B-4BD7-B399-B892694391F3}"/>
              </a:ext>
            </a:extLst>
          </p:cNvPr>
          <p:cNvGrpSpPr/>
          <p:nvPr/>
        </p:nvGrpSpPr>
        <p:grpSpPr>
          <a:xfrm>
            <a:off x="7930805" y="498069"/>
            <a:ext cx="1244992" cy="389459"/>
            <a:chOff x="5889377" y="1957807"/>
            <a:chExt cx="1418621" cy="443774"/>
          </a:xfrm>
        </p:grpSpPr>
        <p:sp>
          <p:nvSpPr>
            <p:cNvPr id="446" name="矩形: 圆角 445">
              <a:extLst>
                <a:ext uri="{FF2B5EF4-FFF2-40B4-BE49-F238E27FC236}">
                  <a16:creationId xmlns="" xmlns:a16="http://schemas.microsoft.com/office/drawing/2014/main" id="{93067613-4945-4D94-A81F-8C72C01148F3}"/>
                </a:ext>
              </a:extLst>
            </p:cNvPr>
            <p:cNvSpPr/>
            <p:nvPr/>
          </p:nvSpPr>
          <p:spPr>
            <a:xfrm>
              <a:off x="588937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7" name="文本框 446">
              <a:extLst>
                <a:ext uri="{FF2B5EF4-FFF2-40B4-BE49-F238E27FC236}">
                  <a16:creationId xmlns="" xmlns:a16="http://schemas.microsoft.com/office/drawing/2014/main" id="{00C03657-9BB1-48E4-9915-4E94F806A9A8}"/>
                </a:ext>
              </a:extLst>
            </p:cNvPr>
            <p:cNvSpPr txBox="1"/>
            <p:nvPr/>
          </p:nvSpPr>
          <p:spPr>
            <a:xfrm>
              <a:off x="6046292" y="2038214"/>
              <a:ext cx="1104790" cy="2766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庞门正道标题体</a:t>
              </a:r>
            </a:p>
          </p:txBody>
        </p:sp>
      </p:grpSp>
      <p:grpSp>
        <p:nvGrpSpPr>
          <p:cNvPr id="448" name="组合 447">
            <a:extLst>
              <a:ext uri="{FF2B5EF4-FFF2-40B4-BE49-F238E27FC236}">
                <a16:creationId xmlns="" xmlns:a16="http://schemas.microsoft.com/office/drawing/2014/main" id="{524CB365-FC17-42D2-A44E-8FC39BDD54AE}"/>
              </a:ext>
            </a:extLst>
          </p:cNvPr>
          <p:cNvGrpSpPr/>
          <p:nvPr/>
        </p:nvGrpSpPr>
        <p:grpSpPr>
          <a:xfrm>
            <a:off x="9246456" y="498069"/>
            <a:ext cx="1244992" cy="389459"/>
            <a:chOff x="1419226" y="1459942"/>
            <a:chExt cx="1418621" cy="443774"/>
          </a:xfrm>
        </p:grpSpPr>
        <p:sp>
          <p:nvSpPr>
            <p:cNvPr id="449" name="矩形: 圆角 448">
              <a:extLst>
                <a:ext uri="{FF2B5EF4-FFF2-40B4-BE49-F238E27FC236}">
                  <a16:creationId xmlns="" xmlns:a16="http://schemas.microsoft.com/office/drawing/2014/main" id="{6E2996CC-0877-44E3-951D-32C16867F008}"/>
                </a:ext>
              </a:extLst>
            </p:cNvPr>
            <p:cNvSpPr/>
            <p:nvPr/>
          </p:nvSpPr>
          <p:spPr>
            <a:xfrm>
              <a:off x="141922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0" name="文本框 449">
              <a:extLst>
                <a:ext uri="{FF2B5EF4-FFF2-40B4-BE49-F238E27FC236}">
                  <a16:creationId xmlns="" xmlns:a16="http://schemas.microsoft.com/office/drawing/2014/main" id="{0D416FE3-B5C3-4CE7-AB70-DE00E75A441C}"/>
                </a:ext>
              </a:extLst>
            </p:cNvPr>
            <p:cNvSpPr txBox="1"/>
            <p:nvPr/>
          </p:nvSpPr>
          <p:spPr>
            <a:xfrm>
              <a:off x="1677131" y="1512485"/>
              <a:ext cx="902811" cy="319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酷黑" panose="02010600030101010101" pitchFamily="2" charset="-122"/>
                  <a:ea typeface="站酷酷黑" panose="02010600030101010101" pitchFamily="2" charset="-122"/>
                </a:rPr>
                <a:t>站酷酷黑</a:t>
              </a:r>
            </a:p>
          </p:txBody>
        </p:sp>
      </p:grpSp>
      <p:grpSp>
        <p:nvGrpSpPr>
          <p:cNvPr id="451" name="组合 450">
            <a:extLst>
              <a:ext uri="{FF2B5EF4-FFF2-40B4-BE49-F238E27FC236}">
                <a16:creationId xmlns="" xmlns:a16="http://schemas.microsoft.com/office/drawing/2014/main" id="{5772EB8E-1579-4972-96CA-0E93F92A5547}"/>
              </a:ext>
            </a:extLst>
          </p:cNvPr>
          <p:cNvGrpSpPr/>
          <p:nvPr/>
        </p:nvGrpSpPr>
        <p:grpSpPr>
          <a:xfrm>
            <a:off x="10562110" y="498069"/>
            <a:ext cx="1244992" cy="389459"/>
            <a:chOff x="2909276" y="1459942"/>
            <a:chExt cx="1418621" cy="443774"/>
          </a:xfrm>
        </p:grpSpPr>
        <p:sp>
          <p:nvSpPr>
            <p:cNvPr id="452" name="矩形: 圆角 451">
              <a:extLst>
                <a:ext uri="{FF2B5EF4-FFF2-40B4-BE49-F238E27FC236}">
                  <a16:creationId xmlns="" xmlns:a16="http://schemas.microsoft.com/office/drawing/2014/main" id="{AA8187E7-17CE-4D2C-9D38-965CC02BCF83}"/>
                </a:ext>
              </a:extLst>
            </p:cNvPr>
            <p:cNvSpPr/>
            <p:nvPr/>
          </p:nvSpPr>
          <p:spPr>
            <a:xfrm>
              <a:off x="290927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="" xmlns:a16="http://schemas.microsoft.com/office/drawing/2014/main" id="{36AEBA9E-ACA5-4E5A-BB21-47618917E745}"/>
                </a:ext>
              </a:extLst>
            </p:cNvPr>
            <p:cNvSpPr txBox="1"/>
            <p:nvPr/>
          </p:nvSpPr>
          <p:spPr>
            <a:xfrm>
              <a:off x="3077412" y="1512485"/>
              <a:ext cx="1082349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高端黑" panose="02010600030101010101" pitchFamily="2" charset="-122"/>
                  <a:ea typeface="站酷高端黑" panose="02010600030101010101" pitchFamily="2" charset="-122"/>
                </a:rPr>
                <a:t>站酷高端黑</a:t>
              </a: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="" xmlns:a16="http://schemas.microsoft.com/office/drawing/2014/main" id="{2698600D-4B13-4B05-B613-31FA75EBEDD9}"/>
              </a:ext>
            </a:extLst>
          </p:cNvPr>
          <p:cNvGrpSpPr/>
          <p:nvPr/>
        </p:nvGrpSpPr>
        <p:grpSpPr>
          <a:xfrm>
            <a:off x="1352550" y="973618"/>
            <a:ext cx="1244992" cy="389459"/>
            <a:chOff x="8869474" y="962076"/>
            <a:chExt cx="1418621" cy="443774"/>
          </a:xfrm>
        </p:grpSpPr>
        <p:sp>
          <p:nvSpPr>
            <p:cNvPr id="455" name="矩形: 圆角 454">
              <a:extLst>
                <a:ext uri="{FF2B5EF4-FFF2-40B4-BE49-F238E27FC236}">
                  <a16:creationId xmlns="" xmlns:a16="http://schemas.microsoft.com/office/drawing/2014/main" id="{5223C282-B122-41DB-9B43-39669FB7640C}"/>
                </a:ext>
              </a:extLst>
            </p:cNvPr>
            <p:cNvSpPr/>
            <p:nvPr/>
          </p:nvSpPr>
          <p:spPr>
            <a:xfrm>
              <a:off x="8869474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56" name="文本框 455">
              <a:extLst>
                <a:ext uri="{FF2B5EF4-FFF2-40B4-BE49-F238E27FC236}">
                  <a16:creationId xmlns="" xmlns:a16="http://schemas.microsoft.com/office/drawing/2014/main" id="{54391AEA-FE17-4826-93BE-B019B2DB875B}"/>
                </a:ext>
              </a:extLst>
            </p:cNvPr>
            <p:cNvSpPr txBox="1"/>
            <p:nvPr/>
          </p:nvSpPr>
          <p:spPr>
            <a:xfrm>
              <a:off x="9101730" y="1031614"/>
              <a:ext cx="954108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文艺体" panose="02000603000000000000" pitchFamily="2" charset="-122"/>
                  <a:ea typeface="站酷文艺体" panose="02000603000000000000" pitchFamily="2" charset="-122"/>
                </a:rPr>
                <a:t>站酷文艺体</a:t>
              </a: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="" xmlns:a16="http://schemas.microsoft.com/office/drawing/2014/main" id="{04EBBAB8-1C07-4575-ACDA-BC77AA745F7B}"/>
              </a:ext>
            </a:extLst>
          </p:cNvPr>
          <p:cNvGrpSpPr/>
          <p:nvPr/>
        </p:nvGrpSpPr>
        <p:grpSpPr>
          <a:xfrm>
            <a:off x="2668201" y="973618"/>
            <a:ext cx="1244992" cy="389459"/>
            <a:chOff x="7379425" y="962076"/>
            <a:chExt cx="1418621" cy="443774"/>
          </a:xfrm>
        </p:grpSpPr>
        <p:sp>
          <p:nvSpPr>
            <p:cNvPr id="458" name="矩形: 圆角 457">
              <a:extLst>
                <a:ext uri="{FF2B5EF4-FFF2-40B4-BE49-F238E27FC236}">
                  <a16:creationId xmlns="" xmlns:a16="http://schemas.microsoft.com/office/drawing/2014/main" id="{595C291C-DC6D-4BFE-9877-5E62AE20D2D5}"/>
                </a:ext>
              </a:extLst>
            </p:cNvPr>
            <p:cNvSpPr/>
            <p:nvPr/>
          </p:nvSpPr>
          <p:spPr>
            <a:xfrm>
              <a:off x="7379425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9" name="文本框 458">
              <a:extLst>
                <a:ext uri="{FF2B5EF4-FFF2-40B4-BE49-F238E27FC236}">
                  <a16:creationId xmlns="" xmlns:a16="http://schemas.microsoft.com/office/drawing/2014/main" id="{19C02428-3B6B-4DA2-AF6E-4AD5F2B33F8E}"/>
                </a:ext>
              </a:extLst>
            </p:cNvPr>
            <p:cNvSpPr txBox="1"/>
            <p:nvPr/>
          </p:nvSpPr>
          <p:spPr>
            <a:xfrm>
              <a:off x="7459396" y="1031614"/>
              <a:ext cx="1258679" cy="29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站酷小薇</a:t>
              </a:r>
              <a:r>
                <a:rPr lang="en-US" altLang="zh-CN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LOGO</a:t>
              </a: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体</a:t>
              </a:r>
            </a:p>
          </p:txBody>
        </p:sp>
      </p:grpSp>
      <p:grpSp>
        <p:nvGrpSpPr>
          <p:cNvPr id="460" name="组合 459">
            <a:extLst>
              <a:ext uri="{FF2B5EF4-FFF2-40B4-BE49-F238E27FC236}">
                <a16:creationId xmlns="" xmlns:a16="http://schemas.microsoft.com/office/drawing/2014/main" id="{A2E30FEA-3124-447B-B0A7-9569F0C930A4}"/>
              </a:ext>
            </a:extLst>
          </p:cNvPr>
          <p:cNvGrpSpPr/>
          <p:nvPr/>
        </p:nvGrpSpPr>
        <p:grpSpPr>
          <a:xfrm>
            <a:off x="3983852" y="973618"/>
            <a:ext cx="1244992" cy="389459"/>
            <a:chOff x="5889377" y="464211"/>
            <a:chExt cx="1418621" cy="443774"/>
          </a:xfrm>
        </p:grpSpPr>
        <p:sp>
          <p:nvSpPr>
            <p:cNvPr id="461" name="矩形: 圆角 460">
              <a:extLst>
                <a:ext uri="{FF2B5EF4-FFF2-40B4-BE49-F238E27FC236}">
                  <a16:creationId xmlns="" xmlns:a16="http://schemas.microsoft.com/office/drawing/2014/main" id="{D286AD7B-0528-4D20-8928-E59551F242F6}"/>
                </a:ext>
              </a:extLst>
            </p:cNvPr>
            <p:cNvSpPr/>
            <p:nvPr/>
          </p:nvSpPr>
          <p:spPr>
            <a:xfrm>
              <a:off x="588937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2" name="文本框 461">
              <a:extLst>
                <a:ext uri="{FF2B5EF4-FFF2-40B4-BE49-F238E27FC236}">
                  <a16:creationId xmlns="" xmlns:a16="http://schemas.microsoft.com/office/drawing/2014/main" id="{F8B0CD6E-785D-4035-B5AF-697B8D58A8A6}"/>
                </a:ext>
              </a:extLst>
            </p:cNvPr>
            <p:cNvSpPr txBox="1"/>
            <p:nvPr/>
          </p:nvSpPr>
          <p:spPr>
            <a:xfrm>
              <a:off x="6121634" y="551446"/>
              <a:ext cx="954107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胡晓波男神体" panose="02010600030101010101" pitchFamily="2" charset="-122"/>
                  <a:ea typeface="胡晓波男神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3" name="组合 462">
            <a:extLst>
              <a:ext uri="{FF2B5EF4-FFF2-40B4-BE49-F238E27FC236}">
                <a16:creationId xmlns="" xmlns:a16="http://schemas.microsoft.com/office/drawing/2014/main" id="{2DBFE503-31F2-489C-91BC-82AA7F8FD668}"/>
              </a:ext>
            </a:extLst>
          </p:cNvPr>
          <p:cNvGrpSpPr/>
          <p:nvPr/>
        </p:nvGrpSpPr>
        <p:grpSpPr>
          <a:xfrm>
            <a:off x="5299503" y="973618"/>
            <a:ext cx="1244992" cy="389459"/>
            <a:chOff x="8869474" y="464211"/>
            <a:chExt cx="1418621" cy="443774"/>
          </a:xfrm>
        </p:grpSpPr>
        <p:sp>
          <p:nvSpPr>
            <p:cNvPr id="464" name="矩形: 圆角 463">
              <a:extLst>
                <a:ext uri="{FF2B5EF4-FFF2-40B4-BE49-F238E27FC236}">
                  <a16:creationId xmlns="" xmlns:a16="http://schemas.microsoft.com/office/drawing/2014/main" id="{E0DFDE11-C70C-422C-939A-1519F421AC0C}"/>
                </a:ext>
              </a:extLst>
            </p:cNvPr>
            <p:cNvSpPr/>
            <p:nvPr/>
          </p:nvSpPr>
          <p:spPr>
            <a:xfrm>
              <a:off x="8869474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5" name="文本框 464">
              <a:extLst>
                <a:ext uri="{FF2B5EF4-FFF2-40B4-BE49-F238E27FC236}">
                  <a16:creationId xmlns="" xmlns:a16="http://schemas.microsoft.com/office/drawing/2014/main" id="{916B77E4-8A01-4D06-B1B5-831CD64790E9}"/>
                </a:ext>
              </a:extLst>
            </p:cNvPr>
            <p:cNvSpPr txBox="1"/>
            <p:nvPr/>
          </p:nvSpPr>
          <p:spPr>
            <a:xfrm>
              <a:off x="9120967" y="540193"/>
              <a:ext cx="915635" cy="291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胡晓波真帅体" panose="02010600030101010101" pitchFamily="2" charset="-122"/>
                  <a:ea typeface="胡晓波真帅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6" name="组合 465">
            <a:extLst>
              <a:ext uri="{FF2B5EF4-FFF2-40B4-BE49-F238E27FC236}">
                <a16:creationId xmlns="" xmlns:a16="http://schemas.microsoft.com/office/drawing/2014/main" id="{5DBD64AF-33BB-4818-A076-EA63A6FC1D37}"/>
              </a:ext>
            </a:extLst>
          </p:cNvPr>
          <p:cNvGrpSpPr/>
          <p:nvPr/>
        </p:nvGrpSpPr>
        <p:grpSpPr>
          <a:xfrm>
            <a:off x="6615154" y="973618"/>
            <a:ext cx="1244992" cy="389459"/>
            <a:chOff x="4399327" y="1459942"/>
            <a:chExt cx="1418621" cy="443774"/>
          </a:xfrm>
        </p:grpSpPr>
        <p:sp>
          <p:nvSpPr>
            <p:cNvPr id="467" name="矩形: 圆角 466">
              <a:extLst>
                <a:ext uri="{FF2B5EF4-FFF2-40B4-BE49-F238E27FC236}">
                  <a16:creationId xmlns="" xmlns:a16="http://schemas.microsoft.com/office/drawing/2014/main" id="{7E663F53-1333-4909-86A9-11484AF5505B}"/>
                </a:ext>
              </a:extLst>
            </p:cNvPr>
            <p:cNvSpPr/>
            <p:nvPr/>
          </p:nvSpPr>
          <p:spPr>
            <a:xfrm>
              <a:off x="439932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8" name="文本框 467">
              <a:extLst>
                <a:ext uri="{FF2B5EF4-FFF2-40B4-BE49-F238E27FC236}">
                  <a16:creationId xmlns="" xmlns:a16="http://schemas.microsoft.com/office/drawing/2014/main" id="{506687CB-FB97-43D6-9A23-31F8B01ABE7E}"/>
                </a:ext>
              </a:extLst>
            </p:cNvPr>
            <p:cNvSpPr txBox="1"/>
            <p:nvPr/>
          </p:nvSpPr>
          <p:spPr>
            <a:xfrm>
              <a:off x="4679673" y="1525391"/>
              <a:ext cx="857927" cy="303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优设好身体</a:t>
              </a:r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="" xmlns:a16="http://schemas.microsoft.com/office/drawing/2014/main" id="{E12FF3C6-DE4F-4052-AF19-C0A2F9A5E10A}"/>
              </a:ext>
            </a:extLst>
          </p:cNvPr>
          <p:cNvGrpSpPr/>
          <p:nvPr/>
        </p:nvGrpSpPr>
        <p:grpSpPr>
          <a:xfrm>
            <a:off x="7930805" y="973618"/>
            <a:ext cx="1244992" cy="389459"/>
            <a:chOff x="10359522" y="464211"/>
            <a:chExt cx="1418621" cy="443774"/>
          </a:xfrm>
        </p:grpSpPr>
        <p:sp>
          <p:nvSpPr>
            <p:cNvPr id="470" name="矩形: 圆角 469">
              <a:extLst>
                <a:ext uri="{FF2B5EF4-FFF2-40B4-BE49-F238E27FC236}">
                  <a16:creationId xmlns="" xmlns:a16="http://schemas.microsoft.com/office/drawing/2014/main" id="{A067F600-A1B1-46AB-B22C-21ED47871BE5}"/>
                </a:ext>
              </a:extLst>
            </p:cNvPr>
            <p:cNvSpPr/>
            <p:nvPr/>
          </p:nvSpPr>
          <p:spPr>
            <a:xfrm>
              <a:off x="10359522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1" name="文本框 470">
              <a:extLst>
                <a:ext uri="{FF2B5EF4-FFF2-40B4-BE49-F238E27FC236}">
                  <a16:creationId xmlns="" xmlns:a16="http://schemas.microsoft.com/office/drawing/2014/main" id="{17FAF60E-F6B0-4BE2-A2B5-177D5E64A806}"/>
                </a:ext>
              </a:extLst>
            </p:cNvPr>
            <p:cNvSpPr txBox="1"/>
            <p:nvPr/>
          </p:nvSpPr>
          <p:spPr>
            <a:xfrm>
              <a:off x="10662311" y="540193"/>
              <a:ext cx="813044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WenCang" pitchFamily="2" charset="-122"/>
                  <a:ea typeface="WenCang" pitchFamily="2" charset="-122"/>
                  <a:cs typeface="胡晓波男神体" panose="02010600030101010101" pitchFamily="2" charset="-122"/>
                </a:rPr>
                <a:t>问藏书房</a:t>
              </a: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="" xmlns:a16="http://schemas.microsoft.com/office/drawing/2014/main" id="{D84B4D70-CC78-4FF6-8E80-EB7587BC4B4F}"/>
              </a:ext>
            </a:extLst>
          </p:cNvPr>
          <p:cNvGrpSpPr/>
          <p:nvPr/>
        </p:nvGrpSpPr>
        <p:grpSpPr>
          <a:xfrm>
            <a:off x="9246456" y="973618"/>
            <a:ext cx="1244992" cy="389459"/>
            <a:chOff x="4399327" y="4447136"/>
            <a:chExt cx="1418621" cy="443774"/>
          </a:xfrm>
        </p:grpSpPr>
        <p:sp>
          <p:nvSpPr>
            <p:cNvPr id="473" name="矩形: 圆角 472">
              <a:extLst>
                <a:ext uri="{FF2B5EF4-FFF2-40B4-BE49-F238E27FC236}">
                  <a16:creationId xmlns="" xmlns:a16="http://schemas.microsoft.com/office/drawing/2014/main" id="{9464EF14-AC08-48BF-9652-DC626F01E5FE}"/>
                </a:ext>
              </a:extLst>
            </p:cNvPr>
            <p:cNvSpPr/>
            <p:nvPr/>
          </p:nvSpPr>
          <p:spPr>
            <a:xfrm>
              <a:off x="439932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4" name="文本框 473">
              <a:extLst>
                <a:ext uri="{FF2B5EF4-FFF2-40B4-BE49-F238E27FC236}">
                  <a16:creationId xmlns="" xmlns:a16="http://schemas.microsoft.com/office/drawing/2014/main" id="{E755590A-E0F7-4EEB-B19F-F1F27144A706}"/>
                </a:ext>
              </a:extLst>
            </p:cNvPr>
            <p:cNvSpPr txBox="1"/>
            <p:nvPr/>
          </p:nvSpPr>
          <p:spPr>
            <a:xfrm>
              <a:off x="4666850" y="4501509"/>
              <a:ext cx="883575" cy="335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微米简书" pitchFamily="2" charset="-128"/>
                  <a:ea typeface="微米简书" pitchFamily="2" charset="-128"/>
                </a:rPr>
                <a:t>微米简书</a:t>
              </a:r>
            </a:p>
          </p:txBody>
        </p:sp>
      </p:grpSp>
      <p:grpSp>
        <p:nvGrpSpPr>
          <p:cNvPr id="475" name="组合 474">
            <a:extLst>
              <a:ext uri="{FF2B5EF4-FFF2-40B4-BE49-F238E27FC236}">
                <a16:creationId xmlns="" xmlns:a16="http://schemas.microsoft.com/office/drawing/2014/main" id="{D7674024-48B0-4E33-8182-F5CC3E1739DB}"/>
              </a:ext>
            </a:extLst>
          </p:cNvPr>
          <p:cNvGrpSpPr/>
          <p:nvPr/>
        </p:nvGrpSpPr>
        <p:grpSpPr>
          <a:xfrm>
            <a:off x="10562110" y="973618"/>
            <a:ext cx="1244992" cy="389459"/>
            <a:chOff x="7379425" y="1459942"/>
            <a:chExt cx="1418621" cy="443774"/>
          </a:xfrm>
        </p:grpSpPr>
        <p:sp>
          <p:nvSpPr>
            <p:cNvPr id="476" name="矩形: 圆角 475">
              <a:extLst>
                <a:ext uri="{FF2B5EF4-FFF2-40B4-BE49-F238E27FC236}">
                  <a16:creationId xmlns="" xmlns:a16="http://schemas.microsoft.com/office/drawing/2014/main" id="{44F5DE01-6405-4C10-B57D-AFCE024E7DC3}"/>
                </a:ext>
              </a:extLst>
            </p:cNvPr>
            <p:cNvSpPr/>
            <p:nvPr/>
          </p:nvSpPr>
          <p:spPr>
            <a:xfrm>
              <a:off x="7379425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="" xmlns:a16="http://schemas.microsoft.com/office/drawing/2014/main" id="{4F52DE0F-C573-451B-A7D9-0FE9EBAA182E}"/>
                </a:ext>
              </a:extLst>
            </p:cNvPr>
            <p:cNvSpPr txBox="1"/>
            <p:nvPr/>
          </p:nvSpPr>
          <p:spPr>
            <a:xfrm>
              <a:off x="7568399" y="1525391"/>
              <a:ext cx="1040670" cy="298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叶根友锐劲体" panose="03000509000000000000" pitchFamily="65" charset="-122"/>
                  <a:ea typeface="叶根友锐劲体" panose="03000509000000000000" pitchFamily="65" charset="-122"/>
                </a:rPr>
                <a:t>叶根友锐劲体</a:t>
              </a:r>
            </a:p>
          </p:txBody>
        </p:sp>
      </p:grpSp>
      <p:grpSp>
        <p:nvGrpSpPr>
          <p:cNvPr id="487" name="组合 486">
            <a:extLst>
              <a:ext uri="{FF2B5EF4-FFF2-40B4-BE49-F238E27FC236}">
                <a16:creationId xmlns="" xmlns:a16="http://schemas.microsoft.com/office/drawing/2014/main" id="{D4DE6FA2-826D-441E-BC9A-5D4DD3D9EAEC}"/>
              </a:ext>
            </a:extLst>
          </p:cNvPr>
          <p:cNvGrpSpPr/>
          <p:nvPr/>
        </p:nvGrpSpPr>
        <p:grpSpPr>
          <a:xfrm>
            <a:off x="1352550" y="1449167"/>
            <a:ext cx="1244992" cy="389459"/>
            <a:chOff x="5889377" y="962076"/>
            <a:chExt cx="1418621" cy="443774"/>
          </a:xfrm>
        </p:grpSpPr>
        <p:sp>
          <p:nvSpPr>
            <p:cNvPr id="488" name="矩形: 圆角 487">
              <a:extLst>
                <a:ext uri="{FF2B5EF4-FFF2-40B4-BE49-F238E27FC236}">
                  <a16:creationId xmlns="" xmlns:a16="http://schemas.microsoft.com/office/drawing/2014/main" id="{6989B5A1-F5B3-4AAE-B8E6-218AA10BC204}"/>
                </a:ext>
              </a:extLst>
            </p:cNvPr>
            <p:cNvSpPr/>
            <p:nvPr/>
          </p:nvSpPr>
          <p:spPr>
            <a:xfrm>
              <a:off x="588937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89" name="文本框 488">
              <a:extLst>
                <a:ext uri="{FF2B5EF4-FFF2-40B4-BE49-F238E27FC236}">
                  <a16:creationId xmlns="" xmlns:a16="http://schemas.microsoft.com/office/drawing/2014/main" id="{E51F8F53-E900-4259-8F6A-A9AE6A0CB465}"/>
                </a:ext>
              </a:extLst>
            </p:cNvPr>
            <p:cNvSpPr txBox="1"/>
            <p:nvPr/>
          </p:nvSpPr>
          <p:spPr>
            <a:xfrm>
              <a:off x="6096786" y="1031614"/>
              <a:ext cx="1003801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站酷庆科黄油体</a:t>
              </a:r>
            </a:p>
          </p:txBody>
        </p:sp>
      </p:grpSp>
      <p:grpSp>
        <p:nvGrpSpPr>
          <p:cNvPr id="490" name="组合 489">
            <a:extLst>
              <a:ext uri="{FF2B5EF4-FFF2-40B4-BE49-F238E27FC236}">
                <a16:creationId xmlns="" xmlns:a16="http://schemas.microsoft.com/office/drawing/2014/main" id="{8118ACD6-3755-4039-A443-8C5C0EF2070B}"/>
              </a:ext>
            </a:extLst>
          </p:cNvPr>
          <p:cNvGrpSpPr/>
          <p:nvPr/>
        </p:nvGrpSpPr>
        <p:grpSpPr>
          <a:xfrm>
            <a:off x="2668201" y="1449167"/>
            <a:ext cx="1244992" cy="389459"/>
            <a:chOff x="7379425" y="3451404"/>
            <a:chExt cx="1418621" cy="443774"/>
          </a:xfrm>
        </p:grpSpPr>
        <p:sp>
          <p:nvSpPr>
            <p:cNvPr id="491" name="矩形: 圆角 490">
              <a:extLst>
                <a:ext uri="{FF2B5EF4-FFF2-40B4-BE49-F238E27FC236}">
                  <a16:creationId xmlns="" xmlns:a16="http://schemas.microsoft.com/office/drawing/2014/main" id="{EBCBC2ED-BFB8-41E0-A298-3C95486C5B24}"/>
                </a:ext>
              </a:extLst>
            </p:cNvPr>
            <p:cNvSpPr/>
            <p:nvPr/>
          </p:nvSpPr>
          <p:spPr>
            <a:xfrm>
              <a:off x="7379425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2" name="文本框 491">
              <a:extLst>
                <a:ext uri="{FF2B5EF4-FFF2-40B4-BE49-F238E27FC236}">
                  <a16:creationId xmlns="" xmlns:a16="http://schemas.microsoft.com/office/drawing/2014/main" id="{E7EF3451-ED6E-42E4-B165-19FF76F9205D}"/>
                </a:ext>
              </a:extLst>
            </p:cNvPr>
            <p:cNvSpPr txBox="1"/>
            <p:nvPr/>
          </p:nvSpPr>
          <p:spPr>
            <a:xfrm>
              <a:off x="7641044" y="3502675"/>
              <a:ext cx="895381" cy="32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100" dirty="0">
                  <a:latin typeface="途牛类圆体" panose="00000500000000000000" pitchFamily="2" charset="-122"/>
                  <a:ea typeface="途牛类圆体" panose="00000500000000000000" pitchFamily="2" charset="-122"/>
                </a:rPr>
                <a:t>途牛类圆体</a:t>
              </a:r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="" xmlns:a16="http://schemas.microsoft.com/office/drawing/2014/main" id="{3EFBAA2B-D6D7-4E77-B1F6-F124CBDF21CF}"/>
              </a:ext>
            </a:extLst>
          </p:cNvPr>
          <p:cNvGrpSpPr/>
          <p:nvPr/>
        </p:nvGrpSpPr>
        <p:grpSpPr>
          <a:xfrm>
            <a:off x="3983852" y="1449167"/>
            <a:ext cx="1244992" cy="389459"/>
            <a:chOff x="10359522" y="3451404"/>
            <a:chExt cx="1418621" cy="443774"/>
          </a:xfrm>
        </p:grpSpPr>
        <p:sp>
          <p:nvSpPr>
            <p:cNvPr id="494" name="矩形: 圆角 493">
              <a:extLst>
                <a:ext uri="{FF2B5EF4-FFF2-40B4-BE49-F238E27FC236}">
                  <a16:creationId xmlns="" xmlns:a16="http://schemas.microsoft.com/office/drawing/2014/main" id="{837E2483-23C5-420B-94C1-6C0F3082EE19}"/>
                </a:ext>
              </a:extLst>
            </p:cNvPr>
            <p:cNvSpPr/>
            <p:nvPr/>
          </p:nvSpPr>
          <p:spPr>
            <a:xfrm>
              <a:off x="10359522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5" name="文本框 494">
              <a:extLst>
                <a:ext uri="{FF2B5EF4-FFF2-40B4-BE49-F238E27FC236}">
                  <a16:creationId xmlns="" xmlns:a16="http://schemas.microsoft.com/office/drawing/2014/main" id="{42E326D9-F356-47BC-8869-80FC58945E6E}"/>
                </a:ext>
              </a:extLst>
            </p:cNvPr>
            <p:cNvSpPr txBox="1"/>
            <p:nvPr/>
          </p:nvSpPr>
          <p:spPr>
            <a:xfrm>
              <a:off x="10488385" y="3523410"/>
              <a:ext cx="1160895" cy="299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Just Font</a:t>
              </a:r>
              <a:r>
                <a:rPr lang="zh-CN" altLang="en-US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粉圆</a:t>
              </a:r>
            </a:p>
          </p:txBody>
        </p:sp>
      </p:grpSp>
      <p:grpSp>
        <p:nvGrpSpPr>
          <p:cNvPr id="496" name="组合 495">
            <a:extLst>
              <a:ext uri="{FF2B5EF4-FFF2-40B4-BE49-F238E27FC236}">
                <a16:creationId xmlns="" xmlns:a16="http://schemas.microsoft.com/office/drawing/2014/main" id="{96AFFE1B-19BF-482F-AB4F-0AAE18E10CE8}"/>
              </a:ext>
            </a:extLst>
          </p:cNvPr>
          <p:cNvGrpSpPr/>
          <p:nvPr/>
        </p:nvGrpSpPr>
        <p:grpSpPr>
          <a:xfrm>
            <a:off x="5299503" y="1449167"/>
            <a:ext cx="1244992" cy="389459"/>
            <a:chOff x="1419226" y="4949845"/>
            <a:chExt cx="1418621" cy="443774"/>
          </a:xfrm>
        </p:grpSpPr>
        <p:sp>
          <p:nvSpPr>
            <p:cNvPr id="497" name="矩形: 圆角 496">
              <a:extLst>
                <a:ext uri="{FF2B5EF4-FFF2-40B4-BE49-F238E27FC236}">
                  <a16:creationId xmlns="" xmlns:a16="http://schemas.microsoft.com/office/drawing/2014/main" id="{F39FF9B7-8D72-4B1F-BA3F-922C3FF871A4}"/>
                </a:ext>
              </a:extLst>
            </p:cNvPr>
            <p:cNvSpPr/>
            <p:nvPr/>
          </p:nvSpPr>
          <p:spPr>
            <a:xfrm>
              <a:off x="141922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="" xmlns:a16="http://schemas.microsoft.com/office/drawing/2014/main" id="{E8B5B99F-15C2-43C2-8BB2-0B27CEC41CAD}"/>
                </a:ext>
              </a:extLst>
            </p:cNvPr>
            <p:cNvSpPr txBox="1"/>
            <p:nvPr/>
          </p:nvSpPr>
          <p:spPr>
            <a:xfrm>
              <a:off x="167713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GenSenMaruGothic TW TTF Medium" panose="020B0600000000000000" pitchFamily="34" charset="-120"/>
                  <a:ea typeface="GenSenMaruGothic TW TTF Medium" panose="020B0600000000000000" pitchFamily="34" charset="-120"/>
                </a:rPr>
                <a:t>源泉圆体</a:t>
              </a:r>
            </a:p>
          </p:txBody>
        </p:sp>
      </p:grpSp>
      <p:grpSp>
        <p:nvGrpSpPr>
          <p:cNvPr id="499" name="组合 498">
            <a:extLst>
              <a:ext uri="{FF2B5EF4-FFF2-40B4-BE49-F238E27FC236}">
                <a16:creationId xmlns="" xmlns:a16="http://schemas.microsoft.com/office/drawing/2014/main" id="{F54CE60E-F2BB-4F23-8874-76E93E181983}"/>
              </a:ext>
            </a:extLst>
          </p:cNvPr>
          <p:cNvGrpSpPr/>
          <p:nvPr/>
        </p:nvGrpSpPr>
        <p:grpSpPr>
          <a:xfrm>
            <a:off x="6615154" y="1449167"/>
            <a:ext cx="1244992" cy="389459"/>
            <a:chOff x="2909276" y="4949845"/>
            <a:chExt cx="1418621" cy="443774"/>
          </a:xfrm>
        </p:grpSpPr>
        <p:sp>
          <p:nvSpPr>
            <p:cNvPr id="500" name="矩形: 圆角 499">
              <a:extLst>
                <a:ext uri="{FF2B5EF4-FFF2-40B4-BE49-F238E27FC236}">
                  <a16:creationId xmlns="" xmlns:a16="http://schemas.microsoft.com/office/drawing/2014/main" id="{AA3A7BFC-9F00-474F-91E9-A8A697962D1F}"/>
                </a:ext>
              </a:extLst>
            </p:cNvPr>
            <p:cNvSpPr/>
            <p:nvPr/>
          </p:nvSpPr>
          <p:spPr>
            <a:xfrm>
              <a:off x="290927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1" name="文本框 500">
              <a:extLst>
                <a:ext uri="{FF2B5EF4-FFF2-40B4-BE49-F238E27FC236}">
                  <a16:creationId xmlns="" xmlns:a16="http://schemas.microsoft.com/office/drawing/2014/main" id="{F7F79FB9-C69D-45F8-B7B4-4DCFF3FDA0C1}"/>
                </a:ext>
              </a:extLst>
            </p:cNvPr>
            <p:cNvSpPr txBox="1"/>
            <p:nvPr/>
          </p:nvSpPr>
          <p:spPr>
            <a:xfrm>
              <a:off x="316718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Resource Han Rounded CN Medium" panose="020B0600000000000000" pitchFamily="34" charset="-122"/>
                  <a:ea typeface="Resource Han Rounded CN Medium" panose="020B0600000000000000" pitchFamily="34" charset="-122"/>
                </a:rPr>
                <a:t>资源圆体</a:t>
              </a:r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="" xmlns:a16="http://schemas.microsoft.com/office/drawing/2014/main" id="{7C4C1230-3AE9-46A2-9AE2-D2F830A08735}"/>
              </a:ext>
            </a:extLst>
          </p:cNvPr>
          <p:cNvGrpSpPr/>
          <p:nvPr/>
        </p:nvGrpSpPr>
        <p:grpSpPr>
          <a:xfrm>
            <a:off x="7930805" y="1449167"/>
            <a:ext cx="1244992" cy="389459"/>
            <a:chOff x="10359522" y="4447136"/>
            <a:chExt cx="1418621" cy="443774"/>
          </a:xfrm>
        </p:grpSpPr>
        <p:sp>
          <p:nvSpPr>
            <p:cNvPr id="503" name="矩形: 圆角 502">
              <a:extLst>
                <a:ext uri="{FF2B5EF4-FFF2-40B4-BE49-F238E27FC236}">
                  <a16:creationId xmlns="" xmlns:a16="http://schemas.microsoft.com/office/drawing/2014/main" id="{B1C97806-A8B6-436E-B3A3-4EF0359A6F12}"/>
                </a:ext>
              </a:extLst>
            </p:cNvPr>
            <p:cNvSpPr/>
            <p:nvPr/>
          </p:nvSpPr>
          <p:spPr>
            <a:xfrm>
              <a:off x="10359522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4" name="文本框 503">
              <a:extLst>
                <a:ext uri="{FF2B5EF4-FFF2-40B4-BE49-F238E27FC236}">
                  <a16:creationId xmlns="" xmlns:a16="http://schemas.microsoft.com/office/drawing/2014/main" id="{F2DFE894-8793-4F66-8884-51421B85BF1B}"/>
                </a:ext>
              </a:extLst>
            </p:cNvPr>
            <p:cNvSpPr txBox="1"/>
            <p:nvPr/>
          </p:nvSpPr>
          <p:spPr>
            <a:xfrm>
              <a:off x="10591779" y="4520938"/>
              <a:ext cx="954107" cy="29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07NikumaruFont" panose="02000900000000000000" pitchFamily="50" charset="-128"/>
                  <a:ea typeface="07NikumaruFont" panose="02000900000000000000" pitchFamily="50" charset="-128"/>
                  <a:cs typeface="Unifont" panose="02000604000000000000" pitchFamily="2" charset="-122"/>
                </a:rPr>
                <a:t>胖胖猪肉体</a:t>
              </a:r>
            </a:p>
          </p:txBody>
        </p:sp>
      </p:grpSp>
      <p:grpSp>
        <p:nvGrpSpPr>
          <p:cNvPr id="505" name="组合 504">
            <a:extLst>
              <a:ext uri="{FF2B5EF4-FFF2-40B4-BE49-F238E27FC236}">
                <a16:creationId xmlns="" xmlns:a16="http://schemas.microsoft.com/office/drawing/2014/main" id="{03A7657B-7BDF-4FB8-BFCC-817A3527811E}"/>
              </a:ext>
            </a:extLst>
          </p:cNvPr>
          <p:cNvGrpSpPr/>
          <p:nvPr/>
        </p:nvGrpSpPr>
        <p:grpSpPr>
          <a:xfrm>
            <a:off x="9246456" y="1449167"/>
            <a:ext cx="1244992" cy="389459"/>
            <a:chOff x="2909276" y="2953539"/>
            <a:chExt cx="1418621" cy="443774"/>
          </a:xfrm>
        </p:grpSpPr>
        <p:sp>
          <p:nvSpPr>
            <p:cNvPr id="506" name="矩形: 圆角 505">
              <a:extLst>
                <a:ext uri="{FF2B5EF4-FFF2-40B4-BE49-F238E27FC236}">
                  <a16:creationId xmlns="" xmlns:a16="http://schemas.microsoft.com/office/drawing/2014/main" id="{35F95C86-DEB3-491B-BE8D-82577A16309E}"/>
                </a:ext>
              </a:extLst>
            </p:cNvPr>
            <p:cNvSpPr/>
            <p:nvPr/>
          </p:nvSpPr>
          <p:spPr>
            <a:xfrm>
              <a:off x="290927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="" xmlns:a16="http://schemas.microsoft.com/office/drawing/2014/main" id="{E562AE4D-8EE4-44B6-88D6-226BDA1AE724}"/>
                </a:ext>
              </a:extLst>
            </p:cNvPr>
            <p:cNvSpPr txBox="1"/>
            <p:nvPr/>
          </p:nvSpPr>
          <p:spPr>
            <a:xfrm>
              <a:off x="3165578" y="3029614"/>
              <a:ext cx="906017" cy="284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100" spc="0" baseline="0" dirty="0">
                  <a:solidFill>
                    <a:srgbClr val="323B44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黄引齐招牌</a:t>
              </a:r>
            </a:p>
          </p:txBody>
        </p:sp>
      </p:grpSp>
      <p:grpSp>
        <p:nvGrpSpPr>
          <p:cNvPr id="508" name="组合 507">
            <a:extLst>
              <a:ext uri="{FF2B5EF4-FFF2-40B4-BE49-F238E27FC236}">
                <a16:creationId xmlns="" xmlns:a16="http://schemas.microsoft.com/office/drawing/2014/main" id="{04D2DF71-4DFB-4FA6-BC30-B127BD15938D}"/>
              </a:ext>
            </a:extLst>
          </p:cNvPr>
          <p:cNvGrpSpPr/>
          <p:nvPr/>
        </p:nvGrpSpPr>
        <p:grpSpPr>
          <a:xfrm>
            <a:off x="10562110" y="1449167"/>
            <a:ext cx="1244992" cy="389459"/>
            <a:chOff x="2909276" y="1957807"/>
            <a:chExt cx="1418621" cy="443774"/>
          </a:xfrm>
        </p:grpSpPr>
        <p:sp>
          <p:nvSpPr>
            <p:cNvPr id="509" name="矩形: 圆角 508">
              <a:extLst>
                <a:ext uri="{FF2B5EF4-FFF2-40B4-BE49-F238E27FC236}">
                  <a16:creationId xmlns="" xmlns:a16="http://schemas.microsoft.com/office/drawing/2014/main" id="{374EA70C-CDD5-4920-8D2F-917935A1DF9B}"/>
                </a:ext>
              </a:extLst>
            </p:cNvPr>
            <p:cNvSpPr/>
            <p:nvPr/>
          </p:nvSpPr>
          <p:spPr>
            <a:xfrm>
              <a:off x="290927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0" name="文本框 509">
              <a:extLst>
                <a:ext uri="{FF2B5EF4-FFF2-40B4-BE49-F238E27FC236}">
                  <a16:creationId xmlns="" xmlns:a16="http://schemas.microsoft.com/office/drawing/2014/main" id="{9023A8DA-B993-4A85-937A-A3398EFAAF40}"/>
                </a:ext>
              </a:extLst>
            </p:cNvPr>
            <p:cNvSpPr txBox="1"/>
            <p:nvPr/>
          </p:nvSpPr>
          <p:spPr>
            <a:xfrm>
              <a:off x="3077412" y="2014713"/>
              <a:ext cx="1082349" cy="3299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包图小白体" panose="02010601030101010101" pitchFamily="2" charset="-122"/>
                  <a:ea typeface="包图小白体" panose="02010601030101010101" pitchFamily="2" charset="-122"/>
                </a:rPr>
                <a:t>包图小白体</a:t>
              </a:r>
            </a:p>
          </p:txBody>
        </p:sp>
      </p:grpSp>
      <p:grpSp>
        <p:nvGrpSpPr>
          <p:cNvPr id="511" name="组合 510">
            <a:extLst>
              <a:ext uri="{FF2B5EF4-FFF2-40B4-BE49-F238E27FC236}">
                <a16:creationId xmlns="" xmlns:a16="http://schemas.microsoft.com/office/drawing/2014/main" id="{3CDFC6A3-16F9-436F-9549-A41CBEECF7CA}"/>
              </a:ext>
            </a:extLst>
          </p:cNvPr>
          <p:cNvGrpSpPr/>
          <p:nvPr/>
        </p:nvGrpSpPr>
        <p:grpSpPr>
          <a:xfrm>
            <a:off x="1352550" y="1924716"/>
            <a:ext cx="1244992" cy="389459"/>
            <a:chOff x="1419226" y="2455673"/>
            <a:chExt cx="1418621" cy="443774"/>
          </a:xfrm>
        </p:grpSpPr>
        <p:sp>
          <p:nvSpPr>
            <p:cNvPr id="512" name="矩形: 圆角 511">
              <a:extLst>
                <a:ext uri="{FF2B5EF4-FFF2-40B4-BE49-F238E27FC236}">
                  <a16:creationId xmlns="" xmlns:a16="http://schemas.microsoft.com/office/drawing/2014/main" id="{391E41A2-568E-4E61-9529-D967EC61BC06}"/>
                </a:ext>
              </a:extLst>
            </p:cNvPr>
            <p:cNvSpPr/>
            <p:nvPr/>
          </p:nvSpPr>
          <p:spPr>
            <a:xfrm>
              <a:off x="1419226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="" xmlns:a16="http://schemas.microsoft.com/office/drawing/2014/main" id="{FACE3F81-50C3-4E43-81AE-D5DB6D324DA0}"/>
                </a:ext>
              </a:extLst>
            </p:cNvPr>
            <p:cNvSpPr txBox="1"/>
            <p:nvPr/>
          </p:nvSpPr>
          <p:spPr>
            <a:xfrm>
              <a:off x="1609804" y="2538612"/>
              <a:ext cx="1037465" cy="268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150" dirty="0">
                  <a:latin typeface="沐瑶随心手写体" panose="02010600010101010101" pitchFamily="2" charset="-122"/>
                  <a:ea typeface="沐瑶随心手写体" panose="02010600010101010101" pitchFamily="2" charset="-122"/>
                </a:rPr>
                <a:t>沐瑶随心手写体</a:t>
              </a:r>
            </a:p>
          </p:txBody>
        </p:sp>
      </p:grpSp>
      <p:grpSp>
        <p:nvGrpSpPr>
          <p:cNvPr id="514" name="组合 513">
            <a:extLst>
              <a:ext uri="{FF2B5EF4-FFF2-40B4-BE49-F238E27FC236}">
                <a16:creationId xmlns="" xmlns:a16="http://schemas.microsoft.com/office/drawing/2014/main" id="{9E5C61C5-E1F9-4DCA-8C9A-E1ABC2085321}"/>
              </a:ext>
            </a:extLst>
          </p:cNvPr>
          <p:cNvGrpSpPr/>
          <p:nvPr/>
        </p:nvGrpSpPr>
        <p:grpSpPr>
          <a:xfrm>
            <a:off x="2668201" y="1924716"/>
            <a:ext cx="1244992" cy="389459"/>
            <a:chOff x="7379425" y="464211"/>
            <a:chExt cx="1418621" cy="443774"/>
          </a:xfrm>
        </p:grpSpPr>
        <p:sp>
          <p:nvSpPr>
            <p:cNvPr id="515" name="矩形: 圆角 514">
              <a:extLst>
                <a:ext uri="{FF2B5EF4-FFF2-40B4-BE49-F238E27FC236}">
                  <a16:creationId xmlns="" xmlns:a16="http://schemas.microsoft.com/office/drawing/2014/main" id="{6196A906-5C6D-4953-AA2B-0DCDD5A20C6F}"/>
                </a:ext>
              </a:extLst>
            </p:cNvPr>
            <p:cNvSpPr/>
            <p:nvPr/>
          </p:nvSpPr>
          <p:spPr>
            <a:xfrm>
              <a:off x="7379425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6" name="文本框 515">
              <a:extLst>
                <a:ext uri="{FF2B5EF4-FFF2-40B4-BE49-F238E27FC236}">
                  <a16:creationId xmlns="" xmlns:a16="http://schemas.microsoft.com/office/drawing/2014/main" id="{3676E2DC-C199-45C9-978D-67312AC5E874}"/>
                </a:ext>
              </a:extLst>
            </p:cNvPr>
            <p:cNvSpPr txBox="1"/>
            <p:nvPr/>
          </p:nvSpPr>
          <p:spPr>
            <a:xfrm>
              <a:off x="7534737" y="543559"/>
              <a:ext cx="1107997" cy="285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</a:rPr>
                <a:t>胡晓波骚包体</a:t>
              </a:r>
            </a:p>
          </p:txBody>
        </p:sp>
      </p:grpSp>
      <p:grpSp>
        <p:nvGrpSpPr>
          <p:cNvPr id="517" name="组合 516">
            <a:extLst>
              <a:ext uri="{FF2B5EF4-FFF2-40B4-BE49-F238E27FC236}">
                <a16:creationId xmlns="" xmlns:a16="http://schemas.microsoft.com/office/drawing/2014/main" id="{11C7EB62-38CC-40FE-A008-CB008A25EBDD}"/>
              </a:ext>
            </a:extLst>
          </p:cNvPr>
          <p:cNvGrpSpPr/>
          <p:nvPr/>
        </p:nvGrpSpPr>
        <p:grpSpPr>
          <a:xfrm>
            <a:off x="3983852" y="1924716"/>
            <a:ext cx="1244992" cy="389459"/>
            <a:chOff x="8869474" y="3451404"/>
            <a:chExt cx="1418621" cy="443774"/>
          </a:xfrm>
        </p:grpSpPr>
        <p:sp>
          <p:nvSpPr>
            <p:cNvPr id="518" name="矩形: 圆角 517">
              <a:extLst>
                <a:ext uri="{FF2B5EF4-FFF2-40B4-BE49-F238E27FC236}">
                  <a16:creationId xmlns="" xmlns:a16="http://schemas.microsoft.com/office/drawing/2014/main" id="{C4CE1B11-D42B-4968-BD8B-F5B8D5F8656A}"/>
                </a:ext>
              </a:extLst>
            </p:cNvPr>
            <p:cNvSpPr/>
            <p:nvPr/>
          </p:nvSpPr>
          <p:spPr>
            <a:xfrm>
              <a:off x="8869474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9" name="文本框 518">
              <a:extLst>
                <a:ext uri="{FF2B5EF4-FFF2-40B4-BE49-F238E27FC236}">
                  <a16:creationId xmlns="" xmlns:a16="http://schemas.microsoft.com/office/drawing/2014/main" id="{0951B7F7-4957-4A60-870E-B6839337A463}"/>
                </a:ext>
              </a:extLst>
            </p:cNvPr>
            <p:cNvSpPr txBox="1"/>
            <p:nvPr/>
          </p:nvSpPr>
          <p:spPr>
            <a:xfrm>
              <a:off x="8941743" y="3458172"/>
              <a:ext cx="1261884" cy="369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400" dirty="0">
                  <a:latin typeface="庞门正道轻松体" panose="00020600040101010101" pitchFamily="18" charset="-122"/>
                  <a:ea typeface="庞门正道轻松体" panose="00020600040101010101" pitchFamily="18" charset="-122"/>
                </a:rPr>
                <a:t>庞门正道轻松体</a:t>
              </a:r>
            </a:p>
          </p:txBody>
        </p:sp>
      </p:grpSp>
      <p:grpSp>
        <p:nvGrpSpPr>
          <p:cNvPr id="520" name="组合 519">
            <a:extLst>
              <a:ext uri="{FF2B5EF4-FFF2-40B4-BE49-F238E27FC236}">
                <a16:creationId xmlns="" xmlns:a16="http://schemas.microsoft.com/office/drawing/2014/main" id="{0C917A81-E926-495A-A1EB-706732C51896}"/>
              </a:ext>
            </a:extLst>
          </p:cNvPr>
          <p:cNvGrpSpPr/>
          <p:nvPr/>
        </p:nvGrpSpPr>
        <p:grpSpPr>
          <a:xfrm>
            <a:off x="5299503" y="1924716"/>
            <a:ext cx="1244992" cy="389459"/>
            <a:chOff x="5889377" y="3451404"/>
            <a:chExt cx="1418621" cy="443774"/>
          </a:xfrm>
        </p:grpSpPr>
        <p:sp>
          <p:nvSpPr>
            <p:cNvPr id="521" name="矩形: 圆角 520">
              <a:extLst>
                <a:ext uri="{FF2B5EF4-FFF2-40B4-BE49-F238E27FC236}">
                  <a16:creationId xmlns="" xmlns:a16="http://schemas.microsoft.com/office/drawing/2014/main" id="{E1887EDD-47E1-418E-B768-623CB2F26B07}"/>
                </a:ext>
              </a:extLst>
            </p:cNvPr>
            <p:cNvSpPr/>
            <p:nvPr/>
          </p:nvSpPr>
          <p:spPr>
            <a:xfrm>
              <a:off x="588937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2" name="文本框 521">
              <a:extLst>
                <a:ext uri="{FF2B5EF4-FFF2-40B4-BE49-F238E27FC236}">
                  <a16:creationId xmlns="" xmlns:a16="http://schemas.microsoft.com/office/drawing/2014/main" id="{EFE85FB5-0425-4627-AF3D-5912FFF66590}"/>
                </a:ext>
              </a:extLst>
            </p:cNvPr>
            <p:cNvSpPr txBox="1"/>
            <p:nvPr/>
          </p:nvSpPr>
          <p:spPr>
            <a:xfrm>
              <a:off x="6275522" y="3521831"/>
              <a:ext cx="646331" cy="286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贤二体" panose="00020600040101010101" pitchFamily="18" charset="-122"/>
                  <a:ea typeface="贤二体" panose="00020600040101010101" pitchFamily="18" charset="-122"/>
                </a:rPr>
                <a:t>贤二体</a:t>
              </a:r>
            </a:p>
          </p:txBody>
        </p:sp>
      </p:grpSp>
      <p:grpSp>
        <p:nvGrpSpPr>
          <p:cNvPr id="523" name="组合 522">
            <a:extLst>
              <a:ext uri="{FF2B5EF4-FFF2-40B4-BE49-F238E27FC236}">
                <a16:creationId xmlns="" xmlns:a16="http://schemas.microsoft.com/office/drawing/2014/main" id="{59429B1B-39C9-4E44-B5FD-D6743B27CE64}"/>
              </a:ext>
            </a:extLst>
          </p:cNvPr>
          <p:cNvGrpSpPr/>
          <p:nvPr/>
        </p:nvGrpSpPr>
        <p:grpSpPr>
          <a:xfrm>
            <a:off x="6615154" y="1924716"/>
            <a:ext cx="1244992" cy="389459"/>
            <a:chOff x="10359522" y="962076"/>
            <a:chExt cx="1418621" cy="443774"/>
          </a:xfrm>
        </p:grpSpPr>
        <p:sp>
          <p:nvSpPr>
            <p:cNvPr id="524" name="矩形: 圆角 523">
              <a:extLst>
                <a:ext uri="{FF2B5EF4-FFF2-40B4-BE49-F238E27FC236}">
                  <a16:creationId xmlns="" xmlns:a16="http://schemas.microsoft.com/office/drawing/2014/main" id="{E5078A69-B5B1-4472-A87B-8F99ECCC9EF6}"/>
                </a:ext>
              </a:extLst>
            </p:cNvPr>
            <p:cNvSpPr/>
            <p:nvPr/>
          </p:nvSpPr>
          <p:spPr>
            <a:xfrm>
              <a:off x="10359522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5" name="文本框 524">
              <a:extLst>
                <a:ext uri="{FF2B5EF4-FFF2-40B4-BE49-F238E27FC236}">
                  <a16:creationId xmlns="" xmlns:a16="http://schemas.microsoft.com/office/drawing/2014/main" id="{FB7DD071-35B4-4CE6-AB98-829553ECB886}"/>
                </a:ext>
              </a:extLst>
            </p:cNvPr>
            <p:cNvSpPr txBox="1"/>
            <p:nvPr/>
          </p:nvSpPr>
          <p:spPr>
            <a:xfrm>
              <a:off x="10384990" y="1062570"/>
              <a:ext cx="1367682" cy="237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站酷快乐体</a:t>
              </a:r>
              <a:r>
                <a:rPr lang="en-US" altLang="zh-CN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2016</a:t>
              </a: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修订版</a:t>
              </a:r>
            </a:p>
          </p:txBody>
        </p:sp>
      </p:grpSp>
      <p:grpSp>
        <p:nvGrpSpPr>
          <p:cNvPr id="526" name="组合 525">
            <a:extLst>
              <a:ext uri="{FF2B5EF4-FFF2-40B4-BE49-F238E27FC236}">
                <a16:creationId xmlns="" xmlns:a16="http://schemas.microsoft.com/office/drawing/2014/main" id="{98AC44FC-19B4-4AA2-A6D7-B4F2C0D9EB36}"/>
              </a:ext>
            </a:extLst>
          </p:cNvPr>
          <p:cNvGrpSpPr/>
          <p:nvPr/>
        </p:nvGrpSpPr>
        <p:grpSpPr>
          <a:xfrm>
            <a:off x="7930805" y="1924716"/>
            <a:ext cx="1244992" cy="389459"/>
            <a:chOff x="5889377" y="1459942"/>
            <a:chExt cx="1418621" cy="443774"/>
          </a:xfrm>
        </p:grpSpPr>
        <p:sp>
          <p:nvSpPr>
            <p:cNvPr id="527" name="矩形: 圆角 526">
              <a:extLst>
                <a:ext uri="{FF2B5EF4-FFF2-40B4-BE49-F238E27FC236}">
                  <a16:creationId xmlns="" xmlns:a16="http://schemas.microsoft.com/office/drawing/2014/main" id="{BD2A38C6-7234-4569-9652-BEB42A25E2B4}"/>
                </a:ext>
              </a:extLst>
            </p:cNvPr>
            <p:cNvSpPr/>
            <p:nvPr/>
          </p:nvSpPr>
          <p:spPr>
            <a:xfrm>
              <a:off x="588937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8" name="文本框 527">
              <a:extLst>
                <a:ext uri="{FF2B5EF4-FFF2-40B4-BE49-F238E27FC236}">
                  <a16:creationId xmlns="" xmlns:a16="http://schemas.microsoft.com/office/drawing/2014/main" id="{18825BA2-42F4-4055-A611-C0A78FEAD2D1}"/>
                </a:ext>
              </a:extLst>
            </p:cNvPr>
            <p:cNvSpPr txBox="1"/>
            <p:nvPr/>
          </p:nvSpPr>
          <p:spPr>
            <a:xfrm>
              <a:off x="6012630" y="1525391"/>
              <a:ext cx="1172116" cy="287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叶根友守中曲画" panose="00020600040101010101" pitchFamily="18" charset="-122"/>
                  <a:ea typeface="叶根友守中曲画" panose="00020600040101010101" pitchFamily="18" charset="-122"/>
                </a:rPr>
                <a:t>叶根友守中曲画</a:t>
              </a:r>
            </a:p>
          </p:txBody>
        </p:sp>
      </p:grpSp>
      <p:grpSp>
        <p:nvGrpSpPr>
          <p:cNvPr id="529" name="组合 528">
            <a:extLst>
              <a:ext uri="{FF2B5EF4-FFF2-40B4-BE49-F238E27FC236}">
                <a16:creationId xmlns="" xmlns:a16="http://schemas.microsoft.com/office/drawing/2014/main" id="{CB2D1BEC-BE9E-413A-9305-0DE36821EE9C}"/>
              </a:ext>
            </a:extLst>
          </p:cNvPr>
          <p:cNvGrpSpPr/>
          <p:nvPr/>
        </p:nvGrpSpPr>
        <p:grpSpPr>
          <a:xfrm>
            <a:off x="9246456" y="1924716"/>
            <a:ext cx="1244992" cy="389459"/>
            <a:chOff x="1419226" y="3451404"/>
            <a:chExt cx="1418621" cy="443774"/>
          </a:xfrm>
        </p:grpSpPr>
        <p:sp>
          <p:nvSpPr>
            <p:cNvPr id="530" name="矩形: 圆角 529">
              <a:extLst>
                <a:ext uri="{FF2B5EF4-FFF2-40B4-BE49-F238E27FC236}">
                  <a16:creationId xmlns="" xmlns:a16="http://schemas.microsoft.com/office/drawing/2014/main" id="{1C7E926A-0DFD-4779-BAB5-5FA14B1BAD5A}"/>
                </a:ext>
              </a:extLst>
            </p:cNvPr>
            <p:cNvSpPr/>
            <p:nvPr/>
          </p:nvSpPr>
          <p:spPr>
            <a:xfrm>
              <a:off x="141922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="" xmlns:a16="http://schemas.microsoft.com/office/drawing/2014/main" id="{D3A699A2-DE9D-41F6-850F-71B7CC6A716C}"/>
                </a:ext>
              </a:extLst>
            </p:cNvPr>
            <p:cNvSpPr txBox="1"/>
            <p:nvPr/>
          </p:nvSpPr>
          <p:spPr>
            <a:xfrm>
              <a:off x="1728427" y="3518341"/>
              <a:ext cx="800219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SetoFont" panose="02000600000000000000" pitchFamily="2" charset="-122"/>
                  <a:ea typeface="SetoFont" panose="02000600000000000000" pitchFamily="2" charset="-122"/>
                  <a:cs typeface="SetoFont" panose="02000600000000000000" pitchFamily="2" charset="-122"/>
                </a:rPr>
                <a:t>SetoFont</a:t>
              </a:r>
              <a:endParaRPr lang="en-US" altLang="zh-CN" sz="1200" dirty="0">
                <a:solidFill>
                  <a:srgbClr val="323B44"/>
                </a:solidFill>
                <a:latin typeface="SetoFont" panose="02000600000000000000" pitchFamily="2" charset="-122"/>
                <a:ea typeface="SetoFont" panose="02000600000000000000" pitchFamily="2" charset="-122"/>
                <a:cs typeface="SetoFont" panose="02000600000000000000" pitchFamily="2" charset="-122"/>
              </a:endParaRPr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="" xmlns:a16="http://schemas.microsoft.com/office/drawing/2014/main" id="{81D8774B-7F54-4A13-87A7-BEC9603C804D}"/>
              </a:ext>
            </a:extLst>
          </p:cNvPr>
          <p:cNvGrpSpPr/>
          <p:nvPr/>
        </p:nvGrpSpPr>
        <p:grpSpPr>
          <a:xfrm>
            <a:off x="10562110" y="1924716"/>
            <a:ext cx="1244992" cy="389459"/>
            <a:chOff x="1419226" y="962076"/>
            <a:chExt cx="1418621" cy="443774"/>
          </a:xfrm>
        </p:grpSpPr>
        <p:sp>
          <p:nvSpPr>
            <p:cNvPr id="533" name="矩形: 圆角 532">
              <a:extLst>
                <a:ext uri="{FF2B5EF4-FFF2-40B4-BE49-F238E27FC236}">
                  <a16:creationId xmlns="" xmlns:a16="http://schemas.microsoft.com/office/drawing/2014/main" id="{B0F1C47D-1FB0-4EF1-8C83-69D9BF728615}"/>
                </a:ext>
              </a:extLst>
            </p:cNvPr>
            <p:cNvSpPr/>
            <p:nvPr/>
          </p:nvSpPr>
          <p:spPr>
            <a:xfrm>
              <a:off x="141922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4" name="文本框 533">
              <a:extLst>
                <a:ext uri="{FF2B5EF4-FFF2-40B4-BE49-F238E27FC236}">
                  <a16:creationId xmlns="" xmlns:a16="http://schemas.microsoft.com/office/drawing/2014/main" id="{C28329C8-A3EF-4A60-BEB3-739AB9F68F84}"/>
                </a:ext>
              </a:extLst>
            </p:cNvPr>
            <p:cNvSpPr txBox="1"/>
            <p:nvPr/>
          </p:nvSpPr>
          <p:spPr>
            <a:xfrm>
              <a:off x="1497595" y="1033377"/>
              <a:ext cx="1261885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字体视界法棍体</a:t>
              </a:r>
            </a:p>
          </p:txBody>
        </p:sp>
      </p:grpSp>
      <p:grpSp>
        <p:nvGrpSpPr>
          <p:cNvPr id="535" name="组合 534">
            <a:extLst>
              <a:ext uri="{FF2B5EF4-FFF2-40B4-BE49-F238E27FC236}">
                <a16:creationId xmlns="" xmlns:a16="http://schemas.microsoft.com/office/drawing/2014/main" id="{F79B3BE4-1601-4585-8C0D-1AF452799030}"/>
              </a:ext>
            </a:extLst>
          </p:cNvPr>
          <p:cNvGrpSpPr/>
          <p:nvPr/>
        </p:nvGrpSpPr>
        <p:grpSpPr>
          <a:xfrm>
            <a:off x="1352550" y="2400265"/>
            <a:ext cx="1244992" cy="389459"/>
            <a:chOff x="8869474" y="1459942"/>
            <a:chExt cx="1418621" cy="443774"/>
          </a:xfrm>
        </p:grpSpPr>
        <p:sp>
          <p:nvSpPr>
            <p:cNvPr id="536" name="矩形: 圆角 535">
              <a:extLst>
                <a:ext uri="{FF2B5EF4-FFF2-40B4-BE49-F238E27FC236}">
                  <a16:creationId xmlns="" xmlns:a16="http://schemas.microsoft.com/office/drawing/2014/main" id="{3C92053F-82F6-491D-9450-CAD813687BE3}"/>
                </a:ext>
              </a:extLst>
            </p:cNvPr>
            <p:cNvSpPr/>
            <p:nvPr/>
          </p:nvSpPr>
          <p:spPr>
            <a:xfrm>
              <a:off x="8869474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7" name="文本框 536">
              <a:extLst>
                <a:ext uri="{FF2B5EF4-FFF2-40B4-BE49-F238E27FC236}">
                  <a16:creationId xmlns="" xmlns:a16="http://schemas.microsoft.com/office/drawing/2014/main" id="{D31C0F33-D148-40F5-9355-C6645289A52D}"/>
                </a:ext>
              </a:extLst>
            </p:cNvPr>
            <p:cNvSpPr txBox="1"/>
            <p:nvPr/>
          </p:nvSpPr>
          <p:spPr>
            <a:xfrm>
              <a:off x="9121768" y="1525391"/>
              <a:ext cx="914033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演示新手书</a:t>
              </a:r>
            </a:p>
          </p:txBody>
        </p:sp>
      </p:grpSp>
      <p:grpSp>
        <p:nvGrpSpPr>
          <p:cNvPr id="538" name="组合 537">
            <a:extLst>
              <a:ext uri="{FF2B5EF4-FFF2-40B4-BE49-F238E27FC236}">
                <a16:creationId xmlns="" xmlns:a16="http://schemas.microsoft.com/office/drawing/2014/main" id="{AA92FD7F-835E-4CEF-9112-35B00B1A651B}"/>
              </a:ext>
            </a:extLst>
          </p:cNvPr>
          <p:cNvGrpSpPr/>
          <p:nvPr/>
        </p:nvGrpSpPr>
        <p:grpSpPr>
          <a:xfrm>
            <a:off x="2668201" y="2400265"/>
            <a:ext cx="1244992" cy="389459"/>
            <a:chOff x="8869474" y="1957807"/>
            <a:chExt cx="1418621" cy="443774"/>
          </a:xfrm>
        </p:grpSpPr>
        <p:sp>
          <p:nvSpPr>
            <p:cNvPr id="539" name="矩形: 圆角 538">
              <a:extLst>
                <a:ext uri="{FF2B5EF4-FFF2-40B4-BE49-F238E27FC236}">
                  <a16:creationId xmlns="" xmlns:a16="http://schemas.microsoft.com/office/drawing/2014/main" id="{61509650-71CD-44F3-93DE-1886E9FE6D11}"/>
                </a:ext>
              </a:extLst>
            </p:cNvPr>
            <p:cNvSpPr/>
            <p:nvPr/>
          </p:nvSpPr>
          <p:spPr>
            <a:xfrm>
              <a:off x="8869474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0" name="文本框 539">
              <a:extLst>
                <a:ext uri="{FF2B5EF4-FFF2-40B4-BE49-F238E27FC236}">
                  <a16:creationId xmlns="" xmlns:a16="http://schemas.microsoft.com/office/drawing/2014/main" id="{38B38737-9FE3-4B73-B006-9828B3FF735C}"/>
                </a:ext>
              </a:extLst>
            </p:cNvPr>
            <p:cNvSpPr txBox="1"/>
            <p:nvPr/>
          </p:nvSpPr>
          <p:spPr>
            <a:xfrm>
              <a:off x="9024786" y="2035039"/>
              <a:ext cx="1107996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演示镇魂行楷</a:t>
              </a:r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="" xmlns:a16="http://schemas.microsoft.com/office/drawing/2014/main" id="{7E894844-7D40-49D5-9D1E-B68210E17200}"/>
              </a:ext>
            </a:extLst>
          </p:cNvPr>
          <p:cNvGrpSpPr/>
          <p:nvPr/>
        </p:nvGrpSpPr>
        <p:grpSpPr>
          <a:xfrm>
            <a:off x="3983852" y="2400265"/>
            <a:ext cx="1244992" cy="389459"/>
            <a:chOff x="10359522" y="1957807"/>
            <a:chExt cx="1418621" cy="443774"/>
          </a:xfrm>
        </p:grpSpPr>
        <p:sp>
          <p:nvSpPr>
            <p:cNvPr id="542" name="矩形: 圆角 541">
              <a:extLst>
                <a:ext uri="{FF2B5EF4-FFF2-40B4-BE49-F238E27FC236}">
                  <a16:creationId xmlns="" xmlns:a16="http://schemas.microsoft.com/office/drawing/2014/main" id="{DCB5BC46-7F4B-4764-A081-8CC978F932E1}"/>
                </a:ext>
              </a:extLst>
            </p:cNvPr>
            <p:cNvSpPr/>
            <p:nvPr/>
          </p:nvSpPr>
          <p:spPr>
            <a:xfrm>
              <a:off x="10359522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="" xmlns:a16="http://schemas.microsoft.com/office/drawing/2014/main" id="{8FC97BC8-459F-4351-9EF2-3FCE6D94A8B8}"/>
                </a:ext>
              </a:extLst>
            </p:cNvPr>
            <p:cNvSpPr txBox="1"/>
            <p:nvPr/>
          </p:nvSpPr>
          <p:spPr>
            <a:xfrm>
              <a:off x="10450713" y="2035039"/>
              <a:ext cx="123623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斜体" panose="00000500000000000000" pitchFamily="2" charset="-122"/>
                  <a:ea typeface="演示镇魂行楷斜体" panose="00000500000000000000" pitchFamily="2" charset="-122"/>
                </a:rPr>
                <a:t>演示镇魂行楷斜体</a:t>
              </a:r>
            </a:p>
          </p:txBody>
        </p:sp>
      </p:grpSp>
      <p:grpSp>
        <p:nvGrpSpPr>
          <p:cNvPr id="544" name="组合 543">
            <a:extLst>
              <a:ext uri="{FF2B5EF4-FFF2-40B4-BE49-F238E27FC236}">
                <a16:creationId xmlns="" xmlns:a16="http://schemas.microsoft.com/office/drawing/2014/main" id="{854EB350-309E-4CD3-8397-9859540BF059}"/>
              </a:ext>
            </a:extLst>
          </p:cNvPr>
          <p:cNvGrpSpPr/>
          <p:nvPr/>
        </p:nvGrpSpPr>
        <p:grpSpPr>
          <a:xfrm>
            <a:off x="5299503" y="2400265"/>
            <a:ext cx="1244992" cy="389459"/>
            <a:chOff x="2909276" y="3451404"/>
            <a:chExt cx="1418621" cy="443774"/>
          </a:xfrm>
        </p:grpSpPr>
        <p:sp>
          <p:nvSpPr>
            <p:cNvPr id="545" name="矩形: 圆角 544">
              <a:extLst>
                <a:ext uri="{FF2B5EF4-FFF2-40B4-BE49-F238E27FC236}">
                  <a16:creationId xmlns="" xmlns:a16="http://schemas.microsoft.com/office/drawing/2014/main" id="{DBD2577C-4AC2-45A2-97B6-72D3B703B35D}"/>
                </a:ext>
              </a:extLst>
            </p:cNvPr>
            <p:cNvSpPr/>
            <p:nvPr/>
          </p:nvSpPr>
          <p:spPr>
            <a:xfrm>
              <a:off x="290927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="" xmlns:a16="http://schemas.microsoft.com/office/drawing/2014/main" id="{120C78D5-6187-4B5C-A766-BBD1FC7C45DF}"/>
                </a:ext>
              </a:extLst>
            </p:cNvPr>
            <p:cNvSpPr txBox="1"/>
            <p:nvPr/>
          </p:nvSpPr>
          <p:spPr>
            <a:xfrm>
              <a:off x="3032528" y="3513457"/>
              <a:ext cx="1172116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200" spc="-100" dirty="0">
                  <a:solidFill>
                    <a:srgbClr val="323B44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庞门正道粗书体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="" xmlns:a16="http://schemas.microsoft.com/office/drawing/2014/main" id="{0ED503F9-0A92-4795-B968-A8553F51DF7C}"/>
              </a:ext>
            </a:extLst>
          </p:cNvPr>
          <p:cNvGrpSpPr/>
          <p:nvPr/>
        </p:nvGrpSpPr>
        <p:grpSpPr>
          <a:xfrm>
            <a:off x="6615154" y="2400265"/>
            <a:ext cx="1244992" cy="389459"/>
            <a:chOff x="7379425" y="1957807"/>
            <a:chExt cx="1418621" cy="443774"/>
          </a:xfrm>
        </p:grpSpPr>
        <p:sp>
          <p:nvSpPr>
            <p:cNvPr id="548" name="矩形: 圆角 547">
              <a:extLst>
                <a:ext uri="{FF2B5EF4-FFF2-40B4-BE49-F238E27FC236}">
                  <a16:creationId xmlns="" xmlns:a16="http://schemas.microsoft.com/office/drawing/2014/main" id="{7D8B0DA4-F7E2-4388-98C8-83B41056A059}"/>
                </a:ext>
              </a:extLst>
            </p:cNvPr>
            <p:cNvSpPr/>
            <p:nvPr/>
          </p:nvSpPr>
          <p:spPr>
            <a:xfrm>
              <a:off x="7379425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9" name="文本框 548">
              <a:extLst>
                <a:ext uri="{FF2B5EF4-FFF2-40B4-BE49-F238E27FC236}">
                  <a16:creationId xmlns="" xmlns:a16="http://schemas.microsoft.com/office/drawing/2014/main" id="{1E097D14-AD64-4843-BEC0-285036D4DDB1}"/>
                </a:ext>
              </a:extLst>
            </p:cNvPr>
            <p:cNvSpPr txBox="1"/>
            <p:nvPr/>
          </p:nvSpPr>
          <p:spPr>
            <a:xfrm>
              <a:off x="7525119" y="1982906"/>
              <a:ext cx="1127233" cy="354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200" dirty="0">
                  <a:latin typeface="演示悠然小楷" panose="00000500000000000000" pitchFamily="2" charset="0"/>
                  <a:ea typeface="演示悠然小楷" panose="00000500000000000000" pitchFamily="2" charset="0"/>
                </a:rPr>
                <a:t>演示悠然小楷</a:t>
              </a:r>
            </a:p>
          </p:txBody>
        </p:sp>
      </p:grpSp>
      <p:grpSp>
        <p:nvGrpSpPr>
          <p:cNvPr id="550" name="组合 549">
            <a:extLst>
              <a:ext uri="{FF2B5EF4-FFF2-40B4-BE49-F238E27FC236}">
                <a16:creationId xmlns="" xmlns:a16="http://schemas.microsoft.com/office/drawing/2014/main" id="{976D9D92-EB31-414E-A56A-A1BEEA11BEB4}"/>
              </a:ext>
            </a:extLst>
          </p:cNvPr>
          <p:cNvGrpSpPr/>
          <p:nvPr/>
        </p:nvGrpSpPr>
        <p:grpSpPr>
          <a:xfrm>
            <a:off x="7930805" y="2400265"/>
            <a:ext cx="1244992" cy="389459"/>
            <a:chOff x="10359522" y="1459942"/>
            <a:chExt cx="1418621" cy="443774"/>
          </a:xfrm>
        </p:grpSpPr>
        <p:sp>
          <p:nvSpPr>
            <p:cNvPr id="551" name="矩形: 圆角 550">
              <a:extLst>
                <a:ext uri="{FF2B5EF4-FFF2-40B4-BE49-F238E27FC236}">
                  <a16:creationId xmlns="" xmlns:a16="http://schemas.microsoft.com/office/drawing/2014/main" id="{D7DD9420-9078-4106-B5C0-6C1376623AA3}"/>
                </a:ext>
              </a:extLst>
            </p:cNvPr>
            <p:cNvSpPr/>
            <p:nvPr/>
          </p:nvSpPr>
          <p:spPr>
            <a:xfrm>
              <a:off x="10359522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2" name="文本框 551">
              <a:extLst>
                <a:ext uri="{FF2B5EF4-FFF2-40B4-BE49-F238E27FC236}">
                  <a16:creationId xmlns="" xmlns:a16="http://schemas.microsoft.com/office/drawing/2014/main" id="{D4D1397D-67D4-44D6-8B68-5203AED0C552}"/>
                </a:ext>
              </a:extLst>
            </p:cNvPr>
            <p:cNvSpPr txBox="1"/>
            <p:nvPr/>
          </p:nvSpPr>
          <p:spPr>
            <a:xfrm>
              <a:off x="10591779" y="1525391"/>
              <a:ext cx="95410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佛系体" panose="00000500000000000000" pitchFamily="2" charset="-122"/>
                  <a:ea typeface="演示佛系体" panose="00000500000000000000" pitchFamily="2" charset="-122"/>
                </a:rPr>
                <a:t>演示佛系体</a:t>
              </a:r>
            </a:p>
          </p:txBody>
        </p:sp>
      </p:grpSp>
      <p:grpSp>
        <p:nvGrpSpPr>
          <p:cNvPr id="553" name="组合 552">
            <a:extLst>
              <a:ext uri="{FF2B5EF4-FFF2-40B4-BE49-F238E27FC236}">
                <a16:creationId xmlns="" xmlns:a16="http://schemas.microsoft.com/office/drawing/2014/main" id="{0287F738-BEF6-48A3-B2AA-4216BC6CFDE0}"/>
              </a:ext>
            </a:extLst>
          </p:cNvPr>
          <p:cNvGrpSpPr/>
          <p:nvPr/>
        </p:nvGrpSpPr>
        <p:grpSpPr>
          <a:xfrm>
            <a:off x="9246456" y="2400265"/>
            <a:ext cx="1244992" cy="389459"/>
            <a:chOff x="4399327" y="3949270"/>
            <a:chExt cx="1418621" cy="443774"/>
          </a:xfrm>
        </p:grpSpPr>
        <p:sp>
          <p:nvSpPr>
            <p:cNvPr id="554" name="矩形: 圆角 553">
              <a:extLst>
                <a:ext uri="{FF2B5EF4-FFF2-40B4-BE49-F238E27FC236}">
                  <a16:creationId xmlns="" xmlns:a16="http://schemas.microsoft.com/office/drawing/2014/main" id="{7DE6D58D-DD9F-40F1-969B-B6189C35EDFB}"/>
                </a:ext>
              </a:extLst>
            </p:cNvPr>
            <p:cNvSpPr/>
            <p:nvPr/>
          </p:nvSpPr>
          <p:spPr>
            <a:xfrm>
              <a:off x="439932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5" name="文本框 554">
              <a:extLst>
                <a:ext uri="{FF2B5EF4-FFF2-40B4-BE49-F238E27FC236}">
                  <a16:creationId xmlns="" xmlns:a16="http://schemas.microsoft.com/office/drawing/2014/main" id="{BD479A4A-E33D-4FDD-B9C2-DA365514204B}"/>
                </a:ext>
              </a:extLst>
            </p:cNvPr>
            <p:cNvSpPr txBox="1"/>
            <p:nvPr/>
          </p:nvSpPr>
          <p:spPr>
            <a:xfrm>
              <a:off x="4534241" y="3978263"/>
              <a:ext cx="1184940" cy="364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钟齐志莽行书" panose="02010600030101010101" pitchFamily="2" charset="-122"/>
                  <a:ea typeface="钟齐志莽行书" panose="02010600030101010101" pitchFamily="2" charset="-122"/>
                </a:rPr>
                <a:t>钟齐志莽行书</a:t>
              </a:r>
            </a:p>
          </p:txBody>
        </p:sp>
      </p:grpSp>
      <p:grpSp>
        <p:nvGrpSpPr>
          <p:cNvPr id="556" name="组合 555">
            <a:extLst>
              <a:ext uri="{FF2B5EF4-FFF2-40B4-BE49-F238E27FC236}">
                <a16:creationId xmlns="" xmlns:a16="http://schemas.microsoft.com/office/drawing/2014/main" id="{FF3662E1-384F-44E8-9804-AE9A5FA25174}"/>
              </a:ext>
            </a:extLst>
          </p:cNvPr>
          <p:cNvGrpSpPr/>
          <p:nvPr/>
        </p:nvGrpSpPr>
        <p:grpSpPr>
          <a:xfrm>
            <a:off x="10562110" y="2400265"/>
            <a:ext cx="1244992" cy="389459"/>
            <a:chOff x="4399327" y="3451404"/>
            <a:chExt cx="1418621" cy="443774"/>
          </a:xfrm>
        </p:grpSpPr>
        <p:sp>
          <p:nvSpPr>
            <p:cNvPr id="557" name="矩形: 圆角 556">
              <a:extLst>
                <a:ext uri="{FF2B5EF4-FFF2-40B4-BE49-F238E27FC236}">
                  <a16:creationId xmlns="" xmlns:a16="http://schemas.microsoft.com/office/drawing/2014/main" id="{4BED36CD-7F16-40E3-B028-152F23FFF2AF}"/>
                </a:ext>
              </a:extLst>
            </p:cNvPr>
            <p:cNvSpPr/>
            <p:nvPr/>
          </p:nvSpPr>
          <p:spPr>
            <a:xfrm>
              <a:off x="439932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8" name="文本框 557">
              <a:extLst>
                <a:ext uri="{FF2B5EF4-FFF2-40B4-BE49-F238E27FC236}">
                  <a16:creationId xmlns="" xmlns:a16="http://schemas.microsoft.com/office/drawing/2014/main" id="{DC31EB70-BC73-439D-AD46-D3027F493608}"/>
                </a:ext>
              </a:extLst>
            </p:cNvPr>
            <p:cNvSpPr txBox="1"/>
            <p:nvPr/>
          </p:nvSpPr>
          <p:spPr>
            <a:xfrm>
              <a:off x="4501740" y="3512941"/>
              <a:ext cx="1213794" cy="322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鸿雷板书简体</a:t>
              </a:r>
            </a:p>
          </p:txBody>
        </p:sp>
      </p:grpSp>
      <p:grpSp>
        <p:nvGrpSpPr>
          <p:cNvPr id="559" name="组合 558">
            <a:extLst>
              <a:ext uri="{FF2B5EF4-FFF2-40B4-BE49-F238E27FC236}">
                <a16:creationId xmlns="" xmlns:a16="http://schemas.microsoft.com/office/drawing/2014/main" id="{F23FC24D-35F8-44DF-A765-5F53B563AE48}"/>
              </a:ext>
            </a:extLst>
          </p:cNvPr>
          <p:cNvGrpSpPr/>
          <p:nvPr/>
        </p:nvGrpSpPr>
        <p:grpSpPr>
          <a:xfrm>
            <a:off x="1352550" y="2875814"/>
            <a:ext cx="1244992" cy="389459"/>
            <a:chOff x="8869474" y="4447136"/>
            <a:chExt cx="1418621" cy="443774"/>
          </a:xfrm>
        </p:grpSpPr>
        <p:sp>
          <p:nvSpPr>
            <p:cNvPr id="560" name="矩形: 圆角 559">
              <a:extLst>
                <a:ext uri="{FF2B5EF4-FFF2-40B4-BE49-F238E27FC236}">
                  <a16:creationId xmlns="" xmlns:a16="http://schemas.microsoft.com/office/drawing/2014/main" id="{5CF52718-E565-4FB4-AEA0-A74005A4ED78}"/>
                </a:ext>
              </a:extLst>
            </p:cNvPr>
            <p:cNvSpPr/>
            <p:nvPr/>
          </p:nvSpPr>
          <p:spPr>
            <a:xfrm>
              <a:off x="8869474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1" name="文本框 560">
              <a:extLst>
                <a:ext uri="{FF2B5EF4-FFF2-40B4-BE49-F238E27FC236}">
                  <a16:creationId xmlns="" xmlns:a16="http://schemas.microsoft.com/office/drawing/2014/main" id="{9C37561C-AA44-45AE-80E7-4E51B1EFF096}"/>
                </a:ext>
              </a:extLst>
            </p:cNvPr>
            <p:cNvSpPr txBox="1"/>
            <p:nvPr/>
          </p:nvSpPr>
          <p:spPr>
            <a:xfrm>
              <a:off x="9048701" y="4512987"/>
              <a:ext cx="1082349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Ma Shan Zheng" panose="00000500000000000000" pitchFamily="2" charset="0"/>
                  <a:ea typeface="Ma Shan Zheng" panose="00000500000000000000" pitchFamily="2" charset="0"/>
                  <a:cs typeface="Unifont" panose="02000604000000000000" pitchFamily="2" charset="-122"/>
                </a:rPr>
                <a:t>马山正字体</a:t>
              </a:r>
            </a:p>
          </p:txBody>
        </p:sp>
      </p:grpSp>
      <p:grpSp>
        <p:nvGrpSpPr>
          <p:cNvPr id="562" name="组合 561">
            <a:extLst>
              <a:ext uri="{FF2B5EF4-FFF2-40B4-BE49-F238E27FC236}">
                <a16:creationId xmlns="" xmlns:a16="http://schemas.microsoft.com/office/drawing/2014/main" id="{C557014F-07EC-4F3A-89F2-0816B67510F7}"/>
              </a:ext>
            </a:extLst>
          </p:cNvPr>
          <p:cNvGrpSpPr/>
          <p:nvPr/>
        </p:nvGrpSpPr>
        <p:grpSpPr>
          <a:xfrm>
            <a:off x="2668201" y="2875814"/>
            <a:ext cx="1244992" cy="389459"/>
            <a:chOff x="1419226" y="3949270"/>
            <a:chExt cx="1418621" cy="443774"/>
          </a:xfrm>
        </p:grpSpPr>
        <p:sp>
          <p:nvSpPr>
            <p:cNvPr id="563" name="矩形: 圆角 562">
              <a:extLst>
                <a:ext uri="{FF2B5EF4-FFF2-40B4-BE49-F238E27FC236}">
                  <a16:creationId xmlns="" xmlns:a16="http://schemas.microsoft.com/office/drawing/2014/main" id="{7889320D-ED62-482E-A329-649FFE8C9F5F}"/>
                </a:ext>
              </a:extLst>
            </p:cNvPr>
            <p:cNvSpPr/>
            <p:nvPr/>
          </p:nvSpPr>
          <p:spPr>
            <a:xfrm>
              <a:off x="141922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4" name="文本框 563">
              <a:extLst>
                <a:ext uri="{FF2B5EF4-FFF2-40B4-BE49-F238E27FC236}">
                  <a16:creationId xmlns="" xmlns:a16="http://schemas.microsoft.com/office/drawing/2014/main" id="{DAF29908-2348-4EE6-B374-27B4E8BAF5B5}"/>
                </a:ext>
              </a:extLst>
            </p:cNvPr>
            <p:cNvSpPr txBox="1"/>
            <p:nvPr/>
          </p:nvSpPr>
          <p:spPr>
            <a:xfrm>
              <a:off x="1595909" y="3994138"/>
              <a:ext cx="1146468" cy="348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100" dirty="0">
                  <a:latin typeface="KouzanBrushFont" panose="02000600000000000000" pitchFamily="2" charset="-128"/>
                  <a:ea typeface="KouzanBrushFont" panose="02000600000000000000" pitchFamily="2" charset="-128"/>
                </a:rPr>
                <a:t>衡山毛笔体</a:t>
              </a:r>
            </a:p>
          </p:txBody>
        </p:sp>
      </p:grpSp>
      <p:grpSp>
        <p:nvGrpSpPr>
          <p:cNvPr id="565" name="组合 564">
            <a:extLst>
              <a:ext uri="{FF2B5EF4-FFF2-40B4-BE49-F238E27FC236}">
                <a16:creationId xmlns="" xmlns:a16="http://schemas.microsoft.com/office/drawing/2014/main" id="{A2280F44-AAB3-486A-B4EA-C8C13D89E04A}"/>
              </a:ext>
            </a:extLst>
          </p:cNvPr>
          <p:cNvGrpSpPr/>
          <p:nvPr/>
        </p:nvGrpSpPr>
        <p:grpSpPr>
          <a:xfrm>
            <a:off x="3983852" y="2875814"/>
            <a:ext cx="1244992" cy="389459"/>
            <a:chOff x="5889377" y="4447136"/>
            <a:chExt cx="1418621" cy="443774"/>
          </a:xfrm>
        </p:grpSpPr>
        <p:sp>
          <p:nvSpPr>
            <p:cNvPr id="566" name="矩形: 圆角 565">
              <a:extLst>
                <a:ext uri="{FF2B5EF4-FFF2-40B4-BE49-F238E27FC236}">
                  <a16:creationId xmlns="" xmlns:a16="http://schemas.microsoft.com/office/drawing/2014/main" id="{5A728E89-AD94-4839-B609-93BF0A091475}"/>
                </a:ext>
              </a:extLst>
            </p:cNvPr>
            <p:cNvSpPr/>
            <p:nvPr/>
          </p:nvSpPr>
          <p:spPr>
            <a:xfrm>
              <a:off x="588937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7" name="文本框 566">
              <a:extLst>
                <a:ext uri="{FF2B5EF4-FFF2-40B4-BE49-F238E27FC236}">
                  <a16:creationId xmlns="" xmlns:a16="http://schemas.microsoft.com/office/drawing/2014/main" id="{0568E6B1-B1EE-44B3-8996-A01DDD0328C7}"/>
                </a:ext>
              </a:extLst>
            </p:cNvPr>
            <p:cNvSpPr txBox="1"/>
            <p:nvPr/>
          </p:nvSpPr>
          <p:spPr>
            <a:xfrm>
              <a:off x="5980206" y="4507631"/>
              <a:ext cx="1236236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莫大毛筆</a:t>
              </a:r>
              <a:r>
                <a:rPr lang="en-US" altLang="zh-CN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-Bold</a:t>
              </a:r>
              <a:endParaRPr lang="zh-CN" altLang="en-US" sz="1400" spc="-100" dirty="0">
                <a:latin typeface="莫大毛筆-Bold" panose="02000600000000000000" pitchFamily="2" charset="-128"/>
                <a:ea typeface="莫大毛筆-Bold" panose="02000600000000000000" pitchFamily="2" charset="-128"/>
              </a:endParaRPr>
            </a:p>
          </p:txBody>
        </p:sp>
      </p:grpSp>
      <p:grpSp>
        <p:nvGrpSpPr>
          <p:cNvPr id="568" name="组合 567">
            <a:extLst>
              <a:ext uri="{FF2B5EF4-FFF2-40B4-BE49-F238E27FC236}">
                <a16:creationId xmlns="" xmlns:a16="http://schemas.microsoft.com/office/drawing/2014/main" id="{84C78178-F647-4B2F-B56D-9CC5109E757B}"/>
              </a:ext>
            </a:extLst>
          </p:cNvPr>
          <p:cNvGrpSpPr/>
          <p:nvPr/>
        </p:nvGrpSpPr>
        <p:grpSpPr>
          <a:xfrm>
            <a:off x="5299503" y="2875814"/>
            <a:ext cx="1244992" cy="389459"/>
            <a:chOff x="5889377" y="3949270"/>
            <a:chExt cx="1418621" cy="443774"/>
          </a:xfrm>
        </p:grpSpPr>
        <p:sp>
          <p:nvSpPr>
            <p:cNvPr id="569" name="矩形: 圆角 568">
              <a:extLst>
                <a:ext uri="{FF2B5EF4-FFF2-40B4-BE49-F238E27FC236}">
                  <a16:creationId xmlns="" xmlns:a16="http://schemas.microsoft.com/office/drawing/2014/main" id="{D2B5CDAB-1FC6-4590-BB44-E714B5C69C1E}"/>
                </a:ext>
              </a:extLst>
            </p:cNvPr>
            <p:cNvSpPr/>
            <p:nvPr/>
          </p:nvSpPr>
          <p:spPr>
            <a:xfrm>
              <a:off x="588937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0" name="文本框 569">
              <a:extLst>
                <a:ext uri="{FF2B5EF4-FFF2-40B4-BE49-F238E27FC236}">
                  <a16:creationId xmlns="" xmlns:a16="http://schemas.microsoft.com/office/drawing/2014/main" id="{7470E52D-2F8F-4174-83AE-D7CA138D63BF}"/>
                </a:ext>
              </a:extLst>
            </p:cNvPr>
            <p:cNvSpPr txBox="1"/>
            <p:nvPr/>
          </p:nvSpPr>
          <p:spPr>
            <a:xfrm>
              <a:off x="6025090" y="4002075"/>
              <a:ext cx="1146468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Long Cang" panose="00000500000000000000" pitchFamily="2" charset="0"/>
                  <a:ea typeface="Long Cang" panose="00000500000000000000" pitchFamily="2" charset="0"/>
                </a:rPr>
                <a:t>有字库龙藏体</a:t>
              </a:r>
            </a:p>
          </p:txBody>
        </p:sp>
      </p:grpSp>
      <p:grpSp>
        <p:nvGrpSpPr>
          <p:cNvPr id="571" name="组合 570">
            <a:extLst>
              <a:ext uri="{FF2B5EF4-FFF2-40B4-BE49-F238E27FC236}">
                <a16:creationId xmlns="" xmlns:a16="http://schemas.microsoft.com/office/drawing/2014/main" id="{C120C4A1-2C03-4994-A637-0E680CD94A01}"/>
              </a:ext>
            </a:extLst>
          </p:cNvPr>
          <p:cNvGrpSpPr/>
          <p:nvPr/>
        </p:nvGrpSpPr>
        <p:grpSpPr>
          <a:xfrm>
            <a:off x="6615154" y="2875814"/>
            <a:ext cx="1244992" cy="389459"/>
            <a:chOff x="2909276" y="3949270"/>
            <a:chExt cx="1418621" cy="443774"/>
          </a:xfrm>
        </p:grpSpPr>
        <p:sp>
          <p:nvSpPr>
            <p:cNvPr id="572" name="矩形: 圆角 571">
              <a:extLst>
                <a:ext uri="{FF2B5EF4-FFF2-40B4-BE49-F238E27FC236}">
                  <a16:creationId xmlns="" xmlns:a16="http://schemas.microsoft.com/office/drawing/2014/main" id="{7A53B675-3C94-4ACF-BB1D-85F18EF765B0}"/>
                </a:ext>
              </a:extLst>
            </p:cNvPr>
            <p:cNvSpPr/>
            <p:nvPr/>
          </p:nvSpPr>
          <p:spPr>
            <a:xfrm>
              <a:off x="290927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3" name="文本框 572">
              <a:extLst>
                <a:ext uri="{FF2B5EF4-FFF2-40B4-BE49-F238E27FC236}">
                  <a16:creationId xmlns="" xmlns:a16="http://schemas.microsoft.com/office/drawing/2014/main" id="{33CBE7BF-93B3-460A-87BA-5D97E2CA1726}"/>
                </a:ext>
              </a:extLst>
            </p:cNvPr>
            <p:cNvSpPr txBox="1"/>
            <p:nvPr/>
          </p:nvSpPr>
          <p:spPr>
            <a:xfrm>
              <a:off x="3085961" y="3949688"/>
              <a:ext cx="1065250" cy="407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KouzanBrushFont" panose="02000600000000000000" pitchFamily="2" charset="-128"/>
                  <a:ea typeface="QIJIFALLBACK" panose="02000509000000000000" pitchFamily="49" charset="-120"/>
                </a:rPr>
                <a:t>黄令东齐伋体</a:t>
              </a:r>
            </a:p>
          </p:txBody>
        </p:sp>
      </p:grpSp>
      <p:grpSp>
        <p:nvGrpSpPr>
          <p:cNvPr id="574" name="组合 573">
            <a:extLst>
              <a:ext uri="{FF2B5EF4-FFF2-40B4-BE49-F238E27FC236}">
                <a16:creationId xmlns="" xmlns:a16="http://schemas.microsoft.com/office/drawing/2014/main" id="{D3F72756-47D3-404E-B658-6A4D64D88B0D}"/>
              </a:ext>
            </a:extLst>
          </p:cNvPr>
          <p:cNvGrpSpPr/>
          <p:nvPr/>
        </p:nvGrpSpPr>
        <p:grpSpPr>
          <a:xfrm>
            <a:off x="7930805" y="2875814"/>
            <a:ext cx="1244992" cy="389459"/>
            <a:chOff x="4399327" y="1957807"/>
            <a:chExt cx="1418621" cy="443774"/>
          </a:xfrm>
        </p:grpSpPr>
        <p:sp>
          <p:nvSpPr>
            <p:cNvPr id="575" name="矩形: 圆角 574">
              <a:extLst>
                <a:ext uri="{FF2B5EF4-FFF2-40B4-BE49-F238E27FC236}">
                  <a16:creationId xmlns="" xmlns:a16="http://schemas.microsoft.com/office/drawing/2014/main" id="{D534DDC9-3F86-4BBC-A831-4A523BF64597}"/>
                </a:ext>
              </a:extLst>
            </p:cNvPr>
            <p:cNvSpPr/>
            <p:nvPr/>
          </p:nvSpPr>
          <p:spPr>
            <a:xfrm>
              <a:off x="439932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6" name="文本框 575">
              <a:extLst>
                <a:ext uri="{FF2B5EF4-FFF2-40B4-BE49-F238E27FC236}">
                  <a16:creationId xmlns="" xmlns:a16="http://schemas.microsoft.com/office/drawing/2014/main" id="{301DA33F-C789-4D0B-A284-5B87611CF758}"/>
                </a:ext>
              </a:extLst>
            </p:cNvPr>
            <p:cNvSpPr txBox="1"/>
            <p:nvPr/>
          </p:nvSpPr>
          <p:spPr>
            <a:xfrm>
              <a:off x="4734175" y="2038214"/>
              <a:ext cx="748923" cy="279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江西拙楷" panose="02010600040101010101" pitchFamily="2" charset="-122"/>
                  <a:ea typeface="江西拙楷" panose="02010600040101010101" pitchFamily="2" charset="-122"/>
                </a:rPr>
                <a:t>江西拙楷</a:t>
              </a:r>
            </a:p>
          </p:txBody>
        </p:sp>
      </p:grpSp>
      <p:grpSp>
        <p:nvGrpSpPr>
          <p:cNvPr id="577" name="组合 576">
            <a:extLst>
              <a:ext uri="{FF2B5EF4-FFF2-40B4-BE49-F238E27FC236}">
                <a16:creationId xmlns="" xmlns:a16="http://schemas.microsoft.com/office/drawing/2014/main" id="{716BCE46-1497-4E84-81A3-A1EF0308C6DF}"/>
              </a:ext>
            </a:extLst>
          </p:cNvPr>
          <p:cNvGrpSpPr/>
          <p:nvPr/>
        </p:nvGrpSpPr>
        <p:grpSpPr>
          <a:xfrm>
            <a:off x="9246456" y="2875814"/>
            <a:ext cx="1244992" cy="389459"/>
            <a:chOff x="8869474" y="2455673"/>
            <a:chExt cx="1418621" cy="443774"/>
          </a:xfrm>
        </p:grpSpPr>
        <p:sp>
          <p:nvSpPr>
            <p:cNvPr id="578" name="矩形: 圆角 577">
              <a:extLst>
                <a:ext uri="{FF2B5EF4-FFF2-40B4-BE49-F238E27FC236}">
                  <a16:creationId xmlns="" xmlns:a16="http://schemas.microsoft.com/office/drawing/2014/main" id="{6B9C8F6D-8904-477B-8DBA-4A16B8E9946B}"/>
                </a:ext>
              </a:extLst>
            </p:cNvPr>
            <p:cNvSpPr/>
            <p:nvPr/>
          </p:nvSpPr>
          <p:spPr>
            <a:xfrm>
              <a:off x="8869474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9" name="文本框 578">
              <a:extLst>
                <a:ext uri="{FF2B5EF4-FFF2-40B4-BE49-F238E27FC236}">
                  <a16:creationId xmlns="" xmlns:a16="http://schemas.microsoft.com/office/drawing/2014/main" id="{F108B1FB-C7C1-428E-B2CA-5394E009DC52}"/>
                </a:ext>
              </a:extLst>
            </p:cNvPr>
            <p:cNvSpPr txBox="1"/>
            <p:nvPr/>
          </p:nvSpPr>
          <p:spPr>
            <a:xfrm>
              <a:off x="9177072" y="2531177"/>
              <a:ext cx="803425" cy="294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I.Ngaan" panose="02000500000000000000" pitchFamily="2" charset="-122"/>
                  <a:ea typeface="I.Ngaan" panose="02000500000000000000" pitchFamily="2" charset="-122"/>
                </a:rPr>
                <a:t>I.Ngaan</a:t>
              </a:r>
              <a:endParaRPr lang="zh-CN" altLang="en-US" sz="1200" dirty="0">
                <a:solidFill>
                  <a:srgbClr val="323B44"/>
                </a:solidFill>
                <a:latin typeface="I.Ngaan" panose="02000500000000000000" pitchFamily="2" charset="-122"/>
                <a:ea typeface="I.Ngaan" panose="02000500000000000000" pitchFamily="2" charset="-122"/>
              </a:endParaRPr>
            </a:p>
          </p:txBody>
        </p:sp>
      </p:grpSp>
      <p:grpSp>
        <p:nvGrpSpPr>
          <p:cNvPr id="580" name="组合 579">
            <a:extLst>
              <a:ext uri="{FF2B5EF4-FFF2-40B4-BE49-F238E27FC236}">
                <a16:creationId xmlns="" xmlns:a16="http://schemas.microsoft.com/office/drawing/2014/main" id="{AF9B67C7-307E-4777-971A-92DEA4C85DAE}"/>
              </a:ext>
            </a:extLst>
          </p:cNvPr>
          <p:cNvGrpSpPr/>
          <p:nvPr/>
        </p:nvGrpSpPr>
        <p:grpSpPr>
          <a:xfrm>
            <a:off x="10556869" y="2875814"/>
            <a:ext cx="1255473" cy="389459"/>
            <a:chOff x="1413254" y="2953539"/>
            <a:chExt cx="1430564" cy="443774"/>
          </a:xfrm>
        </p:grpSpPr>
        <p:sp>
          <p:nvSpPr>
            <p:cNvPr id="581" name="矩形: 圆角 580">
              <a:extLst>
                <a:ext uri="{FF2B5EF4-FFF2-40B4-BE49-F238E27FC236}">
                  <a16:creationId xmlns="" xmlns:a16="http://schemas.microsoft.com/office/drawing/2014/main" id="{EA2F3527-BC78-4877-95C3-5AA142302575}"/>
                </a:ext>
              </a:extLst>
            </p:cNvPr>
            <p:cNvSpPr/>
            <p:nvPr/>
          </p:nvSpPr>
          <p:spPr>
            <a:xfrm>
              <a:off x="141922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2" name="文本框 581">
              <a:extLst>
                <a:ext uri="{FF2B5EF4-FFF2-40B4-BE49-F238E27FC236}">
                  <a16:creationId xmlns="" xmlns:a16="http://schemas.microsoft.com/office/drawing/2014/main" id="{7F5D99B0-F8CE-4828-9F68-407FE80E393A}"/>
                </a:ext>
              </a:extLst>
            </p:cNvPr>
            <p:cNvSpPr txBox="1"/>
            <p:nvPr/>
          </p:nvSpPr>
          <p:spPr>
            <a:xfrm>
              <a:off x="1413254" y="3026432"/>
              <a:ext cx="1430564" cy="316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050" dirty="0" err="1">
                  <a:solidFill>
                    <a:srgbClr val="323B44"/>
                  </a:solidFill>
                  <a:latin typeface="SoukouMincho" panose="02000600000000000000" pitchFamily="2" charset="-128"/>
                  <a:ea typeface="SoukouMincho" panose="02000600000000000000" pitchFamily="2" charset="-128"/>
                </a:rPr>
                <a:t>SoukouMincho</a:t>
              </a:r>
              <a:endParaRPr lang="zh-CN" altLang="en-US" sz="1050" dirty="0">
                <a:solidFill>
                  <a:srgbClr val="323B44"/>
                </a:solidFill>
                <a:latin typeface="SoukouMincho" panose="02000600000000000000" pitchFamily="2" charset="-128"/>
                <a:ea typeface="SoukouMincho" panose="02000600000000000000" pitchFamily="2" charset="-128"/>
              </a:endParaRPr>
            </a:p>
          </p:txBody>
        </p:sp>
      </p:grpSp>
      <p:grpSp>
        <p:nvGrpSpPr>
          <p:cNvPr id="583" name="组合 582">
            <a:extLst>
              <a:ext uri="{FF2B5EF4-FFF2-40B4-BE49-F238E27FC236}">
                <a16:creationId xmlns="" xmlns:a16="http://schemas.microsoft.com/office/drawing/2014/main" id="{D226807F-F5DD-42B8-A7AC-4AB2809D317E}"/>
              </a:ext>
            </a:extLst>
          </p:cNvPr>
          <p:cNvGrpSpPr/>
          <p:nvPr/>
        </p:nvGrpSpPr>
        <p:grpSpPr>
          <a:xfrm>
            <a:off x="1352550" y="3351363"/>
            <a:ext cx="1244992" cy="389459"/>
            <a:chOff x="4399327" y="2455673"/>
            <a:chExt cx="1418621" cy="443774"/>
          </a:xfrm>
        </p:grpSpPr>
        <p:sp>
          <p:nvSpPr>
            <p:cNvPr id="584" name="矩形: 圆角 583">
              <a:extLst>
                <a:ext uri="{FF2B5EF4-FFF2-40B4-BE49-F238E27FC236}">
                  <a16:creationId xmlns="" xmlns:a16="http://schemas.microsoft.com/office/drawing/2014/main" id="{C35A71FB-8E97-4333-B44C-D8AFC0342E5F}"/>
                </a:ext>
              </a:extLst>
            </p:cNvPr>
            <p:cNvSpPr/>
            <p:nvPr/>
          </p:nvSpPr>
          <p:spPr>
            <a:xfrm>
              <a:off x="439932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5" name="文本框 584">
              <a:extLst>
                <a:ext uri="{FF2B5EF4-FFF2-40B4-BE49-F238E27FC236}">
                  <a16:creationId xmlns="" xmlns:a16="http://schemas.microsoft.com/office/drawing/2014/main" id="{1539A3C7-F47E-438A-BC3A-A3D13A369582}"/>
                </a:ext>
              </a:extLst>
            </p:cNvPr>
            <p:cNvSpPr txBox="1"/>
            <p:nvPr/>
          </p:nvSpPr>
          <p:spPr>
            <a:xfrm>
              <a:off x="4540212" y="2563747"/>
              <a:ext cx="1136850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CN Heavy</a:t>
              </a:r>
              <a:endParaRPr lang="zh-CN" altLang="en-US" sz="800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86" name="组合 585">
            <a:extLst>
              <a:ext uri="{FF2B5EF4-FFF2-40B4-BE49-F238E27FC236}">
                <a16:creationId xmlns="" xmlns:a16="http://schemas.microsoft.com/office/drawing/2014/main" id="{B2727194-7C08-414B-8E06-705E9D5761E3}"/>
              </a:ext>
            </a:extLst>
          </p:cNvPr>
          <p:cNvGrpSpPr/>
          <p:nvPr/>
        </p:nvGrpSpPr>
        <p:grpSpPr>
          <a:xfrm>
            <a:off x="2668201" y="3351363"/>
            <a:ext cx="1244992" cy="389459"/>
            <a:chOff x="5889377" y="2455673"/>
            <a:chExt cx="1418621" cy="443774"/>
          </a:xfrm>
        </p:grpSpPr>
        <p:sp>
          <p:nvSpPr>
            <p:cNvPr id="587" name="矩形: 圆角 586">
              <a:extLst>
                <a:ext uri="{FF2B5EF4-FFF2-40B4-BE49-F238E27FC236}">
                  <a16:creationId xmlns="" xmlns:a16="http://schemas.microsoft.com/office/drawing/2014/main" id="{BB366E29-6BF5-4FF3-A318-5096E226E53F}"/>
                </a:ext>
              </a:extLst>
            </p:cNvPr>
            <p:cNvSpPr/>
            <p:nvPr/>
          </p:nvSpPr>
          <p:spPr>
            <a:xfrm>
              <a:off x="588937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8" name="文本框 587">
              <a:extLst>
                <a:ext uri="{FF2B5EF4-FFF2-40B4-BE49-F238E27FC236}">
                  <a16:creationId xmlns="" xmlns:a16="http://schemas.microsoft.com/office/drawing/2014/main" id="{76C5B57B-41A4-4D52-BE46-FE1FA4E5E1CE}"/>
                </a:ext>
              </a:extLst>
            </p:cNvPr>
            <p:cNvSpPr txBox="1"/>
            <p:nvPr/>
          </p:nvSpPr>
          <p:spPr>
            <a:xfrm>
              <a:off x="5952517" y="2563747"/>
              <a:ext cx="1292341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CN </a:t>
              </a:r>
              <a:r>
                <a:rPr lang="en-US" altLang="zh-CN" sz="800" dirty="0" err="1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SemiBold</a:t>
              </a:r>
              <a:endParaRPr lang="zh-CN" altLang="en-US" sz="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589" name="组合 588">
            <a:extLst>
              <a:ext uri="{FF2B5EF4-FFF2-40B4-BE49-F238E27FC236}">
                <a16:creationId xmlns="" xmlns:a16="http://schemas.microsoft.com/office/drawing/2014/main" id="{146B0F30-9F84-442F-AE70-B930305A479F}"/>
              </a:ext>
            </a:extLst>
          </p:cNvPr>
          <p:cNvGrpSpPr/>
          <p:nvPr/>
        </p:nvGrpSpPr>
        <p:grpSpPr>
          <a:xfrm>
            <a:off x="3983852" y="3351363"/>
            <a:ext cx="1244992" cy="389459"/>
            <a:chOff x="4399327" y="2953539"/>
            <a:chExt cx="1418621" cy="443774"/>
          </a:xfrm>
        </p:grpSpPr>
        <p:sp>
          <p:nvSpPr>
            <p:cNvPr id="590" name="矩形: 圆角 589">
              <a:extLst>
                <a:ext uri="{FF2B5EF4-FFF2-40B4-BE49-F238E27FC236}">
                  <a16:creationId xmlns="" xmlns:a16="http://schemas.microsoft.com/office/drawing/2014/main" id="{C6AD7645-A701-4693-AD20-108B1E811D12}"/>
                </a:ext>
              </a:extLst>
            </p:cNvPr>
            <p:cNvSpPr/>
            <p:nvPr/>
          </p:nvSpPr>
          <p:spPr>
            <a:xfrm>
              <a:off x="439932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1" name="文本框 590">
              <a:extLst>
                <a:ext uri="{FF2B5EF4-FFF2-40B4-BE49-F238E27FC236}">
                  <a16:creationId xmlns="" xmlns:a16="http://schemas.microsoft.com/office/drawing/2014/main" id="{445227E7-C725-4BC9-96F1-EC8FA1BE380E}"/>
                </a:ext>
              </a:extLst>
            </p:cNvPr>
            <p:cNvSpPr txBox="1"/>
            <p:nvPr/>
          </p:nvSpPr>
          <p:spPr>
            <a:xfrm>
              <a:off x="4482504" y="3037600"/>
              <a:ext cx="125226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H</a:t>
              </a:r>
              <a:endParaRPr lang="zh-CN" altLang="en-US" sz="105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592" name="组合 591">
            <a:extLst>
              <a:ext uri="{FF2B5EF4-FFF2-40B4-BE49-F238E27FC236}">
                <a16:creationId xmlns="" xmlns:a16="http://schemas.microsoft.com/office/drawing/2014/main" id="{1A53E176-8430-4F12-87BE-4900CC5186C4}"/>
              </a:ext>
            </a:extLst>
          </p:cNvPr>
          <p:cNvGrpSpPr/>
          <p:nvPr/>
        </p:nvGrpSpPr>
        <p:grpSpPr>
          <a:xfrm>
            <a:off x="5299503" y="3351363"/>
            <a:ext cx="1244992" cy="389459"/>
            <a:chOff x="5889377" y="2953539"/>
            <a:chExt cx="1418621" cy="443774"/>
          </a:xfrm>
        </p:grpSpPr>
        <p:sp>
          <p:nvSpPr>
            <p:cNvPr id="593" name="矩形: 圆角 592">
              <a:extLst>
                <a:ext uri="{FF2B5EF4-FFF2-40B4-BE49-F238E27FC236}">
                  <a16:creationId xmlns="" xmlns:a16="http://schemas.microsoft.com/office/drawing/2014/main" id="{0C2B2D26-FD92-4A9C-AF46-761A9DD31833}"/>
                </a:ext>
              </a:extLst>
            </p:cNvPr>
            <p:cNvSpPr/>
            <p:nvPr/>
          </p:nvSpPr>
          <p:spPr>
            <a:xfrm>
              <a:off x="588937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4" name="文本框 593">
              <a:extLst>
                <a:ext uri="{FF2B5EF4-FFF2-40B4-BE49-F238E27FC236}">
                  <a16:creationId xmlns="" xmlns:a16="http://schemas.microsoft.com/office/drawing/2014/main" id="{F162A502-E601-4EC9-8B5D-7DEA81A7E6D9}"/>
                </a:ext>
              </a:extLst>
            </p:cNvPr>
            <p:cNvSpPr txBox="1"/>
            <p:nvPr/>
          </p:nvSpPr>
          <p:spPr>
            <a:xfrm>
              <a:off x="5979768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B</a:t>
              </a:r>
              <a:endParaRPr lang="zh-CN" altLang="en-US" sz="105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95" name="组合 594">
            <a:extLst>
              <a:ext uri="{FF2B5EF4-FFF2-40B4-BE49-F238E27FC236}">
                <a16:creationId xmlns="" xmlns:a16="http://schemas.microsoft.com/office/drawing/2014/main" id="{76862165-8F9F-4F11-87E2-90C523C08650}"/>
              </a:ext>
            </a:extLst>
          </p:cNvPr>
          <p:cNvGrpSpPr/>
          <p:nvPr/>
        </p:nvGrpSpPr>
        <p:grpSpPr>
          <a:xfrm>
            <a:off x="6615154" y="3351363"/>
            <a:ext cx="1244992" cy="389459"/>
            <a:chOff x="7379425" y="2953539"/>
            <a:chExt cx="1418621" cy="443774"/>
          </a:xfrm>
        </p:grpSpPr>
        <p:sp>
          <p:nvSpPr>
            <p:cNvPr id="596" name="矩形: 圆角 595">
              <a:extLst>
                <a:ext uri="{FF2B5EF4-FFF2-40B4-BE49-F238E27FC236}">
                  <a16:creationId xmlns="" xmlns:a16="http://schemas.microsoft.com/office/drawing/2014/main" id="{4FC679FA-CE29-4D40-A26A-69F25FDF0D16}"/>
                </a:ext>
              </a:extLst>
            </p:cNvPr>
            <p:cNvSpPr/>
            <p:nvPr/>
          </p:nvSpPr>
          <p:spPr>
            <a:xfrm>
              <a:off x="7379425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7" name="文本框 596">
              <a:extLst>
                <a:ext uri="{FF2B5EF4-FFF2-40B4-BE49-F238E27FC236}">
                  <a16:creationId xmlns="" xmlns:a16="http://schemas.microsoft.com/office/drawing/2014/main" id="{01DD56B0-70D9-4043-88CD-584886B19158}"/>
                </a:ext>
              </a:extLst>
            </p:cNvPr>
            <p:cNvSpPr txBox="1"/>
            <p:nvPr/>
          </p:nvSpPr>
          <p:spPr>
            <a:xfrm>
              <a:off x="7454587" y="3037600"/>
              <a:ext cx="126829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M</a:t>
              </a:r>
              <a:endParaRPr lang="zh-CN" altLang="en-US" sz="105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598" name="组合 597">
            <a:extLst>
              <a:ext uri="{FF2B5EF4-FFF2-40B4-BE49-F238E27FC236}">
                <a16:creationId xmlns="" xmlns:a16="http://schemas.microsoft.com/office/drawing/2014/main" id="{D6B25530-9EC4-4980-8F97-29AF0AA84380}"/>
              </a:ext>
            </a:extLst>
          </p:cNvPr>
          <p:cNvGrpSpPr/>
          <p:nvPr/>
        </p:nvGrpSpPr>
        <p:grpSpPr>
          <a:xfrm>
            <a:off x="7930805" y="3351363"/>
            <a:ext cx="1244992" cy="389459"/>
            <a:chOff x="8869474" y="2953539"/>
            <a:chExt cx="1418621" cy="443774"/>
          </a:xfrm>
        </p:grpSpPr>
        <p:sp>
          <p:nvSpPr>
            <p:cNvPr id="599" name="矩形: 圆角 598">
              <a:extLst>
                <a:ext uri="{FF2B5EF4-FFF2-40B4-BE49-F238E27FC236}">
                  <a16:creationId xmlns="" xmlns:a16="http://schemas.microsoft.com/office/drawing/2014/main" id="{BCDA4D60-F6FE-4434-99FE-CD114BC1E517}"/>
                </a:ext>
              </a:extLst>
            </p:cNvPr>
            <p:cNvSpPr/>
            <p:nvPr/>
          </p:nvSpPr>
          <p:spPr>
            <a:xfrm>
              <a:off x="8869474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0" name="文本框 599">
              <a:extLst>
                <a:ext uri="{FF2B5EF4-FFF2-40B4-BE49-F238E27FC236}">
                  <a16:creationId xmlns="" xmlns:a16="http://schemas.microsoft.com/office/drawing/2014/main" id="{0C1F637B-2D64-4A75-9C55-2E17528E37AD}"/>
                </a:ext>
              </a:extLst>
            </p:cNvPr>
            <p:cNvSpPr txBox="1"/>
            <p:nvPr/>
          </p:nvSpPr>
          <p:spPr>
            <a:xfrm>
              <a:off x="8959865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R</a:t>
              </a:r>
              <a:endParaRPr lang="zh-CN" altLang="en-US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01" name="组合 600">
            <a:extLst>
              <a:ext uri="{FF2B5EF4-FFF2-40B4-BE49-F238E27FC236}">
                <a16:creationId xmlns="" xmlns:a16="http://schemas.microsoft.com/office/drawing/2014/main" id="{115B9FAF-03C0-4108-A902-E0B3D971443B}"/>
              </a:ext>
            </a:extLst>
          </p:cNvPr>
          <p:cNvGrpSpPr/>
          <p:nvPr/>
        </p:nvGrpSpPr>
        <p:grpSpPr>
          <a:xfrm>
            <a:off x="9246456" y="3351363"/>
            <a:ext cx="1244992" cy="389459"/>
            <a:chOff x="10359522" y="2953539"/>
            <a:chExt cx="1418621" cy="443774"/>
          </a:xfrm>
        </p:grpSpPr>
        <p:sp>
          <p:nvSpPr>
            <p:cNvPr id="602" name="矩形: 圆角 601">
              <a:extLst>
                <a:ext uri="{FF2B5EF4-FFF2-40B4-BE49-F238E27FC236}">
                  <a16:creationId xmlns="" xmlns:a16="http://schemas.microsoft.com/office/drawing/2014/main" id="{3D12A527-E436-4733-9842-75B79A4B3532}"/>
                </a:ext>
              </a:extLst>
            </p:cNvPr>
            <p:cNvSpPr/>
            <p:nvPr/>
          </p:nvSpPr>
          <p:spPr>
            <a:xfrm>
              <a:off x="10359522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3" name="文本框 602">
              <a:extLst>
                <a:ext uri="{FF2B5EF4-FFF2-40B4-BE49-F238E27FC236}">
                  <a16:creationId xmlns="" xmlns:a16="http://schemas.microsoft.com/office/drawing/2014/main" id="{9817DF73-D2A8-4223-9828-17174EEF7DA1}"/>
                </a:ext>
              </a:extLst>
            </p:cNvPr>
            <p:cNvSpPr txBox="1"/>
            <p:nvPr/>
          </p:nvSpPr>
          <p:spPr>
            <a:xfrm>
              <a:off x="10449913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</a:t>
              </a:r>
              <a:endParaRPr lang="zh-CN" altLang="en-US" sz="105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04" name="组合 603">
            <a:extLst>
              <a:ext uri="{FF2B5EF4-FFF2-40B4-BE49-F238E27FC236}">
                <a16:creationId xmlns="" xmlns:a16="http://schemas.microsoft.com/office/drawing/2014/main" id="{6BED3F22-3D69-45DC-8D08-4D9C3E791387}"/>
              </a:ext>
            </a:extLst>
          </p:cNvPr>
          <p:cNvGrpSpPr/>
          <p:nvPr/>
        </p:nvGrpSpPr>
        <p:grpSpPr>
          <a:xfrm>
            <a:off x="10562110" y="3351363"/>
            <a:ext cx="1244992" cy="389459"/>
            <a:chOff x="1419226" y="1957807"/>
            <a:chExt cx="1418621" cy="443774"/>
          </a:xfrm>
        </p:grpSpPr>
        <p:sp>
          <p:nvSpPr>
            <p:cNvPr id="605" name="矩形: 圆角 604">
              <a:extLst>
                <a:ext uri="{FF2B5EF4-FFF2-40B4-BE49-F238E27FC236}">
                  <a16:creationId xmlns="" xmlns:a16="http://schemas.microsoft.com/office/drawing/2014/main" id="{52905534-D8A0-4B07-8EBB-B2F3A29B06ED}"/>
                </a:ext>
              </a:extLst>
            </p:cNvPr>
            <p:cNvSpPr/>
            <p:nvPr/>
          </p:nvSpPr>
          <p:spPr>
            <a:xfrm>
              <a:off x="141922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6" name="文本框 605">
              <a:extLst>
                <a:ext uri="{FF2B5EF4-FFF2-40B4-BE49-F238E27FC236}">
                  <a16:creationId xmlns="" xmlns:a16="http://schemas.microsoft.com/office/drawing/2014/main" id="{6B5A4558-4AAC-498C-89B5-DC01A2F49334}"/>
                </a:ext>
              </a:extLst>
            </p:cNvPr>
            <p:cNvSpPr txBox="1"/>
            <p:nvPr/>
          </p:nvSpPr>
          <p:spPr>
            <a:xfrm>
              <a:off x="1500801" y="2040746"/>
              <a:ext cx="1255472" cy="277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杨任东竹石体</a:t>
              </a:r>
              <a:r>
                <a:rPr lang="en-US" altLang="zh-CN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-Bold</a:t>
              </a:r>
              <a:endParaRPr lang="zh-CN" altLang="en-US" sz="1100" spc="-50" dirty="0">
                <a:latin typeface="杨任东竹石体-Bold" panose="02000000000000000000" pitchFamily="2" charset="-122"/>
                <a:ea typeface="杨任东竹石体-Bold" panose="02000000000000000000" pitchFamily="2" charset="-122"/>
              </a:endParaRPr>
            </a:p>
          </p:txBody>
        </p:sp>
      </p:grpSp>
      <p:grpSp>
        <p:nvGrpSpPr>
          <p:cNvPr id="607" name="组合 606">
            <a:extLst>
              <a:ext uri="{FF2B5EF4-FFF2-40B4-BE49-F238E27FC236}">
                <a16:creationId xmlns="" xmlns:a16="http://schemas.microsoft.com/office/drawing/2014/main" id="{68307B4B-9060-4ACC-BFF3-206A2C8D0215}"/>
              </a:ext>
            </a:extLst>
          </p:cNvPr>
          <p:cNvGrpSpPr/>
          <p:nvPr/>
        </p:nvGrpSpPr>
        <p:grpSpPr>
          <a:xfrm>
            <a:off x="1352550" y="3826910"/>
            <a:ext cx="1244992" cy="389459"/>
            <a:chOff x="7379425" y="2455673"/>
            <a:chExt cx="1418621" cy="443774"/>
          </a:xfrm>
        </p:grpSpPr>
        <p:sp>
          <p:nvSpPr>
            <p:cNvPr id="608" name="矩形: 圆角 607">
              <a:extLst>
                <a:ext uri="{FF2B5EF4-FFF2-40B4-BE49-F238E27FC236}">
                  <a16:creationId xmlns="" xmlns:a16="http://schemas.microsoft.com/office/drawing/2014/main" id="{41F63616-3497-44D9-912C-2C6A45F8EE0B}"/>
                </a:ext>
              </a:extLst>
            </p:cNvPr>
            <p:cNvSpPr/>
            <p:nvPr/>
          </p:nvSpPr>
          <p:spPr>
            <a:xfrm>
              <a:off x="7379425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9" name="文本框 608">
              <a:extLst>
                <a:ext uri="{FF2B5EF4-FFF2-40B4-BE49-F238E27FC236}">
                  <a16:creationId xmlns="" xmlns:a16="http://schemas.microsoft.com/office/drawing/2014/main" id="{F4BD46A9-1108-4E4D-85C9-5F85D410AA12}"/>
                </a:ext>
              </a:extLst>
            </p:cNvPr>
            <p:cNvSpPr txBox="1"/>
            <p:nvPr/>
          </p:nvSpPr>
          <p:spPr>
            <a:xfrm>
              <a:off x="7675802" y="2478555"/>
              <a:ext cx="825867" cy="32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100" dirty="0">
                  <a:latin typeface="新叶念体" panose="02000000000000000000" pitchFamily="2" charset="-128"/>
                  <a:ea typeface="新叶念体" panose="02000000000000000000" pitchFamily="2" charset="-128"/>
                </a:rPr>
                <a:t>新叶念体</a:t>
              </a:r>
            </a:p>
          </p:txBody>
        </p:sp>
      </p:grpSp>
      <p:grpSp>
        <p:nvGrpSpPr>
          <p:cNvPr id="610" name="组合 609">
            <a:extLst>
              <a:ext uri="{FF2B5EF4-FFF2-40B4-BE49-F238E27FC236}">
                <a16:creationId xmlns="" xmlns:a16="http://schemas.microsoft.com/office/drawing/2014/main" id="{B5A028E1-63D0-44BE-AE6F-A67A86F62F19}"/>
              </a:ext>
            </a:extLst>
          </p:cNvPr>
          <p:cNvGrpSpPr/>
          <p:nvPr/>
        </p:nvGrpSpPr>
        <p:grpSpPr>
          <a:xfrm>
            <a:off x="2668201" y="3826910"/>
            <a:ext cx="1244992" cy="389459"/>
            <a:chOff x="10359522" y="2455673"/>
            <a:chExt cx="1418621" cy="443774"/>
          </a:xfrm>
        </p:grpSpPr>
        <p:sp>
          <p:nvSpPr>
            <p:cNvPr id="611" name="矩形: 圆角 610">
              <a:extLst>
                <a:ext uri="{FF2B5EF4-FFF2-40B4-BE49-F238E27FC236}">
                  <a16:creationId xmlns="" xmlns:a16="http://schemas.microsoft.com/office/drawing/2014/main" id="{FB271591-1D76-472F-B846-7BA40A54A38F}"/>
                </a:ext>
              </a:extLst>
            </p:cNvPr>
            <p:cNvSpPr/>
            <p:nvPr/>
          </p:nvSpPr>
          <p:spPr>
            <a:xfrm>
              <a:off x="10359522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2" name="文本框 611">
              <a:extLst>
                <a:ext uri="{FF2B5EF4-FFF2-40B4-BE49-F238E27FC236}">
                  <a16:creationId xmlns="" xmlns:a16="http://schemas.microsoft.com/office/drawing/2014/main" id="{E01CCE64-EA75-43C2-A8B7-9A3BE4E1E6DA}"/>
                </a:ext>
              </a:extLst>
            </p:cNvPr>
            <p:cNvSpPr txBox="1"/>
            <p:nvPr/>
          </p:nvSpPr>
          <p:spPr>
            <a:xfrm>
              <a:off x="10707195" y="2488777"/>
              <a:ext cx="723275" cy="336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0" baseline="0" dirty="0">
                  <a:solidFill>
                    <a:srgbClr val="323B44"/>
                  </a:solidFill>
                  <a:latin typeface="手书体" panose="02010800040101010101" pitchFamily="2" charset="-122"/>
                  <a:ea typeface="手书体" panose="02010800040101010101" pitchFamily="2" charset="-122"/>
                </a:rPr>
                <a:t>手书体</a:t>
              </a:r>
            </a:p>
          </p:txBody>
        </p:sp>
      </p:grpSp>
      <p:grpSp>
        <p:nvGrpSpPr>
          <p:cNvPr id="613" name="组合 612">
            <a:extLst>
              <a:ext uri="{FF2B5EF4-FFF2-40B4-BE49-F238E27FC236}">
                <a16:creationId xmlns="" xmlns:a16="http://schemas.microsoft.com/office/drawing/2014/main" id="{387EE022-E5B1-4BCD-A944-DAE39E348213}"/>
              </a:ext>
            </a:extLst>
          </p:cNvPr>
          <p:cNvGrpSpPr/>
          <p:nvPr/>
        </p:nvGrpSpPr>
        <p:grpSpPr>
          <a:xfrm>
            <a:off x="3983852" y="3826910"/>
            <a:ext cx="1244992" cy="389459"/>
            <a:chOff x="1419226" y="4447136"/>
            <a:chExt cx="1418621" cy="443774"/>
          </a:xfrm>
        </p:grpSpPr>
        <p:sp>
          <p:nvSpPr>
            <p:cNvPr id="614" name="矩形: 圆角 613">
              <a:extLst>
                <a:ext uri="{FF2B5EF4-FFF2-40B4-BE49-F238E27FC236}">
                  <a16:creationId xmlns="" xmlns:a16="http://schemas.microsoft.com/office/drawing/2014/main" id="{F4525D9B-A756-4D62-A4C0-603918B3C691}"/>
                </a:ext>
              </a:extLst>
            </p:cNvPr>
            <p:cNvSpPr/>
            <p:nvPr/>
          </p:nvSpPr>
          <p:spPr>
            <a:xfrm>
              <a:off x="141922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15" name="文本框 614">
              <a:extLst>
                <a:ext uri="{FF2B5EF4-FFF2-40B4-BE49-F238E27FC236}">
                  <a16:creationId xmlns="" xmlns:a16="http://schemas.microsoft.com/office/drawing/2014/main" id="{E3992C64-0FEB-457A-B360-5A4190BB2F83}"/>
                </a:ext>
              </a:extLst>
            </p:cNvPr>
            <p:cNvSpPr txBox="1"/>
            <p:nvPr/>
          </p:nvSpPr>
          <p:spPr>
            <a:xfrm>
              <a:off x="1677799" y="4466139"/>
              <a:ext cx="1003801" cy="3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700" dirty="0">
                  <a:latin typeface="寒蝉手拙体" panose="00000500000000000000" pitchFamily="2" charset="-122"/>
                  <a:ea typeface="寒蝉手拙体" panose="00000500000000000000" pitchFamily="2" charset="-122"/>
                </a:rPr>
                <a:t>寒蝉手拙体</a:t>
              </a:r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="" xmlns:a16="http://schemas.microsoft.com/office/drawing/2014/main" id="{AA21DFC7-E463-4259-9580-BEBFAA5D4DE7}"/>
              </a:ext>
            </a:extLst>
          </p:cNvPr>
          <p:cNvGrpSpPr/>
          <p:nvPr/>
        </p:nvGrpSpPr>
        <p:grpSpPr>
          <a:xfrm>
            <a:off x="5299503" y="3826910"/>
            <a:ext cx="1244992" cy="389459"/>
            <a:chOff x="2909276" y="4447136"/>
            <a:chExt cx="1418621" cy="443774"/>
          </a:xfrm>
        </p:grpSpPr>
        <p:sp>
          <p:nvSpPr>
            <p:cNvPr id="617" name="矩形: 圆角 616">
              <a:extLst>
                <a:ext uri="{FF2B5EF4-FFF2-40B4-BE49-F238E27FC236}">
                  <a16:creationId xmlns="" xmlns:a16="http://schemas.microsoft.com/office/drawing/2014/main" id="{5F597928-27C0-4FA6-AE49-3C404D07AC9A}"/>
                </a:ext>
              </a:extLst>
            </p:cNvPr>
            <p:cNvSpPr/>
            <p:nvPr/>
          </p:nvSpPr>
          <p:spPr>
            <a:xfrm>
              <a:off x="290927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8" name="文本框 617">
              <a:extLst>
                <a:ext uri="{FF2B5EF4-FFF2-40B4-BE49-F238E27FC236}">
                  <a16:creationId xmlns="" xmlns:a16="http://schemas.microsoft.com/office/drawing/2014/main" id="{AC790755-36CE-43E9-9CF7-74787A969044}"/>
                </a:ext>
              </a:extLst>
            </p:cNvPr>
            <p:cNvSpPr txBox="1"/>
            <p:nvPr/>
          </p:nvSpPr>
          <p:spPr>
            <a:xfrm>
              <a:off x="3141533" y="4501509"/>
              <a:ext cx="954107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200" dirty="0">
                  <a:latin typeface="qiando手写楷体" panose="02010600010101010101" pitchFamily="2" charset="-122"/>
                  <a:ea typeface="qiando手写楷体" panose="02010600010101010101" pitchFamily="2" charset="-122"/>
                </a:rPr>
                <a:t>谦度手写体</a:t>
              </a:r>
            </a:p>
          </p:txBody>
        </p:sp>
      </p:grp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EB3AB7D9-1FD2-4104-95E4-EEE007DF5D39}"/>
              </a:ext>
            </a:extLst>
          </p:cNvPr>
          <p:cNvGrpSpPr/>
          <p:nvPr/>
        </p:nvGrpSpPr>
        <p:grpSpPr>
          <a:xfrm>
            <a:off x="6615154" y="3826910"/>
            <a:ext cx="1244992" cy="389459"/>
            <a:chOff x="8869474" y="3949270"/>
            <a:chExt cx="1418621" cy="443774"/>
          </a:xfrm>
        </p:grpSpPr>
        <p:sp>
          <p:nvSpPr>
            <p:cNvPr id="620" name="矩形: 圆角 619">
              <a:extLst>
                <a:ext uri="{FF2B5EF4-FFF2-40B4-BE49-F238E27FC236}">
                  <a16:creationId xmlns="" xmlns:a16="http://schemas.microsoft.com/office/drawing/2014/main" id="{51239771-E035-42A9-A325-9EDBF5BC9278}"/>
                </a:ext>
              </a:extLst>
            </p:cNvPr>
            <p:cNvSpPr/>
            <p:nvPr/>
          </p:nvSpPr>
          <p:spPr>
            <a:xfrm>
              <a:off x="8869474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1" name="文本框 620">
              <a:extLst>
                <a:ext uri="{FF2B5EF4-FFF2-40B4-BE49-F238E27FC236}">
                  <a16:creationId xmlns="" xmlns:a16="http://schemas.microsoft.com/office/drawing/2014/main" id="{4314EB6F-8392-49BD-AE3D-43D1AEA69FBF}"/>
                </a:ext>
              </a:extLst>
            </p:cNvPr>
            <p:cNvSpPr txBox="1"/>
            <p:nvPr/>
          </p:nvSpPr>
          <p:spPr>
            <a:xfrm>
              <a:off x="9069671" y="3975514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清松手寫體2" panose="00000500000000000000" pitchFamily="2" charset="-128"/>
                  <a:ea typeface="清松手寫體2" panose="00000500000000000000" pitchFamily="2" charset="-128"/>
                </a:rPr>
                <a:t>清松手写体</a:t>
              </a:r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="" xmlns:a16="http://schemas.microsoft.com/office/drawing/2014/main" id="{0DB63C53-091E-4EA6-97F3-2F0AD6A42ECB}"/>
              </a:ext>
            </a:extLst>
          </p:cNvPr>
          <p:cNvGrpSpPr/>
          <p:nvPr/>
        </p:nvGrpSpPr>
        <p:grpSpPr>
          <a:xfrm>
            <a:off x="7930805" y="3826910"/>
            <a:ext cx="1244992" cy="389459"/>
            <a:chOff x="10359522" y="3949270"/>
            <a:chExt cx="1418621" cy="443774"/>
          </a:xfrm>
        </p:grpSpPr>
        <p:sp>
          <p:nvSpPr>
            <p:cNvPr id="623" name="矩形: 圆角 622">
              <a:extLst>
                <a:ext uri="{FF2B5EF4-FFF2-40B4-BE49-F238E27FC236}">
                  <a16:creationId xmlns="" xmlns:a16="http://schemas.microsoft.com/office/drawing/2014/main" id="{A90ECB63-EFBA-4C30-8224-9D46FD96A151}"/>
                </a:ext>
              </a:extLst>
            </p:cNvPr>
            <p:cNvSpPr/>
            <p:nvPr/>
          </p:nvSpPr>
          <p:spPr>
            <a:xfrm>
              <a:off x="10359522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4" name="文本框 623">
              <a:extLst>
                <a:ext uri="{FF2B5EF4-FFF2-40B4-BE49-F238E27FC236}">
                  <a16:creationId xmlns="" xmlns:a16="http://schemas.microsoft.com/office/drawing/2014/main" id="{BE530649-FC32-4533-ACE0-A685229387C3}"/>
                </a:ext>
              </a:extLst>
            </p:cNvPr>
            <p:cNvSpPr txBox="1"/>
            <p:nvPr/>
          </p:nvSpPr>
          <p:spPr>
            <a:xfrm>
              <a:off x="10559719" y="3957697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品如手写体" panose="02010800040101010101" pitchFamily="2" charset="-128"/>
                  <a:ea typeface="品如手写体" panose="02010800040101010101" pitchFamily="2" charset="-128"/>
                </a:rPr>
                <a:t>品如手写体</a:t>
              </a:r>
            </a:p>
          </p:txBody>
        </p:sp>
      </p:grpSp>
      <p:grpSp>
        <p:nvGrpSpPr>
          <p:cNvPr id="625" name="组合 624">
            <a:extLst>
              <a:ext uri="{FF2B5EF4-FFF2-40B4-BE49-F238E27FC236}">
                <a16:creationId xmlns="" xmlns:a16="http://schemas.microsoft.com/office/drawing/2014/main" id="{F0790451-57A1-4A2F-AC95-EFA469E800D5}"/>
              </a:ext>
            </a:extLst>
          </p:cNvPr>
          <p:cNvGrpSpPr/>
          <p:nvPr/>
        </p:nvGrpSpPr>
        <p:grpSpPr>
          <a:xfrm>
            <a:off x="9244418" y="3826910"/>
            <a:ext cx="1249060" cy="389459"/>
            <a:chOff x="7377107" y="3949270"/>
            <a:chExt cx="1423257" cy="443774"/>
          </a:xfrm>
        </p:grpSpPr>
        <p:sp>
          <p:nvSpPr>
            <p:cNvPr id="626" name="矩形: 圆角 625">
              <a:extLst>
                <a:ext uri="{FF2B5EF4-FFF2-40B4-BE49-F238E27FC236}">
                  <a16:creationId xmlns="" xmlns:a16="http://schemas.microsoft.com/office/drawing/2014/main" id="{8D87FA35-6744-4C32-9A32-31945EF07F18}"/>
                </a:ext>
              </a:extLst>
            </p:cNvPr>
            <p:cNvSpPr/>
            <p:nvPr/>
          </p:nvSpPr>
          <p:spPr>
            <a:xfrm>
              <a:off x="7379425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7" name="文本框 626">
              <a:extLst>
                <a:ext uri="{FF2B5EF4-FFF2-40B4-BE49-F238E27FC236}">
                  <a16:creationId xmlns="" xmlns:a16="http://schemas.microsoft.com/office/drawing/2014/main" id="{58F22C3D-62F9-4724-9273-EB5B5EA37A7B}"/>
                </a:ext>
              </a:extLst>
            </p:cNvPr>
            <p:cNvSpPr txBox="1"/>
            <p:nvPr/>
          </p:nvSpPr>
          <p:spPr>
            <a:xfrm>
              <a:off x="7377107" y="4025887"/>
              <a:ext cx="1423257" cy="295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00" dirty="0" err="1">
                  <a:latin typeface="IPix" panose="02000503000000000000" pitchFamily="2" charset="-120"/>
                  <a:ea typeface="IPix" panose="02000503000000000000" pitchFamily="2" charset="-120"/>
                </a:rPr>
                <a:t>IPix</a:t>
              </a:r>
              <a:r>
                <a:rPr lang="zh-CN" altLang="en-US" sz="1000" dirty="0">
                  <a:latin typeface="IPix" panose="02000503000000000000" pitchFamily="2" charset="-120"/>
                  <a:ea typeface="IPix" panose="02000503000000000000" pitchFamily="2" charset="-120"/>
                </a:rPr>
                <a:t>中文像素字体</a:t>
              </a:r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="" xmlns:a16="http://schemas.microsoft.com/office/drawing/2014/main" id="{9D43CC86-0D28-48FB-8DBF-EA7B6F274EE5}"/>
              </a:ext>
            </a:extLst>
          </p:cNvPr>
          <p:cNvGrpSpPr/>
          <p:nvPr/>
        </p:nvGrpSpPr>
        <p:grpSpPr>
          <a:xfrm>
            <a:off x="10562110" y="3826910"/>
            <a:ext cx="1244992" cy="389459"/>
            <a:chOff x="7379425" y="4447136"/>
            <a:chExt cx="1418621" cy="443774"/>
          </a:xfrm>
        </p:grpSpPr>
        <p:sp>
          <p:nvSpPr>
            <p:cNvPr id="632" name="矩形: 圆角 631">
              <a:extLst>
                <a:ext uri="{FF2B5EF4-FFF2-40B4-BE49-F238E27FC236}">
                  <a16:creationId xmlns="" xmlns:a16="http://schemas.microsoft.com/office/drawing/2014/main" id="{3A95E9DC-8EDA-4622-BB02-04A252E6830F}"/>
                </a:ext>
              </a:extLst>
            </p:cNvPr>
            <p:cNvSpPr/>
            <p:nvPr/>
          </p:nvSpPr>
          <p:spPr>
            <a:xfrm>
              <a:off x="7379425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33" name="文本框 632">
              <a:extLst>
                <a:ext uri="{FF2B5EF4-FFF2-40B4-BE49-F238E27FC236}">
                  <a16:creationId xmlns="" xmlns:a16="http://schemas.microsoft.com/office/drawing/2014/main" id="{643B8282-851C-4A28-B9F6-816C13DDBBE9}"/>
                </a:ext>
              </a:extLst>
            </p:cNvPr>
            <p:cNvSpPr txBox="1"/>
            <p:nvPr/>
          </p:nvSpPr>
          <p:spPr>
            <a:xfrm>
              <a:off x="7420945" y="4509098"/>
              <a:ext cx="1335583" cy="302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Uni font</a:t>
              </a:r>
              <a:r>
                <a:rPr lang="zh-CN" altLang="en-US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点阵黑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6749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室内, 水果, 桌子, 食物&#10;&#10;描述已自动生成">
            <a:extLst>
              <a:ext uri="{FF2B5EF4-FFF2-40B4-BE49-F238E27FC236}">
                <a16:creationId xmlns="" xmlns:a16="http://schemas.microsoft.com/office/drawing/2014/main" id="{1BD37CF8-1C4D-4A2B-91F3-87F67DCBD6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7A1544C-43D7-41B9-9F5B-AE36F351342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-8015748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735182B9-C9C5-4E53-B351-BBEACFF5D538}"/>
                </a:ext>
              </a:extLst>
            </p:cNvPr>
            <p:cNvSpPr/>
            <p:nvPr/>
          </p:nvSpPr>
          <p:spPr>
            <a:xfrm>
              <a:off x="0" y="-8015748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571BD17B-C9C2-460C-B833-118F0E8EE0D0}"/>
                </a:ext>
              </a:extLst>
            </p:cNvPr>
            <p:cNvSpPr/>
            <p:nvPr/>
          </p:nvSpPr>
          <p:spPr>
            <a:xfrm>
              <a:off x="0" y="-8015748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62D13130-D68B-4AA8-AF20-CEC93BF8777A}"/>
                </a:ext>
              </a:extLst>
            </p:cNvPr>
            <p:cNvSpPr/>
            <p:nvPr/>
          </p:nvSpPr>
          <p:spPr>
            <a:xfrm>
              <a:off x="0" y="-8015748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6693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480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常用字体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11A9CEB-157C-4EF6-82C6-0374A6E4E8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6729A11B-B150-4906-8DA1-EC185480527B}"/>
              </a:ext>
            </a:extLst>
          </p:cNvPr>
          <p:cNvSpPr/>
          <p:nvPr/>
        </p:nvSpPr>
        <p:spPr>
          <a:xfrm>
            <a:off x="1381125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: 圆角 75">
            <a:extLst>
              <a:ext uri="{FF2B5EF4-FFF2-40B4-BE49-F238E27FC236}">
                <a16:creationId xmlns="" xmlns:a16="http://schemas.microsoft.com/office/drawing/2014/main" id="{E1E4E8DE-1569-4A4F-9A7A-C435BE778E67}"/>
              </a:ext>
            </a:extLst>
          </p:cNvPr>
          <p:cNvSpPr/>
          <p:nvPr/>
        </p:nvSpPr>
        <p:spPr>
          <a:xfrm>
            <a:off x="3449987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0572A47D-B52D-4B26-AF43-13108AB99F62}"/>
              </a:ext>
            </a:extLst>
          </p:cNvPr>
          <p:cNvSpPr/>
          <p:nvPr/>
        </p:nvSpPr>
        <p:spPr>
          <a:xfrm>
            <a:off x="5518849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="" xmlns:a16="http://schemas.microsoft.com/office/drawing/2014/main" id="{B9D3671B-536A-478D-A523-61A3E832026A}"/>
              </a:ext>
            </a:extLst>
          </p:cNvPr>
          <p:cNvSpPr/>
          <p:nvPr/>
        </p:nvSpPr>
        <p:spPr>
          <a:xfrm>
            <a:off x="758771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="" xmlns:a16="http://schemas.microsoft.com/office/drawing/2014/main" id="{E75A7FC1-753F-4490-A847-023B43AE5D73}"/>
              </a:ext>
            </a:extLst>
          </p:cNvPr>
          <p:cNvSpPr/>
          <p:nvPr/>
        </p:nvSpPr>
        <p:spPr>
          <a:xfrm>
            <a:off x="1381125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: 圆角 83">
            <a:extLst>
              <a:ext uri="{FF2B5EF4-FFF2-40B4-BE49-F238E27FC236}">
                <a16:creationId xmlns="" xmlns:a16="http://schemas.microsoft.com/office/drawing/2014/main" id="{E46FEA34-274C-4C2B-9ACF-C0A2662521D0}"/>
              </a:ext>
            </a:extLst>
          </p:cNvPr>
          <p:cNvSpPr/>
          <p:nvPr/>
        </p:nvSpPr>
        <p:spPr>
          <a:xfrm>
            <a:off x="3449987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="" xmlns:a16="http://schemas.microsoft.com/office/drawing/2014/main" id="{25B291F7-08EA-405D-B265-B3C988A99ED3}"/>
              </a:ext>
            </a:extLst>
          </p:cNvPr>
          <p:cNvSpPr/>
          <p:nvPr/>
        </p:nvSpPr>
        <p:spPr>
          <a:xfrm>
            <a:off x="5518849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="" xmlns:a16="http://schemas.microsoft.com/office/drawing/2014/main" id="{103793B3-7417-4FAD-B1BB-EC7E579C82EF}"/>
              </a:ext>
            </a:extLst>
          </p:cNvPr>
          <p:cNvSpPr/>
          <p:nvPr/>
        </p:nvSpPr>
        <p:spPr>
          <a:xfrm>
            <a:off x="758771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="" xmlns:a16="http://schemas.microsoft.com/office/drawing/2014/main" id="{B183759D-FE00-493E-B063-BACFDDDFECE9}"/>
              </a:ext>
            </a:extLst>
          </p:cNvPr>
          <p:cNvSpPr/>
          <p:nvPr/>
        </p:nvSpPr>
        <p:spPr>
          <a:xfrm>
            <a:off x="965657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="" xmlns:a16="http://schemas.microsoft.com/office/drawing/2014/main" id="{16CEAD0B-C5C2-4D69-9B6C-325A0E7364D0}"/>
              </a:ext>
            </a:extLst>
          </p:cNvPr>
          <p:cNvSpPr/>
          <p:nvPr/>
        </p:nvSpPr>
        <p:spPr>
          <a:xfrm>
            <a:off x="965657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AE15AD44-2A62-4648-8A11-73B75EB47A3D}"/>
              </a:ext>
            </a:extLst>
          </p:cNvPr>
          <p:cNvSpPr/>
          <p:nvPr/>
        </p:nvSpPr>
        <p:spPr>
          <a:xfrm>
            <a:off x="3449987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="" xmlns:a16="http://schemas.microsoft.com/office/drawing/2014/main" id="{72E78851-3E65-44D9-A6F8-3EC6873C9B69}"/>
              </a:ext>
            </a:extLst>
          </p:cNvPr>
          <p:cNvSpPr/>
          <p:nvPr/>
        </p:nvSpPr>
        <p:spPr>
          <a:xfrm>
            <a:off x="5518849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="" xmlns:a16="http://schemas.microsoft.com/office/drawing/2014/main" id="{F74EE4CF-3225-454A-9580-653359722D2E}"/>
              </a:ext>
            </a:extLst>
          </p:cNvPr>
          <p:cNvSpPr/>
          <p:nvPr/>
        </p:nvSpPr>
        <p:spPr>
          <a:xfrm>
            <a:off x="758771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7BD59F6A-9EF4-4787-9FCD-87AA76D650FC}"/>
              </a:ext>
            </a:extLst>
          </p:cNvPr>
          <p:cNvSpPr/>
          <p:nvPr/>
        </p:nvSpPr>
        <p:spPr>
          <a:xfrm>
            <a:off x="965657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="" xmlns:a16="http://schemas.microsoft.com/office/drawing/2014/main" id="{7819115C-3987-4291-BA78-C791741506C2}"/>
              </a:ext>
            </a:extLst>
          </p:cNvPr>
          <p:cNvSpPr/>
          <p:nvPr/>
        </p:nvSpPr>
        <p:spPr>
          <a:xfrm>
            <a:off x="1381125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52EE391A-B4D6-41A3-A318-BBCA131A55AB}"/>
              </a:ext>
            </a:extLst>
          </p:cNvPr>
          <p:cNvSpPr/>
          <p:nvPr/>
        </p:nvSpPr>
        <p:spPr>
          <a:xfrm>
            <a:off x="1381125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="" xmlns:a16="http://schemas.microsoft.com/office/drawing/2014/main" id="{2E05B245-F714-48F9-8ACC-3EFC83E64BEA}"/>
              </a:ext>
            </a:extLst>
          </p:cNvPr>
          <p:cNvSpPr/>
          <p:nvPr/>
        </p:nvSpPr>
        <p:spPr>
          <a:xfrm>
            <a:off x="3449987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="" xmlns:a16="http://schemas.microsoft.com/office/drawing/2014/main" id="{89608BF7-D203-410C-B5CB-1D933C347B8A}"/>
              </a:ext>
            </a:extLst>
          </p:cNvPr>
          <p:cNvSpPr/>
          <p:nvPr/>
        </p:nvSpPr>
        <p:spPr>
          <a:xfrm>
            <a:off x="5518849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="" xmlns:a16="http://schemas.microsoft.com/office/drawing/2014/main" id="{28DD9583-A70D-44B9-9B71-3D261DAFA50E}"/>
              </a:ext>
            </a:extLst>
          </p:cNvPr>
          <p:cNvSpPr/>
          <p:nvPr/>
        </p:nvSpPr>
        <p:spPr>
          <a:xfrm>
            <a:off x="758771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="" xmlns:a16="http://schemas.microsoft.com/office/drawing/2014/main" id="{121656A6-9562-443E-819F-9F2A9DD06345}"/>
              </a:ext>
            </a:extLst>
          </p:cNvPr>
          <p:cNvSpPr/>
          <p:nvPr/>
        </p:nvSpPr>
        <p:spPr>
          <a:xfrm>
            <a:off x="965657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="" xmlns:a16="http://schemas.microsoft.com/office/drawing/2014/main" id="{263BDE07-B007-48EA-A1BB-6CA196C35875}"/>
              </a:ext>
            </a:extLst>
          </p:cNvPr>
          <p:cNvSpPr/>
          <p:nvPr/>
        </p:nvSpPr>
        <p:spPr>
          <a:xfrm>
            <a:off x="3449987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: 圆角 109">
            <a:extLst>
              <a:ext uri="{FF2B5EF4-FFF2-40B4-BE49-F238E27FC236}">
                <a16:creationId xmlns="" xmlns:a16="http://schemas.microsoft.com/office/drawing/2014/main" id="{6B7C23BD-9F3E-4C26-BECE-EFE6A7651F42}"/>
              </a:ext>
            </a:extLst>
          </p:cNvPr>
          <p:cNvSpPr/>
          <p:nvPr/>
        </p:nvSpPr>
        <p:spPr>
          <a:xfrm>
            <a:off x="5518849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="" xmlns:a16="http://schemas.microsoft.com/office/drawing/2014/main" id="{228F9003-63E7-4D4C-AB2E-30F4BB55AA62}"/>
              </a:ext>
            </a:extLst>
          </p:cNvPr>
          <p:cNvSpPr/>
          <p:nvPr/>
        </p:nvSpPr>
        <p:spPr>
          <a:xfrm>
            <a:off x="758771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="" xmlns:a16="http://schemas.microsoft.com/office/drawing/2014/main" id="{9A7B8DA8-9ECD-44B6-901A-4986D857DF6C}"/>
              </a:ext>
            </a:extLst>
          </p:cNvPr>
          <p:cNvSpPr/>
          <p:nvPr/>
        </p:nvSpPr>
        <p:spPr>
          <a:xfrm>
            <a:off x="965657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="" xmlns:a16="http://schemas.microsoft.com/office/drawing/2014/main" id="{62D81DBC-553C-4BDA-89DE-1C588AD2D91F}"/>
              </a:ext>
            </a:extLst>
          </p:cNvPr>
          <p:cNvSpPr/>
          <p:nvPr/>
        </p:nvSpPr>
        <p:spPr>
          <a:xfrm>
            <a:off x="1381125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: 圆角 164">
            <a:extLst>
              <a:ext uri="{FF2B5EF4-FFF2-40B4-BE49-F238E27FC236}">
                <a16:creationId xmlns="" xmlns:a16="http://schemas.microsoft.com/office/drawing/2014/main" id="{7277D7C2-4684-41C9-B45B-E72079649DC0}"/>
              </a:ext>
            </a:extLst>
          </p:cNvPr>
          <p:cNvSpPr/>
          <p:nvPr/>
        </p:nvSpPr>
        <p:spPr>
          <a:xfrm>
            <a:off x="1381125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: 圆角 166">
            <a:extLst>
              <a:ext uri="{FF2B5EF4-FFF2-40B4-BE49-F238E27FC236}">
                <a16:creationId xmlns="" xmlns:a16="http://schemas.microsoft.com/office/drawing/2014/main" id="{B2AFF914-315E-42F9-9DDD-3BEEA364C345}"/>
              </a:ext>
            </a:extLst>
          </p:cNvPr>
          <p:cNvSpPr/>
          <p:nvPr/>
        </p:nvSpPr>
        <p:spPr>
          <a:xfrm>
            <a:off x="3449987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: 圆角 168">
            <a:extLst>
              <a:ext uri="{FF2B5EF4-FFF2-40B4-BE49-F238E27FC236}">
                <a16:creationId xmlns="" xmlns:a16="http://schemas.microsoft.com/office/drawing/2014/main" id="{BE189667-C662-4E1C-A841-F0049F523575}"/>
              </a:ext>
            </a:extLst>
          </p:cNvPr>
          <p:cNvSpPr/>
          <p:nvPr/>
        </p:nvSpPr>
        <p:spPr>
          <a:xfrm>
            <a:off x="5518849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: 圆角 170">
            <a:extLst>
              <a:ext uri="{FF2B5EF4-FFF2-40B4-BE49-F238E27FC236}">
                <a16:creationId xmlns="" xmlns:a16="http://schemas.microsoft.com/office/drawing/2014/main" id="{0A9F291C-322F-48A8-BAEB-1C60B88C4406}"/>
              </a:ext>
            </a:extLst>
          </p:cNvPr>
          <p:cNvSpPr/>
          <p:nvPr/>
        </p:nvSpPr>
        <p:spPr>
          <a:xfrm>
            <a:off x="758771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: 圆角 172">
            <a:extLst>
              <a:ext uri="{FF2B5EF4-FFF2-40B4-BE49-F238E27FC236}">
                <a16:creationId xmlns="" xmlns:a16="http://schemas.microsoft.com/office/drawing/2014/main" id="{38DFCB5B-6CF1-4F6B-AC8A-F9BCD84DA8CD}"/>
              </a:ext>
            </a:extLst>
          </p:cNvPr>
          <p:cNvSpPr/>
          <p:nvPr/>
        </p:nvSpPr>
        <p:spPr>
          <a:xfrm>
            <a:off x="965657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: 圆角 174">
            <a:extLst>
              <a:ext uri="{FF2B5EF4-FFF2-40B4-BE49-F238E27FC236}">
                <a16:creationId xmlns="" xmlns:a16="http://schemas.microsoft.com/office/drawing/2014/main" id="{BB8D8F8B-8E74-4612-904B-E15B8F4272AE}"/>
              </a:ext>
            </a:extLst>
          </p:cNvPr>
          <p:cNvSpPr/>
          <p:nvPr/>
        </p:nvSpPr>
        <p:spPr>
          <a:xfrm>
            <a:off x="1381125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: 圆角 176">
            <a:extLst>
              <a:ext uri="{FF2B5EF4-FFF2-40B4-BE49-F238E27FC236}">
                <a16:creationId xmlns="" xmlns:a16="http://schemas.microsoft.com/office/drawing/2014/main" id="{911CB6E2-1D4A-462C-90F0-0760717C5C2D}"/>
              </a:ext>
            </a:extLst>
          </p:cNvPr>
          <p:cNvSpPr/>
          <p:nvPr/>
        </p:nvSpPr>
        <p:spPr>
          <a:xfrm>
            <a:off x="3449987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: 圆角 178">
            <a:extLst>
              <a:ext uri="{FF2B5EF4-FFF2-40B4-BE49-F238E27FC236}">
                <a16:creationId xmlns="" xmlns:a16="http://schemas.microsoft.com/office/drawing/2014/main" id="{5F6E57F4-8F68-488E-913C-B6854DC12C36}"/>
              </a:ext>
            </a:extLst>
          </p:cNvPr>
          <p:cNvSpPr/>
          <p:nvPr/>
        </p:nvSpPr>
        <p:spPr>
          <a:xfrm>
            <a:off x="5518849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: 圆角 180">
            <a:extLst>
              <a:ext uri="{FF2B5EF4-FFF2-40B4-BE49-F238E27FC236}">
                <a16:creationId xmlns="" xmlns:a16="http://schemas.microsoft.com/office/drawing/2014/main" id="{DF6EDCC3-A805-49A0-B2F0-4895379619E9}"/>
              </a:ext>
            </a:extLst>
          </p:cNvPr>
          <p:cNvSpPr/>
          <p:nvPr/>
        </p:nvSpPr>
        <p:spPr>
          <a:xfrm>
            <a:off x="758771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: 圆角 182">
            <a:extLst>
              <a:ext uri="{FF2B5EF4-FFF2-40B4-BE49-F238E27FC236}">
                <a16:creationId xmlns="" xmlns:a16="http://schemas.microsoft.com/office/drawing/2014/main" id="{1A4B13F4-B91A-471C-AF9C-06BF9D86D15F}"/>
              </a:ext>
            </a:extLst>
          </p:cNvPr>
          <p:cNvSpPr/>
          <p:nvPr/>
        </p:nvSpPr>
        <p:spPr>
          <a:xfrm>
            <a:off x="965657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5938B299-1174-41DE-8AAB-F5B4492D3545}"/>
              </a:ext>
            </a:extLst>
          </p:cNvPr>
          <p:cNvSpPr/>
          <p:nvPr/>
        </p:nvSpPr>
        <p:spPr>
          <a:xfrm>
            <a:off x="3449987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: 圆角 186">
            <a:extLst>
              <a:ext uri="{FF2B5EF4-FFF2-40B4-BE49-F238E27FC236}">
                <a16:creationId xmlns="" xmlns:a16="http://schemas.microsoft.com/office/drawing/2014/main" id="{AD538053-55BB-449F-8C0A-7D3553B7DFA2}"/>
              </a:ext>
            </a:extLst>
          </p:cNvPr>
          <p:cNvSpPr/>
          <p:nvPr/>
        </p:nvSpPr>
        <p:spPr>
          <a:xfrm>
            <a:off x="5518849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="" xmlns:a16="http://schemas.microsoft.com/office/drawing/2014/main" id="{AD6F5CDD-E7CA-41F9-A08C-080B256FEBAD}"/>
              </a:ext>
            </a:extLst>
          </p:cNvPr>
          <p:cNvSpPr/>
          <p:nvPr/>
        </p:nvSpPr>
        <p:spPr>
          <a:xfrm>
            <a:off x="758771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: 圆角 190">
            <a:extLst>
              <a:ext uri="{FF2B5EF4-FFF2-40B4-BE49-F238E27FC236}">
                <a16:creationId xmlns="" xmlns:a16="http://schemas.microsoft.com/office/drawing/2014/main" id="{6E1241E1-B127-416B-85A8-118B158195E2}"/>
              </a:ext>
            </a:extLst>
          </p:cNvPr>
          <p:cNvSpPr/>
          <p:nvPr/>
        </p:nvSpPr>
        <p:spPr>
          <a:xfrm>
            <a:off x="965657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: 圆角 192">
            <a:extLst>
              <a:ext uri="{FF2B5EF4-FFF2-40B4-BE49-F238E27FC236}">
                <a16:creationId xmlns="" xmlns:a16="http://schemas.microsoft.com/office/drawing/2014/main" id="{AB8B4D98-359C-430B-89F8-4E4235E43DFC}"/>
              </a:ext>
            </a:extLst>
          </p:cNvPr>
          <p:cNvSpPr/>
          <p:nvPr/>
        </p:nvSpPr>
        <p:spPr>
          <a:xfrm>
            <a:off x="3449987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: 圆角 194">
            <a:extLst>
              <a:ext uri="{FF2B5EF4-FFF2-40B4-BE49-F238E27FC236}">
                <a16:creationId xmlns="" xmlns:a16="http://schemas.microsoft.com/office/drawing/2014/main" id="{DFD1C4A1-87B8-420D-A211-BA44C9E34093}"/>
              </a:ext>
            </a:extLst>
          </p:cNvPr>
          <p:cNvSpPr/>
          <p:nvPr/>
        </p:nvSpPr>
        <p:spPr>
          <a:xfrm>
            <a:off x="5518849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: 圆角 196">
            <a:extLst>
              <a:ext uri="{FF2B5EF4-FFF2-40B4-BE49-F238E27FC236}">
                <a16:creationId xmlns="" xmlns:a16="http://schemas.microsoft.com/office/drawing/2014/main" id="{61EFCE89-81FC-4AB9-815D-B70314E0CB6C}"/>
              </a:ext>
            </a:extLst>
          </p:cNvPr>
          <p:cNvSpPr/>
          <p:nvPr/>
        </p:nvSpPr>
        <p:spPr>
          <a:xfrm>
            <a:off x="758771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: 圆角 198">
            <a:extLst>
              <a:ext uri="{FF2B5EF4-FFF2-40B4-BE49-F238E27FC236}">
                <a16:creationId xmlns="" xmlns:a16="http://schemas.microsoft.com/office/drawing/2014/main" id="{96C9F13E-6505-42A4-8D6E-BE2A15CB7A3B}"/>
              </a:ext>
            </a:extLst>
          </p:cNvPr>
          <p:cNvSpPr/>
          <p:nvPr/>
        </p:nvSpPr>
        <p:spPr>
          <a:xfrm>
            <a:off x="965657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="" xmlns:a16="http://schemas.microsoft.com/office/drawing/2014/main" id="{7934A78B-9C23-4222-A878-4C3563307885}"/>
              </a:ext>
            </a:extLst>
          </p:cNvPr>
          <p:cNvSpPr txBox="1"/>
          <p:nvPr/>
        </p:nvSpPr>
        <p:spPr>
          <a:xfrm>
            <a:off x="5588246" y="521542"/>
            <a:ext cx="1830890" cy="2969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方正清刻本悦宋简体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="" xmlns:a16="http://schemas.microsoft.com/office/drawing/2014/main" id="{63666B76-A174-47E4-9E1A-E30177F69B71}"/>
              </a:ext>
            </a:extLst>
          </p:cNvPr>
          <p:cNvSpPr txBox="1"/>
          <p:nvPr/>
        </p:nvSpPr>
        <p:spPr>
          <a:xfrm>
            <a:off x="3478178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思源宋体</a:t>
            </a:r>
            <a:r>
              <a:rPr lang="en-US" altLang="zh-CN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CN Medium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="" xmlns:a16="http://schemas.microsoft.com/office/drawing/2014/main" id="{6873FBFB-4574-41F0-9F97-F40E41FCC086}"/>
              </a:ext>
            </a:extLst>
          </p:cNvPr>
          <p:cNvSpPr txBox="1"/>
          <p:nvPr/>
        </p:nvSpPr>
        <p:spPr>
          <a:xfrm>
            <a:off x="1433595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</a:t>
            </a:r>
            <a:r>
              <a:rPr lang="en-US" altLang="zh-CN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="" xmlns:a16="http://schemas.microsoft.com/office/drawing/2014/main" id="{67672741-BAD0-4B32-9EC7-83EA8E66ACDE}"/>
              </a:ext>
            </a:extLst>
          </p:cNvPr>
          <p:cNvSpPr txBox="1"/>
          <p:nvPr/>
        </p:nvSpPr>
        <p:spPr>
          <a:xfrm>
            <a:off x="10016153" y="517919"/>
            <a:ext cx="1250523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汉仪瑞意宋</a:t>
            </a:r>
            <a:r>
              <a:rPr lang="en-US" altLang="zh-CN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W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="" xmlns:a16="http://schemas.microsoft.com/office/drawing/2014/main" id="{731AA3C1-65FB-4CDE-B260-DF07102FED05}"/>
              </a:ext>
            </a:extLst>
          </p:cNvPr>
          <p:cNvSpPr txBox="1"/>
          <p:nvPr/>
        </p:nvSpPr>
        <p:spPr>
          <a:xfrm>
            <a:off x="7740332" y="499966"/>
            <a:ext cx="1664445" cy="340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造字工房俊雅常规体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="" xmlns:a16="http://schemas.microsoft.com/office/drawing/2014/main" id="{5573FD32-2881-4A2F-AA8C-B0CBAEB4C57C}"/>
              </a:ext>
            </a:extLst>
          </p:cNvPr>
          <p:cNvSpPr txBox="1"/>
          <p:nvPr/>
        </p:nvSpPr>
        <p:spPr>
          <a:xfrm>
            <a:off x="1450523" y="1900603"/>
            <a:ext cx="1830890" cy="3038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阿里汉仪智能黑体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="" xmlns:a16="http://schemas.microsoft.com/office/drawing/2014/main" id="{0899F357-00D2-4DA7-B96B-B4D80360E54C}"/>
              </a:ext>
            </a:extLst>
          </p:cNvPr>
          <p:cNvSpPr txBox="1"/>
          <p:nvPr/>
        </p:nvSpPr>
        <p:spPr>
          <a:xfrm>
            <a:off x="1450523" y="4660618"/>
            <a:ext cx="183089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锐字真言体免费商用</a:t>
            </a:r>
            <a:endParaRPr lang="en-US" altLang="zh-CN" sz="1200" dirty="0">
              <a:solidFill>
                <a:srgbClr val="323B44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="" xmlns:a16="http://schemas.microsoft.com/office/drawing/2014/main" id="{08183611-F51D-4B2F-B216-40D2920ACD9F}"/>
              </a:ext>
            </a:extLst>
          </p:cNvPr>
          <p:cNvSpPr txBox="1"/>
          <p:nvPr/>
        </p:nvSpPr>
        <p:spPr>
          <a:xfrm>
            <a:off x="5671470" y="2600201"/>
            <a:ext cx="1664445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酷黑" panose="02010600030101010101" pitchFamily="2" charset="-122"/>
                <a:ea typeface="站酷酷黑" panose="02010600030101010101" pitchFamily="2" charset="-122"/>
              </a:rPr>
              <a:t>站酷酷黑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="" xmlns:a16="http://schemas.microsoft.com/office/drawing/2014/main" id="{461D769C-DA89-4AE4-BD89-C148D70AA1BA}"/>
              </a:ext>
            </a:extLst>
          </p:cNvPr>
          <p:cNvSpPr txBox="1"/>
          <p:nvPr/>
        </p:nvSpPr>
        <p:spPr>
          <a:xfrm>
            <a:off x="3602608" y="4654142"/>
            <a:ext cx="1664445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庞门正道标题体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="" xmlns:a16="http://schemas.microsoft.com/office/drawing/2014/main" id="{C6409DD8-6C0E-4813-8824-D9F7B8CD2421}"/>
              </a:ext>
            </a:extLst>
          </p:cNvPr>
          <p:cNvSpPr txBox="1"/>
          <p:nvPr/>
        </p:nvSpPr>
        <p:spPr>
          <a:xfrm>
            <a:off x="5671470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 dirty="0">
                <a:solidFill>
                  <a:srgbClr val="323B44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站酷庆科黄油体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="" xmlns:a16="http://schemas.microsoft.com/office/drawing/2014/main" id="{BF5D4318-5980-4340-894C-502BC5397045}"/>
              </a:ext>
            </a:extLst>
          </p:cNvPr>
          <p:cNvSpPr txBox="1"/>
          <p:nvPr/>
        </p:nvSpPr>
        <p:spPr>
          <a:xfrm>
            <a:off x="360279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95W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="" xmlns:a16="http://schemas.microsoft.com/office/drawing/2014/main" id="{2B349CC6-3271-413B-A3BE-2FF8CD92DFAC}"/>
              </a:ext>
            </a:extLst>
          </p:cNvPr>
          <p:cNvSpPr txBox="1"/>
          <p:nvPr/>
        </p:nvSpPr>
        <p:spPr>
          <a:xfrm>
            <a:off x="568858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75W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="" xmlns:a16="http://schemas.microsoft.com/office/drawing/2014/main" id="{14CDFE7E-033D-42BC-9E5E-C5C359C08045}"/>
              </a:ext>
            </a:extLst>
          </p:cNvPr>
          <p:cNvSpPr txBox="1"/>
          <p:nvPr/>
        </p:nvSpPr>
        <p:spPr>
          <a:xfrm>
            <a:off x="779170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55W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="" xmlns:a16="http://schemas.microsoft.com/office/drawing/2014/main" id="{C1C23EF9-44BD-450A-9D72-67F0489EEC27}"/>
              </a:ext>
            </a:extLst>
          </p:cNvPr>
          <p:cNvSpPr txBox="1"/>
          <p:nvPr/>
        </p:nvSpPr>
        <p:spPr>
          <a:xfrm>
            <a:off x="801256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站酷高端黑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="" xmlns:a16="http://schemas.microsoft.com/office/drawing/2014/main" id="{A827E36C-346F-4933-BB75-C1EAD570863B}"/>
              </a:ext>
            </a:extLst>
          </p:cNvPr>
          <p:cNvSpPr txBox="1"/>
          <p:nvPr/>
        </p:nvSpPr>
        <p:spPr>
          <a:xfrm>
            <a:off x="3747043" y="3969356"/>
            <a:ext cx="1375575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汉仪尚巍手书</a:t>
            </a:r>
            <a:r>
              <a:rPr lang="en-US" altLang="zh-CN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W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="" xmlns:a16="http://schemas.microsoft.com/office/drawing/2014/main" id="{DFD1691B-300C-41F9-A967-8A30B1D96430}"/>
              </a:ext>
            </a:extLst>
          </p:cNvPr>
          <p:cNvSpPr txBox="1"/>
          <p:nvPr/>
        </p:nvSpPr>
        <p:spPr>
          <a:xfrm>
            <a:off x="1491914" y="3288866"/>
            <a:ext cx="1748108" cy="292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禹卫书法行书简体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="" xmlns:a16="http://schemas.microsoft.com/office/drawing/2014/main" id="{0C28D1C8-AC68-456C-B5B0-B039868C7E33}"/>
              </a:ext>
            </a:extLst>
          </p:cNvPr>
          <p:cNvSpPr txBox="1"/>
          <p:nvPr/>
        </p:nvSpPr>
        <p:spPr>
          <a:xfrm>
            <a:off x="5815905" y="3969741"/>
            <a:ext cx="1375575" cy="31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汉仪许静行楷</a:t>
            </a:r>
            <a:r>
              <a:rPr lang="en-US" altLang="zh-CN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W</a:t>
            </a:r>
            <a:endParaRPr lang="en-US" altLang="zh-CN" sz="1400" dirty="0">
              <a:solidFill>
                <a:srgbClr val="323B44"/>
              </a:solidFill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="" xmlns:a16="http://schemas.microsoft.com/office/drawing/2014/main" id="{865B91C9-2BE6-49CC-A20A-36CD0FE79EA5}"/>
              </a:ext>
            </a:extLst>
          </p:cNvPr>
          <p:cNvSpPr txBox="1"/>
          <p:nvPr/>
        </p:nvSpPr>
        <p:spPr>
          <a:xfrm>
            <a:off x="3501412" y="3286141"/>
            <a:ext cx="1866836" cy="2978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方正字迹</a:t>
            </a:r>
            <a:r>
              <a:rPr lang="en-US" altLang="zh-CN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-</a:t>
            </a: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吕建德行楷简体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="" xmlns:a16="http://schemas.microsoft.com/office/drawing/2014/main" id="{5204FA21-1055-432C-97EE-6EE86D0F8A8D}"/>
              </a:ext>
            </a:extLst>
          </p:cNvPr>
          <p:cNvSpPr txBox="1"/>
          <p:nvPr/>
        </p:nvSpPr>
        <p:spPr>
          <a:xfrm>
            <a:off x="995362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演示新手书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="" xmlns:a16="http://schemas.microsoft.com/office/drawing/2014/main" id="{976ECFF9-E728-4193-A240-9FBC4B77F3A4}"/>
              </a:ext>
            </a:extLst>
          </p:cNvPr>
          <p:cNvSpPr txBox="1"/>
          <p:nvPr/>
        </p:nvSpPr>
        <p:spPr>
          <a:xfrm>
            <a:off x="5815905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演示镇魂行楷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="" xmlns:a16="http://schemas.microsoft.com/office/drawing/2014/main" id="{21197D43-0DB3-4A12-A317-9B25B00B6024}"/>
              </a:ext>
            </a:extLst>
          </p:cNvPr>
          <p:cNvSpPr txBox="1"/>
          <p:nvPr/>
        </p:nvSpPr>
        <p:spPr>
          <a:xfrm>
            <a:off x="788476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庞门正道粗书体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="" xmlns:a16="http://schemas.microsoft.com/office/drawing/2014/main" id="{2A40A0D7-C3E4-4784-A6AD-DE41DA87CF02}"/>
              </a:ext>
            </a:extLst>
          </p:cNvPr>
          <p:cNvSpPr txBox="1"/>
          <p:nvPr/>
        </p:nvSpPr>
        <p:spPr>
          <a:xfrm>
            <a:off x="1533745" y="3978621"/>
            <a:ext cx="1664446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汉仪天宇风行体</a:t>
            </a:r>
            <a:r>
              <a:rPr lang="en-US" altLang="zh-CN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W</a:t>
            </a:r>
            <a:endParaRPr lang="zh-CN" altLang="en-US" sz="1200" dirty="0">
              <a:solidFill>
                <a:srgbClr val="323B44"/>
              </a:solidFill>
              <a:latin typeface="汉仪天宇风行体W" panose="00020600040101010101" pitchFamily="18" charset="-122"/>
              <a:ea typeface="汉仪天宇风行体W" panose="00020600040101010101" pitchFamily="18" charset="-122"/>
            </a:endParaRPr>
          </a:p>
        </p:txBody>
      </p:sp>
      <p:sp>
        <p:nvSpPr>
          <p:cNvPr id="245" name="矩形: 圆角 244">
            <a:extLst>
              <a:ext uri="{FF2B5EF4-FFF2-40B4-BE49-F238E27FC236}">
                <a16:creationId xmlns="" xmlns:a16="http://schemas.microsoft.com/office/drawing/2014/main" id="{D7316DE0-7C58-4022-A965-8D338E93D6C4}"/>
              </a:ext>
            </a:extLst>
          </p:cNvPr>
          <p:cNvSpPr/>
          <p:nvPr/>
        </p:nvSpPr>
        <p:spPr>
          <a:xfrm>
            <a:off x="1381125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: 圆角 246">
            <a:extLst>
              <a:ext uri="{FF2B5EF4-FFF2-40B4-BE49-F238E27FC236}">
                <a16:creationId xmlns="" xmlns:a16="http://schemas.microsoft.com/office/drawing/2014/main" id="{B207C178-A988-4349-9F25-48D1D1C9C759}"/>
              </a:ext>
            </a:extLst>
          </p:cNvPr>
          <p:cNvSpPr/>
          <p:nvPr/>
        </p:nvSpPr>
        <p:spPr>
          <a:xfrm>
            <a:off x="1381125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="" xmlns:a16="http://schemas.microsoft.com/office/drawing/2014/main" id="{9C9E5B11-2CE3-40AF-B444-06D4B0A5C012}"/>
              </a:ext>
            </a:extLst>
          </p:cNvPr>
          <p:cNvSpPr txBox="1"/>
          <p:nvPr/>
        </p:nvSpPr>
        <p:spPr>
          <a:xfrm>
            <a:off x="9809192" y="1884573"/>
            <a:ext cx="1664445" cy="33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优设标题黑</a:t>
            </a:r>
            <a:endParaRPr lang="zh-CN" altLang="en-US" sz="1400" dirty="0">
              <a:solidFill>
                <a:srgbClr val="323B4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="" xmlns:a16="http://schemas.microsoft.com/office/drawing/2014/main" id="{DCA690C6-4413-4E8D-87F8-AE24C67A2F76}"/>
              </a:ext>
            </a:extLst>
          </p:cNvPr>
          <p:cNvSpPr txBox="1"/>
          <p:nvPr/>
        </p:nvSpPr>
        <p:spPr>
          <a:xfrm>
            <a:off x="1450574" y="1285548"/>
            <a:ext cx="1830788" cy="1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文悦古典明朝体 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(</a:t>
            </a: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非商业使用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) W5</a:t>
            </a:r>
            <a:endParaRPr lang="zh-CN" altLang="en-US" sz="900" dirty="0">
              <a:solidFill>
                <a:srgbClr val="323B44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="" xmlns:a16="http://schemas.microsoft.com/office/drawing/2014/main" id="{0BC96654-CF70-468C-98A3-979576609A82}"/>
              </a:ext>
            </a:extLst>
          </p:cNvPr>
          <p:cNvSpPr txBox="1"/>
          <p:nvPr/>
        </p:nvSpPr>
        <p:spPr>
          <a:xfrm>
            <a:off x="3740448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装甲明朝体" panose="02000600000000000000" pitchFamily="2" charset="-128"/>
                <a:ea typeface="装甲明朝体" panose="02000600000000000000" pitchFamily="2" charset="-128"/>
              </a:rPr>
              <a:t>装甲明朝体</a:t>
            </a:r>
            <a:endParaRPr lang="zh-CN" altLang="en-US" sz="1200" dirty="0">
              <a:solidFill>
                <a:srgbClr val="323B44"/>
              </a:solidFill>
              <a:latin typeface="装甲明朝体" panose="02000600000000000000" pitchFamily="2" charset="-128"/>
              <a:ea typeface="装甲明朝体" panose="02000600000000000000" pitchFamily="2" charset="-128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FDE8C19B-9B85-4BB5-BF39-7551633D7843}"/>
              </a:ext>
            </a:extLst>
          </p:cNvPr>
          <p:cNvGrpSpPr/>
          <p:nvPr/>
        </p:nvGrpSpPr>
        <p:grpSpPr>
          <a:xfrm>
            <a:off x="742950" y="556103"/>
            <a:ext cx="211312" cy="919081"/>
            <a:chOff x="822325" y="517919"/>
            <a:chExt cx="211312" cy="919081"/>
          </a:xfrm>
        </p:grpSpPr>
        <p:cxnSp>
          <p:nvCxnSpPr>
            <p:cNvPr id="255" name="直接连接符 254">
              <a:extLst>
                <a:ext uri="{FF2B5EF4-FFF2-40B4-BE49-F238E27FC236}">
                  <a16:creationId xmlns="" xmlns:a16="http://schemas.microsoft.com/office/drawing/2014/main" id="{0729D069-4283-4B5E-A6F9-2374C21A23AA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="" xmlns:a16="http://schemas.microsoft.com/office/drawing/2014/main" id="{A013673F-8C53-4B33-8B0A-AAEC6EE97619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="" xmlns:a16="http://schemas.microsoft.com/office/drawing/2014/main" id="{A1FD8BD6-ADEA-44D6-AB42-DF10F4D1AB3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0" name="文本框 259">
            <a:extLst>
              <a:ext uri="{FF2B5EF4-FFF2-40B4-BE49-F238E27FC236}">
                <a16:creationId xmlns="" xmlns:a16="http://schemas.microsoft.com/office/drawing/2014/main" id="{A88B4DE7-AAED-4ACC-9A0C-EA162A4C7F30}"/>
              </a:ext>
            </a:extLst>
          </p:cNvPr>
          <p:cNvSpPr txBox="1"/>
          <p:nvPr/>
        </p:nvSpPr>
        <p:spPr>
          <a:xfrm>
            <a:off x="744732" y="738644"/>
            <a:ext cx="233342" cy="553998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宋體</a:t>
            </a:r>
          </a:p>
        </p:txBody>
      </p:sp>
      <p:grpSp>
        <p:nvGrpSpPr>
          <p:cNvPr id="265" name="组合 264">
            <a:extLst>
              <a:ext uri="{FF2B5EF4-FFF2-40B4-BE49-F238E27FC236}">
                <a16:creationId xmlns="" xmlns:a16="http://schemas.microsoft.com/office/drawing/2014/main" id="{04318520-4AC1-4F67-807F-BCAFB26D4169}"/>
              </a:ext>
            </a:extLst>
          </p:cNvPr>
          <p:cNvGrpSpPr/>
          <p:nvPr/>
        </p:nvGrpSpPr>
        <p:grpSpPr>
          <a:xfrm>
            <a:off x="742950" y="1938627"/>
            <a:ext cx="211312" cy="919081"/>
            <a:chOff x="822325" y="517919"/>
            <a:chExt cx="211312" cy="919081"/>
          </a:xfrm>
        </p:grpSpPr>
        <p:cxnSp>
          <p:nvCxnSpPr>
            <p:cNvPr id="262" name="直接连接符 261">
              <a:extLst>
                <a:ext uri="{FF2B5EF4-FFF2-40B4-BE49-F238E27FC236}">
                  <a16:creationId xmlns="" xmlns:a16="http://schemas.microsoft.com/office/drawing/2014/main" id="{043DE3D3-7AE4-4201-872A-CDC332E45052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="" xmlns:a16="http://schemas.microsoft.com/office/drawing/2014/main" id="{A1C5F6B0-9DC7-494A-9BA3-3695D0B8ADB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="" xmlns:a16="http://schemas.microsoft.com/office/drawing/2014/main" id="{A8BF7C70-A16A-400A-8F2A-9E1A42FEDBDC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7" name="文本框 266">
            <a:extLst>
              <a:ext uri="{FF2B5EF4-FFF2-40B4-BE49-F238E27FC236}">
                <a16:creationId xmlns="" xmlns:a16="http://schemas.microsoft.com/office/drawing/2014/main" id="{358CC452-652B-4E0C-9B5E-E71B57322A83}"/>
              </a:ext>
            </a:extLst>
          </p:cNvPr>
          <p:cNvSpPr txBox="1"/>
          <p:nvPr/>
        </p:nvSpPr>
        <p:spPr>
          <a:xfrm>
            <a:off x="718538" y="2113372"/>
            <a:ext cx="276999" cy="569591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黑體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="" xmlns:a16="http://schemas.microsoft.com/office/drawing/2014/main" id="{B53BA6C0-37EA-4743-AA90-CBACA01C87D6}"/>
              </a:ext>
            </a:extLst>
          </p:cNvPr>
          <p:cNvGrpSpPr/>
          <p:nvPr/>
        </p:nvGrpSpPr>
        <p:grpSpPr>
          <a:xfrm>
            <a:off x="742950" y="3225282"/>
            <a:ext cx="211312" cy="1110818"/>
            <a:chOff x="822325" y="517919"/>
            <a:chExt cx="211312" cy="919081"/>
          </a:xfrm>
        </p:grpSpPr>
        <p:cxnSp>
          <p:nvCxnSpPr>
            <p:cNvPr id="269" name="直接连接符 268">
              <a:extLst>
                <a:ext uri="{FF2B5EF4-FFF2-40B4-BE49-F238E27FC236}">
                  <a16:creationId xmlns="" xmlns:a16="http://schemas.microsoft.com/office/drawing/2014/main" id="{B078B2C6-DFD5-4426-AFB2-DB7DE3DCB0E9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="" xmlns:a16="http://schemas.microsoft.com/office/drawing/2014/main" id="{72D1FE50-FF3B-462D-BD5E-0C84D6E2BADB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="" xmlns:a16="http://schemas.microsoft.com/office/drawing/2014/main" id="{CC0BE40D-CE9A-4EA0-9F99-FBF833022F88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文本框 273">
            <a:extLst>
              <a:ext uri="{FF2B5EF4-FFF2-40B4-BE49-F238E27FC236}">
                <a16:creationId xmlns="" xmlns:a16="http://schemas.microsoft.com/office/drawing/2014/main" id="{2A8C70F8-7F57-47D0-A976-160876DDDB94}"/>
              </a:ext>
            </a:extLst>
          </p:cNvPr>
          <p:cNvSpPr txBox="1"/>
          <p:nvPr/>
        </p:nvSpPr>
        <p:spPr>
          <a:xfrm>
            <a:off x="718538" y="3337025"/>
            <a:ext cx="276999" cy="882609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書法體</a:t>
            </a:r>
          </a:p>
        </p:txBody>
      </p:sp>
      <p:grpSp>
        <p:nvGrpSpPr>
          <p:cNvPr id="279" name="组合 278">
            <a:extLst>
              <a:ext uri="{FF2B5EF4-FFF2-40B4-BE49-F238E27FC236}">
                <a16:creationId xmlns="" xmlns:a16="http://schemas.microsoft.com/office/drawing/2014/main" id="{87E520BA-1C8C-4FD4-91C9-91CEE92EA37C}"/>
              </a:ext>
            </a:extLst>
          </p:cNvPr>
          <p:cNvGrpSpPr/>
          <p:nvPr/>
        </p:nvGrpSpPr>
        <p:grpSpPr>
          <a:xfrm>
            <a:off x="742950" y="4840406"/>
            <a:ext cx="211312" cy="1501468"/>
            <a:chOff x="822325" y="517919"/>
            <a:chExt cx="211312" cy="919081"/>
          </a:xfrm>
        </p:grpSpPr>
        <p:cxnSp>
          <p:nvCxnSpPr>
            <p:cNvPr id="276" name="直接连接符 275">
              <a:extLst>
                <a:ext uri="{FF2B5EF4-FFF2-40B4-BE49-F238E27FC236}">
                  <a16:creationId xmlns="" xmlns:a16="http://schemas.microsoft.com/office/drawing/2014/main" id="{DFDEB17C-457B-4259-A882-575E19608BDC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="" xmlns:a16="http://schemas.microsoft.com/office/drawing/2014/main" id="{16329D61-3EB4-422C-9979-3C8AF2DE5733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="" xmlns:a16="http://schemas.microsoft.com/office/drawing/2014/main" id="{432001A2-78E9-49C9-8A38-767FB782B7E4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1" name="文本框 280">
            <a:extLst>
              <a:ext uri="{FF2B5EF4-FFF2-40B4-BE49-F238E27FC236}">
                <a16:creationId xmlns="" xmlns:a16="http://schemas.microsoft.com/office/drawing/2014/main" id="{3F96014D-5FC0-465D-ADC5-250F66C4AF25}"/>
              </a:ext>
            </a:extLst>
          </p:cNvPr>
          <p:cNvSpPr txBox="1"/>
          <p:nvPr/>
        </p:nvSpPr>
        <p:spPr>
          <a:xfrm>
            <a:off x="718538" y="5020228"/>
            <a:ext cx="276999" cy="1141824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其他字體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="" xmlns:a16="http://schemas.microsoft.com/office/drawing/2014/main" id="{DD136CCA-6DCA-44EA-B3A9-08B326C15A9F}"/>
              </a:ext>
            </a:extLst>
          </p:cNvPr>
          <p:cNvSpPr txBox="1"/>
          <p:nvPr/>
        </p:nvSpPr>
        <p:spPr>
          <a:xfrm>
            <a:off x="1533746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阿里巴巴普惠体 </a:t>
            </a:r>
            <a:r>
              <a:rPr lang="en-US" altLang="zh-CN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</a:t>
            </a:r>
            <a:endParaRPr lang="en-US" altLang="zh-CN" sz="1200" dirty="0">
              <a:solidFill>
                <a:srgbClr val="323B44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85" name="文本框 284">
            <a:extLst>
              <a:ext uri="{FF2B5EF4-FFF2-40B4-BE49-F238E27FC236}">
                <a16:creationId xmlns="" xmlns:a16="http://schemas.microsoft.com/office/drawing/2014/main" id="{9CB5C932-9475-4C86-91D9-D0279175B358}"/>
              </a:ext>
            </a:extLst>
          </p:cNvPr>
          <p:cNvSpPr txBox="1"/>
          <p:nvPr/>
        </p:nvSpPr>
        <p:spPr>
          <a:xfrm>
            <a:off x="3602608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pt-BR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阿里巴巴普惠体 </a:t>
            </a:r>
            <a:r>
              <a:rPr lang="pt-BR" altLang="zh-CN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R</a:t>
            </a:r>
            <a:endParaRPr lang="en-US" altLang="zh-CN" sz="1200" dirty="0">
              <a:solidFill>
                <a:srgbClr val="323B4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="" xmlns:a16="http://schemas.microsoft.com/office/drawing/2014/main" id="{7F577271-55DA-494F-B777-F57DBE527395}"/>
              </a:ext>
            </a:extLst>
          </p:cNvPr>
          <p:cNvSpPr txBox="1"/>
          <p:nvPr/>
        </p:nvSpPr>
        <p:spPr>
          <a:xfrm>
            <a:off x="7740332" y="3969741"/>
            <a:ext cx="1664446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华康行书体" panose="03000500000000000000" pitchFamily="66" charset="-120"/>
                <a:ea typeface="华康行书体" panose="03000500000000000000" pitchFamily="66" charset="-120"/>
              </a:rPr>
              <a:t>華康行書體</a:t>
            </a:r>
            <a:endParaRPr lang="en-US" altLang="zh-CN" sz="1400" dirty="0">
              <a:solidFill>
                <a:srgbClr val="323B44"/>
              </a:solidFill>
              <a:latin typeface="华康行书体" panose="03000500000000000000" pitchFamily="66" charset="-120"/>
              <a:ea typeface="华康行书体" panose="03000500000000000000" pitchFamily="66" charset="-120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="" xmlns:a16="http://schemas.microsoft.com/office/drawing/2014/main" id="{40B6F85E-7D45-477E-8523-A1212D66D07E}"/>
              </a:ext>
            </a:extLst>
          </p:cNvPr>
          <p:cNvSpPr txBox="1"/>
          <p:nvPr/>
        </p:nvSpPr>
        <p:spPr>
          <a:xfrm>
            <a:off x="5809309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华康俪金黑</a:t>
            </a:r>
            <a:r>
              <a:rPr lang="en-US" altLang="zh-CN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W8</a:t>
            </a:r>
            <a:endParaRPr lang="zh-CN" altLang="en-US" sz="1200" dirty="0">
              <a:solidFill>
                <a:srgbClr val="323B44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="" xmlns:a16="http://schemas.microsoft.com/office/drawing/2014/main" id="{7F011873-3350-49C3-AC8E-1ABBFE0232DE}"/>
              </a:ext>
            </a:extLst>
          </p:cNvPr>
          <p:cNvSpPr txBox="1"/>
          <p:nvPr/>
        </p:nvSpPr>
        <p:spPr>
          <a:xfrm>
            <a:off x="9715668" y="3956276"/>
            <a:ext cx="1851492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字魂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55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号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-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龙吟手书</a:t>
            </a:r>
            <a:endParaRPr lang="en-US" altLang="zh-CN" sz="1400" dirty="0">
              <a:solidFill>
                <a:srgbClr val="323B44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293" name="文本框 292">
            <a:extLst>
              <a:ext uri="{FF2B5EF4-FFF2-40B4-BE49-F238E27FC236}">
                <a16:creationId xmlns="" xmlns:a16="http://schemas.microsoft.com/office/drawing/2014/main" id="{15B2E027-91D2-49F2-8DE0-D8771E02ABF8}"/>
              </a:ext>
            </a:extLst>
          </p:cNvPr>
          <p:cNvSpPr txBox="1"/>
          <p:nvPr/>
        </p:nvSpPr>
        <p:spPr>
          <a:xfrm>
            <a:off x="7740332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字悦宋刻本（非商用）" panose="02000500040000020004" pitchFamily="2" charset="-122"/>
                <a:ea typeface="字悦宋刻本（非商用）" panose="02000500040000020004" pitchFamily="2" charset="-122"/>
              </a:rPr>
              <a:t>字悦宋刻本（非商用）</a:t>
            </a:r>
            <a:endParaRPr lang="zh-CN" altLang="en-US" sz="1200" baseline="0" dirty="0">
              <a:solidFill>
                <a:srgbClr val="323B44"/>
              </a:solidFill>
              <a:latin typeface="字悦宋刻本（非商用）" panose="02000500040000020004" pitchFamily="2" charset="-122"/>
              <a:ea typeface="字悦宋刻本（非商用）" panose="02000500040000020004" pitchFamily="2" charset="-122"/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="" xmlns:a16="http://schemas.microsoft.com/office/drawing/2014/main" id="{6277D8E3-77E6-4E4C-817A-EEF18695CF73}"/>
              </a:ext>
            </a:extLst>
          </p:cNvPr>
          <p:cNvSpPr txBox="1"/>
          <p:nvPr/>
        </p:nvSpPr>
        <p:spPr>
          <a:xfrm>
            <a:off x="10125879" y="4665235"/>
            <a:ext cx="1031072" cy="29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刻石录颜体" panose="02000500000000000000" pitchFamily="2" charset="-122"/>
                <a:ea typeface="刻石录颜体" panose="02000500000000000000" pitchFamily="2" charset="-122"/>
              </a:rPr>
              <a:t>刻石錄顏體</a:t>
            </a:r>
            <a:endParaRPr lang="zh-CN" altLang="en-US" sz="1200" baseline="0" dirty="0">
              <a:solidFill>
                <a:srgbClr val="323B44"/>
              </a:solidFill>
              <a:latin typeface="刻石录颜体" panose="02000500000000000000" pitchFamily="2" charset="-122"/>
              <a:ea typeface="刻石录颜体" panose="02000500000000000000" pitchFamily="2" charset="-122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="" xmlns:a16="http://schemas.microsoft.com/office/drawing/2014/main" id="{9B0B02E0-414C-4C14-B7AF-398EEA3C1178}"/>
              </a:ext>
            </a:extLst>
          </p:cNvPr>
          <p:cNvSpPr txBox="1"/>
          <p:nvPr/>
        </p:nvSpPr>
        <p:spPr>
          <a:xfrm>
            <a:off x="1450523" y="5343833"/>
            <a:ext cx="1830891" cy="330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江西拙楷</a:t>
            </a:r>
            <a:endParaRPr lang="en-US" altLang="zh-CN" sz="1400" dirty="0">
              <a:solidFill>
                <a:srgbClr val="323B44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99" name="文本框 298">
            <a:extLst>
              <a:ext uri="{FF2B5EF4-FFF2-40B4-BE49-F238E27FC236}">
                <a16:creationId xmlns="" xmlns:a16="http://schemas.microsoft.com/office/drawing/2014/main" id="{1842A1F3-F83D-4199-9865-1E7F14F5F95F}"/>
              </a:ext>
            </a:extLst>
          </p:cNvPr>
          <p:cNvSpPr txBox="1"/>
          <p:nvPr/>
        </p:nvSpPr>
        <p:spPr>
          <a:xfrm>
            <a:off x="3602608" y="5345404"/>
            <a:ext cx="166444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>
                <a:solidFill>
                  <a:srgbClr val="333333"/>
                </a:solidFill>
                <a:effectLst/>
                <a:latin typeface="问藏书房" pitchFamily="2" charset="-122"/>
                <a:ea typeface="问藏书房" pitchFamily="2" charset="-122"/>
              </a:rPr>
              <a:t>问藏书房</a:t>
            </a:r>
            <a:endParaRPr lang="zh-CN" altLang="en-US" sz="1400" dirty="0">
              <a:solidFill>
                <a:srgbClr val="323B44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="" xmlns:a16="http://schemas.microsoft.com/office/drawing/2014/main" id="{425FE5ED-B9DD-40C6-A592-44D43B5E3827}"/>
              </a:ext>
            </a:extLst>
          </p:cNvPr>
          <p:cNvSpPr txBox="1"/>
          <p:nvPr/>
        </p:nvSpPr>
        <p:spPr>
          <a:xfrm>
            <a:off x="5632654" y="5344282"/>
            <a:ext cx="1742078" cy="32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方正字迹</a:t>
            </a:r>
            <a:r>
              <a:rPr lang="en-US" altLang="zh-CN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-</a:t>
            </a: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张爨简体</a:t>
            </a:r>
            <a:endParaRPr lang="zh-CN" altLang="en-US" sz="1400" spc="-150" baseline="0" dirty="0">
              <a:solidFill>
                <a:srgbClr val="323B44"/>
              </a:solidFill>
              <a:latin typeface="方正字迹-张爨简体" panose="02010600010101010101" pitchFamily="2" charset="-122"/>
              <a:ea typeface="方正字迹-张爨简体" panose="02010600010101010101" pitchFamily="2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="" xmlns:a16="http://schemas.microsoft.com/office/drawing/2014/main" id="{FC54C6CA-3F99-485E-9D29-28E8672A24AA}"/>
              </a:ext>
            </a:extLst>
          </p:cNvPr>
          <p:cNvSpPr txBox="1"/>
          <p:nvPr/>
        </p:nvSpPr>
        <p:spPr>
          <a:xfrm>
            <a:off x="7634397" y="5370122"/>
            <a:ext cx="1876316" cy="277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文悦新青年体 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(</a:t>
            </a: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非商业使用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) W8</a:t>
            </a:r>
            <a:endParaRPr lang="zh-CN" altLang="en-US" sz="1100" baseline="0" dirty="0">
              <a:solidFill>
                <a:srgbClr val="323B44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="" xmlns:a16="http://schemas.microsoft.com/office/drawing/2014/main" id="{5FA7F494-0FEC-4C89-9B72-29B192FD1A6F}"/>
              </a:ext>
            </a:extLst>
          </p:cNvPr>
          <p:cNvSpPr txBox="1"/>
          <p:nvPr/>
        </p:nvSpPr>
        <p:spPr>
          <a:xfrm>
            <a:off x="9825398" y="5362556"/>
            <a:ext cx="1632034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方正苏新诗柳楷简体</a:t>
            </a:r>
            <a:endParaRPr lang="zh-CN" altLang="en-US" sz="1200" baseline="0" dirty="0">
              <a:solidFill>
                <a:srgbClr val="323B44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="" xmlns:a16="http://schemas.microsoft.com/office/drawing/2014/main" id="{CA1DCDDC-E267-4FCC-A4D6-C9CBCCDD7021}"/>
              </a:ext>
            </a:extLst>
          </p:cNvPr>
          <p:cNvSpPr txBox="1"/>
          <p:nvPr/>
        </p:nvSpPr>
        <p:spPr>
          <a:xfrm>
            <a:off x="1855386" y="6041828"/>
            <a:ext cx="1021164" cy="316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腾讯体</a:t>
            </a:r>
            <a:endParaRPr lang="en-US" altLang="zh-CN" sz="1400" dirty="0">
              <a:solidFill>
                <a:srgbClr val="323B44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="" xmlns:a16="http://schemas.microsoft.com/office/drawing/2014/main" id="{03F922DF-F6FA-4296-9FED-A813574A4BC7}"/>
              </a:ext>
            </a:extLst>
          </p:cNvPr>
          <p:cNvSpPr txBox="1"/>
          <p:nvPr/>
        </p:nvSpPr>
        <p:spPr>
          <a:xfrm>
            <a:off x="3740446" y="6025446"/>
            <a:ext cx="1388768" cy="34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spc="-300">
                <a:solidFill>
                  <a:srgbClr val="323B44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胡晓波骚包体</a:t>
            </a:r>
            <a:endParaRPr lang="en-US" altLang="zh-CN" sz="1600" spc="-300" dirty="0">
              <a:solidFill>
                <a:srgbClr val="323B44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311" name="文本框 310">
            <a:extLst>
              <a:ext uri="{FF2B5EF4-FFF2-40B4-BE49-F238E27FC236}">
                <a16:creationId xmlns="" xmlns:a16="http://schemas.microsoft.com/office/drawing/2014/main" id="{CC8E7250-85DC-4A85-BEFC-EE1936545941}"/>
              </a:ext>
            </a:extLst>
          </p:cNvPr>
          <p:cNvSpPr txBox="1"/>
          <p:nvPr/>
        </p:nvSpPr>
        <p:spPr>
          <a:xfrm>
            <a:off x="5966504" y="6030800"/>
            <a:ext cx="1074376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优设好身体</a:t>
            </a:r>
            <a:endParaRPr lang="en-US" altLang="zh-CN" sz="1400" dirty="0">
              <a:solidFill>
                <a:srgbClr val="323B4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313" name="文本框 312">
            <a:extLst>
              <a:ext uri="{FF2B5EF4-FFF2-40B4-BE49-F238E27FC236}">
                <a16:creationId xmlns="" xmlns:a16="http://schemas.microsoft.com/office/drawing/2014/main" id="{AEA908F3-028D-40A5-9374-3980FC43EF16}"/>
              </a:ext>
            </a:extLst>
          </p:cNvPr>
          <p:cNvSpPr txBox="1"/>
          <p:nvPr/>
        </p:nvSpPr>
        <p:spPr>
          <a:xfrm>
            <a:off x="7740332" y="6039040"/>
            <a:ext cx="1664445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aseline="0">
                <a:solidFill>
                  <a:srgbClr val="323B44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演示佛系体</a:t>
            </a:r>
            <a:endParaRPr lang="zh-CN" altLang="en-US" sz="1400" baseline="0" dirty="0">
              <a:solidFill>
                <a:srgbClr val="323B44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sp>
        <p:nvSpPr>
          <p:cNvPr id="315" name="文本框 314">
            <a:extLst>
              <a:ext uri="{FF2B5EF4-FFF2-40B4-BE49-F238E27FC236}">
                <a16:creationId xmlns="" xmlns:a16="http://schemas.microsoft.com/office/drawing/2014/main" id="{D7809818-FB57-427E-8F88-E2A0AE9A5801}"/>
              </a:ext>
            </a:extLst>
          </p:cNvPr>
          <p:cNvSpPr txBox="1"/>
          <p:nvPr/>
        </p:nvSpPr>
        <p:spPr>
          <a:xfrm>
            <a:off x="10236876" y="6055454"/>
            <a:ext cx="809076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贤二体" panose="00020600040101010101" pitchFamily="18" charset="-122"/>
                <a:ea typeface="贤二体" panose="00020600040101010101" pitchFamily="18" charset="-122"/>
              </a:rPr>
              <a:t>贤二体</a:t>
            </a:r>
            <a:endParaRPr lang="zh-CN" altLang="en-US" sz="1200" baseline="0" dirty="0">
              <a:solidFill>
                <a:srgbClr val="323B44"/>
              </a:solidFill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316" name="文本框 315">
            <a:extLst>
              <a:ext uri="{FF2B5EF4-FFF2-40B4-BE49-F238E27FC236}">
                <a16:creationId xmlns="" xmlns:a16="http://schemas.microsoft.com/office/drawing/2014/main" id="{F32BAFA8-D38A-472E-A3CB-650D5147F63E}"/>
              </a:ext>
            </a:extLst>
          </p:cNvPr>
          <p:cNvSpPr txBox="1"/>
          <p:nvPr/>
        </p:nvSpPr>
        <p:spPr>
          <a:xfrm>
            <a:off x="1008142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endParaRPr lang="zh-CN" altLang="en-US" sz="1200" dirty="0">
              <a:solidFill>
                <a:srgbClr val="323B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32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68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62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常用字体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11A9CEB-157C-4EF6-82C6-0374A6E4E8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6729A11B-B150-4906-8DA1-EC185480527B}"/>
              </a:ext>
            </a:extLst>
          </p:cNvPr>
          <p:cNvSpPr/>
          <p:nvPr/>
        </p:nvSpPr>
        <p:spPr>
          <a:xfrm>
            <a:off x="1381125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: 圆角 75">
            <a:extLst>
              <a:ext uri="{FF2B5EF4-FFF2-40B4-BE49-F238E27FC236}">
                <a16:creationId xmlns="" xmlns:a16="http://schemas.microsoft.com/office/drawing/2014/main" id="{E1E4E8DE-1569-4A4F-9A7A-C435BE778E67}"/>
              </a:ext>
            </a:extLst>
          </p:cNvPr>
          <p:cNvSpPr/>
          <p:nvPr/>
        </p:nvSpPr>
        <p:spPr>
          <a:xfrm>
            <a:off x="3449987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0572A47D-B52D-4B26-AF43-13108AB99F62}"/>
              </a:ext>
            </a:extLst>
          </p:cNvPr>
          <p:cNvSpPr/>
          <p:nvPr/>
        </p:nvSpPr>
        <p:spPr>
          <a:xfrm>
            <a:off x="5518849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="" xmlns:a16="http://schemas.microsoft.com/office/drawing/2014/main" id="{B9D3671B-536A-478D-A523-61A3E832026A}"/>
              </a:ext>
            </a:extLst>
          </p:cNvPr>
          <p:cNvSpPr/>
          <p:nvPr/>
        </p:nvSpPr>
        <p:spPr>
          <a:xfrm>
            <a:off x="758771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="" xmlns:a16="http://schemas.microsoft.com/office/drawing/2014/main" id="{E75A7FC1-753F-4490-A847-023B43AE5D73}"/>
              </a:ext>
            </a:extLst>
          </p:cNvPr>
          <p:cNvSpPr/>
          <p:nvPr/>
        </p:nvSpPr>
        <p:spPr>
          <a:xfrm>
            <a:off x="1381125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: 圆角 83">
            <a:extLst>
              <a:ext uri="{FF2B5EF4-FFF2-40B4-BE49-F238E27FC236}">
                <a16:creationId xmlns="" xmlns:a16="http://schemas.microsoft.com/office/drawing/2014/main" id="{E46FEA34-274C-4C2B-9ACF-C0A2662521D0}"/>
              </a:ext>
            </a:extLst>
          </p:cNvPr>
          <p:cNvSpPr/>
          <p:nvPr/>
        </p:nvSpPr>
        <p:spPr>
          <a:xfrm>
            <a:off x="3449987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="" xmlns:a16="http://schemas.microsoft.com/office/drawing/2014/main" id="{25B291F7-08EA-405D-B265-B3C988A99ED3}"/>
              </a:ext>
            </a:extLst>
          </p:cNvPr>
          <p:cNvSpPr/>
          <p:nvPr/>
        </p:nvSpPr>
        <p:spPr>
          <a:xfrm>
            <a:off x="5518849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="" xmlns:a16="http://schemas.microsoft.com/office/drawing/2014/main" id="{103793B3-7417-4FAD-B1BB-EC7E579C82EF}"/>
              </a:ext>
            </a:extLst>
          </p:cNvPr>
          <p:cNvSpPr/>
          <p:nvPr/>
        </p:nvSpPr>
        <p:spPr>
          <a:xfrm>
            <a:off x="758771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="" xmlns:a16="http://schemas.microsoft.com/office/drawing/2014/main" id="{B183759D-FE00-493E-B063-BACFDDDFECE9}"/>
              </a:ext>
            </a:extLst>
          </p:cNvPr>
          <p:cNvSpPr/>
          <p:nvPr/>
        </p:nvSpPr>
        <p:spPr>
          <a:xfrm>
            <a:off x="965657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="" xmlns:a16="http://schemas.microsoft.com/office/drawing/2014/main" id="{16CEAD0B-C5C2-4D69-9B6C-325A0E7364D0}"/>
              </a:ext>
            </a:extLst>
          </p:cNvPr>
          <p:cNvSpPr/>
          <p:nvPr/>
        </p:nvSpPr>
        <p:spPr>
          <a:xfrm>
            <a:off x="965657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AE15AD44-2A62-4648-8A11-73B75EB47A3D}"/>
              </a:ext>
            </a:extLst>
          </p:cNvPr>
          <p:cNvSpPr/>
          <p:nvPr/>
        </p:nvSpPr>
        <p:spPr>
          <a:xfrm>
            <a:off x="3449987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="" xmlns:a16="http://schemas.microsoft.com/office/drawing/2014/main" id="{72E78851-3E65-44D9-A6F8-3EC6873C9B69}"/>
              </a:ext>
            </a:extLst>
          </p:cNvPr>
          <p:cNvSpPr/>
          <p:nvPr/>
        </p:nvSpPr>
        <p:spPr>
          <a:xfrm>
            <a:off x="5518849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="" xmlns:a16="http://schemas.microsoft.com/office/drawing/2014/main" id="{F74EE4CF-3225-454A-9580-653359722D2E}"/>
              </a:ext>
            </a:extLst>
          </p:cNvPr>
          <p:cNvSpPr/>
          <p:nvPr/>
        </p:nvSpPr>
        <p:spPr>
          <a:xfrm>
            <a:off x="758771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7BD59F6A-9EF4-4787-9FCD-87AA76D650FC}"/>
              </a:ext>
            </a:extLst>
          </p:cNvPr>
          <p:cNvSpPr/>
          <p:nvPr/>
        </p:nvSpPr>
        <p:spPr>
          <a:xfrm>
            <a:off x="965657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="" xmlns:a16="http://schemas.microsoft.com/office/drawing/2014/main" id="{7819115C-3987-4291-BA78-C791741506C2}"/>
              </a:ext>
            </a:extLst>
          </p:cNvPr>
          <p:cNvSpPr/>
          <p:nvPr/>
        </p:nvSpPr>
        <p:spPr>
          <a:xfrm>
            <a:off x="1381125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52EE391A-B4D6-41A3-A318-BBCA131A55AB}"/>
              </a:ext>
            </a:extLst>
          </p:cNvPr>
          <p:cNvSpPr/>
          <p:nvPr/>
        </p:nvSpPr>
        <p:spPr>
          <a:xfrm>
            <a:off x="1381125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="" xmlns:a16="http://schemas.microsoft.com/office/drawing/2014/main" id="{2E05B245-F714-48F9-8ACC-3EFC83E64BEA}"/>
              </a:ext>
            </a:extLst>
          </p:cNvPr>
          <p:cNvSpPr/>
          <p:nvPr/>
        </p:nvSpPr>
        <p:spPr>
          <a:xfrm>
            <a:off x="3449987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="" xmlns:a16="http://schemas.microsoft.com/office/drawing/2014/main" id="{89608BF7-D203-410C-B5CB-1D933C347B8A}"/>
              </a:ext>
            </a:extLst>
          </p:cNvPr>
          <p:cNvSpPr/>
          <p:nvPr/>
        </p:nvSpPr>
        <p:spPr>
          <a:xfrm>
            <a:off x="5518849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="" xmlns:a16="http://schemas.microsoft.com/office/drawing/2014/main" id="{28DD9583-A70D-44B9-9B71-3D261DAFA50E}"/>
              </a:ext>
            </a:extLst>
          </p:cNvPr>
          <p:cNvSpPr/>
          <p:nvPr/>
        </p:nvSpPr>
        <p:spPr>
          <a:xfrm>
            <a:off x="758771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="" xmlns:a16="http://schemas.microsoft.com/office/drawing/2014/main" id="{121656A6-9562-443E-819F-9F2A9DD06345}"/>
              </a:ext>
            </a:extLst>
          </p:cNvPr>
          <p:cNvSpPr/>
          <p:nvPr/>
        </p:nvSpPr>
        <p:spPr>
          <a:xfrm>
            <a:off x="965657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="" xmlns:a16="http://schemas.microsoft.com/office/drawing/2014/main" id="{263BDE07-B007-48EA-A1BB-6CA196C35875}"/>
              </a:ext>
            </a:extLst>
          </p:cNvPr>
          <p:cNvSpPr/>
          <p:nvPr/>
        </p:nvSpPr>
        <p:spPr>
          <a:xfrm>
            <a:off x="3449987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: 圆角 109">
            <a:extLst>
              <a:ext uri="{FF2B5EF4-FFF2-40B4-BE49-F238E27FC236}">
                <a16:creationId xmlns="" xmlns:a16="http://schemas.microsoft.com/office/drawing/2014/main" id="{6B7C23BD-9F3E-4C26-BECE-EFE6A7651F42}"/>
              </a:ext>
            </a:extLst>
          </p:cNvPr>
          <p:cNvSpPr/>
          <p:nvPr/>
        </p:nvSpPr>
        <p:spPr>
          <a:xfrm>
            <a:off x="5518849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="" xmlns:a16="http://schemas.microsoft.com/office/drawing/2014/main" id="{228F9003-63E7-4D4C-AB2E-30F4BB55AA62}"/>
              </a:ext>
            </a:extLst>
          </p:cNvPr>
          <p:cNvSpPr/>
          <p:nvPr/>
        </p:nvSpPr>
        <p:spPr>
          <a:xfrm>
            <a:off x="758771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="" xmlns:a16="http://schemas.microsoft.com/office/drawing/2014/main" id="{9A7B8DA8-9ECD-44B6-901A-4986D857DF6C}"/>
              </a:ext>
            </a:extLst>
          </p:cNvPr>
          <p:cNvSpPr/>
          <p:nvPr/>
        </p:nvSpPr>
        <p:spPr>
          <a:xfrm>
            <a:off x="965657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="" xmlns:a16="http://schemas.microsoft.com/office/drawing/2014/main" id="{62D81DBC-553C-4BDA-89DE-1C588AD2D91F}"/>
              </a:ext>
            </a:extLst>
          </p:cNvPr>
          <p:cNvSpPr/>
          <p:nvPr/>
        </p:nvSpPr>
        <p:spPr>
          <a:xfrm>
            <a:off x="1381125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: 圆角 164">
            <a:extLst>
              <a:ext uri="{FF2B5EF4-FFF2-40B4-BE49-F238E27FC236}">
                <a16:creationId xmlns="" xmlns:a16="http://schemas.microsoft.com/office/drawing/2014/main" id="{7277D7C2-4684-41C9-B45B-E72079649DC0}"/>
              </a:ext>
            </a:extLst>
          </p:cNvPr>
          <p:cNvSpPr/>
          <p:nvPr/>
        </p:nvSpPr>
        <p:spPr>
          <a:xfrm>
            <a:off x="1381125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: 圆角 166">
            <a:extLst>
              <a:ext uri="{FF2B5EF4-FFF2-40B4-BE49-F238E27FC236}">
                <a16:creationId xmlns="" xmlns:a16="http://schemas.microsoft.com/office/drawing/2014/main" id="{B2AFF914-315E-42F9-9DDD-3BEEA364C345}"/>
              </a:ext>
            </a:extLst>
          </p:cNvPr>
          <p:cNvSpPr/>
          <p:nvPr/>
        </p:nvSpPr>
        <p:spPr>
          <a:xfrm>
            <a:off x="3449987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: 圆角 168">
            <a:extLst>
              <a:ext uri="{FF2B5EF4-FFF2-40B4-BE49-F238E27FC236}">
                <a16:creationId xmlns="" xmlns:a16="http://schemas.microsoft.com/office/drawing/2014/main" id="{BE189667-C662-4E1C-A841-F0049F523575}"/>
              </a:ext>
            </a:extLst>
          </p:cNvPr>
          <p:cNvSpPr/>
          <p:nvPr/>
        </p:nvSpPr>
        <p:spPr>
          <a:xfrm>
            <a:off x="5518849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: 圆角 170">
            <a:extLst>
              <a:ext uri="{FF2B5EF4-FFF2-40B4-BE49-F238E27FC236}">
                <a16:creationId xmlns="" xmlns:a16="http://schemas.microsoft.com/office/drawing/2014/main" id="{0A9F291C-322F-48A8-BAEB-1C60B88C4406}"/>
              </a:ext>
            </a:extLst>
          </p:cNvPr>
          <p:cNvSpPr/>
          <p:nvPr/>
        </p:nvSpPr>
        <p:spPr>
          <a:xfrm>
            <a:off x="758771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: 圆角 172">
            <a:extLst>
              <a:ext uri="{FF2B5EF4-FFF2-40B4-BE49-F238E27FC236}">
                <a16:creationId xmlns="" xmlns:a16="http://schemas.microsoft.com/office/drawing/2014/main" id="{38DFCB5B-6CF1-4F6B-AC8A-F9BCD84DA8CD}"/>
              </a:ext>
            </a:extLst>
          </p:cNvPr>
          <p:cNvSpPr/>
          <p:nvPr/>
        </p:nvSpPr>
        <p:spPr>
          <a:xfrm>
            <a:off x="965657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: 圆角 174">
            <a:extLst>
              <a:ext uri="{FF2B5EF4-FFF2-40B4-BE49-F238E27FC236}">
                <a16:creationId xmlns="" xmlns:a16="http://schemas.microsoft.com/office/drawing/2014/main" id="{BB8D8F8B-8E74-4612-904B-E15B8F4272AE}"/>
              </a:ext>
            </a:extLst>
          </p:cNvPr>
          <p:cNvSpPr/>
          <p:nvPr/>
        </p:nvSpPr>
        <p:spPr>
          <a:xfrm>
            <a:off x="1381125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: 圆角 176">
            <a:extLst>
              <a:ext uri="{FF2B5EF4-FFF2-40B4-BE49-F238E27FC236}">
                <a16:creationId xmlns="" xmlns:a16="http://schemas.microsoft.com/office/drawing/2014/main" id="{911CB6E2-1D4A-462C-90F0-0760717C5C2D}"/>
              </a:ext>
            </a:extLst>
          </p:cNvPr>
          <p:cNvSpPr/>
          <p:nvPr/>
        </p:nvSpPr>
        <p:spPr>
          <a:xfrm>
            <a:off x="3449987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: 圆角 178">
            <a:extLst>
              <a:ext uri="{FF2B5EF4-FFF2-40B4-BE49-F238E27FC236}">
                <a16:creationId xmlns="" xmlns:a16="http://schemas.microsoft.com/office/drawing/2014/main" id="{5F6E57F4-8F68-488E-913C-B6854DC12C36}"/>
              </a:ext>
            </a:extLst>
          </p:cNvPr>
          <p:cNvSpPr/>
          <p:nvPr/>
        </p:nvSpPr>
        <p:spPr>
          <a:xfrm>
            <a:off x="5518849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: 圆角 180">
            <a:extLst>
              <a:ext uri="{FF2B5EF4-FFF2-40B4-BE49-F238E27FC236}">
                <a16:creationId xmlns="" xmlns:a16="http://schemas.microsoft.com/office/drawing/2014/main" id="{DF6EDCC3-A805-49A0-B2F0-4895379619E9}"/>
              </a:ext>
            </a:extLst>
          </p:cNvPr>
          <p:cNvSpPr/>
          <p:nvPr/>
        </p:nvSpPr>
        <p:spPr>
          <a:xfrm>
            <a:off x="758771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: 圆角 182">
            <a:extLst>
              <a:ext uri="{FF2B5EF4-FFF2-40B4-BE49-F238E27FC236}">
                <a16:creationId xmlns="" xmlns:a16="http://schemas.microsoft.com/office/drawing/2014/main" id="{1A4B13F4-B91A-471C-AF9C-06BF9D86D15F}"/>
              </a:ext>
            </a:extLst>
          </p:cNvPr>
          <p:cNvSpPr/>
          <p:nvPr/>
        </p:nvSpPr>
        <p:spPr>
          <a:xfrm>
            <a:off x="965657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5938B299-1174-41DE-8AAB-F5B4492D3545}"/>
              </a:ext>
            </a:extLst>
          </p:cNvPr>
          <p:cNvSpPr/>
          <p:nvPr/>
        </p:nvSpPr>
        <p:spPr>
          <a:xfrm>
            <a:off x="3449987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: 圆角 186">
            <a:extLst>
              <a:ext uri="{FF2B5EF4-FFF2-40B4-BE49-F238E27FC236}">
                <a16:creationId xmlns="" xmlns:a16="http://schemas.microsoft.com/office/drawing/2014/main" id="{AD538053-55BB-449F-8C0A-7D3553B7DFA2}"/>
              </a:ext>
            </a:extLst>
          </p:cNvPr>
          <p:cNvSpPr/>
          <p:nvPr/>
        </p:nvSpPr>
        <p:spPr>
          <a:xfrm>
            <a:off x="5518849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="" xmlns:a16="http://schemas.microsoft.com/office/drawing/2014/main" id="{AD6F5CDD-E7CA-41F9-A08C-080B256FEBAD}"/>
              </a:ext>
            </a:extLst>
          </p:cNvPr>
          <p:cNvSpPr/>
          <p:nvPr/>
        </p:nvSpPr>
        <p:spPr>
          <a:xfrm>
            <a:off x="758771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: 圆角 190">
            <a:extLst>
              <a:ext uri="{FF2B5EF4-FFF2-40B4-BE49-F238E27FC236}">
                <a16:creationId xmlns="" xmlns:a16="http://schemas.microsoft.com/office/drawing/2014/main" id="{6E1241E1-B127-416B-85A8-118B158195E2}"/>
              </a:ext>
            </a:extLst>
          </p:cNvPr>
          <p:cNvSpPr/>
          <p:nvPr/>
        </p:nvSpPr>
        <p:spPr>
          <a:xfrm>
            <a:off x="965657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: 圆角 192">
            <a:extLst>
              <a:ext uri="{FF2B5EF4-FFF2-40B4-BE49-F238E27FC236}">
                <a16:creationId xmlns="" xmlns:a16="http://schemas.microsoft.com/office/drawing/2014/main" id="{AB8B4D98-359C-430B-89F8-4E4235E43DFC}"/>
              </a:ext>
            </a:extLst>
          </p:cNvPr>
          <p:cNvSpPr/>
          <p:nvPr/>
        </p:nvSpPr>
        <p:spPr>
          <a:xfrm>
            <a:off x="3449987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: 圆角 194">
            <a:extLst>
              <a:ext uri="{FF2B5EF4-FFF2-40B4-BE49-F238E27FC236}">
                <a16:creationId xmlns="" xmlns:a16="http://schemas.microsoft.com/office/drawing/2014/main" id="{DFD1C4A1-87B8-420D-A211-BA44C9E34093}"/>
              </a:ext>
            </a:extLst>
          </p:cNvPr>
          <p:cNvSpPr/>
          <p:nvPr/>
        </p:nvSpPr>
        <p:spPr>
          <a:xfrm>
            <a:off x="5518849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: 圆角 196">
            <a:extLst>
              <a:ext uri="{FF2B5EF4-FFF2-40B4-BE49-F238E27FC236}">
                <a16:creationId xmlns="" xmlns:a16="http://schemas.microsoft.com/office/drawing/2014/main" id="{61EFCE89-81FC-4AB9-815D-B70314E0CB6C}"/>
              </a:ext>
            </a:extLst>
          </p:cNvPr>
          <p:cNvSpPr/>
          <p:nvPr/>
        </p:nvSpPr>
        <p:spPr>
          <a:xfrm>
            <a:off x="758771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: 圆角 198">
            <a:extLst>
              <a:ext uri="{FF2B5EF4-FFF2-40B4-BE49-F238E27FC236}">
                <a16:creationId xmlns="" xmlns:a16="http://schemas.microsoft.com/office/drawing/2014/main" id="{96C9F13E-6505-42A4-8D6E-BE2A15CB7A3B}"/>
              </a:ext>
            </a:extLst>
          </p:cNvPr>
          <p:cNvSpPr/>
          <p:nvPr/>
        </p:nvSpPr>
        <p:spPr>
          <a:xfrm>
            <a:off x="965657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="" xmlns:a16="http://schemas.microsoft.com/office/drawing/2014/main" id="{7934A78B-9C23-4222-A878-4C3563307885}"/>
              </a:ext>
            </a:extLst>
          </p:cNvPr>
          <p:cNvSpPr txBox="1"/>
          <p:nvPr/>
        </p:nvSpPr>
        <p:spPr>
          <a:xfrm>
            <a:off x="5588246" y="521542"/>
            <a:ext cx="1830890" cy="2969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方正清刻本悦宋简体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="" xmlns:a16="http://schemas.microsoft.com/office/drawing/2014/main" id="{63666B76-A174-47E4-9E1A-E30177F69B71}"/>
              </a:ext>
            </a:extLst>
          </p:cNvPr>
          <p:cNvSpPr txBox="1"/>
          <p:nvPr/>
        </p:nvSpPr>
        <p:spPr>
          <a:xfrm>
            <a:off x="3478178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思源宋体</a:t>
            </a:r>
            <a:r>
              <a:rPr lang="en-US" altLang="zh-CN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CN Medium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="" xmlns:a16="http://schemas.microsoft.com/office/drawing/2014/main" id="{6873FBFB-4574-41F0-9F97-F40E41FCC086}"/>
              </a:ext>
            </a:extLst>
          </p:cNvPr>
          <p:cNvSpPr txBox="1"/>
          <p:nvPr/>
        </p:nvSpPr>
        <p:spPr>
          <a:xfrm>
            <a:off x="1433595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</a:t>
            </a:r>
            <a:r>
              <a:rPr lang="en-US" altLang="zh-CN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="" xmlns:a16="http://schemas.microsoft.com/office/drawing/2014/main" id="{67672741-BAD0-4B32-9EC7-83EA8E66ACDE}"/>
              </a:ext>
            </a:extLst>
          </p:cNvPr>
          <p:cNvSpPr txBox="1"/>
          <p:nvPr/>
        </p:nvSpPr>
        <p:spPr>
          <a:xfrm>
            <a:off x="10016153" y="517919"/>
            <a:ext cx="1250523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汉仪瑞意宋</a:t>
            </a:r>
            <a:r>
              <a:rPr lang="en-US" altLang="zh-CN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W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="" xmlns:a16="http://schemas.microsoft.com/office/drawing/2014/main" id="{731AA3C1-65FB-4CDE-B260-DF07102FED05}"/>
              </a:ext>
            </a:extLst>
          </p:cNvPr>
          <p:cNvSpPr txBox="1"/>
          <p:nvPr/>
        </p:nvSpPr>
        <p:spPr>
          <a:xfrm>
            <a:off x="7740332" y="499966"/>
            <a:ext cx="1664445" cy="340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造字工房俊雅常规体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="" xmlns:a16="http://schemas.microsoft.com/office/drawing/2014/main" id="{5573FD32-2881-4A2F-AA8C-B0CBAEB4C57C}"/>
              </a:ext>
            </a:extLst>
          </p:cNvPr>
          <p:cNvSpPr txBox="1"/>
          <p:nvPr/>
        </p:nvSpPr>
        <p:spPr>
          <a:xfrm>
            <a:off x="1450523" y="1900603"/>
            <a:ext cx="1830890" cy="3038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阿里汉仪智能黑体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="" xmlns:a16="http://schemas.microsoft.com/office/drawing/2014/main" id="{0899F357-00D2-4DA7-B96B-B4D80360E54C}"/>
              </a:ext>
            </a:extLst>
          </p:cNvPr>
          <p:cNvSpPr txBox="1"/>
          <p:nvPr/>
        </p:nvSpPr>
        <p:spPr>
          <a:xfrm>
            <a:off x="1450523" y="4660618"/>
            <a:ext cx="183089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锐字真言体免费商用</a:t>
            </a:r>
            <a:endParaRPr lang="en-US" altLang="zh-CN" sz="1200" dirty="0">
              <a:solidFill>
                <a:srgbClr val="323B44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="" xmlns:a16="http://schemas.microsoft.com/office/drawing/2014/main" id="{08183611-F51D-4B2F-B216-40D2920ACD9F}"/>
              </a:ext>
            </a:extLst>
          </p:cNvPr>
          <p:cNvSpPr txBox="1"/>
          <p:nvPr/>
        </p:nvSpPr>
        <p:spPr>
          <a:xfrm>
            <a:off x="5671470" y="2600201"/>
            <a:ext cx="1664445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酷黑" panose="02010600030101010101" pitchFamily="2" charset="-122"/>
                <a:ea typeface="站酷酷黑" panose="02010600030101010101" pitchFamily="2" charset="-122"/>
              </a:rPr>
              <a:t>站酷酷黑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="" xmlns:a16="http://schemas.microsoft.com/office/drawing/2014/main" id="{461D769C-DA89-4AE4-BD89-C148D70AA1BA}"/>
              </a:ext>
            </a:extLst>
          </p:cNvPr>
          <p:cNvSpPr txBox="1"/>
          <p:nvPr/>
        </p:nvSpPr>
        <p:spPr>
          <a:xfrm>
            <a:off x="3602608" y="4654142"/>
            <a:ext cx="1664445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庞门正道标题体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="" xmlns:a16="http://schemas.microsoft.com/office/drawing/2014/main" id="{C6409DD8-6C0E-4813-8824-D9F7B8CD2421}"/>
              </a:ext>
            </a:extLst>
          </p:cNvPr>
          <p:cNvSpPr txBox="1"/>
          <p:nvPr/>
        </p:nvSpPr>
        <p:spPr>
          <a:xfrm>
            <a:off x="5671470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 dirty="0">
                <a:solidFill>
                  <a:srgbClr val="323B44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站酷庆科黄油体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="" xmlns:a16="http://schemas.microsoft.com/office/drawing/2014/main" id="{BF5D4318-5980-4340-894C-502BC5397045}"/>
              </a:ext>
            </a:extLst>
          </p:cNvPr>
          <p:cNvSpPr txBox="1"/>
          <p:nvPr/>
        </p:nvSpPr>
        <p:spPr>
          <a:xfrm>
            <a:off x="360279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95W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="" xmlns:a16="http://schemas.microsoft.com/office/drawing/2014/main" id="{2B349CC6-3271-413B-A3BE-2FF8CD92DFAC}"/>
              </a:ext>
            </a:extLst>
          </p:cNvPr>
          <p:cNvSpPr txBox="1"/>
          <p:nvPr/>
        </p:nvSpPr>
        <p:spPr>
          <a:xfrm>
            <a:off x="568858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75W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="" xmlns:a16="http://schemas.microsoft.com/office/drawing/2014/main" id="{14CDFE7E-033D-42BC-9E5E-C5C359C08045}"/>
              </a:ext>
            </a:extLst>
          </p:cNvPr>
          <p:cNvSpPr txBox="1"/>
          <p:nvPr/>
        </p:nvSpPr>
        <p:spPr>
          <a:xfrm>
            <a:off x="779170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55W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="" xmlns:a16="http://schemas.microsoft.com/office/drawing/2014/main" id="{C1C23EF9-44BD-450A-9D72-67F0489EEC27}"/>
              </a:ext>
            </a:extLst>
          </p:cNvPr>
          <p:cNvSpPr txBox="1"/>
          <p:nvPr/>
        </p:nvSpPr>
        <p:spPr>
          <a:xfrm>
            <a:off x="801256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站酷高端黑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="" xmlns:a16="http://schemas.microsoft.com/office/drawing/2014/main" id="{A827E36C-346F-4933-BB75-C1EAD570863B}"/>
              </a:ext>
            </a:extLst>
          </p:cNvPr>
          <p:cNvSpPr txBox="1"/>
          <p:nvPr/>
        </p:nvSpPr>
        <p:spPr>
          <a:xfrm>
            <a:off x="3747043" y="3969356"/>
            <a:ext cx="1375575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汉仪尚巍手书</a:t>
            </a:r>
            <a:r>
              <a:rPr lang="en-US" altLang="zh-CN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W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="" xmlns:a16="http://schemas.microsoft.com/office/drawing/2014/main" id="{DFD1691B-300C-41F9-A967-8A30B1D96430}"/>
              </a:ext>
            </a:extLst>
          </p:cNvPr>
          <p:cNvSpPr txBox="1"/>
          <p:nvPr/>
        </p:nvSpPr>
        <p:spPr>
          <a:xfrm>
            <a:off x="1491914" y="3288866"/>
            <a:ext cx="1748108" cy="292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禹卫书法行书简体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="" xmlns:a16="http://schemas.microsoft.com/office/drawing/2014/main" id="{0C28D1C8-AC68-456C-B5B0-B039868C7E33}"/>
              </a:ext>
            </a:extLst>
          </p:cNvPr>
          <p:cNvSpPr txBox="1"/>
          <p:nvPr/>
        </p:nvSpPr>
        <p:spPr>
          <a:xfrm>
            <a:off x="5815905" y="3969741"/>
            <a:ext cx="1375575" cy="31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汉仪许静行楷</a:t>
            </a:r>
            <a:r>
              <a:rPr lang="en-US" altLang="zh-CN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W</a:t>
            </a:r>
            <a:endParaRPr lang="en-US" altLang="zh-CN" sz="1400" dirty="0">
              <a:solidFill>
                <a:srgbClr val="323B44"/>
              </a:solidFill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="" xmlns:a16="http://schemas.microsoft.com/office/drawing/2014/main" id="{865B91C9-2BE6-49CC-A20A-36CD0FE79EA5}"/>
              </a:ext>
            </a:extLst>
          </p:cNvPr>
          <p:cNvSpPr txBox="1"/>
          <p:nvPr/>
        </p:nvSpPr>
        <p:spPr>
          <a:xfrm>
            <a:off x="3501412" y="3286141"/>
            <a:ext cx="1866836" cy="2978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方正字迹</a:t>
            </a:r>
            <a:r>
              <a:rPr lang="en-US" altLang="zh-CN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-</a:t>
            </a: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吕建德行楷简体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="" xmlns:a16="http://schemas.microsoft.com/office/drawing/2014/main" id="{5204FA21-1055-432C-97EE-6EE86D0F8A8D}"/>
              </a:ext>
            </a:extLst>
          </p:cNvPr>
          <p:cNvSpPr txBox="1"/>
          <p:nvPr/>
        </p:nvSpPr>
        <p:spPr>
          <a:xfrm>
            <a:off x="995362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演示新手书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="" xmlns:a16="http://schemas.microsoft.com/office/drawing/2014/main" id="{976ECFF9-E728-4193-A240-9FBC4B77F3A4}"/>
              </a:ext>
            </a:extLst>
          </p:cNvPr>
          <p:cNvSpPr txBox="1"/>
          <p:nvPr/>
        </p:nvSpPr>
        <p:spPr>
          <a:xfrm>
            <a:off x="5815905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演示镇魂行楷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="" xmlns:a16="http://schemas.microsoft.com/office/drawing/2014/main" id="{21197D43-0DB3-4A12-A317-9B25B00B6024}"/>
              </a:ext>
            </a:extLst>
          </p:cNvPr>
          <p:cNvSpPr txBox="1"/>
          <p:nvPr/>
        </p:nvSpPr>
        <p:spPr>
          <a:xfrm>
            <a:off x="788476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庞门正道粗书体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="" xmlns:a16="http://schemas.microsoft.com/office/drawing/2014/main" id="{2A40A0D7-C3E4-4784-A6AD-DE41DA87CF02}"/>
              </a:ext>
            </a:extLst>
          </p:cNvPr>
          <p:cNvSpPr txBox="1"/>
          <p:nvPr/>
        </p:nvSpPr>
        <p:spPr>
          <a:xfrm>
            <a:off x="1533745" y="3978621"/>
            <a:ext cx="1664446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汉仪天宇风行体</a:t>
            </a:r>
            <a:r>
              <a:rPr lang="en-US" altLang="zh-CN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W</a:t>
            </a:r>
            <a:endParaRPr lang="zh-CN" altLang="en-US" sz="1200" dirty="0">
              <a:solidFill>
                <a:srgbClr val="323B44"/>
              </a:solidFill>
              <a:latin typeface="汉仪天宇风行体W" panose="00020600040101010101" pitchFamily="18" charset="-122"/>
              <a:ea typeface="汉仪天宇风行体W" panose="00020600040101010101" pitchFamily="18" charset="-122"/>
            </a:endParaRPr>
          </a:p>
        </p:txBody>
      </p:sp>
      <p:sp>
        <p:nvSpPr>
          <p:cNvPr id="245" name="矩形: 圆角 244">
            <a:extLst>
              <a:ext uri="{FF2B5EF4-FFF2-40B4-BE49-F238E27FC236}">
                <a16:creationId xmlns="" xmlns:a16="http://schemas.microsoft.com/office/drawing/2014/main" id="{D7316DE0-7C58-4022-A965-8D338E93D6C4}"/>
              </a:ext>
            </a:extLst>
          </p:cNvPr>
          <p:cNvSpPr/>
          <p:nvPr/>
        </p:nvSpPr>
        <p:spPr>
          <a:xfrm>
            <a:off x="1381125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: 圆角 246">
            <a:extLst>
              <a:ext uri="{FF2B5EF4-FFF2-40B4-BE49-F238E27FC236}">
                <a16:creationId xmlns="" xmlns:a16="http://schemas.microsoft.com/office/drawing/2014/main" id="{B207C178-A988-4349-9F25-48D1D1C9C759}"/>
              </a:ext>
            </a:extLst>
          </p:cNvPr>
          <p:cNvSpPr/>
          <p:nvPr/>
        </p:nvSpPr>
        <p:spPr>
          <a:xfrm>
            <a:off x="1381125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="" xmlns:a16="http://schemas.microsoft.com/office/drawing/2014/main" id="{9C9E5B11-2CE3-40AF-B444-06D4B0A5C012}"/>
              </a:ext>
            </a:extLst>
          </p:cNvPr>
          <p:cNvSpPr txBox="1"/>
          <p:nvPr/>
        </p:nvSpPr>
        <p:spPr>
          <a:xfrm>
            <a:off x="9809192" y="1884573"/>
            <a:ext cx="1664445" cy="33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优设标题黑</a:t>
            </a:r>
            <a:endParaRPr lang="zh-CN" altLang="en-US" sz="1400" dirty="0">
              <a:solidFill>
                <a:srgbClr val="323B4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="" xmlns:a16="http://schemas.microsoft.com/office/drawing/2014/main" id="{DCA690C6-4413-4E8D-87F8-AE24C67A2F76}"/>
              </a:ext>
            </a:extLst>
          </p:cNvPr>
          <p:cNvSpPr txBox="1"/>
          <p:nvPr/>
        </p:nvSpPr>
        <p:spPr>
          <a:xfrm>
            <a:off x="1450574" y="1285548"/>
            <a:ext cx="1830788" cy="1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文悦古典明朝体 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(</a:t>
            </a: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非商业使用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) W5</a:t>
            </a:r>
            <a:endParaRPr lang="zh-CN" altLang="en-US" sz="900" dirty="0">
              <a:solidFill>
                <a:srgbClr val="323B44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="" xmlns:a16="http://schemas.microsoft.com/office/drawing/2014/main" id="{0BC96654-CF70-468C-98A3-979576609A82}"/>
              </a:ext>
            </a:extLst>
          </p:cNvPr>
          <p:cNvSpPr txBox="1"/>
          <p:nvPr/>
        </p:nvSpPr>
        <p:spPr>
          <a:xfrm>
            <a:off x="3740448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装甲明朝体" panose="02000600000000000000" pitchFamily="2" charset="-128"/>
                <a:ea typeface="装甲明朝体" panose="02000600000000000000" pitchFamily="2" charset="-128"/>
              </a:rPr>
              <a:t>装甲明朝体</a:t>
            </a:r>
            <a:endParaRPr lang="zh-CN" altLang="en-US" sz="1200" dirty="0">
              <a:solidFill>
                <a:srgbClr val="323B44"/>
              </a:solidFill>
              <a:latin typeface="装甲明朝体" panose="02000600000000000000" pitchFamily="2" charset="-128"/>
              <a:ea typeface="装甲明朝体" panose="02000600000000000000" pitchFamily="2" charset="-128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FDE8C19B-9B85-4BB5-BF39-7551633D7843}"/>
              </a:ext>
            </a:extLst>
          </p:cNvPr>
          <p:cNvGrpSpPr/>
          <p:nvPr/>
        </p:nvGrpSpPr>
        <p:grpSpPr>
          <a:xfrm>
            <a:off x="742950" y="556103"/>
            <a:ext cx="211312" cy="919081"/>
            <a:chOff x="822325" y="517919"/>
            <a:chExt cx="211312" cy="919081"/>
          </a:xfrm>
        </p:grpSpPr>
        <p:cxnSp>
          <p:nvCxnSpPr>
            <p:cNvPr id="255" name="直接连接符 254">
              <a:extLst>
                <a:ext uri="{FF2B5EF4-FFF2-40B4-BE49-F238E27FC236}">
                  <a16:creationId xmlns="" xmlns:a16="http://schemas.microsoft.com/office/drawing/2014/main" id="{0729D069-4283-4B5E-A6F9-2374C21A23AA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="" xmlns:a16="http://schemas.microsoft.com/office/drawing/2014/main" id="{A013673F-8C53-4B33-8B0A-AAEC6EE97619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="" xmlns:a16="http://schemas.microsoft.com/office/drawing/2014/main" id="{A1FD8BD6-ADEA-44D6-AB42-DF10F4D1AB3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0" name="文本框 259">
            <a:extLst>
              <a:ext uri="{FF2B5EF4-FFF2-40B4-BE49-F238E27FC236}">
                <a16:creationId xmlns="" xmlns:a16="http://schemas.microsoft.com/office/drawing/2014/main" id="{A88B4DE7-AAED-4ACC-9A0C-EA162A4C7F30}"/>
              </a:ext>
            </a:extLst>
          </p:cNvPr>
          <p:cNvSpPr txBox="1"/>
          <p:nvPr/>
        </p:nvSpPr>
        <p:spPr>
          <a:xfrm>
            <a:off x="744732" y="738644"/>
            <a:ext cx="233342" cy="553998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宋體</a:t>
            </a:r>
          </a:p>
        </p:txBody>
      </p:sp>
      <p:grpSp>
        <p:nvGrpSpPr>
          <p:cNvPr id="265" name="组合 264">
            <a:extLst>
              <a:ext uri="{FF2B5EF4-FFF2-40B4-BE49-F238E27FC236}">
                <a16:creationId xmlns="" xmlns:a16="http://schemas.microsoft.com/office/drawing/2014/main" id="{04318520-4AC1-4F67-807F-BCAFB26D4169}"/>
              </a:ext>
            </a:extLst>
          </p:cNvPr>
          <p:cNvGrpSpPr/>
          <p:nvPr/>
        </p:nvGrpSpPr>
        <p:grpSpPr>
          <a:xfrm>
            <a:off x="742950" y="1938627"/>
            <a:ext cx="211312" cy="919081"/>
            <a:chOff x="822325" y="517919"/>
            <a:chExt cx="211312" cy="919081"/>
          </a:xfrm>
        </p:grpSpPr>
        <p:cxnSp>
          <p:nvCxnSpPr>
            <p:cNvPr id="262" name="直接连接符 261">
              <a:extLst>
                <a:ext uri="{FF2B5EF4-FFF2-40B4-BE49-F238E27FC236}">
                  <a16:creationId xmlns="" xmlns:a16="http://schemas.microsoft.com/office/drawing/2014/main" id="{043DE3D3-7AE4-4201-872A-CDC332E45052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="" xmlns:a16="http://schemas.microsoft.com/office/drawing/2014/main" id="{A1C5F6B0-9DC7-494A-9BA3-3695D0B8ADB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="" xmlns:a16="http://schemas.microsoft.com/office/drawing/2014/main" id="{A8BF7C70-A16A-400A-8F2A-9E1A42FEDBDC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7" name="文本框 266">
            <a:extLst>
              <a:ext uri="{FF2B5EF4-FFF2-40B4-BE49-F238E27FC236}">
                <a16:creationId xmlns="" xmlns:a16="http://schemas.microsoft.com/office/drawing/2014/main" id="{358CC452-652B-4E0C-9B5E-E71B57322A83}"/>
              </a:ext>
            </a:extLst>
          </p:cNvPr>
          <p:cNvSpPr txBox="1"/>
          <p:nvPr/>
        </p:nvSpPr>
        <p:spPr>
          <a:xfrm>
            <a:off x="718538" y="2113372"/>
            <a:ext cx="276999" cy="569591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黑體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="" xmlns:a16="http://schemas.microsoft.com/office/drawing/2014/main" id="{B53BA6C0-37EA-4743-AA90-CBACA01C87D6}"/>
              </a:ext>
            </a:extLst>
          </p:cNvPr>
          <p:cNvGrpSpPr/>
          <p:nvPr/>
        </p:nvGrpSpPr>
        <p:grpSpPr>
          <a:xfrm>
            <a:off x="742950" y="3225282"/>
            <a:ext cx="211312" cy="1110818"/>
            <a:chOff x="822325" y="517919"/>
            <a:chExt cx="211312" cy="919081"/>
          </a:xfrm>
        </p:grpSpPr>
        <p:cxnSp>
          <p:nvCxnSpPr>
            <p:cNvPr id="269" name="直接连接符 268">
              <a:extLst>
                <a:ext uri="{FF2B5EF4-FFF2-40B4-BE49-F238E27FC236}">
                  <a16:creationId xmlns="" xmlns:a16="http://schemas.microsoft.com/office/drawing/2014/main" id="{B078B2C6-DFD5-4426-AFB2-DB7DE3DCB0E9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="" xmlns:a16="http://schemas.microsoft.com/office/drawing/2014/main" id="{72D1FE50-FF3B-462D-BD5E-0C84D6E2BADB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="" xmlns:a16="http://schemas.microsoft.com/office/drawing/2014/main" id="{CC0BE40D-CE9A-4EA0-9F99-FBF833022F88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文本框 273">
            <a:extLst>
              <a:ext uri="{FF2B5EF4-FFF2-40B4-BE49-F238E27FC236}">
                <a16:creationId xmlns="" xmlns:a16="http://schemas.microsoft.com/office/drawing/2014/main" id="{2A8C70F8-7F57-47D0-A976-160876DDDB94}"/>
              </a:ext>
            </a:extLst>
          </p:cNvPr>
          <p:cNvSpPr txBox="1"/>
          <p:nvPr/>
        </p:nvSpPr>
        <p:spPr>
          <a:xfrm>
            <a:off x="718538" y="3337025"/>
            <a:ext cx="276999" cy="882609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書法體</a:t>
            </a:r>
          </a:p>
        </p:txBody>
      </p:sp>
      <p:grpSp>
        <p:nvGrpSpPr>
          <p:cNvPr id="279" name="组合 278">
            <a:extLst>
              <a:ext uri="{FF2B5EF4-FFF2-40B4-BE49-F238E27FC236}">
                <a16:creationId xmlns="" xmlns:a16="http://schemas.microsoft.com/office/drawing/2014/main" id="{87E520BA-1C8C-4FD4-91C9-91CEE92EA37C}"/>
              </a:ext>
            </a:extLst>
          </p:cNvPr>
          <p:cNvGrpSpPr/>
          <p:nvPr/>
        </p:nvGrpSpPr>
        <p:grpSpPr>
          <a:xfrm>
            <a:off x="742950" y="4840406"/>
            <a:ext cx="211312" cy="1501468"/>
            <a:chOff x="822325" y="517919"/>
            <a:chExt cx="211312" cy="919081"/>
          </a:xfrm>
        </p:grpSpPr>
        <p:cxnSp>
          <p:nvCxnSpPr>
            <p:cNvPr id="276" name="直接连接符 275">
              <a:extLst>
                <a:ext uri="{FF2B5EF4-FFF2-40B4-BE49-F238E27FC236}">
                  <a16:creationId xmlns="" xmlns:a16="http://schemas.microsoft.com/office/drawing/2014/main" id="{DFDEB17C-457B-4259-A882-575E19608BDC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="" xmlns:a16="http://schemas.microsoft.com/office/drawing/2014/main" id="{16329D61-3EB4-422C-9979-3C8AF2DE5733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="" xmlns:a16="http://schemas.microsoft.com/office/drawing/2014/main" id="{432001A2-78E9-49C9-8A38-767FB782B7E4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1" name="文本框 280">
            <a:extLst>
              <a:ext uri="{FF2B5EF4-FFF2-40B4-BE49-F238E27FC236}">
                <a16:creationId xmlns="" xmlns:a16="http://schemas.microsoft.com/office/drawing/2014/main" id="{3F96014D-5FC0-465D-ADC5-250F66C4AF25}"/>
              </a:ext>
            </a:extLst>
          </p:cNvPr>
          <p:cNvSpPr txBox="1"/>
          <p:nvPr/>
        </p:nvSpPr>
        <p:spPr>
          <a:xfrm>
            <a:off x="718538" y="5020228"/>
            <a:ext cx="276999" cy="1141824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其他字體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="" xmlns:a16="http://schemas.microsoft.com/office/drawing/2014/main" id="{DD136CCA-6DCA-44EA-B3A9-08B326C15A9F}"/>
              </a:ext>
            </a:extLst>
          </p:cNvPr>
          <p:cNvSpPr txBox="1"/>
          <p:nvPr/>
        </p:nvSpPr>
        <p:spPr>
          <a:xfrm>
            <a:off x="1533746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阿里巴巴普惠体 </a:t>
            </a:r>
            <a:r>
              <a:rPr lang="en-US" altLang="zh-CN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</a:t>
            </a:r>
            <a:endParaRPr lang="en-US" altLang="zh-CN" sz="1200" dirty="0">
              <a:solidFill>
                <a:srgbClr val="323B44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85" name="文本框 284">
            <a:extLst>
              <a:ext uri="{FF2B5EF4-FFF2-40B4-BE49-F238E27FC236}">
                <a16:creationId xmlns="" xmlns:a16="http://schemas.microsoft.com/office/drawing/2014/main" id="{9CB5C932-9475-4C86-91D9-D0279175B358}"/>
              </a:ext>
            </a:extLst>
          </p:cNvPr>
          <p:cNvSpPr txBox="1"/>
          <p:nvPr/>
        </p:nvSpPr>
        <p:spPr>
          <a:xfrm>
            <a:off x="3602608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pt-BR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阿里巴巴普惠体 </a:t>
            </a:r>
            <a:r>
              <a:rPr lang="pt-BR" altLang="zh-CN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R</a:t>
            </a:r>
            <a:endParaRPr lang="en-US" altLang="zh-CN" sz="1200" dirty="0">
              <a:solidFill>
                <a:srgbClr val="323B4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="" xmlns:a16="http://schemas.microsoft.com/office/drawing/2014/main" id="{7F577271-55DA-494F-B777-F57DBE527395}"/>
              </a:ext>
            </a:extLst>
          </p:cNvPr>
          <p:cNvSpPr txBox="1"/>
          <p:nvPr/>
        </p:nvSpPr>
        <p:spPr>
          <a:xfrm>
            <a:off x="7740332" y="3969741"/>
            <a:ext cx="1664446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华康行书体" panose="03000500000000000000" pitchFamily="66" charset="-120"/>
                <a:ea typeface="华康行书体" panose="03000500000000000000" pitchFamily="66" charset="-120"/>
              </a:rPr>
              <a:t>華康行書體</a:t>
            </a:r>
            <a:endParaRPr lang="en-US" altLang="zh-CN" sz="1400" dirty="0">
              <a:solidFill>
                <a:srgbClr val="323B44"/>
              </a:solidFill>
              <a:latin typeface="华康行书体" panose="03000500000000000000" pitchFamily="66" charset="-120"/>
              <a:ea typeface="华康行书体" panose="03000500000000000000" pitchFamily="66" charset="-120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="" xmlns:a16="http://schemas.microsoft.com/office/drawing/2014/main" id="{40B6F85E-7D45-477E-8523-A1212D66D07E}"/>
              </a:ext>
            </a:extLst>
          </p:cNvPr>
          <p:cNvSpPr txBox="1"/>
          <p:nvPr/>
        </p:nvSpPr>
        <p:spPr>
          <a:xfrm>
            <a:off x="5809309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华康俪金黑</a:t>
            </a:r>
            <a:r>
              <a:rPr lang="en-US" altLang="zh-CN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W8</a:t>
            </a:r>
            <a:endParaRPr lang="zh-CN" altLang="en-US" sz="1200" dirty="0">
              <a:solidFill>
                <a:srgbClr val="323B44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="" xmlns:a16="http://schemas.microsoft.com/office/drawing/2014/main" id="{7F011873-3350-49C3-AC8E-1ABBFE0232DE}"/>
              </a:ext>
            </a:extLst>
          </p:cNvPr>
          <p:cNvSpPr txBox="1"/>
          <p:nvPr/>
        </p:nvSpPr>
        <p:spPr>
          <a:xfrm>
            <a:off x="9715668" y="3956276"/>
            <a:ext cx="1851492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字魂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55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号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-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龙吟手书</a:t>
            </a:r>
            <a:endParaRPr lang="en-US" altLang="zh-CN" sz="1400" dirty="0">
              <a:solidFill>
                <a:srgbClr val="323B44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293" name="文本框 292">
            <a:extLst>
              <a:ext uri="{FF2B5EF4-FFF2-40B4-BE49-F238E27FC236}">
                <a16:creationId xmlns="" xmlns:a16="http://schemas.microsoft.com/office/drawing/2014/main" id="{15B2E027-91D2-49F2-8DE0-D8771E02ABF8}"/>
              </a:ext>
            </a:extLst>
          </p:cNvPr>
          <p:cNvSpPr txBox="1"/>
          <p:nvPr/>
        </p:nvSpPr>
        <p:spPr>
          <a:xfrm>
            <a:off x="7740332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字悦宋刻本（非商用）" panose="02000500040000020004" pitchFamily="2" charset="-122"/>
                <a:ea typeface="字悦宋刻本（非商用）" panose="02000500040000020004" pitchFamily="2" charset="-122"/>
              </a:rPr>
              <a:t>字悦宋刻本（非商用）</a:t>
            </a:r>
            <a:endParaRPr lang="zh-CN" altLang="en-US" sz="1200" baseline="0" dirty="0">
              <a:solidFill>
                <a:srgbClr val="323B44"/>
              </a:solidFill>
              <a:latin typeface="字悦宋刻本（非商用）" panose="02000500040000020004" pitchFamily="2" charset="-122"/>
              <a:ea typeface="字悦宋刻本（非商用）" panose="02000500040000020004" pitchFamily="2" charset="-122"/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="" xmlns:a16="http://schemas.microsoft.com/office/drawing/2014/main" id="{6277D8E3-77E6-4E4C-817A-EEF18695CF73}"/>
              </a:ext>
            </a:extLst>
          </p:cNvPr>
          <p:cNvSpPr txBox="1"/>
          <p:nvPr/>
        </p:nvSpPr>
        <p:spPr>
          <a:xfrm>
            <a:off x="10125879" y="4665235"/>
            <a:ext cx="1031072" cy="29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刻石录颜体" panose="02000500000000000000" pitchFamily="2" charset="-122"/>
                <a:ea typeface="刻石录颜体" panose="02000500000000000000" pitchFamily="2" charset="-122"/>
              </a:rPr>
              <a:t>刻石錄顏體</a:t>
            </a:r>
            <a:endParaRPr lang="zh-CN" altLang="en-US" sz="1200" baseline="0" dirty="0">
              <a:solidFill>
                <a:srgbClr val="323B44"/>
              </a:solidFill>
              <a:latin typeface="刻石录颜体" panose="02000500000000000000" pitchFamily="2" charset="-122"/>
              <a:ea typeface="刻石录颜体" panose="02000500000000000000" pitchFamily="2" charset="-122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="" xmlns:a16="http://schemas.microsoft.com/office/drawing/2014/main" id="{9B0B02E0-414C-4C14-B7AF-398EEA3C1178}"/>
              </a:ext>
            </a:extLst>
          </p:cNvPr>
          <p:cNvSpPr txBox="1"/>
          <p:nvPr/>
        </p:nvSpPr>
        <p:spPr>
          <a:xfrm>
            <a:off x="1450523" y="5343833"/>
            <a:ext cx="1830891" cy="330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江西拙楷</a:t>
            </a:r>
            <a:endParaRPr lang="en-US" altLang="zh-CN" sz="1400" dirty="0">
              <a:solidFill>
                <a:srgbClr val="323B44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99" name="文本框 298">
            <a:extLst>
              <a:ext uri="{FF2B5EF4-FFF2-40B4-BE49-F238E27FC236}">
                <a16:creationId xmlns="" xmlns:a16="http://schemas.microsoft.com/office/drawing/2014/main" id="{1842A1F3-F83D-4199-9865-1E7F14F5F95F}"/>
              </a:ext>
            </a:extLst>
          </p:cNvPr>
          <p:cNvSpPr txBox="1"/>
          <p:nvPr/>
        </p:nvSpPr>
        <p:spPr>
          <a:xfrm>
            <a:off x="3602608" y="5345404"/>
            <a:ext cx="166444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>
                <a:solidFill>
                  <a:srgbClr val="333333"/>
                </a:solidFill>
                <a:effectLst/>
                <a:latin typeface="问藏书房" pitchFamily="2" charset="-122"/>
                <a:ea typeface="问藏书房" pitchFamily="2" charset="-122"/>
              </a:rPr>
              <a:t>问藏书房</a:t>
            </a:r>
            <a:endParaRPr lang="zh-CN" altLang="en-US" sz="1400" dirty="0">
              <a:solidFill>
                <a:srgbClr val="323B44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="" xmlns:a16="http://schemas.microsoft.com/office/drawing/2014/main" id="{425FE5ED-B9DD-40C6-A592-44D43B5E3827}"/>
              </a:ext>
            </a:extLst>
          </p:cNvPr>
          <p:cNvSpPr txBox="1"/>
          <p:nvPr/>
        </p:nvSpPr>
        <p:spPr>
          <a:xfrm>
            <a:off x="5632654" y="5344282"/>
            <a:ext cx="1742078" cy="32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方正字迹</a:t>
            </a:r>
            <a:r>
              <a:rPr lang="en-US" altLang="zh-CN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-</a:t>
            </a: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张爨简体</a:t>
            </a:r>
            <a:endParaRPr lang="zh-CN" altLang="en-US" sz="1400" spc="-150" baseline="0" dirty="0">
              <a:solidFill>
                <a:srgbClr val="323B44"/>
              </a:solidFill>
              <a:latin typeface="方正字迹-张爨简体" panose="02010600010101010101" pitchFamily="2" charset="-122"/>
              <a:ea typeface="方正字迹-张爨简体" panose="02010600010101010101" pitchFamily="2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="" xmlns:a16="http://schemas.microsoft.com/office/drawing/2014/main" id="{FC54C6CA-3F99-485E-9D29-28E8672A24AA}"/>
              </a:ext>
            </a:extLst>
          </p:cNvPr>
          <p:cNvSpPr txBox="1"/>
          <p:nvPr/>
        </p:nvSpPr>
        <p:spPr>
          <a:xfrm>
            <a:off x="7634397" y="5370122"/>
            <a:ext cx="1876316" cy="277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文悦新青年体 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(</a:t>
            </a: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非商业使用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) W8</a:t>
            </a:r>
            <a:endParaRPr lang="zh-CN" altLang="en-US" sz="1100" baseline="0" dirty="0">
              <a:solidFill>
                <a:srgbClr val="323B44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="" xmlns:a16="http://schemas.microsoft.com/office/drawing/2014/main" id="{5FA7F494-0FEC-4C89-9B72-29B192FD1A6F}"/>
              </a:ext>
            </a:extLst>
          </p:cNvPr>
          <p:cNvSpPr txBox="1"/>
          <p:nvPr/>
        </p:nvSpPr>
        <p:spPr>
          <a:xfrm>
            <a:off x="9825398" y="5362556"/>
            <a:ext cx="1632034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方正苏新诗柳楷简体</a:t>
            </a:r>
            <a:endParaRPr lang="zh-CN" altLang="en-US" sz="1200" baseline="0" dirty="0">
              <a:solidFill>
                <a:srgbClr val="323B44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="" xmlns:a16="http://schemas.microsoft.com/office/drawing/2014/main" id="{CA1DCDDC-E267-4FCC-A4D6-C9CBCCDD7021}"/>
              </a:ext>
            </a:extLst>
          </p:cNvPr>
          <p:cNvSpPr txBox="1"/>
          <p:nvPr/>
        </p:nvSpPr>
        <p:spPr>
          <a:xfrm>
            <a:off x="1855386" y="6041828"/>
            <a:ext cx="1021164" cy="316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腾讯体</a:t>
            </a:r>
            <a:endParaRPr lang="en-US" altLang="zh-CN" sz="1400" dirty="0">
              <a:solidFill>
                <a:srgbClr val="323B44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="" xmlns:a16="http://schemas.microsoft.com/office/drawing/2014/main" id="{03F922DF-F6FA-4296-9FED-A813574A4BC7}"/>
              </a:ext>
            </a:extLst>
          </p:cNvPr>
          <p:cNvSpPr txBox="1"/>
          <p:nvPr/>
        </p:nvSpPr>
        <p:spPr>
          <a:xfrm>
            <a:off x="3740446" y="6025446"/>
            <a:ext cx="1388768" cy="34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spc="-300">
                <a:solidFill>
                  <a:srgbClr val="323B44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胡晓波骚包体</a:t>
            </a:r>
            <a:endParaRPr lang="en-US" altLang="zh-CN" sz="1600" spc="-300" dirty="0">
              <a:solidFill>
                <a:srgbClr val="323B44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311" name="文本框 310">
            <a:extLst>
              <a:ext uri="{FF2B5EF4-FFF2-40B4-BE49-F238E27FC236}">
                <a16:creationId xmlns="" xmlns:a16="http://schemas.microsoft.com/office/drawing/2014/main" id="{CC8E7250-85DC-4A85-BEFC-EE1936545941}"/>
              </a:ext>
            </a:extLst>
          </p:cNvPr>
          <p:cNvSpPr txBox="1"/>
          <p:nvPr/>
        </p:nvSpPr>
        <p:spPr>
          <a:xfrm>
            <a:off x="5966504" y="6030800"/>
            <a:ext cx="1074376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优设好身体</a:t>
            </a:r>
            <a:endParaRPr lang="en-US" altLang="zh-CN" sz="1400" dirty="0">
              <a:solidFill>
                <a:srgbClr val="323B4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313" name="文本框 312">
            <a:extLst>
              <a:ext uri="{FF2B5EF4-FFF2-40B4-BE49-F238E27FC236}">
                <a16:creationId xmlns="" xmlns:a16="http://schemas.microsoft.com/office/drawing/2014/main" id="{AEA908F3-028D-40A5-9374-3980FC43EF16}"/>
              </a:ext>
            </a:extLst>
          </p:cNvPr>
          <p:cNvSpPr txBox="1"/>
          <p:nvPr/>
        </p:nvSpPr>
        <p:spPr>
          <a:xfrm>
            <a:off x="7740332" y="6039040"/>
            <a:ext cx="1664445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aseline="0">
                <a:solidFill>
                  <a:srgbClr val="323B44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演示佛系体</a:t>
            </a:r>
            <a:endParaRPr lang="zh-CN" altLang="en-US" sz="1400" baseline="0" dirty="0">
              <a:solidFill>
                <a:srgbClr val="323B44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sp>
        <p:nvSpPr>
          <p:cNvPr id="315" name="文本框 314">
            <a:extLst>
              <a:ext uri="{FF2B5EF4-FFF2-40B4-BE49-F238E27FC236}">
                <a16:creationId xmlns="" xmlns:a16="http://schemas.microsoft.com/office/drawing/2014/main" id="{D7809818-FB57-427E-8F88-E2A0AE9A5801}"/>
              </a:ext>
            </a:extLst>
          </p:cNvPr>
          <p:cNvSpPr txBox="1"/>
          <p:nvPr/>
        </p:nvSpPr>
        <p:spPr>
          <a:xfrm>
            <a:off x="10236876" y="6055454"/>
            <a:ext cx="809076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贤二体" panose="00020600040101010101" pitchFamily="18" charset="-122"/>
                <a:ea typeface="贤二体" panose="00020600040101010101" pitchFamily="18" charset="-122"/>
              </a:rPr>
              <a:t>贤二体</a:t>
            </a:r>
            <a:endParaRPr lang="zh-CN" altLang="en-US" sz="1200" baseline="0" dirty="0">
              <a:solidFill>
                <a:srgbClr val="323B44"/>
              </a:solidFill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316" name="文本框 315">
            <a:extLst>
              <a:ext uri="{FF2B5EF4-FFF2-40B4-BE49-F238E27FC236}">
                <a16:creationId xmlns="" xmlns:a16="http://schemas.microsoft.com/office/drawing/2014/main" id="{F32BAFA8-D38A-472E-A3CB-650D5147F63E}"/>
              </a:ext>
            </a:extLst>
          </p:cNvPr>
          <p:cNvSpPr txBox="1"/>
          <p:nvPr/>
        </p:nvSpPr>
        <p:spPr>
          <a:xfrm>
            <a:off x="1008142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endParaRPr lang="zh-CN" altLang="en-US" sz="1200" dirty="0">
              <a:solidFill>
                <a:srgbClr val="323B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318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680D021-4BF9-4E43-B47E-55A2CF06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1815-A454-4BF5-9AB0-29B42DAFBEB0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1D6FBC1-5B2D-48C0-8701-09584B51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C306893-F52D-42FC-9D94-E433E77AD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279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758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108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0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280221C-FA45-4FEF-925C-C9B02B80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92BF576C-9DD0-4A33-BD1A-1478ED62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3F1AF84-E72B-482E-BC18-52CCAEA4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5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D811FFA-B957-4687-9D0E-E79845741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A1815-A454-4BF5-9AB0-29B42DAFBEB0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FCB035B-4A20-44D4-B270-A1EF55D43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89D21C7-CE45-40FD-8C28-3A886266E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63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99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D811FFA-B957-4687-9D0E-E79845741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A1815-A454-4BF5-9AB0-29B42DAFBEB0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FCB035B-4A20-44D4-B270-A1EF55D43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89D21C7-CE45-40FD-8C28-3A886266E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BB52A-F9B9-4514-96E4-629058FD6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39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F00F0E74-43B2-41AD-9DF7-333A33B4EACD}"/>
              </a:ext>
            </a:extLst>
          </p:cNvPr>
          <p:cNvSpPr/>
          <p:nvPr/>
        </p:nvSpPr>
        <p:spPr>
          <a:xfrm>
            <a:off x="6016625" y="-8993187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63F8C4B-BD84-492E-A176-D6552C91A91C}"/>
              </a:ext>
            </a:extLst>
          </p:cNvPr>
          <p:cNvSpPr/>
          <p:nvPr/>
        </p:nvSpPr>
        <p:spPr>
          <a:xfrm>
            <a:off x="6016625" y="15692438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1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897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23.jpe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microsoft.com/office/2007/relationships/hdphoto" Target="../media/hdphoto3.wdp"/><Relationship Id="rId2" Type="http://schemas.openxmlformats.org/officeDocument/2006/relationships/tags" Target="../tags/tag24.xml"/><Relationship Id="rId16" Type="http://schemas.openxmlformats.org/officeDocument/2006/relationships/image" Target="../media/image22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image" Target="../media/image21.jpeg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16.png"/><Relationship Id="rId5" Type="http://schemas.openxmlformats.org/officeDocument/2006/relationships/tags" Target="../tags/tag13.xml"/><Relationship Id="rId10" Type="http://schemas.openxmlformats.org/officeDocument/2006/relationships/image" Target="../media/image4.svg"/><Relationship Id="rId4" Type="http://schemas.openxmlformats.org/officeDocument/2006/relationships/tags" Target="../tags/tag12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image" Target="../media/image17.png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EC1A1177-3F48-4567-8845-EEB1798CBF51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F83B2102-6E45-4890-8774-F13418201BE7}"/>
              </a:ext>
            </a:extLst>
          </p:cNvPr>
          <p:cNvSpPr>
            <a:spLocks/>
          </p:cNvSpPr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7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5B90EB-91E2-4068-ACDE-F5036135919F}"/>
              </a:ext>
            </a:extLst>
          </p:cNvPr>
          <p:cNvSpPr/>
          <p:nvPr/>
        </p:nvSpPr>
        <p:spPr>
          <a:xfrm>
            <a:off x="1717725" y="-895350"/>
            <a:ext cx="663526" cy="685800"/>
          </a:xfrm>
          <a:prstGeom prst="rect">
            <a:avLst/>
          </a:prstGeom>
          <a:gradFill flip="none" rotWithShape="1">
            <a:gsLst>
              <a:gs pos="3000">
                <a:srgbClr val="05E2FD"/>
              </a:gs>
              <a:gs pos="76000">
                <a:srgbClr val="3C8CE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36961E0-5F18-4D55-BF78-5E2181ADD684}"/>
              </a:ext>
            </a:extLst>
          </p:cNvPr>
          <p:cNvSpPr/>
          <p:nvPr/>
        </p:nvSpPr>
        <p:spPr>
          <a:xfrm>
            <a:off x="0" y="-914400"/>
            <a:ext cx="723900" cy="723900"/>
          </a:xfrm>
          <a:prstGeom prst="rect">
            <a:avLst/>
          </a:prstGeom>
          <a:solidFill>
            <a:srgbClr val="06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84FA6E4-D841-4036-A177-7408398F7383}"/>
              </a:ext>
            </a:extLst>
          </p:cNvPr>
          <p:cNvSpPr/>
          <p:nvPr/>
        </p:nvSpPr>
        <p:spPr>
          <a:xfrm>
            <a:off x="876300" y="-914400"/>
            <a:ext cx="723900" cy="723900"/>
          </a:xfrm>
          <a:prstGeom prst="rect">
            <a:avLst/>
          </a:prstGeom>
          <a:solidFill>
            <a:srgbClr val="3C8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2" name="文本框 1" hidden="1">
            <a:extLst>
              <a:ext uri="{FF2B5EF4-FFF2-40B4-BE49-F238E27FC236}">
                <a16:creationId xmlns="" xmlns:a16="http://schemas.microsoft.com/office/drawing/2014/main" id="{F29F2079-229A-423F-86FF-ACB0D05E9FFF}"/>
              </a:ext>
            </a:extLst>
          </p:cNvPr>
          <p:cNvSpPr txBox="1"/>
          <p:nvPr/>
        </p:nvSpPr>
        <p:spPr>
          <a:xfrm>
            <a:off x="4165763" y="-586162"/>
            <a:ext cx="755014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国际海豹日</a:t>
            </a:r>
          </a:p>
        </p:txBody>
      </p:sp>
      <p:sp>
        <p:nvSpPr>
          <p:cNvPr id="14" name="文本框 13" hidden="1">
            <a:extLst>
              <a:ext uri="{FF2B5EF4-FFF2-40B4-BE49-F238E27FC236}">
                <a16:creationId xmlns="" xmlns:a16="http://schemas.microsoft.com/office/drawing/2014/main" id="{00DEFDD4-4757-45D0-8C9A-2DDE486450EF}"/>
              </a:ext>
            </a:extLst>
          </p:cNvPr>
          <p:cNvSpPr txBox="1"/>
          <p:nvPr/>
        </p:nvSpPr>
        <p:spPr>
          <a:xfrm>
            <a:off x="11690234" y="-2397972"/>
            <a:ext cx="452848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3</a:t>
            </a: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月</a:t>
            </a: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1</a:t>
            </a: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日</a:t>
            </a:r>
          </a:p>
        </p:txBody>
      </p:sp>
      <p:sp>
        <p:nvSpPr>
          <p:cNvPr id="15" name="文本框 14" hidden="1">
            <a:extLst>
              <a:ext uri="{FF2B5EF4-FFF2-40B4-BE49-F238E27FC236}">
                <a16:creationId xmlns="" xmlns:a16="http://schemas.microsoft.com/office/drawing/2014/main" id="{0B857AED-6050-49C0-BEB8-FC865D21F464}"/>
              </a:ext>
            </a:extLst>
          </p:cNvPr>
          <p:cNvSpPr txBox="1"/>
          <p:nvPr/>
        </p:nvSpPr>
        <p:spPr>
          <a:xfrm>
            <a:off x="1181533" y="672460"/>
            <a:ext cx="10012356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保护海豹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 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">
                      <a:srgbClr val="05E2FD"/>
                    </a:gs>
                    <a:gs pos="76000">
                      <a:srgbClr val="3C8CE7"/>
                    </a:gs>
                  </a:gsLst>
                  <a:lin ang="2700000" scaled="1"/>
                </a:gradFill>
                <a:effectLst/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停止商业猎杀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="" xmlns:a16="http://schemas.microsoft.com/office/drawing/2014/main" id="{D5446AB4-4797-4F60-9DE8-7A3B3DB75D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461000" y="337031"/>
            <a:ext cx="2884714" cy="838178"/>
          </a:xfrm>
          <a:prstGeom prst="rect">
            <a:avLst/>
          </a:prstGeom>
          <a:effectLst>
            <a:outerShdw blurRad="190500" algn="ctr" rotWithShape="0">
              <a:srgbClr val="06E1FD">
                <a:alpha val="20000"/>
              </a:srgbClr>
            </a:outerShdw>
          </a:effectLst>
        </p:spPr>
      </p:pic>
      <p:pic>
        <p:nvPicPr>
          <p:cNvPr id="18" name="Graphic 35+">
            <a:extLst>
              <a:ext uri="{FF2B5EF4-FFF2-40B4-BE49-F238E27FC236}">
                <a16:creationId xmlns="" xmlns:a16="http://schemas.microsoft.com/office/drawing/2014/main" id="{79B3E221-403B-457C-A7FE-FCA69625579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518054" y="2426669"/>
            <a:ext cx="2770604" cy="827684"/>
          </a:xfrm>
          <a:prstGeom prst="rect">
            <a:avLst/>
          </a:prstGeom>
          <a:effectLst>
            <a:outerShdw blurRad="190500" algn="ctr" rotWithShape="0">
              <a:srgbClr val="06E1FD">
                <a:alpha val="20000"/>
              </a:srgbClr>
            </a:outerShdw>
          </a:effectLst>
        </p:spPr>
      </p:pic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84F52350-B5E0-48DA-BBDD-31CE73C7939B}"/>
              </a:ext>
            </a:extLst>
          </p:cNvPr>
          <p:cNvSpPr/>
          <p:nvPr/>
        </p:nvSpPr>
        <p:spPr>
          <a:xfrm rot="2700000">
            <a:off x="7664920" y="1344338"/>
            <a:ext cx="681059" cy="681059"/>
          </a:xfrm>
          <a:prstGeom prst="ellipse">
            <a:avLst/>
          </a:prstGeom>
          <a:gradFill>
            <a:gsLst>
              <a:gs pos="800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00B92ED8-1743-42BB-AC14-45D007FFED3C}"/>
              </a:ext>
            </a:extLst>
          </p:cNvPr>
          <p:cNvGrpSpPr/>
          <p:nvPr/>
        </p:nvGrpSpPr>
        <p:grpSpPr>
          <a:xfrm>
            <a:off x="2168310" y="164876"/>
            <a:ext cx="7855380" cy="3021939"/>
            <a:chOff x="897837" y="-78800"/>
            <a:chExt cx="7855380" cy="3021939"/>
          </a:xfrm>
        </p:grpSpPr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179444A8-7D7E-4AA7-98A2-E79404F8342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7837" y="305248"/>
              <a:ext cx="1902636" cy="22298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49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国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7126FFA8-A97F-43F7-96EC-A2831E8E127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336303" y="545278"/>
              <a:ext cx="1902636" cy="22298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49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际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ABE4F1E9-D534-4C98-B8D3-10018CDDDE7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778197" y="-78800"/>
              <a:ext cx="2282356" cy="267581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388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海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CA42A87D-D172-401E-B896-20339539CEA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542418" y="713299"/>
              <a:ext cx="1902636" cy="22298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49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豹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F3004730-9D42-4E33-9BD2-F61C3EB8C76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850581" y="377257"/>
              <a:ext cx="1902636" cy="222984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49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0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图片包含 电视, 游戏机, 屏幕, 电脑&#10;&#10;描述已自动生成">
            <a:extLst>
              <a:ext uri="{FF2B5EF4-FFF2-40B4-BE49-F238E27FC236}">
                <a16:creationId xmlns="" xmlns:a16="http://schemas.microsoft.com/office/drawing/2014/main" id="{8F736EE8-D114-49F9-B329-85AA842DCF9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82900" y="0"/>
            <a:ext cx="9309100" cy="6858000"/>
          </a:xfrm>
          <a:custGeom>
            <a:avLst/>
            <a:gdLst>
              <a:gd name="connsiteX0" fmla="*/ 0 w 9309100"/>
              <a:gd name="connsiteY0" fmla="*/ 0 h 6858000"/>
              <a:gd name="connsiteX1" fmla="*/ 9309100 w 9309100"/>
              <a:gd name="connsiteY1" fmla="*/ 0 h 6858000"/>
              <a:gd name="connsiteX2" fmla="*/ 9309100 w 9309100"/>
              <a:gd name="connsiteY2" fmla="*/ 6858000 h 6858000"/>
              <a:gd name="connsiteX3" fmla="*/ 0 w 9309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9100" h="6858000">
                <a:moveTo>
                  <a:pt x="0" y="0"/>
                </a:moveTo>
                <a:lnTo>
                  <a:pt x="9309100" y="0"/>
                </a:lnTo>
                <a:lnTo>
                  <a:pt x="9309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8" name="Picture 56+" descr="图片包含 电视, 游戏机, 屏幕, 电脑&#10;&#10;描述已自动生成">
            <a:extLst>
              <a:ext uri="{FF2B5EF4-FFF2-40B4-BE49-F238E27FC236}">
                <a16:creationId xmlns="" xmlns:a16="http://schemas.microsoft.com/office/drawing/2014/main" id="{F4AA6358-697C-4C72-B56E-DE5BFB79B1D8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57900" cy="6858000"/>
          </a:xfrm>
          <a:custGeom>
            <a:avLst/>
            <a:gdLst>
              <a:gd name="connsiteX0" fmla="*/ 0 w 9309100"/>
              <a:gd name="connsiteY0" fmla="*/ 0 h 6858000"/>
              <a:gd name="connsiteX1" fmla="*/ 9309100 w 9309100"/>
              <a:gd name="connsiteY1" fmla="*/ 0 h 6858000"/>
              <a:gd name="connsiteX2" fmla="*/ 9309100 w 9309100"/>
              <a:gd name="connsiteY2" fmla="*/ 6858000 h 6858000"/>
              <a:gd name="connsiteX3" fmla="*/ 0 w 9309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9100" h="6858000">
                <a:moveTo>
                  <a:pt x="0" y="0"/>
                </a:moveTo>
                <a:lnTo>
                  <a:pt x="9309100" y="0"/>
                </a:lnTo>
                <a:lnTo>
                  <a:pt x="9309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9574AE31-2854-47F8-A108-B5DECFB44742}"/>
              </a:ext>
            </a:extLst>
          </p:cNvPr>
          <p:cNvGrpSpPr/>
          <p:nvPr/>
        </p:nvGrpSpPr>
        <p:grpSpPr>
          <a:xfrm>
            <a:off x="0" y="-1"/>
            <a:ext cx="12192000" cy="6204858"/>
            <a:chOff x="0" y="-1"/>
            <a:chExt cx="14690762" cy="6204858"/>
          </a:xfrm>
        </p:grpSpPr>
        <p:pic>
          <p:nvPicPr>
            <p:cNvPr id="66" name="图片 65" descr="夜晚的树&#10;&#10;描述已自动生成">
              <a:extLst>
                <a:ext uri="{FF2B5EF4-FFF2-40B4-BE49-F238E27FC236}">
                  <a16:creationId xmlns="" xmlns:a16="http://schemas.microsoft.com/office/drawing/2014/main" id="{FB9C38E9-0A2B-4229-A249-5F804D214D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345381" cy="6204857"/>
            </a:xfrm>
            <a:prstGeom prst="rect">
              <a:avLst/>
            </a:prstGeom>
          </p:spPr>
        </p:pic>
        <p:pic>
          <p:nvPicPr>
            <p:cNvPr id="67" name="图片 66" descr="夜晚的树&#10;&#10;描述已自动生成">
              <a:extLst>
                <a:ext uri="{FF2B5EF4-FFF2-40B4-BE49-F238E27FC236}">
                  <a16:creationId xmlns="" xmlns:a16="http://schemas.microsoft.com/office/drawing/2014/main" id="{70826904-7254-4681-B462-1AB86F3704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45381" y="-1"/>
              <a:ext cx="7345381" cy="6204857"/>
            </a:xfrm>
            <a:prstGeom prst="rect">
              <a:avLst/>
            </a:prstGeom>
          </p:spPr>
        </p:pic>
      </p:grp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9950E472-69E5-4745-9B6C-1508557AD75F}"/>
              </a:ext>
            </a:extLst>
          </p:cNvPr>
          <p:cNvSpPr/>
          <p:nvPr/>
        </p:nvSpPr>
        <p:spPr>
          <a:xfrm rot="18900000">
            <a:off x="3981649" y="2597157"/>
            <a:ext cx="402042" cy="402042"/>
          </a:xfrm>
          <a:prstGeom prst="ellipse">
            <a:avLst/>
          </a:prstGeom>
          <a:gradFill>
            <a:gsLst>
              <a:gs pos="800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7700345B-9C3D-4D30-92A2-FA4F460D965C}"/>
              </a:ext>
            </a:extLst>
          </p:cNvPr>
          <p:cNvSpPr/>
          <p:nvPr/>
        </p:nvSpPr>
        <p:spPr>
          <a:xfrm rot="18900000">
            <a:off x="3295849" y="1524006"/>
            <a:ext cx="402042" cy="402042"/>
          </a:xfrm>
          <a:prstGeom prst="ellipse">
            <a:avLst/>
          </a:prstGeom>
          <a:gradFill>
            <a:gsLst>
              <a:gs pos="800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" name="文本框 2" hidden="1">
            <a:extLst>
              <a:ext uri="{FF2B5EF4-FFF2-40B4-BE49-F238E27FC236}">
                <a16:creationId xmlns="" xmlns:a16="http://schemas.microsoft.com/office/drawing/2014/main" id="{745C019C-04FC-485C-829B-B9C98AF9B873}"/>
              </a:ext>
            </a:extLst>
          </p:cNvPr>
          <p:cNvSpPr txBox="1"/>
          <p:nvPr/>
        </p:nvSpPr>
        <p:spPr>
          <a:xfrm>
            <a:off x="874713" y="877929"/>
            <a:ext cx="981551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别让海豹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25400" dir="270000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只能在海报上看到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E8244DB-4262-4B49-9873-59659E46F2F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74180" y="1385036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别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7A12E4E-8EB7-4EDD-B8EB-2508D64AD2E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9839" y="1385036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让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5DA1C4B-D3B2-48A9-B97A-85BC0E99E85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65496" y="1385036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海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33EE34A-0763-40DC-B741-231CB0F7250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161156" y="1385036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C4A116B-4383-4AEF-912F-848DF686F08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62423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只</a:t>
            </a:r>
            <a:endParaRPr kumimoji="0" lang="zh-CN" altLang="en-US" sz="7128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2000">
                    <a:srgbClr val="05E2FD"/>
                  </a:gs>
                  <a:gs pos="64000">
                    <a:srgbClr val="3C8CE7"/>
                  </a:gs>
                </a:gsLst>
                <a:lin ang="2700000" scaled="1"/>
                <a:tileRect/>
              </a:gradFill>
              <a:effectLst>
                <a:outerShdw blurRad="41148" dist="20574" dir="270001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8ED79EB-EF73-4F51-A674-0910C257215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758082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D235BE8-20F7-40FB-81E4-31FDB84EC4E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453739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在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7453939-BE83-47E1-A7CC-F7AA079F93B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49399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88C2881-023B-465E-B849-A26BCE49FB7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845056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报</a:t>
            </a:r>
            <a:endParaRPr kumimoji="0" lang="zh-CN" altLang="en-US" sz="7128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2000">
                    <a:srgbClr val="05E2FD"/>
                  </a:gs>
                  <a:gs pos="64000">
                    <a:srgbClr val="3C8CE7"/>
                  </a:gs>
                </a:gsLst>
                <a:lin ang="2700000" scaled="1"/>
                <a:tileRect/>
              </a:gradFill>
              <a:effectLst>
                <a:outerShdw blurRad="41148" dist="20574" dir="270001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065191B-201D-4A34-9659-30155BD07F4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40715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上</a:t>
            </a:r>
            <a:endParaRPr kumimoji="0" lang="zh-CN" altLang="en-US" sz="7128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2000">
                    <a:srgbClr val="05E2FD"/>
                  </a:gs>
                  <a:gs pos="64000">
                    <a:srgbClr val="3C8CE7"/>
                  </a:gs>
                </a:gsLst>
                <a:lin ang="2700000" scaled="1"/>
                <a:tileRect/>
              </a:gradFill>
              <a:effectLst>
                <a:outerShdw blurRad="41148" dist="20574" dir="270001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ACB3183-A564-4CC8-9954-877EECB6A24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236373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看</a:t>
            </a:r>
            <a:endParaRPr kumimoji="0" lang="zh-CN" altLang="en-US" sz="7128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2000">
                    <a:srgbClr val="05E2FD"/>
                  </a:gs>
                  <a:gs pos="64000">
                    <a:srgbClr val="3C8CE7"/>
                  </a:gs>
                </a:gsLst>
                <a:lin ang="2700000" scaled="1"/>
                <a:tileRect/>
              </a:gradFill>
              <a:effectLst>
                <a:outerShdw blurRad="41148" dist="20574" dir="270001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4FE9BE8B-BF5F-4FAF-A1E6-28F909F2FA4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932031" y="2392143"/>
            <a:ext cx="814730" cy="1171693"/>
          </a:xfrm>
          <a:prstGeom prst="rect">
            <a:avLst/>
          </a:prstGeom>
          <a:noFill/>
          <a:effectLst/>
        </p:spPr>
        <p:txBody>
          <a:bodyPr wrap="square" lIns="74066" tIns="37033" rIns="74066" bIns="37033">
            <a:spAutoFit/>
          </a:bodyPr>
          <a:lstStyle>
            <a:defPPr>
              <a:defRPr lang="zh-CN"/>
            </a:defPPr>
            <a:lvl1pPr>
              <a:defRPr sz="8800"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latin typeface="鸿雷板书简体" panose="00000500000000000000" pitchFamily="2" charset="-122"/>
                <a:ea typeface="鸿雷板书简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128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41148" dist="20574" dir="270001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到</a:t>
            </a:r>
            <a:endParaRPr kumimoji="0" lang="zh-CN" altLang="en-US" sz="7128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2000">
                    <a:srgbClr val="05E2FD"/>
                  </a:gs>
                  <a:gs pos="64000">
                    <a:srgbClr val="3C8CE7"/>
                  </a:gs>
                </a:gsLst>
                <a:lin ang="2700000" scaled="1"/>
                <a:tileRect/>
              </a:gradFill>
              <a:effectLst>
                <a:outerShdw blurRad="41148" dist="20574" dir="270001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</p:txBody>
      </p:sp>
      <p:pic>
        <p:nvPicPr>
          <p:cNvPr id="47" name="图片 46" descr="墙上挂着一幅画&#10;&#10;描述已自动生成">
            <a:extLst>
              <a:ext uri="{FF2B5EF4-FFF2-40B4-BE49-F238E27FC236}">
                <a16:creationId xmlns="" xmlns:a16="http://schemas.microsoft.com/office/drawing/2014/main" id="{D6DCA7E2-3038-40EB-9265-B1956FCED05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65695" y="5440136"/>
            <a:ext cx="14723390" cy="1646464"/>
          </a:xfrm>
          <a:prstGeom prst="rect">
            <a:avLst/>
          </a:prstGeom>
          <a:effectLst>
            <a:softEdge rad="203200"/>
          </a:effectLst>
        </p:spPr>
      </p:pic>
    </p:spTree>
    <p:extLst>
      <p:ext uri="{BB962C8B-B14F-4D97-AF65-F5344CB8AC3E}">
        <p14:creationId xmlns:p14="http://schemas.microsoft.com/office/powerpoint/2010/main" val="384170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墙上贴着许多广告和传单&#10;&#10;描述已自动生成">
            <a:extLst>
              <a:ext uri="{FF2B5EF4-FFF2-40B4-BE49-F238E27FC236}">
                <a16:creationId xmlns="" xmlns:a16="http://schemas.microsoft.com/office/drawing/2014/main" id="{BB111BCE-4D99-4914-B9DF-ED04D6F36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8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3D0721D-A795-4A6B-AE58-875A834E2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3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378" y="4643925"/>
            <a:ext cx="52633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1126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="" xmlns:a16="http://schemas.microsoft.com/office/drawing/2014/main" id="{4A447C03-FAA4-4D3E-AEE4-1AD0A1E54A69}"/>
              </a:ext>
            </a:extLst>
          </p:cNvPr>
          <p:cNvSpPr/>
          <p:nvPr/>
        </p:nvSpPr>
        <p:spPr>
          <a:xfrm>
            <a:off x="6604001" y="-1509485"/>
            <a:ext cx="4644571" cy="4644571"/>
          </a:xfrm>
          <a:prstGeom prst="donut">
            <a:avLst/>
          </a:prstGeom>
          <a:gradFill flip="none" rotWithShape="1">
            <a:gsLst>
              <a:gs pos="0">
                <a:srgbClr val="06E1FD"/>
              </a:gs>
              <a:gs pos="100000">
                <a:srgbClr val="3C8CE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F397309-297B-42F5-858F-1005F01CF4F8}"/>
              </a:ext>
            </a:extLst>
          </p:cNvPr>
          <p:cNvSpPr/>
          <p:nvPr/>
        </p:nvSpPr>
        <p:spPr>
          <a:xfrm>
            <a:off x="1393371" y="442685"/>
            <a:ext cx="10798629" cy="505097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55600" dist="139700" dir="8100000" algn="tr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A0989C7-6C8C-4946-BB15-E672F5875AEB}"/>
              </a:ext>
            </a:extLst>
          </p:cNvPr>
          <p:cNvSpPr/>
          <p:nvPr/>
        </p:nvSpPr>
        <p:spPr>
          <a:xfrm>
            <a:off x="1" y="3706585"/>
            <a:ext cx="6565899" cy="270873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outerShdw blurRad="355600" dist="1905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584A32C-B297-4E32-B0CC-3F31BABB900C}"/>
              </a:ext>
            </a:extLst>
          </p:cNvPr>
          <p:cNvSpPr txBox="1"/>
          <p:nvPr/>
        </p:nvSpPr>
        <p:spPr>
          <a:xfrm>
            <a:off x="830262" y="4149157"/>
            <a:ext cx="293461" cy="220095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gradFill flip="none" rotWithShape="1">
            <a:gsLst>
              <a:gs pos="3000">
                <a:srgbClr val="05E2FD"/>
              </a:gs>
              <a:gs pos="76000">
                <a:srgbClr val="3C8CE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BEA2863-7ED8-49E9-8653-334BAA6126EC}"/>
              </a:ext>
            </a:extLst>
          </p:cNvPr>
          <p:cNvSpPr txBox="1"/>
          <p:nvPr/>
        </p:nvSpPr>
        <p:spPr>
          <a:xfrm rot="10800000">
            <a:off x="5686742" y="5777297"/>
            <a:ext cx="293461" cy="220095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gradFill flip="none" rotWithShape="1">
            <a:gsLst>
              <a:gs pos="3000">
                <a:srgbClr val="05E2FD"/>
              </a:gs>
              <a:gs pos="76000">
                <a:srgbClr val="3C8CE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1C6D165-72C8-4D60-B9DD-F370CCF2658C}"/>
              </a:ext>
            </a:extLst>
          </p:cNvPr>
          <p:cNvSpPr/>
          <p:nvPr/>
        </p:nvSpPr>
        <p:spPr>
          <a:xfrm>
            <a:off x="1339624" y="4389012"/>
            <a:ext cx="4270917" cy="171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1216817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由于滥捕乱猎和海水污染，现在，海豹的种群数量在急剧下降。为了保护海豹这种珍稀动物，拯救海豹基金会在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1983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年将每年的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日设为国际海豹日。</a:t>
            </a:r>
          </a:p>
          <a:p>
            <a:pPr marL="0" marR="0" lvl="0" indent="0" algn="just" defTabSz="1216817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 Light"/>
              <a:ea typeface="微软雅黑 Light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18A6713-162A-443D-AC04-D58C7A47B0C4}"/>
              </a:ext>
            </a:extLst>
          </p:cNvPr>
          <p:cNvSpPr/>
          <p:nvPr/>
        </p:nvSpPr>
        <p:spPr>
          <a:xfrm>
            <a:off x="3475832" y="3329214"/>
            <a:ext cx="2915443" cy="623888"/>
          </a:xfrm>
          <a:prstGeom prst="rect">
            <a:avLst/>
          </a:prstGeom>
          <a:gradFill flip="none" rotWithShape="1">
            <a:gsLst>
              <a:gs pos="3000">
                <a:srgbClr val="05E2FD"/>
              </a:gs>
              <a:gs pos="76000">
                <a:srgbClr val="3C8CE7"/>
              </a:gs>
            </a:gsLst>
            <a:lin ang="2700000" scaled="1"/>
            <a:tileRect/>
          </a:gra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7BBC9A5-ADB3-4322-9291-D277B09EDB61}"/>
              </a:ext>
            </a:extLst>
          </p:cNvPr>
          <p:cNvSpPr txBox="1"/>
          <p:nvPr/>
        </p:nvSpPr>
        <p:spPr>
          <a:xfrm>
            <a:off x="3739356" y="3410326"/>
            <a:ext cx="23883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1983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92183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D473287-32E8-47AF-9478-310B5DA512A6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736" y="0"/>
            <a:ext cx="12192000" cy="6858000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790C0193-3B97-45AF-AABB-083E5D4C9CCC}"/>
              </a:ext>
            </a:extLst>
          </p:cNvPr>
          <p:cNvSpPr/>
          <p:nvPr/>
        </p:nvSpPr>
        <p:spPr>
          <a:xfrm>
            <a:off x="-2181055" y="-633997"/>
            <a:ext cx="8009880" cy="8009880"/>
          </a:xfrm>
          <a:prstGeom prst="ellipse">
            <a:avLst/>
          </a:prstGeom>
          <a:solidFill>
            <a:srgbClr val="06E1FD"/>
          </a:solidFill>
          <a:ln>
            <a:noFill/>
          </a:ln>
          <a:effectLst>
            <a:outerShdw blurRad="431800" dist="685800" sx="96000" sy="96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622FE640-0118-4E36-AB06-904D0C1F6E4E}"/>
              </a:ext>
            </a:extLst>
          </p:cNvPr>
          <p:cNvGrpSpPr/>
          <p:nvPr/>
        </p:nvGrpSpPr>
        <p:grpSpPr>
          <a:xfrm>
            <a:off x="3585855" y="-2460581"/>
            <a:ext cx="8580652" cy="8580652"/>
            <a:chOff x="-3937076" y="-3440527"/>
            <a:chExt cx="15692340" cy="15692340"/>
          </a:xfrm>
        </p:grpSpPr>
        <p:sp>
          <p:nvSpPr>
            <p:cNvPr id="16" name="Oval 234+">
              <a:extLst>
                <a:ext uri="{FF2B5EF4-FFF2-40B4-BE49-F238E27FC236}">
                  <a16:creationId xmlns="" xmlns:a16="http://schemas.microsoft.com/office/drawing/2014/main" id="{703FF2EC-8A8A-42BE-B8DF-0F186EBF9619}"/>
                </a:ext>
              </a:extLst>
            </p:cNvPr>
            <p:cNvSpPr/>
            <p:nvPr/>
          </p:nvSpPr>
          <p:spPr>
            <a:xfrm>
              <a:off x="-3937076" y="-3440527"/>
              <a:ext cx="15692340" cy="15692340"/>
            </a:xfrm>
            <a:prstGeom prst="ellipse">
              <a:avLst/>
            </a:prstGeom>
            <a:gradFill flip="none" rotWithShape="1">
              <a:gsLst>
                <a:gs pos="63000">
                  <a:srgbClr val="50BFED">
                    <a:alpha val="0"/>
                  </a:srgbClr>
                </a:gs>
                <a:gs pos="100000">
                  <a:srgbClr val="50BFED">
                    <a:alpha val="4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1" name="Oval 234++">
              <a:extLst>
                <a:ext uri="{FF2B5EF4-FFF2-40B4-BE49-F238E27FC236}">
                  <a16:creationId xmlns="" xmlns:a16="http://schemas.microsoft.com/office/drawing/2014/main" id="{694B3655-4A81-4C22-A790-52468AD21FCC}"/>
                </a:ext>
              </a:extLst>
            </p:cNvPr>
            <p:cNvSpPr/>
            <p:nvPr/>
          </p:nvSpPr>
          <p:spPr>
            <a:xfrm>
              <a:off x="773474" y="1270023"/>
              <a:ext cx="6271240" cy="6271240"/>
            </a:xfrm>
            <a:prstGeom prst="ellipse">
              <a:avLst/>
            </a:prstGeom>
            <a:gradFill flip="none" rotWithShape="1">
              <a:gsLst>
                <a:gs pos="61000">
                  <a:srgbClr val="50BFED">
                    <a:alpha val="0"/>
                  </a:srgbClr>
                </a:gs>
                <a:gs pos="100000">
                  <a:srgbClr val="50BFED">
                    <a:alpha val="21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3B52A32-9AE7-49B6-A524-6154F65118B1}"/>
                </a:ext>
              </a:extLst>
            </p:cNvPr>
            <p:cNvSpPr/>
            <p:nvPr/>
          </p:nvSpPr>
          <p:spPr>
            <a:xfrm>
              <a:off x="2183305" y="2679854"/>
              <a:ext cx="3451578" cy="3451578"/>
            </a:xfrm>
            <a:prstGeom prst="ellipse">
              <a:avLst/>
            </a:prstGeom>
            <a:gradFill flip="none" rotWithShape="1">
              <a:gsLst>
                <a:gs pos="61000">
                  <a:srgbClr val="50BFED">
                    <a:alpha val="0"/>
                  </a:srgbClr>
                </a:gs>
                <a:gs pos="100000">
                  <a:srgbClr val="50BFED">
                    <a:alpha val="37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sp>
        <p:nvSpPr>
          <p:cNvPr id="26" name="空心弧 25">
            <a:extLst>
              <a:ext uri="{FF2B5EF4-FFF2-40B4-BE49-F238E27FC236}">
                <a16:creationId xmlns="" xmlns:a16="http://schemas.microsoft.com/office/drawing/2014/main" id="{FBCD4048-8E0E-4BF7-87E4-51C1130A2B2E}"/>
              </a:ext>
            </a:extLst>
          </p:cNvPr>
          <p:cNvSpPr/>
          <p:nvPr/>
        </p:nvSpPr>
        <p:spPr>
          <a:xfrm rot="7200000">
            <a:off x="18317462" y="3801301"/>
            <a:ext cx="1999599" cy="1999599"/>
          </a:xfrm>
          <a:prstGeom prst="blockArc">
            <a:avLst>
              <a:gd name="adj1" fmla="val 10867144"/>
              <a:gd name="adj2" fmla="val 5525927"/>
              <a:gd name="adj3" fmla="val 25908"/>
            </a:avLst>
          </a:prstGeom>
          <a:solidFill>
            <a:srgbClr val="94D9F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C0507796-9A10-4BF2-A08D-D0194479272C}"/>
              </a:ext>
            </a:extLst>
          </p:cNvPr>
          <p:cNvSpPr/>
          <p:nvPr/>
        </p:nvSpPr>
        <p:spPr>
          <a:xfrm rot="10800000">
            <a:off x="11421762" y="5265057"/>
            <a:ext cx="948038" cy="1451428"/>
          </a:xfrm>
          <a:custGeom>
            <a:avLst/>
            <a:gdLst>
              <a:gd name="connsiteX0" fmla="*/ 949325 w 4048125"/>
              <a:gd name="connsiteY0" fmla="*/ 0 h 6197600"/>
              <a:gd name="connsiteX1" fmla="*/ 4048125 w 4048125"/>
              <a:gd name="connsiteY1" fmla="*/ 3098800 h 6197600"/>
              <a:gd name="connsiteX2" fmla="*/ 949325 w 4048125"/>
              <a:gd name="connsiteY2" fmla="*/ 6197600 h 6197600"/>
              <a:gd name="connsiteX3" fmla="*/ 27837 w 4048125"/>
              <a:gd name="connsiteY3" fmla="*/ 6058284 h 6197600"/>
              <a:gd name="connsiteX4" fmla="*/ 0 w 4048125"/>
              <a:gd name="connsiteY4" fmla="*/ 6048096 h 6197600"/>
              <a:gd name="connsiteX5" fmla="*/ 0 w 4048125"/>
              <a:gd name="connsiteY5" fmla="*/ 4659711 h 6197600"/>
              <a:gd name="connsiteX6" fmla="*/ 77616 w 4048125"/>
              <a:gd name="connsiteY6" fmla="*/ 4706863 h 6197600"/>
              <a:gd name="connsiteX7" fmla="*/ 949325 w 4048125"/>
              <a:gd name="connsiteY7" fmla="*/ 4927588 h 6197600"/>
              <a:gd name="connsiteX8" fmla="*/ 2778113 w 4048125"/>
              <a:gd name="connsiteY8" fmla="*/ 3098800 h 6197600"/>
              <a:gd name="connsiteX9" fmla="*/ 949325 w 4048125"/>
              <a:gd name="connsiteY9" fmla="*/ 1270012 h 6197600"/>
              <a:gd name="connsiteX10" fmla="*/ 77616 w 4048125"/>
              <a:gd name="connsiteY10" fmla="*/ 1490737 h 6197600"/>
              <a:gd name="connsiteX11" fmla="*/ 0 w 4048125"/>
              <a:gd name="connsiteY11" fmla="*/ 1537890 h 6197600"/>
              <a:gd name="connsiteX12" fmla="*/ 0 w 4048125"/>
              <a:gd name="connsiteY12" fmla="*/ 149504 h 6197600"/>
              <a:gd name="connsiteX13" fmla="*/ 27837 w 4048125"/>
              <a:gd name="connsiteY13" fmla="*/ 139316 h 6197600"/>
              <a:gd name="connsiteX14" fmla="*/ 949325 w 4048125"/>
              <a:gd name="connsiteY14" fmla="*/ 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48125" h="6197600">
                <a:moveTo>
                  <a:pt x="949325" y="0"/>
                </a:moveTo>
                <a:cubicBezTo>
                  <a:pt x="2660745" y="0"/>
                  <a:pt x="4048125" y="1387380"/>
                  <a:pt x="4048125" y="3098800"/>
                </a:cubicBezTo>
                <a:cubicBezTo>
                  <a:pt x="4048125" y="4810220"/>
                  <a:pt x="2660745" y="6197600"/>
                  <a:pt x="949325" y="6197600"/>
                </a:cubicBezTo>
                <a:cubicBezTo>
                  <a:pt x="628434" y="6197600"/>
                  <a:pt x="318935" y="6148825"/>
                  <a:pt x="27837" y="6058284"/>
                </a:cubicBezTo>
                <a:lnTo>
                  <a:pt x="0" y="6048096"/>
                </a:lnTo>
                <a:lnTo>
                  <a:pt x="0" y="4659711"/>
                </a:lnTo>
                <a:lnTo>
                  <a:pt x="77616" y="4706863"/>
                </a:lnTo>
                <a:cubicBezTo>
                  <a:pt x="336743" y="4847630"/>
                  <a:pt x="633696" y="4927588"/>
                  <a:pt x="949325" y="4927588"/>
                </a:cubicBezTo>
                <a:cubicBezTo>
                  <a:pt x="1959337" y="4927588"/>
                  <a:pt x="2778113" y="4108812"/>
                  <a:pt x="2778113" y="3098800"/>
                </a:cubicBezTo>
                <a:cubicBezTo>
                  <a:pt x="2778113" y="2088788"/>
                  <a:pt x="1959337" y="1270012"/>
                  <a:pt x="949325" y="1270012"/>
                </a:cubicBezTo>
                <a:cubicBezTo>
                  <a:pt x="633696" y="1270012"/>
                  <a:pt x="336743" y="1349971"/>
                  <a:pt x="77616" y="1490737"/>
                </a:cubicBezTo>
                <a:lnTo>
                  <a:pt x="0" y="1537890"/>
                </a:lnTo>
                <a:lnTo>
                  <a:pt x="0" y="149504"/>
                </a:lnTo>
                <a:lnTo>
                  <a:pt x="27837" y="139316"/>
                </a:lnTo>
                <a:cubicBezTo>
                  <a:pt x="318935" y="48775"/>
                  <a:pt x="628434" y="0"/>
                  <a:pt x="949325" y="0"/>
                </a:cubicBezTo>
                <a:close/>
              </a:path>
            </a:pathLst>
          </a:custGeom>
          <a:solidFill>
            <a:srgbClr val="94D9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FE392DC0-087F-4A63-AE43-DE3FA375838A}"/>
              </a:ext>
            </a:extLst>
          </p:cNvPr>
          <p:cNvSpPr/>
          <p:nvPr/>
        </p:nvSpPr>
        <p:spPr>
          <a:xfrm rot="18900000">
            <a:off x="7092548" y="1445270"/>
            <a:ext cx="571725" cy="571725"/>
          </a:xfrm>
          <a:prstGeom prst="ellipse">
            <a:avLst/>
          </a:prstGeom>
          <a:gradFill>
            <a:gsLst>
              <a:gs pos="800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ED9B355E-562D-4AF5-85E2-956C8374CED6}"/>
              </a:ext>
            </a:extLst>
          </p:cNvPr>
          <p:cNvSpPr/>
          <p:nvPr/>
        </p:nvSpPr>
        <p:spPr>
          <a:xfrm>
            <a:off x="-2328540" y="-633997"/>
            <a:ext cx="8009880" cy="800988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31800" dist="685800" sx="96000" sy="96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165AAC8-329A-4C92-96CA-CE9404042030}"/>
              </a:ext>
            </a:extLst>
          </p:cNvPr>
          <p:cNvSpPr txBox="1"/>
          <p:nvPr/>
        </p:nvSpPr>
        <p:spPr>
          <a:xfrm>
            <a:off x="7233928" y="1516532"/>
            <a:ext cx="133369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E1FD"/>
                    </a:gs>
                    <a:gs pos="79000">
                      <a:srgbClr val="3C8CE7"/>
                    </a:gs>
                  </a:gsLst>
                  <a:lin ang="42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90%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6E1FD"/>
                  </a:gs>
                  <a:gs pos="79000">
                    <a:srgbClr val="3C8CE7"/>
                  </a:gs>
                </a:gsLst>
                <a:lin ang="42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1A55570-590E-4353-9A84-DE45EC4F05F1}"/>
              </a:ext>
            </a:extLst>
          </p:cNvPr>
          <p:cNvSpPr txBox="1"/>
          <p:nvPr/>
        </p:nvSpPr>
        <p:spPr>
          <a:xfrm>
            <a:off x="7242629" y="2171477"/>
            <a:ext cx="3764280" cy="1579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据估计，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C8CE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南极海豹的数量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占全世界海豹数量的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90%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左右，是全世界海豹最多的地方。在南极生活的“海豹”有食蟹海豹、象海豹、威德尔海豹、豹海豹、罗斯海豹、南极毛海豹等。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CAF5247-3C4B-4890-9470-7C4EE39CAA7F}"/>
              </a:ext>
            </a:extLst>
          </p:cNvPr>
          <p:cNvGrpSpPr/>
          <p:nvPr/>
        </p:nvGrpSpPr>
        <p:grpSpPr>
          <a:xfrm>
            <a:off x="7262926" y="4136714"/>
            <a:ext cx="1626472" cy="441009"/>
            <a:chOff x="6263404" y="4027169"/>
            <a:chExt cx="1626472" cy="441009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AF8DE5B7-6DCB-4E31-BBFF-9EACD7E04B25}"/>
                </a:ext>
              </a:extLst>
            </p:cNvPr>
            <p:cNvSpPr/>
            <p:nvPr/>
          </p:nvSpPr>
          <p:spPr>
            <a:xfrm>
              <a:off x="6263404" y="4041139"/>
              <a:ext cx="1626472" cy="42703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6E1FD"/>
                </a:gs>
                <a:gs pos="79000">
                  <a:srgbClr val="3C8CE7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1F0A152F-0DAC-44B0-A8BF-5F97F43F6304}"/>
                </a:ext>
              </a:extLst>
            </p:cNvPr>
            <p:cNvSpPr txBox="1"/>
            <p:nvPr/>
          </p:nvSpPr>
          <p:spPr>
            <a:xfrm>
              <a:off x="6327538" y="4027169"/>
              <a:ext cx="1498202" cy="366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哺乳类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A572BF4-1C62-4D10-B108-E15B000D496D}"/>
              </a:ext>
            </a:extLst>
          </p:cNvPr>
          <p:cNvSpPr txBox="1"/>
          <p:nvPr/>
        </p:nvSpPr>
        <p:spPr>
          <a:xfrm>
            <a:off x="7257869" y="4680997"/>
            <a:ext cx="3241403" cy="732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海豹是哺乳类海洋动物，从南极到北极，从海水到淡水湖泊，都有它的足迹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94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7">
            <a:extLst>
              <a:ext uri="{FF2B5EF4-FFF2-40B4-BE49-F238E27FC236}">
                <a16:creationId xmlns="" xmlns:a16="http://schemas.microsoft.com/office/drawing/2014/main" id="{00E8D0AE-D5DF-4166-9ABB-69CC39ECFC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231046FD-DA06-4962-AF51-CB757CB07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87B068A-698B-4B95-9F69-220126B42833}"/>
              </a:ext>
            </a:extLst>
          </p:cNvPr>
          <p:cNvSpPr/>
          <p:nvPr/>
        </p:nvSpPr>
        <p:spPr>
          <a:xfrm>
            <a:off x="6224288" y="1"/>
            <a:ext cx="1117854" cy="6857999"/>
          </a:xfrm>
          <a:custGeom>
            <a:avLst/>
            <a:gdLst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7" fmla="*/ 91440 w 8092416"/>
              <a:gd name="connsiteY7" fmla="*/ 91440 h 6857999"/>
              <a:gd name="connsiteX0" fmla="*/ 0 w 8092416"/>
              <a:gd name="connsiteY0" fmla="*/ 0 h 6857999"/>
              <a:gd name="connsiteX1" fmla="*/ 6974562 w 8092416"/>
              <a:gd name="connsiteY1" fmla="*/ 0 h 6857999"/>
              <a:gd name="connsiteX2" fmla="*/ 7098043 w 8092416"/>
              <a:gd name="connsiteY2" fmla="*/ 173644 h 6857999"/>
              <a:gd name="connsiteX3" fmla="*/ 8092416 w 8092416"/>
              <a:gd name="connsiteY3" fmla="*/ 3429000 h 6857999"/>
              <a:gd name="connsiteX4" fmla="*/ 7098043 w 8092416"/>
              <a:gd name="connsiteY4" fmla="*/ 6684357 h 6857999"/>
              <a:gd name="connsiteX5" fmla="*/ 6974563 w 8092416"/>
              <a:gd name="connsiteY5" fmla="*/ 6857999 h 6857999"/>
              <a:gd name="connsiteX6" fmla="*/ 0 w 8092416"/>
              <a:gd name="connsiteY6" fmla="*/ 6857999 h 6857999"/>
              <a:gd name="connsiteX0" fmla="*/ 6974562 w 8092416"/>
              <a:gd name="connsiteY0" fmla="*/ 0 h 6857999"/>
              <a:gd name="connsiteX1" fmla="*/ 7098043 w 8092416"/>
              <a:gd name="connsiteY1" fmla="*/ 173644 h 6857999"/>
              <a:gd name="connsiteX2" fmla="*/ 8092416 w 8092416"/>
              <a:gd name="connsiteY2" fmla="*/ 3429000 h 6857999"/>
              <a:gd name="connsiteX3" fmla="*/ 7098043 w 8092416"/>
              <a:gd name="connsiteY3" fmla="*/ 6684357 h 6857999"/>
              <a:gd name="connsiteX4" fmla="*/ 6974563 w 8092416"/>
              <a:gd name="connsiteY4" fmla="*/ 6857999 h 6857999"/>
              <a:gd name="connsiteX5" fmla="*/ 0 w 8092416"/>
              <a:gd name="connsiteY5" fmla="*/ 6857999 h 6857999"/>
              <a:gd name="connsiteX0" fmla="*/ 0 w 1117854"/>
              <a:gd name="connsiteY0" fmla="*/ 0 h 6857999"/>
              <a:gd name="connsiteX1" fmla="*/ 123481 w 1117854"/>
              <a:gd name="connsiteY1" fmla="*/ 173644 h 6857999"/>
              <a:gd name="connsiteX2" fmla="*/ 1117854 w 1117854"/>
              <a:gd name="connsiteY2" fmla="*/ 3429000 h 6857999"/>
              <a:gd name="connsiteX3" fmla="*/ 123481 w 1117854"/>
              <a:gd name="connsiteY3" fmla="*/ 6684357 h 6857999"/>
              <a:gd name="connsiteX4" fmla="*/ 1 w 1117854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854" h="6857999">
                <a:moveTo>
                  <a:pt x="0" y="0"/>
                </a:moveTo>
                <a:lnTo>
                  <a:pt x="123481" y="173644"/>
                </a:lnTo>
                <a:cubicBezTo>
                  <a:pt x="751277" y="1102904"/>
                  <a:pt x="1117854" y="2223143"/>
                  <a:pt x="1117854" y="3429000"/>
                </a:cubicBezTo>
                <a:cubicBezTo>
                  <a:pt x="1117854" y="4634858"/>
                  <a:pt x="751277" y="5755096"/>
                  <a:pt x="123481" y="6684357"/>
                </a:cubicBezTo>
                <a:lnTo>
                  <a:pt x="1" y="6857999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E94BB73-A83E-4EA8-8232-355F65AEA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19100" y="0"/>
            <a:ext cx="7534656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546F7E1C-426C-4186-A22F-8E751F08AF8D}"/>
              </a:ext>
            </a:extLst>
          </p:cNvPr>
          <p:cNvSpPr/>
          <p:nvPr/>
        </p:nvSpPr>
        <p:spPr>
          <a:xfrm>
            <a:off x="-419100" y="0"/>
            <a:ext cx="7536857" cy="6858000"/>
          </a:xfrm>
          <a:custGeom>
            <a:avLst/>
            <a:gdLst>
              <a:gd name="connsiteX0" fmla="*/ 0 w 7536857"/>
              <a:gd name="connsiteY0" fmla="*/ 0 h 6858000"/>
              <a:gd name="connsiteX1" fmla="*/ 6351816 w 7536857"/>
              <a:gd name="connsiteY1" fmla="*/ 0 h 6858000"/>
              <a:gd name="connsiteX2" fmla="*/ 6432300 w 7536857"/>
              <a:gd name="connsiteY2" fmla="*/ 102417 h 6858000"/>
              <a:gd name="connsiteX3" fmla="*/ 7536857 w 7536857"/>
              <a:gd name="connsiteY3" fmla="*/ 3429000 h 6858000"/>
              <a:gd name="connsiteX4" fmla="*/ 6432300 w 7536857"/>
              <a:gd name="connsiteY4" fmla="*/ 6755583 h 6858000"/>
              <a:gd name="connsiteX5" fmla="*/ 6351816 w 7536857"/>
              <a:gd name="connsiteY5" fmla="*/ 6858000 h 6858000"/>
              <a:gd name="connsiteX6" fmla="*/ 0 w 753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36857" h="6858000">
                <a:moveTo>
                  <a:pt x="0" y="0"/>
                </a:moveTo>
                <a:lnTo>
                  <a:pt x="6351816" y="0"/>
                </a:lnTo>
                <a:lnTo>
                  <a:pt x="6432300" y="102417"/>
                </a:lnTo>
                <a:cubicBezTo>
                  <a:pt x="7126033" y="1030047"/>
                  <a:pt x="7536857" y="2181547"/>
                  <a:pt x="7536857" y="3429000"/>
                </a:cubicBezTo>
                <a:cubicBezTo>
                  <a:pt x="7536857" y="4676454"/>
                  <a:pt x="7126033" y="5827953"/>
                  <a:pt x="6432300" y="6755583"/>
                </a:cubicBezTo>
                <a:lnTo>
                  <a:pt x="6351816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48000">
                <a:srgbClr val="FFFFFF">
                  <a:alpha val="74000"/>
                </a:srgbClr>
              </a:gs>
              <a:gs pos="28000">
                <a:srgbClr val="FFFFFF">
                  <a:alpha val="72000"/>
                </a:srgbClr>
              </a:gs>
              <a:gs pos="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FFA1FA8D-3FBE-407F-B59D-65C813314C92}"/>
              </a:ext>
            </a:extLst>
          </p:cNvPr>
          <p:cNvGrpSpPr/>
          <p:nvPr/>
        </p:nvGrpSpPr>
        <p:grpSpPr>
          <a:xfrm>
            <a:off x="977652" y="6108700"/>
            <a:ext cx="565239" cy="101600"/>
            <a:chOff x="658189" y="1028700"/>
            <a:chExt cx="565239" cy="101600"/>
          </a:xfrm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7F82BD6F-92D7-48B5-8D80-ADE2D016EB8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8189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6ED5C7E3-3599-49C1-83D5-337694933FC6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730865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5A363441-84D3-4C01-87C5-0629F34D0A9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03541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AF92322A-9701-4B91-A7A2-2C4ACB1B75CE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76217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B0318F01-E674-4192-927D-710E3EB16C9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48893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A104CD7C-7BF2-47C4-9935-CF897C4ED516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21569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239525B8-2648-4C00-9D24-704A8419CAF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94245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252E877F-4BD6-431F-80B7-8E6A7DF4C01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66921" y="1028700"/>
              <a:ext cx="56507" cy="1016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E8EA7C58-7490-4E0F-B184-9AD384BBFD22}"/>
              </a:ext>
            </a:extLst>
          </p:cNvPr>
          <p:cNvSpPr/>
          <p:nvPr/>
        </p:nvSpPr>
        <p:spPr>
          <a:xfrm rot="18900000">
            <a:off x="870730" y="1311548"/>
            <a:ext cx="1031674" cy="1031674"/>
          </a:xfrm>
          <a:prstGeom prst="ellipse">
            <a:avLst/>
          </a:prstGeom>
          <a:gradFill>
            <a:gsLst>
              <a:gs pos="800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2C65D528-16D5-4093-B8E8-3FFCA0B695F4}"/>
              </a:ext>
            </a:extLst>
          </p:cNvPr>
          <p:cNvSpPr/>
          <p:nvPr/>
        </p:nvSpPr>
        <p:spPr>
          <a:xfrm flipV="1">
            <a:off x="1018720" y="2650670"/>
            <a:ext cx="3956051" cy="120652"/>
          </a:xfrm>
          <a:custGeom>
            <a:avLst/>
            <a:gdLst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262847"/>
              <a:gd name="connsiteX1" fmla="*/ 6415214 w 6415214"/>
              <a:gd name="connsiteY1" fmla="*/ 171407 h 262847"/>
              <a:gd name="connsiteX2" fmla="*/ 6415214 w 6415214"/>
              <a:gd name="connsiteY2" fmla="*/ 100390 h 262847"/>
              <a:gd name="connsiteX3" fmla="*/ 511261 w 6415214"/>
              <a:gd name="connsiteY3" fmla="*/ 100390 h 262847"/>
              <a:gd name="connsiteX4" fmla="*/ 229919 w 6415214"/>
              <a:gd name="connsiteY4" fmla="*/ 0 h 262847"/>
              <a:gd name="connsiteX5" fmla="*/ 229919 w 6415214"/>
              <a:gd name="connsiteY5" fmla="*/ 100390 h 262847"/>
              <a:gd name="connsiteX6" fmla="*/ 0 w 6415214"/>
              <a:gd name="connsiteY6" fmla="*/ 100390 h 262847"/>
              <a:gd name="connsiteX7" fmla="*/ 91440 w 6415214"/>
              <a:gd name="connsiteY7" fmla="*/ 262847 h 262847"/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171407"/>
              <a:gd name="connsiteX1" fmla="*/ 6415214 w 6415214"/>
              <a:gd name="connsiteY1" fmla="*/ 100390 h 171407"/>
              <a:gd name="connsiteX2" fmla="*/ 511261 w 6415214"/>
              <a:gd name="connsiteY2" fmla="*/ 100390 h 171407"/>
              <a:gd name="connsiteX3" fmla="*/ 229919 w 6415214"/>
              <a:gd name="connsiteY3" fmla="*/ 0 h 171407"/>
              <a:gd name="connsiteX4" fmla="*/ 229919 w 6415214"/>
              <a:gd name="connsiteY4" fmla="*/ 100390 h 171407"/>
              <a:gd name="connsiteX5" fmla="*/ 0 w 6415214"/>
              <a:gd name="connsiteY5" fmla="*/ 100390 h 171407"/>
              <a:gd name="connsiteX0" fmla="*/ 6415214 w 6415214"/>
              <a:gd name="connsiteY0" fmla="*/ 100390 h 100390"/>
              <a:gd name="connsiteX1" fmla="*/ 511261 w 6415214"/>
              <a:gd name="connsiteY1" fmla="*/ 100390 h 100390"/>
              <a:gd name="connsiteX2" fmla="*/ 229919 w 6415214"/>
              <a:gd name="connsiteY2" fmla="*/ 0 h 100390"/>
              <a:gd name="connsiteX3" fmla="*/ 229919 w 6415214"/>
              <a:gd name="connsiteY3" fmla="*/ 100390 h 100390"/>
              <a:gd name="connsiteX4" fmla="*/ 0 w 6415214"/>
              <a:gd name="connsiteY4" fmla="*/ 100390 h 100390"/>
              <a:gd name="connsiteX0" fmla="*/ 6415214 w 6415214"/>
              <a:gd name="connsiteY0" fmla="*/ 195640 h 195640"/>
              <a:gd name="connsiteX1" fmla="*/ 511261 w 6415214"/>
              <a:gd name="connsiteY1" fmla="*/ 195640 h 195640"/>
              <a:gd name="connsiteX2" fmla="*/ 227538 w 6415214"/>
              <a:gd name="connsiteY2" fmla="*/ 0 h 195640"/>
              <a:gd name="connsiteX3" fmla="*/ 229919 w 6415214"/>
              <a:gd name="connsiteY3" fmla="*/ 195640 h 195640"/>
              <a:gd name="connsiteX4" fmla="*/ 0 w 6415214"/>
              <a:gd name="connsiteY4" fmla="*/ 195640 h 195640"/>
              <a:gd name="connsiteX0" fmla="*/ 6415214 w 6415214"/>
              <a:gd name="connsiteY0" fmla="*/ 193259 h 193259"/>
              <a:gd name="connsiteX1" fmla="*/ 511261 w 6415214"/>
              <a:gd name="connsiteY1" fmla="*/ 193259 h 193259"/>
              <a:gd name="connsiteX2" fmla="*/ 232301 w 6415214"/>
              <a:gd name="connsiteY2" fmla="*/ 0 h 193259"/>
              <a:gd name="connsiteX3" fmla="*/ 229919 w 6415214"/>
              <a:gd name="connsiteY3" fmla="*/ 193259 h 193259"/>
              <a:gd name="connsiteX4" fmla="*/ 0 w 6415214"/>
              <a:gd name="connsiteY4" fmla="*/ 193259 h 19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5214" h="193259">
                <a:moveTo>
                  <a:pt x="6415214" y="193259"/>
                </a:moveTo>
                <a:lnTo>
                  <a:pt x="511261" y="193259"/>
                </a:lnTo>
                <a:lnTo>
                  <a:pt x="232301" y="0"/>
                </a:lnTo>
                <a:cubicBezTo>
                  <a:pt x="233095" y="65213"/>
                  <a:pt x="229125" y="128046"/>
                  <a:pt x="229919" y="193259"/>
                </a:cubicBezTo>
                <a:lnTo>
                  <a:pt x="0" y="193259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阿里巴巴普惠体 R"/>
              <a:sym typeface="+mn-lt"/>
            </a:endParaRPr>
          </a:p>
        </p:txBody>
      </p:sp>
      <p:sp>
        <p:nvSpPr>
          <p:cNvPr id="33" name="标题 47">
            <a:extLst>
              <a:ext uri="{FF2B5EF4-FFF2-40B4-BE49-F238E27FC236}">
                <a16:creationId xmlns="" xmlns:a16="http://schemas.microsoft.com/office/drawing/2014/main" id="{04ACB9B6-7B41-451A-BFBF-E3DE518C05EC}"/>
              </a:ext>
            </a:extLst>
          </p:cNvPr>
          <p:cNvSpPr txBox="1">
            <a:spLocks/>
          </p:cNvSpPr>
          <p:nvPr/>
        </p:nvSpPr>
        <p:spPr>
          <a:xfrm>
            <a:off x="956989" y="1527142"/>
            <a:ext cx="4247317" cy="1200329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spc="100" dirty="0">
                <a:solidFill>
                  <a:schemeClr val="tx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6E1FD"/>
                    </a:gs>
                    <a:gs pos="35000">
                      <a:srgbClr val="3C8CE7"/>
                    </a:gs>
                  </a:gsLst>
                  <a:lin ang="162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/>
              </a:rPr>
              <a:t>南极海豹</a:t>
            </a:r>
            <a:endParaRPr kumimoji="0" lang="en-US" altLang="zh-CN" sz="8000" b="1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06E1FD"/>
                  </a:gs>
                  <a:gs pos="35000">
                    <a:srgbClr val="3C8CE7"/>
                  </a:gs>
                </a:gsLst>
                <a:lin ang="16200000" scaled="0"/>
                <a:tileRect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阿里巴巴普惠体 R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E51AC2B7-0452-44DC-A3A1-03D3835A7BE4}"/>
              </a:ext>
            </a:extLst>
          </p:cNvPr>
          <p:cNvSpPr txBox="1"/>
          <p:nvPr/>
        </p:nvSpPr>
        <p:spPr>
          <a:xfrm>
            <a:off x="907524" y="2886272"/>
            <a:ext cx="4179734" cy="1859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南极海豹属于保护动物， 而且几乎没有天敌，所以它们不怎么怕人。他们是食肉动物，通常吃鱼、虾或鱿鱼，还会吃企鹅或其他海豹，是南极仅次于虎鲸的凶猛动物。</a:t>
            </a:r>
          </a:p>
        </p:txBody>
      </p:sp>
    </p:spTree>
    <p:extLst>
      <p:ext uri="{BB962C8B-B14F-4D97-AF65-F5344CB8AC3E}">
        <p14:creationId xmlns:p14="http://schemas.microsoft.com/office/powerpoint/2010/main" val="156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="" xmlns:a16="http://schemas.microsoft.com/office/drawing/2014/main" id="{71B1BF1A-A142-4227-B1C5-DEAC66A68084}"/>
              </a:ext>
            </a:extLst>
          </p:cNvPr>
          <p:cNvSpPr/>
          <p:nvPr/>
        </p:nvSpPr>
        <p:spPr>
          <a:xfrm>
            <a:off x="3877128" y="5101771"/>
            <a:ext cx="4992914" cy="4992914"/>
          </a:xfrm>
          <a:prstGeom prst="donut">
            <a:avLst>
              <a:gd name="adj" fmla="val 11423"/>
            </a:avLst>
          </a:prstGeom>
          <a:gradFill>
            <a:gsLst>
              <a:gs pos="0">
                <a:srgbClr val="06E1FD"/>
              </a:gs>
              <a:gs pos="100000">
                <a:srgbClr val="3C8CE7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EE6D3BA1-B903-4857-BBED-F0DD031F12AA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5112890 h 6858000"/>
              <a:gd name="connsiteX1" fmla="*/ 69072 w 12191999"/>
              <a:gd name="connsiteY1" fmla="*/ 5256273 h 6858000"/>
              <a:gd name="connsiteX2" fmla="*/ 1612615 w 12191999"/>
              <a:gd name="connsiteY2" fmla="*/ 6799817 h 6858000"/>
              <a:gd name="connsiteX3" fmla="*/ 1726217 w 12191999"/>
              <a:gd name="connsiteY3" fmla="*/ 6858000 h 6858000"/>
              <a:gd name="connsiteX4" fmla="*/ 0 w 12191999"/>
              <a:gd name="connsiteY4" fmla="*/ 6858000 h 6858000"/>
              <a:gd name="connsiteX5" fmla="*/ 9237378 w 12191999"/>
              <a:gd name="connsiteY5" fmla="*/ 2547241 h 6858000"/>
              <a:gd name="connsiteX6" fmla="*/ 9270498 w 12191999"/>
              <a:gd name="connsiteY6" fmla="*/ 2837212 h 6858000"/>
              <a:gd name="connsiteX7" fmla="*/ 9239527 w 12191999"/>
              <a:gd name="connsiteY7" fmla="*/ 2558768 h 6858000"/>
              <a:gd name="connsiteX8" fmla="*/ 9156658 w 12191999"/>
              <a:gd name="connsiteY8" fmla="*/ 2121204 h 6858000"/>
              <a:gd name="connsiteX9" fmla="*/ 9205449 w 12191999"/>
              <a:gd name="connsiteY9" fmla="*/ 2375981 h 6858000"/>
              <a:gd name="connsiteX10" fmla="*/ 9161086 w 12191999"/>
              <a:gd name="connsiteY10" fmla="*/ 2138026 h 6858000"/>
              <a:gd name="connsiteX11" fmla="*/ 9045814 w 12191999"/>
              <a:gd name="connsiteY11" fmla="*/ 1706655 h 6858000"/>
              <a:gd name="connsiteX12" fmla="*/ 9109697 w 12191999"/>
              <a:gd name="connsiteY12" fmla="*/ 1942804 h 6858000"/>
              <a:gd name="connsiteX13" fmla="*/ 9053259 w 12191999"/>
              <a:gd name="connsiteY13" fmla="*/ 1728399 h 6858000"/>
              <a:gd name="connsiteX14" fmla="*/ 8906044 w 12191999"/>
              <a:gd name="connsiteY14" fmla="*/ 1304789 h 6858000"/>
              <a:gd name="connsiteX15" fmla="*/ 8984442 w 12191999"/>
              <a:gd name="connsiteY15" fmla="*/ 1527422 h 6858000"/>
              <a:gd name="connsiteX16" fmla="*/ 8917196 w 12191999"/>
              <a:gd name="connsiteY16" fmla="*/ 1331035 h 6858000"/>
              <a:gd name="connsiteX17" fmla="*/ 8738545 w 12191999"/>
              <a:gd name="connsiteY17" fmla="*/ 916804 h 6858000"/>
              <a:gd name="connsiteX18" fmla="*/ 8830874 w 12191999"/>
              <a:gd name="connsiteY18" fmla="*/ 1127889 h 6858000"/>
              <a:gd name="connsiteX19" fmla="*/ 8754046 w 12191999"/>
              <a:gd name="connsiteY19" fmla="*/ 947084 h 6858000"/>
              <a:gd name="connsiteX20" fmla="*/ 8544516 w 12191999"/>
              <a:gd name="connsiteY20" fmla="*/ 543892 h 6858000"/>
              <a:gd name="connsiteX21" fmla="*/ 8650188 w 12191999"/>
              <a:gd name="connsiteY21" fmla="*/ 744196 h 6858000"/>
              <a:gd name="connsiteX22" fmla="*/ 8564956 w 12191999"/>
              <a:gd name="connsiteY22" fmla="*/ 577694 h 6858000"/>
              <a:gd name="connsiteX23" fmla="*/ 8320273 w 12191999"/>
              <a:gd name="connsiteY23" fmla="*/ 179433 h 6858000"/>
              <a:gd name="connsiteX24" fmla="*/ 8443577 w 12191999"/>
              <a:gd name="connsiteY24" fmla="*/ 376975 h 6858000"/>
              <a:gd name="connsiteX25" fmla="*/ 8351077 w 12191999"/>
              <a:gd name="connsiteY25" fmla="*/ 224014 h 6858000"/>
              <a:gd name="connsiteX26" fmla="*/ 5153559 w 12191999"/>
              <a:gd name="connsiteY26" fmla="*/ 0 h 6858000"/>
              <a:gd name="connsiteX27" fmla="*/ 8195189 w 12191999"/>
              <a:gd name="connsiteY27" fmla="*/ 0 h 6858000"/>
              <a:gd name="connsiteX28" fmla="*/ 8234000 w 12191999"/>
              <a:gd name="connsiteY28" fmla="*/ 54577 h 6858000"/>
              <a:gd name="connsiteX29" fmla="*/ 8196288 w 12191999"/>
              <a:gd name="connsiteY29" fmla="*/ 0 h 6858000"/>
              <a:gd name="connsiteX30" fmla="*/ 12191999 w 12191999"/>
              <a:gd name="connsiteY30" fmla="*/ 0 h 6858000"/>
              <a:gd name="connsiteX31" fmla="*/ 12191999 w 12191999"/>
              <a:gd name="connsiteY31" fmla="*/ 6858000 h 6858000"/>
              <a:gd name="connsiteX32" fmla="*/ 8195189 w 12191999"/>
              <a:gd name="connsiteY32" fmla="*/ 6858000 h 6858000"/>
              <a:gd name="connsiteX33" fmla="*/ 8302219 w 12191999"/>
              <a:gd name="connsiteY33" fmla="*/ 6707491 h 6858000"/>
              <a:gd name="connsiteX34" fmla="*/ 9303659 w 12191999"/>
              <a:gd name="connsiteY34" fmla="*/ 3429000 h 6858000"/>
              <a:gd name="connsiteX35" fmla="*/ 9287435 w 12191999"/>
              <a:gd name="connsiteY35" fmla="*/ 2989475 h 6858000"/>
              <a:gd name="connsiteX36" fmla="*/ 9286778 w 12191999"/>
              <a:gd name="connsiteY36" fmla="*/ 2983572 h 6858000"/>
              <a:gd name="connsiteX37" fmla="*/ 9303659 w 12191999"/>
              <a:gd name="connsiteY37" fmla="*/ 3429000 h 6858000"/>
              <a:gd name="connsiteX38" fmla="*/ 8302219 w 12191999"/>
              <a:gd name="connsiteY38" fmla="*/ 6707490 h 6858000"/>
              <a:gd name="connsiteX39" fmla="*/ 8195189 w 12191999"/>
              <a:gd name="connsiteY39" fmla="*/ 6858000 h 6858000"/>
              <a:gd name="connsiteX40" fmla="*/ 5153559 w 12191999"/>
              <a:gd name="connsiteY40" fmla="*/ 6858000 h 6858000"/>
              <a:gd name="connsiteX41" fmla="*/ 5267162 w 12191999"/>
              <a:gd name="connsiteY41" fmla="*/ 6799817 h 6858000"/>
              <a:gd name="connsiteX42" fmla="*/ 7273387 w 12191999"/>
              <a:gd name="connsiteY42" fmla="*/ 3429000 h 6858000"/>
              <a:gd name="connsiteX43" fmla="*/ 5267162 w 12191999"/>
              <a:gd name="connsiteY43" fmla="*/ 58184 h 6858000"/>
              <a:gd name="connsiteX44" fmla="*/ 0 w 12191999"/>
              <a:gd name="connsiteY44" fmla="*/ 0 h 6858000"/>
              <a:gd name="connsiteX45" fmla="*/ 1726217 w 12191999"/>
              <a:gd name="connsiteY45" fmla="*/ 0 h 6858000"/>
              <a:gd name="connsiteX46" fmla="*/ 1612615 w 12191999"/>
              <a:gd name="connsiteY46" fmla="*/ 58184 h 6858000"/>
              <a:gd name="connsiteX47" fmla="*/ 69072 w 12191999"/>
              <a:gd name="connsiteY47" fmla="*/ 1601727 h 6858000"/>
              <a:gd name="connsiteX48" fmla="*/ 0 w 12191999"/>
              <a:gd name="connsiteY48" fmla="*/ 17451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2191999" h="6858000">
                <a:moveTo>
                  <a:pt x="0" y="5112890"/>
                </a:moveTo>
                <a:lnTo>
                  <a:pt x="69072" y="5256273"/>
                </a:lnTo>
                <a:cubicBezTo>
                  <a:pt x="423160" y="5908091"/>
                  <a:pt x="960798" y="6445728"/>
                  <a:pt x="1612615" y="6799817"/>
                </a:cubicBezTo>
                <a:lnTo>
                  <a:pt x="1726217" y="6858000"/>
                </a:lnTo>
                <a:lnTo>
                  <a:pt x="0" y="6858000"/>
                </a:lnTo>
                <a:close/>
                <a:moveTo>
                  <a:pt x="9237378" y="2547241"/>
                </a:moveTo>
                <a:lnTo>
                  <a:pt x="9270498" y="2837212"/>
                </a:lnTo>
                <a:lnTo>
                  <a:pt x="9239527" y="2558768"/>
                </a:lnTo>
                <a:close/>
                <a:moveTo>
                  <a:pt x="9156658" y="2121204"/>
                </a:moveTo>
                <a:lnTo>
                  <a:pt x="9205449" y="2375981"/>
                </a:lnTo>
                <a:lnTo>
                  <a:pt x="9161086" y="2138026"/>
                </a:lnTo>
                <a:close/>
                <a:moveTo>
                  <a:pt x="9045814" y="1706655"/>
                </a:moveTo>
                <a:lnTo>
                  <a:pt x="9109697" y="1942804"/>
                </a:lnTo>
                <a:lnTo>
                  <a:pt x="9053259" y="1728399"/>
                </a:lnTo>
                <a:close/>
                <a:moveTo>
                  <a:pt x="8906044" y="1304789"/>
                </a:moveTo>
                <a:lnTo>
                  <a:pt x="8984442" y="1527422"/>
                </a:lnTo>
                <a:lnTo>
                  <a:pt x="8917196" y="1331035"/>
                </a:lnTo>
                <a:close/>
                <a:moveTo>
                  <a:pt x="8738545" y="916804"/>
                </a:moveTo>
                <a:lnTo>
                  <a:pt x="8830874" y="1127889"/>
                </a:lnTo>
                <a:lnTo>
                  <a:pt x="8754046" y="947084"/>
                </a:lnTo>
                <a:close/>
                <a:moveTo>
                  <a:pt x="8544516" y="543892"/>
                </a:moveTo>
                <a:lnTo>
                  <a:pt x="8650188" y="744196"/>
                </a:lnTo>
                <a:lnTo>
                  <a:pt x="8564956" y="577694"/>
                </a:lnTo>
                <a:close/>
                <a:moveTo>
                  <a:pt x="8320273" y="179433"/>
                </a:moveTo>
                <a:lnTo>
                  <a:pt x="8443577" y="376975"/>
                </a:lnTo>
                <a:lnTo>
                  <a:pt x="8351077" y="224014"/>
                </a:lnTo>
                <a:close/>
                <a:moveTo>
                  <a:pt x="5153559" y="0"/>
                </a:moveTo>
                <a:lnTo>
                  <a:pt x="8195189" y="0"/>
                </a:lnTo>
                <a:lnTo>
                  <a:pt x="8234000" y="54577"/>
                </a:lnTo>
                <a:lnTo>
                  <a:pt x="8196288" y="0"/>
                </a:lnTo>
                <a:lnTo>
                  <a:pt x="12191999" y="0"/>
                </a:lnTo>
                <a:lnTo>
                  <a:pt x="12191999" y="6858000"/>
                </a:lnTo>
                <a:lnTo>
                  <a:pt x="8195189" y="6858000"/>
                </a:lnTo>
                <a:lnTo>
                  <a:pt x="8302219" y="6707491"/>
                </a:lnTo>
                <a:cubicBezTo>
                  <a:pt x="8934476" y="5771627"/>
                  <a:pt x="9303659" y="4643427"/>
                  <a:pt x="9303659" y="3429000"/>
                </a:cubicBezTo>
                <a:cubicBezTo>
                  <a:pt x="9303659" y="3281150"/>
                  <a:pt x="9298187" y="3134578"/>
                  <a:pt x="9287435" y="2989475"/>
                </a:cubicBezTo>
                <a:lnTo>
                  <a:pt x="9286778" y="2983572"/>
                </a:lnTo>
                <a:lnTo>
                  <a:pt x="9303659" y="3429000"/>
                </a:lnTo>
                <a:cubicBezTo>
                  <a:pt x="9303659" y="4643427"/>
                  <a:pt x="8934476" y="5771626"/>
                  <a:pt x="8302219" y="6707490"/>
                </a:cubicBezTo>
                <a:lnTo>
                  <a:pt x="8195189" y="6858000"/>
                </a:lnTo>
                <a:lnTo>
                  <a:pt x="5153559" y="6858000"/>
                </a:lnTo>
                <a:lnTo>
                  <a:pt x="5267162" y="6799817"/>
                </a:lnTo>
                <a:cubicBezTo>
                  <a:pt x="6462160" y="6150655"/>
                  <a:pt x="7273387" y="4884564"/>
                  <a:pt x="7273387" y="3429000"/>
                </a:cubicBezTo>
                <a:cubicBezTo>
                  <a:pt x="7273387" y="1973437"/>
                  <a:pt x="6462160" y="707346"/>
                  <a:pt x="5267162" y="58184"/>
                </a:cubicBezTo>
                <a:close/>
                <a:moveTo>
                  <a:pt x="0" y="0"/>
                </a:moveTo>
                <a:lnTo>
                  <a:pt x="1726217" y="0"/>
                </a:lnTo>
                <a:lnTo>
                  <a:pt x="1612615" y="58184"/>
                </a:lnTo>
                <a:cubicBezTo>
                  <a:pt x="960798" y="412272"/>
                  <a:pt x="423160" y="949910"/>
                  <a:pt x="69072" y="1601727"/>
                </a:cubicBezTo>
                <a:lnTo>
                  <a:pt x="0" y="1745111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DDE41C8-510B-4985-AB56-A878F07D6EF4}"/>
              </a:ext>
            </a:extLst>
          </p:cNvPr>
          <p:cNvSpPr txBox="1"/>
          <p:nvPr/>
        </p:nvSpPr>
        <p:spPr>
          <a:xfrm>
            <a:off x="1058339" y="1101725"/>
            <a:ext cx="565860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alpha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LIFE HABITS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alpha val="4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3499EC46-46DC-4F18-AA08-DE6CA5DACDBB}"/>
              </a:ext>
            </a:extLst>
          </p:cNvPr>
          <p:cNvSpPr/>
          <p:nvPr/>
        </p:nvSpPr>
        <p:spPr>
          <a:xfrm rot="18900000">
            <a:off x="1041493" y="2340825"/>
            <a:ext cx="843608" cy="843608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2FBE053-3EAB-40C1-B1A2-7D94E41D81F4}"/>
              </a:ext>
            </a:extLst>
          </p:cNvPr>
          <p:cNvSpPr txBox="1"/>
          <p:nvPr/>
        </p:nvSpPr>
        <p:spPr>
          <a:xfrm>
            <a:off x="1098028" y="2370438"/>
            <a:ext cx="4154984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6E1FD"/>
                    </a:gs>
                    <a:gs pos="35000">
                      <a:srgbClr val="3C8CE7"/>
                    </a:gs>
                  </a:gsLst>
                  <a:lin ang="162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/>
              </a:rPr>
              <a:t>生活习性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413C3E0D-C6A9-482A-ABD4-18947A083118}"/>
              </a:ext>
            </a:extLst>
          </p:cNvPr>
          <p:cNvSpPr txBox="1"/>
          <p:nvPr/>
        </p:nvSpPr>
        <p:spPr>
          <a:xfrm>
            <a:off x="1136128" y="3796975"/>
            <a:ext cx="4045472" cy="1353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它们大部分时间都生活在水里，只有在繁育期或者晒太阳的时候才来到岸上或冰上。因此它们有很好的憋气功能，可以在水下呆半个小时以上不用换气。它们甚至可以在水里睡觉，半睡半醒中浮出水面完成换气。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84545455-256C-4C96-B321-D90BED89A152}"/>
              </a:ext>
            </a:extLst>
          </p:cNvPr>
          <p:cNvSpPr/>
          <p:nvPr/>
        </p:nvSpPr>
        <p:spPr>
          <a:xfrm flipV="1">
            <a:off x="1143000" y="3609520"/>
            <a:ext cx="4019550" cy="130630"/>
          </a:xfrm>
          <a:custGeom>
            <a:avLst/>
            <a:gdLst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262847"/>
              <a:gd name="connsiteX1" fmla="*/ 6415214 w 6415214"/>
              <a:gd name="connsiteY1" fmla="*/ 171407 h 262847"/>
              <a:gd name="connsiteX2" fmla="*/ 6415214 w 6415214"/>
              <a:gd name="connsiteY2" fmla="*/ 100390 h 262847"/>
              <a:gd name="connsiteX3" fmla="*/ 511261 w 6415214"/>
              <a:gd name="connsiteY3" fmla="*/ 100390 h 262847"/>
              <a:gd name="connsiteX4" fmla="*/ 229919 w 6415214"/>
              <a:gd name="connsiteY4" fmla="*/ 0 h 262847"/>
              <a:gd name="connsiteX5" fmla="*/ 229919 w 6415214"/>
              <a:gd name="connsiteY5" fmla="*/ 100390 h 262847"/>
              <a:gd name="connsiteX6" fmla="*/ 0 w 6415214"/>
              <a:gd name="connsiteY6" fmla="*/ 100390 h 262847"/>
              <a:gd name="connsiteX7" fmla="*/ 91440 w 6415214"/>
              <a:gd name="connsiteY7" fmla="*/ 262847 h 262847"/>
              <a:gd name="connsiteX0" fmla="*/ 0 w 6415214"/>
              <a:gd name="connsiteY0" fmla="*/ 171407 h 171407"/>
              <a:gd name="connsiteX1" fmla="*/ 6415214 w 6415214"/>
              <a:gd name="connsiteY1" fmla="*/ 171407 h 171407"/>
              <a:gd name="connsiteX2" fmla="*/ 6415214 w 6415214"/>
              <a:gd name="connsiteY2" fmla="*/ 100390 h 171407"/>
              <a:gd name="connsiteX3" fmla="*/ 511261 w 6415214"/>
              <a:gd name="connsiteY3" fmla="*/ 100390 h 171407"/>
              <a:gd name="connsiteX4" fmla="*/ 229919 w 6415214"/>
              <a:gd name="connsiteY4" fmla="*/ 0 h 171407"/>
              <a:gd name="connsiteX5" fmla="*/ 229919 w 6415214"/>
              <a:gd name="connsiteY5" fmla="*/ 100390 h 171407"/>
              <a:gd name="connsiteX6" fmla="*/ 0 w 6415214"/>
              <a:gd name="connsiteY6" fmla="*/ 100390 h 171407"/>
              <a:gd name="connsiteX0" fmla="*/ 0 w 6415214"/>
              <a:gd name="connsiteY0" fmla="*/ 171407 h 171407"/>
              <a:gd name="connsiteX1" fmla="*/ 6415214 w 6415214"/>
              <a:gd name="connsiteY1" fmla="*/ 100390 h 171407"/>
              <a:gd name="connsiteX2" fmla="*/ 511261 w 6415214"/>
              <a:gd name="connsiteY2" fmla="*/ 100390 h 171407"/>
              <a:gd name="connsiteX3" fmla="*/ 229919 w 6415214"/>
              <a:gd name="connsiteY3" fmla="*/ 0 h 171407"/>
              <a:gd name="connsiteX4" fmla="*/ 229919 w 6415214"/>
              <a:gd name="connsiteY4" fmla="*/ 100390 h 171407"/>
              <a:gd name="connsiteX5" fmla="*/ 0 w 6415214"/>
              <a:gd name="connsiteY5" fmla="*/ 100390 h 171407"/>
              <a:gd name="connsiteX0" fmla="*/ 6415214 w 6415214"/>
              <a:gd name="connsiteY0" fmla="*/ 100390 h 100390"/>
              <a:gd name="connsiteX1" fmla="*/ 511261 w 6415214"/>
              <a:gd name="connsiteY1" fmla="*/ 100390 h 100390"/>
              <a:gd name="connsiteX2" fmla="*/ 229919 w 6415214"/>
              <a:gd name="connsiteY2" fmla="*/ 0 h 100390"/>
              <a:gd name="connsiteX3" fmla="*/ 229919 w 6415214"/>
              <a:gd name="connsiteY3" fmla="*/ 100390 h 100390"/>
              <a:gd name="connsiteX4" fmla="*/ 0 w 6415214"/>
              <a:gd name="connsiteY4" fmla="*/ 100390 h 100390"/>
              <a:gd name="connsiteX0" fmla="*/ 6415214 w 6415214"/>
              <a:gd name="connsiteY0" fmla="*/ 195640 h 195640"/>
              <a:gd name="connsiteX1" fmla="*/ 511261 w 6415214"/>
              <a:gd name="connsiteY1" fmla="*/ 195640 h 195640"/>
              <a:gd name="connsiteX2" fmla="*/ 227538 w 6415214"/>
              <a:gd name="connsiteY2" fmla="*/ 0 h 195640"/>
              <a:gd name="connsiteX3" fmla="*/ 229919 w 6415214"/>
              <a:gd name="connsiteY3" fmla="*/ 195640 h 195640"/>
              <a:gd name="connsiteX4" fmla="*/ 0 w 6415214"/>
              <a:gd name="connsiteY4" fmla="*/ 195640 h 195640"/>
              <a:gd name="connsiteX0" fmla="*/ 6415214 w 6415214"/>
              <a:gd name="connsiteY0" fmla="*/ 193259 h 193259"/>
              <a:gd name="connsiteX1" fmla="*/ 511261 w 6415214"/>
              <a:gd name="connsiteY1" fmla="*/ 193259 h 193259"/>
              <a:gd name="connsiteX2" fmla="*/ 232301 w 6415214"/>
              <a:gd name="connsiteY2" fmla="*/ 0 h 193259"/>
              <a:gd name="connsiteX3" fmla="*/ 229919 w 6415214"/>
              <a:gd name="connsiteY3" fmla="*/ 193259 h 193259"/>
              <a:gd name="connsiteX4" fmla="*/ 0 w 6415214"/>
              <a:gd name="connsiteY4" fmla="*/ 193259 h 19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5214" h="193259">
                <a:moveTo>
                  <a:pt x="6415214" y="193259"/>
                </a:moveTo>
                <a:lnTo>
                  <a:pt x="511261" y="193259"/>
                </a:lnTo>
                <a:lnTo>
                  <a:pt x="232301" y="0"/>
                </a:lnTo>
                <a:cubicBezTo>
                  <a:pt x="233095" y="65213"/>
                  <a:pt x="229125" y="128046"/>
                  <a:pt x="229919" y="193259"/>
                </a:cubicBezTo>
                <a:lnTo>
                  <a:pt x="0" y="193259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阿里巴巴普惠体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47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1B72680B-4794-4033-8F0C-E451439AF2B0}"/>
              </a:ext>
            </a:extLst>
          </p:cNvPr>
          <p:cNvSpPr/>
          <p:nvPr/>
        </p:nvSpPr>
        <p:spPr>
          <a:xfrm>
            <a:off x="0" y="1"/>
            <a:ext cx="6745182" cy="6199203"/>
          </a:xfrm>
          <a:custGeom>
            <a:avLst/>
            <a:gdLst>
              <a:gd name="connsiteX0" fmla="*/ 5517859 w 6745182"/>
              <a:gd name="connsiteY0" fmla="*/ 0 h 6199203"/>
              <a:gd name="connsiteX1" fmla="*/ 6354302 w 6745182"/>
              <a:gd name="connsiteY1" fmla="*/ 0 h 6199203"/>
              <a:gd name="connsiteX2" fmla="*/ 6399864 w 6745182"/>
              <a:gd name="connsiteY2" fmla="*/ 94582 h 6199203"/>
              <a:gd name="connsiteX3" fmla="*/ 6745182 w 6745182"/>
              <a:gd name="connsiteY3" fmla="*/ 1805003 h 6199203"/>
              <a:gd name="connsiteX4" fmla="*/ 2350982 w 6745182"/>
              <a:gd name="connsiteY4" fmla="*/ 6199203 h 6199203"/>
              <a:gd name="connsiteX5" fmla="*/ 72429 w 6745182"/>
              <a:gd name="connsiteY5" fmla="*/ 5563040 h 6199203"/>
              <a:gd name="connsiteX6" fmla="*/ 0 w 6745182"/>
              <a:gd name="connsiteY6" fmla="*/ 5516607 h 6199203"/>
              <a:gd name="connsiteX7" fmla="*/ 0 w 6745182"/>
              <a:gd name="connsiteY7" fmla="*/ 4591501 h 6199203"/>
              <a:gd name="connsiteX8" fmla="*/ 30865 w 6745182"/>
              <a:gd name="connsiteY8" fmla="*/ 4619553 h 6199203"/>
              <a:gd name="connsiteX9" fmla="*/ 2350982 w 6745182"/>
              <a:gd name="connsiteY9" fmla="*/ 5452453 h 6199203"/>
              <a:gd name="connsiteX10" fmla="*/ 5998432 w 6745182"/>
              <a:gd name="connsiteY10" fmla="*/ 1805003 h 6199203"/>
              <a:gd name="connsiteX11" fmla="*/ 5558205 w 6745182"/>
              <a:gd name="connsiteY11" fmla="*/ 66412 h 61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45182" h="6199203">
                <a:moveTo>
                  <a:pt x="5517859" y="0"/>
                </a:moveTo>
                <a:lnTo>
                  <a:pt x="6354302" y="0"/>
                </a:lnTo>
                <a:lnTo>
                  <a:pt x="6399864" y="94582"/>
                </a:lnTo>
                <a:cubicBezTo>
                  <a:pt x="6622223" y="620297"/>
                  <a:pt x="6745182" y="1198291"/>
                  <a:pt x="6745182" y="1805003"/>
                </a:cubicBezTo>
                <a:cubicBezTo>
                  <a:pt x="6745182" y="4231853"/>
                  <a:pt x="4777832" y="6199203"/>
                  <a:pt x="2350982" y="6199203"/>
                </a:cubicBezTo>
                <a:cubicBezTo>
                  <a:pt x="1516753" y="6199203"/>
                  <a:pt x="736819" y="5966733"/>
                  <a:pt x="72429" y="5563040"/>
                </a:cubicBezTo>
                <a:lnTo>
                  <a:pt x="0" y="5516607"/>
                </a:lnTo>
                <a:lnTo>
                  <a:pt x="0" y="4591501"/>
                </a:lnTo>
                <a:lnTo>
                  <a:pt x="30865" y="4619553"/>
                </a:lnTo>
                <a:cubicBezTo>
                  <a:pt x="661360" y="5139883"/>
                  <a:pt x="1469669" y="5452453"/>
                  <a:pt x="2350982" y="5452453"/>
                </a:cubicBezTo>
                <a:cubicBezTo>
                  <a:pt x="4365414" y="5452453"/>
                  <a:pt x="5998432" y="3819434"/>
                  <a:pt x="5998432" y="1805003"/>
                </a:cubicBezTo>
                <a:cubicBezTo>
                  <a:pt x="5998432" y="1175494"/>
                  <a:pt x="5838958" y="583231"/>
                  <a:pt x="5558205" y="66412"/>
                </a:cubicBezTo>
                <a:close/>
              </a:path>
            </a:pathLst>
          </a:custGeom>
          <a:solidFill>
            <a:srgbClr val="94D9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A781595-9F9E-42C4-9510-608A503632C9}"/>
              </a:ext>
            </a:extLst>
          </p:cNvPr>
          <p:cNvSpPr/>
          <p:nvPr/>
        </p:nvSpPr>
        <p:spPr>
          <a:xfrm>
            <a:off x="8089900" y="0"/>
            <a:ext cx="4102100" cy="685625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46B95CE8-876C-4C04-90E3-103009B8C4D1}"/>
              </a:ext>
            </a:extLst>
          </p:cNvPr>
          <p:cNvSpPr/>
          <p:nvPr/>
        </p:nvSpPr>
        <p:spPr>
          <a:xfrm>
            <a:off x="5026025" y="954221"/>
            <a:ext cx="6022976" cy="4949558"/>
          </a:xfrm>
          <a:prstGeom prst="roundRect">
            <a:avLst>
              <a:gd name="adj" fmla="val 155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31800" dist="685800" sx="96000" sy="96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5AFDDFAA-2AA9-4E49-975F-FF941A4C341F}"/>
              </a:ext>
            </a:extLst>
          </p:cNvPr>
          <p:cNvSpPr/>
          <p:nvPr/>
        </p:nvSpPr>
        <p:spPr>
          <a:xfrm>
            <a:off x="5364163" y="1295399"/>
            <a:ext cx="2425700" cy="3099619"/>
          </a:xfrm>
          <a:prstGeom prst="roundRect">
            <a:avLst>
              <a:gd name="adj" fmla="val 1786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2E16DEEF-46AE-4770-B0AF-A68B491AE836}"/>
              </a:ext>
            </a:extLst>
          </p:cNvPr>
          <p:cNvSpPr/>
          <p:nvPr/>
        </p:nvSpPr>
        <p:spPr>
          <a:xfrm rot="18900000">
            <a:off x="821229" y="1870755"/>
            <a:ext cx="577248" cy="577248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811463B-8846-468A-BF94-12913B0CAF5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73994" y="4442094"/>
            <a:ext cx="2284413" cy="52257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7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在北半球，海豹的肉是当地居民的食品，油可用作燃料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47BFF83-1264-4582-B730-9AC7EEB2BB7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85162" y="1842937"/>
            <a:ext cx="2284413" cy="52257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7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皮质坚韧，可以用来制作衣服、鞋、帽等来抵御严寒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949644F-5F28-47DC-BB27-25B0787287EA}"/>
              </a:ext>
            </a:extLst>
          </p:cNvPr>
          <p:cNvGrpSpPr/>
          <p:nvPr/>
        </p:nvGrpSpPr>
        <p:grpSpPr>
          <a:xfrm>
            <a:off x="865762" y="1964660"/>
            <a:ext cx="3680495" cy="1976259"/>
            <a:chOff x="865762" y="1805003"/>
            <a:chExt cx="3680495" cy="1976259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993B66F0-9503-4C6E-A150-80974B1AB061}"/>
                </a:ext>
              </a:extLst>
            </p:cNvPr>
            <p:cNvSpPr txBox="1"/>
            <p:nvPr/>
          </p:nvSpPr>
          <p:spPr>
            <a:xfrm>
              <a:off x="865762" y="1805003"/>
              <a:ext cx="368049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10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06E1FD"/>
                      </a:gs>
                      <a:gs pos="35000">
                        <a:srgbClr val="3C8CE7"/>
                      </a:gs>
                    </a:gsLst>
                    <a:lin ang="16200000" scaled="0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/>
                </a:rPr>
                <a:t>惨遭大规模猎杀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AD2BF1CA-5555-4C81-9551-E9DAD96BDE4D}"/>
                </a:ext>
              </a:extLst>
            </p:cNvPr>
            <p:cNvSpPr txBox="1"/>
            <p:nvPr/>
          </p:nvSpPr>
          <p:spPr>
            <a:xfrm>
              <a:off x="889001" y="2702505"/>
              <a:ext cx="3592511" cy="1078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-apple-system-font"/>
                  <a:ea typeface="微软雅黑 Light" panose="020B0502040204020203" pitchFamily="34" charset="-122"/>
                  <a:cs typeface="+mn-cs"/>
                </a:rPr>
                <a:t>海豹的经济价值极高，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en Sans"/>
                  <a:ea typeface="微软雅黑 Light" panose="020B0502040204020203" pitchFamily="34" charset="-122"/>
                  <a:cs typeface="+mn-cs"/>
                </a:rPr>
                <a:t>但其处于海洋食物链顶部， 体内都富集了大量的汞，吃了会导致慢性中毒。但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-apple-system-font"/>
                  <a:ea typeface="微软雅黑 Light" panose="020B0502040204020203" pitchFamily="34" charset="-122"/>
                  <a:cs typeface="+mn-cs"/>
                </a:rPr>
                <a:t>有很漂亮的皮毛，和用来御寒的厚厚油脂，因此在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-apple-system-font"/>
                  <a:ea typeface="微软雅黑 Light" panose="020B0502040204020203" pitchFamily="34" charset="-122"/>
                  <a:cs typeface="+mn-cs"/>
                </a:rPr>
                <a:t>18 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-apple-system-font"/>
                  <a:ea typeface="微软雅黑 Light" panose="020B0502040204020203" pitchFamily="34" charset="-122"/>
                  <a:cs typeface="+mn-cs"/>
                </a:rPr>
                <a:t>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-apple-system-font"/>
                  <a:ea typeface="微软雅黑 Light" panose="020B0502040204020203" pitchFamily="34" charset="-122"/>
                  <a:cs typeface="+mn-cs"/>
                </a:rPr>
                <a:t>19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-apple-system-font"/>
                  <a:ea typeface="微软雅黑 Light" panose="020B0502040204020203" pitchFamily="34" charset="-122"/>
                  <a:cs typeface="+mn-cs"/>
                </a:rPr>
                <a:t>世纪惨遭大规模的猎杀</a:t>
              </a: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25ED53AA-63C3-4C7A-A5D0-DF2E4B7751BC}"/>
                </a:ext>
              </a:extLst>
            </p:cNvPr>
            <p:cNvSpPr/>
            <p:nvPr/>
          </p:nvSpPr>
          <p:spPr>
            <a:xfrm flipV="1">
              <a:off x="879154" y="2527480"/>
              <a:ext cx="3597595" cy="116660"/>
            </a:xfrm>
            <a:custGeom>
              <a:avLst/>
              <a:gdLst>
                <a:gd name="connsiteX0" fmla="*/ 0 w 6415214"/>
                <a:gd name="connsiteY0" fmla="*/ 171407 h 171407"/>
                <a:gd name="connsiteX1" fmla="*/ 6415214 w 6415214"/>
                <a:gd name="connsiteY1" fmla="*/ 171407 h 171407"/>
                <a:gd name="connsiteX2" fmla="*/ 6415214 w 6415214"/>
                <a:gd name="connsiteY2" fmla="*/ 100390 h 171407"/>
                <a:gd name="connsiteX3" fmla="*/ 511261 w 6415214"/>
                <a:gd name="connsiteY3" fmla="*/ 100390 h 171407"/>
                <a:gd name="connsiteX4" fmla="*/ 229919 w 6415214"/>
                <a:gd name="connsiteY4" fmla="*/ 0 h 171407"/>
                <a:gd name="connsiteX5" fmla="*/ 229919 w 6415214"/>
                <a:gd name="connsiteY5" fmla="*/ 100390 h 171407"/>
                <a:gd name="connsiteX6" fmla="*/ 0 w 6415214"/>
                <a:gd name="connsiteY6" fmla="*/ 100390 h 171407"/>
                <a:gd name="connsiteX0" fmla="*/ 0 w 6415214"/>
                <a:gd name="connsiteY0" fmla="*/ 171407 h 262847"/>
                <a:gd name="connsiteX1" fmla="*/ 6415214 w 6415214"/>
                <a:gd name="connsiteY1" fmla="*/ 171407 h 262847"/>
                <a:gd name="connsiteX2" fmla="*/ 6415214 w 6415214"/>
                <a:gd name="connsiteY2" fmla="*/ 100390 h 262847"/>
                <a:gd name="connsiteX3" fmla="*/ 511261 w 6415214"/>
                <a:gd name="connsiteY3" fmla="*/ 100390 h 262847"/>
                <a:gd name="connsiteX4" fmla="*/ 229919 w 6415214"/>
                <a:gd name="connsiteY4" fmla="*/ 0 h 262847"/>
                <a:gd name="connsiteX5" fmla="*/ 229919 w 6415214"/>
                <a:gd name="connsiteY5" fmla="*/ 100390 h 262847"/>
                <a:gd name="connsiteX6" fmla="*/ 0 w 6415214"/>
                <a:gd name="connsiteY6" fmla="*/ 100390 h 262847"/>
                <a:gd name="connsiteX7" fmla="*/ 91440 w 6415214"/>
                <a:gd name="connsiteY7" fmla="*/ 262847 h 262847"/>
                <a:gd name="connsiteX0" fmla="*/ 0 w 6415214"/>
                <a:gd name="connsiteY0" fmla="*/ 171407 h 171407"/>
                <a:gd name="connsiteX1" fmla="*/ 6415214 w 6415214"/>
                <a:gd name="connsiteY1" fmla="*/ 171407 h 171407"/>
                <a:gd name="connsiteX2" fmla="*/ 6415214 w 6415214"/>
                <a:gd name="connsiteY2" fmla="*/ 100390 h 171407"/>
                <a:gd name="connsiteX3" fmla="*/ 511261 w 6415214"/>
                <a:gd name="connsiteY3" fmla="*/ 100390 h 171407"/>
                <a:gd name="connsiteX4" fmla="*/ 229919 w 6415214"/>
                <a:gd name="connsiteY4" fmla="*/ 0 h 171407"/>
                <a:gd name="connsiteX5" fmla="*/ 229919 w 6415214"/>
                <a:gd name="connsiteY5" fmla="*/ 100390 h 171407"/>
                <a:gd name="connsiteX6" fmla="*/ 0 w 6415214"/>
                <a:gd name="connsiteY6" fmla="*/ 100390 h 171407"/>
                <a:gd name="connsiteX0" fmla="*/ 0 w 6415214"/>
                <a:gd name="connsiteY0" fmla="*/ 171407 h 171407"/>
                <a:gd name="connsiteX1" fmla="*/ 6415214 w 6415214"/>
                <a:gd name="connsiteY1" fmla="*/ 100390 h 171407"/>
                <a:gd name="connsiteX2" fmla="*/ 511261 w 6415214"/>
                <a:gd name="connsiteY2" fmla="*/ 100390 h 171407"/>
                <a:gd name="connsiteX3" fmla="*/ 229919 w 6415214"/>
                <a:gd name="connsiteY3" fmla="*/ 0 h 171407"/>
                <a:gd name="connsiteX4" fmla="*/ 229919 w 6415214"/>
                <a:gd name="connsiteY4" fmla="*/ 100390 h 171407"/>
                <a:gd name="connsiteX5" fmla="*/ 0 w 6415214"/>
                <a:gd name="connsiteY5" fmla="*/ 100390 h 171407"/>
                <a:gd name="connsiteX0" fmla="*/ 6415214 w 6415214"/>
                <a:gd name="connsiteY0" fmla="*/ 100390 h 100390"/>
                <a:gd name="connsiteX1" fmla="*/ 511261 w 6415214"/>
                <a:gd name="connsiteY1" fmla="*/ 100390 h 100390"/>
                <a:gd name="connsiteX2" fmla="*/ 229919 w 6415214"/>
                <a:gd name="connsiteY2" fmla="*/ 0 h 100390"/>
                <a:gd name="connsiteX3" fmla="*/ 229919 w 6415214"/>
                <a:gd name="connsiteY3" fmla="*/ 100390 h 100390"/>
                <a:gd name="connsiteX4" fmla="*/ 0 w 6415214"/>
                <a:gd name="connsiteY4" fmla="*/ 100390 h 100390"/>
                <a:gd name="connsiteX0" fmla="*/ 6415214 w 6415214"/>
                <a:gd name="connsiteY0" fmla="*/ 195640 h 195640"/>
                <a:gd name="connsiteX1" fmla="*/ 511261 w 6415214"/>
                <a:gd name="connsiteY1" fmla="*/ 195640 h 195640"/>
                <a:gd name="connsiteX2" fmla="*/ 227538 w 6415214"/>
                <a:gd name="connsiteY2" fmla="*/ 0 h 195640"/>
                <a:gd name="connsiteX3" fmla="*/ 229919 w 6415214"/>
                <a:gd name="connsiteY3" fmla="*/ 195640 h 195640"/>
                <a:gd name="connsiteX4" fmla="*/ 0 w 6415214"/>
                <a:gd name="connsiteY4" fmla="*/ 195640 h 195640"/>
                <a:gd name="connsiteX0" fmla="*/ 6415214 w 6415214"/>
                <a:gd name="connsiteY0" fmla="*/ 193259 h 193259"/>
                <a:gd name="connsiteX1" fmla="*/ 511261 w 6415214"/>
                <a:gd name="connsiteY1" fmla="*/ 193259 h 193259"/>
                <a:gd name="connsiteX2" fmla="*/ 232301 w 6415214"/>
                <a:gd name="connsiteY2" fmla="*/ 0 h 193259"/>
                <a:gd name="connsiteX3" fmla="*/ 229919 w 6415214"/>
                <a:gd name="connsiteY3" fmla="*/ 193259 h 193259"/>
                <a:gd name="connsiteX4" fmla="*/ 0 w 6415214"/>
                <a:gd name="connsiteY4" fmla="*/ 193259 h 19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5214" h="193259">
                  <a:moveTo>
                    <a:pt x="6415214" y="193259"/>
                  </a:moveTo>
                  <a:lnTo>
                    <a:pt x="511261" y="193259"/>
                  </a:lnTo>
                  <a:lnTo>
                    <a:pt x="232301" y="0"/>
                  </a:lnTo>
                  <a:cubicBezTo>
                    <a:pt x="233095" y="65213"/>
                    <a:pt x="229125" y="128046"/>
                    <a:pt x="229919" y="193259"/>
                  </a:cubicBezTo>
                  <a:lnTo>
                    <a:pt x="0" y="193259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阿里巴巴普惠体 R"/>
                <a:sym typeface="+mn-lt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943F9C27-1FA1-4F5E-B527-CF74659D3C15}"/>
              </a:ext>
            </a:extLst>
          </p:cNvPr>
          <p:cNvSpPr/>
          <p:nvPr/>
        </p:nvSpPr>
        <p:spPr>
          <a:xfrm>
            <a:off x="8284343" y="2465438"/>
            <a:ext cx="2425700" cy="3099619"/>
          </a:xfrm>
          <a:prstGeom prst="roundRect">
            <a:avLst>
              <a:gd name="adj" fmla="val 1786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99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70D7C2C8-E311-4B59-B59E-C1F54216FFD3}"/>
              </a:ext>
            </a:extLst>
          </p:cNvPr>
          <p:cNvPicPr>
            <a:picLocks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1596914" cy="6858000"/>
          </a:xfrm>
          <a:custGeom>
            <a:avLst/>
            <a:gdLst>
              <a:gd name="connsiteX0" fmla="*/ 0 w 11596914"/>
              <a:gd name="connsiteY0" fmla="*/ 0 h 6858000"/>
              <a:gd name="connsiteX1" fmla="*/ 11596914 w 11596914"/>
              <a:gd name="connsiteY1" fmla="*/ 0 h 6858000"/>
              <a:gd name="connsiteX2" fmla="*/ 11596914 w 11596914"/>
              <a:gd name="connsiteY2" fmla="*/ 6858000 h 6858000"/>
              <a:gd name="connsiteX3" fmla="*/ 0 w 115969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6914" h="6858000">
                <a:moveTo>
                  <a:pt x="0" y="0"/>
                </a:moveTo>
                <a:lnTo>
                  <a:pt x="11596914" y="0"/>
                </a:lnTo>
                <a:lnTo>
                  <a:pt x="1159691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F343512-EDA4-41A3-87A1-7379B60CD35A}"/>
              </a:ext>
            </a:extLst>
          </p:cNvPr>
          <p:cNvSpPr>
            <a:spLocks/>
          </p:cNvSpPr>
          <p:nvPr/>
        </p:nvSpPr>
        <p:spPr>
          <a:xfrm rot="10800000">
            <a:off x="2220686" y="0"/>
            <a:ext cx="9971314" cy="6858000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0"/>
                </a:schemeClr>
              </a:gs>
              <a:gs pos="86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" name="文本框 2" hidden="1">
            <a:extLst>
              <a:ext uri="{FF2B5EF4-FFF2-40B4-BE49-F238E27FC236}">
                <a16:creationId xmlns="" xmlns:a16="http://schemas.microsoft.com/office/drawing/2014/main" id="{D10CE687-B74A-4D32-9626-A8D27B018BB1}"/>
              </a:ext>
            </a:extLst>
          </p:cNvPr>
          <p:cNvSpPr txBox="1"/>
          <p:nvPr/>
        </p:nvSpPr>
        <p:spPr>
          <a:xfrm>
            <a:off x="-1231219" y="-1605251"/>
            <a:ext cx="1639864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保护海豹 我们能做什么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ECE19BE-6BB3-4FFC-A003-28FA365BE376}"/>
              </a:ext>
            </a:extLst>
          </p:cNvPr>
          <p:cNvSpPr/>
          <p:nvPr/>
        </p:nvSpPr>
        <p:spPr>
          <a:xfrm rot="2700000">
            <a:off x="10045264" y="2429707"/>
            <a:ext cx="681059" cy="681059"/>
          </a:xfrm>
          <a:prstGeom prst="ellipse">
            <a:avLst/>
          </a:prstGeom>
          <a:gradFill>
            <a:gsLst>
              <a:gs pos="8000">
                <a:srgbClr val="C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40B1A14-E128-4C2A-9A21-388812C33596}"/>
              </a:ext>
            </a:extLst>
          </p:cNvPr>
          <p:cNvGrpSpPr/>
          <p:nvPr/>
        </p:nvGrpSpPr>
        <p:grpSpPr>
          <a:xfrm>
            <a:off x="7899806" y="679465"/>
            <a:ext cx="3435446" cy="3474280"/>
            <a:chOff x="11963401" y="1"/>
            <a:chExt cx="2884714" cy="2917322"/>
          </a:xfrm>
        </p:grpSpPr>
        <p:pic>
          <p:nvPicPr>
            <p:cNvPr id="4" name="图形 3">
              <a:extLst>
                <a:ext uri="{FF2B5EF4-FFF2-40B4-BE49-F238E27FC236}">
                  <a16:creationId xmlns="" xmlns:a16="http://schemas.microsoft.com/office/drawing/2014/main" id="{D560822E-2110-4C3F-AE6F-2FD0A300F1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11963401" y="1"/>
              <a:ext cx="2884714" cy="838178"/>
            </a:xfrm>
            <a:prstGeom prst="rect">
              <a:avLst/>
            </a:prstGeom>
            <a:effectLst>
              <a:outerShdw blurRad="190500" algn="ctr" rotWithShape="0">
                <a:srgbClr val="06E1FD">
                  <a:alpha val="20000"/>
                </a:srgbClr>
              </a:outerShdw>
            </a:effectLst>
          </p:spPr>
        </p:pic>
        <p:pic>
          <p:nvPicPr>
            <p:cNvPr id="5" name="Graphic 35+">
              <a:extLst>
                <a:ext uri="{FF2B5EF4-FFF2-40B4-BE49-F238E27FC236}">
                  <a16:creationId xmlns="" xmlns:a16="http://schemas.microsoft.com/office/drawing/2014/main" id="{516E2D9E-52BF-4529-A06A-A0D6B78D34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12020455" y="2089639"/>
              <a:ext cx="2770604" cy="827684"/>
            </a:xfrm>
            <a:prstGeom prst="rect">
              <a:avLst/>
            </a:prstGeom>
            <a:effectLst>
              <a:outerShdw blurRad="190500" algn="ctr" rotWithShape="0">
                <a:srgbClr val="06E1FD">
                  <a:alpha val="20000"/>
                </a:srgbClr>
              </a:out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514979C-0774-4CE7-ADAA-B94F8EB6F0F5}"/>
              </a:ext>
            </a:extLst>
          </p:cNvPr>
          <p:cNvGrpSpPr/>
          <p:nvPr/>
        </p:nvGrpSpPr>
        <p:grpSpPr>
          <a:xfrm>
            <a:off x="8261125" y="912613"/>
            <a:ext cx="2292939" cy="3104442"/>
            <a:chOff x="-2668133" y="-690851"/>
            <a:chExt cx="2292939" cy="3104442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C748E480-DA11-41F4-91FC-7E41A20F5CF8}"/>
                </a:ext>
              </a:extLst>
            </p:cNvPr>
            <p:cNvSpPr txBox="1"/>
            <p:nvPr/>
          </p:nvSpPr>
          <p:spPr>
            <a:xfrm>
              <a:off x="-2668133" y="-647308"/>
              <a:ext cx="1341120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保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53C5AE9-6820-4252-A029-A30BF60727D1}"/>
                </a:ext>
              </a:extLst>
            </p:cNvPr>
            <p:cNvSpPr txBox="1"/>
            <p:nvPr/>
          </p:nvSpPr>
          <p:spPr>
            <a:xfrm>
              <a:off x="-1903321" y="-690851"/>
              <a:ext cx="1341120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护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1CA54AEB-66DE-4170-BBEA-271137FFB229}"/>
                </a:ext>
              </a:extLst>
            </p:cNvPr>
            <p:cNvSpPr txBox="1"/>
            <p:nvPr/>
          </p:nvSpPr>
          <p:spPr>
            <a:xfrm>
              <a:off x="-2454501" y="354177"/>
              <a:ext cx="1341120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海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586A5AC9-048D-4B21-B36A-719856D381C7}"/>
                </a:ext>
              </a:extLst>
            </p:cNvPr>
            <p:cNvSpPr txBox="1"/>
            <p:nvPr/>
          </p:nvSpPr>
          <p:spPr>
            <a:xfrm>
              <a:off x="-1716314" y="551543"/>
              <a:ext cx="1341120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50800" dist="25400" dir="2700000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8D8EA422-6A47-4036-BB0F-75530AC7D96E}"/>
              </a:ext>
            </a:extLst>
          </p:cNvPr>
          <p:cNvGrpSpPr/>
          <p:nvPr/>
        </p:nvGrpSpPr>
        <p:grpSpPr>
          <a:xfrm>
            <a:off x="7826252" y="4238784"/>
            <a:ext cx="3712868" cy="760307"/>
            <a:chOff x="3036537" y="-1058930"/>
            <a:chExt cx="3712868" cy="760307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F468E49C-15BC-4B37-ADCE-61195C2DA22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036537" y="-1058930"/>
              <a:ext cx="704893" cy="760307"/>
            </a:xfrm>
            <a:prstGeom prst="rect">
              <a:avLst/>
            </a:prstGeom>
            <a:noFill/>
            <a:effectLst/>
          </p:spPr>
          <p:txBody>
            <a:bodyPr wrap="square" lIns="48061" tIns="24031" rIns="48061" bIns="2403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625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26700" dist="13350" dir="2700021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我</a:t>
              </a:r>
              <a:endParaRPr kumimoji="0" lang="zh-CN" altLang="en-US" sz="4625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26700" dist="13350" dir="2700021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6E8007CF-4861-49E0-9DB7-60E24CB4443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38131" y="-1058930"/>
              <a:ext cx="704893" cy="760307"/>
            </a:xfrm>
            <a:prstGeom prst="rect">
              <a:avLst/>
            </a:prstGeom>
            <a:noFill/>
            <a:effectLst/>
          </p:spPr>
          <p:txBody>
            <a:bodyPr wrap="square" lIns="48061" tIns="24031" rIns="48061" bIns="2403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625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26700" dist="13350" dir="2700021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CE9CA10F-1C88-424D-8629-7662384EE2D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239727" y="-1058930"/>
              <a:ext cx="704893" cy="760307"/>
            </a:xfrm>
            <a:prstGeom prst="rect">
              <a:avLst/>
            </a:prstGeom>
            <a:noFill/>
            <a:effectLst/>
          </p:spPr>
          <p:txBody>
            <a:bodyPr wrap="square" lIns="48061" tIns="24031" rIns="48061" bIns="2403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625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26700" dist="13350" dir="2700021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能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028DE876-C0E5-4C30-8457-766EF6577CB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841323" y="-1058930"/>
              <a:ext cx="704893" cy="760307"/>
            </a:xfrm>
            <a:prstGeom prst="rect">
              <a:avLst/>
            </a:prstGeom>
            <a:noFill/>
            <a:effectLst/>
          </p:spPr>
          <p:txBody>
            <a:bodyPr wrap="square" lIns="48061" tIns="24031" rIns="48061" bIns="2403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625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26700" dist="13350" dir="2700021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做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549F22F5-63D7-49DE-8EF2-094F71F9B829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442917" y="-1058930"/>
              <a:ext cx="704893" cy="760307"/>
            </a:xfrm>
            <a:prstGeom prst="rect">
              <a:avLst/>
            </a:prstGeom>
            <a:noFill/>
            <a:effectLst/>
          </p:spPr>
          <p:txBody>
            <a:bodyPr wrap="square" lIns="48061" tIns="24031" rIns="48061" bIns="2403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625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26700" dist="13350" dir="2700021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什</a:t>
              </a:r>
              <a:endParaRPr kumimoji="0" lang="zh-CN" altLang="en-US" sz="4625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26700" dist="13350" dir="2700021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AC71990A-BA66-43C6-AC5B-C6B7E8CC8193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044512" y="-1058930"/>
              <a:ext cx="704893" cy="760307"/>
            </a:xfrm>
            <a:prstGeom prst="rect">
              <a:avLst/>
            </a:prstGeom>
            <a:noFill/>
            <a:effectLst/>
          </p:spPr>
          <p:txBody>
            <a:bodyPr wrap="square" lIns="48061" tIns="24031" rIns="48061" bIns="24031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625" b="0" i="0" u="none" strike="noStrike" kern="1200" cap="none" spc="0" normalizeH="0" baseline="0" noProof="0">
                  <a:ln>
                    <a:noFill/>
                  </a:ln>
                  <a:gradFill flip="none" rotWithShape="1">
                    <a:gsLst>
                      <a:gs pos="12000">
                        <a:srgbClr val="05E2FD"/>
                      </a:gs>
                      <a:gs pos="64000">
                        <a:srgbClr val="3C8CE7"/>
                      </a:gs>
                    </a:gsLst>
                    <a:lin ang="2700000" scaled="1"/>
                    <a:tileRect/>
                  </a:gradFill>
                  <a:effectLst>
                    <a:outerShdw blurRad="26700" dist="13350" dir="2700021" algn="tl" rotWithShape="0">
                      <a:prstClr val="black">
                        <a:alpha val="18000"/>
                      </a:prstClr>
                    </a:outerShdw>
                  </a:effectLst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  <a:cs typeface="+mn-cs"/>
                </a:rPr>
                <a:t>么</a:t>
              </a:r>
              <a:endParaRPr kumimoji="0" lang="zh-CN" altLang="en-US" sz="4625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26700" dist="13350" dir="2700021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601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D39EC63-84DD-4CB6-9F48-99E86A5DE7A2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rgbClr val="F8F8F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B05CC4FA-FC2C-47E5-9C70-C856FB1243D7}"/>
              </a:ext>
            </a:extLst>
          </p:cNvPr>
          <p:cNvSpPr/>
          <p:nvPr/>
        </p:nvSpPr>
        <p:spPr>
          <a:xfrm>
            <a:off x="0" y="2738"/>
            <a:ext cx="4362276" cy="6855263"/>
          </a:xfrm>
          <a:custGeom>
            <a:avLst/>
            <a:gdLst>
              <a:gd name="connsiteX0" fmla="*/ 0 w 4362276"/>
              <a:gd name="connsiteY0" fmla="*/ 0 h 6855263"/>
              <a:gd name="connsiteX1" fmla="*/ 3086412 w 4362276"/>
              <a:gd name="connsiteY1" fmla="*/ 0 h 6855263"/>
              <a:gd name="connsiteX2" fmla="*/ 3313028 w 4362276"/>
              <a:gd name="connsiteY2" fmla="*/ 318076 h 6855263"/>
              <a:gd name="connsiteX3" fmla="*/ 3648818 w 4362276"/>
              <a:gd name="connsiteY3" fmla="*/ 869608 h 6855263"/>
              <a:gd name="connsiteX4" fmla="*/ 3673986 w 4362276"/>
              <a:gd name="connsiteY4" fmla="*/ 918498 h 6855263"/>
              <a:gd name="connsiteX5" fmla="*/ 3622452 w 4362276"/>
              <a:gd name="connsiteY5" fmla="*/ 934495 h 6855263"/>
              <a:gd name="connsiteX6" fmla="*/ 3314063 w 4362276"/>
              <a:gd name="connsiteY6" fmla="*/ 1399747 h 6855263"/>
              <a:gd name="connsiteX7" fmla="*/ 3818995 w 4362276"/>
              <a:gd name="connsiteY7" fmla="*/ 1904678 h 6855263"/>
              <a:gd name="connsiteX8" fmla="*/ 4015537 w 4362276"/>
              <a:gd name="connsiteY8" fmla="*/ 1864998 h 6855263"/>
              <a:gd name="connsiteX9" fmla="*/ 4071499 w 4362276"/>
              <a:gd name="connsiteY9" fmla="*/ 1834624 h 6855263"/>
              <a:gd name="connsiteX10" fmla="*/ 4109342 w 4362276"/>
              <a:gd name="connsiteY10" fmla="*/ 1945233 h 6855263"/>
              <a:gd name="connsiteX11" fmla="*/ 3413387 w 4362276"/>
              <a:gd name="connsiteY11" fmla="*/ 6735033 h 6855263"/>
              <a:gd name="connsiteX12" fmla="*/ 3330986 w 4362276"/>
              <a:gd name="connsiteY12" fmla="*/ 6855263 h 6855263"/>
              <a:gd name="connsiteX13" fmla="*/ 0 w 4362276"/>
              <a:gd name="connsiteY13" fmla="*/ 6855263 h 685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2276" h="6855263">
                <a:moveTo>
                  <a:pt x="0" y="0"/>
                </a:moveTo>
                <a:lnTo>
                  <a:pt x="3086412" y="0"/>
                </a:lnTo>
                <a:lnTo>
                  <a:pt x="3313028" y="318076"/>
                </a:lnTo>
                <a:cubicBezTo>
                  <a:pt x="3437666" y="503073"/>
                  <a:pt x="3549269" y="687040"/>
                  <a:pt x="3648818" y="869608"/>
                </a:cubicBezTo>
                <a:lnTo>
                  <a:pt x="3673986" y="918498"/>
                </a:lnTo>
                <a:lnTo>
                  <a:pt x="3622452" y="934495"/>
                </a:lnTo>
                <a:cubicBezTo>
                  <a:pt x="3441225" y="1011148"/>
                  <a:pt x="3314063" y="1190598"/>
                  <a:pt x="3314063" y="1399747"/>
                </a:cubicBezTo>
                <a:cubicBezTo>
                  <a:pt x="3314063" y="1678613"/>
                  <a:pt x="3540128" y="1904678"/>
                  <a:pt x="3818995" y="1904678"/>
                </a:cubicBezTo>
                <a:cubicBezTo>
                  <a:pt x="3888711" y="1904678"/>
                  <a:pt x="3955127" y="1890549"/>
                  <a:pt x="4015537" y="1864998"/>
                </a:cubicBezTo>
                <a:lnTo>
                  <a:pt x="4071499" y="1834624"/>
                </a:lnTo>
                <a:lnTo>
                  <a:pt x="4109342" y="1945233"/>
                </a:lnTo>
                <a:cubicBezTo>
                  <a:pt x="4782926" y="4083905"/>
                  <a:pt x="3958108" y="5904347"/>
                  <a:pt x="3413387" y="6735033"/>
                </a:cubicBezTo>
                <a:lnTo>
                  <a:pt x="3330986" y="6855263"/>
                </a:lnTo>
                <a:lnTo>
                  <a:pt x="0" y="6855263"/>
                </a:lnTo>
                <a:close/>
              </a:path>
            </a:pathLst>
          </a:custGeom>
          <a:gradFill flip="none" rotWithShape="1">
            <a:gsLst>
              <a:gs pos="0">
                <a:srgbClr val="06E1FD"/>
              </a:gs>
              <a:gs pos="100000">
                <a:srgbClr val="3C8CE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8769709A-7EAD-48E2-BDEC-0DA622E02632}"/>
              </a:ext>
            </a:extLst>
          </p:cNvPr>
          <p:cNvSpPr/>
          <p:nvPr/>
        </p:nvSpPr>
        <p:spPr>
          <a:xfrm>
            <a:off x="0" y="0"/>
            <a:ext cx="4235126" cy="6858000"/>
          </a:xfrm>
          <a:custGeom>
            <a:avLst/>
            <a:gdLst>
              <a:gd name="connsiteX0" fmla="*/ 0 w 4235126"/>
              <a:gd name="connsiteY0" fmla="*/ 0 h 6858000"/>
              <a:gd name="connsiteX1" fmla="*/ 3009900 w 4235126"/>
              <a:gd name="connsiteY1" fmla="*/ 0 h 6858000"/>
              <a:gd name="connsiteX2" fmla="*/ 3590250 w 4235126"/>
              <a:gd name="connsiteY2" fmla="*/ 910148 h 6858000"/>
              <a:gd name="connsiteX3" fmla="*/ 3609237 w 4235126"/>
              <a:gd name="connsiteY3" fmla="*/ 948640 h 6858000"/>
              <a:gd name="connsiteX4" fmla="*/ 3561273 w 4235126"/>
              <a:gd name="connsiteY4" fmla="*/ 974674 h 6858000"/>
              <a:gd name="connsiteX5" fmla="*/ 3340100 w 4235126"/>
              <a:gd name="connsiteY5" fmla="*/ 1390650 h 6858000"/>
              <a:gd name="connsiteX6" fmla="*/ 3841750 w 4235126"/>
              <a:gd name="connsiteY6" fmla="*/ 1892300 h 6858000"/>
              <a:gd name="connsiteX7" fmla="*/ 3942850 w 4235126"/>
              <a:gd name="connsiteY7" fmla="*/ 1882108 h 6858000"/>
              <a:gd name="connsiteX8" fmla="*/ 3990381 w 4235126"/>
              <a:gd name="connsiteY8" fmla="*/ 1867354 h 6858000"/>
              <a:gd name="connsiteX9" fmla="*/ 4055207 w 4235126"/>
              <a:gd name="connsiteY9" fmla="*/ 2083531 h 6858000"/>
              <a:gd name="connsiteX10" fmla="*/ 3048447 w 4235126"/>
              <a:gd name="connsiteY10" fmla="*/ 6835577 h 6858000"/>
              <a:gd name="connsiteX11" fmla="*/ 3027016 w 4235126"/>
              <a:gd name="connsiteY11" fmla="*/ 6858000 h 6858000"/>
              <a:gd name="connsiteX12" fmla="*/ 0 w 4235126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35126" h="6858000">
                <a:moveTo>
                  <a:pt x="0" y="0"/>
                </a:moveTo>
                <a:lnTo>
                  <a:pt x="3009900" y="0"/>
                </a:lnTo>
                <a:cubicBezTo>
                  <a:pt x="3240137" y="306288"/>
                  <a:pt x="3432003" y="610269"/>
                  <a:pt x="3590250" y="910148"/>
                </a:cubicBezTo>
                <a:lnTo>
                  <a:pt x="3609237" y="948640"/>
                </a:lnTo>
                <a:lnTo>
                  <a:pt x="3561273" y="974674"/>
                </a:lnTo>
                <a:cubicBezTo>
                  <a:pt x="3427833" y="1064824"/>
                  <a:pt x="3340100" y="1217491"/>
                  <a:pt x="3340100" y="1390650"/>
                </a:cubicBezTo>
                <a:cubicBezTo>
                  <a:pt x="3340100" y="1667704"/>
                  <a:pt x="3564696" y="1892300"/>
                  <a:pt x="3841750" y="1892300"/>
                </a:cubicBezTo>
                <a:cubicBezTo>
                  <a:pt x="3876382" y="1892300"/>
                  <a:pt x="3910194" y="1888791"/>
                  <a:pt x="3942850" y="1882108"/>
                </a:cubicBezTo>
                <a:lnTo>
                  <a:pt x="3990381" y="1867354"/>
                </a:lnTo>
                <a:lnTo>
                  <a:pt x="4055207" y="2083531"/>
                </a:lnTo>
                <a:cubicBezTo>
                  <a:pt x="4697272" y="4464777"/>
                  <a:pt x="3444818" y="6394983"/>
                  <a:pt x="3048447" y="6835577"/>
                </a:cubicBezTo>
                <a:lnTo>
                  <a:pt x="302701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6206C9F-5965-41B8-A596-236293AA91F8}"/>
              </a:ext>
            </a:extLst>
          </p:cNvPr>
          <p:cNvGrpSpPr/>
          <p:nvPr/>
        </p:nvGrpSpPr>
        <p:grpSpPr>
          <a:xfrm>
            <a:off x="3421893" y="970793"/>
            <a:ext cx="839714" cy="839714"/>
            <a:chOff x="3421893" y="970793"/>
            <a:chExt cx="839714" cy="839714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F4F521FF-888C-4BAC-8776-B7EBAEEC7963}"/>
                </a:ext>
              </a:extLst>
            </p:cNvPr>
            <p:cNvSpPr/>
            <p:nvPr/>
          </p:nvSpPr>
          <p:spPr>
            <a:xfrm>
              <a:off x="3421893" y="970793"/>
              <a:ext cx="839714" cy="839714"/>
            </a:xfrm>
            <a:prstGeom prst="ellipse">
              <a:avLst/>
            </a:prstGeom>
            <a:gradFill flip="none" rotWithShape="1">
              <a:gsLst>
                <a:gs pos="0">
                  <a:srgbClr val="06E1FD"/>
                </a:gs>
                <a:gs pos="100000">
                  <a:srgbClr val="3C8CE7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D456446D-1E45-4D34-8AB5-7A4020E3AA5D}"/>
                </a:ext>
              </a:extLst>
            </p:cNvPr>
            <p:cNvSpPr txBox="1"/>
            <p:nvPr/>
          </p:nvSpPr>
          <p:spPr>
            <a:xfrm>
              <a:off x="3592222" y="1206499"/>
              <a:ext cx="491775" cy="368831"/>
            </a:xfrm>
            <a:custGeom>
              <a:avLst/>
              <a:gdLst/>
              <a:ahLst/>
              <a:cxnLst/>
              <a:rect l="l" t="t" r="r" b="b"/>
              <a:pathLst>
                <a:path w="1064865" h="798649">
                  <a:moveTo>
                    <a:pt x="985986" y="0"/>
                  </a:moveTo>
                  <a:lnTo>
                    <a:pt x="1045146" y="69019"/>
                  </a:lnTo>
                  <a:cubicBezTo>
                    <a:pt x="893961" y="121605"/>
                    <a:pt x="815082" y="200484"/>
                    <a:pt x="808509" y="305656"/>
                  </a:cubicBezTo>
                  <a:cubicBezTo>
                    <a:pt x="808509" y="345096"/>
                    <a:pt x="834802" y="368102"/>
                    <a:pt x="887388" y="374675"/>
                  </a:cubicBezTo>
                  <a:cubicBezTo>
                    <a:pt x="999133" y="407541"/>
                    <a:pt x="1058292" y="476560"/>
                    <a:pt x="1064865" y="581732"/>
                  </a:cubicBezTo>
                  <a:cubicBezTo>
                    <a:pt x="1051719" y="713197"/>
                    <a:pt x="969553" y="785503"/>
                    <a:pt x="818369" y="798649"/>
                  </a:cubicBezTo>
                  <a:cubicBezTo>
                    <a:pt x="654038" y="792076"/>
                    <a:pt x="568585" y="700051"/>
                    <a:pt x="562012" y="522573"/>
                  </a:cubicBezTo>
                  <a:cubicBezTo>
                    <a:pt x="568585" y="266217"/>
                    <a:pt x="709910" y="92026"/>
                    <a:pt x="985986" y="0"/>
                  </a:cubicBezTo>
                  <a:close/>
                  <a:moveTo>
                    <a:pt x="423974" y="0"/>
                  </a:moveTo>
                  <a:lnTo>
                    <a:pt x="483133" y="69019"/>
                  </a:lnTo>
                  <a:cubicBezTo>
                    <a:pt x="331949" y="121605"/>
                    <a:pt x="253070" y="200484"/>
                    <a:pt x="246497" y="305656"/>
                  </a:cubicBezTo>
                  <a:cubicBezTo>
                    <a:pt x="246497" y="345096"/>
                    <a:pt x="272790" y="368102"/>
                    <a:pt x="325375" y="374675"/>
                  </a:cubicBezTo>
                  <a:cubicBezTo>
                    <a:pt x="443694" y="400968"/>
                    <a:pt x="502853" y="469987"/>
                    <a:pt x="502853" y="581732"/>
                  </a:cubicBezTo>
                  <a:cubicBezTo>
                    <a:pt x="489707" y="713197"/>
                    <a:pt x="407541" y="785503"/>
                    <a:pt x="256356" y="798649"/>
                  </a:cubicBezTo>
                  <a:cubicBezTo>
                    <a:pt x="92025" y="792076"/>
                    <a:pt x="6573" y="700051"/>
                    <a:pt x="0" y="522573"/>
                  </a:cubicBezTo>
                  <a:cubicBezTo>
                    <a:pt x="6573" y="279363"/>
                    <a:pt x="147898" y="105172"/>
                    <a:pt x="423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srgbClr val="363636">
                    <a:lumMod val="75000"/>
                    <a:lumOff val="25000"/>
                  </a:srgbClr>
                </a:solidFill>
                <a:effectLst/>
                <a:uLnTx/>
                <a:uFillTx/>
                <a:latin typeface="方正特雅宋简" panose="02000000000000000000" pitchFamily="2" charset="-122"/>
                <a:ea typeface="方正特雅宋简" panose="02000000000000000000" pitchFamily="2" charset="-122"/>
                <a:cs typeface="+mn-cs"/>
              </a:endParaRPr>
            </a:p>
          </p:txBody>
        </p:sp>
      </p:grpSp>
      <p:sp>
        <p:nvSpPr>
          <p:cNvPr id="13" name="文本框 12" hidden="1">
            <a:extLst>
              <a:ext uri="{FF2B5EF4-FFF2-40B4-BE49-F238E27FC236}">
                <a16:creationId xmlns="" xmlns:a16="http://schemas.microsoft.com/office/drawing/2014/main" id="{35EDDABE-6DDB-487C-87C5-703603B530B5}"/>
              </a:ext>
            </a:extLst>
          </p:cNvPr>
          <p:cNvSpPr txBox="1"/>
          <p:nvPr/>
        </p:nvSpPr>
        <p:spPr>
          <a:xfrm>
            <a:off x="5384800" y="2507734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2000">
                      <a:srgbClr val="05E2FD"/>
                    </a:gs>
                    <a:gs pos="64000">
                      <a:srgbClr val="3C8CE7"/>
                    </a:gs>
                  </a:gsLst>
                  <a:lin ang="2700000" scaled="1"/>
                  <a:tileRect/>
                </a:gra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抵制非法的海豹猎捕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E39E981-0281-4358-AFD6-194DEDD071AE}"/>
              </a:ext>
            </a:extLst>
          </p:cNvPr>
          <p:cNvGrpSpPr/>
          <p:nvPr/>
        </p:nvGrpSpPr>
        <p:grpSpPr>
          <a:xfrm>
            <a:off x="5055441" y="2111570"/>
            <a:ext cx="6454363" cy="1995353"/>
            <a:chOff x="5055441" y="1870270"/>
            <a:chExt cx="6454363" cy="1995353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5C54544E-5457-40AA-B5D2-DC7191E6454B}"/>
                </a:ext>
              </a:extLst>
            </p:cNvPr>
            <p:cNvSpPr/>
            <p:nvPr/>
          </p:nvSpPr>
          <p:spPr>
            <a:xfrm rot="18000000">
              <a:off x="6503167" y="2091354"/>
              <a:ext cx="681059" cy="681059"/>
            </a:xfrm>
            <a:prstGeom prst="ellipse">
              <a:avLst/>
            </a:prstGeom>
            <a:gradFill>
              <a:gsLst>
                <a:gs pos="8000">
                  <a:srgbClr val="C0000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316F6A02-7464-4FC5-BEB0-5E95314A00A5}"/>
                </a:ext>
              </a:extLst>
            </p:cNvPr>
            <p:cNvSpPr txBox="1"/>
            <p:nvPr/>
          </p:nvSpPr>
          <p:spPr>
            <a:xfrm>
              <a:off x="5497244" y="3465513"/>
              <a:ext cx="557075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48484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  <a:sym typeface="微软雅黑 Light" panose="020B0502040204020203" pitchFamily="34" charset="-122"/>
                </a:rPr>
                <a:t>是我们力所能及地保护这些动物的最基本的方法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77894F2D-7085-4D7F-B0DB-453618CB0BA1}"/>
                </a:ext>
              </a:extLst>
            </p:cNvPr>
            <p:cNvGrpSpPr/>
            <p:nvPr/>
          </p:nvGrpSpPr>
          <p:grpSpPr>
            <a:xfrm>
              <a:off x="5055441" y="1870270"/>
              <a:ext cx="6454363" cy="1701849"/>
              <a:chOff x="5036391" y="2073470"/>
              <a:chExt cx="6454363" cy="1701849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40E5C97E-7A68-4272-8ABA-27099954F010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5036391" y="2324410"/>
                <a:ext cx="929945" cy="1043363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102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71755" dist="25400" dir="2700000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抵</a:t>
                </a:r>
                <a:endParaRPr kumimoji="0" lang="zh-CN" altLang="en-US" sz="6102" b="0" i="0" u="none" strike="noStrike" kern="1200" cap="none" spc="0" normalizeH="0" baseline="0" noProof="0" dirty="0">
                  <a:ln>
                    <a:noFill/>
                  </a:ln>
                  <a:solidFill>
                    <a:srgbClr val="05E2FD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0055472B-D345-4D93-9871-9A1F0B065919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5728827" y="2492496"/>
                <a:ext cx="929945" cy="1043363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102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71755" dist="25400" dir="2700000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制</a:t>
                </a:r>
                <a:endParaRPr kumimoji="0" lang="zh-CN" altLang="en-US" sz="6102" b="0" i="0" u="none" strike="noStrike" kern="1200" cap="none" spc="0" normalizeH="0" baseline="0" noProof="0" dirty="0">
                  <a:ln>
                    <a:noFill/>
                  </a:ln>
                  <a:solidFill>
                    <a:srgbClr val="05E2FD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EA01E05C-1FBB-42EC-A57A-30AA83569230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223219" y="2073470"/>
                <a:ext cx="929945" cy="1634602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944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71755" dist="25400" dir="2700000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非</a:t>
                </a:r>
                <a:endParaRPr kumimoji="0" lang="zh-CN" altLang="en-US" sz="9944" b="0" i="0" u="none" strike="noStrike" kern="1200" cap="none" spc="0" normalizeH="0" baseline="0" noProof="0" dirty="0">
                  <a:ln>
                    <a:noFill/>
                  </a:ln>
                  <a:solidFill>
                    <a:srgbClr val="05E2FD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21DAD90F-3DEC-4670-A3D5-AB90638ABAAC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7205545" y="2140717"/>
                <a:ext cx="929945" cy="1634602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944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57404" dist="28702" dir="2700008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法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3575103D-E45F-4DF1-9942-98240ED9C1D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8243122" y="2378944"/>
                <a:ext cx="929945" cy="1252035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458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71755" dist="25400" dir="2700000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海</a:t>
                </a:r>
                <a:endParaRPr kumimoji="0" lang="zh-CN" altLang="en-US" sz="7458" b="0" i="0" u="none" strike="noStrike" kern="1200" cap="none" spc="0" normalizeH="0" baseline="0" noProof="0" dirty="0">
                  <a:ln>
                    <a:noFill/>
                  </a:ln>
                  <a:solidFill>
                    <a:srgbClr val="05E2FD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6FE8A2C9-D449-437D-BA4C-16611D6F0E77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9064717" y="2453569"/>
                <a:ext cx="929945" cy="1252035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458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71755" dist="25400" dir="2700000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豹</a:t>
                </a:r>
                <a:endParaRPr kumimoji="0" lang="zh-CN" altLang="en-US" sz="7458" b="0" i="0" u="none" strike="noStrike" kern="1200" cap="none" spc="0" normalizeH="0" baseline="0" noProof="0" dirty="0">
                  <a:ln>
                    <a:noFill/>
                  </a:ln>
                  <a:solidFill>
                    <a:srgbClr val="05E2FD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F1B47D18-3B67-4798-99DD-0A7F5862870A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0560809" y="2596832"/>
                <a:ext cx="929945" cy="939027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424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57404" dist="28702" dir="2700008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猎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9267C3DA-C4CA-4384-ADA1-003BA7287B19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9869808" y="2492496"/>
                <a:ext cx="929945" cy="1043363"/>
              </a:xfrm>
              <a:prstGeom prst="rect">
                <a:avLst/>
              </a:prstGeom>
              <a:noFill/>
              <a:effectLst/>
            </p:spPr>
            <p:txBody>
              <a:bodyPr wrap="square" lIns="103327" tIns="51664" rIns="103327" bIns="51664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102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2000">
                          <a:srgbClr val="05E2FD"/>
                        </a:gs>
                        <a:gs pos="64000">
                          <a:srgbClr val="3C8CE7"/>
                        </a:gs>
                      </a:gsLst>
                      <a:lin ang="2700000" scaled="1"/>
                      <a:tileRect/>
                    </a:gradFill>
                    <a:effectLst>
                      <a:outerShdw blurRad="57404" dist="28702" dir="2700008" algn="tl" rotWithShape="0">
                        <a:prstClr val="black">
                          <a:alpha val="18000"/>
                        </a:prstClr>
                      </a:outerShdw>
                    </a:effectLst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cs"/>
                  </a:rPr>
                  <a:t>捕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707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2EFF1117-5402-4D6E-93A1-C81654F1FDC0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79D6562-D4D5-4609-AD75-E5C9EFFCC0B1}"/>
              </a:ext>
            </a:extLst>
          </p:cNvPr>
          <p:cNvSpPr>
            <a:spLocks/>
          </p:cNvSpPr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tx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B4350F4-93C3-408B-B26A-F514A07C4FFB}"/>
              </a:ext>
            </a:extLst>
          </p:cNvPr>
          <p:cNvSpPr txBox="1"/>
          <p:nvPr/>
        </p:nvSpPr>
        <p:spPr>
          <a:xfrm>
            <a:off x="746890" y="1428453"/>
            <a:ext cx="10698220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让我们对海豹制品说</a:t>
            </a:r>
            <a:r>
              <a:rPr kumimoji="0" lang="zh-CN" altLang="en-US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  <a:cs typeface="+mn-cs"/>
              </a:rPr>
              <a:t>“不”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25400" dir="2700000" algn="tl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鸿雷板书简体" panose="00000500000000000000" pitchFamily="2" charset="-122"/>
              <a:ea typeface="鸿雷板书简体" panose="00000500000000000000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E0C76A0-FA10-4DE4-8C86-F24B395D0EB0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204858"/>
          </a:xfrm>
        </p:grpSpPr>
        <p:pic>
          <p:nvPicPr>
            <p:cNvPr id="5" name="图片 4" descr="夜晚的树&#10;&#10;描述已自动生成">
              <a:extLst>
                <a:ext uri="{FF2B5EF4-FFF2-40B4-BE49-F238E27FC236}">
                  <a16:creationId xmlns="" xmlns:a16="http://schemas.microsoft.com/office/drawing/2014/main" id="{F0701A94-96E2-41CF-8C77-3DE1CA229F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34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6096000" cy="6204857"/>
            </a:xfrm>
            <a:prstGeom prst="rect">
              <a:avLst/>
            </a:prstGeom>
          </p:spPr>
        </p:pic>
        <p:pic>
          <p:nvPicPr>
            <p:cNvPr id="6" name="图片 5" descr="夜晚的树&#10;&#10;描述已自动生成">
              <a:extLst>
                <a:ext uri="{FF2B5EF4-FFF2-40B4-BE49-F238E27FC236}">
                  <a16:creationId xmlns="" xmlns:a16="http://schemas.microsoft.com/office/drawing/2014/main" id="{E1377F5A-0F62-4012-B648-62DA3B08AF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34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-1"/>
              <a:ext cx="6096000" cy="6204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173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10402"/>
  <p:tag name="LEFT" val="198.0548"/>
  <p:tag name="WIDTH" val="118.8999"/>
  <p:tag name="HEIGHT" val="139.3476"/>
  <p:tag name="SHAPEREFLECTION" val="-2.147484E+09"/>
  <p:tag name="SHAPEGLOW" val="0"/>
  <p:tag name="SOFTEDGE" val="0"/>
  <p:tag name="FONTSIZE" val="115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5.02103"/>
  <p:tag name="LEFT" val="248.0424"/>
  <p:tag name="WIDTH" val="77.08803"/>
  <p:tag name="HEIGHT" val="83.14819"/>
  <p:tag name="SHAPEREFLECTION" val="-2.147484E+09"/>
  <p:tag name="SHAPEGLOW" val="0"/>
  <p:tag name="SOFTEDGE" val="0"/>
  <p:tag name="FONTSIZE" val="64.24"/>
  <p:tag name="MARGINBOTTOM" val="2.628031"/>
  <p:tag name="MARGINLEFT" val="5.255984"/>
  <p:tag name="MARGINRIGHT" val="5.255984"/>
  <p:tag name="MARGINTOP" val="2.628031"/>
  <p:tag name="LINERULEAFTER" val="0"/>
  <p:tag name="TEXTSHADOWBLUR" val="2.92"/>
  <p:tag name="TEXTSHADOWOFFSETX" val="1.032378"/>
  <p:tag name="TEXTSHADOWOFFSETY" val="1.032374"/>
  <p:tag name="TEXTSHADOWSIZE" val="10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5.02103"/>
  <p:tag name="LEFT" val="313.8337"/>
  <p:tag name="WIDTH" val="77.08803"/>
  <p:tag name="HEIGHT" val="83.14819"/>
  <p:tag name="SHAPEREFLECTION" val="-2.147484E+09"/>
  <p:tag name="SHAPEGLOW" val="0"/>
  <p:tag name="SOFTEDGE" val="0"/>
  <p:tag name="FONTSIZE" val="64.24"/>
  <p:tag name="MARGINBOTTOM" val="2.628031"/>
  <p:tag name="MARGINLEFT" val="5.255984"/>
  <p:tag name="MARGINRIGHT" val="5.255984"/>
  <p:tag name="MARGINTOP" val="2.628031"/>
  <p:tag name="LINERULEAFTER" val="0"/>
  <p:tag name="TEXTSHADOWBLUR" val="2.92"/>
  <p:tag name="TEXTSHADOWOFFSETX" val="1.032378"/>
  <p:tag name="TEXTSHADOWOFFSETY" val="1.032374"/>
  <p:tag name="TEXTSHADOWSIZE" val="10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5.02103"/>
  <p:tag name="LEFT" val="379.625"/>
  <p:tag name="WIDTH" val="77.08803"/>
  <p:tag name="HEIGHT" val="83.14819"/>
  <p:tag name="SHAPEREFLECTION" val="-2.147484E+09"/>
  <p:tag name="SHAPEGLOW" val="0"/>
  <p:tag name="SOFTEDGE" val="0"/>
  <p:tag name="FONTSIZE" val="64.24"/>
  <p:tag name="MARGINBOTTOM" val="2.628031"/>
  <p:tag name="MARGINLEFT" val="5.255984"/>
  <p:tag name="MARGINRIGHT" val="5.255984"/>
  <p:tag name="MARGINTOP" val="2.628031"/>
  <p:tag name="LINERULEAFTER" val="0"/>
  <p:tag name="TEXTSHADOWBLUR" val="2.92"/>
  <p:tag name="TEXTSHADOWOFFSETX" val="1.032378"/>
  <p:tag name="TEXTSHADOWOFFSETY" val="1.032374"/>
  <p:tag name="TEXTSHADOWSIZE" val="10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5.02103"/>
  <p:tag name="LEFT" val="445.4161"/>
  <p:tag name="WIDTH" val="77.08803"/>
  <p:tag name="HEIGHT" val="83.14819"/>
  <p:tag name="SHAPEREFLECTION" val="-2.147484E+09"/>
  <p:tag name="SHAPEGLOW" val="0"/>
  <p:tag name="SOFTEDGE" val="0"/>
  <p:tag name="FONTSIZE" val="64.24"/>
  <p:tag name="MARGINBOTTOM" val="2.628031"/>
  <p:tag name="MARGINLEFT" val="5.255984"/>
  <p:tag name="MARGINRIGHT" val="5.255984"/>
  <p:tag name="MARGINTOP" val="2.628031"/>
  <p:tag name="LINERULEAFTER" val="0"/>
  <p:tag name="TEXTSHADOWBLUR" val="2.92"/>
  <p:tag name="TEXTSHADOWOFFSETX" val="1.032378"/>
  <p:tag name="TEXTSHADOWOFFSETY" val="1.032374"/>
  <p:tag name="TEXTSHADOWSIZE" val="100"/>
  <p:tag name="TEXTREFLECTION" val="-2.147484E+09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5.02103"/>
  <p:tag name="LEFT" val="511.2074"/>
  <p:tag name="WIDTH" val="77.08803"/>
  <p:tag name="HEIGHT" val="83.14819"/>
  <p:tag name="SHAPEREFLECTION" val="-2.147484E+09"/>
  <p:tag name="SHAPEGLOW" val="0"/>
  <p:tag name="SOFTEDGE" val="0"/>
  <p:tag name="FONTSIZE" val="64.24"/>
  <p:tag name="MARGINBOTTOM" val="2.628031"/>
  <p:tag name="MARGINLEFT" val="5.255984"/>
  <p:tag name="MARGINRIGHT" val="5.255984"/>
  <p:tag name="MARGINTOP" val="2.628031"/>
  <p:tag name="LINERULEAFTER" val="0"/>
  <p:tag name="TEXTSHADOWBLUR" val="2.92"/>
  <p:tag name="TEXTSHADOWOFFSETX" val="1.032378"/>
  <p:tag name="TEXTSHADOWOFFSETY" val="1.032374"/>
  <p:tag name="TEXTSHADOWSIZE" val="100"/>
  <p:tag name="TEXTREFLECTION" val="-2.147484E+09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8.4594"/>
  <p:tag name="LEFT" val="425.8"/>
  <p:tag name="WIDTH" val="64.8"/>
  <p:tag name="HEIGHT" val="72.70315"/>
  <p:tag name="SHAPEREFLECTION" val="-2.147484E+09"/>
  <p:tag name="SHAPEGLOW" val="0"/>
  <p:tag name="SOFTEDGE" val="0"/>
  <p:tag name="FONTSIZE" val="54"/>
  <p:tag name="MARGINBOTTOM" val="3.6"/>
  <p:tag name="MARGINLEFT" val="7.2"/>
  <p:tag name="MARGINRIGHT" val="7.2"/>
  <p:tag name="MARGINTOP" val="3.6"/>
  <p:tag name="LINERULEAFTER" val="0"/>
  <p:tag name="TEXTSHADOWBLUR" val="5"/>
  <p:tag name="TEXTSHADOWOFFSETX" val="-2.147484E+09"/>
  <p:tag name="TEXTSHADOWOFFSETY" val="-2.147484E+09"/>
  <p:tag name="TEXTSHADOWSIZE" val="100"/>
  <p:tag name="TEXTREFLECTION" val="-2.147484E+09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0.1719"/>
  <p:tag name="LEFT" val="474.05"/>
  <p:tag name="WIDTH" val="64.8"/>
  <p:tag name="HEIGHT" val="72.70315"/>
  <p:tag name="SHAPEREFLECTION" val="-2.147484E+09"/>
  <p:tag name="SHAPEGLOW" val="0"/>
  <p:tag name="SOFTEDGE" val="0"/>
  <p:tag name="FONTSIZE" val="54"/>
  <p:tag name="MARGINBOTTOM" val="3.6"/>
  <p:tag name="MARGINLEFT" val="7.2"/>
  <p:tag name="MARGINRIGHT" val="7.2"/>
  <p:tag name="MARGINTOP" val="3.6"/>
  <p:tag name="LINERULEAFTER" val="0"/>
  <p:tag name="TEXTSHADOWBLUR" val="5"/>
  <p:tag name="TEXTSHADOWOFFSETX" val="-2.147484E+09"/>
  <p:tag name="TEXTSHADOWOFFSETY" val="-2.147484E+09"/>
  <p:tag name="TEXTSHADOWSIZE" val="10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0.9735"/>
  <p:tag name="LEFT" val="508.5"/>
  <p:tag name="WIDTH" val="64.8"/>
  <p:tag name="HEIGHT" val="113.9016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5"/>
  <p:tag name="TEXTSHADOWOFFSETX" val="-2.147484E+09"/>
  <p:tag name="TEXTSHADOWOFFSETY" val="-2.147484E+09"/>
  <p:tag name="TEXTSHADOWSIZE" val="100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6594"/>
  <p:tag name="LEFT" val="576.95"/>
  <p:tag name="WIDTH" val="64.8"/>
  <p:tag name="HEIGHT" val="113.9016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2.2594"/>
  <p:tag name="LEFT" val="649.25"/>
  <p:tag name="WIDTH" val="64.8"/>
  <p:tag name="HEIGHT" val="87.24378"/>
  <p:tag name="SHAPEREFLECTION" val="-2.147484E+09"/>
  <p:tag name="SHAPEGLOW" val="0"/>
  <p:tag name="SOFTEDGE" val="0"/>
  <p:tag name="FONTSIZE" val="66"/>
  <p:tag name="MARGINBOTTOM" val="3.6"/>
  <p:tag name="MARGINLEFT" val="7.2"/>
  <p:tag name="MARGINRIGHT" val="7.2"/>
  <p:tag name="MARGINTOP" val="3.6"/>
  <p:tag name="LINERULEAFTER" val="0"/>
  <p:tag name="TEXTSHADOWBLUR" val="5"/>
  <p:tag name="TEXTSHADOWOFFSETX" val="-2.147484E+09"/>
  <p:tag name="TEXTSHADOWOFFSETY" val="-2.147484E+09"/>
  <p:tag name="TEXTSHADOWSIZE" val="10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5.10402"/>
  <p:tag name="LEFT" val="287.9477"/>
  <p:tag name="WIDTH" val="118.8999"/>
  <p:tag name="HEIGHT" val="139.3476"/>
  <p:tag name="SHAPEREFLECTION" val="-2.147484E+09"/>
  <p:tag name="SHAPEGLOW" val="0"/>
  <p:tag name="SOFTEDGE" val="0"/>
  <p:tag name="FONTSIZE" val="115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7.4594"/>
  <p:tag name="LEFT" val="706.5"/>
  <p:tag name="WIDTH" val="64.8"/>
  <p:tag name="HEIGHT" val="87.24378"/>
  <p:tag name="SHAPEREFLECTION" val="-2.147484E+09"/>
  <p:tag name="SHAPEGLOW" val="0"/>
  <p:tag name="SOFTEDGE" val="0"/>
  <p:tag name="FONTSIZE" val="66"/>
  <p:tag name="MARGINBOTTOM" val="3.6"/>
  <p:tag name="MARGINLEFT" val="7.2"/>
  <p:tag name="MARGINRIGHT" val="7.2"/>
  <p:tag name="MARGINTOP" val="3.6"/>
  <p:tag name="LINERULEAFTER" val="0"/>
  <p:tag name="TEXTSHADOWBLUR" val="5"/>
  <p:tag name="TEXTSHADOWOFFSETX" val="-2.147484E+09"/>
  <p:tag name="TEXTSHADOWOFFSETY" val="-2.147484E+09"/>
  <p:tag name="TEXTSHADOWSIZE" val="100"/>
  <p:tag name="TEXTREFLECTION" val="-2.147484E+09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7.4422"/>
  <p:tag name="LEFT" val="810.75"/>
  <p:tag name="WIDTH" val="64.8"/>
  <p:tag name="HEIGHT" val="65.43284"/>
  <p:tag name="SHAPEREFLECTION" val="-2.147484E+09"/>
  <p:tag name="SHAPEGLOW" val="0"/>
  <p:tag name="SOFTEDGE" val="0"/>
  <p:tag name="FONTSIZE" val="4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0.1719"/>
  <p:tag name="LEFT" val="762.6"/>
  <p:tag name="WIDTH" val="64.8"/>
  <p:tag name="HEIGHT" val="72.70315"/>
  <p:tag name="SHAPEREFLECTION" val="-2.147484E+09"/>
  <p:tag name="SHAPEGLOW" val="0"/>
  <p:tag name="SOFTEDGE" val="0"/>
  <p:tag name="FONTSIZE" val="54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4.05914"/>
  <p:tag name="LEFT" val="36.30362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4.05914"/>
  <p:tag name="LEFT" val="103.928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4.05914"/>
  <p:tag name="LEFT" val="171.5536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4.05914"/>
  <p:tag name="LEFT" val="239.178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35.16071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102.7858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170.410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10402"/>
  <p:tag name="LEFT" val="378.0548"/>
  <p:tag name="WIDTH" val="142.6294"/>
  <p:tag name="HEIGHT" val="167.2172"/>
  <p:tag name="SHAPEREFLECTION" val="-2.147484E+09"/>
  <p:tag name="SHAPEGLOW" val="0"/>
  <p:tag name="SOFTEDGE" val="0"/>
  <p:tag name="FONTSIZE" val="138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238.0358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305.660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373.285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440.910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2.4021"/>
  <p:tag name="LEFT" val="508.5357"/>
  <p:tag name="WIDTH" val="79.2"/>
  <p:tag name="HEIGHT" val="87.24378"/>
  <p:tag name="SHAPEREFLECTION" val="-2.147484E+09"/>
  <p:tag name="SHAPEGLOW" val="0"/>
  <p:tag name="SOFTEDGE" val="0"/>
  <p:tag name="FONTSIZE" val="88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1.414214"/>
  <p:tag name="TEXTSHADOWOFFSETY" val="1.414214"/>
  <p:tag name="TEXTSHADOWSIZE" val="10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75.60402"/>
  <p:tag name="LEFT" val="488.3048"/>
  <p:tag name="WIDTH" val="118.8999"/>
  <p:tag name="HEIGHT" val="139.3476"/>
  <p:tag name="SHAPEREFLECTION" val="-2.147484E+09"/>
  <p:tag name="SHAPEGLOW" val="0"/>
  <p:tag name="SOFTEDGE" val="0"/>
  <p:tag name="FONTSIZE" val="115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4.60402"/>
  <p:tag name="LEFT" val="570.0548"/>
  <p:tag name="WIDTH" val="118.8999"/>
  <p:tag name="HEIGHT" val="139.3476"/>
  <p:tag name="SHAPEREFLECTION" val="-2.147484E+09"/>
  <p:tag name="SHAPEGLOW" val="0"/>
  <p:tag name="SOFTEDGE" val="0"/>
  <p:tag name="FONTSIZE" val="115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0.7554"/>
  <p:tag name="LEFT" val="433.7831"/>
  <p:tag name="WIDTH" val="153.4669"/>
  <p:tag name="HEIGHT" val="57.71323"/>
  <p:tag name="SHAPEREFLECTION" val="-2.147484E+09"/>
  <p:tag name="SHAPEGLOW" val="0"/>
  <p:tag name="SOFTEDGE" val="0"/>
  <p:tag name="FONTSIZE" val="11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5.5642"/>
  <p:tag name="LEFT" val="660.3065"/>
  <p:tag name="WIDTH" val="153.4669"/>
  <p:tag name="HEIGHT" val="57.71323"/>
  <p:tag name="SHAPEREFLECTION" val="-2.147484E+09"/>
  <p:tag name="SHAPEGLOW" val="0"/>
  <p:tag name="SOFTEDGE" val="0"/>
  <p:tag name="FONTSIZE" val="11"/>
  <p:tag name="MARGINBOTTOM" val="0"/>
  <p:tag name="MARGINLEFT" val="0"/>
  <p:tag name="MARGINRIGHT" val="0"/>
  <p:tag name="MARGINTOP" val="0"/>
  <p:tag name="LINERULEAFTER" val="0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5.02103"/>
  <p:tag name="LEFT" val="182.2512"/>
  <p:tag name="WIDTH" val="77.08803"/>
  <p:tag name="HEIGHT" val="83.14819"/>
  <p:tag name="SHAPEREFLECTION" val="-2.147484E+09"/>
  <p:tag name="SHAPEGLOW" val="0"/>
  <p:tag name="SOFTEDGE" val="0"/>
  <p:tag name="FONTSIZE" val="64.24"/>
  <p:tag name="MARGINBOTTOM" val="2.628031"/>
  <p:tag name="MARGINLEFT" val="5.255984"/>
  <p:tag name="MARGINRIGHT" val="5.255984"/>
  <p:tag name="MARGINTOP" val="2.628031"/>
  <p:tag name="LINERULEAFTER" val="0"/>
  <p:tag name="TEXTSHADOWBLUR" val="2.92"/>
  <p:tag name="TEXTSHADOWOFFSETX" val="1.032378"/>
  <p:tag name="TEXTSHADOWOFFSETY" val="1.032374"/>
  <p:tag name="TEXTSHADOWSIZE" val="100"/>
  <p:tag name="TEXTREFLECTION" val="-2.147484E+09"/>
  <p:tag name="TEXTGLOW" val="0"/>
</p:tagLst>
</file>

<file path=ppt/theme/theme1.xml><?xml version="1.0" encoding="utf-8"?>
<a:theme xmlns:a="http://schemas.openxmlformats.org/drawingml/2006/main" name="标准1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6E1FD"/>
      </a:accent1>
      <a:accent2>
        <a:srgbClr val="3C8CE7"/>
      </a:accent2>
      <a:accent3>
        <a:srgbClr val="707070"/>
      </a:accent3>
      <a:accent4>
        <a:srgbClr val="D79A63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标准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标准1" id="{A2142E63-64F0-4306-9246-DF240D34A8B8}" vid="{6B11589D-8AD0-464D-8D70-EF82876F4B7E}"/>
    </a:ext>
  </a:extLst>
</a:theme>
</file>

<file path=ppt/theme/theme2.xml><?xml version="1.0" encoding="utf-8"?>
<a:theme xmlns:a="http://schemas.openxmlformats.org/drawingml/2006/main" name="默认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0AFAE"/>
      </a:accent1>
      <a:accent2>
        <a:srgbClr val="016169"/>
      </a:accent2>
      <a:accent3>
        <a:srgbClr val="FF7B57"/>
      </a:accent3>
      <a:accent4>
        <a:srgbClr val="20AFAE"/>
      </a:accent4>
      <a:accent5>
        <a:srgbClr val="016169"/>
      </a:accent5>
      <a:accent6>
        <a:srgbClr val="FF7B57"/>
      </a:accent6>
      <a:hlink>
        <a:srgbClr val="0563C1"/>
      </a:hlink>
      <a:folHlink>
        <a:srgbClr val="954F72"/>
      </a:folHlink>
    </a:clrScheme>
    <a:fontScheme name="雅黑&amp;light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ppt/theme/theme3.xml><?xml version="1.0" encoding="utf-8"?>
<a:theme xmlns:a="http://schemas.openxmlformats.org/drawingml/2006/main" name="1_标准1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1586B"/>
      </a:accent1>
      <a:accent2>
        <a:srgbClr val="51575D"/>
      </a:accent2>
      <a:accent3>
        <a:srgbClr val="707070"/>
      </a:accent3>
      <a:accent4>
        <a:srgbClr val="D79A63"/>
      </a:accent4>
      <a:accent5>
        <a:srgbClr val="DCA67A"/>
      </a:accent5>
      <a:accent6>
        <a:srgbClr val="E1AF8A"/>
      </a:accent6>
      <a:hlink>
        <a:srgbClr val="0563C1"/>
      </a:hlink>
      <a:folHlink>
        <a:srgbClr val="954F72"/>
      </a:folHlink>
    </a:clrScheme>
    <a:fontScheme name="标准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标准1" id="{A2142E63-64F0-4306-9246-DF240D34A8B8}" vid="{6B11589D-8AD0-464D-8D70-EF82876F4B7E}"/>
    </a:ext>
  </a:extLst>
</a:theme>
</file>

<file path=ppt/theme/theme4.xml><?xml version="1.0" encoding="utf-8"?>
<a:theme xmlns:a="http://schemas.openxmlformats.org/drawingml/2006/main" name="去吧哥斯拉">
  <a:themeElements>
    <a:clrScheme name="A15-森林绿">
      <a:dk1>
        <a:srgbClr val="363636"/>
      </a:dk1>
      <a:lt1>
        <a:srgbClr val="FFFFFF"/>
      </a:lt1>
      <a:dk2>
        <a:srgbClr val="1A2632"/>
      </a:dk2>
      <a:lt2>
        <a:srgbClr val="FFFFFF"/>
      </a:lt2>
      <a:accent1>
        <a:srgbClr val="378F77"/>
      </a:accent1>
      <a:accent2>
        <a:srgbClr val="296B59"/>
      </a:accent2>
      <a:accent3>
        <a:srgbClr val="378F77"/>
      </a:accent3>
      <a:accent4>
        <a:srgbClr val="296B59"/>
      </a:accent4>
      <a:accent5>
        <a:srgbClr val="378F77"/>
      </a:accent5>
      <a:accent6>
        <a:srgbClr val="296B59"/>
      </a:accent6>
      <a:hlink>
        <a:srgbClr val="F33B48"/>
      </a:hlink>
      <a:folHlink>
        <a:srgbClr val="FFC000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10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8E2698AA-E730-4C12-9DAD-E70D6E8012FC}" vid="{C067184A-C3BA-4FB0-8B05-866BE0D54DAA}"/>
    </a:ext>
  </a:extLst>
</a:theme>
</file>

<file path=ppt/theme/theme5.xml><?xml version="1.0" encoding="utf-8"?>
<a:theme xmlns:a="http://schemas.openxmlformats.org/drawingml/2006/main" name="1_默认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7363B"/>
      </a:accent1>
      <a:accent2>
        <a:srgbClr val="831717"/>
      </a:accent2>
      <a:accent3>
        <a:srgbClr val="D7363B"/>
      </a:accent3>
      <a:accent4>
        <a:srgbClr val="831717"/>
      </a:accent4>
      <a:accent5>
        <a:srgbClr val="D7363B"/>
      </a:accent5>
      <a:accent6>
        <a:srgbClr val="831717"/>
      </a:accent6>
      <a:hlink>
        <a:srgbClr val="0563C1"/>
      </a:hlink>
      <a:folHlink>
        <a:srgbClr val="954F72"/>
      </a:folHlink>
    </a:clrScheme>
    <a:fontScheme name="雅黑&amp;light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标准1</Template>
  <TotalTime>169</TotalTime>
  <Words>633</Words>
  <Application>Microsoft Office PowerPoint</Application>
  <PresentationFormat>宽屏</PresentationFormat>
  <Paragraphs>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13</vt:i4>
      </vt:variant>
    </vt:vector>
  </HeadingPairs>
  <TitlesOfParts>
    <vt:vector size="113" baseType="lpstr">
      <vt:lpstr>07NikumaruFont</vt:lpstr>
      <vt:lpstr>-apple-system-font</vt:lpstr>
      <vt:lpstr>GenSenMaruGothic TW TTF Medium</vt:lpstr>
      <vt:lpstr>I.Ngaan</vt:lpstr>
      <vt:lpstr>IPix</vt:lpstr>
      <vt:lpstr>jf-openhuninn-1.0</vt:lpstr>
      <vt:lpstr>KouzanBrushFont</vt:lpstr>
      <vt:lpstr>qiando手写楷体</vt:lpstr>
      <vt:lpstr>QIJIFALLBACK</vt:lpstr>
      <vt:lpstr>Resource Han Rounded CN Medium</vt:lpstr>
      <vt:lpstr>SetoFont</vt:lpstr>
      <vt:lpstr>SoukouMincho</vt:lpstr>
      <vt:lpstr>Unifont</vt:lpstr>
      <vt:lpstr>WenCang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阿里汉仪智能黑体</vt:lpstr>
      <vt:lpstr>包图小白体</vt:lpstr>
      <vt:lpstr>方正清刻本悦宋简体</vt:lpstr>
      <vt:lpstr>方正苏新诗柳楷简体</vt:lpstr>
      <vt:lpstr>方正特雅宋简</vt:lpstr>
      <vt:lpstr>方正字迹-吕建德行楷简体</vt:lpstr>
      <vt:lpstr>方正字迹-张爨简体</vt:lpstr>
      <vt:lpstr>寒蝉手拙体</vt:lpstr>
      <vt:lpstr>汉仪瑞意宋W</vt:lpstr>
      <vt:lpstr>汉仪尚巍手书W</vt:lpstr>
      <vt:lpstr>汉仪天宇风行体W</vt:lpstr>
      <vt:lpstr>汉仪许静行楷W</vt:lpstr>
      <vt:lpstr>汉仪雅酷黑 55W</vt:lpstr>
      <vt:lpstr>汉仪雅酷黑 75W</vt:lpstr>
      <vt:lpstr>汉仪雅酷黑 95W</vt:lpstr>
      <vt:lpstr>鸿雷板书简体</vt:lpstr>
      <vt:lpstr>胡晓波男神体</vt:lpstr>
      <vt:lpstr>胡晓波骚包体</vt:lpstr>
      <vt:lpstr>胡晓波真帅体</vt:lpstr>
      <vt:lpstr>华康俪金黑W8</vt:lpstr>
      <vt:lpstr>华康行书体</vt:lpstr>
      <vt:lpstr>黄引齐招牌4aqq.com</vt:lpstr>
      <vt:lpstr>江西拙楷</vt:lpstr>
      <vt:lpstr>刻石录颜体</vt:lpstr>
      <vt:lpstr>莫大毛筆-Bold</vt:lpstr>
      <vt:lpstr>沐瑶随心手写体</vt:lpstr>
      <vt:lpstr>庞门正道标题体</vt:lpstr>
      <vt:lpstr>庞门正道粗书体</vt:lpstr>
      <vt:lpstr>庞门正道轻松体</vt:lpstr>
      <vt:lpstr>品如手写体</vt:lpstr>
      <vt:lpstr>清松手寫體2</vt:lpstr>
      <vt:lpstr>锐字真言体免费商用</vt:lpstr>
      <vt:lpstr>手书体</vt:lpstr>
      <vt:lpstr>思源宋体 CN Heavy</vt:lpstr>
      <vt:lpstr>思源宋体 CN Medium</vt:lpstr>
      <vt:lpstr>思源宋体 CN SemiBold</vt:lpstr>
      <vt:lpstr>腾讯体</vt:lpstr>
      <vt:lpstr>途牛类圆体</vt:lpstr>
      <vt:lpstr>微米简书</vt:lpstr>
      <vt:lpstr>微软雅黑</vt:lpstr>
      <vt:lpstr>微软雅黑 Light</vt:lpstr>
      <vt:lpstr>文悦古典明朝体 (非商业使用) W5</vt:lpstr>
      <vt:lpstr>文悦新青年体 (非商业使用) W8</vt:lpstr>
      <vt:lpstr>问藏书房</vt:lpstr>
      <vt:lpstr>贤二体</vt:lpstr>
      <vt:lpstr>新叶念体</vt:lpstr>
      <vt:lpstr>演示佛系体</vt:lpstr>
      <vt:lpstr>演示斜黑体</vt:lpstr>
      <vt:lpstr>演示新手书</vt:lpstr>
      <vt:lpstr>演示悠然小楷</vt:lpstr>
      <vt:lpstr>演示镇魂行楷</vt:lpstr>
      <vt:lpstr>演示镇魂行楷斜体</vt:lpstr>
      <vt:lpstr>杨任东竹石体-Bold</vt:lpstr>
      <vt:lpstr>叶根友锐劲体</vt:lpstr>
      <vt:lpstr>叶根友守中曲画</vt:lpstr>
      <vt:lpstr>优设标题黑</vt:lpstr>
      <vt:lpstr>优设好身体</vt:lpstr>
      <vt:lpstr>禹卫书法行书简体
</vt:lpstr>
      <vt:lpstr>造字工房俊雅（非商用）常规体</vt:lpstr>
      <vt:lpstr>站酷高端黑</vt:lpstr>
      <vt:lpstr>站酷酷黑</vt:lpstr>
      <vt:lpstr>站酷快乐体2016修订版</vt:lpstr>
      <vt:lpstr>站酷庆科黄油体</vt:lpstr>
      <vt:lpstr>站酷文艺体</vt:lpstr>
      <vt:lpstr>站酷小薇LOGO体</vt:lpstr>
      <vt:lpstr>装甲明朝体</vt:lpstr>
      <vt:lpstr>卓健橄榄简体</vt:lpstr>
      <vt:lpstr>字魂55号-龙吟手书</vt:lpstr>
      <vt:lpstr>字体圈欣意冠黑体</vt:lpstr>
      <vt:lpstr>字体视界法棍体</vt:lpstr>
      <vt:lpstr>字悦宋刻本（非商用）</vt:lpstr>
      <vt:lpstr>Arial</vt:lpstr>
      <vt:lpstr>Long Cang</vt:lpstr>
      <vt:lpstr>Ma Shan Zheng</vt:lpstr>
      <vt:lpstr>Open Sans</vt:lpstr>
      <vt:lpstr>钟齐志莽行书</vt:lpstr>
      <vt:lpstr>标准1</vt:lpstr>
      <vt:lpstr>默认</vt:lpstr>
      <vt:lpstr>1_标准1</vt:lpstr>
      <vt:lpstr>去吧哥斯拉</vt:lpstr>
      <vt:lpstr>1_默认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 ppt moban.com</dc:description>
  <cp:lastModifiedBy>YANGs</cp:lastModifiedBy>
  <cp:revision>63</cp:revision>
  <dcterms:created xsi:type="dcterms:W3CDTF">2020-08-25T08:13:17Z</dcterms:created>
  <dcterms:modified xsi:type="dcterms:W3CDTF">2020-11-16T14:36:15Z</dcterms:modified>
</cp:coreProperties>
</file>