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8.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6" r:id="rId1"/>
  </p:sldMasterIdLst>
  <p:notesMasterIdLst>
    <p:notesMasterId r:id="rId28"/>
  </p:notesMasterIdLst>
  <p:handoutMasterIdLst>
    <p:handoutMasterId r:id="rId29"/>
  </p:handoutMasterIdLst>
  <p:sldIdLst>
    <p:sldId id="269" r:id="rId2"/>
    <p:sldId id="786" r:id="rId3"/>
    <p:sldId id="815" r:id="rId4"/>
    <p:sldId id="265" r:id="rId5"/>
    <p:sldId id="843" r:id="rId6"/>
    <p:sldId id="844" r:id="rId7"/>
    <p:sldId id="845" r:id="rId8"/>
    <p:sldId id="273" r:id="rId9"/>
    <p:sldId id="816" r:id="rId10"/>
    <p:sldId id="257" r:id="rId11"/>
    <p:sldId id="259" r:id="rId12"/>
    <p:sldId id="337" r:id="rId13"/>
    <p:sldId id="817" r:id="rId14"/>
    <p:sldId id="278" r:id="rId15"/>
    <p:sldId id="819" r:id="rId16"/>
    <p:sldId id="294" r:id="rId17"/>
    <p:sldId id="846" r:id="rId18"/>
    <p:sldId id="818" r:id="rId19"/>
    <p:sldId id="291" r:id="rId20"/>
    <p:sldId id="847" r:id="rId21"/>
    <p:sldId id="848" r:id="rId22"/>
    <p:sldId id="299" r:id="rId23"/>
    <p:sldId id="335" r:id="rId24"/>
    <p:sldId id="842" r:id="rId25"/>
    <p:sldId id="849" r:id="rId26"/>
    <p:sldId id="850" r:id="rId27"/>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9" userDrawn="1">
          <p15:clr>
            <a:srgbClr val="A4A3A4"/>
          </p15:clr>
        </p15:guide>
        <p15:guide id="2" pos="733"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CA3E47"/>
    <a:srgbClr val="373737"/>
    <a:srgbClr val="313131"/>
    <a:srgbClr val="E19999"/>
    <a:srgbClr val="FAB7B7"/>
    <a:srgbClr val="7F7F7F"/>
    <a:srgbClr val="D8D8D8"/>
    <a:srgbClr val="BFBFBF"/>
    <a:srgbClr val="236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6" autoAdjust="0"/>
    <p:restoredTop sz="97109" autoAdjust="0"/>
  </p:normalViewPr>
  <p:slideViewPr>
    <p:cSldViewPr snapToGrid="0">
      <p:cViewPr varScale="1">
        <p:scale>
          <a:sx n="99" d="100"/>
          <a:sy n="99" d="100"/>
        </p:scale>
        <p:origin x="108" y="318"/>
      </p:cViewPr>
      <p:guideLst>
        <p:guide orient="horz" pos="3249"/>
        <p:guide pos="733"/>
      </p:guideLst>
    </p:cSldViewPr>
  </p:slideViewPr>
  <p:notesTextViewPr>
    <p:cViewPr>
      <p:scale>
        <a:sx n="1" d="1"/>
        <a:sy n="1" d="1"/>
      </p:scale>
      <p:origin x="0" y="0"/>
    </p:cViewPr>
  </p:notesTextViewPr>
  <p:sorterViewPr>
    <p:cViewPr>
      <p:scale>
        <a:sx n="75" d="100"/>
        <a:sy n="75" d="100"/>
      </p:scale>
      <p:origin x="0" y="0"/>
    </p:cViewPr>
  </p:sorterViewPr>
  <p:notesViewPr>
    <p:cSldViewPr snapToGrid="0">
      <p:cViewPr varScale="1">
        <p:scale>
          <a:sx n="75" d="100"/>
          <a:sy n="75" d="100"/>
        </p:scale>
        <p:origin x="-330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1.xml"/><Relationship Id="rId1" Type="http://schemas.microsoft.com/office/2011/relationships/chartStyle" Target="style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2.xml"/><Relationship Id="rId1" Type="http://schemas.microsoft.com/office/2011/relationships/chartStyle" Target="style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dk1">
                  <a:tint val="88500"/>
                </a:schemeClr>
              </a:solidFill>
              <a:ln>
                <a:noFill/>
              </a:ln>
              <a:effectLst/>
            </c:spPr>
            <c:extLst xmlns:c16r2="http://schemas.microsoft.com/office/drawing/2015/06/chart">
              <c:ext xmlns:c16="http://schemas.microsoft.com/office/drawing/2014/chart" uri="{C3380CC4-5D6E-409C-BE32-E72D297353CC}">
                <c16:uniqueId val="{00000001-25D6-4ACB-AEF7-50621215C59A}"/>
              </c:ext>
            </c:extLst>
          </c:dPt>
          <c:dPt>
            <c:idx val="1"/>
            <c:bubble3D val="0"/>
            <c:spPr>
              <a:solidFill>
                <a:schemeClr val="dk1">
                  <a:tint val="55000"/>
                </a:schemeClr>
              </a:solidFill>
              <a:ln>
                <a:noFill/>
              </a:ln>
              <a:effectLst/>
            </c:spPr>
            <c:extLst xmlns:c16r2="http://schemas.microsoft.com/office/drawing/2015/06/chart">
              <c:ext xmlns:c16="http://schemas.microsoft.com/office/drawing/2014/chart" uri="{C3380CC4-5D6E-409C-BE32-E72D297353CC}">
                <c16:uniqueId val="{00000003-25D6-4ACB-AEF7-50621215C59A}"/>
              </c:ext>
            </c:extLst>
          </c:dPt>
          <c:cat>
            <c:strRef>
              <c:f>Sheet1!$A$2:$A$3</c:f>
              <c:strCache>
                <c:ptCount val="2"/>
                <c:pt idx="0">
                  <c:v>1st Qtr</c:v>
                </c:pt>
                <c:pt idx="1">
                  <c:v>2nd Qtr</c:v>
                </c:pt>
              </c:strCache>
            </c:strRef>
          </c:cat>
          <c:val>
            <c:numRef>
              <c:f>Sheet1!$B$2:$B$3</c:f>
              <c:numCache>
                <c:formatCode>General</c:formatCode>
                <c:ptCount val="2"/>
                <c:pt idx="0">
                  <c:v>65</c:v>
                </c:pt>
                <c:pt idx="1">
                  <c:v>35</c:v>
                </c:pt>
              </c:numCache>
            </c:numRef>
          </c:val>
          <c:extLst xmlns:c16r2="http://schemas.microsoft.com/office/drawing/2015/06/chart">
            <c:ext xmlns:c16="http://schemas.microsoft.com/office/drawing/2014/chart" uri="{C3380CC4-5D6E-409C-BE32-E72D297353CC}">
              <c16:uniqueId val="{00000004-25D6-4ACB-AEF7-50621215C59A}"/>
            </c:ext>
          </c:extLst>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w="6350" cap="flat" cmpd="sng" algn="ctr">
      <a:noFill/>
      <a:prstDash val="solid"/>
      <a:miter lim="800000"/>
    </a:ln>
    <a:effectLst/>
  </c:spPr>
  <c:txPr>
    <a:bodyPr/>
    <a:lstStyle/>
    <a:p>
      <a:pPr>
        <a:defRPr>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dk1">
                  <a:tint val="88500"/>
                </a:schemeClr>
              </a:solidFill>
              <a:ln>
                <a:noFill/>
              </a:ln>
              <a:effectLst/>
            </c:spPr>
            <c:extLst xmlns:c16r2="http://schemas.microsoft.com/office/drawing/2015/06/chart">
              <c:ext xmlns:c16="http://schemas.microsoft.com/office/drawing/2014/chart" uri="{C3380CC4-5D6E-409C-BE32-E72D297353CC}">
                <c16:uniqueId val="{00000001-3E30-41B6-A04A-9A4D59AF1700}"/>
              </c:ext>
            </c:extLst>
          </c:dPt>
          <c:dPt>
            <c:idx val="1"/>
            <c:bubble3D val="0"/>
            <c:spPr>
              <a:solidFill>
                <a:schemeClr val="dk1">
                  <a:tint val="55000"/>
                </a:schemeClr>
              </a:solidFill>
              <a:ln>
                <a:noFill/>
              </a:ln>
              <a:effectLst/>
            </c:spPr>
            <c:extLst xmlns:c16r2="http://schemas.microsoft.com/office/drawing/2015/06/chart">
              <c:ext xmlns:c16="http://schemas.microsoft.com/office/drawing/2014/chart" uri="{C3380CC4-5D6E-409C-BE32-E72D297353CC}">
                <c16:uniqueId val="{00000003-3E30-41B6-A04A-9A4D59AF1700}"/>
              </c:ext>
            </c:extLst>
          </c:dPt>
          <c:cat>
            <c:strRef>
              <c:f>Sheet1!$A$2:$A$3</c:f>
              <c:strCache>
                <c:ptCount val="2"/>
                <c:pt idx="0">
                  <c:v>1st Qtr</c:v>
                </c:pt>
                <c:pt idx="1">
                  <c:v>2nd Qtr</c:v>
                </c:pt>
              </c:strCache>
            </c:strRef>
          </c:cat>
          <c:val>
            <c:numRef>
              <c:f>Sheet1!$B$2:$B$3</c:f>
              <c:numCache>
                <c:formatCode>General</c:formatCode>
                <c:ptCount val="2"/>
                <c:pt idx="0">
                  <c:v>52</c:v>
                </c:pt>
                <c:pt idx="1">
                  <c:v>48</c:v>
                </c:pt>
              </c:numCache>
            </c:numRef>
          </c:val>
          <c:extLst xmlns:c16r2="http://schemas.microsoft.com/office/drawing/2015/06/chart">
            <c:ext xmlns:c16="http://schemas.microsoft.com/office/drawing/2014/chart" uri="{C3380CC4-5D6E-409C-BE32-E72D297353CC}">
              <c16:uniqueId val="{00000004-3E30-41B6-A04A-9A4D59AF1700}"/>
            </c:ext>
          </c:extLst>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w="6350" cap="flat" cmpd="sng" algn="ctr">
      <a:noFill/>
      <a:prstDash val="solid"/>
      <a:miter lim="800000"/>
    </a:ln>
    <a:effectLst/>
  </c:spPr>
  <c:txPr>
    <a:bodyPr/>
    <a:lstStyle/>
    <a:p>
      <a:pPr>
        <a:defRPr>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dk1">
                  <a:tint val="88500"/>
                </a:schemeClr>
              </a:solidFill>
              <a:ln>
                <a:noFill/>
              </a:ln>
              <a:effectLst/>
            </c:spPr>
            <c:extLst xmlns:c16r2="http://schemas.microsoft.com/office/drawing/2015/06/chart">
              <c:ext xmlns:c16="http://schemas.microsoft.com/office/drawing/2014/chart" uri="{C3380CC4-5D6E-409C-BE32-E72D297353CC}">
                <c16:uniqueId val="{00000001-9E4B-4759-A601-A4AE3052667E}"/>
              </c:ext>
            </c:extLst>
          </c:dPt>
          <c:dPt>
            <c:idx val="1"/>
            <c:bubble3D val="0"/>
            <c:spPr>
              <a:solidFill>
                <a:schemeClr val="dk1">
                  <a:tint val="55000"/>
                </a:schemeClr>
              </a:solidFill>
              <a:ln>
                <a:noFill/>
              </a:ln>
              <a:effectLst/>
            </c:spPr>
            <c:extLst xmlns:c16r2="http://schemas.microsoft.com/office/drawing/2015/06/chart">
              <c:ext xmlns:c16="http://schemas.microsoft.com/office/drawing/2014/chart" uri="{C3380CC4-5D6E-409C-BE32-E72D297353CC}">
                <c16:uniqueId val="{00000003-9E4B-4759-A601-A4AE3052667E}"/>
              </c:ext>
            </c:extLst>
          </c:dPt>
          <c:cat>
            <c:strRef>
              <c:f>Sheet1!$A$2:$A$3</c:f>
              <c:strCache>
                <c:ptCount val="2"/>
                <c:pt idx="0">
                  <c:v>1st Qtr</c:v>
                </c:pt>
                <c:pt idx="1">
                  <c:v>2nd Qtr</c:v>
                </c:pt>
              </c:strCache>
            </c:strRef>
          </c:cat>
          <c:val>
            <c:numRef>
              <c:f>Sheet1!$B$2:$B$3</c:f>
              <c:numCache>
                <c:formatCode>General</c:formatCode>
                <c:ptCount val="2"/>
                <c:pt idx="0">
                  <c:v>88</c:v>
                </c:pt>
                <c:pt idx="1">
                  <c:v>12</c:v>
                </c:pt>
              </c:numCache>
            </c:numRef>
          </c:val>
          <c:extLst xmlns:c16r2="http://schemas.microsoft.com/office/drawing/2015/06/chart">
            <c:ext xmlns:c16="http://schemas.microsoft.com/office/drawing/2014/chart" uri="{C3380CC4-5D6E-409C-BE32-E72D297353CC}">
              <c16:uniqueId val="{00000004-9E4B-4759-A601-A4AE3052667E}"/>
            </c:ext>
          </c:extLst>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w="6350" cap="flat" cmpd="sng" algn="ctr">
      <a:noFill/>
      <a:prstDash val="solid"/>
      <a:miter lim="800000"/>
    </a:ln>
    <a:effectLst/>
  </c:spPr>
  <c:txPr>
    <a:bodyPr/>
    <a:lstStyle/>
    <a:p>
      <a:pPr>
        <a:defRPr>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chemeClr val="dk1">
                <a:tint val="88500"/>
              </a:schemeClr>
            </a:solidFill>
            <a:ln>
              <a:noFill/>
            </a:ln>
            <a:effectLst/>
          </c:spPr>
          <c:invertIfNegative val="0"/>
          <c:cat>
            <c:numRef>
              <c:f>Sheet1!$A$2</c:f>
              <c:numCache>
                <c:formatCode>General</c:formatCode>
                <c:ptCount val="1"/>
                <c:pt idx="0">
                  <c:v>2017</c:v>
                </c:pt>
              </c:numCache>
            </c:numRef>
          </c:cat>
          <c:val>
            <c:numRef>
              <c:f>Sheet1!$B$2</c:f>
              <c:numCache>
                <c:formatCode>General</c:formatCode>
                <c:ptCount val="1"/>
                <c:pt idx="0">
                  <c:v>1</c:v>
                </c:pt>
              </c:numCache>
            </c:numRef>
          </c:val>
          <c:extLst xmlns:c16r2="http://schemas.microsoft.com/office/drawing/2015/06/chart">
            <c:ext xmlns:c16="http://schemas.microsoft.com/office/drawing/2014/chart" uri="{C3380CC4-5D6E-409C-BE32-E72D297353CC}">
              <c16:uniqueId val="{00000000-CB30-4AA0-AC70-8E33AC6FF559}"/>
            </c:ext>
          </c:extLst>
        </c:ser>
        <c:ser>
          <c:idx val="1"/>
          <c:order val="1"/>
          <c:tx>
            <c:strRef>
              <c:f>Sheet1!$C$1</c:f>
              <c:strCache>
                <c:ptCount val="1"/>
                <c:pt idx="0">
                  <c:v>Type B</c:v>
                </c:pt>
              </c:strCache>
            </c:strRef>
          </c:tx>
          <c:spPr>
            <a:solidFill>
              <a:schemeClr val="dk1">
                <a:tint val="55000"/>
              </a:schemeClr>
            </a:solidFill>
            <a:ln>
              <a:noFill/>
            </a:ln>
            <a:effectLst/>
          </c:spPr>
          <c:invertIfNegative val="0"/>
          <c:cat>
            <c:numRef>
              <c:f>Sheet1!$A$2</c:f>
              <c:numCache>
                <c:formatCode>General</c:formatCode>
                <c:ptCount val="1"/>
                <c:pt idx="0">
                  <c:v>2017</c:v>
                </c:pt>
              </c:numCache>
            </c:numRef>
          </c:cat>
          <c:val>
            <c:numRef>
              <c:f>Sheet1!$C$2</c:f>
              <c:numCache>
                <c:formatCode>General</c:formatCode>
                <c:ptCount val="1"/>
                <c:pt idx="0">
                  <c:v>3</c:v>
                </c:pt>
              </c:numCache>
            </c:numRef>
          </c:val>
          <c:extLst xmlns:c16r2="http://schemas.microsoft.com/office/drawing/2015/06/chart">
            <c:ext xmlns:c16="http://schemas.microsoft.com/office/drawing/2014/chart" uri="{C3380CC4-5D6E-409C-BE32-E72D297353CC}">
              <c16:uniqueId val="{00000001-CB30-4AA0-AC70-8E33AC6FF559}"/>
            </c:ext>
          </c:extLst>
        </c:ser>
        <c:ser>
          <c:idx val="2"/>
          <c:order val="2"/>
          <c:tx>
            <c:strRef>
              <c:f>Sheet1!$D$1</c:f>
              <c:strCache>
                <c:ptCount val="1"/>
                <c:pt idx="0">
                  <c:v>Column1</c:v>
                </c:pt>
              </c:strCache>
            </c:strRef>
          </c:tx>
          <c:spPr>
            <a:solidFill>
              <a:schemeClr val="dk1">
                <a:tint val="75000"/>
              </a:schemeClr>
            </a:solidFill>
            <a:ln>
              <a:noFill/>
            </a:ln>
            <a:effectLst/>
          </c:spPr>
          <c:invertIfNegative val="0"/>
          <c:cat>
            <c:numRef>
              <c:f>Sheet1!$A$2</c:f>
              <c:numCache>
                <c:formatCode>General</c:formatCode>
                <c:ptCount val="1"/>
                <c:pt idx="0">
                  <c:v>2017</c:v>
                </c:pt>
              </c:numCache>
            </c:numRef>
          </c:cat>
          <c:val>
            <c:numRef>
              <c:f>Sheet1!$D$2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2-CB30-4AA0-AC70-8E33AC6FF559}"/>
            </c:ext>
          </c:extLst>
        </c:ser>
        <c:ser>
          <c:idx val="3"/>
          <c:order val="3"/>
          <c:tx>
            <c:strRef>
              <c:f>Sheet1!$E$1</c:f>
              <c:strCache>
                <c:ptCount val="1"/>
                <c:pt idx="0">
                  <c:v>Column2</c:v>
                </c:pt>
              </c:strCache>
            </c:strRef>
          </c:tx>
          <c:spPr>
            <a:solidFill>
              <a:schemeClr val="dk1">
                <a:tint val="98500"/>
              </a:schemeClr>
            </a:solidFill>
            <a:ln>
              <a:noFill/>
            </a:ln>
            <a:effectLst/>
          </c:spPr>
          <c:invertIfNegative val="0"/>
          <c:cat>
            <c:numRef>
              <c:f>Sheet1!$A$2</c:f>
              <c:numCache>
                <c:formatCode>General</c:formatCode>
                <c:ptCount val="1"/>
                <c:pt idx="0">
                  <c:v>2017</c:v>
                </c:pt>
              </c:numCache>
            </c:numRef>
          </c:cat>
          <c:val>
            <c:numRef>
              <c:f>Sheet1!$E$2</c:f>
              <c:numCache>
                <c:formatCode>General</c:formatCode>
                <c:ptCount val="1"/>
                <c:pt idx="0">
                  <c:v>4</c:v>
                </c:pt>
              </c:numCache>
            </c:numRef>
          </c:val>
          <c:extLst xmlns:c16r2="http://schemas.microsoft.com/office/drawing/2015/06/chart">
            <c:ext xmlns:c16="http://schemas.microsoft.com/office/drawing/2014/chart" uri="{C3380CC4-5D6E-409C-BE32-E72D297353CC}">
              <c16:uniqueId val="{00000003-CB30-4AA0-AC70-8E33AC6FF559}"/>
            </c:ext>
          </c:extLst>
        </c:ser>
        <c:dLbls>
          <c:showLegendKey val="0"/>
          <c:showVal val="0"/>
          <c:showCatName val="0"/>
          <c:showSerName val="0"/>
          <c:showPercent val="0"/>
          <c:showBubbleSize val="0"/>
        </c:dLbls>
        <c:gapWidth val="50"/>
        <c:axId val="-2131266800"/>
        <c:axId val="-2131271696"/>
      </c:barChart>
      <c:catAx>
        <c:axId val="-2131266800"/>
        <c:scaling>
          <c:orientation val="minMax"/>
        </c:scaling>
        <c:delete val="0"/>
        <c:axPos val="b"/>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crossAx val="-2131271696"/>
        <c:crossesAt val="0"/>
        <c:auto val="1"/>
        <c:lblAlgn val="ctr"/>
        <c:lblOffset val="100"/>
        <c:noMultiLvlLbl val="0"/>
      </c:catAx>
      <c:valAx>
        <c:axId val="-2131271696"/>
        <c:scaling>
          <c:orientation val="minMax"/>
          <c:max val="5"/>
        </c:scaling>
        <c:delete val="0"/>
        <c:axPos val="l"/>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crossAx val="-2131266800"/>
        <c:crosses val="autoZero"/>
        <c:crossBetween val="between"/>
        <c:majorUnit val="1"/>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chemeClr val="dk1">
                <a:tint val="88500"/>
              </a:schemeClr>
            </a:solidFill>
            <a:ln>
              <a:noFill/>
            </a:ln>
            <a:effectLst/>
          </c:spPr>
          <c:invertIfNegative val="0"/>
          <c:cat>
            <c:numRef>
              <c:f>Sheet1!$A$2</c:f>
              <c:numCache>
                <c:formatCode>General</c:formatCode>
                <c:ptCount val="1"/>
                <c:pt idx="0">
                  <c:v>2018</c:v>
                </c:pt>
              </c:numCache>
            </c:numRef>
          </c:cat>
          <c:val>
            <c:numRef>
              <c:f>Sheet1!$B$2</c:f>
              <c:numCache>
                <c:formatCode>General</c:formatCode>
                <c:ptCount val="1"/>
                <c:pt idx="0">
                  <c:v>4</c:v>
                </c:pt>
              </c:numCache>
            </c:numRef>
          </c:val>
          <c:extLst xmlns:c16r2="http://schemas.microsoft.com/office/drawing/2015/06/chart">
            <c:ext xmlns:c16="http://schemas.microsoft.com/office/drawing/2014/chart" uri="{C3380CC4-5D6E-409C-BE32-E72D297353CC}">
              <c16:uniqueId val="{00000000-60CB-4C31-B6E9-8D8D299691D3}"/>
            </c:ext>
          </c:extLst>
        </c:ser>
        <c:ser>
          <c:idx val="1"/>
          <c:order val="1"/>
          <c:tx>
            <c:strRef>
              <c:f>Sheet1!$C$1</c:f>
              <c:strCache>
                <c:ptCount val="1"/>
                <c:pt idx="0">
                  <c:v>Type B</c:v>
                </c:pt>
              </c:strCache>
            </c:strRef>
          </c:tx>
          <c:spPr>
            <a:solidFill>
              <a:schemeClr val="dk1">
                <a:tint val="55000"/>
              </a:schemeClr>
            </a:solidFill>
            <a:ln>
              <a:noFill/>
            </a:ln>
            <a:effectLst/>
          </c:spPr>
          <c:invertIfNegative val="0"/>
          <c:cat>
            <c:numRef>
              <c:f>Sheet1!$A$2</c:f>
              <c:numCache>
                <c:formatCode>General</c:formatCode>
                <c:ptCount val="1"/>
                <c:pt idx="0">
                  <c:v>2018</c:v>
                </c:pt>
              </c:numCache>
            </c:numRef>
          </c:cat>
          <c:val>
            <c:numRef>
              <c:f>Sheet1!$C$2</c:f>
              <c:numCache>
                <c:formatCode>General</c:formatCode>
                <c:ptCount val="1"/>
                <c:pt idx="0">
                  <c:v>1.2</c:v>
                </c:pt>
              </c:numCache>
            </c:numRef>
          </c:val>
          <c:extLst xmlns:c16r2="http://schemas.microsoft.com/office/drawing/2015/06/chart">
            <c:ext xmlns:c16="http://schemas.microsoft.com/office/drawing/2014/chart" uri="{C3380CC4-5D6E-409C-BE32-E72D297353CC}">
              <c16:uniqueId val="{00000001-60CB-4C31-B6E9-8D8D299691D3}"/>
            </c:ext>
          </c:extLst>
        </c:ser>
        <c:ser>
          <c:idx val="2"/>
          <c:order val="2"/>
          <c:tx>
            <c:strRef>
              <c:f>Sheet1!$D$1</c:f>
              <c:strCache>
                <c:ptCount val="1"/>
                <c:pt idx="0">
                  <c:v>Column1</c:v>
                </c:pt>
              </c:strCache>
            </c:strRef>
          </c:tx>
          <c:spPr>
            <a:solidFill>
              <a:schemeClr val="dk1">
                <a:tint val="75000"/>
              </a:schemeClr>
            </a:solidFill>
            <a:ln>
              <a:noFill/>
            </a:ln>
            <a:effectLst/>
          </c:spPr>
          <c:invertIfNegative val="0"/>
          <c:cat>
            <c:numRef>
              <c:f>Sheet1!$A$2</c:f>
              <c:numCache>
                <c:formatCode>General</c:formatCode>
                <c:ptCount val="1"/>
                <c:pt idx="0">
                  <c:v>2018</c:v>
                </c:pt>
              </c:numCache>
            </c:numRef>
          </c:cat>
          <c:val>
            <c:numRef>
              <c:f>Sheet1!$D$2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2-60CB-4C31-B6E9-8D8D299691D3}"/>
            </c:ext>
          </c:extLst>
        </c:ser>
        <c:ser>
          <c:idx val="3"/>
          <c:order val="3"/>
          <c:tx>
            <c:strRef>
              <c:f>Sheet1!$E$1</c:f>
              <c:strCache>
                <c:ptCount val="1"/>
                <c:pt idx="0">
                  <c:v>Column2</c:v>
                </c:pt>
              </c:strCache>
            </c:strRef>
          </c:tx>
          <c:spPr>
            <a:solidFill>
              <a:schemeClr val="dk1">
                <a:tint val="98500"/>
              </a:schemeClr>
            </a:solidFill>
            <a:ln>
              <a:noFill/>
            </a:ln>
            <a:effectLst/>
          </c:spPr>
          <c:invertIfNegative val="0"/>
          <c:trendline>
            <c:spPr>
              <a:ln w="6350" cap="rnd" cmpd="sng" algn="ctr">
                <a:solidFill>
                  <a:schemeClr val="tx1"/>
                </a:solidFill>
                <a:prstDash val="solid"/>
                <a:round/>
              </a:ln>
              <a:effectLst/>
            </c:spPr>
            <c:trendlineType val="linear"/>
            <c:dispRSqr val="0"/>
            <c:dispEq val="0"/>
          </c:trendline>
          <c:cat>
            <c:numRef>
              <c:f>Sheet1!$A$2</c:f>
              <c:numCache>
                <c:formatCode>General</c:formatCode>
                <c:ptCount val="1"/>
                <c:pt idx="0">
                  <c:v>2018</c:v>
                </c:pt>
              </c:numCache>
            </c:numRef>
          </c:cat>
          <c:val>
            <c:numRef>
              <c:f>Sheet1!$E$2</c:f>
              <c:numCache>
                <c:formatCode>General</c:formatCode>
                <c:ptCount val="1"/>
                <c:pt idx="0">
                  <c:v>3</c:v>
                </c:pt>
              </c:numCache>
            </c:numRef>
          </c:val>
          <c:extLst xmlns:c16r2="http://schemas.microsoft.com/office/drawing/2015/06/chart">
            <c:ext xmlns:c16="http://schemas.microsoft.com/office/drawing/2014/chart" uri="{C3380CC4-5D6E-409C-BE32-E72D297353CC}">
              <c16:uniqueId val="{00000003-60CB-4C31-B6E9-8D8D299691D3}"/>
            </c:ext>
          </c:extLst>
        </c:ser>
        <c:dLbls>
          <c:showLegendKey val="0"/>
          <c:showVal val="0"/>
          <c:showCatName val="0"/>
          <c:showSerName val="0"/>
          <c:showPercent val="0"/>
          <c:showBubbleSize val="0"/>
        </c:dLbls>
        <c:gapWidth val="50"/>
        <c:axId val="-2131267888"/>
        <c:axId val="-2131289104"/>
      </c:barChart>
      <c:catAx>
        <c:axId val="-2131267888"/>
        <c:scaling>
          <c:orientation val="minMax"/>
        </c:scaling>
        <c:delete val="0"/>
        <c:axPos val="b"/>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crossAx val="-2131289104"/>
        <c:crossesAt val="0"/>
        <c:auto val="1"/>
        <c:lblAlgn val="ctr"/>
        <c:lblOffset val="100"/>
        <c:noMultiLvlLbl val="0"/>
      </c:catAx>
      <c:valAx>
        <c:axId val="-2131289104"/>
        <c:scaling>
          <c:orientation val="minMax"/>
          <c:max val="5"/>
        </c:scaling>
        <c:delete val="0"/>
        <c:axPos val="l"/>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crossAx val="-2131267888"/>
        <c:crosses val="autoZero"/>
        <c:crossBetween val="between"/>
        <c:majorUnit val="1"/>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3.7194913657031099E-2"/>
          <c:y val="0"/>
          <c:w val="0.94385468331620304"/>
          <c:h val="0.86309309509155396"/>
        </c:manualLayout>
      </c:layout>
      <c:barChart>
        <c:barDir val="col"/>
        <c:grouping val="clustered"/>
        <c:varyColors val="0"/>
        <c:ser>
          <c:idx val="0"/>
          <c:order val="0"/>
          <c:tx>
            <c:strRef>
              <c:f>Sheet1!$B$1</c:f>
              <c:strCache>
                <c:ptCount val="1"/>
                <c:pt idx="0">
                  <c:v>Type A</c:v>
                </c:pt>
              </c:strCache>
            </c:strRef>
          </c:tx>
          <c:spPr>
            <a:solidFill>
              <a:schemeClr val="dk1">
                <a:tint val="88500"/>
              </a:schemeClr>
            </a:solidFill>
            <a:ln>
              <a:noFill/>
            </a:ln>
            <a:effectLst/>
          </c:spPr>
          <c:invertIfNegative val="0"/>
          <c:cat>
            <c:numRef>
              <c:f>Sheet1!$A$2</c:f>
              <c:numCache>
                <c:formatCode>General</c:formatCode>
                <c:ptCount val="1"/>
                <c:pt idx="0">
                  <c:v>2019</c:v>
                </c:pt>
              </c:numCache>
            </c:numRef>
          </c:cat>
          <c:val>
            <c:numRef>
              <c:f>Sheet1!$B$2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0-248F-478A-978F-6E4F01D22296}"/>
            </c:ext>
          </c:extLst>
        </c:ser>
        <c:ser>
          <c:idx val="1"/>
          <c:order val="1"/>
          <c:tx>
            <c:strRef>
              <c:f>Sheet1!$C$1</c:f>
              <c:strCache>
                <c:ptCount val="1"/>
                <c:pt idx="0">
                  <c:v>Type B</c:v>
                </c:pt>
              </c:strCache>
            </c:strRef>
          </c:tx>
          <c:spPr>
            <a:solidFill>
              <a:schemeClr val="dk1">
                <a:tint val="55000"/>
              </a:schemeClr>
            </a:solidFill>
            <a:ln>
              <a:noFill/>
            </a:ln>
            <a:effectLst/>
          </c:spPr>
          <c:invertIfNegative val="0"/>
          <c:cat>
            <c:numRef>
              <c:f>Sheet1!$A$2</c:f>
              <c:numCache>
                <c:formatCode>General</c:formatCode>
                <c:ptCount val="1"/>
                <c:pt idx="0">
                  <c:v>2019</c:v>
                </c:pt>
              </c:numCache>
            </c:numRef>
          </c:cat>
          <c:val>
            <c:numRef>
              <c:f>Sheet1!$C$2</c:f>
              <c:numCache>
                <c:formatCode>General</c:formatCode>
                <c:ptCount val="1"/>
                <c:pt idx="0">
                  <c:v>4</c:v>
                </c:pt>
              </c:numCache>
            </c:numRef>
          </c:val>
          <c:extLst xmlns:c16r2="http://schemas.microsoft.com/office/drawing/2015/06/chart">
            <c:ext xmlns:c16="http://schemas.microsoft.com/office/drawing/2014/chart" uri="{C3380CC4-5D6E-409C-BE32-E72D297353CC}">
              <c16:uniqueId val="{00000001-248F-478A-978F-6E4F01D22296}"/>
            </c:ext>
          </c:extLst>
        </c:ser>
        <c:ser>
          <c:idx val="2"/>
          <c:order val="2"/>
          <c:tx>
            <c:strRef>
              <c:f>Sheet1!$D$1</c:f>
              <c:strCache>
                <c:ptCount val="1"/>
                <c:pt idx="0">
                  <c:v>Column1</c:v>
                </c:pt>
              </c:strCache>
            </c:strRef>
          </c:tx>
          <c:spPr>
            <a:solidFill>
              <a:schemeClr val="dk1">
                <a:tint val="75000"/>
              </a:schemeClr>
            </a:solidFill>
            <a:ln>
              <a:noFill/>
            </a:ln>
            <a:effectLst/>
          </c:spPr>
          <c:invertIfNegative val="0"/>
          <c:cat>
            <c:numRef>
              <c:f>Sheet1!$A$2</c:f>
              <c:numCache>
                <c:formatCode>General</c:formatCode>
                <c:ptCount val="1"/>
                <c:pt idx="0">
                  <c:v>2019</c:v>
                </c:pt>
              </c:numCache>
            </c:numRef>
          </c:cat>
          <c:val>
            <c:numRef>
              <c:f>Sheet1!$D$2</c:f>
              <c:numCache>
                <c:formatCode>General</c:formatCode>
                <c:ptCount val="1"/>
                <c:pt idx="0">
                  <c:v>3</c:v>
                </c:pt>
              </c:numCache>
            </c:numRef>
          </c:val>
          <c:extLst xmlns:c16r2="http://schemas.microsoft.com/office/drawing/2015/06/chart">
            <c:ext xmlns:c16="http://schemas.microsoft.com/office/drawing/2014/chart" uri="{C3380CC4-5D6E-409C-BE32-E72D297353CC}">
              <c16:uniqueId val="{00000002-248F-478A-978F-6E4F01D22296}"/>
            </c:ext>
          </c:extLst>
        </c:ser>
        <c:ser>
          <c:idx val="3"/>
          <c:order val="3"/>
          <c:tx>
            <c:strRef>
              <c:f>Sheet1!$E$1</c:f>
              <c:strCache>
                <c:ptCount val="1"/>
                <c:pt idx="0">
                  <c:v>Column2</c:v>
                </c:pt>
              </c:strCache>
            </c:strRef>
          </c:tx>
          <c:spPr>
            <a:solidFill>
              <a:schemeClr val="dk1">
                <a:tint val="98500"/>
              </a:schemeClr>
            </a:solidFill>
            <a:ln>
              <a:noFill/>
            </a:ln>
            <a:effectLst/>
          </c:spPr>
          <c:invertIfNegative val="0"/>
          <c:cat>
            <c:numRef>
              <c:f>Sheet1!$A$2</c:f>
              <c:numCache>
                <c:formatCode>General</c:formatCode>
                <c:ptCount val="1"/>
                <c:pt idx="0">
                  <c:v>2019</c:v>
                </c:pt>
              </c:numCache>
            </c:numRef>
          </c:cat>
          <c:val>
            <c:numRef>
              <c:f>Sheet1!$E$2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3-248F-478A-978F-6E4F01D22296}"/>
            </c:ext>
          </c:extLst>
        </c:ser>
        <c:dLbls>
          <c:showLegendKey val="0"/>
          <c:showVal val="0"/>
          <c:showCatName val="0"/>
          <c:showSerName val="0"/>
          <c:showPercent val="0"/>
          <c:showBubbleSize val="0"/>
        </c:dLbls>
        <c:gapWidth val="50"/>
        <c:axId val="-2131270608"/>
        <c:axId val="-2131279312"/>
      </c:barChart>
      <c:catAx>
        <c:axId val="-2131270608"/>
        <c:scaling>
          <c:orientation val="minMax"/>
        </c:scaling>
        <c:delete val="0"/>
        <c:axPos val="b"/>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lgn="ctr">
              <a:defRPr lang="en-US" altLang="zh-CN" sz="1000" b="0" i="0" u="none" strike="noStrike" kern="1200" baseline="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crossAx val="-2131279312"/>
        <c:crossesAt val="0"/>
        <c:auto val="1"/>
        <c:lblAlgn val="ctr"/>
        <c:lblOffset val="100"/>
        <c:noMultiLvlLbl val="0"/>
      </c:catAx>
      <c:valAx>
        <c:axId val="-2131279312"/>
        <c:scaling>
          <c:orientation val="minMax"/>
          <c:max val="5"/>
        </c:scaling>
        <c:delete val="0"/>
        <c:axPos val="l"/>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800" b="0" i="0" u="none" strike="noStrike" kern="1200" baseline="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crossAx val="-2131270608"/>
        <c:crosses val="autoZero"/>
        <c:crossBetween val="between"/>
        <c:majorUnit val="1"/>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sz="800">
          <a:latin typeface="微软雅黑" panose="020B0503020204020204" pitchFamily="34" charset="-122"/>
          <a:ea typeface="微软雅黑" panose="020B0503020204020204" pitchFamily="34" charset="-122"/>
          <a:cs typeface="+mn-ea"/>
          <a:sym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2.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3.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C0385A9-19D8-454E-881B-EC9DC2CA071D}" type="datetimeFigureOut">
              <a:rPr lang="en-US" smtClean="0"/>
              <a:t>11/17/2020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110298A-A03F-418F-998A-F7CA54F8BFE9}" type="slidenum">
              <a:rPr lang="en-US" smtClean="0"/>
              <a:t>‹#›</a:t>
            </a:fld>
            <a:endParaRPr lang="en-US"/>
          </a:p>
        </p:txBody>
      </p:sp>
    </p:spTree>
    <p:extLst>
      <p:ext uri="{BB962C8B-B14F-4D97-AF65-F5344CB8AC3E}">
        <p14:creationId xmlns:p14="http://schemas.microsoft.com/office/powerpoint/2010/main" val="11084894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E46B3A-7708-FE4B-9820-433478A3359C}" type="datetimeFigureOut">
              <a:rPr lang="en-US" smtClean="0"/>
              <a:t>11/17/2020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D603FA-48E2-FC41-9826-5319DE4646E6}" type="slidenum">
              <a:rPr lang="en-US" smtClean="0"/>
              <a:t>‹#›</a:t>
            </a:fld>
            <a:endParaRPr lang="en-US"/>
          </a:p>
        </p:txBody>
      </p:sp>
    </p:spTree>
    <p:extLst>
      <p:ext uri="{BB962C8B-B14F-4D97-AF65-F5344CB8AC3E}">
        <p14:creationId xmlns:p14="http://schemas.microsoft.com/office/powerpoint/2010/main" val="173801138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EF93275-C87F-409C-957E-5A14E49A19B4}" type="slidenum">
              <a:rPr lang="zh-CN" altLang="en-US" smtClean="0"/>
              <a:t>1</a:t>
            </a:fld>
            <a:endParaRPr lang="zh-CN" altLang="en-US"/>
          </a:p>
        </p:txBody>
      </p:sp>
    </p:spTree>
    <p:extLst>
      <p:ext uri="{BB962C8B-B14F-4D97-AF65-F5344CB8AC3E}">
        <p14:creationId xmlns:p14="http://schemas.microsoft.com/office/powerpoint/2010/main" val="3424350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4</a:t>
            </a:fld>
            <a:endParaRPr lang="en-US"/>
          </a:p>
        </p:txBody>
      </p:sp>
    </p:spTree>
    <p:extLst>
      <p:ext uri="{BB962C8B-B14F-4D97-AF65-F5344CB8AC3E}">
        <p14:creationId xmlns:p14="http://schemas.microsoft.com/office/powerpoint/2010/main" val="2404399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5</a:t>
            </a:fld>
            <a:endParaRPr lang="en-US"/>
          </a:p>
        </p:txBody>
      </p:sp>
    </p:spTree>
    <p:extLst>
      <p:ext uri="{BB962C8B-B14F-4D97-AF65-F5344CB8AC3E}">
        <p14:creationId xmlns:p14="http://schemas.microsoft.com/office/powerpoint/2010/main" val="3110518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6</a:t>
            </a:fld>
            <a:endParaRPr lang="en-US"/>
          </a:p>
        </p:txBody>
      </p:sp>
    </p:spTree>
    <p:extLst>
      <p:ext uri="{BB962C8B-B14F-4D97-AF65-F5344CB8AC3E}">
        <p14:creationId xmlns:p14="http://schemas.microsoft.com/office/powerpoint/2010/main" val="1805824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7</a:t>
            </a:fld>
            <a:endParaRPr lang="en-US"/>
          </a:p>
        </p:txBody>
      </p:sp>
    </p:spTree>
    <p:extLst>
      <p:ext uri="{BB962C8B-B14F-4D97-AF65-F5344CB8AC3E}">
        <p14:creationId xmlns:p14="http://schemas.microsoft.com/office/powerpoint/2010/main" val="3148999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12</a:t>
            </a:fld>
            <a:endParaRPr lang="zh-CN" altLang="en-US"/>
          </a:p>
        </p:txBody>
      </p:sp>
    </p:spTree>
    <p:extLst>
      <p:ext uri="{BB962C8B-B14F-4D97-AF65-F5344CB8AC3E}">
        <p14:creationId xmlns:p14="http://schemas.microsoft.com/office/powerpoint/2010/main" val="1192554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16</a:t>
            </a:fld>
            <a:endParaRPr lang="en-US"/>
          </a:p>
        </p:txBody>
      </p:sp>
    </p:spTree>
    <p:extLst>
      <p:ext uri="{BB962C8B-B14F-4D97-AF65-F5344CB8AC3E}">
        <p14:creationId xmlns:p14="http://schemas.microsoft.com/office/powerpoint/2010/main" val="163485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17</a:t>
            </a:fld>
            <a:endParaRPr lang="en-US"/>
          </a:p>
        </p:txBody>
      </p:sp>
    </p:spTree>
    <p:extLst>
      <p:ext uri="{BB962C8B-B14F-4D97-AF65-F5344CB8AC3E}">
        <p14:creationId xmlns:p14="http://schemas.microsoft.com/office/powerpoint/2010/main" val="1719125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3">
    <p:spTree>
      <p:nvGrpSpPr>
        <p:cNvPr id="1" name=""/>
        <p:cNvGrpSpPr/>
        <p:nvPr/>
      </p:nvGrpSpPr>
      <p:grpSpPr>
        <a:xfrm>
          <a:off x="0" y="0"/>
          <a:ext cx="0" cy="0"/>
          <a:chOff x="0" y="0"/>
          <a:chExt cx="0" cy="0"/>
        </a:xfrm>
      </p:grpSpPr>
    </p:spTree>
    <p:extLst>
      <p:ext uri="{BB962C8B-B14F-4D97-AF65-F5344CB8AC3E}">
        <p14:creationId xmlns:p14="http://schemas.microsoft.com/office/powerpoint/2010/main" val="8119019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13">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892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15">
    <p:spTree>
      <p:nvGrpSpPr>
        <p:cNvPr id="1" name=""/>
        <p:cNvGrpSpPr/>
        <p:nvPr/>
      </p:nvGrpSpPr>
      <p:grpSpPr>
        <a:xfrm>
          <a:off x="0" y="0"/>
          <a:ext cx="0" cy="0"/>
          <a:chOff x="0" y="0"/>
          <a:chExt cx="0" cy="0"/>
        </a:xfrm>
      </p:grpSpPr>
      <p:sp>
        <p:nvSpPr>
          <p:cNvPr id="3" name="Picture Placeholder 13"/>
          <p:cNvSpPr>
            <a:spLocks noGrp="1"/>
          </p:cNvSpPr>
          <p:nvPr>
            <p:ph type="pic" sz="quarter" idx="17"/>
          </p:nvPr>
        </p:nvSpPr>
        <p:spPr>
          <a:xfrm>
            <a:off x="355085" y="0"/>
            <a:ext cx="4112695" cy="6858000"/>
          </a:xfrm>
          <a:prstGeom prst="rect">
            <a:avLst/>
          </a:prstGeom>
        </p:spPr>
        <p:txBody>
          <a:bodyPr vert="horz"/>
          <a:lstStyle/>
          <a:p>
            <a:endParaRPr lang="en-US"/>
          </a:p>
        </p:txBody>
      </p:sp>
    </p:spTree>
    <p:extLst>
      <p:ext uri="{BB962C8B-B14F-4D97-AF65-F5344CB8AC3E}">
        <p14:creationId xmlns:p14="http://schemas.microsoft.com/office/powerpoint/2010/main" val="500067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16">
    <p:spTree>
      <p:nvGrpSpPr>
        <p:cNvPr id="1" name=""/>
        <p:cNvGrpSpPr/>
        <p:nvPr/>
      </p:nvGrpSpPr>
      <p:grpSpPr>
        <a:xfrm>
          <a:off x="0" y="0"/>
          <a:ext cx="0" cy="0"/>
          <a:chOff x="0" y="0"/>
          <a:chExt cx="0" cy="0"/>
        </a:xfrm>
      </p:grpSpPr>
      <p:sp>
        <p:nvSpPr>
          <p:cNvPr id="2" name="Picture Placeholder 13"/>
          <p:cNvSpPr>
            <a:spLocks noGrp="1"/>
          </p:cNvSpPr>
          <p:nvPr>
            <p:ph type="pic" sz="quarter" idx="17"/>
          </p:nvPr>
        </p:nvSpPr>
        <p:spPr>
          <a:xfrm>
            <a:off x="0" y="0"/>
            <a:ext cx="12192000" cy="6858000"/>
          </a:xfrm>
          <a:prstGeom prst="rect">
            <a:avLst/>
          </a:prstGeom>
        </p:spPr>
        <p:txBody>
          <a:bodyPr vert="horz"/>
          <a:lstStyle/>
          <a:p>
            <a:endParaRPr lang="en-US"/>
          </a:p>
        </p:txBody>
      </p:sp>
    </p:spTree>
    <p:extLst>
      <p:ext uri="{BB962C8B-B14F-4D97-AF65-F5344CB8AC3E}">
        <p14:creationId xmlns:p14="http://schemas.microsoft.com/office/powerpoint/2010/main" val="20412305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18">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145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19">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177458" y="1129121"/>
            <a:ext cx="1914239" cy="1687641"/>
          </a:xfrm>
          <a:prstGeom prst="rect">
            <a:avLst/>
          </a:prstGeom>
        </p:spPr>
        <p:txBody>
          <a:bodyPr vert="horz"/>
          <a:lstStyle/>
          <a:p>
            <a:endParaRPr lang="en-US"/>
          </a:p>
        </p:txBody>
      </p:sp>
      <p:sp>
        <p:nvSpPr>
          <p:cNvPr id="11" name="Picture Placeholder 9"/>
          <p:cNvSpPr>
            <a:spLocks noGrp="1"/>
          </p:cNvSpPr>
          <p:nvPr>
            <p:ph type="pic" sz="quarter" idx="11"/>
          </p:nvPr>
        </p:nvSpPr>
        <p:spPr>
          <a:xfrm>
            <a:off x="5166397" y="2891100"/>
            <a:ext cx="1914239" cy="1687641"/>
          </a:xfrm>
          <a:prstGeom prst="rect">
            <a:avLst/>
          </a:prstGeom>
        </p:spPr>
        <p:txBody>
          <a:bodyPr vert="horz"/>
          <a:lstStyle/>
          <a:p>
            <a:endParaRPr lang="en-US"/>
          </a:p>
        </p:txBody>
      </p:sp>
      <p:sp>
        <p:nvSpPr>
          <p:cNvPr id="12" name="Picture Placeholder 9"/>
          <p:cNvSpPr>
            <a:spLocks noGrp="1"/>
          </p:cNvSpPr>
          <p:nvPr>
            <p:ph type="pic" sz="quarter" idx="12"/>
          </p:nvPr>
        </p:nvSpPr>
        <p:spPr>
          <a:xfrm>
            <a:off x="5167909" y="4665655"/>
            <a:ext cx="1914239" cy="1584038"/>
          </a:xfrm>
          <a:prstGeom prst="rect">
            <a:avLst/>
          </a:prstGeom>
        </p:spPr>
        <p:txBody>
          <a:bodyPr vert="horz"/>
          <a:lstStyle/>
          <a:p>
            <a:endParaRPr lang="en-US"/>
          </a:p>
        </p:txBody>
      </p:sp>
      <p:sp>
        <p:nvSpPr>
          <p:cNvPr id="13" name="Picture Placeholder 9"/>
          <p:cNvSpPr>
            <a:spLocks noGrp="1"/>
          </p:cNvSpPr>
          <p:nvPr>
            <p:ph type="pic" sz="quarter" idx="13"/>
          </p:nvPr>
        </p:nvSpPr>
        <p:spPr>
          <a:xfrm>
            <a:off x="7206398" y="1133627"/>
            <a:ext cx="1914239" cy="2022655"/>
          </a:xfrm>
          <a:prstGeom prst="rect">
            <a:avLst/>
          </a:prstGeom>
        </p:spPr>
        <p:txBody>
          <a:bodyPr vert="horz"/>
          <a:lstStyle/>
          <a:p>
            <a:endParaRPr lang="en-US"/>
          </a:p>
        </p:txBody>
      </p:sp>
      <p:sp>
        <p:nvSpPr>
          <p:cNvPr id="14" name="Picture Placeholder 9"/>
          <p:cNvSpPr>
            <a:spLocks noGrp="1"/>
          </p:cNvSpPr>
          <p:nvPr>
            <p:ph type="pic" sz="quarter" idx="14"/>
          </p:nvPr>
        </p:nvSpPr>
        <p:spPr>
          <a:xfrm>
            <a:off x="7207911" y="3222551"/>
            <a:ext cx="1914239" cy="2297801"/>
          </a:xfrm>
          <a:prstGeom prst="rect">
            <a:avLst/>
          </a:prstGeom>
        </p:spPr>
        <p:txBody>
          <a:bodyPr vert="horz"/>
          <a:lstStyle/>
          <a:p>
            <a:endParaRPr lang="en-US"/>
          </a:p>
        </p:txBody>
      </p:sp>
      <p:sp>
        <p:nvSpPr>
          <p:cNvPr id="15" name="Picture Placeholder 9"/>
          <p:cNvSpPr>
            <a:spLocks noGrp="1"/>
          </p:cNvSpPr>
          <p:nvPr>
            <p:ph type="pic" sz="quarter" idx="15"/>
          </p:nvPr>
        </p:nvSpPr>
        <p:spPr>
          <a:xfrm>
            <a:off x="9221253" y="1136630"/>
            <a:ext cx="1914239" cy="2837017"/>
          </a:xfrm>
          <a:prstGeom prst="rect">
            <a:avLst/>
          </a:prstGeom>
        </p:spPr>
        <p:txBody>
          <a:bodyPr vert="horz"/>
          <a:lstStyle/>
          <a:p>
            <a:endParaRPr lang="en-US"/>
          </a:p>
        </p:txBody>
      </p:sp>
      <p:sp>
        <p:nvSpPr>
          <p:cNvPr id="16" name="Picture Placeholder 9"/>
          <p:cNvSpPr>
            <a:spLocks noGrp="1"/>
          </p:cNvSpPr>
          <p:nvPr>
            <p:ph type="pic" sz="quarter" idx="16"/>
          </p:nvPr>
        </p:nvSpPr>
        <p:spPr>
          <a:xfrm>
            <a:off x="9222766" y="4061671"/>
            <a:ext cx="1914239" cy="1911375"/>
          </a:xfrm>
          <a:prstGeom prst="rect">
            <a:avLst/>
          </a:prstGeom>
        </p:spPr>
        <p:txBody>
          <a:bodyPr vert="horz"/>
          <a:lstStyle/>
          <a:p>
            <a:endParaRPr lang="en-US"/>
          </a:p>
        </p:txBody>
      </p:sp>
    </p:spTree>
    <p:extLst>
      <p:ext uri="{BB962C8B-B14F-4D97-AF65-F5344CB8AC3E}">
        <p14:creationId xmlns:p14="http://schemas.microsoft.com/office/powerpoint/2010/main" val="1465188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21">
    <p:spTree>
      <p:nvGrpSpPr>
        <p:cNvPr id="1" name=""/>
        <p:cNvGrpSpPr/>
        <p:nvPr/>
      </p:nvGrpSpPr>
      <p:grpSpPr>
        <a:xfrm>
          <a:off x="0" y="0"/>
          <a:ext cx="0" cy="0"/>
          <a:chOff x="0" y="0"/>
          <a:chExt cx="0" cy="0"/>
        </a:xfrm>
      </p:grpSpPr>
      <p:sp>
        <p:nvSpPr>
          <p:cNvPr id="7" name="Picture Placeholder 9"/>
          <p:cNvSpPr>
            <a:spLocks noGrp="1"/>
          </p:cNvSpPr>
          <p:nvPr>
            <p:ph type="pic" sz="quarter" idx="15"/>
          </p:nvPr>
        </p:nvSpPr>
        <p:spPr>
          <a:xfrm>
            <a:off x="2921712" y="1536627"/>
            <a:ext cx="2044992" cy="2841912"/>
          </a:xfrm>
          <a:prstGeom prst="rect">
            <a:avLst/>
          </a:prstGeom>
        </p:spPr>
        <p:txBody>
          <a:bodyPr vert="horz"/>
          <a:lstStyle/>
          <a:p>
            <a:endParaRPr lang="en-US"/>
          </a:p>
        </p:txBody>
      </p:sp>
      <p:sp>
        <p:nvSpPr>
          <p:cNvPr id="8" name="Picture Placeholder 9"/>
          <p:cNvSpPr>
            <a:spLocks noGrp="1"/>
          </p:cNvSpPr>
          <p:nvPr>
            <p:ph type="pic" sz="quarter" idx="16"/>
          </p:nvPr>
        </p:nvSpPr>
        <p:spPr>
          <a:xfrm>
            <a:off x="7122918" y="1538129"/>
            <a:ext cx="2044992" cy="2841912"/>
          </a:xfrm>
          <a:prstGeom prst="rect">
            <a:avLst/>
          </a:prstGeom>
        </p:spPr>
        <p:txBody>
          <a:bodyPr vert="horz"/>
          <a:lstStyle/>
          <a:p>
            <a:endParaRPr lang="en-US"/>
          </a:p>
        </p:txBody>
      </p:sp>
      <p:sp>
        <p:nvSpPr>
          <p:cNvPr id="25" name="TextBox 24"/>
          <p:cNvSpPr txBox="1"/>
          <p:nvPr userDrawn="1"/>
        </p:nvSpPr>
        <p:spPr>
          <a:xfrm>
            <a:off x="9404687" y="4527707"/>
            <a:ext cx="1347092" cy="212179"/>
          </a:xfrm>
          <a:prstGeom prst="rect">
            <a:avLst/>
          </a:prstGeom>
          <a:noFill/>
        </p:spPr>
        <p:txBody>
          <a:bodyPr wrap="none" rtlCol="0">
            <a:spAutoFit/>
          </a:bodyPr>
          <a:lstStyle/>
          <a:p>
            <a:pPr>
              <a:lnSpc>
                <a:spcPct val="90000"/>
              </a:lnSpc>
            </a:pPr>
            <a:r>
              <a:rPr lang="en-US" sz="1000" dirty="0">
                <a:solidFill>
                  <a:srgbClr val="FFFFFF"/>
                </a:solidFill>
                <a:latin typeface="Lato Black"/>
                <a:cs typeface="Lato Black"/>
              </a:rPr>
              <a:t>BRANDING IDENTITY</a:t>
            </a:r>
          </a:p>
        </p:txBody>
      </p:sp>
      <p:sp>
        <p:nvSpPr>
          <p:cNvPr id="26" name="TextBox 25"/>
          <p:cNvSpPr txBox="1"/>
          <p:nvPr userDrawn="1"/>
        </p:nvSpPr>
        <p:spPr>
          <a:xfrm>
            <a:off x="9400913" y="4741561"/>
            <a:ext cx="1678459" cy="531428"/>
          </a:xfrm>
          <a:prstGeom prst="rect">
            <a:avLst/>
          </a:prstGeom>
          <a:noFill/>
        </p:spPr>
        <p:txBody>
          <a:bodyPr wrap="square" rtlCol="0">
            <a:spAutoFit/>
          </a:bodyPr>
          <a:lstStyle/>
          <a:p>
            <a:pPr>
              <a:lnSpc>
                <a:spcPct val="120000"/>
              </a:lnSpc>
              <a:defRPr/>
            </a:pPr>
            <a:r>
              <a:rPr lang="en-US" sz="800" dirty="0">
                <a:solidFill>
                  <a:srgbClr val="FFFFFF"/>
                </a:solidFill>
                <a:latin typeface="Lato Light"/>
                <a:cs typeface="Lato Light"/>
              </a:rPr>
              <a:t>Simply dummy text of the printing and unknown printer book It has survived not only five .</a:t>
            </a:r>
          </a:p>
        </p:txBody>
      </p:sp>
      <p:sp>
        <p:nvSpPr>
          <p:cNvPr id="27" name="Picture Placeholder 9"/>
          <p:cNvSpPr>
            <a:spLocks noGrp="1"/>
          </p:cNvSpPr>
          <p:nvPr>
            <p:ph type="pic" sz="quarter" idx="17"/>
          </p:nvPr>
        </p:nvSpPr>
        <p:spPr>
          <a:xfrm>
            <a:off x="5012010" y="1539632"/>
            <a:ext cx="2044992" cy="2841912"/>
          </a:xfrm>
          <a:prstGeom prst="rect">
            <a:avLst/>
          </a:prstGeom>
        </p:spPr>
        <p:txBody>
          <a:bodyPr vert="horz"/>
          <a:lstStyle/>
          <a:p>
            <a:endParaRPr lang="en-US"/>
          </a:p>
        </p:txBody>
      </p:sp>
      <p:sp>
        <p:nvSpPr>
          <p:cNvPr id="28" name="Picture Placeholder 9"/>
          <p:cNvSpPr>
            <a:spLocks noGrp="1"/>
          </p:cNvSpPr>
          <p:nvPr>
            <p:ph type="pic" sz="quarter" idx="18"/>
          </p:nvPr>
        </p:nvSpPr>
        <p:spPr>
          <a:xfrm>
            <a:off x="823378" y="1538130"/>
            <a:ext cx="2044992" cy="2841912"/>
          </a:xfrm>
          <a:prstGeom prst="rect">
            <a:avLst/>
          </a:prstGeom>
        </p:spPr>
        <p:txBody>
          <a:bodyPr vert="horz"/>
          <a:lstStyle/>
          <a:p>
            <a:endParaRPr lang="en-US"/>
          </a:p>
        </p:txBody>
      </p:sp>
      <p:sp>
        <p:nvSpPr>
          <p:cNvPr id="29" name="Picture Placeholder 9"/>
          <p:cNvSpPr>
            <a:spLocks noGrp="1"/>
          </p:cNvSpPr>
          <p:nvPr>
            <p:ph type="pic" sz="quarter" idx="19"/>
          </p:nvPr>
        </p:nvSpPr>
        <p:spPr>
          <a:xfrm>
            <a:off x="9222765" y="1538129"/>
            <a:ext cx="2044992" cy="2841912"/>
          </a:xfrm>
          <a:prstGeom prst="rect">
            <a:avLst/>
          </a:prstGeom>
        </p:spPr>
        <p:txBody>
          <a:bodyPr vert="horz"/>
          <a:lstStyle/>
          <a:p>
            <a:endParaRPr lang="en-US"/>
          </a:p>
        </p:txBody>
      </p:sp>
    </p:spTree>
    <p:extLst>
      <p:ext uri="{BB962C8B-B14F-4D97-AF65-F5344CB8AC3E}">
        <p14:creationId xmlns:p14="http://schemas.microsoft.com/office/powerpoint/2010/main" val="12232186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lide 22">
    <p:spTree>
      <p:nvGrpSpPr>
        <p:cNvPr id="1" name=""/>
        <p:cNvGrpSpPr/>
        <p:nvPr/>
      </p:nvGrpSpPr>
      <p:grpSpPr>
        <a:xfrm>
          <a:off x="0" y="0"/>
          <a:ext cx="0" cy="0"/>
          <a:chOff x="0" y="0"/>
          <a:chExt cx="0" cy="0"/>
        </a:xfrm>
      </p:grpSpPr>
      <p:sp>
        <p:nvSpPr>
          <p:cNvPr id="4" name="Picture Placeholder 9"/>
          <p:cNvSpPr>
            <a:spLocks noGrp="1"/>
          </p:cNvSpPr>
          <p:nvPr>
            <p:ph type="pic" sz="quarter" idx="19"/>
          </p:nvPr>
        </p:nvSpPr>
        <p:spPr>
          <a:xfrm>
            <a:off x="4622800" y="838444"/>
            <a:ext cx="2267715" cy="1955555"/>
          </a:xfrm>
          <a:prstGeom prst="rect">
            <a:avLst/>
          </a:prstGeom>
        </p:spPr>
        <p:txBody>
          <a:bodyPr vert="horz"/>
          <a:lstStyle/>
          <a:p>
            <a:endParaRPr lang="en-US"/>
          </a:p>
        </p:txBody>
      </p:sp>
      <p:sp>
        <p:nvSpPr>
          <p:cNvPr id="5" name="Picture Placeholder 9"/>
          <p:cNvSpPr>
            <a:spLocks noGrp="1"/>
          </p:cNvSpPr>
          <p:nvPr>
            <p:ph type="pic" sz="quarter" idx="20"/>
          </p:nvPr>
        </p:nvSpPr>
        <p:spPr>
          <a:xfrm>
            <a:off x="4622800" y="3657844"/>
            <a:ext cx="2267715" cy="1955555"/>
          </a:xfrm>
          <a:prstGeom prst="rect">
            <a:avLst/>
          </a:prstGeom>
        </p:spPr>
        <p:txBody>
          <a:bodyPr vert="horz"/>
          <a:lstStyle/>
          <a:p>
            <a:endParaRPr lang="en-US" dirty="0"/>
          </a:p>
        </p:txBody>
      </p:sp>
    </p:spTree>
    <p:extLst>
      <p:ext uri="{BB962C8B-B14F-4D97-AF65-F5344CB8AC3E}">
        <p14:creationId xmlns:p14="http://schemas.microsoft.com/office/powerpoint/2010/main" val="40418752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lide 23">
    <p:spTree>
      <p:nvGrpSpPr>
        <p:cNvPr id="1" name=""/>
        <p:cNvGrpSpPr/>
        <p:nvPr/>
      </p:nvGrpSpPr>
      <p:grpSpPr>
        <a:xfrm>
          <a:off x="0" y="0"/>
          <a:ext cx="0" cy="0"/>
          <a:chOff x="0" y="0"/>
          <a:chExt cx="0" cy="0"/>
        </a:xfrm>
      </p:grpSpPr>
      <p:sp>
        <p:nvSpPr>
          <p:cNvPr id="2" name="Picture Placeholder 3"/>
          <p:cNvSpPr>
            <a:spLocks noGrp="1"/>
          </p:cNvSpPr>
          <p:nvPr>
            <p:ph type="pic" sz="quarter" idx="10"/>
          </p:nvPr>
        </p:nvSpPr>
        <p:spPr>
          <a:xfrm>
            <a:off x="4464050" y="1471255"/>
            <a:ext cx="6738938" cy="2653069"/>
          </a:xfrm>
          <a:prstGeom prst="rect">
            <a:avLst/>
          </a:prstGeom>
        </p:spPr>
        <p:txBody>
          <a:bodyPr vert="horz"/>
          <a:lstStyle/>
          <a:p>
            <a:endParaRPr lang="en-US"/>
          </a:p>
        </p:txBody>
      </p:sp>
    </p:spTree>
    <p:extLst>
      <p:ext uri="{BB962C8B-B14F-4D97-AF65-F5344CB8AC3E}">
        <p14:creationId xmlns:p14="http://schemas.microsoft.com/office/powerpoint/2010/main" val="36261788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lide 24">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285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lide 25">
    <p:spTree>
      <p:nvGrpSpPr>
        <p:cNvPr id="1" name=""/>
        <p:cNvGrpSpPr/>
        <p:nvPr/>
      </p:nvGrpSpPr>
      <p:grpSpPr>
        <a:xfrm>
          <a:off x="0" y="0"/>
          <a:ext cx="0" cy="0"/>
          <a:chOff x="0" y="0"/>
          <a:chExt cx="0" cy="0"/>
        </a:xfrm>
      </p:grpSpPr>
      <p:sp>
        <p:nvSpPr>
          <p:cNvPr id="2" name="Picture Placeholder 13"/>
          <p:cNvSpPr>
            <a:spLocks noGrp="1"/>
          </p:cNvSpPr>
          <p:nvPr>
            <p:ph type="pic" sz="quarter" idx="17"/>
          </p:nvPr>
        </p:nvSpPr>
        <p:spPr>
          <a:xfrm>
            <a:off x="6019800" y="0"/>
            <a:ext cx="6172200" cy="6858000"/>
          </a:xfrm>
          <a:prstGeom prst="rect">
            <a:avLst/>
          </a:prstGeom>
        </p:spPr>
        <p:txBody>
          <a:bodyPr vert="horz"/>
          <a:lstStyle/>
          <a:p>
            <a:endParaRPr lang="en-US"/>
          </a:p>
        </p:txBody>
      </p:sp>
    </p:spTree>
    <p:extLst>
      <p:ext uri="{BB962C8B-B14F-4D97-AF65-F5344CB8AC3E}">
        <p14:creationId xmlns:p14="http://schemas.microsoft.com/office/powerpoint/2010/main" val="814114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4">
    <p:spTree>
      <p:nvGrpSpPr>
        <p:cNvPr id="1" name=""/>
        <p:cNvGrpSpPr/>
        <p:nvPr/>
      </p:nvGrpSpPr>
      <p:grpSpPr>
        <a:xfrm>
          <a:off x="0" y="0"/>
          <a:ext cx="0" cy="0"/>
          <a:chOff x="0" y="0"/>
          <a:chExt cx="0" cy="0"/>
        </a:xfrm>
      </p:grpSpPr>
      <p:sp>
        <p:nvSpPr>
          <p:cNvPr id="2" name="Picture Placeholder 9"/>
          <p:cNvSpPr>
            <a:spLocks noGrp="1"/>
          </p:cNvSpPr>
          <p:nvPr>
            <p:ph type="pic" sz="quarter" idx="10"/>
          </p:nvPr>
        </p:nvSpPr>
        <p:spPr>
          <a:xfrm>
            <a:off x="6077222" y="0"/>
            <a:ext cx="6114778" cy="6858000"/>
          </a:xfrm>
          <a:prstGeom prst="rect">
            <a:avLst/>
          </a:prstGeom>
        </p:spPr>
        <p:txBody>
          <a:bodyPr/>
          <a:lstStyle/>
          <a:p>
            <a:endParaRPr lang="en-US"/>
          </a:p>
        </p:txBody>
      </p:sp>
    </p:spTree>
    <p:extLst>
      <p:ext uri="{BB962C8B-B14F-4D97-AF65-F5344CB8AC3E}">
        <p14:creationId xmlns:p14="http://schemas.microsoft.com/office/powerpoint/2010/main" val="39259709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lide 26">
    <p:spTree>
      <p:nvGrpSpPr>
        <p:cNvPr id="1" name=""/>
        <p:cNvGrpSpPr/>
        <p:nvPr/>
      </p:nvGrpSpPr>
      <p:grpSpPr>
        <a:xfrm>
          <a:off x="0" y="0"/>
          <a:ext cx="0" cy="0"/>
          <a:chOff x="0" y="0"/>
          <a:chExt cx="0" cy="0"/>
        </a:xfrm>
      </p:grpSpPr>
      <p:sp>
        <p:nvSpPr>
          <p:cNvPr id="8" name="Picture Placeholder 3"/>
          <p:cNvSpPr>
            <a:spLocks noGrp="1"/>
          </p:cNvSpPr>
          <p:nvPr>
            <p:ph type="pic" sz="quarter" idx="10"/>
          </p:nvPr>
        </p:nvSpPr>
        <p:spPr>
          <a:xfrm>
            <a:off x="6159606" y="1371223"/>
            <a:ext cx="3279034" cy="1869817"/>
          </a:xfrm>
          <a:prstGeom prst="rect">
            <a:avLst/>
          </a:prstGeom>
        </p:spPr>
        <p:txBody>
          <a:bodyPr vert="horz"/>
          <a:lstStyle/>
          <a:p>
            <a:endParaRPr lang="en-US"/>
          </a:p>
        </p:txBody>
      </p:sp>
      <p:sp>
        <p:nvSpPr>
          <p:cNvPr id="11" name="Picture Placeholder 3"/>
          <p:cNvSpPr>
            <a:spLocks noGrp="1"/>
          </p:cNvSpPr>
          <p:nvPr>
            <p:ph type="pic" sz="quarter" idx="11"/>
          </p:nvPr>
        </p:nvSpPr>
        <p:spPr>
          <a:xfrm>
            <a:off x="5686319" y="2512059"/>
            <a:ext cx="1214014" cy="1605280"/>
          </a:xfrm>
          <a:prstGeom prst="rect">
            <a:avLst/>
          </a:prstGeom>
        </p:spPr>
        <p:txBody>
          <a:bodyPr vert="horz"/>
          <a:lstStyle/>
          <a:p>
            <a:endParaRPr lang="en-US"/>
          </a:p>
        </p:txBody>
      </p:sp>
      <p:sp>
        <p:nvSpPr>
          <p:cNvPr id="12" name="Picture Placeholder 3"/>
          <p:cNvSpPr>
            <a:spLocks noGrp="1"/>
          </p:cNvSpPr>
          <p:nvPr>
            <p:ph type="pic" sz="quarter" idx="12"/>
          </p:nvPr>
        </p:nvSpPr>
        <p:spPr>
          <a:xfrm>
            <a:off x="5237585" y="3323166"/>
            <a:ext cx="493290" cy="883709"/>
          </a:xfrm>
          <a:prstGeom prst="rect">
            <a:avLst/>
          </a:prstGeom>
        </p:spPr>
        <p:txBody>
          <a:bodyPr vert="horz"/>
          <a:lstStyle/>
          <a:p>
            <a:endParaRPr lang="en-US" dirty="0"/>
          </a:p>
        </p:txBody>
      </p:sp>
      <p:sp>
        <p:nvSpPr>
          <p:cNvPr id="13" name="Picture Placeholder 3"/>
          <p:cNvSpPr>
            <a:spLocks noGrp="1"/>
          </p:cNvSpPr>
          <p:nvPr>
            <p:ph type="pic" sz="quarter" idx="13"/>
          </p:nvPr>
        </p:nvSpPr>
        <p:spPr>
          <a:xfrm>
            <a:off x="8738870" y="2622550"/>
            <a:ext cx="2252980" cy="1390650"/>
          </a:xfrm>
          <a:prstGeom prst="rect">
            <a:avLst/>
          </a:prstGeom>
        </p:spPr>
        <p:txBody>
          <a:bodyPr vert="horz"/>
          <a:lstStyle/>
          <a:p>
            <a:endParaRPr lang="en-US"/>
          </a:p>
        </p:txBody>
      </p:sp>
    </p:spTree>
    <p:extLst>
      <p:ext uri="{BB962C8B-B14F-4D97-AF65-F5344CB8AC3E}">
        <p14:creationId xmlns:p14="http://schemas.microsoft.com/office/powerpoint/2010/main" val="19863422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lide 27">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6972299" y="2006600"/>
            <a:ext cx="3975101" cy="2273300"/>
          </a:xfrm>
          <a:prstGeom prst="rect">
            <a:avLst/>
          </a:prstGeom>
        </p:spPr>
        <p:txBody>
          <a:bodyPr vert="horz"/>
          <a:lstStyle/>
          <a:p>
            <a:endParaRPr lang="en-US"/>
          </a:p>
        </p:txBody>
      </p:sp>
    </p:spTree>
    <p:extLst>
      <p:ext uri="{BB962C8B-B14F-4D97-AF65-F5344CB8AC3E}">
        <p14:creationId xmlns:p14="http://schemas.microsoft.com/office/powerpoint/2010/main" val="22677068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lide 28">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2110739" y="1811020"/>
            <a:ext cx="2359661" cy="3157220"/>
          </a:xfrm>
          <a:prstGeom prst="rect">
            <a:avLst/>
          </a:prstGeom>
        </p:spPr>
        <p:txBody>
          <a:bodyPr vert="horz"/>
          <a:lstStyle/>
          <a:p>
            <a:endParaRPr lang="en-US" dirty="0"/>
          </a:p>
        </p:txBody>
      </p:sp>
      <p:sp>
        <p:nvSpPr>
          <p:cNvPr id="6" name="Picture Placeholder 3"/>
          <p:cNvSpPr>
            <a:spLocks noGrp="1"/>
          </p:cNvSpPr>
          <p:nvPr>
            <p:ph type="pic" sz="quarter" idx="11"/>
          </p:nvPr>
        </p:nvSpPr>
        <p:spPr>
          <a:xfrm>
            <a:off x="1236979" y="3434080"/>
            <a:ext cx="957581" cy="1709420"/>
          </a:xfrm>
          <a:prstGeom prst="rect">
            <a:avLst/>
          </a:prstGeom>
        </p:spPr>
        <p:txBody>
          <a:bodyPr vert="horz"/>
          <a:lstStyle/>
          <a:p>
            <a:endParaRPr lang="en-US" dirty="0"/>
          </a:p>
        </p:txBody>
      </p:sp>
    </p:spTree>
    <p:extLst>
      <p:ext uri="{BB962C8B-B14F-4D97-AF65-F5344CB8AC3E}">
        <p14:creationId xmlns:p14="http://schemas.microsoft.com/office/powerpoint/2010/main" val="40575484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lide 29">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388099" y="1739900"/>
            <a:ext cx="3272367" cy="2044700"/>
          </a:xfrm>
          <a:prstGeom prst="rect">
            <a:avLst/>
          </a:prstGeom>
        </p:spPr>
        <p:txBody>
          <a:bodyPr vert="horz"/>
          <a:lstStyle/>
          <a:p>
            <a:endParaRPr lang="en-US"/>
          </a:p>
        </p:txBody>
      </p:sp>
    </p:spTree>
    <p:extLst>
      <p:ext uri="{BB962C8B-B14F-4D97-AF65-F5344CB8AC3E}">
        <p14:creationId xmlns:p14="http://schemas.microsoft.com/office/powerpoint/2010/main" val="89218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30">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2070099" y="1861820"/>
            <a:ext cx="2014221" cy="3502660"/>
          </a:xfrm>
          <a:prstGeom prst="rect">
            <a:avLst/>
          </a:prstGeom>
        </p:spPr>
        <p:txBody>
          <a:bodyPr vert="horz"/>
          <a:lstStyle/>
          <a:p>
            <a:endParaRPr lang="en-US"/>
          </a:p>
        </p:txBody>
      </p:sp>
    </p:spTree>
    <p:extLst>
      <p:ext uri="{BB962C8B-B14F-4D97-AF65-F5344CB8AC3E}">
        <p14:creationId xmlns:p14="http://schemas.microsoft.com/office/powerpoint/2010/main" val="32697581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lide 36">
    <p:spTree>
      <p:nvGrpSpPr>
        <p:cNvPr id="1" name=""/>
        <p:cNvGrpSpPr/>
        <p:nvPr/>
      </p:nvGrpSpPr>
      <p:grpSpPr>
        <a:xfrm>
          <a:off x="0" y="0"/>
          <a:ext cx="0" cy="0"/>
          <a:chOff x="0" y="0"/>
          <a:chExt cx="0" cy="0"/>
        </a:xfrm>
      </p:grpSpPr>
    </p:spTree>
    <p:extLst>
      <p:ext uri="{BB962C8B-B14F-4D97-AF65-F5344CB8AC3E}">
        <p14:creationId xmlns:p14="http://schemas.microsoft.com/office/powerpoint/2010/main" val="4690113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lide 37">
    <p:spTree>
      <p:nvGrpSpPr>
        <p:cNvPr id="1" name=""/>
        <p:cNvGrpSpPr/>
        <p:nvPr/>
      </p:nvGrpSpPr>
      <p:grpSpPr>
        <a:xfrm>
          <a:off x="0" y="0"/>
          <a:ext cx="0" cy="0"/>
          <a:chOff x="0" y="0"/>
          <a:chExt cx="0" cy="0"/>
        </a:xfrm>
      </p:grpSpPr>
    </p:spTree>
    <p:extLst>
      <p:ext uri="{BB962C8B-B14F-4D97-AF65-F5344CB8AC3E}">
        <p14:creationId xmlns:p14="http://schemas.microsoft.com/office/powerpoint/2010/main" val="5742727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lide 38">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vert="horz"/>
          <a:lstStyle/>
          <a:p>
            <a:endParaRPr lang="en-US"/>
          </a:p>
        </p:txBody>
      </p:sp>
    </p:spTree>
    <p:extLst>
      <p:ext uri="{BB962C8B-B14F-4D97-AF65-F5344CB8AC3E}">
        <p14:creationId xmlns:p14="http://schemas.microsoft.com/office/powerpoint/2010/main" val="21100412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lide 39">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225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lide 40">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6628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5">
    <p:spTree>
      <p:nvGrpSpPr>
        <p:cNvPr id="1" name=""/>
        <p:cNvGrpSpPr/>
        <p:nvPr/>
      </p:nvGrpSpPr>
      <p:grpSpPr>
        <a:xfrm>
          <a:off x="0" y="0"/>
          <a:ext cx="0" cy="0"/>
          <a:chOff x="0" y="0"/>
          <a:chExt cx="0" cy="0"/>
        </a:xfrm>
      </p:grpSpPr>
      <p:sp>
        <p:nvSpPr>
          <p:cNvPr id="15" name="Picture Placeholder 9"/>
          <p:cNvSpPr>
            <a:spLocks noGrp="1"/>
          </p:cNvSpPr>
          <p:nvPr>
            <p:ph type="pic" sz="quarter" idx="17"/>
          </p:nvPr>
        </p:nvSpPr>
        <p:spPr>
          <a:xfrm>
            <a:off x="0" y="0"/>
            <a:ext cx="12192000" cy="6858000"/>
          </a:xfrm>
          <a:prstGeom prst="rect">
            <a:avLst/>
          </a:prstGeom>
        </p:spPr>
        <p:txBody>
          <a:bodyPr/>
          <a:lstStyle/>
          <a:p>
            <a:endParaRPr lang="en-US"/>
          </a:p>
        </p:txBody>
      </p:sp>
      <p:sp>
        <p:nvSpPr>
          <p:cNvPr id="3" name="Picture Placeholder 2"/>
          <p:cNvSpPr>
            <a:spLocks noGrp="1"/>
          </p:cNvSpPr>
          <p:nvPr>
            <p:ph type="pic" sz="quarter" idx="10"/>
          </p:nvPr>
        </p:nvSpPr>
        <p:spPr>
          <a:xfrm>
            <a:off x="5346216" y="1026582"/>
            <a:ext cx="1396470" cy="1270000"/>
          </a:xfrm>
          <a:prstGeom prst="rect">
            <a:avLst/>
          </a:prstGeom>
        </p:spPr>
        <p:txBody>
          <a:bodyPr vert="horz"/>
          <a:lstStyle/>
          <a:p>
            <a:endParaRPr lang="en-US"/>
          </a:p>
        </p:txBody>
      </p:sp>
      <p:sp>
        <p:nvSpPr>
          <p:cNvPr id="9" name="Picture Placeholder 2"/>
          <p:cNvSpPr>
            <a:spLocks noGrp="1"/>
          </p:cNvSpPr>
          <p:nvPr>
            <p:ph type="pic" sz="quarter" idx="11"/>
          </p:nvPr>
        </p:nvSpPr>
        <p:spPr>
          <a:xfrm>
            <a:off x="5339866" y="3551767"/>
            <a:ext cx="1396470" cy="1270000"/>
          </a:xfrm>
          <a:prstGeom prst="rect">
            <a:avLst/>
          </a:prstGeom>
        </p:spPr>
        <p:txBody>
          <a:bodyPr vert="horz"/>
          <a:lstStyle/>
          <a:p>
            <a:endParaRPr lang="en-US" dirty="0"/>
          </a:p>
        </p:txBody>
      </p:sp>
      <p:sp>
        <p:nvSpPr>
          <p:cNvPr id="10" name="Picture Placeholder 2"/>
          <p:cNvSpPr>
            <a:spLocks noGrp="1"/>
          </p:cNvSpPr>
          <p:nvPr>
            <p:ph type="pic" sz="quarter" idx="12"/>
          </p:nvPr>
        </p:nvSpPr>
        <p:spPr>
          <a:xfrm>
            <a:off x="6732632" y="2294467"/>
            <a:ext cx="1396470" cy="1270000"/>
          </a:xfrm>
          <a:prstGeom prst="rect">
            <a:avLst/>
          </a:prstGeom>
        </p:spPr>
        <p:txBody>
          <a:bodyPr vert="horz"/>
          <a:lstStyle/>
          <a:p>
            <a:endParaRPr lang="en-US" dirty="0"/>
          </a:p>
        </p:txBody>
      </p:sp>
      <p:sp>
        <p:nvSpPr>
          <p:cNvPr id="11" name="Picture Placeholder 2"/>
          <p:cNvSpPr>
            <a:spLocks noGrp="1"/>
          </p:cNvSpPr>
          <p:nvPr>
            <p:ph type="pic" sz="quarter" idx="13"/>
          </p:nvPr>
        </p:nvSpPr>
        <p:spPr>
          <a:xfrm>
            <a:off x="6732632" y="3551767"/>
            <a:ext cx="1396470" cy="1270000"/>
          </a:xfrm>
          <a:prstGeom prst="rect">
            <a:avLst/>
          </a:prstGeom>
        </p:spPr>
        <p:txBody>
          <a:bodyPr vert="horz"/>
          <a:lstStyle/>
          <a:p>
            <a:endParaRPr lang="en-US" dirty="0"/>
          </a:p>
        </p:txBody>
      </p:sp>
      <p:sp>
        <p:nvSpPr>
          <p:cNvPr id="12" name="Picture Placeholder 2"/>
          <p:cNvSpPr>
            <a:spLocks noGrp="1"/>
          </p:cNvSpPr>
          <p:nvPr>
            <p:ph type="pic" sz="quarter" idx="14"/>
          </p:nvPr>
        </p:nvSpPr>
        <p:spPr>
          <a:xfrm>
            <a:off x="8119048" y="2294466"/>
            <a:ext cx="1396470" cy="1270000"/>
          </a:xfrm>
          <a:prstGeom prst="rect">
            <a:avLst/>
          </a:prstGeom>
        </p:spPr>
        <p:txBody>
          <a:bodyPr vert="horz"/>
          <a:lstStyle/>
          <a:p>
            <a:endParaRPr lang="en-US" dirty="0"/>
          </a:p>
        </p:txBody>
      </p:sp>
      <p:sp>
        <p:nvSpPr>
          <p:cNvPr id="13" name="Picture Placeholder 2"/>
          <p:cNvSpPr>
            <a:spLocks noGrp="1"/>
          </p:cNvSpPr>
          <p:nvPr>
            <p:ph type="pic" sz="quarter" idx="15"/>
          </p:nvPr>
        </p:nvSpPr>
        <p:spPr>
          <a:xfrm>
            <a:off x="9503348" y="2294466"/>
            <a:ext cx="1396470" cy="1270000"/>
          </a:xfrm>
          <a:prstGeom prst="rect">
            <a:avLst/>
          </a:prstGeom>
        </p:spPr>
        <p:txBody>
          <a:bodyPr vert="horz"/>
          <a:lstStyle/>
          <a:p>
            <a:endParaRPr lang="en-US" dirty="0"/>
          </a:p>
        </p:txBody>
      </p:sp>
      <p:sp>
        <p:nvSpPr>
          <p:cNvPr id="14" name="Picture Placeholder 2"/>
          <p:cNvSpPr>
            <a:spLocks noGrp="1"/>
          </p:cNvSpPr>
          <p:nvPr>
            <p:ph type="pic" sz="quarter" idx="16"/>
          </p:nvPr>
        </p:nvSpPr>
        <p:spPr>
          <a:xfrm>
            <a:off x="6732632" y="4815417"/>
            <a:ext cx="1396470" cy="1270000"/>
          </a:xfrm>
          <a:prstGeom prst="rect">
            <a:avLst/>
          </a:prstGeom>
        </p:spPr>
        <p:txBody>
          <a:bodyPr vert="horz"/>
          <a:lstStyle/>
          <a:p>
            <a:endParaRPr lang="en-US" dirty="0"/>
          </a:p>
        </p:txBody>
      </p:sp>
    </p:spTree>
    <p:extLst>
      <p:ext uri="{BB962C8B-B14F-4D97-AF65-F5344CB8AC3E}">
        <p14:creationId xmlns:p14="http://schemas.microsoft.com/office/powerpoint/2010/main" val="1070293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lide 42">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8385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lide 48">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062133" y="1320804"/>
            <a:ext cx="6129867" cy="3454401"/>
          </a:xfrm>
          <a:prstGeom prst="rect">
            <a:avLst/>
          </a:prstGeom>
        </p:spPr>
        <p:txBody>
          <a:bodyPr vert="horz"/>
          <a:lstStyle/>
          <a:p>
            <a:endParaRPr lang="en-US"/>
          </a:p>
        </p:txBody>
      </p:sp>
    </p:spTree>
    <p:extLst>
      <p:ext uri="{BB962C8B-B14F-4D97-AF65-F5344CB8AC3E}">
        <p14:creationId xmlns:p14="http://schemas.microsoft.com/office/powerpoint/2010/main" val="10550280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lide 50">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5084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lide 54">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74944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lide 56">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17999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lide 57">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4884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lide 60">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640263" y="1557338"/>
            <a:ext cx="6637337" cy="2540000"/>
          </a:xfrm>
          <a:prstGeom prst="rect">
            <a:avLst/>
          </a:prstGeom>
        </p:spPr>
        <p:txBody>
          <a:bodyPr vert="horz"/>
          <a:lstStyle/>
          <a:p>
            <a:endParaRPr lang="en-US"/>
          </a:p>
        </p:txBody>
      </p:sp>
    </p:spTree>
    <p:extLst>
      <p:ext uri="{BB962C8B-B14F-4D97-AF65-F5344CB8AC3E}">
        <p14:creationId xmlns:p14="http://schemas.microsoft.com/office/powerpoint/2010/main" val="38526697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lide 68">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3822700"/>
          </a:xfrm>
          <a:prstGeom prst="rect">
            <a:avLst/>
          </a:prstGeom>
        </p:spPr>
        <p:txBody>
          <a:bodyPr vert="horz"/>
          <a:lstStyle/>
          <a:p>
            <a:endParaRPr lang="en-US"/>
          </a:p>
        </p:txBody>
      </p:sp>
    </p:spTree>
    <p:extLst>
      <p:ext uri="{BB962C8B-B14F-4D97-AF65-F5344CB8AC3E}">
        <p14:creationId xmlns:p14="http://schemas.microsoft.com/office/powerpoint/2010/main" val="10256472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lide 68">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3822700"/>
          </a:xfrm>
          <a:prstGeom prst="rect">
            <a:avLst/>
          </a:prstGeom>
        </p:spPr>
        <p:txBody>
          <a:bodyPr vert="horz"/>
          <a:lstStyle/>
          <a:p>
            <a:endParaRPr lang="en-US"/>
          </a:p>
        </p:txBody>
      </p:sp>
      <p:sp>
        <p:nvSpPr>
          <p:cNvPr id="7" name="图片占位符 6">
            <a:extLst>
              <a:ext uri="{FF2B5EF4-FFF2-40B4-BE49-F238E27FC236}">
                <a16:creationId xmlns:a16="http://schemas.microsoft.com/office/drawing/2014/main" xmlns="" id="{0FFCE755-8E75-4D9F-8712-D6056B6040D5}"/>
              </a:ext>
            </a:extLst>
          </p:cNvPr>
          <p:cNvSpPr>
            <a:spLocks noGrp="1"/>
          </p:cNvSpPr>
          <p:nvPr>
            <p:ph type="pic" sz="quarter" idx="11"/>
          </p:nvPr>
        </p:nvSpPr>
        <p:spPr>
          <a:xfrm>
            <a:off x="4448175" y="3412332"/>
            <a:ext cx="3286125" cy="1847850"/>
          </a:xfrm>
          <a:custGeom>
            <a:avLst/>
            <a:gdLst>
              <a:gd name="connsiteX0" fmla="*/ 0 w 3286125"/>
              <a:gd name="connsiteY0" fmla="*/ 0 h 1847850"/>
              <a:gd name="connsiteX1" fmla="*/ 3286125 w 3286125"/>
              <a:gd name="connsiteY1" fmla="*/ 0 h 1847850"/>
              <a:gd name="connsiteX2" fmla="*/ 3286125 w 3286125"/>
              <a:gd name="connsiteY2" fmla="*/ 1847850 h 1847850"/>
              <a:gd name="connsiteX3" fmla="*/ 0 w 3286125"/>
              <a:gd name="connsiteY3" fmla="*/ 1847850 h 1847850"/>
            </a:gdLst>
            <a:ahLst/>
            <a:cxnLst>
              <a:cxn ang="0">
                <a:pos x="connsiteX0" y="connsiteY0"/>
              </a:cxn>
              <a:cxn ang="0">
                <a:pos x="connsiteX1" y="connsiteY1"/>
              </a:cxn>
              <a:cxn ang="0">
                <a:pos x="connsiteX2" y="connsiteY2"/>
              </a:cxn>
              <a:cxn ang="0">
                <a:pos x="connsiteX3" y="connsiteY3"/>
              </a:cxn>
            </a:cxnLst>
            <a:rect l="l" t="t" r="r" b="b"/>
            <a:pathLst>
              <a:path w="3286125" h="1847850">
                <a:moveTo>
                  <a:pt x="0" y="0"/>
                </a:moveTo>
                <a:lnTo>
                  <a:pt x="3286125" y="0"/>
                </a:lnTo>
                <a:lnTo>
                  <a:pt x="3286125" y="1847850"/>
                </a:lnTo>
                <a:lnTo>
                  <a:pt x="0" y="1847850"/>
                </a:lnTo>
                <a:close/>
              </a:path>
            </a:pathLst>
          </a:custGeom>
        </p:spPr>
        <p:txBody>
          <a:bodyPr wrap="square">
            <a:noAutofit/>
          </a:bodyPr>
          <a:lstStyle/>
          <a:p>
            <a:endParaRPr lang="en-US"/>
          </a:p>
        </p:txBody>
      </p:sp>
    </p:spTree>
    <p:extLst>
      <p:ext uri="{BB962C8B-B14F-4D97-AF65-F5344CB8AC3E}">
        <p14:creationId xmlns:p14="http://schemas.microsoft.com/office/powerpoint/2010/main" val="20053236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lide 70">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1970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6">
    <p:spTree>
      <p:nvGrpSpPr>
        <p:cNvPr id="1" name=""/>
        <p:cNvGrpSpPr/>
        <p:nvPr/>
      </p:nvGrpSpPr>
      <p:grpSpPr>
        <a:xfrm>
          <a:off x="0" y="0"/>
          <a:ext cx="0" cy="0"/>
          <a:chOff x="0" y="0"/>
          <a:chExt cx="0" cy="0"/>
        </a:xfrm>
      </p:grpSpPr>
      <p:sp>
        <p:nvSpPr>
          <p:cNvPr id="4" name="Picture Placeholder 5"/>
          <p:cNvSpPr>
            <a:spLocks noGrp="1"/>
          </p:cNvSpPr>
          <p:nvPr>
            <p:ph type="pic" sz="quarter" idx="10"/>
          </p:nvPr>
        </p:nvSpPr>
        <p:spPr>
          <a:xfrm>
            <a:off x="3653271" y="1767967"/>
            <a:ext cx="2294659" cy="1553388"/>
          </a:xfrm>
          <a:prstGeom prst="rect">
            <a:avLst/>
          </a:prstGeom>
        </p:spPr>
        <p:txBody>
          <a:bodyPr vert="horz"/>
          <a:lstStyle/>
          <a:p>
            <a:endParaRPr lang="en-US"/>
          </a:p>
        </p:txBody>
      </p:sp>
      <p:sp>
        <p:nvSpPr>
          <p:cNvPr id="5" name="Picture Placeholder 5"/>
          <p:cNvSpPr>
            <a:spLocks noGrp="1"/>
          </p:cNvSpPr>
          <p:nvPr>
            <p:ph type="pic" sz="quarter" idx="11"/>
          </p:nvPr>
        </p:nvSpPr>
        <p:spPr>
          <a:xfrm>
            <a:off x="6142471" y="1754311"/>
            <a:ext cx="2294659" cy="1553388"/>
          </a:xfrm>
          <a:prstGeom prst="rect">
            <a:avLst/>
          </a:prstGeom>
        </p:spPr>
        <p:txBody>
          <a:bodyPr vert="horz"/>
          <a:lstStyle/>
          <a:p>
            <a:endParaRPr lang="en-US"/>
          </a:p>
        </p:txBody>
      </p:sp>
      <p:sp>
        <p:nvSpPr>
          <p:cNvPr id="6" name="Picture Placeholder 5"/>
          <p:cNvSpPr>
            <a:spLocks noGrp="1"/>
          </p:cNvSpPr>
          <p:nvPr>
            <p:ph type="pic" sz="quarter" idx="12"/>
          </p:nvPr>
        </p:nvSpPr>
        <p:spPr>
          <a:xfrm>
            <a:off x="8614737" y="1751032"/>
            <a:ext cx="2294659" cy="1553388"/>
          </a:xfrm>
          <a:prstGeom prst="rect">
            <a:avLst/>
          </a:prstGeom>
        </p:spPr>
        <p:txBody>
          <a:bodyPr vert="horz"/>
          <a:lstStyle/>
          <a:p>
            <a:endParaRPr lang="en-US"/>
          </a:p>
        </p:txBody>
      </p:sp>
    </p:spTree>
    <p:extLst>
      <p:ext uri="{BB962C8B-B14F-4D97-AF65-F5344CB8AC3E}">
        <p14:creationId xmlns:p14="http://schemas.microsoft.com/office/powerpoint/2010/main" val="39853820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lide 74">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12192000" cy="6858000"/>
          </a:xfrm>
          <a:prstGeom prst="rect">
            <a:avLst/>
          </a:prstGeom>
        </p:spPr>
        <p:txBody>
          <a:bodyPr vert="horz"/>
          <a:lstStyle/>
          <a:p>
            <a:endParaRPr lang="en-US"/>
          </a:p>
        </p:txBody>
      </p:sp>
    </p:spTree>
    <p:extLst>
      <p:ext uri="{BB962C8B-B14F-4D97-AF65-F5344CB8AC3E}">
        <p14:creationId xmlns:p14="http://schemas.microsoft.com/office/powerpoint/2010/main" val="22218506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solidFill>
                  <a:schemeClr val="dk1">
                    <a:lumMod val="100000"/>
                  </a:schemeClr>
                </a:solidFill>
              </a:defRPr>
            </a:lvl1pPr>
          </a:lstStyle>
          <a:p>
            <a:pPr>
              <a:defRPr/>
            </a:pPr>
            <a:fld id="{77FB3DC1-D2C5-45E1-87D2-30FEDC5DADEA}" type="slidenum">
              <a:rPr lang="en-US" smtClean="0"/>
              <a:pPr>
                <a:defRPr/>
              </a:pPr>
              <a:t>‹#›</a:t>
            </a:fld>
            <a:endParaRPr lang="en-US"/>
          </a:p>
        </p:txBody>
      </p:sp>
      <p:sp>
        <p:nvSpPr>
          <p:cNvPr id="3" name="Date Placeholder 3"/>
          <p:cNvSpPr>
            <a:spLocks noGrp="1"/>
          </p:cNvSpPr>
          <p:nvPr>
            <p:ph type="dt" sz="half" idx="11"/>
          </p:nvPr>
        </p:nvSpPr>
        <p:spPr/>
        <p:txBody>
          <a:bodyPr/>
          <a:lstStyle>
            <a:lvl1pPr>
              <a:defRPr>
                <a:solidFill>
                  <a:schemeClr val="dk1">
                    <a:lumMod val="100000"/>
                  </a:schemeClr>
                </a:solidFill>
              </a:defRPr>
            </a:lvl1pPr>
          </a:lstStyle>
          <a:p>
            <a:pPr>
              <a:defRPr/>
            </a:pPr>
            <a:fld id="{08B32539-6627-4C6B-93DE-D4C522A97E3C}" type="datetimeFigureOut">
              <a:rPr lang="en-US" smtClean="0"/>
              <a:pPr>
                <a:defRPr/>
              </a:pPr>
              <a:t>11/17/2020</a:t>
            </a:fld>
            <a:endParaRPr lang="en-US"/>
          </a:p>
        </p:txBody>
      </p:sp>
      <p:sp>
        <p:nvSpPr>
          <p:cNvPr id="4"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8119677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仅标题">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1584246"/>
      </p:ext>
    </p:extLst>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46008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solidFill>
                  <a:schemeClr val="dk1">
                    <a:lumMod val="100000"/>
                  </a:schemeClr>
                </a:solidFill>
              </a:defRPr>
            </a:lvl1pPr>
          </a:lstStyle>
          <a:p>
            <a:fld id="{0CDE4274-6686-4A88-B352-6CF8A7FC23C5}" type="datetimeFigureOut">
              <a:rPr lang="zh-CN" altLang="en-US" smtClean="0"/>
              <a:pPr/>
              <a:t>2020/11/17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lvl1pPr>
              <a:defRPr>
                <a:solidFill>
                  <a:schemeClr val="dk1">
                    <a:lumMod val="100000"/>
                  </a:schemeClr>
                </a:solidFill>
              </a:defRPr>
            </a:lvl1p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945841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7">
    <p:spTree>
      <p:nvGrpSpPr>
        <p:cNvPr id="1" name=""/>
        <p:cNvGrpSpPr/>
        <p:nvPr/>
      </p:nvGrpSpPr>
      <p:grpSpPr>
        <a:xfrm>
          <a:off x="0" y="0"/>
          <a:ext cx="0" cy="0"/>
          <a:chOff x="0" y="0"/>
          <a:chExt cx="0" cy="0"/>
        </a:xfrm>
      </p:grpSpPr>
      <p:sp>
        <p:nvSpPr>
          <p:cNvPr id="27" name="Picture Placeholder 13"/>
          <p:cNvSpPr>
            <a:spLocks noGrp="1"/>
          </p:cNvSpPr>
          <p:nvPr>
            <p:ph type="pic" sz="quarter" idx="18"/>
          </p:nvPr>
        </p:nvSpPr>
        <p:spPr>
          <a:xfrm>
            <a:off x="7448549" y="1758952"/>
            <a:ext cx="1782233" cy="1519767"/>
          </a:xfrm>
          <a:prstGeom prst="rect">
            <a:avLst/>
          </a:prstGeom>
        </p:spPr>
        <p:txBody>
          <a:bodyPr vert="horz"/>
          <a:lstStyle/>
          <a:p>
            <a:endParaRPr lang="en-US"/>
          </a:p>
        </p:txBody>
      </p:sp>
      <p:sp>
        <p:nvSpPr>
          <p:cNvPr id="28" name="Picture Placeholder 13"/>
          <p:cNvSpPr>
            <a:spLocks noGrp="1"/>
          </p:cNvSpPr>
          <p:nvPr>
            <p:ph type="pic" sz="quarter" idx="19"/>
          </p:nvPr>
        </p:nvSpPr>
        <p:spPr>
          <a:xfrm>
            <a:off x="3384549" y="1758952"/>
            <a:ext cx="1782233" cy="1519767"/>
          </a:xfrm>
          <a:prstGeom prst="rect">
            <a:avLst/>
          </a:prstGeom>
        </p:spPr>
        <p:txBody>
          <a:bodyPr vert="horz"/>
          <a:lstStyle/>
          <a:p>
            <a:endParaRPr lang="en-US"/>
          </a:p>
        </p:txBody>
      </p:sp>
      <p:sp>
        <p:nvSpPr>
          <p:cNvPr id="29" name="Picture Placeholder 13"/>
          <p:cNvSpPr>
            <a:spLocks noGrp="1"/>
          </p:cNvSpPr>
          <p:nvPr>
            <p:ph type="pic" sz="quarter" idx="20"/>
          </p:nvPr>
        </p:nvSpPr>
        <p:spPr>
          <a:xfrm>
            <a:off x="7435849" y="3689352"/>
            <a:ext cx="1782233" cy="1519767"/>
          </a:xfrm>
          <a:prstGeom prst="rect">
            <a:avLst/>
          </a:prstGeom>
        </p:spPr>
        <p:txBody>
          <a:bodyPr vert="horz"/>
          <a:lstStyle/>
          <a:p>
            <a:endParaRPr lang="en-US" dirty="0"/>
          </a:p>
        </p:txBody>
      </p:sp>
      <p:sp>
        <p:nvSpPr>
          <p:cNvPr id="30" name="Picture Placeholder 13"/>
          <p:cNvSpPr>
            <a:spLocks noGrp="1"/>
          </p:cNvSpPr>
          <p:nvPr>
            <p:ph type="pic" sz="quarter" idx="21"/>
          </p:nvPr>
        </p:nvSpPr>
        <p:spPr>
          <a:xfrm>
            <a:off x="3371849" y="3689352"/>
            <a:ext cx="1782233" cy="1519767"/>
          </a:xfrm>
          <a:prstGeom prst="rect">
            <a:avLst/>
          </a:prstGeom>
        </p:spPr>
        <p:txBody>
          <a:bodyPr vert="horz"/>
          <a:lstStyle/>
          <a:p>
            <a:endParaRPr lang="en-US" dirty="0"/>
          </a:p>
        </p:txBody>
      </p:sp>
      <p:sp>
        <p:nvSpPr>
          <p:cNvPr id="22" name="Picture Placeholder 13"/>
          <p:cNvSpPr>
            <a:spLocks noGrp="1"/>
          </p:cNvSpPr>
          <p:nvPr>
            <p:ph type="pic" sz="quarter" idx="17"/>
          </p:nvPr>
        </p:nvSpPr>
        <p:spPr>
          <a:xfrm>
            <a:off x="3371849" y="1758952"/>
            <a:ext cx="1782233" cy="1519767"/>
          </a:xfrm>
          <a:prstGeom prst="rect">
            <a:avLst/>
          </a:prstGeom>
        </p:spPr>
        <p:txBody>
          <a:bodyPr vert="horz"/>
          <a:lstStyle/>
          <a:p>
            <a:endParaRPr lang="en-US"/>
          </a:p>
        </p:txBody>
      </p:sp>
    </p:spTree>
    <p:extLst>
      <p:ext uri="{BB962C8B-B14F-4D97-AF65-F5344CB8AC3E}">
        <p14:creationId xmlns:p14="http://schemas.microsoft.com/office/powerpoint/2010/main" val="2181049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8">
    <p:spTree>
      <p:nvGrpSpPr>
        <p:cNvPr id="1" name=""/>
        <p:cNvGrpSpPr/>
        <p:nvPr/>
      </p:nvGrpSpPr>
      <p:grpSpPr>
        <a:xfrm>
          <a:off x="0" y="0"/>
          <a:ext cx="0" cy="0"/>
          <a:chOff x="0" y="0"/>
          <a:chExt cx="0" cy="0"/>
        </a:xfrm>
      </p:grpSpPr>
      <p:sp>
        <p:nvSpPr>
          <p:cNvPr id="2" name="Picture Placeholder 13"/>
          <p:cNvSpPr>
            <a:spLocks noGrp="1"/>
          </p:cNvSpPr>
          <p:nvPr>
            <p:ph type="pic" sz="quarter" idx="17"/>
          </p:nvPr>
        </p:nvSpPr>
        <p:spPr>
          <a:xfrm>
            <a:off x="4269316" y="1775885"/>
            <a:ext cx="1782233" cy="1519767"/>
          </a:xfrm>
          <a:prstGeom prst="rect">
            <a:avLst/>
          </a:prstGeom>
        </p:spPr>
        <p:txBody>
          <a:bodyPr vert="horz"/>
          <a:lstStyle/>
          <a:p>
            <a:endParaRPr lang="en-US"/>
          </a:p>
        </p:txBody>
      </p:sp>
    </p:spTree>
    <p:extLst>
      <p:ext uri="{BB962C8B-B14F-4D97-AF65-F5344CB8AC3E}">
        <p14:creationId xmlns:p14="http://schemas.microsoft.com/office/powerpoint/2010/main" val="3922256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lide 9">
    <p:spTree>
      <p:nvGrpSpPr>
        <p:cNvPr id="1" name=""/>
        <p:cNvGrpSpPr/>
        <p:nvPr/>
      </p:nvGrpSpPr>
      <p:grpSpPr>
        <a:xfrm>
          <a:off x="0" y="0"/>
          <a:ext cx="0" cy="0"/>
          <a:chOff x="0" y="0"/>
          <a:chExt cx="0" cy="0"/>
        </a:xfrm>
      </p:grpSpPr>
      <p:sp>
        <p:nvSpPr>
          <p:cNvPr id="3" name="Picture Placeholder 13"/>
          <p:cNvSpPr>
            <a:spLocks noGrp="1"/>
          </p:cNvSpPr>
          <p:nvPr>
            <p:ph type="pic" sz="quarter" idx="17"/>
          </p:nvPr>
        </p:nvSpPr>
        <p:spPr>
          <a:xfrm>
            <a:off x="0" y="0"/>
            <a:ext cx="12192000" cy="4792133"/>
          </a:xfrm>
          <a:prstGeom prst="rect">
            <a:avLst/>
          </a:prstGeom>
        </p:spPr>
        <p:txBody>
          <a:bodyPr vert="horz"/>
          <a:lstStyle/>
          <a:p>
            <a:endParaRPr lang="en-US"/>
          </a:p>
        </p:txBody>
      </p:sp>
    </p:spTree>
    <p:extLst>
      <p:ext uri="{BB962C8B-B14F-4D97-AF65-F5344CB8AC3E}">
        <p14:creationId xmlns:p14="http://schemas.microsoft.com/office/powerpoint/2010/main" val="76940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10">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24851" y="1816389"/>
            <a:ext cx="5103091" cy="3276023"/>
          </a:xfrm>
          <a:prstGeom prst="rect">
            <a:avLst/>
          </a:prstGeom>
        </p:spPr>
        <p:txBody>
          <a:bodyPr vert="horz"/>
          <a:lstStyle/>
          <a:p>
            <a:endParaRPr lang="en-US"/>
          </a:p>
        </p:txBody>
      </p:sp>
    </p:spTree>
    <p:extLst>
      <p:ext uri="{BB962C8B-B14F-4D97-AF65-F5344CB8AC3E}">
        <p14:creationId xmlns:p14="http://schemas.microsoft.com/office/powerpoint/2010/main" val="3750357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11">
    <p:spTree>
      <p:nvGrpSpPr>
        <p:cNvPr id="1" name=""/>
        <p:cNvGrpSpPr/>
        <p:nvPr/>
      </p:nvGrpSpPr>
      <p:grpSpPr>
        <a:xfrm>
          <a:off x="0" y="0"/>
          <a:ext cx="0" cy="0"/>
          <a:chOff x="0" y="0"/>
          <a:chExt cx="0" cy="0"/>
        </a:xfrm>
      </p:grpSpPr>
      <p:sp>
        <p:nvSpPr>
          <p:cNvPr id="3" name="Picture Placeholder 13"/>
          <p:cNvSpPr>
            <a:spLocks noGrp="1"/>
          </p:cNvSpPr>
          <p:nvPr>
            <p:ph type="pic" sz="quarter" idx="17"/>
          </p:nvPr>
        </p:nvSpPr>
        <p:spPr>
          <a:xfrm>
            <a:off x="3270231" y="0"/>
            <a:ext cx="4112695" cy="6858000"/>
          </a:xfrm>
          <a:prstGeom prst="rect">
            <a:avLst/>
          </a:prstGeom>
        </p:spPr>
        <p:txBody>
          <a:bodyPr vert="horz"/>
          <a:lstStyle/>
          <a:p>
            <a:endParaRPr lang="en-US"/>
          </a:p>
        </p:txBody>
      </p:sp>
    </p:spTree>
    <p:extLst>
      <p:ext uri="{BB962C8B-B14F-4D97-AF65-F5344CB8AC3E}">
        <p14:creationId xmlns:p14="http://schemas.microsoft.com/office/powerpoint/2010/main" val="1182233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59595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34321"/>
      </p:ext>
    </p:extLst>
  </p:cSld>
  <p:clrMap bg1="lt1" tx1="dk1" bg2="lt2" tx2="dk2" accent1="accent1" accent2="accent2" accent3="accent3" accent4="accent4" accent5="accent5" accent6="accent6" hlink="hlink" folHlink="folHlink"/>
  <p:sldLayoutIdLst>
    <p:sldLayoutId id="2147483667" r:id="rId1"/>
    <p:sldLayoutId id="2147483670" r:id="rId2"/>
    <p:sldLayoutId id="2147483681" r:id="rId3"/>
    <p:sldLayoutId id="2147483713" r:id="rId4"/>
    <p:sldLayoutId id="2147483714" r:id="rId5"/>
    <p:sldLayoutId id="2147483715" r:id="rId6"/>
    <p:sldLayoutId id="2147483736" r:id="rId7"/>
    <p:sldLayoutId id="2147483737" r:id="rId8"/>
    <p:sldLayoutId id="2147483738" r:id="rId9"/>
    <p:sldLayoutId id="2147483740" r:id="rId10"/>
    <p:sldLayoutId id="2147483742" r:id="rId11"/>
    <p:sldLayoutId id="2147483743" r:id="rId12"/>
    <p:sldLayoutId id="2147483744" r:id="rId13"/>
    <p:sldLayoutId id="2147483745"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63" r:id="rId25"/>
    <p:sldLayoutId id="2147483764" r:id="rId26"/>
    <p:sldLayoutId id="2147483765" r:id="rId27"/>
    <p:sldLayoutId id="2147483766" r:id="rId28"/>
    <p:sldLayoutId id="2147483767" r:id="rId29"/>
    <p:sldLayoutId id="2147483769" r:id="rId30"/>
    <p:sldLayoutId id="2147483775" r:id="rId31"/>
    <p:sldLayoutId id="2147483777" r:id="rId32"/>
    <p:sldLayoutId id="2147483781" r:id="rId33"/>
    <p:sldLayoutId id="2147483783" r:id="rId34"/>
    <p:sldLayoutId id="2147483784" r:id="rId35"/>
    <p:sldLayoutId id="2147483787" r:id="rId36"/>
    <p:sldLayoutId id="2147483795" r:id="rId37"/>
    <p:sldLayoutId id="2147483803" r:id="rId38"/>
    <p:sldLayoutId id="2147483797" r:id="rId39"/>
    <p:sldLayoutId id="2147483802" r:id="rId40"/>
    <p:sldLayoutId id="2147483805" r:id="rId41"/>
    <p:sldLayoutId id="2147483808" r:id="rId42"/>
    <p:sldLayoutId id="2147483809" r:id="rId43"/>
    <p:sldLayoutId id="2147483810" r:id="rId4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3.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42.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8.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9.xml"/><Relationship Id="rId4" Type="http://schemas.openxmlformats.org/officeDocument/2006/relationships/chart" Target="../charts/chart6.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42.xml"/><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2.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a:extLst>
              <a:ext uri="{FF2B5EF4-FFF2-40B4-BE49-F238E27FC236}">
                <a16:creationId xmlns:a16="http://schemas.microsoft.com/office/drawing/2014/main" xmlns="" id="{E5C2A65B-65ED-4F8B-B8C7-740135D20DF0}"/>
              </a:ext>
            </a:extLst>
          </p:cNvPr>
          <p:cNvSpPr/>
          <p:nvPr/>
        </p:nvSpPr>
        <p:spPr>
          <a:xfrm>
            <a:off x="1151044" y="1965079"/>
            <a:ext cx="3042141" cy="3042141"/>
          </a:xfrm>
          <a:prstGeom prst="ellipse">
            <a:avLst/>
          </a:prstGeom>
          <a:no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5724724B-DE1F-49FF-A422-3522E752B20D}"/>
              </a:ext>
            </a:extLst>
          </p:cNvPr>
          <p:cNvSpPr/>
          <p:nvPr/>
        </p:nvSpPr>
        <p:spPr>
          <a:xfrm>
            <a:off x="863634" y="1647251"/>
            <a:ext cx="3677795" cy="3677795"/>
          </a:xfrm>
          <a:prstGeom prst="ellipse">
            <a:avLst/>
          </a:prstGeom>
          <a:noFill/>
          <a:ln w="19050">
            <a:solidFill>
              <a:schemeClr val="bg2">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1">
            <a:extLst>
              <a:ext uri="{FF2B5EF4-FFF2-40B4-BE49-F238E27FC236}">
                <a16:creationId xmlns:a16="http://schemas.microsoft.com/office/drawing/2014/main" xmlns="" id="{BDAA349D-3A14-4D43-B797-EBA02B5AB6EC}"/>
              </a:ext>
            </a:extLst>
          </p:cNvPr>
          <p:cNvSpPr/>
          <p:nvPr/>
        </p:nvSpPr>
        <p:spPr>
          <a:xfrm>
            <a:off x="9151327" y="3197185"/>
            <a:ext cx="1685925" cy="1685925"/>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文本框 78">
            <a:extLst>
              <a:ext uri="{FF2B5EF4-FFF2-40B4-BE49-F238E27FC236}">
                <a16:creationId xmlns:a16="http://schemas.microsoft.com/office/drawing/2014/main" xmlns="" id="{CE2E5E7C-CA7D-4BD4-8052-90E77DC555C0}"/>
              </a:ext>
            </a:extLst>
          </p:cNvPr>
          <p:cNvSpPr txBox="1"/>
          <p:nvPr/>
        </p:nvSpPr>
        <p:spPr>
          <a:xfrm>
            <a:off x="4248150" y="2932152"/>
            <a:ext cx="5657850" cy="1107996"/>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en-US" altLang="zh-CN" sz="6600" dirty="0">
                <a:solidFill>
                  <a:schemeClr val="tx1">
                    <a:lumMod val="90000"/>
                    <a:lumOff val="10000"/>
                  </a:schemeClr>
                </a:solidFill>
              </a:rPr>
              <a:t>2020</a:t>
            </a:r>
            <a:r>
              <a:rPr lang="zh-CN" altLang="en-US" sz="6600" dirty="0">
                <a:solidFill>
                  <a:schemeClr val="tx1">
                    <a:lumMod val="90000"/>
                    <a:lumOff val="10000"/>
                  </a:schemeClr>
                </a:solidFill>
              </a:rPr>
              <a:t>工作总结</a:t>
            </a:r>
          </a:p>
        </p:txBody>
      </p:sp>
      <p:sp>
        <p:nvSpPr>
          <p:cNvPr id="106" name="文本框 105">
            <a:extLst>
              <a:ext uri="{FF2B5EF4-FFF2-40B4-BE49-F238E27FC236}">
                <a16:creationId xmlns:a16="http://schemas.microsoft.com/office/drawing/2014/main" xmlns="" id="{AEE66237-E66E-4A83-AC12-F4836A4DFFF1}"/>
              </a:ext>
            </a:extLst>
          </p:cNvPr>
          <p:cNvSpPr txBox="1"/>
          <p:nvPr/>
        </p:nvSpPr>
        <p:spPr>
          <a:xfrm>
            <a:off x="4343400" y="3953748"/>
            <a:ext cx="4941277" cy="523220"/>
          </a:xfrm>
          <a:prstGeom prst="rect">
            <a:avLst/>
          </a:prstGeom>
          <a:noFill/>
        </p:spPr>
        <p:txBody>
          <a:bodyPr wrap="square" rtlCol="0">
            <a:spAutoFit/>
          </a:bodyPr>
          <a:lstStyle/>
          <a:p>
            <a:pPr algn="dist"/>
            <a:r>
              <a:rPr lang="zh-CN" altLang="en-US" sz="28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新拟态风格通用模板</a:t>
            </a:r>
          </a:p>
        </p:txBody>
      </p:sp>
      <p:sp>
        <p:nvSpPr>
          <p:cNvPr id="107" name="矩形 106">
            <a:extLst>
              <a:ext uri="{FF2B5EF4-FFF2-40B4-BE49-F238E27FC236}">
                <a16:creationId xmlns:a16="http://schemas.microsoft.com/office/drawing/2014/main" xmlns="" id="{FFCBB780-D2CD-4BA1-8F95-F6781BE7D4C8}"/>
              </a:ext>
            </a:extLst>
          </p:cNvPr>
          <p:cNvSpPr/>
          <p:nvPr/>
        </p:nvSpPr>
        <p:spPr>
          <a:xfrm>
            <a:off x="3905702" y="2407663"/>
            <a:ext cx="4097597"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p>
            <a:pPr algn="ctr"/>
            <a:r>
              <a:rPr lang="en-US" altLang="zh-CN" sz="3600" dirty="0">
                <a:solidFill>
                  <a:schemeClr val="tx1">
                    <a:lumMod val="90000"/>
                    <a:lumOff val="10000"/>
                  </a:schemeClr>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Neumorphism</a:t>
            </a:r>
            <a:endParaRPr lang="zh-CN" altLang="en-US" sz="3600" dirty="0">
              <a:solidFill>
                <a:schemeClr val="tx1">
                  <a:lumMod val="90000"/>
                  <a:lumOff val="10000"/>
                </a:schemeClr>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2" name="矩形: 圆角 71">
            <a:extLst>
              <a:ext uri="{FF2B5EF4-FFF2-40B4-BE49-F238E27FC236}">
                <a16:creationId xmlns:a16="http://schemas.microsoft.com/office/drawing/2014/main" xmlns="" id="{24CFFCD3-6777-4560-889E-867C3BFE3C4B}"/>
              </a:ext>
            </a:extLst>
          </p:cNvPr>
          <p:cNvSpPr/>
          <p:nvPr/>
        </p:nvSpPr>
        <p:spPr>
          <a:xfrm>
            <a:off x="4193185" y="4627226"/>
            <a:ext cx="4583880" cy="1132520"/>
          </a:xfrm>
          <a:prstGeom prst="roundRect">
            <a:avLst>
              <a:gd name="adj" fmla="val 50000"/>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8" name="组合 77">
            <a:extLst>
              <a:ext uri="{FF2B5EF4-FFF2-40B4-BE49-F238E27FC236}">
                <a16:creationId xmlns:a16="http://schemas.microsoft.com/office/drawing/2014/main" xmlns="" id="{59E7A9ED-B55C-4DE2-9C9B-1E5B72BFDAA3}"/>
              </a:ext>
            </a:extLst>
          </p:cNvPr>
          <p:cNvGrpSpPr/>
          <p:nvPr/>
        </p:nvGrpSpPr>
        <p:grpSpPr>
          <a:xfrm>
            <a:off x="2262505" y="1728470"/>
            <a:ext cx="150495" cy="150495"/>
            <a:chOff x="2159" y="2785"/>
            <a:chExt cx="2226" cy="2226"/>
          </a:xfrm>
          <a:solidFill>
            <a:srgbClr val="CA3E47"/>
          </a:solidFill>
        </p:grpSpPr>
        <p:sp>
          <p:nvSpPr>
            <p:cNvPr id="80" name="椭圆 79">
              <a:extLst>
                <a:ext uri="{FF2B5EF4-FFF2-40B4-BE49-F238E27FC236}">
                  <a16:creationId xmlns:a16="http://schemas.microsoft.com/office/drawing/2014/main" xmlns="" id="{6A377DFA-8822-47EA-991D-E34FB2041E5D}"/>
                </a:ext>
              </a:extLst>
            </p:cNvPr>
            <p:cNvSpPr/>
            <p:nvPr/>
          </p:nvSpPr>
          <p:spPr>
            <a:xfrm>
              <a:off x="2159" y="2785"/>
              <a:ext cx="2226" cy="2226"/>
            </a:xfrm>
            <a:prstGeom prst="ellipse">
              <a:avLst/>
            </a:prstGeom>
            <a:grp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sp>
          <p:nvSpPr>
            <p:cNvPr id="81" name="椭圆 80">
              <a:extLst>
                <a:ext uri="{FF2B5EF4-FFF2-40B4-BE49-F238E27FC236}">
                  <a16:creationId xmlns:a16="http://schemas.microsoft.com/office/drawing/2014/main" xmlns="" id="{95E54E41-504C-4B99-8889-E36594A90833}"/>
                </a:ext>
              </a:extLst>
            </p:cNvPr>
            <p:cNvSpPr/>
            <p:nvPr/>
          </p:nvSpPr>
          <p:spPr>
            <a:xfrm>
              <a:off x="2159" y="2785"/>
              <a:ext cx="2226" cy="2226"/>
            </a:xfrm>
            <a:prstGeom prst="ellipse">
              <a:avLst/>
            </a:prstGeom>
            <a:grp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grpSp>
      <p:sp>
        <p:nvSpPr>
          <p:cNvPr id="82" name="椭圆 81">
            <a:extLst>
              <a:ext uri="{FF2B5EF4-FFF2-40B4-BE49-F238E27FC236}">
                <a16:creationId xmlns:a16="http://schemas.microsoft.com/office/drawing/2014/main" xmlns="" id="{0AB75236-7155-431C-B6B3-39915E382B48}"/>
              </a:ext>
            </a:extLst>
          </p:cNvPr>
          <p:cNvSpPr/>
          <p:nvPr/>
        </p:nvSpPr>
        <p:spPr>
          <a:xfrm>
            <a:off x="2692400" y="1728470"/>
            <a:ext cx="1397000" cy="1397000"/>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椭圆 83">
            <a:extLst>
              <a:ext uri="{FF2B5EF4-FFF2-40B4-BE49-F238E27FC236}">
                <a16:creationId xmlns:a16="http://schemas.microsoft.com/office/drawing/2014/main" xmlns="" id="{926C55FA-F186-49B1-ADF5-7BAA204AF79A}"/>
              </a:ext>
            </a:extLst>
          </p:cNvPr>
          <p:cNvSpPr/>
          <p:nvPr/>
        </p:nvSpPr>
        <p:spPr>
          <a:xfrm>
            <a:off x="1473200" y="2209800"/>
            <a:ext cx="2438400" cy="2438400"/>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矩形: 圆角 84">
            <a:extLst>
              <a:ext uri="{FF2B5EF4-FFF2-40B4-BE49-F238E27FC236}">
                <a16:creationId xmlns:a16="http://schemas.microsoft.com/office/drawing/2014/main" xmlns="" id="{1035A022-AC21-4DC8-AE45-D7B30AF1597D}"/>
              </a:ext>
            </a:extLst>
          </p:cNvPr>
          <p:cNvSpPr/>
          <p:nvPr/>
        </p:nvSpPr>
        <p:spPr>
          <a:xfrm>
            <a:off x="4484408" y="4870320"/>
            <a:ext cx="4009352" cy="646331"/>
          </a:xfrm>
          <a:prstGeom prst="roundRect">
            <a:avLst>
              <a:gd name="adj" fmla="val 50000"/>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矩形 72">
            <a:extLst>
              <a:ext uri="{FF2B5EF4-FFF2-40B4-BE49-F238E27FC236}">
                <a16:creationId xmlns:a16="http://schemas.microsoft.com/office/drawing/2014/main" xmlns="" id="{0D91304E-CDE1-474C-9FE0-D8D1F09EC5D2}"/>
              </a:ext>
            </a:extLst>
          </p:cNvPr>
          <p:cNvSpPr/>
          <p:nvPr/>
        </p:nvSpPr>
        <p:spPr>
          <a:xfrm>
            <a:off x="4568912" y="4985657"/>
            <a:ext cx="3562942" cy="461665"/>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p>
            <a:r>
              <a:rPr lang="zh-CN" altLang="en-US" sz="2400" dirty="0">
                <a:solidFill>
                  <a:schemeClr val="tx1">
                    <a:lumMod val="90000"/>
                    <a:lumOff val="10000"/>
                  </a:schemeClr>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汇报人：</a:t>
            </a:r>
            <a:r>
              <a:rPr lang="en-US" altLang="zh-CN" sz="2400" dirty="0">
                <a:solidFill>
                  <a:schemeClr val="tx1">
                    <a:lumMod val="90000"/>
                    <a:lumOff val="10000"/>
                  </a:schemeClr>
                </a:solidFill>
                <a:effectLst>
                  <a:outerShdw blurRad="50800" dist="38100" dir="13500000" algn="br" rotWithShape="0">
                    <a:schemeClr val="bg1">
                      <a:alpha val="80000"/>
                    </a:scheme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PPT</a:t>
            </a:r>
            <a:r>
              <a:rPr lang="zh-CN" altLang="en-US" sz="2400" dirty="0">
                <a:solidFill>
                  <a:schemeClr val="tx1">
                    <a:lumMod val="90000"/>
                    <a:lumOff val="10000"/>
                  </a:schemeClr>
                </a:solidFill>
                <a:effectLst>
                  <a:outerShdw blurRad="50800" dist="38100" dir="13500000" algn="br" rotWithShape="0">
                    <a:schemeClr val="bg1">
                      <a:alpha val="80000"/>
                    </a:scheme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模板达人</a:t>
            </a:r>
          </a:p>
        </p:txBody>
      </p:sp>
      <p:sp>
        <p:nvSpPr>
          <p:cNvPr id="2" name="椭圆 1">
            <a:extLst>
              <a:ext uri="{FF2B5EF4-FFF2-40B4-BE49-F238E27FC236}">
                <a16:creationId xmlns:a16="http://schemas.microsoft.com/office/drawing/2014/main" xmlns="" id="{1949D81E-9514-431F-B1CC-E5490B7ECCFF}"/>
              </a:ext>
            </a:extLst>
          </p:cNvPr>
          <p:cNvSpPr/>
          <p:nvPr/>
        </p:nvSpPr>
        <p:spPr>
          <a:xfrm>
            <a:off x="6004328" y="205531"/>
            <a:ext cx="2179802" cy="2179802"/>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xmlns="" id="{ED088CB6-4A3E-403C-A1C3-65D7C3593281}"/>
              </a:ext>
            </a:extLst>
          </p:cNvPr>
          <p:cNvGrpSpPr/>
          <p:nvPr/>
        </p:nvGrpSpPr>
        <p:grpSpPr>
          <a:xfrm>
            <a:off x="1919992" y="2656592"/>
            <a:ext cx="1544816" cy="1544816"/>
            <a:chOff x="2159" y="2785"/>
            <a:chExt cx="2226" cy="2226"/>
          </a:xfrm>
          <a:solidFill>
            <a:srgbClr val="CA3E47"/>
          </a:solidFill>
        </p:grpSpPr>
        <p:sp>
          <p:nvSpPr>
            <p:cNvPr id="28" name="椭圆 27">
              <a:extLst>
                <a:ext uri="{FF2B5EF4-FFF2-40B4-BE49-F238E27FC236}">
                  <a16:creationId xmlns:a16="http://schemas.microsoft.com/office/drawing/2014/main" xmlns="" id="{ECB68674-8D5D-4284-BFDC-6078CF8BDBE3}"/>
                </a:ext>
              </a:extLst>
            </p:cNvPr>
            <p:cNvSpPr/>
            <p:nvPr/>
          </p:nvSpPr>
          <p:spPr>
            <a:xfrm>
              <a:off x="2159" y="2785"/>
              <a:ext cx="2226" cy="2226"/>
            </a:xfrm>
            <a:prstGeom prst="ellipse">
              <a:avLst/>
            </a:prstGeom>
            <a:grp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sp>
          <p:nvSpPr>
            <p:cNvPr id="29" name="椭圆 28">
              <a:extLst>
                <a:ext uri="{FF2B5EF4-FFF2-40B4-BE49-F238E27FC236}">
                  <a16:creationId xmlns:a16="http://schemas.microsoft.com/office/drawing/2014/main" xmlns="" id="{AA2614FB-8AA8-4010-B7D9-799C2A572A75}"/>
                </a:ext>
              </a:extLst>
            </p:cNvPr>
            <p:cNvSpPr/>
            <p:nvPr/>
          </p:nvSpPr>
          <p:spPr>
            <a:xfrm>
              <a:off x="2159" y="2785"/>
              <a:ext cx="2226" cy="2226"/>
            </a:xfrm>
            <a:prstGeom prst="ellipse">
              <a:avLst/>
            </a:prstGeom>
            <a:grp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grpSp>
      <p:sp>
        <p:nvSpPr>
          <p:cNvPr id="7" name="圆: 空心 6">
            <a:extLst>
              <a:ext uri="{FF2B5EF4-FFF2-40B4-BE49-F238E27FC236}">
                <a16:creationId xmlns:a16="http://schemas.microsoft.com/office/drawing/2014/main" xmlns="" id="{AD6AB246-C895-4D46-BAD1-DE8AA948272A}"/>
              </a:ext>
            </a:extLst>
          </p:cNvPr>
          <p:cNvSpPr/>
          <p:nvPr/>
        </p:nvSpPr>
        <p:spPr>
          <a:xfrm>
            <a:off x="6321624" y="531481"/>
            <a:ext cx="1510902" cy="1510902"/>
          </a:xfrm>
          <a:prstGeom prst="donut">
            <a:avLst>
              <a:gd name="adj" fmla="val 10945"/>
            </a:avLst>
          </a:prstGeom>
          <a:solidFill>
            <a:srgbClr val="CA3E47"/>
          </a:soli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xmlns="" id="{43165BDF-742D-49A0-8610-6A8FC3D63126}"/>
              </a:ext>
            </a:extLst>
          </p:cNvPr>
          <p:cNvGrpSpPr/>
          <p:nvPr/>
        </p:nvGrpSpPr>
        <p:grpSpPr>
          <a:xfrm>
            <a:off x="4568912" y="4939902"/>
            <a:ext cx="540887" cy="540887"/>
            <a:chOff x="7850156" y="4895853"/>
            <a:chExt cx="540887" cy="540887"/>
          </a:xfrm>
        </p:grpSpPr>
        <p:grpSp>
          <p:nvGrpSpPr>
            <p:cNvPr id="74" name="组合 73">
              <a:extLst>
                <a:ext uri="{FF2B5EF4-FFF2-40B4-BE49-F238E27FC236}">
                  <a16:creationId xmlns:a16="http://schemas.microsoft.com/office/drawing/2014/main" xmlns="" id="{E399A263-6F78-46F1-9F72-2E6C8A4E97ED}"/>
                </a:ext>
              </a:extLst>
            </p:cNvPr>
            <p:cNvGrpSpPr/>
            <p:nvPr/>
          </p:nvGrpSpPr>
          <p:grpSpPr>
            <a:xfrm>
              <a:off x="7850156" y="4895853"/>
              <a:ext cx="540887" cy="540887"/>
              <a:chOff x="2159" y="2785"/>
              <a:chExt cx="2226" cy="2226"/>
            </a:xfrm>
            <a:solidFill>
              <a:srgbClr val="CA3E47"/>
            </a:solidFill>
          </p:grpSpPr>
          <p:sp>
            <p:nvSpPr>
              <p:cNvPr id="75" name="椭圆 74">
                <a:extLst>
                  <a:ext uri="{FF2B5EF4-FFF2-40B4-BE49-F238E27FC236}">
                    <a16:creationId xmlns:a16="http://schemas.microsoft.com/office/drawing/2014/main" xmlns="" id="{CBFD4FBD-DDA3-4A30-8B99-25DA6BC3BFF9}"/>
                  </a:ext>
                </a:extLst>
              </p:cNvPr>
              <p:cNvSpPr/>
              <p:nvPr/>
            </p:nvSpPr>
            <p:spPr>
              <a:xfrm>
                <a:off x="2159" y="2785"/>
                <a:ext cx="2226" cy="2226"/>
              </a:xfrm>
              <a:prstGeom prst="ellipse">
                <a:avLst/>
              </a:prstGeom>
              <a:grp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sp>
            <p:nvSpPr>
              <p:cNvPr id="76" name="椭圆 75">
                <a:extLst>
                  <a:ext uri="{FF2B5EF4-FFF2-40B4-BE49-F238E27FC236}">
                    <a16:creationId xmlns:a16="http://schemas.microsoft.com/office/drawing/2014/main" xmlns="" id="{65577B42-19B7-447A-9E15-84C3C3EE6F13}"/>
                  </a:ext>
                </a:extLst>
              </p:cNvPr>
              <p:cNvSpPr/>
              <p:nvPr/>
            </p:nvSpPr>
            <p:spPr>
              <a:xfrm>
                <a:off x="2159" y="2785"/>
                <a:ext cx="2226" cy="2226"/>
              </a:xfrm>
              <a:prstGeom prst="ellipse">
                <a:avLst/>
              </a:prstGeom>
              <a:grp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grpSp>
        <p:pic>
          <p:nvPicPr>
            <p:cNvPr id="77" name="图形 76">
              <a:extLst>
                <a:ext uri="{FF2B5EF4-FFF2-40B4-BE49-F238E27FC236}">
                  <a16:creationId xmlns:a16="http://schemas.microsoft.com/office/drawing/2014/main" xmlns="" id="{D3AE3BA2-5EA8-46EF-947D-D7807B0A77B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5400000">
              <a:off x="7888256" y="4953653"/>
              <a:ext cx="425291" cy="425291"/>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42740083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path" presetSubtype="0" accel="50000" decel="50000" fill="hold" nodeType="afterEffect">
                                  <p:stCondLst>
                                    <p:cond delay="0"/>
                                  </p:stCondLst>
                                  <p:childTnLst>
                                    <p:animMotion origin="layout" path="M 5E-6 -2.22222E-6 L 0.27318 -0.00324 " pathEditMode="relative" rAng="0" ptsTypes="AA">
                                      <p:cBhvr>
                                        <p:cTn id="11" dur="2000" fill="hold"/>
                                        <p:tgtEl>
                                          <p:spTgt spid="8"/>
                                        </p:tgtEl>
                                        <p:attrNameLst>
                                          <p:attrName>ppt_x</p:attrName>
                                          <p:attrName>ppt_y</p:attrName>
                                        </p:attrNameLst>
                                      </p:cBhvr>
                                      <p:rCtr x="13659" y="-162"/>
                                    </p:animMotion>
                                  </p:childTnLst>
                                </p:cTn>
                              </p:par>
                              <p:par>
                                <p:cTn id="12" presetID="22" presetClass="entr" presetSubtype="8" fill="hold" grpId="0" nodeType="withEffect">
                                  <p:stCondLst>
                                    <p:cond delay="500"/>
                                  </p:stCondLst>
                                  <p:childTnLst>
                                    <p:set>
                                      <p:cBhvr>
                                        <p:cTn id="13" dur="1" fill="hold">
                                          <p:stCondLst>
                                            <p:cond delay="0"/>
                                          </p:stCondLst>
                                        </p:cTn>
                                        <p:tgtEl>
                                          <p:spTgt spid="73"/>
                                        </p:tgtEl>
                                        <p:attrNameLst>
                                          <p:attrName>style.visibility</p:attrName>
                                        </p:attrNameLst>
                                      </p:cBhvr>
                                      <p:to>
                                        <p:strVal val="visible"/>
                                      </p:to>
                                    </p:set>
                                    <p:animEffect transition="in" filter="wipe(left)">
                                      <p:cBhvr>
                                        <p:cTn id="14" dur="2000"/>
                                        <p:tgtEl>
                                          <p:spTgt spid="73"/>
                                        </p:tgtEl>
                                      </p:cBhvr>
                                    </p:animEffect>
                                  </p:childTnLst>
                                </p:cTn>
                              </p:par>
                              <p:par>
                                <p:cTn id="15" presetID="23" presetClass="entr" presetSubtype="16" fill="hold" grpId="0" nodeType="withEffect">
                                  <p:stCondLst>
                                    <p:cond delay="300"/>
                                  </p:stCondLst>
                                  <p:childTnLst>
                                    <p:set>
                                      <p:cBhvr>
                                        <p:cTn id="16" dur="1" fill="hold">
                                          <p:stCondLst>
                                            <p:cond delay="0"/>
                                          </p:stCondLst>
                                        </p:cTn>
                                        <p:tgtEl>
                                          <p:spTgt spid="9"/>
                                        </p:tgtEl>
                                        <p:attrNameLst>
                                          <p:attrName>style.visibility</p:attrName>
                                        </p:attrNameLst>
                                      </p:cBhvr>
                                      <p:to>
                                        <p:strVal val="visible"/>
                                      </p:to>
                                    </p:set>
                                    <p:anim calcmode="lin" valueType="num">
                                      <p:cBhvr>
                                        <p:cTn id="17" dur="2000" fill="hold"/>
                                        <p:tgtEl>
                                          <p:spTgt spid="9"/>
                                        </p:tgtEl>
                                        <p:attrNameLst>
                                          <p:attrName>ppt_w</p:attrName>
                                        </p:attrNameLst>
                                      </p:cBhvr>
                                      <p:tavLst>
                                        <p:tav tm="0">
                                          <p:val>
                                            <p:fltVal val="0"/>
                                          </p:val>
                                        </p:tav>
                                        <p:tav tm="100000">
                                          <p:val>
                                            <p:strVal val="#ppt_w"/>
                                          </p:val>
                                        </p:tav>
                                      </p:tavLst>
                                    </p:anim>
                                    <p:anim calcmode="lin" valueType="num">
                                      <p:cBhvr>
                                        <p:cTn id="18" dur="2000" fill="hold"/>
                                        <p:tgtEl>
                                          <p:spTgt spid="9"/>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10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2000" fill="hold"/>
                                        <p:tgtEl>
                                          <p:spTgt spid="10"/>
                                        </p:tgtEl>
                                        <p:attrNameLst>
                                          <p:attrName>ppt_w</p:attrName>
                                        </p:attrNameLst>
                                      </p:cBhvr>
                                      <p:tavLst>
                                        <p:tav tm="0">
                                          <p:val>
                                            <p:fltVal val="0"/>
                                          </p:val>
                                        </p:tav>
                                        <p:tav tm="100000">
                                          <p:val>
                                            <p:strVal val="#ppt_w"/>
                                          </p:val>
                                        </p:tav>
                                      </p:tavLst>
                                    </p:anim>
                                    <p:anim calcmode="lin" valueType="num">
                                      <p:cBhvr>
                                        <p:cTn id="22" dur="20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79" grpId="0"/>
      <p:bldP spid="7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5C7CEA82-99C1-4D02-B906-EC75F22F007E}"/>
              </a:ext>
            </a:extLst>
          </p:cNvPr>
          <p:cNvSpPr/>
          <p:nvPr/>
        </p:nvSpPr>
        <p:spPr>
          <a:xfrm>
            <a:off x="6055855" y="2114550"/>
            <a:ext cx="88810" cy="4743450"/>
          </a:xfrm>
          <a:prstGeom prst="roundRect">
            <a:avLst>
              <a:gd name="adj" fmla="val 50000"/>
            </a:avLst>
          </a:pr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olidFill>
                <a:schemeClr val="tx1"/>
              </a:solidFill>
            </a:endParaRPr>
          </a:p>
        </p:txBody>
      </p:sp>
      <p:sp>
        <p:nvSpPr>
          <p:cNvPr id="45058" name="Title 3"/>
          <p:cNvSpPr txBox="1">
            <a:spLocks/>
          </p:cNvSpPr>
          <p:nvPr/>
        </p:nvSpPr>
        <p:spPr bwMode="auto">
          <a:xfrm>
            <a:off x="1055688" y="692150"/>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36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kumimoji="0" lang="en-US" altLang="zh-CN" sz="3600" b="0" i="0" u="none" strike="noStrike" kern="1200" cap="none" spc="0" normalizeH="0" baseline="0" noProof="0" dirty="0">
              <a:ln>
                <a:noFill/>
              </a:ln>
              <a:solidFill>
                <a:srgbClr val="CA3E47"/>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9" name="Straight Connector"/>
          <p:cNvCxnSpPr/>
          <p:nvPr/>
        </p:nvCxnSpPr>
        <p:spPr>
          <a:xfrm>
            <a:off x="6096000" y="2114550"/>
            <a:ext cx="0" cy="4743450"/>
          </a:xfrm>
          <a:prstGeom prst="line">
            <a:avLst/>
          </a:prstGeom>
          <a:ln w="190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6030913" y="3036888"/>
            <a:ext cx="130175" cy="13017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 name="Oval 24"/>
          <p:cNvSpPr/>
          <p:nvPr/>
        </p:nvSpPr>
        <p:spPr>
          <a:xfrm>
            <a:off x="6030913" y="4859338"/>
            <a:ext cx="130175" cy="13017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 name="组合 2">
            <a:extLst>
              <a:ext uri="{FF2B5EF4-FFF2-40B4-BE49-F238E27FC236}">
                <a16:creationId xmlns:a16="http://schemas.microsoft.com/office/drawing/2014/main" xmlns="" id="{F8657AA4-F3C1-479C-9FDC-18DFBADA4EFE}"/>
              </a:ext>
            </a:extLst>
          </p:cNvPr>
          <p:cNvGrpSpPr/>
          <p:nvPr/>
        </p:nvGrpSpPr>
        <p:grpSpPr>
          <a:xfrm>
            <a:off x="3849691" y="2708418"/>
            <a:ext cx="1743472" cy="908893"/>
            <a:chOff x="2391360" y="4583857"/>
            <a:chExt cx="1743472" cy="908893"/>
          </a:xfrm>
        </p:grpSpPr>
        <p:sp>
          <p:nvSpPr>
            <p:cNvPr id="36" name="矩形: 圆角 35">
              <a:extLst>
                <a:ext uri="{FF2B5EF4-FFF2-40B4-BE49-F238E27FC236}">
                  <a16:creationId xmlns:a16="http://schemas.microsoft.com/office/drawing/2014/main" xmlns="" id="{C51DD6D7-2CBA-461F-9109-945B075DF6BA}"/>
                </a:ext>
              </a:extLst>
            </p:cNvPr>
            <p:cNvSpPr/>
            <p:nvPr/>
          </p:nvSpPr>
          <p:spPr>
            <a:xfrm>
              <a:off x="2434016" y="4583857"/>
              <a:ext cx="1613294" cy="908893"/>
            </a:xfrm>
            <a:prstGeom prst="roundRect">
              <a:avLst>
                <a:gd name="adj" fmla="val 50000"/>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30">
              <a:extLst>
                <a:ext uri="{FF2B5EF4-FFF2-40B4-BE49-F238E27FC236}">
                  <a16:creationId xmlns:a16="http://schemas.microsoft.com/office/drawing/2014/main" xmlns="" id="{EC30F1B6-2601-4956-9C81-9B51F3B163EF}"/>
                </a:ext>
              </a:extLst>
            </p:cNvPr>
            <p:cNvSpPr txBox="1"/>
            <p:nvPr/>
          </p:nvSpPr>
          <p:spPr>
            <a:xfrm>
              <a:off x="2391360" y="4754808"/>
              <a:ext cx="1743472"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sz="3600" dirty="0">
                  <a:solidFill>
                    <a:srgbClr val="313131"/>
                  </a:solidFill>
                </a:rPr>
                <a:t>2017</a:t>
              </a:r>
              <a:endParaRPr lang="zh-CN" altLang="en-US" sz="3600" dirty="0">
                <a:solidFill>
                  <a:srgbClr val="313131"/>
                </a:solidFill>
              </a:endParaRPr>
            </a:p>
          </p:txBody>
        </p:sp>
      </p:grpSp>
      <p:grpSp>
        <p:nvGrpSpPr>
          <p:cNvPr id="7" name="组合 6">
            <a:extLst>
              <a:ext uri="{FF2B5EF4-FFF2-40B4-BE49-F238E27FC236}">
                <a16:creationId xmlns:a16="http://schemas.microsoft.com/office/drawing/2014/main" xmlns="" id="{871DADB7-320E-4826-A67B-C3B885E4E821}"/>
              </a:ext>
            </a:extLst>
          </p:cNvPr>
          <p:cNvGrpSpPr/>
          <p:nvPr/>
        </p:nvGrpSpPr>
        <p:grpSpPr>
          <a:xfrm>
            <a:off x="6846889" y="2644653"/>
            <a:ext cx="2703764" cy="1677090"/>
            <a:chOff x="6846889" y="2644653"/>
            <a:chExt cx="2703764" cy="1677090"/>
          </a:xfrm>
        </p:grpSpPr>
        <p:sp>
          <p:nvSpPr>
            <p:cNvPr id="2" name="对话气泡: 矩形 1">
              <a:extLst>
                <a:ext uri="{FF2B5EF4-FFF2-40B4-BE49-F238E27FC236}">
                  <a16:creationId xmlns:a16="http://schemas.microsoft.com/office/drawing/2014/main" xmlns="" id="{9286DECA-739E-4422-8F39-ACC5FDA8C80D}"/>
                </a:ext>
              </a:extLst>
            </p:cNvPr>
            <p:cNvSpPr/>
            <p:nvPr/>
          </p:nvSpPr>
          <p:spPr>
            <a:xfrm>
              <a:off x="6846889" y="2644653"/>
              <a:ext cx="2703764" cy="1677090"/>
            </a:xfrm>
            <a:prstGeom prst="wedgeRectCallout">
              <a:avLst>
                <a:gd name="adj1" fmla="val -61430"/>
                <a:gd name="adj2" fmla="val -6853"/>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xmlns="" id="{116A2AA7-9EF1-41F0-BE4E-BC120987285B}"/>
                </a:ext>
              </a:extLst>
            </p:cNvPr>
            <p:cNvGrpSpPr/>
            <p:nvPr/>
          </p:nvGrpSpPr>
          <p:grpSpPr>
            <a:xfrm>
              <a:off x="7022376" y="2849535"/>
              <a:ext cx="2343150" cy="1158929"/>
              <a:chOff x="784225" y="2509784"/>
              <a:chExt cx="2343150" cy="1158929"/>
            </a:xfrm>
          </p:grpSpPr>
          <p:sp>
            <p:nvSpPr>
              <p:cNvPr id="21" name="TextBox 20"/>
              <p:cNvSpPr txBox="1"/>
              <p:nvPr/>
            </p:nvSpPr>
            <p:spPr>
              <a:xfrm>
                <a:off x="784225" y="2509784"/>
                <a:ext cx="1797993" cy="400110"/>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300" normalizeH="0" baseline="0" noProof="0" dirty="0">
                    <a:ln>
                      <a:noFill/>
                    </a:ln>
                    <a:solidFill>
                      <a:srgbClr val="CA3E47"/>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Your Title</a:t>
                </a:r>
                <a:endParaRPr kumimoji="0" lang="id-ID" sz="2000" b="1" i="0" u="none" strike="noStrike" kern="1200" cap="none" spc="300" normalizeH="0" baseline="0" noProof="0" dirty="0">
                  <a:ln>
                    <a:noFill/>
                  </a:ln>
                  <a:solidFill>
                    <a:srgbClr val="CA3E47"/>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5064" name="TextBox 21"/>
              <p:cNvSpPr txBox="1">
                <a:spLocks noChangeArrowheads="1"/>
              </p:cNvSpPr>
              <p:nvPr/>
            </p:nvSpPr>
            <p:spPr bwMode="auto">
              <a:xfrm>
                <a:off x="784225" y="2884488"/>
                <a:ext cx="23431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Suitable for all category</a:t>
                </a:r>
                <a:r>
                  <a:rPr kumimoji="0" lang="en-US"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 Lorem Ipsum is not simply random text. It has roots in a piece.</a:t>
                </a:r>
                <a:endParaRPr kumimoji="0" lang="en-US" altLang="zh-CN" sz="1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grpSp>
        <p:nvGrpSpPr>
          <p:cNvPr id="37" name="组合 36">
            <a:extLst>
              <a:ext uri="{FF2B5EF4-FFF2-40B4-BE49-F238E27FC236}">
                <a16:creationId xmlns:a16="http://schemas.microsoft.com/office/drawing/2014/main" xmlns="" id="{CBF121D9-9763-44A8-A479-8BC2F257A057}"/>
              </a:ext>
            </a:extLst>
          </p:cNvPr>
          <p:cNvGrpSpPr/>
          <p:nvPr/>
        </p:nvGrpSpPr>
        <p:grpSpPr>
          <a:xfrm>
            <a:off x="6756554" y="4469978"/>
            <a:ext cx="1743472" cy="908893"/>
            <a:chOff x="2391360" y="4583857"/>
            <a:chExt cx="1743472" cy="908893"/>
          </a:xfrm>
        </p:grpSpPr>
        <p:sp>
          <p:nvSpPr>
            <p:cNvPr id="38" name="矩形: 圆角 37">
              <a:extLst>
                <a:ext uri="{FF2B5EF4-FFF2-40B4-BE49-F238E27FC236}">
                  <a16:creationId xmlns:a16="http://schemas.microsoft.com/office/drawing/2014/main" xmlns="" id="{6B8FDCA9-EBE4-490B-A39F-2718BDEC7F3F}"/>
                </a:ext>
              </a:extLst>
            </p:cNvPr>
            <p:cNvSpPr/>
            <p:nvPr/>
          </p:nvSpPr>
          <p:spPr>
            <a:xfrm>
              <a:off x="2434016" y="4583857"/>
              <a:ext cx="1613294" cy="908893"/>
            </a:xfrm>
            <a:prstGeom prst="roundRect">
              <a:avLst>
                <a:gd name="adj" fmla="val 50000"/>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文本框 38">
              <a:extLst>
                <a:ext uri="{FF2B5EF4-FFF2-40B4-BE49-F238E27FC236}">
                  <a16:creationId xmlns:a16="http://schemas.microsoft.com/office/drawing/2014/main" xmlns="" id="{D24884EB-EFE6-4120-A228-6DC5BB5150AE}"/>
                </a:ext>
              </a:extLst>
            </p:cNvPr>
            <p:cNvSpPr txBox="1"/>
            <p:nvPr/>
          </p:nvSpPr>
          <p:spPr>
            <a:xfrm>
              <a:off x="2391360" y="4754808"/>
              <a:ext cx="1743472"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sz="3600" dirty="0">
                  <a:solidFill>
                    <a:srgbClr val="313131"/>
                  </a:solidFill>
                </a:rPr>
                <a:t>2018</a:t>
              </a:r>
              <a:endParaRPr lang="zh-CN" altLang="en-US" sz="3600" dirty="0">
                <a:solidFill>
                  <a:srgbClr val="313131"/>
                </a:solidFill>
              </a:endParaRPr>
            </a:p>
          </p:txBody>
        </p:sp>
      </p:grpSp>
      <p:grpSp>
        <p:nvGrpSpPr>
          <p:cNvPr id="8" name="组合 7">
            <a:extLst>
              <a:ext uri="{FF2B5EF4-FFF2-40B4-BE49-F238E27FC236}">
                <a16:creationId xmlns:a16="http://schemas.microsoft.com/office/drawing/2014/main" xmlns="" id="{A9A23622-8CE7-411F-A1A0-816D6755819C}"/>
              </a:ext>
            </a:extLst>
          </p:cNvPr>
          <p:cNvGrpSpPr/>
          <p:nvPr/>
        </p:nvGrpSpPr>
        <p:grpSpPr>
          <a:xfrm>
            <a:off x="2744187" y="4540326"/>
            <a:ext cx="2739385" cy="1677090"/>
            <a:chOff x="2744187" y="4540326"/>
            <a:chExt cx="2739385" cy="1677090"/>
          </a:xfrm>
        </p:grpSpPr>
        <p:sp>
          <p:nvSpPr>
            <p:cNvPr id="40" name="对话气泡: 矩形 39">
              <a:extLst>
                <a:ext uri="{FF2B5EF4-FFF2-40B4-BE49-F238E27FC236}">
                  <a16:creationId xmlns:a16="http://schemas.microsoft.com/office/drawing/2014/main" xmlns="" id="{EF9F7E28-7AE2-43A5-A5E2-0F572EF50AC2}"/>
                </a:ext>
              </a:extLst>
            </p:cNvPr>
            <p:cNvSpPr/>
            <p:nvPr/>
          </p:nvSpPr>
          <p:spPr>
            <a:xfrm>
              <a:off x="2744187" y="4540326"/>
              <a:ext cx="2739385" cy="1677090"/>
            </a:xfrm>
            <a:prstGeom prst="wedgeRectCallout">
              <a:avLst>
                <a:gd name="adj1" fmla="val 60659"/>
                <a:gd name="adj2" fmla="val -30384"/>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a16="http://schemas.microsoft.com/office/drawing/2014/main" xmlns="" id="{9DED59B4-0374-4D4D-BC1E-E8BDF4E37CAE}"/>
                </a:ext>
              </a:extLst>
            </p:cNvPr>
            <p:cNvGrpSpPr/>
            <p:nvPr/>
          </p:nvGrpSpPr>
          <p:grpSpPr>
            <a:xfrm>
              <a:off x="2956720" y="4816503"/>
              <a:ext cx="2385806" cy="1141832"/>
              <a:chOff x="784225" y="2526881"/>
              <a:chExt cx="2385806" cy="1141832"/>
            </a:xfrm>
          </p:grpSpPr>
          <p:sp>
            <p:nvSpPr>
              <p:cNvPr id="42" name="TextBox 20">
                <a:extLst>
                  <a:ext uri="{FF2B5EF4-FFF2-40B4-BE49-F238E27FC236}">
                    <a16:creationId xmlns:a16="http://schemas.microsoft.com/office/drawing/2014/main" xmlns="" id="{94F5FFDA-FC77-4604-9C91-552D8DAAD934}"/>
                  </a:ext>
                </a:extLst>
              </p:cNvPr>
              <p:cNvSpPr txBox="1"/>
              <p:nvPr/>
            </p:nvSpPr>
            <p:spPr>
              <a:xfrm>
                <a:off x="1372038" y="2526881"/>
                <a:ext cx="1797993" cy="400110"/>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300" normalizeH="0" baseline="0" noProof="0" dirty="0">
                    <a:ln>
                      <a:noFill/>
                    </a:ln>
                    <a:solidFill>
                      <a:srgbClr val="CA3E47"/>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Your Title</a:t>
                </a:r>
                <a:endParaRPr kumimoji="0" lang="id-ID" sz="2000" b="1" i="0" u="none" strike="noStrike" kern="1200" cap="none" spc="300" normalizeH="0" baseline="0" noProof="0" dirty="0">
                  <a:ln>
                    <a:noFill/>
                  </a:ln>
                  <a:solidFill>
                    <a:srgbClr val="CA3E47"/>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3" name="TextBox 21">
                <a:extLst>
                  <a:ext uri="{FF2B5EF4-FFF2-40B4-BE49-F238E27FC236}">
                    <a16:creationId xmlns:a16="http://schemas.microsoft.com/office/drawing/2014/main" xmlns="" id="{14616D31-E05E-4AC3-B463-260843350738}"/>
                  </a:ext>
                </a:extLst>
              </p:cNvPr>
              <p:cNvSpPr txBox="1">
                <a:spLocks noChangeArrowheads="1"/>
              </p:cNvSpPr>
              <p:nvPr/>
            </p:nvSpPr>
            <p:spPr bwMode="auto">
              <a:xfrm>
                <a:off x="784225" y="2884488"/>
                <a:ext cx="23431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Suitable for all category</a:t>
                </a:r>
                <a:r>
                  <a:rPr kumimoji="0" lang="en-US"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 Lorem Ipsum is not simply random text. It has roots in a piece.</a:t>
                </a:r>
                <a:endParaRPr kumimoji="0" lang="en-US" altLang="zh-CN" sz="1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sp>
        <p:nvSpPr>
          <p:cNvPr id="6" name="!!2">
            <a:extLst>
              <a:ext uri="{FF2B5EF4-FFF2-40B4-BE49-F238E27FC236}">
                <a16:creationId xmlns:a16="http://schemas.microsoft.com/office/drawing/2014/main" xmlns="" id="{14D1FA49-67EE-4155-8313-8501D32C5A71}"/>
              </a:ext>
            </a:extLst>
          </p:cNvPr>
          <p:cNvSpPr/>
          <p:nvPr/>
        </p:nvSpPr>
        <p:spPr>
          <a:xfrm>
            <a:off x="5915652" y="2908935"/>
            <a:ext cx="386080" cy="386080"/>
          </a:xfrm>
          <a:prstGeom prst="ellipse">
            <a:avLst/>
          </a:prstGeom>
          <a:solidFill>
            <a:srgbClr val="CA3E4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5769799"/>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42" presetClass="path" presetSubtype="0" accel="50000" decel="50000" fill="hold" grpId="1" nodeType="afterEffect">
                                  <p:stCondLst>
                                    <p:cond delay="0"/>
                                  </p:stCondLst>
                                  <p:childTnLst>
                                    <p:animMotion origin="layout" path="M -1.66667E-6 -4.81481E-6 L -1.66667E-6 0.27524 " pathEditMode="relative" rAng="0" ptsTypes="AA">
                                      <p:cBhvr>
                                        <p:cTn id="18" dur="1000" fill="hold"/>
                                        <p:tgtEl>
                                          <p:spTgt spid="6"/>
                                        </p:tgtEl>
                                        <p:attrNameLst>
                                          <p:attrName>ppt_x</p:attrName>
                                          <p:attrName>ppt_y</p:attrName>
                                        </p:attrNameLst>
                                      </p:cBhvr>
                                      <p:rCtr x="0" y="13750"/>
                                    </p:animMotion>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par>
                          <p:cTn id="23" fill="hold">
                            <p:stCondLst>
                              <p:cond delay="30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A71A2267-6090-4A21-97E7-690CDD9FE237}"/>
              </a:ext>
            </a:extLst>
          </p:cNvPr>
          <p:cNvSpPr/>
          <p:nvPr/>
        </p:nvSpPr>
        <p:spPr>
          <a:xfrm>
            <a:off x="6055690" y="0"/>
            <a:ext cx="84649" cy="4521200"/>
          </a:xfrm>
          <a:prstGeom prst="roundRect">
            <a:avLst>
              <a:gd name="adj" fmla="val 50000"/>
            </a:avLst>
          </a:pr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olidFill>
                <a:schemeClr val="tx1"/>
              </a:solidFill>
            </a:endParaRPr>
          </a:p>
        </p:txBody>
      </p:sp>
      <p:cxnSp>
        <p:nvCxnSpPr>
          <p:cNvPr id="35" name="Straight Connector 34"/>
          <p:cNvCxnSpPr/>
          <p:nvPr/>
        </p:nvCxnSpPr>
        <p:spPr>
          <a:xfrm>
            <a:off x="6096000" y="0"/>
            <a:ext cx="0" cy="4283075"/>
          </a:xfrm>
          <a:prstGeom prst="line">
            <a:avLst/>
          </a:prstGeom>
          <a:ln w="19050">
            <a:solidFill>
              <a:schemeClr val="bg1"/>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17" name="Freeform 5"/>
          <p:cNvSpPr>
            <a:spLocks noEditPoints="1"/>
          </p:cNvSpPr>
          <p:nvPr/>
        </p:nvSpPr>
        <p:spPr bwMode="auto">
          <a:xfrm>
            <a:off x="4763" y="4283075"/>
            <a:ext cx="12187237" cy="2584450"/>
          </a:xfrm>
          <a:custGeom>
            <a:avLst/>
            <a:gdLst>
              <a:gd name="T0" fmla="*/ 5744 w 5836"/>
              <a:gd name="T1" fmla="*/ 743 h 1235"/>
              <a:gd name="T2" fmla="*/ 5474 w 5836"/>
              <a:gd name="T3" fmla="*/ 743 h 1235"/>
              <a:gd name="T4" fmla="*/ 5415 w 5836"/>
              <a:gd name="T5" fmla="*/ 900 h 1235"/>
              <a:gd name="T6" fmla="*/ 5214 w 5836"/>
              <a:gd name="T7" fmla="*/ 852 h 1235"/>
              <a:gd name="T8" fmla="*/ 5019 w 5836"/>
              <a:gd name="T9" fmla="*/ 744 h 1235"/>
              <a:gd name="T10" fmla="*/ 4784 w 5836"/>
              <a:gd name="T11" fmla="*/ 764 h 1235"/>
              <a:gd name="T12" fmla="*/ 4717 w 5836"/>
              <a:gd name="T13" fmla="*/ 437 h 1235"/>
              <a:gd name="T14" fmla="*/ 4304 w 5836"/>
              <a:gd name="T15" fmla="*/ 818 h 1235"/>
              <a:gd name="T16" fmla="*/ 4087 w 5836"/>
              <a:gd name="T17" fmla="*/ 818 h 1235"/>
              <a:gd name="T18" fmla="*/ 3963 w 5836"/>
              <a:gd name="T19" fmla="*/ 842 h 1235"/>
              <a:gd name="T20" fmla="*/ 3757 w 5836"/>
              <a:gd name="T21" fmla="*/ 383 h 1235"/>
              <a:gd name="T22" fmla="*/ 3474 w 5836"/>
              <a:gd name="T23" fmla="*/ 852 h 1235"/>
              <a:gd name="T24" fmla="*/ 3019 w 5836"/>
              <a:gd name="T25" fmla="*/ 932 h 1235"/>
              <a:gd name="T26" fmla="*/ 3001 w 5836"/>
              <a:gd name="T27" fmla="*/ 762 h 1235"/>
              <a:gd name="T28" fmla="*/ 2990 w 5836"/>
              <a:gd name="T29" fmla="*/ 455 h 1235"/>
              <a:gd name="T30" fmla="*/ 2975 w 5836"/>
              <a:gd name="T31" fmla="*/ 420 h 1235"/>
              <a:gd name="T32" fmla="*/ 2977 w 5836"/>
              <a:gd name="T33" fmla="*/ 387 h 1235"/>
              <a:gd name="T34" fmla="*/ 2967 w 5836"/>
              <a:gd name="T35" fmla="*/ 351 h 1235"/>
              <a:gd name="T36" fmla="*/ 2958 w 5836"/>
              <a:gd name="T37" fmla="*/ 327 h 1235"/>
              <a:gd name="T38" fmla="*/ 2953 w 5836"/>
              <a:gd name="T39" fmla="*/ 340 h 1235"/>
              <a:gd name="T40" fmla="*/ 2946 w 5836"/>
              <a:gd name="T41" fmla="*/ 356 h 1235"/>
              <a:gd name="T42" fmla="*/ 2939 w 5836"/>
              <a:gd name="T43" fmla="*/ 387 h 1235"/>
              <a:gd name="T44" fmla="*/ 2924 w 5836"/>
              <a:gd name="T45" fmla="*/ 442 h 1235"/>
              <a:gd name="T46" fmla="*/ 2924 w 5836"/>
              <a:gd name="T47" fmla="*/ 507 h 1235"/>
              <a:gd name="T48" fmla="*/ 2846 w 5836"/>
              <a:gd name="T49" fmla="*/ 644 h 1235"/>
              <a:gd name="T50" fmla="*/ 2678 w 5836"/>
              <a:gd name="T51" fmla="*/ 762 h 1235"/>
              <a:gd name="T52" fmla="*/ 2626 w 5836"/>
              <a:gd name="T53" fmla="*/ 810 h 1235"/>
              <a:gd name="T54" fmla="*/ 2422 w 5836"/>
              <a:gd name="T55" fmla="*/ 900 h 1235"/>
              <a:gd name="T56" fmla="*/ 2211 w 5836"/>
              <a:gd name="T57" fmla="*/ 909 h 1235"/>
              <a:gd name="T58" fmla="*/ 2185 w 5836"/>
              <a:gd name="T59" fmla="*/ 395 h 1235"/>
              <a:gd name="T60" fmla="*/ 2163 w 5836"/>
              <a:gd name="T61" fmla="*/ 374 h 1235"/>
              <a:gd name="T62" fmla="*/ 2087 w 5836"/>
              <a:gd name="T63" fmla="*/ 0 h 1235"/>
              <a:gd name="T64" fmla="*/ 2011 w 5836"/>
              <a:gd name="T65" fmla="*/ 374 h 1235"/>
              <a:gd name="T66" fmla="*/ 1989 w 5836"/>
              <a:gd name="T67" fmla="*/ 395 h 1235"/>
              <a:gd name="T68" fmla="*/ 1978 w 5836"/>
              <a:gd name="T69" fmla="*/ 808 h 1235"/>
              <a:gd name="T70" fmla="*/ 1774 w 5836"/>
              <a:gd name="T71" fmla="*/ 897 h 1235"/>
              <a:gd name="T72" fmla="*/ 1655 w 5836"/>
              <a:gd name="T73" fmla="*/ 818 h 1235"/>
              <a:gd name="T74" fmla="*/ 1391 w 5836"/>
              <a:gd name="T75" fmla="*/ 499 h 1235"/>
              <a:gd name="T76" fmla="*/ 1317 w 5836"/>
              <a:gd name="T77" fmla="*/ 818 h 1235"/>
              <a:gd name="T78" fmla="*/ 1227 w 5836"/>
              <a:gd name="T79" fmla="*/ 877 h 1235"/>
              <a:gd name="T80" fmla="*/ 1155 w 5836"/>
              <a:gd name="T81" fmla="*/ 437 h 1235"/>
              <a:gd name="T82" fmla="*/ 904 w 5836"/>
              <a:gd name="T83" fmla="*/ 842 h 1235"/>
              <a:gd name="T84" fmla="*/ 704 w 5836"/>
              <a:gd name="T85" fmla="*/ 730 h 1235"/>
              <a:gd name="T86" fmla="*/ 651 w 5836"/>
              <a:gd name="T87" fmla="*/ 713 h 1235"/>
              <a:gd name="T88" fmla="*/ 453 w 5836"/>
              <a:gd name="T89" fmla="*/ 686 h 1235"/>
              <a:gd name="T90" fmla="*/ 249 w 5836"/>
              <a:gd name="T91" fmla="*/ 932 h 1235"/>
              <a:gd name="T92" fmla="*/ 52 w 5836"/>
              <a:gd name="T93" fmla="*/ 928 h 1235"/>
              <a:gd name="T94" fmla="*/ 5836 w 5836"/>
              <a:gd name="T95" fmla="*/ 1000 h 1235"/>
              <a:gd name="T96" fmla="*/ 2991 w 5836"/>
              <a:gd name="T97" fmla="*/ 637 h 1235"/>
              <a:gd name="T98" fmla="*/ 2968 w 5836"/>
              <a:gd name="T99" fmla="*/ 598 h 1235"/>
              <a:gd name="T100" fmla="*/ 2973 w 5836"/>
              <a:gd name="T101" fmla="*/ 429 h 1235"/>
              <a:gd name="T102" fmla="*/ 2968 w 5836"/>
              <a:gd name="T103" fmla="*/ 462 h 1235"/>
              <a:gd name="T104" fmla="*/ 2968 w 5836"/>
              <a:gd name="T105" fmla="*/ 462 h 1235"/>
              <a:gd name="T106" fmla="*/ 2965 w 5836"/>
              <a:gd name="T107" fmla="*/ 507 h 1235"/>
              <a:gd name="T108" fmla="*/ 2964 w 5836"/>
              <a:gd name="T109" fmla="*/ 413 h 1235"/>
              <a:gd name="T110" fmla="*/ 2944 w 5836"/>
              <a:gd name="T111" fmla="*/ 433 h 1235"/>
              <a:gd name="T112" fmla="*/ 2940 w 5836"/>
              <a:gd name="T113" fmla="*/ 457 h 1235"/>
              <a:gd name="T114" fmla="*/ 2933 w 5836"/>
              <a:gd name="T115" fmla="*/ 489 h 1235"/>
              <a:gd name="T116" fmla="*/ 2933 w 5836"/>
              <a:gd name="T117" fmla="*/ 489 h 1235"/>
              <a:gd name="T118" fmla="*/ 2923 w 5836"/>
              <a:gd name="T119" fmla="*/ 598 h 1235"/>
              <a:gd name="T120" fmla="*/ 2945 w 5836"/>
              <a:gd name="T121" fmla="*/ 681 h 1235"/>
              <a:gd name="T122" fmla="*/ 786 w 5836"/>
              <a:gd name="T123" fmla="*/ 932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36" h="1235">
                <a:moveTo>
                  <a:pt x="5784" y="1000"/>
                </a:moveTo>
                <a:cubicBezTo>
                  <a:pt x="5784" y="762"/>
                  <a:pt x="5784" y="762"/>
                  <a:pt x="5784" y="762"/>
                </a:cubicBezTo>
                <a:cubicBezTo>
                  <a:pt x="5757" y="762"/>
                  <a:pt x="5757" y="762"/>
                  <a:pt x="5757" y="762"/>
                </a:cubicBezTo>
                <a:cubicBezTo>
                  <a:pt x="5757" y="743"/>
                  <a:pt x="5757" y="743"/>
                  <a:pt x="5757" y="743"/>
                </a:cubicBezTo>
                <a:cubicBezTo>
                  <a:pt x="5744" y="743"/>
                  <a:pt x="5744" y="743"/>
                  <a:pt x="5744" y="743"/>
                </a:cubicBezTo>
                <a:cubicBezTo>
                  <a:pt x="5744" y="726"/>
                  <a:pt x="5744" y="726"/>
                  <a:pt x="5744" y="726"/>
                </a:cubicBezTo>
                <a:cubicBezTo>
                  <a:pt x="5616" y="644"/>
                  <a:pt x="5616" y="644"/>
                  <a:pt x="5616" y="644"/>
                </a:cubicBezTo>
                <a:cubicBezTo>
                  <a:pt x="5487" y="726"/>
                  <a:pt x="5487" y="726"/>
                  <a:pt x="5487" y="726"/>
                </a:cubicBezTo>
                <a:cubicBezTo>
                  <a:pt x="5487" y="743"/>
                  <a:pt x="5487" y="743"/>
                  <a:pt x="5487" y="743"/>
                </a:cubicBezTo>
                <a:cubicBezTo>
                  <a:pt x="5474" y="743"/>
                  <a:pt x="5474" y="743"/>
                  <a:pt x="5474" y="743"/>
                </a:cubicBezTo>
                <a:cubicBezTo>
                  <a:pt x="5474" y="762"/>
                  <a:pt x="5474" y="762"/>
                  <a:pt x="5474" y="762"/>
                </a:cubicBezTo>
                <a:cubicBezTo>
                  <a:pt x="5447" y="762"/>
                  <a:pt x="5447" y="762"/>
                  <a:pt x="5447" y="762"/>
                </a:cubicBezTo>
                <a:cubicBezTo>
                  <a:pt x="5447" y="884"/>
                  <a:pt x="5447" y="884"/>
                  <a:pt x="5447" y="884"/>
                </a:cubicBezTo>
                <a:cubicBezTo>
                  <a:pt x="5415" y="884"/>
                  <a:pt x="5415" y="884"/>
                  <a:pt x="5415" y="884"/>
                </a:cubicBezTo>
                <a:cubicBezTo>
                  <a:pt x="5415" y="900"/>
                  <a:pt x="5415" y="900"/>
                  <a:pt x="5415" y="900"/>
                </a:cubicBezTo>
                <a:cubicBezTo>
                  <a:pt x="5395" y="900"/>
                  <a:pt x="5395" y="900"/>
                  <a:pt x="5395" y="900"/>
                </a:cubicBezTo>
                <a:cubicBezTo>
                  <a:pt x="5395" y="810"/>
                  <a:pt x="5395" y="810"/>
                  <a:pt x="5395" y="810"/>
                </a:cubicBezTo>
                <a:cubicBezTo>
                  <a:pt x="5247" y="810"/>
                  <a:pt x="5247" y="810"/>
                  <a:pt x="5247" y="810"/>
                </a:cubicBezTo>
                <a:cubicBezTo>
                  <a:pt x="5214" y="848"/>
                  <a:pt x="5214" y="848"/>
                  <a:pt x="5214" y="848"/>
                </a:cubicBezTo>
                <a:cubicBezTo>
                  <a:pt x="5214" y="852"/>
                  <a:pt x="5214" y="852"/>
                  <a:pt x="5214" y="852"/>
                </a:cubicBezTo>
                <a:cubicBezTo>
                  <a:pt x="5192" y="852"/>
                  <a:pt x="5192" y="852"/>
                  <a:pt x="5192" y="852"/>
                </a:cubicBezTo>
                <a:cubicBezTo>
                  <a:pt x="5192" y="900"/>
                  <a:pt x="5192" y="900"/>
                  <a:pt x="5192" y="900"/>
                </a:cubicBezTo>
                <a:cubicBezTo>
                  <a:pt x="5162" y="900"/>
                  <a:pt x="5162" y="900"/>
                  <a:pt x="5162" y="900"/>
                </a:cubicBezTo>
                <a:cubicBezTo>
                  <a:pt x="5162" y="744"/>
                  <a:pt x="5162" y="744"/>
                  <a:pt x="5162" y="744"/>
                </a:cubicBezTo>
                <a:cubicBezTo>
                  <a:pt x="5019" y="744"/>
                  <a:pt x="5019" y="744"/>
                  <a:pt x="5019" y="744"/>
                </a:cubicBezTo>
                <a:cubicBezTo>
                  <a:pt x="5019" y="909"/>
                  <a:pt x="5019" y="909"/>
                  <a:pt x="5019" y="909"/>
                </a:cubicBezTo>
                <a:cubicBezTo>
                  <a:pt x="4981" y="909"/>
                  <a:pt x="4981" y="909"/>
                  <a:pt x="4981" y="909"/>
                </a:cubicBezTo>
                <a:cubicBezTo>
                  <a:pt x="4981" y="686"/>
                  <a:pt x="4981" y="686"/>
                  <a:pt x="4981" y="686"/>
                </a:cubicBezTo>
                <a:cubicBezTo>
                  <a:pt x="4784" y="686"/>
                  <a:pt x="4784" y="686"/>
                  <a:pt x="4784" y="686"/>
                </a:cubicBezTo>
                <a:cubicBezTo>
                  <a:pt x="4784" y="764"/>
                  <a:pt x="4784" y="764"/>
                  <a:pt x="4784" y="764"/>
                </a:cubicBezTo>
                <a:cubicBezTo>
                  <a:pt x="4781" y="764"/>
                  <a:pt x="4781" y="764"/>
                  <a:pt x="4781" y="764"/>
                </a:cubicBezTo>
                <a:cubicBezTo>
                  <a:pt x="4748" y="802"/>
                  <a:pt x="4748" y="802"/>
                  <a:pt x="4748" y="802"/>
                </a:cubicBezTo>
                <a:cubicBezTo>
                  <a:pt x="4748" y="808"/>
                  <a:pt x="4748" y="808"/>
                  <a:pt x="4748" y="808"/>
                </a:cubicBezTo>
                <a:cubicBezTo>
                  <a:pt x="4717" y="808"/>
                  <a:pt x="4717" y="808"/>
                  <a:pt x="4717" y="808"/>
                </a:cubicBezTo>
                <a:cubicBezTo>
                  <a:pt x="4717" y="437"/>
                  <a:pt x="4717" y="437"/>
                  <a:pt x="4717" y="437"/>
                </a:cubicBezTo>
                <a:cubicBezTo>
                  <a:pt x="4415" y="437"/>
                  <a:pt x="4415" y="437"/>
                  <a:pt x="4415" y="437"/>
                </a:cubicBezTo>
                <a:cubicBezTo>
                  <a:pt x="4415" y="594"/>
                  <a:pt x="4415" y="594"/>
                  <a:pt x="4415" y="594"/>
                </a:cubicBezTo>
                <a:cubicBezTo>
                  <a:pt x="4367" y="594"/>
                  <a:pt x="4367" y="594"/>
                  <a:pt x="4367" y="594"/>
                </a:cubicBezTo>
                <a:cubicBezTo>
                  <a:pt x="4367" y="818"/>
                  <a:pt x="4367" y="818"/>
                  <a:pt x="4367" y="818"/>
                </a:cubicBezTo>
                <a:cubicBezTo>
                  <a:pt x="4304" y="818"/>
                  <a:pt x="4304" y="818"/>
                  <a:pt x="4304" y="818"/>
                </a:cubicBezTo>
                <a:cubicBezTo>
                  <a:pt x="4304" y="686"/>
                  <a:pt x="4304" y="686"/>
                  <a:pt x="4304" y="686"/>
                </a:cubicBezTo>
                <a:cubicBezTo>
                  <a:pt x="4133" y="686"/>
                  <a:pt x="4133" y="686"/>
                  <a:pt x="4133" y="686"/>
                </a:cubicBezTo>
                <a:cubicBezTo>
                  <a:pt x="4133" y="751"/>
                  <a:pt x="4133" y="751"/>
                  <a:pt x="4133" y="751"/>
                </a:cubicBezTo>
                <a:cubicBezTo>
                  <a:pt x="4087" y="751"/>
                  <a:pt x="4087" y="751"/>
                  <a:pt x="4087" y="751"/>
                </a:cubicBezTo>
                <a:cubicBezTo>
                  <a:pt x="4087" y="818"/>
                  <a:pt x="4087" y="818"/>
                  <a:pt x="4087" y="818"/>
                </a:cubicBezTo>
                <a:cubicBezTo>
                  <a:pt x="4028" y="818"/>
                  <a:pt x="4028" y="818"/>
                  <a:pt x="4028" y="818"/>
                </a:cubicBezTo>
                <a:cubicBezTo>
                  <a:pt x="4028" y="909"/>
                  <a:pt x="4028" y="909"/>
                  <a:pt x="4028" y="909"/>
                </a:cubicBezTo>
                <a:cubicBezTo>
                  <a:pt x="3996" y="909"/>
                  <a:pt x="3996" y="909"/>
                  <a:pt x="3996" y="909"/>
                </a:cubicBezTo>
                <a:cubicBezTo>
                  <a:pt x="3996" y="877"/>
                  <a:pt x="3996" y="877"/>
                  <a:pt x="3996" y="877"/>
                </a:cubicBezTo>
                <a:cubicBezTo>
                  <a:pt x="3963" y="842"/>
                  <a:pt x="3963" y="842"/>
                  <a:pt x="3963" y="842"/>
                </a:cubicBezTo>
                <a:cubicBezTo>
                  <a:pt x="3962" y="842"/>
                  <a:pt x="3962" y="842"/>
                  <a:pt x="3962" y="842"/>
                </a:cubicBezTo>
                <a:cubicBezTo>
                  <a:pt x="3962" y="810"/>
                  <a:pt x="3962" y="810"/>
                  <a:pt x="3962" y="810"/>
                </a:cubicBezTo>
                <a:cubicBezTo>
                  <a:pt x="3868" y="810"/>
                  <a:pt x="3868" y="810"/>
                  <a:pt x="3868" y="810"/>
                </a:cubicBezTo>
                <a:cubicBezTo>
                  <a:pt x="3868" y="383"/>
                  <a:pt x="3868" y="383"/>
                  <a:pt x="3868" y="383"/>
                </a:cubicBezTo>
                <a:cubicBezTo>
                  <a:pt x="3757" y="383"/>
                  <a:pt x="3757" y="383"/>
                  <a:pt x="3757" y="383"/>
                </a:cubicBezTo>
                <a:cubicBezTo>
                  <a:pt x="3757" y="311"/>
                  <a:pt x="3757" y="311"/>
                  <a:pt x="3757" y="311"/>
                </a:cubicBezTo>
                <a:cubicBezTo>
                  <a:pt x="3535" y="311"/>
                  <a:pt x="3535" y="311"/>
                  <a:pt x="3535" y="311"/>
                </a:cubicBezTo>
                <a:cubicBezTo>
                  <a:pt x="3535" y="730"/>
                  <a:pt x="3535" y="730"/>
                  <a:pt x="3535" y="730"/>
                </a:cubicBezTo>
                <a:cubicBezTo>
                  <a:pt x="3474" y="730"/>
                  <a:pt x="3474" y="730"/>
                  <a:pt x="3474" y="730"/>
                </a:cubicBezTo>
                <a:cubicBezTo>
                  <a:pt x="3474" y="852"/>
                  <a:pt x="3474" y="852"/>
                  <a:pt x="3474" y="852"/>
                </a:cubicBezTo>
                <a:cubicBezTo>
                  <a:pt x="3232" y="852"/>
                  <a:pt x="3232" y="852"/>
                  <a:pt x="3232" y="852"/>
                </a:cubicBezTo>
                <a:cubicBezTo>
                  <a:pt x="3232" y="877"/>
                  <a:pt x="3232" y="877"/>
                  <a:pt x="3232" y="877"/>
                </a:cubicBezTo>
                <a:cubicBezTo>
                  <a:pt x="3049" y="877"/>
                  <a:pt x="3049" y="877"/>
                  <a:pt x="3049" y="877"/>
                </a:cubicBezTo>
                <a:cubicBezTo>
                  <a:pt x="3019" y="894"/>
                  <a:pt x="3019" y="894"/>
                  <a:pt x="3019" y="894"/>
                </a:cubicBezTo>
                <a:cubicBezTo>
                  <a:pt x="3019" y="932"/>
                  <a:pt x="3019" y="932"/>
                  <a:pt x="3019" y="932"/>
                </a:cubicBezTo>
                <a:cubicBezTo>
                  <a:pt x="3018" y="932"/>
                  <a:pt x="3018" y="932"/>
                  <a:pt x="3018" y="932"/>
                </a:cubicBezTo>
                <a:cubicBezTo>
                  <a:pt x="3018" y="900"/>
                  <a:pt x="3018" y="900"/>
                  <a:pt x="3018" y="900"/>
                </a:cubicBezTo>
                <a:cubicBezTo>
                  <a:pt x="3014" y="900"/>
                  <a:pt x="3014" y="900"/>
                  <a:pt x="3014" y="900"/>
                </a:cubicBezTo>
                <a:cubicBezTo>
                  <a:pt x="3014" y="762"/>
                  <a:pt x="3014" y="762"/>
                  <a:pt x="3014" y="762"/>
                </a:cubicBezTo>
                <a:cubicBezTo>
                  <a:pt x="3001" y="762"/>
                  <a:pt x="3001" y="762"/>
                  <a:pt x="3001" y="762"/>
                </a:cubicBezTo>
                <a:cubicBezTo>
                  <a:pt x="3001" y="525"/>
                  <a:pt x="3001" y="525"/>
                  <a:pt x="3001" y="525"/>
                </a:cubicBezTo>
                <a:cubicBezTo>
                  <a:pt x="3005" y="518"/>
                  <a:pt x="3005" y="518"/>
                  <a:pt x="3005" y="518"/>
                </a:cubicBezTo>
                <a:cubicBezTo>
                  <a:pt x="3005" y="507"/>
                  <a:pt x="3005" y="507"/>
                  <a:pt x="3005" y="507"/>
                </a:cubicBezTo>
                <a:cubicBezTo>
                  <a:pt x="2990" y="507"/>
                  <a:pt x="2990" y="507"/>
                  <a:pt x="2990" y="507"/>
                </a:cubicBezTo>
                <a:cubicBezTo>
                  <a:pt x="2990" y="455"/>
                  <a:pt x="2990" y="455"/>
                  <a:pt x="2990" y="455"/>
                </a:cubicBezTo>
                <a:cubicBezTo>
                  <a:pt x="2993" y="455"/>
                  <a:pt x="2993" y="455"/>
                  <a:pt x="2993" y="455"/>
                </a:cubicBezTo>
                <a:cubicBezTo>
                  <a:pt x="2993" y="448"/>
                  <a:pt x="2993" y="448"/>
                  <a:pt x="2993" y="448"/>
                </a:cubicBezTo>
                <a:cubicBezTo>
                  <a:pt x="2990" y="448"/>
                  <a:pt x="2990" y="448"/>
                  <a:pt x="2990" y="448"/>
                </a:cubicBezTo>
                <a:cubicBezTo>
                  <a:pt x="2990" y="445"/>
                  <a:pt x="2990" y="444"/>
                  <a:pt x="2990" y="442"/>
                </a:cubicBezTo>
                <a:cubicBezTo>
                  <a:pt x="2990" y="430"/>
                  <a:pt x="2981" y="423"/>
                  <a:pt x="2975" y="420"/>
                </a:cubicBezTo>
                <a:cubicBezTo>
                  <a:pt x="2977" y="420"/>
                  <a:pt x="2977" y="420"/>
                  <a:pt x="2977" y="420"/>
                </a:cubicBezTo>
                <a:cubicBezTo>
                  <a:pt x="2977" y="413"/>
                  <a:pt x="2977" y="413"/>
                  <a:pt x="2977" y="413"/>
                </a:cubicBezTo>
                <a:cubicBezTo>
                  <a:pt x="2974" y="413"/>
                  <a:pt x="2974" y="413"/>
                  <a:pt x="2974" y="413"/>
                </a:cubicBezTo>
                <a:cubicBezTo>
                  <a:pt x="2974" y="404"/>
                  <a:pt x="2974" y="395"/>
                  <a:pt x="2974" y="387"/>
                </a:cubicBezTo>
                <a:cubicBezTo>
                  <a:pt x="2977" y="387"/>
                  <a:pt x="2977" y="387"/>
                  <a:pt x="2977" y="387"/>
                </a:cubicBezTo>
                <a:cubicBezTo>
                  <a:pt x="2977" y="380"/>
                  <a:pt x="2977" y="380"/>
                  <a:pt x="2977" y="380"/>
                </a:cubicBezTo>
                <a:cubicBezTo>
                  <a:pt x="2974" y="380"/>
                  <a:pt x="2974" y="380"/>
                  <a:pt x="2974" y="380"/>
                </a:cubicBezTo>
                <a:cubicBezTo>
                  <a:pt x="2974" y="374"/>
                  <a:pt x="2974" y="370"/>
                  <a:pt x="2974" y="368"/>
                </a:cubicBezTo>
                <a:cubicBezTo>
                  <a:pt x="2974" y="362"/>
                  <a:pt x="2970" y="358"/>
                  <a:pt x="2967" y="356"/>
                </a:cubicBezTo>
                <a:cubicBezTo>
                  <a:pt x="2967" y="351"/>
                  <a:pt x="2967" y="351"/>
                  <a:pt x="2967" y="351"/>
                </a:cubicBezTo>
                <a:cubicBezTo>
                  <a:pt x="2961" y="351"/>
                  <a:pt x="2961" y="351"/>
                  <a:pt x="2961" y="351"/>
                </a:cubicBezTo>
                <a:cubicBezTo>
                  <a:pt x="2961" y="347"/>
                  <a:pt x="2961" y="347"/>
                  <a:pt x="2961" y="347"/>
                </a:cubicBezTo>
                <a:cubicBezTo>
                  <a:pt x="2960" y="347"/>
                  <a:pt x="2960" y="347"/>
                  <a:pt x="2960" y="347"/>
                </a:cubicBezTo>
                <a:cubicBezTo>
                  <a:pt x="2960" y="340"/>
                  <a:pt x="2960" y="340"/>
                  <a:pt x="2960" y="340"/>
                </a:cubicBezTo>
                <a:cubicBezTo>
                  <a:pt x="2958" y="327"/>
                  <a:pt x="2958" y="327"/>
                  <a:pt x="2958" y="327"/>
                </a:cubicBezTo>
                <a:cubicBezTo>
                  <a:pt x="2962" y="326"/>
                  <a:pt x="2964" y="323"/>
                  <a:pt x="2964" y="319"/>
                </a:cubicBezTo>
                <a:cubicBezTo>
                  <a:pt x="2964" y="315"/>
                  <a:pt x="2961" y="311"/>
                  <a:pt x="2957" y="311"/>
                </a:cubicBezTo>
                <a:cubicBezTo>
                  <a:pt x="2952" y="311"/>
                  <a:pt x="2949" y="315"/>
                  <a:pt x="2949" y="319"/>
                </a:cubicBezTo>
                <a:cubicBezTo>
                  <a:pt x="2949" y="323"/>
                  <a:pt x="2951" y="326"/>
                  <a:pt x="2955" y="327"/>
                </a:cubicBezTo>
                <a:cubicBezTo>
                  <a:pt x="2953" y="340"/>
                  <a:pt x="2953" y="340"/>
                  <a:pt x="2953" y="340"/>
                </a:cubicBezTo>
                <a:cubicBezTo>
                  <a:pt x="2953" y="347"/>
                  <a:pt x="2953" y="347"/>
                  <a:pt x="2953" y="347"/>
                </a:cubicBezTo>
                <a:cubicBezTo>
                  <a:pt x="2952" y="347"/>
                  <a:pt x="2952" y="347"/>
                  <a:pt x="2952" y="347"/>
                </a:cubicBezTo>
                <a:cubicBezTo>
                  <a:pt x="2952" y="351"/>
                  <a:pt x="2952" y="351"/>
                  <a:pt x="2952" y="351"/>
                </a:cubicBezTo>
                <a:cubicBezTo>
                  <a:pt x="2946" y="351"/>
                  <a:pt x="2946" y="351"/>
                  <a:pt x="2946" y="351"/>
                </a:cubicBezTo>
                <a:cubicBezTo>
                  <a:pt x="2946" y="356"/>
                  <a:pt x="2946" y="356"/>
                  <a:pt x="2946" y="356"/>
                </a:cubicBezTo>
                <a:cubicBezTo>
                  <a:pt x="2943" y="358"/>
                  <a:pt x="2939" y="362"/>
                  <a:pt x="2939" y="368"/>
                </a:cubicBezTo>
                <a:cubicBezTo>
                  <a:pt x="2939" y="370"/>
                  <a:pt x="2939" y="374"/>
                  <a:pt x="2939" y="380"/>
                </a:cubicBezTo>
                <a:cubicBezTo>
                  <a:pt x="2936" y="380"/>
                  <a:pt x="2936" y="380"/>
                  <a:pt x="2936" y="380"/>
                </a:cubicBezTo>
                <a:cubicBezTo>
                  <a:pt x="2936" y="387"/>
                  <a:pt x="2936" y="387"/>
                  <a:pt x="2936" y="387"/>
                </a:cubicBezTo>
                <a:cubicBezTo>
                  <a:pt x="2939" y="387"/>
                  <a:pt x="2939" y="387"/>
                  <a:pt x="2939" y="387"/>
                </a:cubicBezTo>
                <a:cubicBezTo>
                  <a:pt x="2939" y="395"/>
                  <a:pt x="2939" y="404"/>
                  <a:pt x="2939" y="413"/>
                </a:cubicBezTo>
                <a:cubicBezTo>
                  <a:pt x="2936" y="413"/>
                  <a:pt x="2936" y="413"/>
                  <a:pt x="2936" y="413"/>
                </a:cubicBezTo>
                <a:cubicBezTo>
                  <a:pt x="2936" y="420"/>
                  <a:pt x="2936" y="420"/>
                  <a:pt x="2936" y="420"/>
                </a:cubicBezTo>
                <a:cubicBezTo>
                  <a:pt x="2938" y="420"/>
                  <a:pt x="2938" y="420"/>
                  <a:pt x="2938" y="420"/>
                </a:cubicBezTo>
                <a:cubicBezTo>
                  <a:pt x="2932" y="423"/>
                  <a:pt x="2924" y="430"/>
                  <a:pt x="2924" y="442"/>
                </a:cubicBezTo>
                <a:cubicBezTo>
                  <a:pt x="2924" y="444"/>
                  <a:pt x="2924" y="445"/>
                  <a:pt x="2924" y="448"/>
                </a:cubicBezTo>
                <a:cubicBezTo>
                  <a:pt x="2920" y="448"/>
                  <a:pt x="2920" y="448"/>
                  <a:pt x="2920" y="448"/>
                </a:cubicBezTo>
                <a:cubicBezTo>
                  <a:pt x="2920" y="455"/>
                  <a:pt x="2920" y="455"/>
                  <a:pt x="2920" y="455"/>
                </a:cubicBezTo>
                <a:cubicBezTo>
                  <a:pt x="2924" y="455"/>
                  <a:pt x="2924" y="455"/>
                  <a:pt x="2924" y="455"/>
                </a:cubicBezTo>
                <a:cubicBezTo>
                  <a:pt x="2924" y="507"/>
                  <a:pt x="2924" y="507"/>
                  <a:pt x="2924" y="507"/>
                </a:cubicBezTo>
                <a:cubicBezTo>
                  <a:pt x="2908" y="507"/>
                  <a:pt x="2908" y="507"/>
                  <a:pt x="2908" y="507"/>
                </a:cubicBezTo>
                <a:cubicBezTo>
                  <a:pt x="2908" y="518"/>
                  <a:pt x="2908" y="518"/>
                  <a:pt x="2908" y="518"/>
                </a:cubicBezTo>
                <a:cubicBezTo>
                  <a:pt x="2912" y="525"/>
                  <a:pt x="2912" y="525"/>
                  <a:pt x="2912" y="525"/>
                </a:cubicBezTo>
                <a:cubicBezTo>
                  <a:pt x="2912" y="686"/>
                  <a:pt x="2912" y="686"/>
                  <a:pt x="2912" y="686"/>
                </a:cubicBezTo>
                <a:cubicBezTo>
                  <a:pt x="2846" y="644"/>
                  <a:pt x="2846" y="644"/>
                  <a:pt x="2846" y="644"/>
                </a:cubicBezTo>
                <a:cubicBezTo>
                  <a:pt x="2717" y="726"/>
                  <a:pt x="2717" y="726"/>
                  <a:pt x="2717" y="726"/>
                </a:cubicBezTo>
                <a:cubicBezTo>
                  <a:pt x="2717" y="743"/>
                  <a:pt x="2717" y="743"/>
                  <a:pt x="2717" y="743"/>
                </a:cubicBezTo>
                <a:cubicBezTo>
                  <a:pt x="2704" y="743"/>
                  <a:pt x="2704" y="743"/>
                  <a:pt x="2704" y="743"/>
                </a:cubicBezTo>
                <a:cubicBezTo>
                  <a:pt x="2704" y="762"/>
                  <a:pt x="2704" y="762"/>
                  <a:pt x="2704" y="762"/>
                </a:cubicBezTo>
                <a:cubicBezTo>
                  <a:pt x="2678" y="762"/>
                  <a:pt x="2678" y="762"/>
                  <a:pt x="2678" y="762"/>
                </a:cubicBezTo>
                <a:cubicBezTo>
                  <a:pt x="2678" y="884"/>
                  <a:pt x="2678" y="884"/>
                  <a:pt x="2678" y="884"/>
                </a:cubicBezTo>
                <a:cubicBezTo>
                  <a:pt x="2646" y="884"/>
                  <a:pt x="2646" y="884"/>
                  <a:pt x="2646" y="884"/>
                </a:cubicBezTo>
                <a:cubicBezTo>
                  <a:pt x="2646" y="900"/>
                  <a:pt x="2646" y="900"/>
                  <a:pt x="2646" y="900"/>
                </a:cubicBezTo>
                <a:cubicBezTo>
                  <a:pt x="2626" y="900"/>
                  <a:pt x="2626" y="900"/>
                  <a:pt x="2626" y="900"/>
                </a:cubicBezTo>
                <a:cubicBezTo>
                  <a:pt x="2626" y="810"/>
                  <a:pt x="2626" y="810"/>
                  <a:pt x="2626" y="810"/>
                </a:cubicBezTo>
                <a:cubicBezTo>
                  <a:pt x="2478" y="810"/>
                  <a:pt x="2478" y="810"/>
                  <a:pt x="2478" y="810"/>
                </a:cubicBezTo>
                <a:cubicBezTo>
                  <a:pt x="2444" y="848"/>
                  <a:pt x="2444" y="848"/>
                  <a:pt x="2444" y="848"/>
                </a:cubicBezTo>
                <a:cubicBezTo>
                  <a:pt x="2444" y="852"/>
                  <a:pt x="2444" y="852"/>
                  <a:pt x="2444" y="852"/>
                </a:cubicBezTo>
                <a:cubicBezTo>
                  <a:pt x="2422" y="852"/>
                  <a:pt x="2422" y="852"/>
                  <a:pt x="2422" y="852"/>
                </a:cubicBezTo>
                <a:cubicBezTo>
                  <a:pt x="2422" y="900"/>
                  <a:pt x="2422" y="900"/>
                  <a:pt x="2422" y="900"/>
                </a:cubicBezTo>
                <a:cubicBezTo>
                  <a:pt x="2392" y="900"/>
                  <a:pt x="2392" y="900"/>
                  <a:pt x="2392" y="900"/>
                </a:cubicBezTo>
                <a:cubicBezTo>
                  <a:pt x="2392" y="744"/>
                  <a:pt x="2392" y="744"/>
                  <a:pt x="2392" y="744"/>
                </a:cubicBezTo>
                <a:cubicBezTo>
                  <a:pt x="2250" y="744"/>
                  <a:pt x="2250" y="744"/>
                  <a:pt x="2250" y="744"/>
                </a:cubicBezTo>
                <a:cubicBezTo>
                  <a:pt x="2250" y="909"/>
                  <a:pt x="2250" y="909"/>
                  <a:pt x="2250" y="909"/>
                </a:cubicBezTo>
                <a:cubicBezTo>
                  <a:pt x="2211" y="909"/>
                  <a:pt x="2211" y="909"/>
                  <a:pt x="2211" y="909"/>
                </a:cubicBezTo>
                <a:cubicBezTo>
                  <a:pt x="2211" y="686"/>
                  <a:pt x="2211" y="686"/>
                  <a:pt x="2211" y="686"/>
                </a:cubicBezTo>
                <a:cubicBezTo>
                  <a:pt x="2195" y="686"/>
                  <a:pt x="2195" y="686"/>
                  <a:pt x="2195" y="686"/>
                </a:cubicBezTo>
                <a:cubicBezTo>
                  <a:pt x="2195" y="398"/>
                  <a:pt x="2195" y="398"/>
                  <a:pt x="2195" y="398"/>
                </a:cubicBezTo>
                <a:cubicBezTo>
                  <a:pt x="2185" y="398"/>
                  <a:pt x="2185" y="398"/>
                  <a:pt x="2185" y="398"/>
                </a:cubicBezTo>
                <a:cubicBezTo>
                  <a:pt x="2185" y="395"/>
                  <a:pt x="2185" y="395"/>
                  <a:pt x="2185" y="395"/>
                </a:cubicBezTo>
                <a:cubicBezTo>
                  <a:pt x="2174" y="395"/>
                  <a:pt x="2174" y="395"/>
                  <a:pt x="2174" y="395"/>
                </a:cubicBezTo>
                <a:cubicBezTo>
                  <a:pt x="2174" y="385"/>
                  <a:pt x="2174" y="385"/>
                  <a:pt x="2174" y="385"/>
                </a:cubicBezTo>
                <a:cubicBezTo>
                  <a:pt x="2172" y="384"/>
                  <a:pt x="2172" y="384"/>
                  <a:pt x="2172" y="384"/>
                </a:cubicBezTo>
                <a:cubicBezTo>
                  <a:pt x="2172" y="374"/>
                  <a:pt x="2172" y="374"/>
                  <a:pt x="2172" y="374"/>
                </a:cubicBezTo>
                <a:cubicBezTo>
                  <a:pt x="2163" y="374"/>
                  <a:pt x="2163" y="374"/>
                  <a:pt x="2163" y="374"/>
                </a:cubicBezTo>
                <a:cubicBezTo>
                  <a:pt x="2163" y="317"/>
                  <a:pt x="2163" y="317"/>
                  <a:pt x="2163" y="317"/>
                </a:cubicBezTo>
                <a:cubicBezTo>
                  <a:pt x="2126" y="272"/>
                  <a:pt x="2126" y="272"/>
                  <a:pt x="2126" y="272"/>
                </a:cubicBezTo>
                <a:cubicBezTo>
                  <a:pt x="2126" y="225"/>
                  <a:pt x="2126" y="225"/>
                  <a:pt x="2126" y="225"/>
                </a:cubicBezTo>
                <a:cubicBezTo>
                  <a:pt x="2101" y="225"/>
                  <a:pt x="2101" y="225"/>
                  <a:pt x="2101" y="225"/>
                </a:cubicBezTo>
                <a:cubicBezTo>
                  <a:pt x="2087" y="0"/>
                  <a:pt x="2087" y="0"/>
                  <a:pt x="2087" y="0"/>
                </a:cubicBezTo>
                <a:cubicBezTo>
                  <a:pt x="2072" y="225"/>
                  <a:pt x="2072" y="225"/>
                  <a:pt x="2072" y="225"/>
                </a:cubicBezTo>
                <a:cubicBezTo>
                  <a:pt x="2048" y="225"/>
                  <a:pt x="2048" y="225"/>
                  <a:pt x="2048" y="225"/>
                </a:cubicBezTo>
                <a:cubicBezTo>
                  <a:pt x="2048" y="272"/>
                  <a:pt x="2048" y="272"/>
                  <a:pt x="2048" y="272"/>
                </a:cubicBezTo>
                <a:cubicBezTo>
                  <a:pt x="2011" y="317"/>
                  <a:pt x="2011" y="317"/>
                  <a:pt x="2011" y="317"/>
                </a:cubicBezTo>
                <a:cubicBezTo>
                  <a:pt x="2011" y="374"/>
                  <a:pt x="2011" y="374"/>
                  <a:pt x="2011" y="374"/>
                </a:cubicBezTo>
                <a:cubicBezTo>
                  <a:pt x="2002" y="374"/>
                  <a:pt x="2002" y="374"/>
                  <a:pt x="2002" y="374"/>
                </a:cubicBezTo>
                <a:cubicBezTo>
                  <a:pt x="2002" y="384"/>
                  <a:pt x="2002" y="384"/>
                  <a:pt x="2002" y="384"/>
                </a:cubicBezTo>
                <a:cubicBezTo>
                  <a:pt x="2000" y="385"/>
                  <a:pt x="2000" y="385"/>
                  <a:pt x="2000" y="385"/>
                </a:cubicBezTo>
                <a:cubicBezTo>
                  <a:pt x="2000" y="395"/>
                  <a:pt x="2000" y="395"/>
                  <a:pt x="2000" y="395"/>
                </a:cubicBezTo>
                <a:cubicBezTo>
                  <a:pt x="1989" y="395"/>
                  <a:pt x="1989" y="395"/>
                  <a:pt x="1989" y="395"/>
                </a:cubicBezTo>
                <a:cubicBezTo>
                  <a:pt x="1989" y="398"/>
                  <a:pt x="1989" y="398"/>
                  <a:pt x="1989" y="398"/>
                </a:cubicBezTo>
                <a:cubicBezTo>
                  <a:pt x="1979" y="398"/>
                  <a:pt x="1979" y="398"/>
                  <a:pt x="1979" y="398"/>
                </a:cubicBezTo>
                <a:cubicBezTo>
                  <a:pt x="1979" y="801"/>
                  <a:pt x="1979" y="801"/>
                  <a:pt x="1979" y="801"/>
                </a:cubicBezTo>
                <a:cubicBezTo>
                  <a:pt x="1978" y="802"/>
                  <a:pt x="1978" y="802"/>
                  <a:pt x="1978" y="802"/>
                </a:cubicBezTo>
                <a:cubicBezTo>
                  <a:pt x="1978" y="808"/>
                  <a:pt x="1978" y="808"/>
                  <a:pt x="1978" y="808"/>
                </a:cubicBezTo>
                <a:cubicBezTo>
                  <a:pt x="1856" y="808"/>
                  <a:pt x="1856" y="808"/>
                  <a:pt x="1856" y="808"/>
                </a:cubicBezTo>
                <a:cubicBezTo>
                  <a:pt x="1856" y="874"/>
                  <a:pt x="1856" y="874"/>
                  <a:pt x="1856" y="874"/>
                </a:cubicBezTo>
                <a:cubicBezTo>
                  <a:pt x="1797" y="874"/>
                  <a:pt x="1797" y="874"/>
                  <a:pt x="1797" y="874"/>
                </a:cubicBezTo>
                <a:cubicBezTo>
                  <a:pt x="1797" y="897"/>
                  <a:pt x="1797" y="897"/>
                  <a:pt x="1797" y="897"/>
                </a:cubicBezTo>
                <a:cubicBezTo>
                  <a:pt x="1774" y="897"/>
                  <a:pt x="1774" y="897"/>
                  <a:pt x="1774" y="897"/>
                </a:cubicBezTo>
                <a:cubicBezTo>
                  <a:pt x="1737" y="897"/>
                  <a:pt x="1737" y="897"/>
                  <a:pt x="1737" y="897"/>
                </a:cubicBezTo>
                <a:cubicBezTo>
                  <a:pt x="1737" y="880"/>
                  <a:pt x="1737" y="880"/>
                  <a:pt x="1737" y="880"/>
                </a:cubicBezTo>
                <a:cubicBezTo>
                  <a:pt x="1715" y="866"/>
                  <a:pt x="1715" y="866"/>
                  <a:pt x="1715" y="866"/>
                </a:cubicBezTo>
                <a:cubicBezTo>
                  <a:pt x="1655" y="866"/>
                  <a:pt x="1655" y="866"/>
                  <a:pt x="1655" y="866"/>
                </a:cubicBezTo>
                <a:cubicBezTo>
                  <a:pt x="1655" y="818"/>
                  <a:pt x="1655" y="818"/>
                  <a:pt x="1655" y="818"/>
                </a:cubicBezTo>
                <a:cubicBezTo>
                  <a:pt x="1633" y="818"/>
                  <a:pt x="1633" y="818"/>
                  <a:pt x="1633" y="818"/>
                </a:cubicBezTo>
                <a:cubicBezTo>
                  <a:pt x="1633" y="745"/>
                  <a:pt x="1633" y="745"/>
                  <a:pt x="1633" y="745"/>
                </a:cubicBezTo>
                <a:cubicBezTo>
                  <a:pt x="1605" y="745"/>
                  <a:pt x="1605" y="745"/>
                  <a:pt x="1605" y="745"/>
                </a:cubicBezTo>
                <a:cubicBezTo>
                  <a:pt x="1605" y="499"/>
                  <a:pt x="1605" y="499"/>
                  <a:pt x="1605" y="499"/>
                </a:cubicBezTo>
                <a:cubicBezTo>
                  <a:pt x="1391" y="499"/>
                  <a:pt x="1391" y="499"/>
                  <a:pt x="1391" y="499"/>
                </a:cubicBezTo>
                <a:cubicBezTo>
                  <a:pt x="1391" y="745"/>
                  <a:pt x="1391" y="745"/>
                  <a:pt x="1391" y="745"/>
                </a:cubicBezTo>
                <a:cubicBezTo>
                  <a:pt x="1363" y="745"/>
                  <a:pt x="1363" y="745"/>
                  <a:pt x="1363" y="745"/>
                </a:cubicBezTo>
                <a:cubicBezTo>
                  <a:pt x="1363" y="751"/>
                  <a:pt x="1363" y="751"/>
                  <a:pt x="1363" y="751"/>
                </a:cubicBezTo>
                <a:cubicBezTo>
                  <a:pt x="1317" y="751"/>
                  <a:pt x="1317" y="751"/>
                  <a:pt x="1317" y="751"/>
                </a:cubicBezTo>
                <a:cubicBezTo>
                  <a:pt x="1317" y="818"/>
                  <a:pt x="1317" y="818"/>
                  <a:pt x="1317" y="818"/>
                </a:cubicBezTo>
                <a:cubicBezTo>
                  <a:pt x="1308" y="818"/>
                  <a:pt x="1308" y="818"/>
                  <a:pt x="1308" y="818"/>
                </a:cubicBezTo>
                <a:cubicBezTo>
                  <a:pt x="1308" y="909"/>
                  <a:pt x="1308" y="909"/>
                  <a:pt x="1308" y="909"/>
                </a:cubicBezTo>
                <a:cubicBezTo>
                  <a:pt x="1273" y="909"/>
                  <a:pt x="1273" y="909"/>
                  <a:pt x="1273" y="909"/>
                </a:cubicBezTo>
                <a:cubicBezTo>
                  <a:pt x="1227" y="909"/>
                  <a:pt x="1227" y="909"/>
                  <a:pt x="1227" y="909"/>
                </a:cubicBezTo>
                <a:cubicBezTo>
                  <a:pt x="1227" y="877"/>
                  <a:pt x="1227" y="877"/>
                  <a:pt x="1227" y="877"/>
                </a:cubicBezTo>
                <a:cubicBezTo>
                  <a:pt x="1193" y="842"/>
                  <a:pt x="1193" y="842"/>
                  <a:pt x="1193" y="842"/>
                </a:cubicBezTo>
                <a:cubicBezTo>
                  <a:pt x="1192" y="842"/>
                  <a:pt x="1192" y="842"/>
                  <a:pt x="1192" y="842"/>
                </a:cubicBezTo>
                <a:cubicBezTo>
                  <a:pt x="1192" y="810"/>
                  <a:pt x="1192" y="810"/>
                  <a:pt x="1192" y="810"/>
                </a:cubicBezTo>
                <a:cubicBezTo>
                  <a:pt x="1155" y="810"/>
                  <a:pt x="1155" y="810"/>
                  <a:pt x="1155" y="810"/>
                </a:cubicBezTo>
                <a:cubicBezTo>
                  <a:pt x="1155" y="437"/>
                  <a:pt x="1155" y="437"/>
                  <a:pt x="1155" y="437"/>
                </a:cubicBezTo>
                <a:cubicBezTo>
                  <a:pt x="938" y="437"/>
                  <a:pt x="938" y="437"/>
                  <a:pt x="938" y="437"/>
                </a:cubicBezTo>
                <a:cubicBezTo>
                  <a:pt x="938" y="594"/>
                  <a:pt x="938" y="594"/>
                  <a:pt x="938" y="594"/>
                </a:cubicBezTo>
                <a:cubicBezTo>
                  <a:pt x="904" y="594"/>
                  <a:pt x="904" y="594"/>
                  <a:pt x="904" y="594"/>
                </a:cubicBezTo>
                <a:cubicBezTo>
                  <a:pt x="904" y="628"/>
                  <a:pt x="904" y="628"/>
                  <a:pt x="904" y="628"/>
                </a:cubicBezTo>
                <a:cubicBezTo>
                  <a:pt x="904" y="842"/>
                  <a:pt x="904" y="842"/>
                  <a:pt x="904" y="842"/>
                </a:cubicBezTo>
                <a:cubicBezTo>
                  <a:pt x="845" y="842"/>
                  <a:pt x="845" y="842"/>
                  <a:pt x="845" y="842"/>
                </a:cubicBezTo>
                <a:cubicBezTo>
                  <a:pt x="845" y="909"/>
                  <a:pt x="845" y="909"/>
                  <a:pt x="845" y="909"/>
                </a:cubicBezTo>
                <a:cubicBezTo>
                  <a:pt x="816" y="909"/>
                  <a:pt x="816" y="909"/>
                  <a:pt x="816" y="909"/>
                </a:cubicBezTo>
                <a:cubicBezTo>
                  <a:pt x="816" y="730"/>
                  <a:pt x="816" y="730"/>
                  <a:pt x="816" y="730"/>
                </a:cubicBezTo>
                <a:cubicBezTo>
                  <a:pt x="704" y="730"/>
                  <a:pt x="704" y="730"/>
                  <a:pt x="704" y="730"/>
                </a:cubicBezTo>
                <a:cubicBezTo>
                  <a:pt x="704" y="852"/>
                  <a:pt x="704" y="852"/>
                  <a:pt x="704" y="852"/>
                </a:cubicBezTo>
                <a:cubicBezTo>
                  <a:pt x="667" y="852"/>
                  <a:pt x="667" y="852"/>
                  <a:pt x="667" y="852"/>
                </a:cubicBezTo>
                <a:cubicBezTo>
                  <a:pt x="667" y="739"/>
                  <a:pt x="667" y="739"/>
                  <a:pt x="667" y="739"/>
                </a:cubicBezTo>
                <a:cubicBezTo>
                  <a:pt x="651" y="739"/>
                  <a:pt x="651" y="739"/>
                  <a:pt x="651" y="739"/>
                </a:cubicBezTo>
                <a:cubicBezTo>
                  <a:pt x="651" y="713"/>
                  <a:pt x="651" y="713"/>
                  <a:pt x="651" y="713"/>
                </a:cubicBezTo>
                <a:cubicBezTo>
                  <a:pt x="641" y="713"/>
                  <a:pt x="641" y="713"/>
                  <a:pt x="641" y="713"/>
                </a:cubicBezTo>
                <a:cubicBezTo>
                  <a:pt x="641" y="643"/>
                  <a:pt x="641" y="643"/>
                  <a:pt x="641" y="643"/>
                </a:cubicBezTo>
                <a:cubicBezTo>
                  <a:pt x="547" y="531"/>
                  <a:pt x="547" y="531"/>
                  <a:pt x="547" y="531"/>
                </a:cubicBezTo>
                <a:cubicBezTo>
                  <a:pt x="453" y="643"/>
                  <a:pt x="453" y="643"/>
                  <a:pt x="453" y="643"/>
                </a:cubicBezTo>
                <a:cubicBezTo>
                  <a:pt x="453" y="686"/>
                  <a:pt x="453" y="686"/>
                  <a:pt x="453" y="686"/>
                </a:cubicBezTo>
                <a:cubicBezTo>
                  <a:pt x="294" y="686"/>
                  <a:pt x="294" y="686"/>
                  <a:pt x="294" y="686"/>
                </a:cubicBezTo>
                <a:cubicBezTo>
                  <a:pt x="294" y="877"/>
                  <a:pt x="294" y="877"/>
                  <a:pt x="294" y="877"/>
                </a:cubicBezTo>
                <a:cubicBezTo>
                  <a:pt x="279" y="877"/>
                  <a:pt x="279" y="877"/>
                  <a:pt x="279" y="877"/>
                </a:cubicBezTo>
                <a:cubicBezTo>
                  <a:pt x="249" y="894"/>
                  <a:pt x="249" y="894"/>
                  <a:pt x="249" y="894"/>
                </a:cubicBezTo>
                <a:cubicBezTo>
                  <a:pt x="249" y="932"/>
                  <a:pt x="249" y="932"/>
                  <a:pt x="249" y="932"/>
                </a:cubicBezTo>
                <a:cubicBezTo>
                  <a:pt x="249" y="932"/>
                  <a:pt x="249" y="932"/>
                  <a:pt x="249" y="932"/>
                </a:cubicBezTo>
                <a:cubicBezTo>
                  <a:pt x="249" y="900"/>
                  <a:pt x="249" y="900"/>
                  <a:pt x="249" y="900"/>
                </a:cubicBezTo>
                <a:cubicBezTo>
                  <a:pt x="67" y="900"/>
                  <a:pt x="67" y="900"/>
                  <a:pt x="67" y="900"/>
                </a:cubicBezTo>
                <a:cubicBezTo>
                  <a:pt x="67" y="928"/>
                  <a:pt x="67" y="928"/>
                  <a:pt x="67" y="928"/>
                </a:cubicBezTo>
                <a:cubicBezTo>
                  <a:pt x="52" y="928"/>
                  <a:pt x="52" y="928"/>
                  <a:pt x="52" y="928"/>
                </a:cubicBezTo>
                <a:cubicBezTo>
                  <a:pt x="52" y="1000"/>
                  <a:pt x="52" y="1000"/>
                  <a:pt x="52" y="1000"/>
                </a:cubicBezTo>
                <a:cubicBezTo>
                  <a:pt x="0" y="1000"/>
                  <a:pt x="0" y="1000"/>
                  <a:pt x="0" y="1000"/>
                </a:cubicBezTo>
                <a:cubicBezTo>
                  <a:pt x="0" y="1235"/>
                  <a:pt x="0" y="1235"/>
                  <a:pt x="0" y="1235"/>
                </a:cubicBezTo>
                <a:cubicBezTo>
                  <a:pt x="5836" y="1235"/>
                  <a:pt x="5836" y="1235"/>
                  <a:pt x="5836" y="1235"/>
                </a:cubicBezTo>
                <a:cubicBezTo>
                  <a:pt x="5836" y="1000"/>
                  <a:pt x="5836" y="1000"/>
                  <a:pt x="5836" y="1000"/>
                </a:cubicBezTo>
                <a:lnTo>
                  <a:pt x="5784" y="1000"/>
                </a:lnTo>
                <a:close/>
                <a:moveTo>
                  <a:pt x="2968" y="681"/>
                </a:moveTo>
                <a:cubicBezTo>
                  <a:pt x="2968" y="637"/>
                  <a:pt x="2968" y="637"/>
                  <a:pt x="2968" y="637"/>
                </a:cubicBezTo>
                <a:cubicBezTo>
                  <a:pt x="2968" y="631"/>
                  <a:pt x="2973" y="626"/>
                  <a:pt x="2979" y="626"/>
                </a:cubicBezTo>
                <a:cubicBezTo>
                  <a:pt x="2985" y="626"/>
                  <a:pt x="2991" y="631"/>
                  <a:pt x="2991" y="637"/>
                </a:cubicBezTo>
                <a:cubicBezTo>
                  <a:pt x="2991" y="681"/>
                  <a:pt x="2991" y="681"/>
                  <a:pt x="2991" y="681"/>
                </a:cubicBezTo>
                <a:lnTo>
                  <a:pt x="2968" y="681"/>
                </a:lnTo>
                <a:close/>
                <a:moveTo>
                  <a:pt x="2991" y="554"/>
                </a:moveTo>
                <a:cubicBezTo>
                  <a:pt x="2991" y="598"/>
                  <a:pt x="2991" y="598"/>
                  <a:pt x="2991" y="598"/>
                </a:cubicBezTo>
                <a:cubicBezTo>
                  <a:pt x="2968" y="598"/>
                  <a:pt x="2968" y="598"/>
                  <a:pt x="2968" y="598"/>
                </a:cubicBezTo>
                <a:cubicBezTo>
                  <a:pt x="2968" y="554"/>
                  <a:pt x="2968" y="554"/>
                  <a:pt x="2968" y="554"/>
                </a:cubicBezTo>
                <a:cubicBezTo>
                  <a:pt x="2968" y="548"/>
                  <a:pt x="2973" y="542"/>
                  <a:pt x="2979" y="542"/>
                </a:cubicBezTo>
                <a:cubicBezTo>
                  <a:pt x="2985" y="542"/>
                  <a:pt x="2991" y="548"/>
                  <a:pt x="2991" y="554"/>
                </a:cubicBezTo>
                <a:close/>
                <a:moveTo>
                  <a:pt x="2969" y="433"/>
                </a:moveTo>
                <a:cubicBezTo>
                  <a:pt x="2969" y="431"/>
                  <a:pt x="2971" y="429"/>
                  <a:pt x="2973" y="429"/>
                </a:cubicBezTo>
                <a:cubicBezTo>
                  <a:pt x="2975" y="429"/>
                  <a:pt x="2976" y="431"/>
                  <a:pt x="2976" y="433"/>
                </a:cubicBezTo>
                <a:cubicBezTo>
                  <a:pt x="2976" y="439"/>
                  <a:pt x="2976" y="439"/>
                  <a:pt x="2976" y="439"/>
                </a:cubicBezTo>
                <a:cubicBezTo>
                  <a:pt x="2969" y="439"/>
                  <a:pt x="2969" y="439"/>
                  <a:pt x="2969" y="439"/>
                </a:cubicBezTo>
                <a:lnTo>
                  <a:pt x="2969" y="433"/>
                </a:lnTo>
                <a:close/>
                <a:moveTo>
                  <a:pt x="2968" y="462"/>
                </a:moveTo>
                <a:cubicBezTo>
                  <a:pt x="2968" y="460"/>
                  <a:pt x="2970" y="457"/>
                  <a:pt x="2973" y="457"/>
                </a:cubicBezTo>
                <a:cubicBezTo>
                  <a:pt x="2976" y="457"/>
                  <a:pt x="2978" y="460"/>
                  <a:pt x="2978" y="462"/>
                </a:cubicBezTo>
                <a:cubicBezTo>
                  <a:pt x="2978" y="470"/>
                  <a:pt x="2978" y="470"/>
                  <a:pt x="2978" y="470"/>
                </a:cubicBezTo>
                <a:cubicBezTo>
                  <a:pt x="2968" y="470"/>
                  <a:pt x="2968" y="470"/>
                  <a:pt x="2968" y="470"/>
                </a:cubicBezTo>
                <a:lnTo>
                  <a:pt x="2968" y="462"/>
                </a:lnTo>
                <a:close/>
                <a:moveTo>
                  <a:pt x="2965" y="489"/>
                </a:moveTo>
                <a:cubicBezTo>
                  <a:pt x="2965" y="485"/>
                  <a:pt x="2969" y="481"/>
                  <a:pt x="2973" y="481"/>
                </a:cubicBezTo>
                <a:cubicBezTo>
                  <a:pt x="2977" y="481"/>
                  <a:pt x="2980" y="485"/>
                  <a:pt x="2980" y="489"/>
                </a:cubicBezTo>
                <a:cubicBezTo>
                  <a:pt x="2980" y="507"/>
                  <a:pt x="2980" y="507"/>
                  <a:pt x="2980" y="507"/>
                </a:cubicBezTo>
                <a:cubicBezTo>
                  <a:pt x="2965" y="507"/>
                  <a:pt x="2965" y="507"/>
                  <a:pt x="2965" y="507"/>
                </a:cubicBezTo>
                <a:lnTo>
                  <a:pt x="2965" y="489"/>
                </a:lnTo>
                <a:close/>
                <a:moveTo>
                  <a:pt x="2948" y="395"/>
                </a:moveTo>
                <a:cubicBezTo>
                  <a:pt x="2948" y="391"/>
                  <a:pt x="2952" y="387"/>
                  <a:pt x="2956" y="387"/>
                </a:cubicBezTo>
                <a:cubicBezTo>
                  <a:pt x="2960" y="387"/>
                  <a:pt x="2964" y="391"/>
                  <a:pt x="2964" y="395"/>
                </a:cubicBezTo>
                <a:cubicBezTo>
                  <a:pt x="2964" y="413"/>
                  <a:pt x="2964" y="413"/>
                  <a:pt x="2964" y="413"/>
                </a:cubicBezTo>
                <a:cubicBezTo>
                  <a:pt x="2948" y="413"/>
                  <a:pt x="2948" y="413"/>
                  <a:pt x="2948" y="413"/>
                </a:cubicBezTo>
                <a:lnTo>
                  <a:pt x="2948" y="395"/>
                </a:lnTo>
                <a:close/>
                <a:moveTo>
                  <a:pt x="2937" y="433"/>
                </a:moveTo>
                <a:cubicBezTo>
                  <a:pt x="2937" y="431"/>
                  <a:pt x="2938" y="429"/>
                  <a:pt x="2940" y="429"/>
                </a:cubicBezTo>
                <a:cubicBezTo>
                  <a:pt x="2942" y="429"/>
                  <a:pt x="2944" y="431"/>
                  <a:pt x="2944" y="433"/>
                </a:cubicBezTo>
                <a:cubicBezTo>
                  <a:pt x="2944" y="439"/>
                  <a:pt x="2944" y="439"/>
                  <a:pt x="2944" y="439"/>
                </a:cubicBezTo>
                <a:cubicBezTo>
                  <a:pt x="2937" y="439"/>
                  <a:pt x="2937" y="439"/>
                  <a:pt x="2937" y="439"/>
                </a:cubicBezTo>
                <a:lnTo>
                  <a:pt x="2937" y="433"/>
                </a:lnTo>
                <a:close/>
                <a:moveTo>
                  <a:pt x="2935" y="462"/>
                </a:moveTo>
                <a:cubicBezTo>
                  <a:pt x="2935" y="460"/>
                  <a:pt x="2938" y="457"/>
                  <a:pt x="2940" y="457"/>
                </a:cubicBezTo>
                <a:cubicBezTo>
                  <a:pt x="2943" y="457"/>
                  <a:pt x="2945" y="460"/>
                  <a:pt x="2945" y="462"/>
                </a:cubicBezTo>
                <a:cubicBezTo>
                  <a:pt x="2945" y="470"/>
                  <a:pt x="2945" y="470"/>
                  <a:pt x="2945" y="470"/>
                </a:cubicBezTo>
                <a:cubicBezTo>
                  <a:pt x="2935" y="470"/>
                  <a:pt x="2935" y="470"/>
                  <a:pt x="2935" y="470"/>
                </a:cubicBezTo>
                <a:lnTo>
                  <a:pt x="2935" y="462"/>
                </a:lnTo>
                <a:close/>
                <a:moveTo>
                  <a:pt x="2933" y="489"/>
                </a:moveTo>
                <a:cubicBezTo>
                  <a:pt x="2933" y="485"/>
                  <a:pt x="2936" y="481"/>
                  <a:pt x="2940" y="481"/>
                </a:cubicBezTo>
                <a:cubicBezTo>
                  <a:pt x="2945" y="481"/>
                  <a:pt x="2948" y="485"/>
                  <a:pt x="2948" y="489"/>
                </a:cubicBezTo>
                <a:cubicBezTo>
                  <a:pt x="2948" y="507"/>
                  <a:pt x="2948" y="507"/>
                  <a:pt x="2948" y="507"/>
                </a:cubicBezTo>
                <a:cubicBezTo>
                  <a:pt x="2933" y="507"/>
                  <a:pt x="2933" y="507"/>
                  <a:pt x="2933" y="507"/>
                </a:cubicBezTo>
                <a:lnTo>
                  <a:pt x="2933" y="489"/>
                </a:lnTo>
                <a:close/>
                <a:moveTo>
                  <a:pt x="2923" y="554"/>
                </a:moveTo>
                <a:cubicBezTo>
                  <a:pt x="2923" y="548"/>
                  <a:pt x="2928" y="542"/>
                  <a:pt x="2934" y="542"/>
                </a:cubicBezTo>
                <a:cubicBezTo>
                  <a:pt x="2940" y="542"/>
                  <a:pt x="2945" y="548"/>
                  <a:pt x="2945" y="554"/>
                </a:cubicBezTo>
                <a:cubicBezTo>
                  <a:pt x="2945" y="598"/>
                  <a:pt x="2945" y="598"/>
                  <a:pt x="2945" y="598"/>
                </a:cubicBezTo>
                <a:cubicBezTo>
                  <a:pt x="2923" y="598"/>
                  <a:pt x="2923" y="598"/>
                  <a:pt x="2923" y="598"/>
                </a:cubicBezTo>
                <a:lnTo>
                  <a:pt x="2923" y="554"/>
                </a:lnTo>
                <a:close/>
                <a:moveTo>
                  <a:pt x="2923" y="637"/>
                </a:moveTo>
                <a:cubicBezTo>
                  <a:pt x="2923" y="631"/>
                  <a:pt x="2928" y="626"/>
                  <a:pt x="2934" y="626"/>
                </a:cubicBezTo>
                <a:cubicBezTo>
                  <a:pt x="2940" y="626"/>
                  <a:pt x="2945" y="631"/>
                  <a:pt x="2945" y="637"/>
                </a:cubicBezTo>
                <a:cubicBezTo>
                  <a:pt x="2945" y="681"/>
                  <a:pt x="2945" y="681"/>
                  <a:pt x="2945" y="681"/>
                </a:cubicBezTo>
                <a:cubicBezTo>
                  <a:pt x="2923" y="681"/>
                  <a:pt x="2923" y="681"/>
                  <a:pt x="2923" y="681"/>
                </a:cubicBezTo>
                <a:lnTo>
                  <a:pt x="2923" y="637"/>
                </a:lnTo>
                <a:close/>
                <a:moveTo>
                  <a:pt x="778" y="928"/>
                </a:moveTo>
                <a:cubicBezTo>
                  <a:pt x="786" y="928"/>
                  <a:pt x="786" y="928"/>
                  <a:pt x="786" y="928"/>
                </a:cubicBezTo>
                <a:cubicBezTo>
                  <a:pt x="786" y="932"/>
                  <a:pt x="786" y="932"/>
                  <a:pt x="786" y="932"/>
                </a:cubicBezTo>
                <a:cubicBezTo>
                  <a:pt x="778" y="932"/>
                  <a:pt x="778" y="932"/>
                  <a:pt x="778" y="932"/>
                </a:cubicBezTo>
                <a:lnTo>
                  <a:pt x="778" y="928"/>
                </a:lnTo>
                <a:close/>
              </a:path>
            </a:pathLst>
          </a:custGeom>
          <a:solidFill>
            <a:schemeClr val="bg2">
              <a:lumMod val="5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Oval 17"/>
          <p:cNvSpPr/>
          <p:nvPr/>
        </p:nvSpPr>
        <p:spPr>
          <a:xfrm>
            <a:off x="6030913" y="1433513"/>
            <a:ext cx="130175" cy="130175"/>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Oval 20"/>
          <p:cNvSpPr/>
          <p:nvPr/>
        </p:nvSpPr>
        <p:spPr>
          <a:xfrm>
            <a:off x="6030913" y="3252788"/>
            <a:ext cx="130175" cy="130175"/>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 name="组合 2">
            <a:extLst>
              <a:ext uri="{FF2B5EF4-FFF2-40B4-BE49-F238E27FC236}">
                <a16:creationId xmlns:a16="http://schemas.microsoft.com/office/drawing/2014/main" xmlns="" id="{FFF73074-B020-4499-A2D6-ED6597E1AF24}"/>
              </a:ext>
            </a:extLst>
          </p:cNvPr>
          <p:cNvGrpSpPr/>
          <p:nvPr/>
        </p:nvGrpSpPr>
        <p:grpSpPr>
          <a:xfrm>
            <a:off x="6644957" y="1037234"/>
            <a:ext cx="2703764" cy="1677090"/>
            <a:chOff x="6644957" y="1037234"/>
            <a:chExt cx="2703764" cy="1677090"/>
          </a:xfrm>
        </p:grpSpPr>
        <p:sp>
          <p:nvSpPr>
            <p:cNvPr id="20" name="对话气泡: 矩形 19">
              <a:extLst>
                <a:ext uri="{FF2B5EF4-FFF2-40B4-BE49-F238E27FC236}">
                  <a16:creationId xmlns:a16="http://schemas.microsoft.com/office/drawing/2014/main" xmlns="" id="{1762559D-F428-4D44-9DFA-9B6503755BC6}"/>
                </a:ext>
              </a:extLst>
            </p:cNvPr>
            <p:cNvSpPr/>
            <p:nvPr/>
          </p:nvSpPr>
          <p:spPr>
            <a:xfrm>
              <a:off x="6644957" y="1037234"/>
              <a:ext cx="2703764" cy="1677090"/>
            </a:xfrm>
            <a:prstGeom prst="wedgeRectCallout">
              <a:avLst>
                <a:gd name="adj1" fmla="val -61430"/>
                <a:gd name="adj2" fmla="val -6853"/>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2" name="组合 21">
              <a:extLst>
                <a:ext uri="{FF2B5EF4-FFF2-40B4-BE49-F238E27FC236}">
                  <a16:creationId xmlns:a16="http://schemas.microsoft.com/office/drawing/2014/main" xmlns="" id="{85F94DF3-BAE3-4B17-A758-5C21A7B1F827}"/>
                </a:ext>
              </a:extLst>
            </p:cNvPr>
            <p:cNvGrpSpPr/>
            <p:nvPr/>
          </p:nvGrpSpPr>
          <p:grpSpPr>
            <a:xfrm>
              <a:off x="6820444" y="1242116"/>
              <a:ext cx="2343150" cy="1158929"/>
              <a:chOff x="784225" y="2509784"/>
              <a:chExt cx="2343150" cy="1158929"/>
            </a:xfrm>
          </p:grpSpPr>
          <p:sp>
            <p:nvSpPr>
              <p:cNvPr id="23" name="TextBox 20">
                <a:extLst>
                  <a:ext uri="{FF2B5EF4-FFF2-40B4-BE49-F238E27FC236}">
                    <a16:creationId xmlns:a16="http://schemas.microsoft.com/office/drawing/2014/main" xmlns="" id="{AA388D40-BC6A-4BD1-A3C6-5524E3117BFA}"/>
                  </a:ext>
                </a:extLst>
              </p:cNvPr>
              <p:cNvSpPr txBox="1"/>
              <p:nvPr/>
            </p:nvSpPr>
            <p:spPr>
              <a:xfrm>
                <a:off x="784225" y="2509784"/>
                <a:ext cx="1797993" cy="400110"/>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300" normalizeH="0" baseline="0" noProof="0" dirty="0">
                    <a:ln>
                      <a:noFill/>
                    </a:ln>
                    <a:solidFill>
                      <a:srgbClr val="CA3E47"/>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Your Title</a:t>
                </a:r>
                <a:endParaRPr kumimoji="0" lang="id-ID" sz="2000" b="1" i="0" u="none" strike="noStrike" kern="1200" cap="none" spc="300" normalizeH="0" baseline="0" noProof="0" dirty="0">
                  <a:ln>
                    <a:noFill/>
                  </a:ln>
                  <a:solidFill>
                    <a:srgbClr val="CA3E47"/>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4" name="TextBox 21">
                <a:extLst>
                  <a:ext uri="{FF2B5EF4-FFF2-40B4-BE49-F238E27FC236}">
                    <a16:creationId xmlns:a16="http://schemas.microsoft.com/office/drawing/2014/main" xmlns="" id="{5420BBD8-B791-4102-B236-993EF81AAA14}"/>
                  </a:ext>
                </a:extLst>
              </p:cNvPr>
              <p:cNvSpPr txBox="1">
                <a:spLocks noChangeArrowheads="1"/>
              </p:cNvSpPr>
              <p:nvPr/>
            </p:nvSpPr>
            <p:spPr bwMode="auto">
              <a:xfrm>
                <a:off x="784225" y="2884488"/>
                <a:ext cx="23431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Suitable for all category</a:t>
                </a:r>
                <a:r>
                  <a:rPr kumimoji="0" lang="en-US"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 Lorem Ipsum is not simply random text. It has roots in a piece.</a:t>
                </a:r>
                <a:endParaRPr kumimoji="0" lang="en-US" altLang="zh-CN" sz="1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grpSp>
        <p:nvGrpSpPr>
          <p:cNvPr id="25" name="组合 24">
            <a:extLst>
              <a:ext uri="{FF2B5EF4-FFF2-40B4-BE49-F238E27FC236}">
                <a16:creationId xmlns:a16="http://schemas.microsoft.com/office/drawing/2014/main" xmlns="" id="{C9349158-85B4-4CB3-A76D-60970FBE7887}"/>
              </a:ext>
            </a:extLst>
          </p:cNvPr>
          <p:cNvGrpSpPr/>
          <p:nvPr/>
        </p:nvGrpSpPr>
        <p:grpSpPr>
          <a:xfrm>
            <a:off x="6690358" y="3067527"/>
            <a:ext cx="1743472" cy="908893"/>
            <a:chOff x="2391360" y="4583857"/>
            <a:chExt cx="1743472" cy="908893"/>
          </a:xfrm>
        </p:grpSpPr>
        <p:sp>
          <p:nvSpPr>
            <p:cNvPr id="26" name="矩形: 圆角 25">
              <a:extLst>
                <a:ext uri="{FF2B5EF4-FFF2-40B4-BE49-F238E27FC236}">
                  <a16:creationId xmlns:a16="http://schemas.microsoft.com/office/drawing/2014/main" xmlns="" id="{7018A877-5ACE-496A-A76C-3760F0F14EDC}"/>
                </a:ext>
              </a:extLst>
            </p:cNvPr>
            <p:cNvSpPr/>
            <p:nvPr/>
          </p:nvSpPr>
          <p:spPr>
            <a:xfrm>
              <a:off x="2434016" y="4583857"/>
              <a:ext cx="1613294" cy="908893"/>
            </a:xfrm>
            <a:prstGeom prst="roundRect">
              <a:avLst>
                <a:gd name="adj" fmla="val 50000"/>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文本框 26">
              <a:extLst>
                <a:ext uri="{FF2B5EF4-FFF2-40B4-BE49-F238E27FC236}">
                  <a16:creationId xmlns:a16="http://schemas.microsoft.com/office/drawing/2014/main" xmlns="" id="{48F9A6E6-FFD8-41D2-937F-2E35F33D2332}"/>
                </a:ext>
              </a:extLst>
            </p:cNvPr>
            <p:cNvSpPr txBox="1"/>
            <p:nvPr/>
          </p:nvSpPr>
          <p:spPr>
            <a:xfrm>
              <a:off x="2391360" y="4754808"/>
              <a:ext cx="1743472"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sz="3600" dirty="0">
                  <a:solidFill>
                    <a:srgbClr val="313131"/>
                  </a:solidFill>
                </a:rPr>
                <a:t>2020</a:t>
              </a:r>
              <a:endParaRPr lang="zh-CN" altLang="en-US" sz="3600" dirty="0">
                <a:solidFill>
                  <a:srgbClr val="313131"/>
                </a:solidFill>
              </a:endParaRPr>
            </a:p>
          </p:txBody>
        </p:sp>
      </p:grpSp>
      <p:grpSp>
        <p:nvGrpSpPr>
          <p:cNvPr id="28" name="组合 27">
            <a:extLst>
              <a:ext uri="{FF2B5EF4-FFF2-40B4-BE49-F238E27FC236}">
                <a16:creationId xmlns:a16="http://schemas.microsoft.com/office/drawing/2014/main" xmlns="" id="{79A867D0-1989-4E99-9D4E-1A188130647A}"/>
              </a:ext>
            </a:extLst>
          </p:cNvPr>
          <p:cNvGrpSpPr/>
          <p:nvPr/>
        </p:nvGrpSpPr>
        <p:grpSpPr>
          <a:xfrm>
            <a:off x="3891096" y="1204491"/>
            <a:ext cx="1743472" cy="908893"/>
            <a:chOff x="2391360" y="4583857"/>
            <a:chExt cx="1743472" cy="908893"/>
          </a:xfrm>
        </p:grpSpPr>
        <p:sp>
          <p:nvSpPr>
            <p:cNvPr id="29" name="矩形: 圆角 28">
              <a:extLst>
                <a:ext uri="{FF2B5EF4-FFF2-40B4-BE49-F238E27FC236}">
                  <a16:creationId xmlns:a16="http://schemas.microsoft.com/office/drawing/2014/main" xmlns="" id="{9D619F55-B263-47C3-9351-CA123591624B}"/>
                </a:ext>
              </a:extLst>
            </p:cNvPr>
            <p:cNvSpPr/>
            <p:nvPr/>
          </p:nvSpPr>
          <p:spPr>
            <a:xfrm>
              <a:off x="2434016" y="4583857"/>
              <a:ext cx="1613294" cy="908893"/>
            </a:xfrm>
            <a:prstGeom prst="roundRect">
              <a:avLst>
                <a:gd name="adj" fmla="val 50000"/>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a:extLst>
                <a:ext uri="{FF2B5EF4-FFF2-40B4-BE49-F238E27FC236}">
                  <a16:creationId xmlns:a16="http://schemas.microsoft.com/office/drawing/2014/main" xmlns="" id="{F9CCCFE5-459B-4778-B817-6E5B2FD0B378}"/>
                </a:ext>
              </a:extLst>
            </p:cNvPr>
            <p:cNvSpPr txBox="1"/>
            <p:nvPr/>
          </p:nvSpPr>
          <p:spPr>
            <a:xfrm>
              <a:off x="2391360" y="4754808"/>
              <a:ext cx="1743472"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sz="3600" dirty="0">
                  <a:solidFill>
                    <a:srgbClr val="313131"/>
                  </a:solidFill>
                </a:rPr>
                <a:t>2019</a:t>
              </a:r>
              <a:endParaRPr lang="zh-CN" altLang="en-US" sz="3600" dirty="0">
                <a:solidFill>
                  <a:srgbClr val="313131"/>
                </a:solidFill>
              </a:endParaRPr>
            </a:p>
          </p:txBody>
        </p:sp>
      </p:grpSp>
      <p:grpSp>
        <p:nvGrpSpPr>
          <p:cNvPr id="4" name="组合 3">
            <a:extLst>
              <a:ext uri="{FF2B5EF4-FFF2-40B4-BE49-F238E27FC236}">
                <a16:creationId xmlns:a16="http://schemas.microsoft.com/office/drawing/2014/main" xmlns="" id="{34C1CF41-AD4C-4A91-9308-17F111532501}"/>
              </a:ext>
            </a:extLst>
          </p:cNvPr>
          <p:cNvGrpSpPr/>
          <p:nvPr/>
        </p:nvGrpSpPr>
        <p:grpSpPr>
          <a:xfrm>
            <a:off x="2772076" y="3067527"/>
            <a:ext cx="2773906" cy="1677090"/>
            <a:chOff x="2772076" y="3067527"/>
            <a:chExt cx="2773906" cy="1677090"/>
          </a:xfrm>
        </p:grpSpPr>
        <p:sp>
          <p:nvSpPr>
            <p:cNvPr id="32" name="对话气泡: 矩形 31">
              <a:extLst>
                <a:ext uri="{FF2B5EF4-FFF2-40B4-BE49-F238E27FC236}">
                  <a16:creationId xmlns:a16="http://schemas.microsoft.com/office/drawing/2014/main" xmlns="" id="{8B197541-1777-4008-B876-25147EC0504C}"/>
                </a:ext>
              </a:extLst>
            </p:cNvPr>
            <p:cNvSpPr/>
            <p:nvPr/>
          </p:nvSpPr>
          <p:spPr>
            <a:xfrm>
              <a:off x="2772076" y="3067527"/>
              <a:ext cx="2773906" cy="1677090"/>
            </a:xfrm>
            <a:prstGeom prst="wedgeRectCallout">
              <a:avLst>
                <a:gd name="adj1" fmla="val 60659"/>
                <a:gd name="adj2" fmla="val -30384"/>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3" name="组合 32">
              <a:extLst>
                <a:ext uri="{FF2B5EF4-FFF2-40B4-BE49-F238E27FC236}">
                  <a16:creationId xmlns:a16="http://schemas.microsoft.com/office/drawing/2014/main" xmlns="" id="{B4F95C6E-D09B-4767-9BA6-10516888852F}"/>
                </a:ext>
              </a:extLst>
            </p:cNvPr>
            <p:cNvGrpSpPr/>
            <p:nvPr/>
          </p:nvGrpSpPr>
          <p:grpSpPr>
            <a:xfrm>
              <a:off x="3019130" y="3343704"/>
              <a:ext cx="2385806" cy="1141832"/>
              <a:chOff x="784225" y="2526881"/>
              <a:chExt cx="2385806" cy="1141832"/>
            </a:xfrm>
          </p:grpSpPr>
          <p:sp>
            <p:nvSpPr>
              <p:cNvPr id="34" name="TextBox 20">
                <a:extLst>
                  <a:ext uri="{FF2B5EF4-FFF2-40B4-BE49-F238E27FC236}">
                    <a16:creationId xmlns:a16="http://schemas.microsoft.com/office/drawing/2014/main" xmlns="" id="{5902EC62-E325-4C44-9C38-4DB5F350DEA4}"/>
                  </a:ext>
                </a:extLst>
              </p:cNvPr>
              <p:cNvSpPr txBox="1"/>
              <p:nvPr/>
            </p:nvSpPr>
            <p:spPr>
              <a:xfrm>
                <a:off x="1372038" y="2526881"/>
                <a:ext cx="1797993" cy="400110"/>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300" normalizeH="0" baseline="0" noProof="0" dirty="0">
                    <a:ln>
                      <a:noFill/>
                    </a:ln>
                    <a:solidFill>
                      <a:srgbClr val="CA3E47"/>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Your Title</a:t>
                </a:r>
                <a:endParaRPr kumimoji="0" lang="id-ID" sz="2000" b="1" i="0" u="none" strike="noStrike" kern="1200" cap="none" spc="300" normalizeH="0" baseline="0" noProof="0" dirty="0">
                  <a:ln>
                    <a:noFill/>
                  </a:ln>
                  <a:solidFill>
                    <a:srgbClr val="CA3E47"/>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6" name="TextBox 21">
                <a:extLst>
                  <a:ext uri="{FF2B5EF4-FFF2-40B4-BE49-F238E27FC236}">
                    <a16:creationId xmlns:a16="http://schemas.microsoft.com/office/drawing/2014/main" xmlns="" id="{1292F3D1-E425-4C0C-9FEB-124836412B30}"/>
                  </a:ext>
                </a:extLst>
              </p:cNvPr>
              <p:cNvSpPr txBox="1">
                <a:spLocks noChangeArrowheads="1"/>
              </p:cNvSpPr>
              <p:nvPr/>
            </p:nvSpPr>
            <p:spPr bwMode="auto">
              <a:xfrm>
                <a:off x="784225" y="2884488"/>
                <a:ext cx="23431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Suitable for all category</a:t>
                </a:r>
                <a:r>
                  <a:rPr kumimoji="0" lang="en-US"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 Lorem Ipsum is not simply random text. It has roots in a piece.</a:t>
                </a:r>
                <a:endParaRPr kumimoji="0" lang="en-US" altLang="zh-CN" sz="1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pic>
        <p:nvPicPr>
          <p:cNvPr id="37" name="图片 36">
            <a:extLst>
              <a:ext uri="{FF2B5EF4-FFF2-40B4-BE49-F238E27FC236}">
                <a16:creationId xmlns:a16="http://schemas.microsoft.com/office/drawing/2014/main" xmlns="" id="{9AC858F1-4C0F-4D13-A981-086E20914ECC}"/>
              </a:ext>
            </a:extLst>
          </p:cNvPr>
          <p:cNvPicPr>
            <a:picLocks noChangeAspect="1"/>
          </p:cNvPicPr>
          <p:nvPr/>
        </p:nvPicPr>
        <p:blipFill>
          <a:blip r:embed="rId2"/>
          <a:stretch>
            <a:fillRect/>
          </a:stretch>
        </p:blipFill>
        <p:spPr>
          <a:xfrm>
            <a:off x="9163594" y="-2707095"/>
            <a:ext cx="2714286" cy="2542857"/>
          </a:xfrm>
          <a:prstGeom prst="rect">
            <a:avLst/>
          </a:prstGeom>
        </p:spPr>
      </p:pic>
      <p:sp>
        <p:nvSpPr>
          <p:cNvPr id="38" name="!!2">
            <a:extLst>
              <a:ext uri="{FF2B5EF4-FFF2-40B4-BE49-F238E27FC236}">
                <a16:creationId xmlns:a16="http://schemas.microsoft.com/office/drawing/2014/main" xmlns="" id="{5D26CAFB-E50F-4DE0-958E-9D2523ACF4C4}"/>
              </a:ext>
            </a:extLst>
          </p:cNvPr>
          <p:cNvSpPr/>
          <p:nvPr/>
        </p:nvSpPr>
        <p:spPr>
          <a:xfrm>
            <a:off x="5914673" y="1323849"/>
            <a:ext cx="386080" cy="386080"/>
          </a:xfrm>
          <a:prstGeom prst="ellipse">
            <a:avLst/>
          </a:prstGeom>
          <a:solidFill>
            <a:srgbClr val="CA3E4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70818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42" presetClass="path" presetSubtype="0" accel="50000" decel="50000" fill="hold" grpId="1" nodeType="afterEffect">
                                  <p:stCondLst>
                                    <p:cond delay="0"/>
                                  </p:stCondLst>
                                  <p:childTnLst>
                                    <p:animMotion origin="layout" path="M -1.45833E-6 -4.81481E-6 L -1.45833E-6 0.27524 " pathEditMode="relative" rAng="0" ptsTypes="AA">
                                      <p:cBhvr>
                                        <p:cTn id="18" dur="1000" fill="hold"/>
                                        <p:tgtEl>
                                          <p:spTgt spid="38"/>
                                        </p:tgtEl>
                                        <p:attrNameLst>
                                          <p:attrName>ppt_x</p:attrName>
                                          <p:attrName>ppt_y</p:attrName>
                                        </p:attrNameLst>
                                      </p:cBhvr>
                                      <p:rCtr x="0" y="13750"/>
                                    </p:animMotion>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3000"/>
                            </p:stCondLst>
                            <p:childTnLst>
                              <p:par>
                                <p:cTn id="24" presetID="22" presetClass="entr" presetSubtype="2"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a:extLst>
              <a:ext uri="{FF2B5EF4-FFF2-40B4-BE49-F238E27FC236}">
                <a16:creationId xmlns:a16="http://schemas.microsoft.com/office/drawing/2014/main" xmlns="" id="{27B8C778-6FFE-4814-8371-FF45BBFE9673}"/>
              </a:ext>
            </a:extLst>
          </p:cNvPr>
          <p:cNvSpPr/>
          <p:nvPr/>
        </p:nvSpPr>
        <p:spPr>
          <a:xfrm>
            <a:off x="377196" y="876299"/>
            <a:ext cx="11437608" cy="5118101"/>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a:extLst>
              <a:ext uri="{FF2B5EF4-FFF2-40B4-BE49-F238E27FC236}">
                <a16:creationId xmlns:a16="http://schemas.microsoft.com/office/drawing/2014/main" xmlns="" id="{9DAA3330-27F3-4439-81F8-1B67ABC57F44}"/>
              </a:ext>
            </a:extLst>
          </p:cNvPr>
          <p:cNvGrpSpPr/>
          <p:nvPr/>
        </p:nvGrpSpPr>
        <p:grpSpPr>
          <a:xfrm>
            <a:off x="3576387" y="1416108"/>
            <a:ext cx="2143087" cy="2143087"/>
            <a:chOff x="5450136" y="4401616"/>
            <a:chExt cx="2860231" cy="2860231"/>
          </a:xfrm>
        </p:grpSpPr>
        <p:sp>
          <p:nvSpPr>
            <p:cNvPr id="41" name="椭圆 40">
              <a:extLst>
                <a:ext uri="{FF2B5EF4-FFF2-40B4-BE49-F238E27FC236}">
                  <a16:creationId xmlns:a16="http://schemas.microsoft.com/office/drawing/2014/main" xmlns="" id="{F013E2A7-FF75-464E-89F1-CBFBE8E22BDE}"/>
                </a:ext>
              </a:extLst>
            </p:cNvPr>
            <p:cNvSpPr/>
            <p:nvPr/>
          </p:nvSpPr>
          <p:spPr>
            <a:xfrm>
              <a:off x="5450136" y="4401616"/>
              <a:ext cx="2860231" cy="2860231"/>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a:extLst>
                <a:ext uri="{FF2B5EF4-FFF2-40B4-BE49-F238E27FC236}">
                  <a16:creationId xmlns:a16="http://schemas.microsoft.com/office/drawing/2014/main" xmlns="" id="{129A548F-1DB0-429F-AEAA-67F65F3FF8F5}"/>
                </a:ext>
              </a:extLst>
            </p:cNvPr>
            <p:cNvSpPr/>
            <p:nvPr/>
          </p:nvSpPr>
          <p:spPr>
            <a:xfrm>
              <a:off x="5516302" y="4467782"/>
              <a:ext cx="2727899" cy="2727899"/>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2" name="组合 41">
            <a:extLst>
              <a:ext uri="{FF2B5EF4-FFF2-40B4-BE49-F238E27FC236}">
                <a16:creationId xmlns:a16="http://schemas.microsoft.com/office/drawing/2014/main" xmlns="" id="{4FE0C71B-E8D9-4900-A008-A7F9ABB22EBC}"/>
              </a:ext>
            </a:extLst>
          </p:cNvPr>
          <p:cNvGrpSpPr/>
          <p:nvPr/>
        </p:nvGrpSpPr>
        <p:grpSpPr>
          <a:xfrm>
            <a:off x="749655" y="1416108"/>
            <a:ext cx="2143087" cy="2143087"/>
            <a:chOff x="5450136" y="4401616"/>
            <a:chExt cx="2860231" cy="2860231"/>
          </a:xfrm>
        </p:grpSpPr>
        <p:sp>
          <p:nvSpPr>
            <p:cNvPr id="43" name="椭圆 42">
              <a:extLst>
                <a:ext uri="{FF2B5EF4-FFF2-40B4-BE49-F238E27FC236}">
                  <a16:creationId xmlns:a16="http://schemas.microsoft.com/office/drawing/2014/main" xmlns="" id="{9800386E-D679-45E8-A1FC-0E88B2E099E6}"/>
                </a:ext>
              </a:extLst>
            </p:cNvPr>
            <p:cNvSpPr/>
            <p:nvPr/>
          </p:nvSpPr>
          <p:spPr>
            <a:xfrm>
              <a:off x="5450136" y="4401616"/>
              <a:ext cx="2860231" cy="2860231"/>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4" name="椭圆 43">
              <a:extLst>
                <a:ext uri="{FF2B5EF4-FFF2-40B4-BE49-F238E27FC236}">
                  <a16:creationId xmlns:a16="http://schemas.microsoft.com/office/drawing/2014/main" xmlns="" id="{163C0DF8-6E0A-4B26-89AD-D81A584B54CF}"/>
                </a:ext>
              </a:extLst>
            </p:cNvPr>
            <p:cNvSpPr/>
            <p:nvPr/>
          </p:nvSpPr>
          <p:spPr>
            <a:xfrm>
              <a:off x="5516302" y="4467782"/>
              <a:ext cx="2727899" cy="2727899"/>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5" name="组合 44">
            <a:extLst>
              <a:ext uri="{FF2B5EF4-FFF2-40B4-BE49-F238E27FC236}">
                <a16:creationId xmlns:a16="http://schemas.microsoft.com/office/drawing/2014/main" xmlns="" id="{4999AA4A-3262-4BE7-8991-D8DA1771EEB6}"/>
              </a:ext>
            </a:extLst>
          </p:cNvPr>
          <p:cNvGrpSpPr/>
          <p:nvPr/>
        </p:nvGrpSpPr>
        <p:grpSpPr>
          <a:xfrm>
            <a:off x="9198336" y="1416108"/>
            <a:ext cx="2143087" cy="2143087"/>
            <a:chOff x="5450136" y="4401616"/>
            <a:chExt cx="2860231" cy="2860231"/>
          </a:xfrm>
        </p:grpSpPr>
        <p:sp>
          <p:nvSpPr>
            <p:cNvPr id="46" name="椭圆 45">
              <a:extLst>
                <a:ext uri="{FF2B5EF4-FFF2-40B4-BE49-F238E27FC236}">
                  <a16:creationId xmlns:a16="http://schemas.microsoft.com/office/drawing/2014/main" xmlns="" id="{4EFAE724-F871-405F-A7E1-3D9283C8D07C}"/>
                </a:ext>
              </a:extLst>
            </p:cNvPr>
            <p:cNvSpPr/>
            <p:nvPr/>
          </p:nvSpPr>
          <p:spPr>
            <a:xfrm>
              <a:off x="5450136" y="4401616"/>
              <a:ext cx="2860231" cy="2860231"/>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椭圆 46">
              <a:extLst>
                <a:ext uri="{FF2B5EF4-FFF2-40B4-BE49-F238E27FC236}">
                  <a16:creationId xmlns:a16="http://schemas.microsoft.com/office/drawing/2014/main" xmlns="" id="{0DB91D98-FE73-4689-8C4C-20A82E5A1D98}"/>
                </a:ext>
              </a:extLst>
            </p:cNvPr>
            <p:cNvSpPr/>
            <p:nvPr/>
          </p:nvSpPr>
          <p:spPr>
            <a:xfrm>
              <a:off x="5516302" y="4467782"/>
              <a:ext cx="2727899" cy="2727899"/>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9" name="组合 48">
            <a:extLst>
              <a:ext uri="{FF2B5EF4-FFF2-40B4-BE49-F238E27FC236}">
                <a16:creationId xmlns:a16="http://schemas.microsoft.com/office/drawing/2014/main" xmlns="" id="{9AA97084-E703-4069-93DA-29A4F194F48E}"/>
              </a:ext>
            </a:extLst>
          </p:cNvPr>
          <p:cNvGrpSpPr/>
          <p:nvPr/>
        </p:nvGrpSpPr>
        <p:grpSpPr>
          <a:xfrm>
            <a:off x="6415237" y="1416108"/>
            <a:ext cx="2143087" cy="2143087"/>
            <a:chOff x="5450136" y="4401616"/>
            <a:chExt cx="2860231" cy="2860231"/>
          </a:xfrm>
        </p:grpSpPr>
        <p:sp>
          <p:nvSpPr>
            <p:cNvPr id="50" name="椭圆 49">
              <a:extLst>
                <a:ext uri="{FF2B5EF4-FFF2-40B4-BE49-F238E27FC236}">
                  <a16:creationId xmlns:a16="http://schemas.microsoft.com/office/drawing/2014/main" xmlns="" id="{DA47C1AB-BE9C-47ED-B31C-01F8862F6E07}"/>
                </a:ext>
              </a:extLst>
            </p:cNvPr>
            <p:cNvSpPr/>
            <p:nvPr/>
          </p:nvSpPr>
          <p:spPr>
            <a:xfrm>
              <a:off x="5450136" y="4401616"/>
              <a:ext cx="2860231" cy="2860231"/>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1" name="椭圆 50">
              <a:extLst>
                <a:ext uri="{FF2B5EF4-FFF2-40B4-BE49-F238E27FC236}">
                  <a16:creationId xmlns:a16="http://schemas.microsoft.com/office/drawing/2014/main" xmlns="" id="{1EC5D540-E216-4DD5-8006-45300D9CFE37}"/>
                </a:ext>
              </a:extLst>
            </p:cNvPr>
            <p:cNvSpPr/>
            <p:nvPr/>
          </p:nvSpPr>
          <p:spPr>
            <a:xfrm>
              <a:off x="5516302" y="4467782"/>
              <a:ext cx="2727899" cy="2727899"/>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410839" y="2116569"/>
            <a:ext cx="1056576" cy="817587"/>
            <a:chOff x="7261225" y="582613"/>
            <a:chExt cx="533401" cy="412750"/>
          </a:xfrm>
          <a:solidFill>
            <a:srgbClr val="282828"/>
          </a:solidFill>
        </p:grpSpPr>
        <p:sp>
          <p:nvSpPr>
            <p:cNvPr id="13" name="Freeform 34"/>
            <p:cNvSpPr>
              <a:spLocks noEditPoints="1"/>
            </p:cNvSpPr>
            <p:nvPr/>
          </p:nvSpPr>
          <p:spPr bwMode="auto">
            <a:xfrm>
              <a:off x="7261225" y="628650"/>
              <a:ext cx="460375" cy="366713"/>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dirty="0">
                <a:sym typeface="微软雅黑" panose="020B0503020204020204" pitchFamily="34" charset="-122"/>
              </a:endParaRPr>
            </a:p>
          </p:txBody>
        </p:sp>
        <p:sp>
          <p:nvSpPr>
            <p:cNvPr id="14" name="Freeform 35"/>
            <p:cNvSpPr>
              <a:spLocks noEditPoints="1"/>
            </p:cNvSpPr>
            <p:nvPr/>
          </p:nvSpPr>
          <p:spPr bwMode="auto">
            <a:xfrm>
              <a:off x="7364413" y="790575"/>
              <a:ext cx="179388" cy="1619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ym typeface="微软雅黑" panose="020B0503020204020204" pitchFamily="34" charset="-122"/>
              </a:endParaRPr>
            </a:p>
          </p:txBody>
        </p:sp>
        <p:sp>
          <p:nvSpPr>
            <p:cNvPr id="15" name="Freeform 36"/>
            <p:cNvSpPr>
              <a:spLocks/>
            </p:cNvSpPr>
            <p:nvPr/>
          </p:nvSpPr>
          <p:spPr bwMode="auto">
            <a:xfrm>
              <a:off x="7605713" y="644525"/>
              <a:ext cx="96838" cy="1047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ym typeface="微软雅黑" panose="020B0503020204020204" pitchFamily="34" charset="-122"/>
              </a:endParaRPr>
            </a:p>
          </p:txBody>
        </p:sp>
        <p:sp>
          <p:nvSpPr>
            <p:cNvPr id="16" name="Freeform 37"/>
            <p:cNvSpPr>
              <a:spLocks/>
            </p:cNvSpPr>
            <p:nvPr/>
          </p:nvSpPr>
          <p:spPr bwMode="auto">
            <a:xfrm>
              <a:off x="7586663" y="582613"/>
              <a:ext cx="207963" cy="1936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ym typeface="微软雅黑" panose="020B0503020204020204" pitchFamily="34" charset="-122"/>
              </a:endParaRPr>
            </a:p>
          </p:txBody>
        </p:sp>
      </p:grpSp>
      <p:sp>
        <p:nvSpPr>
          <p:cNvPr id="17" name="Freeform 41"/>
          <p:cNvSpPr>
            <a:spLocks/>
          </p:cNvSpPr>
          <p:nvPr/>
        </p:nvSpPr>
        <p:spPr bwMode="auto">
          <a:xfrm>
            <a:off x="9986227" y="2116569"/>
            <a:ext cx="700571" cy="729521"/>
          </a:xfrm>
          <a:custGeom>
            <a:avLst/>
            <a:gdLst>
              <a:gd name="T0" fmla="*/ 33 w 242"/>
              <a:gd name="T1" fmla="*/ 106 h 252"/>
              <a:gd name="T2" fmla="*/ 38 w 242"/>
              <a:gd name="T3" fmla="*/ 92 h 252"/>
              <a:gd name="T4" fmla="*/ 43 w 242"/>
              <a:gd name="T5" fmla="*/ 80 h 252"/>
              <a:gd name="T6" fmla="*/ 45 w 242"/>
              <a:gd name="T7" fmla="*/ 65 h 252"/>
              <a:gd name="T8" fmla="*/ 52 w 242"/>
              <a:gd name="T9" fmla="*/ 46 h 252"/>
              <a:gd name="T10" fmla="*/ 62 w 242"/>
              <a:gd name="T11" fmla="*/ 29 h 252"/>
              <a:gd name="T12" fmla="*/ 81 w 242"/>
              <a:gd name="T13" fmla="*/ 14 h 252"/>
              <a:gd name="T14" fmla="*/ 102 w 242"/>
              <a:gd name="T15" fmla="*/ 4 h 252"/>
              <a:gd name="T16" fmla="*/ 126 w 242"/>
              <a:gd name="T17" fmla="*/ 0 h 252"/>
              <a:gd name="T18" fmla="*/ 152 w 242"/>
              <a:gd name="T19" fmla="*/ 4 h 252"/>
              <a:gd name="T20" fmla="*/ 178 w 242"/>
              <a:gd name="T21" fmla="*/ 14 h 252"/>
              <a:gd name="T22" fmla="*/ 192 w 242"/>
              <a:gd name="T23" fmla="*/ 26 h 252"/>
              <a:gd name="T24" fmla="*/ 204 w 242"/>
              <a:gd name="T25" fmla="*/ 43 h 252"/>
              <a:gd name="T26" fmla="*/ 211 w 242"/>
              <a:gd name="T27" fmla="*/ 63 h 252"/>
              <a:gd name="T28" fmla="*/ 213 w 242"/>
              <a:gd name="T29" fmla="*/ 82 h 252"/>
              <a:gd name="T30" fmla="*/ 221 w 242"/>
              <a:gd name="T31" fmla="*/ 97 h 252"/>
              <a:gd name="T32" fmla="*/ 221 w 242"/>
              <a:gd name="T33" fmla="*/ 106 h 252"/>
              <a:gd name="T34" fmla="*/ 223 w 242"/>
              <a:gd name="T35" fmla="*/ 121 h 252"/>
              <a:gd name="T36" fmla="*/ 235 w 242"/>
              <a:gd name="T37" fmla="*/ 143 h 252"/>
              <a:gd name="T38" fmla="*/ 242 w 242"/>
              <a:gd name="T39" fmla="*/ 162 h 252"/>
              <a:gd name="T40" fmla="*/ 242 w 242"/>
              <a:gd name="T41" fmla="*/ 182 h 252"/>
              <a:gd name="T42" fmla="*/ 237 w 242"/>
              <a:gd name="T43" fmla="*/ 194 h 252"/>
              <a:gd name="T44" fmla="*/ 232 w 242"/>
              <a:gd name="T45" fmla="*/ 199 h 252"/>
              <a:gd name="T46" fmla="*/ 228 w 242"/>
              <a:gd name="T47" fmla="*/ 194 h 252"/>
              <a:gd name="T48" fmla="*/ 218 w 242"/>
              <a:gd name="T49" fmla="*/ 179 h 252"/>
              <a:gd name="T50" fmla="*/ 213 w 242"/>
              <a:gd name="T51" fmla="*/ 189 h 252"/>
              <a:gd name="T52" fmla="*/ 202 w 242"/>
              <a:gd name="T53" fmla="*/ 208 h 252"/>
              <a:gd name="T54" fmla="*/ 213 w 242"/>
              <a:gd name="T55" fmla="*/ 220 h 252"/>
              <a:gd name="T56" fmla="*/ 221 w 242"/>
              <a:gd name="T57" fmla="*/ 228 h 252"/>
              <a:gd name="T58" fmla="*/ 221 w 242"/>
              <a:gd name="T59" fmla="*/ 235 h 252"/>
              <a:gd name="T60" fmla="*/ 216 w 242"/>
              <a:gd name="T61" fmla="*/ 242 h 252"/>
              <a:gd name="T62" fmla="*/ 202 w 242"/>
              <a:gd name="T63" fmla="*/ 250 h 252"/>
              <a:gd name="T64" fmla="*/ 178 w 242"/>
              <a:gd name="T65" fmla="*/ 252 h 252"/>
              <a:gd name="T66" fmla="*/ 152 w 242"/>
              <a:gd name="T67" fmla="*/ 247 h 252"/>
              <a:gd name="T68" fmla="*/ 133 w 242"/>
              <a:gd name="T69" fmla="*/ 242 h 252"/>
              <a:gd name="T70" fmla="*/ 119 w 242"/>
              <a:gd name="T71" fmla="*/ 242 h 252"/>
              <a:gd name="T72" fmla="*/ 102 w 242"/>
              <a:gd name="T73" fmla="*/ 252 h 252"/>
              <a:gd name="T74" fmla="*/ 83 w 242"/>
              <a:gd name="T75" fmla="*/ 252 h 252"/>
              <a:gd name="T76" fmla="*/ 52 w 242"/>
              <a:gd name="T77" fmla="*/ 252 h 252"/>
              <a:gd name="T78" fmla="*/ 36 w 242"/>
              <a:gd name="T79" fmla="*/ 245 h 252"/>
              <a:gd name="T80" fmla="*/ 31 w 242"/>
              <a:gd name="T81" fmla="*/ 237 h 252"/>
              <a:gd name="T82" fmla="*/ 31 w 242"/>
              <a:gd name="T83" fmla="*/ 230 h 252"/>
              <a:gd name="T84" fmla="*/ 31 w 242"/>
              <a:gd name="T85" fmla="*/ 223 h 252"/>
              <a:gd name="T86" fmla="*/ 38 w 242"/>
              <a:gd name="T87" fmla="*/ 218 h 252"/>
              <a:gd name="T88" fmla="*/ 50 w 242"/>
              <a:gd name="T89" fmla="*/ 216 h 252"/>
              <a:gd name="T90" fmla="*/ 48 w 242"/>
              <a:gd name="T91" fmla="*/ 211 h 252"/>
              <a:gd name="T92" fmla="*/ 33 w 242"/>
              <a:gd name="T93" fmla="*/ 196 h 252"/>
              <a:gd name="T94" fmla="*/ 26 w 242"/>
              <a:gd name="T95" fmla="*/ 179 h 252"/>
              <a:gd name="T96" fmla="*/ 24 w 242"/>
              <a:gd name="T97" fmla="*/ 177 h 252"/>
              <a:gd name="T98" fmla="*/ 22 w 242"/>
              <a:gd name="T99" fmla="*/ 184 h 252"/>
              <a:gd name="T100" fmla="*/ 10 w 242"/>
              <a:gd name="T101" fmla="*/ 194 h 252"/>
              <a:gd name="T102" fmla="*/ 5 w 242"/>
              <a:gd name="T103" fmla="*/ 194 h 252"/>
              <a:gd name="T104" fmla="*/ 0 w 242"/>
              <a:gd name="T105" fmla="*/ 184 h 252"/>
              <a:gd name="T106" fmla="*/ 3 w 242"/>
              <a:gd name="T107" fmla="*/ 162 h 252"/>
              <a:gd name="T108" fmla="*/ 10 w 242"/>
              <a:gd name="T109" fmla="*/ 143 h 252"/>
              <a:gd name="T110" fmla="*/ 24 w 242"/>
              <a:gd name="T111" fmla="*/ 126 h 252"/>
              <a:gd name="T112" fmla="*/ 36 w 242"/>
              <a:gd name="T113" fmla="*/ 11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52">
                <a:moveTo>
                  <a:pt x="36" y="114"/>
                </a:moveTo>
                <a:lnTo>
                  <a:pt x="36" y="114"/>
                </a:lnTo>
                <a:lnTo>
                  <a:pt x="33" y="111"/>
                </a:lnTo>
                <a:lnTo>
                  <a:pt x="33" y="109"/>
                </a:lnTo>
                <a:lnTo>
                  <a:pt x="33" y="109"/>
                </a:lnTo>
                <a:lnTo>
                  <a:pt x="33" y="106"/>
                </a:lnTo>
                <a:lnTo>
                  <a:pt x="33" y="106"/>
                </a:lnTo>
                <a:lnTo>
                  <a:pt x="33" y="104"/>
                </a:lnTo>
                <a:lnTo>
                  <a:pt x="36" y="102"/>
                </a:lnTo>
                <a:lnTo>
                  <a:pt x="36" y="99"/>
                </a:lnTo>
                <a:lnTo>
                  <a:pt x="36" y="97"/>
                </a:lnTo>
                <a:lnTo>
                  <a:pt x="38" y="97"/>
                </a:lnTo>
                <a:lnTo>
                  <a:pt x="38" y="94"/>
                </a:lnTo>
                <a:lnTo>
                  <a:pt x="38" y="92"/>
                </a:lnTo>
                <a:lnTo>
                  <a:pt x="38" y="89"/>
                </a:lnTo>
                <a:lnTo>
                  <a:pt x="41" y="89"/>
                </a:lnTo>
                <a:lnTo>
                  <a:pt x="41" y="87"/>
                </a:lnTo>
                <a:lnTo>
                  <a:pt x="41" y="85"/>
                </a:lnTo>
                <a:lnTo>
                  <a:pt x="41" y="82"/>
                </a:lnTo>
                <a:lnTo>
                  <a:pt x="41" y="82"/>
                </a:lnTo>
                <a:lnTo>
                  <a:pt x="43" y="80"/>
                </a:lnTo>
                <a:lnTo>
                  <a:pt x="43" y="80"/>
                </a:lnTo>
                <a:lnTo>
                  <a:pt x="43" y="77"/>
                </a:lnTo>
                <a:lnTo>
                  <a:pt x="43" y="77"/>
                </a:lnTo>
                <a:lnTo>
                  <a:pt x="43" y="75"/>
                </a:lnTo>
                <a:lnTo>
                  <a:pt x="43" y="72"/>
                </a:lnTo>
                <a:lnTo>
                  <a:pt x="43" y="68"/>
                </a:lnTo>
                <a:lnTo>
                  <a:pt x="45" y="65"/>
                </a:lnTo>
                <a:lnTo>
                  <a:pt x="45" y="60"/>
                </a:lnTo>
                <a:lnTo>
                  <a:pt x="48" y="58"/>
                </a:lnTo>
                <a:lnTo>
                  <a:pt x="48" y="55"/>
                </a:lnTo>
                <a:lnTo>
                  <a:pt x="48" y="53"/>
                </a:lnTo>
                <a:lnTo>
                  <a:pt x="50" y="51"/>
                </a:lnTo>
                <a:lnTo>
                  <a:pt x="50" y="48"/>
                </a:lnTo>
                <a:lnTo>
                  <a:pt x="52" y="46"/>
                </a:lnTo>
                <a:lnTo>
                  <a:pt x="52" y="43"/>
                </a:lnTo>
                <a:lnTo>
                  <a:pt x="55" y="41"/>
                </a:lnTo>
                <a:lnTo>
                  <a:pt x="55" y="38"/>
                </a:lnTo>
                <a:lnTo>
                  <a:pt x="57" y="38"/>
                </a:lnTo>
                <a:lnTo>
                  <a:pt x="59" y="36"/>
                </a:lnTo>
                <a:lnTo>
                  <a:pt x="59" y="34"/>
                </a:lnTo>
                <a:lnTo>
                  <a:pt x="62" y="29"/>
                </a:lnTo>
                <a:lnTo>
                  <a:pt x="64" y="26"/>
                </a:lnTo>
                <a:lnTo>
                  <a:pt x="67" y="24"/>
                </a:lnTo>
                <a:lnTo>
                  <a:pt x="69" y="21"/>
                </a:lnTo>
                <a:lnTo>
                  <a:pt x="74" y="19"/>
                </a:lnTo>
                <a:lnTo>
                  <a:pt x="76" y="17"/>
                </a:lnTo>
                <a:lnTo>
                  <a:pt x="78" y="14"/>
                </a:lnTo>
                <a:lnTo>
                  <a:pt x="81" y="14"/>
                </a:lnTo>
                <a:lnTo>
                  <a:pt x="83" y="12"/>
                </a:lnTo>
                <a:lnTo>
                  <a:pt x="86" y="9"/>
                </a:lnTo>
                <a:lnTo>
                  <a:pt x="88" y="9"/>
                </a:lnTo>
                <a:lnTo>
                  <a:pt x="93" y="7"/>
                </a:lnTo>
                <a:lnTo>
                  <a:pt x="95" y="7"/>
                </a:lnTo>
                <a:lnTo>
                  <a:pt x="97" y="4"/>
                </a:lnTo>
                <a:lnTo>
                  <a:pt x="102" y="4"/>
                </a:lnTo>
                <a:lnTo>
                  <a:pt x="104" y="2"/>
                </a:lnTo>
                <a:lnTo>
                  <a:pt x="109" y="2"/>
                </a:lnTo>
                <a:lnTo>
                  <a:pt x="112" y="2"/>
                </a:lnTo>
                <a:lnTo>
                  <a:pt x="116" y="2"/>
                </a:lnTo>
                <a:lnTo>
                  <a:pt x="119" y="0"/>
                </a:lnTo>
                <a:lnTo>
                  <a:pt x="123" y="0"/>
                </a:lnTo>
                <a:lnTo>
                  <a:pt x="126" y="0"/>
                </a:lnTo>
                <a:lnTo>
                  <a:pt x="131" y="0"/>
                </a:lnTo>
                <a:lnTo>
                  <a:pt x="133" y="0"/>
                </a:lnTo>
                <a:lnTo>
                  <a:pt x="138" y="2"/>
                </a:lnTo>
                <a:lnTo>
                  <a:pt x="142" y="2"/>
                </a:lnTo>
                <a:lnTo>
                  <a:pt x="145" y="2"/>
                </a:lnTo>
                <a:lnTo>
                  <a:pt x="150" y="2"/>
                </a:lnTo>
                <a:lnTo>
                  <a:pt x="152" y="4"/>
                </a:lnTo>
                <a:lnTo>
                  <a:pt x="157" y="4"/>
                </a:lnTo>
                <a:lnTo>
                  <a:pt x="159" y="4"/>
                </a:lnTo>
                <a:lnTo>
                  <a:pt x="164" y="7"/>
                </a:lnTo>
                <a:lnTo>
                  <a:pt x="166" y="9"/>
                </a:lnTo>
                <a:lnTo>
                  <a:pt x="171" y="9"/>
                </a:lnTo>
                <a:lnTo>
                  <a:pt x="173" y="12"/>
                </a:lnTo>
                <a:lnTo>
                  <a:pt x="178" y="14"/>
                </a:lnTo>
                <a:lnTo>
                  <a:pt x="180" y="17"/>
                </a:lnTo>
                <a:lnTo>
                  <a:pt x="183" y="17"/>
                </a:lnTo>
                <a:lnTo>
                  <a:pt x="185" y="19"/>
                </a:lnTo>
                <a:lnTo>
                  <a:pt x="185" y="19"/>
                </a:lnTo>
                <a:lnTo>
                  <a:pt x="187" y="21"/>
                </a:lnTo>
                <a:lnTo>
                  <a:pt x="190" y="24"/>
                </a:lnTo>
                <a:lnTo>
                  <a:pt x="192" y="26"/>
                </a:lnTo>
                <a:lnTo>
                  <a:pt x="195" y="29"/>
                </a:lnTo>
                <a:lnTo>
                  <a:pt x="197" y="31"/>
                </a:lnTo>
                <a:lnTo>
                  <a:pt x="197" y="34"/>
                </a:lnTo>
                <a:lnTo>
                  <a:pt x="199" y="36"/>
                </a:lnTo>
                <a:lnTo>
                  <a:pt x="202" y="38"/>
                </a:lnTo>
                <a:lnTo>
                  <a:pt x="202" y="41"/>
                </a:lnTo>
                <a:lnTo>
                  <a:pt x="204" y="43"/>
                </a:lnTo>
                <a:lnTo>
                  <a:pt x="206" y="48"/>
                </a:lnTo>
                <a:lnTo>
                  <a:pt x="206" y="51"/>
                </a:lnTo>
                <a:lnTo>
                  <a:pt x="206" y="53"/>
                </a:lnTo>
                <a:lnTo>
                  <a:pt x="209" y="55"/>
                </a:lnTo>
                <a:lnTo>
                  <a:pt x="209" y="58"/>
                </a:lnTo>
                <a:lnTo>
                  <a:pt x="209" y="60"/>
                </a:lnTo>
                <a:lnTo>
                  <a:pt x="211" y="63"/>
                </a:lnTo>
                <a:lnTo>
                  <a:pt x="211" y="65"/>
                </a:lnTo>
                <a:lnTo>
                  <a:pt x="211" y="70"/>
                </a:lnTo>
                <a:lnTo>
                  <a:pt x="211" y="75"/>
                </a:lnTo>
                <a:lnTo>
                  <a:pt x="213" y="77"/>
                </a:lnTo>
                <a:lnTo>
                  <a:pt x="213" y="82"/>
                </a:lnTo>
                <a:lnTo>
                  <a:pt x="213" y="82"/>
                </a:lnTo>
                <a:lnTo>
                  <a:pt x="213" y="82"/>
                </a:lnTo>
                <a:lnTo>
                  <a:pt x="216" y="85"/>
                </a:lnTo>
                <a:lnTo>
                  <a:pt x="216" y="87"/>
                </a:lnTo>
                <a:lnTo>
                  <a:pt x="218" y="89"/>
                </a:lnTo>
                <a:lnTo>
                  <a:pt x="218" y="89"/>
                </a:lnTo>
                <a:lnTo>
                  <a:pt x="218" y="92"/>
                </a:lnTo>
                <a:lnTo>
                  <a:pt x="221" y="94"/>
                </a:lnTo>
                <a:lnTo>
                  <a:pt x="221" y="97"/>
                </a:lnTo>
                <a:lnTo>
                  <a:pt x="221" y="99"/>
                </a:lnTo>
                <a:lnTo>
                  <a:pt x="221" y="99"/>
                </a:lnTo>
                <a:lnTo>
                  <a:pt x="221" y="102"/>
                </a:lnTo>
                <a:lnTo>
                  <a:pt x="221" y="104"/>
                </a:lnTo>
                <a:lnTo>
                  <a:pt x="221" y="104"/>
                </a:lnTo>
                <a:lnTo>
                  <a:pt x="221" y="106"/>
                </a:lnTo>
                <a:lnTo>
                  <a:pt x="221" y="106"/>
                </a:lnTo>
                <a:lnTo>
                  <a:pt x="221" y="111"/>
                </a:lnTo>
                <a:lnTo>
                  <a:pt x="218" y="111"/>
                </a:lnTo>
                <a:lnTo>
                  <a:pt x="218" y="114"/>
                </a:lnTo>
                <a:lnTo>
                  <a:pt x="218" y="114"/>
                </a:lnTo>
                <a:lnTo>
                  <a:pt x="218" y="114"/>
                </a:lnTo>
                <a:lnTo>
                  <a:pt x="221" y="116"/>
                </a:lnTo>
                <a:lnTo>
                  <a:pt x="223" y="121"/>
                </a:lnTo>
                <a:lnTo>
                  <a:pt x="225" y="123"/>
                </a:lnTo>
                <a:lnTo>
                  <a:pt x="228" y="126"/>
                </a:lnTo>
                <a:lnTo>
                  <a:pt x="228" y="131"/>
                </a:lnTo>
                <a:lnTo>
                  <a:pt x="230" y="133"/>
                </a:lnTo>
                <a:lnTo>
                  <a:pt x="232" y="136"/>
                </a:lnTo>
                <a:lnTo>
                  <a:pt x="232" y="140"/>
                </a:lnTo>
                <a:lnTo>
                  <a:pt x="235" y="143"/>
                </a:lnTo>
                <a:lnTo>
                  <a:pt x="237" y="145"/>
                </a:lnTo>
                <a:lnTo>
                  <a:pt x="237" y="148"/>
                </a:lnTo>
                <a:lnTo>
                  <a:pt x="237" y="150"/>
                </a:lnTo>
                <a:lnTo>
                  <a:pt x="240" y="153"/>
                </a:lnTo>
                <a:lnTo>
                  <a:pt x="240" y="155"/>
                </a:lnTo>
                <a:lnTo>
                  <a:pt x="240" y="157"/>
                </a:lnTo>
                <a:lnTo>
                  <a:pt x="242" y="162"/>
                </a:lnTo>
                <a:lnTo>
                  <a:pt x="242" y="167"/>
                </a:lnTo>
                <a:lnTo>
                  <a:pt x="242" y="172"/>
                </a:lnTo>
                <a:lnTo>
                  <a:pt x="242" y="174"/>
                </a:lnTo>
                <a:lnTo>
                  <a:pt x="242" y="174"/>
                </a:lnTo>
                <a:lnTo>
                  <a:pt x="242" y="177"/>
                </a:lnTo>
                <a:lnTo>
                  <a:pt x="242" y="179"/>
                </a:lnTo>
                <a:lnTo>
                  <a:pt x="242" y="182"/>
                </a:lnTo>
                <a:lnTo>
                  <a:pt x="240" y="187"/>
                </a:lnTo>
                <a:lnTo>
                  <a:pt x="240" y="189"/>
                </a:lnTo>
                <a:lnTo>
                  <a:pt x="240" y="189"/>
                </a:lnTo>
                <a:lnTo>
                  <a:pt x="240" y="191"/>
                </a:lnTo>
                <a:lnTo>
                  <a:pt x="237" y="191"/>
                </a:lnTo>
                <a:lnTo>
                  <a:pt x="237" y="194"/>
                </a:lnTo>
                <a:lnTo>
                  <a:pt x="237" y="194"/>
                </a:lnTo>
                <a:lnTo>
                  <a:pt x="237" y="194"/>
                </a:lnTo>
                <a:lnTo>
                  <a:pt x="235" y="196"/>
                </a:lnTo>
                <a:lnTo>
                  <a:pt x="235" y="196"/>
                </a:lnTo>
                <a:lnTo>
                  <a:pt x="235" y="196"/>
                </a:lnTo>
                <a:lnTo>
                  <a:pt x="232" y="196"/>
                </a:lnTo>
                <a:lnTo>
                  <a:pt x="232" y="199"/>
                </a:lnTo>
                <a:lnTo>
                  <a:pt x="232" y="199"/>
                </a:lnTo>
                <a:lnTo>
                  <a:pt x="232" y="199"/>
                </a:lnTo>
                <a:lnTo>
                  <a:pt x="230" y="196"/>
                </a:lnTo>
                <a:lnTo>
                  <a:pt x="230" y="196"/>
                </a:lnTo>
                <a:lnTo>
                  <a:pt x="228" y="196"/>
                </a:lnTo>
                <a:lnTo>
                  <a:pt x="228" y="196"/>
                </a:lnTo>
                <a:lnTo>
                  <a:pt x="228" y="196"/>
                </a:lnTo>
                <a:lnTo>
                  <a:pt x="228" y="194"/>
                </a:lnTo>
                <a:lnTo>
                  <a:pt x="225" y="194"/>
                </a:lnTo>
                <a:lnTo>
                  <a:pt x="225" y="191"/>
                </a:lnTo>
                <a:lnTo>
                  <a:pt x="223" y="189"/>
                </a:lnTo>
                <a:lnTo>
                  <a:pt x="223" y="189"/>
                </a:lnTo>
                <a:lnTo>
                  <a:pt x="221" y="187"/>
                </a:lnTo>
                <a:lnTo>
                  <a:pt x="221" y="184"/>
                </a:lnTo>
                <a:lnTo>
                  <a:pt x="218" y="179"/>
                </a:lnTo>
                <a:lnTo>
                  <a:pt x="218" y="179"/>
                </a:lnTo>
                <a:lnTo>
                  <a:pt x="218" y="179"/>
                </a:lnTo>
                <a:lnTo>
                  <a:pt x="218" y="182"/>
                </a:lnTo>
                <a:lnTo>
                  <a:pt x="218" y="182"/>
                </a:lnTo>
                <a:lnTo>
                  <a:pt x="216" y="182"/>
                </a:lnTo>
                <a:lnTo>
                  <a:pt x="216" y="187"/>
                </a:lnTo>
                <a:lnTo>
                  <a:pt x="213" y="189"/>
                </a:lnTo>
                <a:lnTo>
                  <a:pt x="211" y="196"/>
                </a:lnTo>
                <a:lnTo>
                  <a:pt x="211" y="199"/>
                </a:lnTo>
                <a:lnTo>
                  <a:pt x="209" y="201"/>
                </a:lnTo>
                <a:lnTo>
                  <a:pt x="206" y="203"/>
                </a:lnTo>
                <a:lnTo>
                  <a:pt x="204" y="206"/>
                </a:lnTo>
                <a:lnTo>
                  <a:pt x="204" y="208"/>
                </a:lnTo>
                <a:lnTo>
                  <a:pt x="202" y="208"/>
                </a:lnTo>
                <a:lnTo>
                  <a:pt x="199" y="213"/>
                </a:lnTo>
                <a:lnTo>
                  <a:pt x="199" y="213"/>
                </a:lnTo>
                <a:lnTo>
                  <a:pt x="199" y="213"/>
                </a:lnTo>
                <a:lnTo>
                  <a:pt x="202" y="213"/>
                </a:lnTo>
                <a:lnTo>
                  <a:pt x="206" y="216"/>
                </a:lnTo>
                <a:lnTo>
                  <a:pt x="211" y="218"/>
                </a:lnTo>
                <a:lnTo>
                  <a:pt x="213" y="220"/>
                </a:lnTo>
                <a:lnTo>
                  <a:pt x="216" y="220"/>
                </a:lnTo>
                <a:lnTo>
                  <a:pt x="218" y="223"/>
                </a:lnTo>
                <a:lnTo>
                  <a:pt x="218" y="225"/>
                </a:lnTo>
                <a:lnTo>
                  <a:pt x="218" y="225"/>
                </a:lnTo>
                <a:lnTo>
                  <a:pt x="221" y="228"/>
                </a:lnTo>
                <a:lnTo>
                  <a:pt x="221" y="228"/>
                </a:lnTo>
                <a:lnTo>
                  <a:pt x="221" y="228"/>
                </a:lnTo>
                <a:lnTo>
                  <a:pt x="221" y="230"/>
                </a:lnTo>
                <a:lnTo>
                  <a:pt x="223" y="230"/>
                </a:lnTo>
                <a:lnTo>
                  <a:pt x="223" y="233"/>
                </a:lnTo>
                <a:lnTo>
                  <a:pt x="223" y="233"/>
                </a:lnTo>
                <a:lnTo>
                  <a:pt x="223" y="235"/>
                </a:lnTo>
                <a:lnTo>
                  <a:pt x="221" y="235"/>
                </a:lnTo>
                <a:lnTo>
                  <a:pt x="221" y="235"/>
                </a:lnTo>
                <a:lnTo>
                  <a:pt x="221" y="237"/>
                </a:lnTo>
                <a:lnTo>
                  <a:pt x="221" y="237"/>
                </a:lnTo>
                <a:lnTo>
                  <a:pt x="221" y="240"/>
                </a:lnTo>
                <a:lnTo>
                  <a:pt x="218" y="240"/>
                </a:lnTo>
                <a:lnTo>
                  <a:pt x="218" y="242"/>
                </a:lnTo>
                <a:lnTo>
                  <a:pt x="218" y="242"/>
                </a:lnTo>
                <a:lnTo>
                  <a:pt x="216" y="242"/>
                </a:lnTo>
                <a:lnTo>
                  <a:pt x="213" y="245"/>
                </a:lnTo>
                <a:lnTo>
                  <a:pt x="211" y="245"/>
                </a:lnTo>
                <a:lnTo>
                  <a:pt x="209" y="247"/>
                </a:lnTo>
                <a:lnTo>
                  <a:pt x="206" y="247"/>
                </a:lnTo>
                <a:lnTo>
                  <a:pt x="206" y="247"/>
                </a:lnTo>
                <a:lnTo>
                  <a:pt x="204" y="247"/>
                </a:lnTo>
                <a:lnTo>
                  <a:pt x="202" y="250"/>
                </a:lnTo>
                <a:lnTo>
                  <a:pt x="199" y="250"/>
                </a:lnTo>
                <a:lnTo>
                  <a:pt x="197" y="250"/>
                </a:lnTo>
                <a:lnTo>
                  <a:pt x="192" y="250"/>
                </a:lnTo>
                <a:lnTo>
                  <a:pt x="190" y="250"/>
                </a:lnTo>
                <a:lnTo>
                  <a:pt x="185" y="252"/>
                </a:lnTo>
                <a:lnTo>
                  <a:pt x="183" y="252"/>
                </a:lnTo>
                <a:lnTo>
                  <a:pt x="178" y="252"/>
                </a:lnTo>
                <a:lnTo>
                  <a:pt x="176" y="252"/>
                </a:lnTo>
                <a:lnTo>
                  <a:pt x="171" y="252"/>
                </a:lnTo>
                <a:lnTo>
                  <a:pt x="168" y="250"/>
                </a:lnTo>
                <a:lnTo>
                  <a:pt x="164" y="250"/>
                </a:lnTo>
                <a:lnTo>
                  <a:pt x="161" y="250"/>
                </a:lnTo>
                <a:lnTo>
                  <a:pt x="157" y="250"/>
                </a:lnTo>
                <a:lnTo>
                  <a:pt x="152" y="247"/>
                </a:lnTo>
                <a:lnTo>
                  <a:pt x="150" y="247"/>
                </a:lnTo>
                <a:lnTo>
                  <a:pt x="145" y="247"/>
                </a:lnTo>
                <a:lnTo>
                  <a:pt x="142" y="245"/>
                </a:lnTo>
                <a:lnTo>
                  <a:pt x="138" y="245"/>
                </a:lnTo>
                <a:lnTo>
                  <a:pt x="135" y="242"/>
                </a:lnTo>
                <a:lnTo>
                  <a:pt x="133" y="242"/>
                </a:lnTo>
                <a:lnTo>
                  <a:pt x="133" y="242"/>
                </a:lnTo>
                <a:lnTo>
                  <a:pt x="133" y="242"/>
                </a:lnTo>
                <a:lnTo>
                  <a:pt x="131" y="242"/>
                </a:lnTo>
                <a:lnTo>
                  <a:pt x="128" y="242"/>
                </a:lnTo>
                <a:lnTo>
                  <a:pt x="126" y="242"/>
                </a:lnTo>
                <a:lnTo>
                  <a:pt x="123" y="242"/>
                </a:lnTo>
                <a:lnTo>
                  <a:pt x="121" y="240"/>
                </a:lnTo>
                <a:lnTo>
                  <a:pt x="119" y="242"/>
                </a:lnTo>
                <a:lnTo>
                  <a:pt x="116" y="245"/>
                </a:lnTo>
                <a:lnTo>
                  <a:pt x="114" y="245"/>
                </a:lnTo>
                <a:lnTo>
                  <a:pt x="112" y="247"/>
                </a:lnTo>
                <a:lnTo>
                  <a:pt x="109" y="247"/>
                </a:lnTo>
                <a:lnTo>
                  <a:pt x="107" y="250"/>
                </a:lnTo>
                <a:lnTo>
                  <a:pt x="104" y="250"/>
                </a:lnTo>
                <a:lnTo>
                  <a:pt x="102" y="252"/>
                </a:lnTo>
                <a:lnTo>
                  <a:pt x="100" y="252"/>
                </a:lnTo>
                <a:lnTo>
                  <a:pt x="95" y="252"/>
                </a:lnTo>
                <a:lnTo>
                  <a:pt x="93" y="252"/>
                </a:lnTo>
                <a:lnTo>
                  <a:pt x="90" y="252"/>
                </a:lnTo>
                <a:lnTo>
                  <a:pt x="88" y="252"/>
                </a:lnTo>
                <a:lnTo>
                  <a:pt x="86" y="252"/>
                </a:lnTo>
                <a:lnTo>
                  <a:pt x="83" y="252"/>
                </a:lnTo>
                <a:lnTo>
                  <a:pt x="81" y="252"/>
                </a:lnTo>
                <a:lnTo>
                  <a:pt x="74" y="252"/>
                </a:lnTo>
                <a:lnTo>
                  <a:pt x="69" y="252"/>
                </a:lnTo>
                <a:lnTo>
                  <a:pt x="62" y="252"/>
                </a:lnTo>
                <a:lnTo>
                  <a:pt x="59" y="252"/>
                </a:lnTo>
                <a:lnTo>
                  <a:pt x="57" y="252"/>
                </a:lnTo>
                <a:lnTo>
                  <a:pt x="52" y="252"/>
                </a:lnTo>
                <a:lnTo>
                  <a:pt x="50" y="250"/>
                </a:lnTo>
                <a:lnTo>
                  <a:pt x="48" y="250"/>
                </a:lnTo>
                <a:lnTo>
                  <a:pt x="45" y="250"/>
                </a:lnTo>
                <a:lnTo>
                  <a:pt x="43" y="247"/>
                </a:lnTo>
                <a:lnTo>
                  <a:pt x="41" y="247"/>
                </a:lnTo>
                <a:lnTo>
                  <a:pt x="38" y="245"/>
                </a:lnTo>
                <a:lnTo>
                  <a:pt x="36" y="245"/>
                </a:lnTo>
                <a:lnTo>
                  <a:pt x="33" y="242"/>
                </a:lnTo>
                <a:lnTo>
                  <a:pt x="33" y="242"/>
                </a:lnTo>
                <a:lnTo>
                  <a:pt x="33" y="242"/>
                </a:lnTo>
                <a:lnTo>
                  <a:pt x="31" y="240"/>
                </a:lnTo>
                <a:lnTo>
                  <a:pt x="31" y="240"/>
                </a:lnTo>
                <a:lnTo>
                  <a:pt x="31" y="240"/>
                </a:lnTo>
                <a:lnTo>
                  <a:pt x="31" y="237"/>
                </a:lnTo>
                <a:lnTo>
                  <a:pt x="31" y="237"/>
                </a:lnTo>
                <a:lnTo>
                  <a:pt x="29" y="235"/>
                </a:lnTo>
                <a:lnTo>
                  <a:pt x="29" y="235"/>
                </a:lnTo>
                <a:lnTo>
                  <a:pt x="29" y="235"/>
                </a:lnTo>
                <a:lnTo>
                  <a:pt x="29" y="233"/>
                </a:lnTo>
                <a:lnTo>
                  <a:pt x="29" y="233"/>
                </a:lnTo>
                <a:lnTo>
                  <a:pt x="31" y="230"/>
                </a:lnTo>
                <a:lnTo>
                  <a:pt x="31" y="230"/>
                </a:lnTo>
                <a:lnTo>
                  <a:pt x="31" y="228"/>
                </a:lnTo>
                <a:lnTo>
                  <a:pt x="31" y="228"/>
                </a:lnTo>
                <a:lnTo>
                  <a:pt x="31" y="225"/>
                </a:lnTo>
                <a:lnTo>
                  <a:pt x="31" y="225"/>
                </a:lnTo>
                <a:lnTo>
                  <a:pt x="31" y="223"/>
                </a:lnTo>
                <a:lnTo>
                  <a:pt x="31" y="223"/>
                </a:lnTo>
                <a:lnTo>
                  <a:pt x="33" y="223"/>
                </a:lnTo>
                <a:lnTo>
                  <a:pt x="33" y="220"/>
                </a:lnTo>
                <a:lnTo>
                  <a:pt x="36" y="220"/>
                </a:lnTo>
                <a:lnTo>
                  <a:pt x="36" y="220"/>
                </a:lnTo>
                <a:lnTo>
                  <a:pt x="36" y="218"/>
                </a:lnTo>
                <a:lnTo>
                  <a:pt x="38" y="218"/>
                </a:lnTo>
                <a:lnTo>
                  <a:pt x="38" y="218"/>
                </a:lnTo>
                <a:lnTo>
                  <a:pt x="41" y="218"/>
                </a:lnTo>
                <a:lnTo>
                  <a:pt x="41" y="216"/>
                </a:lnTo>
                <a:lnTo>
                  <a:pt x="43" y="216"/>
                </a:lnTo>
                <a:lnTo>
                  <a:pt x="45" y="216"/>
                </a:lnTo>
                <a:lnTo>
                  <a:pt x="45" y="216"/>
                </a:lnTo>
                <a:lnTo>
                  <a:pt x="48" y="216"/>
                </a:lnTo>
                <a:lnTo>
                  <a:pt x="50" y="216"/>
                </a:lnTo>
                <a:lnTo>
                  <a:pt x="50" y="216"/>
                </a:lnTo>
                <a:lnTo>
                  <a:pt x="50" y="216"/>
                </a:lnTo>
                <a:lnTo>
                  <a:pt x="50" y="216"/>
                </a:lnTo>
                <a:lnTo>
                  <a:pt x="50" y="213"/>
                </a:lnTo>
                <a:lnTo>
                  <a:pt x="50" y="213"/>
                </a:lnTo>
                <a:lnTo>
                  <a:pt x="50" y="213"/>
                </a:lnTo>
                <a:lnTo>
                  <a:pt x="48" y="211"/>
                </a:lnTo>
                <a:lnTo>
                  <a:pt x="45" y="208"/>
                </a:lnTo>
                <a:lnTo>
                  <a:pt x="43" y="208"/>
                </a:lnTo>
                <a:lnTo>
                  <a:pt x="41" y="206"/>
                </a:lnTo>
                <a:lnTo>
                  <a:pt x="38" y="203"/>
                </a:lnTo>
                <a:lnTo>
                  <a:pt x="36" y="199"/>
                </a:lnTo>
                <a:lnTo>
                  <a:pt x="36" y="199"/>
                </a:lnTo>
                <a:lnTo>
                  <a:pt x="33" y="196"/>
                </a:lnTo>
                <a:lnTo>
                  <a:pt x="33" y="194"/>
                </a:lnTo>
                <a:lnTo>
                  <a:pt x="31" y="191"/>
                </a:lnTo>
                <a:lnTo>
                  <a:pt x="31" y="189"/>
                </a:lnTo>
                <a:lnTo>
                  <a:pt x="29" y="187"/>
                </a:lnTo>
                <a:lnTo>
                  <a:pt x="29" y="184"/>
                </a:lnTo>
                <a:lnTo>
                  <a:pt x="26" y="182"/>
                </a:lnTo>
                <a:lnTo>
                  <a:pt x="26" y="179"/>
                </a:lnTo>
                <a:lnTo>
                  <a:pt x="26" y="177"/>
                </a:lnTo>
                <a:lnTo>
                  <a:pt x="26" y="177"/>
                </a:lnTo>
                <a:lnTo>
                  <a:pt x="26" y="177"/>
                </a:lnTo>
                <a:lnTo>
                  <a:pt x="26" y="177"/>
                </a:lnTo>
                <a:lnTo>
                  <a:pt x="26" y="177"/>
                </a:lnTo>
                <a:lnTo>
                  <a:pt x="24" y="177"/>
                </a:lnTo>
                <a:lnTo>
                  <a:pt x="24" y="177"/>
                </a:lnTo>
                <a:lnTo>
                  <a:pt x="24" y="177"/>
                </a:lnTo>
                <a:lnTo>
                  <a:pt x="24" y="179"/>
                </a:lnTo>
                <a:lnTo>
                  <a:pt x="24" y="179"/>
                </a:lnTo>
                <a:lnTo>
                  <a:pt x="24" y="179"/>
                </a:lnTo>
                <a:lnTo>
                  <a:pt x="22" y="182"/>
                </a:lnTo>
                <a:lnTo>
                  <a:pt x="22" y="184"/>
                </a:lnTo>
                <a:lnTo>
                  <a:pt x="22" y="184"/>
                </a:lnTo>
                <a:lnTo>
                  <a:pt x="19" y="187"/>
                </a:lnTo>
                <a:lnTo>
                  <a:pt x="19" y="187"/>
                </a:lnTo>
                <a:lnTo>
                  <a:pt x="17" y="189"/>
                </a:lnTo>
                <a:lnTo>
                  <a:pt x="14" y="191"/>
                </a:lnTo>
                <a:lnTo>
                  <a:pt x="14" y="191"/>
                </a:lnTo>
                <a:lnTo>
                  <a:pt x="12" y="194"/>
                </a:lnTo>
                <a:lnTo>
                  <a:pt x="10" y="194"/>
                </a:lnTo>
                <a:lnTo>
                  <a:pt x="10" y="194"/>
                </a:lnTo>
                <a:lnTo>
                  <a:pt x="7" y="194"/>
                </a:lnTo>
                <a:lnTo>
                  <a:pt x="5" y="196"/>
                </a:lnTo>
                <a:lnTo>
                  <a:pt x="5" y="196"/>
                </a:lnTo>
                <a:lnTo>
                  <a:pt x="5" y="196"/>
                </a:lnTo>
                <a:lnTo>
                  <a:pt x="5" y="194"/>
                </a:lnTo>
                <a:lnTo>
                  <a:pt x="5" y="194"/>
                </a:lnTo>
                <a:lnTo>
                  <a:pt x="3" y="194"/>
                </a:lnTo>
                <a:lnTo>
                  <a:pt x="3" y="191"/>
                </a:lnTo>
                <a:lnTo>
                  <a:pt x="3" y="191"/>
                </a:lnTo>
                <a:lnTo>
                  <a:pt x="3" y="189"/>
                </a:lnTo>
                <a:lnTo>
                  <a:pt x="3" y="189"/>
                </a:lnTo>
                <a:lnTo>
                  <a:pt x="3" y="187"/>
                </a:lnTo>
                <a:lnTo>
                  <a:pt x="0" y="184"/>
                </a:lnTo>
                <a:lnTo>
                  <a:pt x="0" y="182"/>
                </a:lnTo>
                <a:lnTo>
                  <a:pt x="0" y="179"/>
                </a:lnTo>
                <a:lnTo>
                  <a:pt x="0" y="174"/>
                </a:lnTo>
                <a:lnTo>
                  <a:pt x="0" y="170"/>
                </a:lnTo>
                <a:lnTo>
                  <a:pt x="0" y="167"/>
                </a:lnTo>
                <a:lnTo>
                  <a:pt x="3" y="165"/>
                </a:lnTo>
                <a:lnTo>
                  <a:pt x="3" y="162"/>
                </a:lnTo>
                <a:lnTo>
                  <a:pt x="3" y="160"/>
                </a:lnTo>
                <a:lnTo>
                  <a:pt x="3" y="157"/>
                </a:lnTo>
                <a:lnTo>
                  <a:pt x="5" y="155"/>
                </a:lnTo>
                <a:lnTo>
                  <a:pt x="5" y="153"/>
                </a:lnTo>
                <a:lnTo>
                  <a:pt x="7" y="150"/>
                </a:lnTo>
                <a:lnTo>
                  <a:pt x="7" y="148"/>
                </a:lnTo>
                <a:lnTo>
                  <a:pt x="10" y="143"/>
                </a:lnTo>
                <a:lnTo>
                  <a:pt x="10" y="140"/>
                </a:lnTo>
                <a:lnTo>
                  <a:pt x="12" y="138"/>
                </a:lnTo>
                <a:lnTo>
                  <a:pt x="14" y="136"/>
                </a:lnTo>
                <a:lnTo>
                  <a:pt x="17" y="133"/>
                </a:lnTo>
                <a:lnTo>
                  <a:pt x="19" y="131"/>
                </a:lnTo>
                <a:lnTo>
                  <a:pt x="22" y="128"/>
                </a:lnTo>
                <a:lnTo>
                  <a:pt x="24" y="126"/>
                </a:lnTo>
                <a:lnTo>
                  <a:pt x="24" y="123"/>
                </a:lnTo>
                <a:lnTo>
                  <a:pt x="26" y="123"/>
                </a:lnTo>
                <a:lnTo>
                  <a:pt x="26" y="121"/>
                </a:lnTo>
                <a:lnTo>
                  <a:pt x="29" y="119"/>
                </a:lnTo>
                <a:lnTo>
                  <a:pt x="31" y="116"/>
                </a:lnTo>
                <a:lnTo>
                  <a:pt x="33" y="114"/>
                </a:lnTo>
                <a:lnTo>
                  <a:pt x="36" y="114"/>
                </a:ln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ym typeface="微软雅黑" panose="020B0503020204020204" pitchFamily="34" charset="-122"/>
            </a:endParaRPr>
          </a:p>
        </p:txBody>
      </p:sp>
      <p:grpSp>
        <p:nvGrpSpPr>
          <p:cNvPr id="18" name="组合 17"/>
          <p:cNvGrpSpPr/>
          <p:nvPr/>
        </p:nvGrpSpPr>
        <p:grpSpPr>
          <a:xfrm>
            <a:off x="7072976" y="2116569"/>
            <a:ext cx="984426" cy="818732"/>
            <a:chOff x="10387013" y="614363"/>
            <a:chExt cx="481012" cy="400050"/>
          </a:xfrm>
          <a:solidFill>
            <a:srgbClr val="282828"/>
          </a:solidFill>
        </p:grpSpPr>
        <p:sp>
          <p:nvSpPr>
            <p:cNvPr id="19" name="Freeform 46"/>
            <p:cNvSpPr>
              <a:spLocks noEditPoints="1"/>
            </p:cNvSpPr>
            <p:nvPr/>
          </p:nvSpPr>
          <p:spPr bwMode="auto">
            <a:xfrm>
              <a:off x="10387013" y="614363"/>
              <a:ext cx="341313" cy="319087"/>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ym typeface="微软雅黑" panose="020B0503020204020204" pitchFamily="34" charset="-122"/>
              </a:endParaRPr>
            </a:p>
          </p:txBody>
        </p:sp>
        <p:sp>
          <p:nvSpPr>
            <p:cNvPr id="20" name="Freeform 47"/>
            <p:cNvSpPr>
              <a:spLocks noEditPoints="1"/>
            </p:cNvSpPr>
            <p:nvPr/>
          </p:nvSpPr>
          <p:spPr bwMode="auto">
            <a:xfrm>
              <a:off x="10579100" y="744538"/>
              <a:ext cx="288925" cy="269875"/>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ym typeface="微软雅黑" panose="020B0503020204020204" pitchFamily="34" charset="-122"/>
              </a:endParaRPr>
            </a:p>
          </p:txBody>
        </p:sp>
      </p:grpSp>
      <p:sp>
        <p:nvSpPr>
          <p:cNvPr id="21" name="Freeform 48"/>
          <p:cNvSpPr>
            <a:spLocks noEditPoints="1"/>
          </p:cNvSpPr>
          <p:nvPr/>
        </p:nvSpPr>
        <p:spPr bwMode="auto">
          <a:xfrm>
            <a:off x="4396240" y="2116569"/>
            <a:ext cx="747911" cy="860743"/>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ym typeface="微软雅黑" panose="020B0503020204020204" pitchFamily="34" charset="-122"/>
            </a:endParaRPr>
          </a:p>
        </p:txBody>
      </p:sp>
      <p:grpSp>
        <p:nvGrpSpPr>
          <p:cNvPr id="26" name="组合 25"/>
          <p:cNvGrpSpPr/>
          <p:nvPr/>
        </p:nvGrpSpPr>
        <p:grpSpPr>
          <a:xfrm>
            <a:off x="692299" y="3890490"/>
            <a:ext cx="2257799" cy="1496913"/>
            <a:chOff x="1085626" y="4715360"/>
            <a:chExt cx="2257799" cy="1496913"/>
          </a:xfrm>
        </p:grpSpPr>
        <p:sp>
          <p:nvSpPr>
            <p:cNvPr id="27" name="文本框 26"/>
            <p:cNvSpPr txBox="1"/>
            <p:nvPr/>
          </p:nvSpPr>
          <p:spPr>
            <a:xfrm>
              <a:off x="1321227" y="4715360"/>
              <a:ext cx="1786597" cy="400110"/>
            </a:xfrm>
            <a:prstGeom prst="rect">
              <a:avLst/>
            </a:prstGeom>
            <a:noFill/>
          </p:spPr>
          <p:txBody>
            <a:bodyPr wrap="square" rtlCol="0">
              <a:spAutoFit/>
            </a:bodyPr>
            <a:lstStyle/>
            <a:p>
              <a:pPr algn="ctr"/>
              <a:r>
                <a:rPr lang="en-US" altLang="zh-CN" sz="2000" b="1" dirty="0">
                  <a:solidFill>
                    <a:srgbClr val="CA3E47"/>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67%</a:t>
              </a:r>
              <a:endParaRPr lang="zh-CN" altLang="en-US" sz="2000" b="1" dirty="0">
                <a:solidFill>
                  <a:srgbClr val="CA3E47"/>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28" name="矩形 27"/>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Lorem ipsum dolor sit, consectetur adipisicing elit,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eiusmod</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tempor</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dolore</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magna aliqua. </a:t>
              </a:r>
              <a:endParaRPr lang="zh-CN" altLang="en-US"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grpSp>
        <p:nvGrpSpPr>
          <p:cNvPr id="29" name="组合 28"/>
          <p:cNvGrpSpPr/>
          <p:nvPr/>
        </p:nvGrpSpPr>
        <p:grpSpPr>
          <a:xfrm>
            <a:off x="3519031" y="3890490"/>
            <a:ext cx="2257799" cy="1496913"/>
            <a:chOff x="1085626" y="4715360"/>
            <a:chExt cx="2257799" cy="1496913"/>
          </a:xfrm>
        </p:grpSpPr>
        <p:sp>
          <p:nvSpPr>
            <p:cNvPr id="30" name="文本框 29"/>
            <p:cNvSpPr txBox="1"/>
            <p:nvPr/>
          </p:nvSpPr>
          <p:spPr>
            <a:xfrm>
              <a:off x="1321227" y="4715360"/>
              <a:ext cx="1786597" cy="400110"/>
            </a:xfrm>
            <a:prstGeom prst="rect">
              <a:avLst/>
            </a:prstGeom>
            <a:noFill/>
          </p:spPr>
          <p:txBody>
            <a:bodyPr wrap="square" rtlCol="0">
              <a:spAutoFit/>
            </a:bodyPr>
            <a:lstStyle/>
            <a:p>
              <a:pPr algn="ctr"/>
              <a:r>
                <a:rPr lang="en-US" altLang="zh-CN" sz="2000" b="1" dirty="0">
                  <a:solidFill>
                    <a:srgbClr val="CA3E47"/>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32%</a:t>
              </a:r>
              <a:endParaRPr lang="zh-CN" altLang="en-US" sz="2000" b="1" dirty="0">
                <a:solidFill>
                  <a:srgbClr val="CA3E47"/>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31" name="矩形 30"/>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Lorem ipsum dolor sit, consectetur adipisicing elit,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eiusmod</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tempor</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dolore</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magna aliqua. </a:t>
              </a:r>
              <a:endParaRPr lang="zh-CN" altLang="en-US"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grpSp>
        <p:nvGrpSpPr>
          <p:cNvPr id="32" name="组合 31"/>
          <p:cNvGrpSpPr/>
          <p:nvPr/>
        </p:nvGrpSpPr>
        <p:grpSpPr>
          <a:xfrm>
            <a:off x="6357881" y="3890490"/>
            <a:ext cx="2257799" cy="1496913"/>
            <a:chOff x="1085626" y="4715360"/>
            <a:chExt cx="2257799" cy="1496913"/>
          </a:xfrm>
        </p:grpSpPr>
        <p:sp>
          <p:nvSpPr>
            <p:cNvPr id="33" name="文本框 32"/>
            <p:cNvSpPr txBox="1"/>
            <p:nvPr/>
          </p:nvSpPr>
          <p:spPr>
            <a:xfrm>
              <a:off x="1321227" y="4715360"/>
              <a:ext cx="1786597" cy="400110"/>
            </a:xfrm>
            <a:prstGeom prst="rect">
              <a:avLst/>
            </a:prstGeom>
            <a:noFill/>
          </p:spPr>
          <p:txBody>
            <a:bodyPr wrap="square" rtlCol="0">
              <a:spAutoFit/>
            </a:bodyPr>
            <a:lstStyle/>
            <a:p>
              <a:pPr algn="ctr"/>
              <a:r>
                <a:rPr lang="en-US" altLang="zh-CN" sz="2000" b="1" dirty="0">
                  <a:solidFill>
                    <a:srgbClr val="CA3E47"/>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87%</a:t>
              </a:r>
              <a:endParaRPr lang="zh-CN" altLang="en-US" sz="2000" b="1" dirty="0">
                <a:solidFill>
                  <a:srgbClr val="CA3E47"/>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34" name="矩形 33"/>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Lorem ipsum dolor sit, consectetur adipisicing elit,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eiusmod</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tempor</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dolore</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magna aliqua. </a:t>
              </a:r>
              <a:endParaRPr lang="zh-CN" altLang="en-US"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grpSp>
        <p:nvGrpSpPr>
          <p:cNvPr id="35" name="组合 34"/>
          <p:cNvGrpSpPr/>
          <p:nvPr/>
        </p:nvGrpSpPr>
        <p:grpSpPr>
          <a:xfrm>
            <a:off x="9140980" y="3890490"/>
            <a:ext cx="2257799" cy="1496913"/>
            <a:chOff x="1085626" y="4715360"/>
            <a:chExt cx="2257799" cy="1496913"/>
          </a:xfrm>
        </p:grpSpPr>
        <p:sp>
          <p:nvSpPr>
            <p:cNvPr id="36" name="文本框 35"/>
            <p:cNvSpPr txBox="1"/>
            <p:nvPr/>
          </p:nvSpPr>
          <p:spPr>
            <a:xfrm>
              <a:off x="1321227" y="4715360"/>
              <a:ext cx="1786597" cy="400110"/>
            </a:xfrm>
            <a:prstGeom prst="rect">
              <a:avLst/>
            </a:prstGeom>
            <a:noFill/>
          </p:spPr>
          <p:txBody>
            <a:bodyPr wrap="square" rtlCol="0">
              <a:spAutoFit/>
            </a:bodyPr>
            <a:lstStyle/>
            <a:p>
              <a:pPr algn="ctr"/>
              <a:r>
                <a:rPr lang="en-US" altLang="zh-CN" sz="2000" b="1" dirty="0">
                  <a:solidFill>
                    <a:srgbClr val="CA3E47"/>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54%</a:t>
              </a:r>
              <a:endParaRPr lang="zh-CN" altLang="en-US" sz="2000" b="1" dirty="0">
                <a:solidFill>
                  <a:srgbClr val="CA3E47"/>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37" name="矩形 36"/>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Lorem ipsum dolor sit, consectetur adipisicing elit,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eiusmod</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tempor</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altLang="zh-CN" sz="14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dolore</a:t>
              </a:r>
              <a:r>
                <a:rPr lang="en-US" altLang="zh-CN"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magna aliqua. </a:t>
              </a:r>
              <a:endParaRPr lang="zh-CN" altLang="en-US" sz="14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sp>
        <p:nvSpPr>
          <p:cNvPr id="53" name="TextBox 279">
            <a:extLst>
              <a:ext uri="{FF2B5EF4-FFF2-40B4-BE49-F238E27FC236}">
                <a16:creationId xmlns:a16="http://schemas.microsoft.com/office/drawing/2014/main" xmlns="" id="{056704D1-132A-4B8D-8A89-76BF1FD825D7}"/>
              </a:ext>
            </a:extLst>
          </p:cNvPr>
          <p:cNvSpPr txBox="1"/>
          <p:nvPr/>
        </p:nvSpPr>
        <p:spPr>
          <a:xfrm>
            <a:off x="1093914" y="406680"/>
            <a:ext cx="3200726" cy="480131"/>
          </a:xfrm>
          <a:prstGeom prst="rect">
            <a:avLst/>
          </a:prstGeom>
          <a:noFill/>
        </p:spPr>
        <p:txBody>
          <a:bodyPr wrap="square" rtlCol="0">
            <a:spAutoFit/>
          </a:bodyPr>
          <a:lstStyle/>
          <a:p>
            <a:pPr>
              <a:lnSpc>
                <a:spcPct val="90000"/>
              </a:lnSpc>
            </a:pPr>
            <a:r>
              <a:rPr lang="en-US" altLang="zh-CN"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p>
        </p:txBody>
      </p:sp>
    </p:spTree>
    <p:extLst>
      <p:ext uri="{BB962C8B-B14F-4D97-AF65-F5344CB8AC3E}">
        <p14:creationId xmlns:p14="http://schemas.microsoft.com/office/powerpoint/2010/main" val="232843186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900" decel="100000" fill="hold"/>
                                        <p:tgtEl>
                                          <p:spTgt spid="2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900" decel="100000" fill="hold"/>
                                        <p:tgtEl>
                                          <p:spTgt spid="2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900" decel="100000" fill="hold"/>
                                        <p:tgtEl>
                                          <p:spTgt spid="3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900" decel="100000" fill="hold"/>
                                        <p:tgtEl>
                                          <p:spTgt spid="3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F7F7F"/>
        </a:solidFill>
        <a:effectLst/>
      </p:bgPr>
    </p:bg>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43F6B78F-3BBD-4B20-B8F6-1F7BBFFC59B7}"/>
              </a:ext>
            </a:extLst>
          </p:cNvPr>
          <p:cNvSpPr/>
          <p:nvPr/>
        </p:nvSpPr>
        <p:spPr>
          <a:xfrm>
            <a:off x="4550986" y="2583180"/>
            <a:ext cx="4554914" cy="1915427"/>
          </a:xfrm>
          <a:prstGeom prst="roundRect">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9207" y="1775460"/>
            <a:ext cx="12191365" cy="3307080"/>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50105" y="2856230"/>
            <a:ext cx="1785048" cy="430859"/>
          </a:xfrm>
          <a:prstGeom prst="rect">
            <a:avLst/>
          </a:prstGeom>
        </p:spPr>
        <p:txBody>
          <a:bodyPr wrap="none" lIns="121892" tIns="60946" rIns="121892" bIns="60946">
            <a:spAutoFit/>
          </a:bodyPr>
          <a:lstStyle/>
          <a:p>
            <a:pPr algn="l"/>
            <a:r>
              <a:rPr lang="zh-CN" altLang="en-US" sz="2000" dirty="0">
                <a:solidFill>
                  <a:srgbClr val="CA3E47"/>
                </a:solidFill>
                <a:latin typeface="微软雅黑" panose="020B0503020204020204" charset="-122"/>
                <a:ea typeface="微软雅黑" panose="020B0503020204020204" charset="-122"/>
              </a:rPr>
              <a:t>单击编辑标题</a:t>
            </a:r>
          </a:p>
        </p:txBody>
      </p:sp>
      <p:sp>
        <p:nvSpPr>
          <p:cNvPr id="8" name="PA-文本框 6"/>
          <p:cNvSpPr txBox="1"/>
          <p:nvPr>
            <p:custDataLst>
              <p:tags r:id="rId1"/>
            </p:custDataLst>
          </p:nvPr>
        </p:nvSpPr>
        <p:spPr>
          <a:xfrm>
            <a:off x="4773930" y="3312795"/>
            <a:ext cx="3811905" cy="691515"/>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endParaRPr lang="en-US" sz="1000" dirty="0">
              <a:solidFill>
                <a:schemeClr val="bg1">
                  <a:alpha val="70000"/>
                </a:schemeClr>
              </a:solidFill>
            </a:endParaRPr>
          </a:p>
        </p:txBody>
      </p:sp>
      <p:cxnSp>
        <p:nvCxnSpPr>
          <p:cNvPr id="45" name="直接连接符 44"/>
          <p:cNvCxnSpPr/>
          <p:nvPr/>
        </p:nvCxnSpPr>
        <p:spPr>
          <a:xfrm>
            <a:off x="4213225" y="2734310"/>
            <a:ext cx="2540" cy="138938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F3ADBCC0-5F3F-4AAC-978E-A82582B1F0E8}"/>
              </a:ext>
            </a:extLst>
          </p:cNvPr>
          <p:cNvGrpSpPr/>
          <p:nvPr/>
        </p:nvGrpSpPr>
        <p:grpSpPr>
          <a:xfrm>
            <a:off x="2088048" y="2583180"/>
            <a:ext cx="1690837" cy="1691640"/>
            <a:chOff x="2818531" y="1164590"/>
            <a:chExt cx="1690837" cy="1691640"/>
          </a:xfrm>
        </p:grpSpPr>
        <p:grpSp>
          <p:nvGrpSpPr>
            <p:cNvPr id="10" name="组合 9">
              <a:extLst>
                <a:ext uri="{FF2B5EF4-FFF2-40B4-BE49-F238E27FC236}">
                  <a16:creationId xmlns:a16="http://schemas.microsoft.com/office/drawing/2014/main" xmlns="" id="{2449C787-456F-49EC-870F-B7E4ADF853EF}"/>
                </a:ext>
              </a:extLst>
            </p:cNvPr>
            <p:cNvGrpSpPr/>
            <p:nvPr/>
          </p:nvGrpSpPr>
          <p:grpSpPr>
            <a:xfrm>
              <a:off x="2818531" y="1164590"/>
              <a:ext cx="1690837" cy="1691640"/>
              <a:chOff x="2159" y="2785"/>
              <a:chExt cx="2226" cy="2226"/>
            </a:xfrm>
          </p:grpSpPr>
          <p:sp>
            <p:nvSpPr>
              <p:cNvPr id="11" name="椭圆 10">
                <a:extLst>
                  <a:ext uri="{FF2B5EF4-FFF2-40B4-BE49-F238E27FC236}">
                    <a16:creationId xmlns:a16="http://schemas.microsoft.com/office/drawing/2014/main" xmlns="" id="{4C995FA6-35EF-463B-887D-2964CE818D07}"/>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sp>
            <p:nvSpPr>
              <p:cNvPr id="12" name="椭圆 11">
                <a:extLst>
                  <a:ext uri="{FF2B5EF4-FFF2-40B4-BE49-F238E27FC236}">
                    <a16:creationId xmlns:a16="http://schemas.microsoft.com/office/drawing/2014/main" xmlns="" id="{C3C742D5-88FF-4C88-9D1C-4078DBE70D88}"/>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grpSp>
        <p:sp>
          <p:nvSpPr>
            <p:cNvPr id="56" name="文本框 55"/>
            <p:cNvSpPr txBox="1"/>
            <p:nvPr/>
          </p:nvSpPr>
          <p:spPr>
            <a:xfrm>
              <a:off x="3183571" y="1775460"/>
              <a:ext cx="960755" cy="583565"/>
            </a:xfrm>
            <a:prstGeom prst="rect">
              <a:avLst/>
            </a:prstGeom>
            <a:noFill/>
          </p:spPr>
          <p:txBody>
            <a:bodyPr wrap="square" rtlCol="0">
              <a:spAutoFit/>
            </a:bodyPr>
            <a:lstStyle/>
            <a:p>
              <a:pPr algn="ctr"/>
              <a:r>
                <a:rPr lang="en-US" altLang="zh-CN" sz="3200" spc="200" dirty="0">
                  <a:solidFill>
                    <a:srgbClr val="CA3E47"/>
                  </a:solidFill>
                  <a:latin typeface="+mj-ea"/>
                  <a:ea typeface="+mj-ea"/>
                </a:rPr>
                <a:t>03</a:t>
              </a:r>
            </a:p>
          </p:txBody>
        </p:sp>
      </p:grpSp>
      <p:sp>
        <p:nvSpPr>
          <p:cNvPr id="13" name="圆: 空心 12">
            <a:extLst>
              <a:ext uri="{FF2B5EF4-FFF2-40B4-BE49-F238E27FC236}">
                <a16:creationId xmlns:a16="http://schemas.microsoft.com/office/drawing/2014/main" xmlns="" id="{C756E70E-9DC1-4F74-B829-DCCE9BA780EF}"/>
              </a:ext>
            </a:extLst>
          </p:cNvPr>
          <p:cNvSpPr/>
          <p:nvPr/>
        </p:nvSpPr>
        <p:spPr>
          <a:xfrm>
            <a:off x="2335274" y="2830809"/>
            <a:ext cx="1196381" cy="1196381"/>
          </a:xfrm>
          <a:prstGeom prst="donut">
            <a:avLst>
              <a:gd name="adj" fmla="val 10945"/>
            </a:avLst>
          </a:prstGeom>
          <a:solidFill>
            <a:srgbClr val="CA3E47"/>
          </a:soli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0647187"/>
      </p:ext>
    </p:extLst>
  </p:cSld>
  <p:clrMapOvr>
    <a:masterClrMapping/>
  </p:clrMapOvr>
  <p:transition spd="slow">
    <p:cover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TextBox 279"/>
          <p:cNvSpPr txBox="1"/>
          <p:nvPr/>
        </p:nvSpPr>
        <p:spPr>
          <a:xfrm>
            <a:off x="7951852" y="3065074"/>
            <a:ext cx="2441828" cy="867930"/>
          </a:xfrm>
          <a:prstGeom prst="rect">
            <a:avLst/>
          </a:prstGeom>
          <a:noFill/>
        </p:spPr>
        <p:txBody>
          <a:bodyPr wrap="square" rtlCol="0">
            <a:spAutoFit/>
          </a:bodyPr>
          <a:lstStyle/>
          <a:p>
            <a:pPr>
              <a:lnSpc>
                <a:spcPct val="90000"/>
              </a:lnSpc>
            </a:pPr>
            <a:r>
              <a:rPr lang="en-US" altLang="zh-CN"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a:t>
            </a:r>
          </a:p>
          <a:p>
            <a:pPr>
              <a:lnSpc>
                <a:spcPct val="90000"/>
              </a:lnSpc>
            </a:pPr>
            <a:r>
              <a:rPr lang="en-US" altLang="zh-CN"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HERE</a:t>
            </a:r>
          </a:p>
        </p:txBody>
      </p:sp>
      <p:sp>
        <p:nvSpPr>
          <p:cNvPr id="287" name="TextBox 286"/>
          <p:cNvSpPr txBox="1"/>
          <p:nvPr/>
        </p:nvSpPr>
        <p:spPr>
          <a:xfrm>
            <a:off x="7951852" y="3883272"/>
            <a:ext cx="3428330" cy="1509388"/>
          </a:xfrm>
          <a:prstGeom prst="rect">
            <a:avLst/>
          </a:prstGeom>
          <a:noFill/>
        </p:spPr>
        <p:txBody>
          <a:bodyPr wrap="square" rtlCol="0">
            <a:spAutoFit/>
          </a:bodyPr>
          <a:lstStyle/>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pic>
        <p:nvPicPr>
          <p:cNvPr id="50" name="图片占位符 7">
            <a:extLst>
              <a:ext uri="{FF2B5EF4-FFF2-40B4-BE49-F238E27FC236}">
                <a16:creationId xmlns:a16="http://schemas.microsoft.com/office/drawing/2014/main" xmlns="" id="{2FB71B29-A119-47AD-B50F-483CA776D86E}"/>
              </a:ext>
            </a:extLst>
          </p:cNvPr>
          <p:cNvPicPr>
            <a:picLocks noGrp="1" noChangeAspect="1"/>
          </p:cNvPicPr>
          <p:nvPr>
            <p:ph type="pic" sz="quarter" idx="17"/>
          </p:nvPr>
        </p:nvPicPr>
        <p:blipFill rotWithShape="1">
          <a:blip r:embed="rId2" cstate="screen">
            <a:extLst>
              <a:ext uri="{28A0092B-C50C-407E-A947-70E740481C1C}">
                <a14:useLocalDpi xmlns:a14="http://schemas.microsoft.com/office/drawing/2010/main"/>
              </a:ext>
            </a:extLst>
          </a:blip>
          <a:srcRect/>
          <a:stretch/>
        </p:blipFill>
        <p:spPr>
          <a:xfrm>
            <a:off x="-1" y="0"/>
            <a:ext cx="5440517" cy="6858000"/>
          </a:xfrm>
          <a:prstGeom prst="homePlate">
            <a:avLst>
              <a:gd name="adj" fmla="val 31481"/>
            </a:avLst>
          </a:prstGeom>
        </p:spPr>
      </p:pic>
      <p:sp>
        <p:nvSpPr>
          <p:cNvPr id="49" name="Rectangle 30">
            <a:extLst>
              <a:ext uri="{FF2B5EF4-FFF2-40B4-BE49-F238E27FC236}">
                <a16:creationId xmlns:a16="http://schemas.microsoft.com/office/drawing/2014/main" xmlns="" id="{D201C487-08A1-4B4A-8E45-0EC680CB50CD}"/>
              </a:ext>
            </a:extLst>
          </p:cNvPr>
          <p:cNvSpPr/>
          <p:nvPr/>
        </p:nvSpPr>
        <p:spPr>
          <a:xfrm>
            <a:off x="0" y="0"/>
            <a:ext cx="5440517" cy="6858000"/>
          </a:xfrm>
          <a:prstGeom prst="homePlate">
            <a:avLst>
              <a:gd name="adj" fmla="val 31496"/>
            </a:avLst>
          </a:prstGeom>
          <a:solidFill>
            <a:srgbClr val="3C5266">
              <a:alpha val="6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箭头: V 形 50">
            <a:extLst>
              <a:ext uri="{FF2B5EF4-FFF2-40B4-BE49-F238E27FC236}">
                <a16:creationId xmlns:a16="http://schemas.microsoft.com/office/drawing/2014/main" xmlns="" id="{3054CAD1-42DE-4983-80A0-AE4AE940D7A8}"/>
              </a:ext>
            </a:extLst>
          </p:cNvPr>
          <p:cNvSpPr/>
          <p:nvPr/>
        </p:nvSpPr>
        <p:spPr>
          <a:xfrm>
            <a:off x="3707327" y="0"/>
            <a:ext cx="2883973" cy="6858000"/>
          </a:xfrm>
          <a:prstGeom prst="chevron">
            <a:avLst>
              <a:gd name="adj" fmla="val 59269"/>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3">
            <a:extLst>
              <a:ext uri="{FF2B5EF4-FFF2-40B4-BE49-F238E27FC236}">
                <a16:creationId xmlns:a16="http://schemas.microsoft.com/office/drawing/2014/main" xmlns="" id="{E9F6A8E1-A6AD-4CFA-A6EB-90505D5E49E3}"/>
              </a:ext>
            </a:extLst>
          </p:cNvPr>
          <p:cNvSpPr/>
          <p:nvPr/>
        </p:nvSpPr>
        <p:spPr>
          <a:xfrm>
            <a:off x="7975180" y="1283089"/>
            <a:ext cx="1690837" cy="1691640"/>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sp>
        <p:nvSpPr>
          <p:cNvPr id="54" name="Freeform 40">
            <a:extLst>
              <a:ext uri="{FF2B5EF4-FFF2-40B4-BE49-F238E27FC236}">
                <a16:creationId xmlns:a16="http://schemas.microsoft.com/office/drawing/2014/main" xmlns="" id="{2628936A-BA47-4BFA-9B1F-5598552B48DC}"/>
              </a:ext>
            </a:extLst>
          </p:cNvPr>
          <p:cNvSpPr>
            <a:spLocks noChangeArrowheads="1"/>
          </p:cNvSpPr>
          <p:nvPr/>
        </p:nvSpPr>
        <p:spPr bwMode="auto">
          <a:xfrm>
            <a:off x="8476299" y="1667322"/>
            <a:ext cx="688598" cy="923174"/>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en-US">
              <a:sym typeface="微软雅黑" panose="020B0503020204020204" pitchFamily="34" charset="-122"/>
            </a:endParaRPr>
          </a:p>
        </p:txBody>
      </p:sp>
    </p:spTree>
    <p:extLst>
      <p:ext uri="{BB962C8B-B14F-4D97-AF65-F5344CB8AC3E}">
        <p14:creationId xmlns:p14="http://schemas.microsoft.com/office/powerpoint/2010/main" val="68550652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3">
            <a:extLst>
              <a:ext uri="{FF2B5EF4-FFF2-40B4-BE49-F238E27FC236}">
                <a16:creationId xmlns:a16="http://schemas.microsoft.com/office/drawing/2014/main" xmlns="" id="{18BEE32F-A9F2-4848-ADEB-63B7B624FB95}"/>
              </a:ext>
            </a:extLst>
          </p:cNvPr>
          <p:cNvSpPr/>
          <p:nvPr/>
        </p:nvSpPr>
        <p:spPr>
          <a:xfrm>
            <a:off x="1193363" y="1297989"/>
            <a:ext cx="2883033" cy="4312822"/>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圆角 11">
            <a:extLst>
              <a:ext uri="{FF2B5EF4-FFF2-40B4-BE49-F238E27FC236}">
                <a16:creationId xmlns:a16="http://schemas.microsoft.com/office/drawing/2014/main" xmlns="" id="{E37A66B3-85D5-432B-BE7C-7CB046C44EF2}"/>
              </a:ext>
            </a:extLst>
          </p:cNvPr>
          <p:cNvSpPr/>
          <p:nvPr/>
        </p:nvSpPr>
        <p:spPr>
          <a:xfrm>
            <a:off x="4686301" y="1272589"/>
            <a:ext cx="6477000" cy="4312822"/>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占位符 5">
            <a:extLst>
              <a:ext uri="{FF2B5EF4-FFF2-40B4-BE49-F238E27FC236}">
                <a16:creationId xmlns:a16="http://schemas.microsoft.com/office/drawing/2014/main" xmlns="" id="{5B0C959B-A534-410B-A26A-0C26A4C5B259}"/>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a:fillRect/>
          </a:stretch>
        </p:blipFill>
        <p:spPr>
          <a:xfrm>
            <a:off x="2394264" y="2104025"/>
            <a:ext cx="3727137" cy="2392704"/>
          </a:xfrm>
          <a:prstGeom prst="roundRect">
            <a:avLst/>
          </a:prstGeom>
          <a:effectLst>
            <a:outerShdw blurRad="50800" dist="38100" dir="2700000" algn="tl" rotWithShape="0">
              <a:prstClr val="black">
                <a:alpha val="40000"/>
              </a:prstClr>
            </a:outerShdw>
          </a:effectLst>
        </p:spPr>
      </p:pic>
      <p:sp>
        <p:nvSpPr>
          <p:cNvPr id="13" name="TextBox 34">
            <a:extLst>
              <a:ext uri="{FF2B5EF4-FFF2-40B4-BE49-F238E27FC236}">
                <a16:creationId xmlns:a16="http://schemas.microsoft.com/office/drawing/2014/main" xmlns="" id="{F3CCFC21-9A7D-43C6-B528-8C9A7CBA1249}"/>
              </a:ext>
            </a:extLst>
          </p:cNvPr>
          <p:cNvSpPr txBox="1"/>
          <p:nvPr/>
        </p:nvSpPr>
        <p:spPr>
          <a:xfrm>
            <a:off x="1216026" y="579193"/>
            <a:ext cx="4192173" cy="480131"/>
          </a:xfrm>
          <a:prstGeom prst="rect">
            <a:avLst/>
          </a:prstGeom>
          <a:noFill/>
        </p:spPr>
        <p:txBody>
          <a:bodyPr wrap="none" rtlCol="0">
            <a:spAutoFit/>
          </a:bodyPr>
          <a:lstStyle/>
          <a:p>
            <a:pPr>
              <a:lnSpc>
                <a:spcPct val="90000"/>
              </a:lnSpc>
            </a:pPr>
            <a:r>
              <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WORK PERFORMANCE</a:t>
            </a:r>
          </a:p>
        </p:txBody>
      </p:sp>
      <p:sp>
        <p:nvSpPr>
          <p:cNvPr id="14" name="TextBox 34">
            <a:extLst>
              <a:ext uri="{FF2B5EF4-FFF2-40B4-BE49-F238E27FC236}">
                <a16:creationId xmlns:a16="http://schemas.microsoft.com/office/drawing/2014/main" xmlns="" id="{C6FC1735-43F5-4874-8CE4-C3B5D2719995}"/>
              </a:ext>
            </a:extLst>
          </p:cNvPr>
          <p:cNvSpPr txBox="1"/>
          <p:nvPr/>
        </p:nvSpPr>
        <p:spPr>
          <a:xfrm>
            <a:off x="6631338" y="3030838"/>
            <a:ext cx="4164493" cy="1099019"/>
          </a:xfrm>
          <a:prstGeom prst="rect">
            <a:avLst/>
          </a:prstGeom>
          <a:noFill/>
        </p:spPr>
        <p:txBody>
          <a:bodyPr wrap="square" rtlCol="0">
            <a:spAutoFit/>
          </a:bodyPr>
          <a:lstStyle/>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16" name="TextBox 279">
            <a:extLst>
              <a:ext uri="{FF2B5EF4-FFF2-40B4-BE49-F238E27FC236}">
                <a16:creationId xmlns:a16="http://schemas.microsoft.com/office/drawing/2014/main" xmlns="" id="{202C5414-9036-4CF0-8033-E05B515D68DE}"/>
              </a:ext>
            </a:extLst>
          </p:cNvPr>
          <p:cNvSpPr txBox="1"/>
          <p:nvPr/>
        </p:nvSpPr>
        <p:spPr>
          <a:xfrm>
            <a:off x="6617806" y="2194174"/>
            <a:ext cx="3326852" cy="480131"/>
          </a:xfrm>
          <a:prstGeom prst="rect">
            <a:avLst/>
          </a:prstGeom>
          <a:noFill/>
        </p:spPr>
        <p:txBody>
          <a:bodyPr wrap="square" rtlCol="0">
            <a:spAutoFit/>
          </a:bodyPr>
          <a:lstStyle/>
          <a:p>
            <a:pPr>
              <a:lnSpc>
                <a:spcPct val="90000"/>
              </a:lnSpc>
            </a:pPr>
            <a:r>
              <a:rPr lang="en-US" altLang="zh-CN"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p>
        </p:txBody>
      </p:sp>
    </p:spTree>
    <p:extLst>
      <p:ext uri="{BB962C8B-B14F-4D97-AF65-F5344CB8AC3E}">
        <p14:creationId xmlns:p14="http://schemas.microsoft.com/office/powerpoint/2010/main" val="813335428"/>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a:spLocks noChangeAspect="1"/>
          </p:cNvSpPr>
          <p:nvPr/>
        </p:nvSpPr>
        <p:spPr>
          <a:xfrm>
            <a:off x="10475683" y="2379786"/>
            <a:ext cx="1089039" cy="1089036"/>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Oval 3"/>
          <p:cNvSpPr>
            <a:spLocks noChangeAspect="1"/>
          </p:cNvSpPr>
          <p:nvPr/>
        </p:nvSpPr>
        <p:spPr>
          <a:xfrm>
            <a:off x="7422165" y="1852375"/>
            <a:ext cx="1804249" cy="1804244"/>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Oval 4"/>
          <p:cNvSpPr>
            <a:spLocks noChangeAspect="1"/>
          </p:cNvSpPr>
          <p:nvPr/>
        </p:nvSpPr>
        <p:spPr>
          <a:xfrm>
            <a:off x="5314255" y="2198926"/>
            <a:ext cx="1386948" cy="1386945"/>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Oval 5"/>
          <p:cNvSpPr>
            <a:spLocks noChangeAspect="1"/>
          </p:cNvSpPr>
          <p:nvPr/>
        </p:nvSpPr>
        <p:spPr>
          <a:xfrm>
            <a:off x="9120279" y="3140990"/>
            <a:ext cx="1386948" cy="1386945"/>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Oval 6"/>
          <p:cNvSpPr>
            <a:spLocks noChangeAspect="1"/>
          </p:cNvSpPr>
          <p:nvPr/>
        </p:nvSpPr>
        <p:spPr>
          <a:xfrm>
            <a:off x="6436938" y="3298863"/>
            <a:ext cx="1435904" cy="1435900"/>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Oval 7"/>
          <p:cNvSpPr>
            <a:spLocks noChangeAspect="1"/>
          </p:cNvSpPr>
          <p:nvPr/>
        </p:nvSpPr>
        <p:spPr>
          <a:xfrm>
            <a:off x="9130774" y="2103578"/>
            <a:ext cx="947541" cy="947539"/>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Oval 8"/>
          <p:cNvSpPr>
            <a:spLocks noChangeAspect="1"/>
          </p:cNvSpPr>
          <p:nvPr/>
        </p:nvSpPr>
        <p:spPr>
          <a:xfrm>
            <a:off x="4674486" y="3154446"/>
            <a:ext cx="1089039" cy="1089036"/>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Oval 9"/>
          <p:cNvSpPr>
            <a:spLocks noChangeAspect="1"/>
          </p:cNvSpPr>
          <p:nvPr/>
        </p:nvSpPr>
        <p:spPr>
          <a:xfrm>
            <a:off x="4471792" y="2828569"/>
            <a:ext cx="445095" cy="445096"/>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Oval 11"/>
          <p:cNvSpPr>
            <a:spLocks noChangeAspect="1"/>
          </p:cNvSpPr>
          <p:nvPr/>
        </p:nvSpPr>
        <p:spPr>
          <a:xfrm>
            <a:off x="6731320" y="2050488"/>
            <a:ext cx="762521" cy="762520"/>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Oval 12"/>
          <p:cNvSpPr>
            <a:spLocks noChangeAspect="1"/>
          </p:cNvSpPr>
          <p:nvPr/>
        </p:nvSpPr>
        <p:spPr>
          <a:xfrm>
            <a:off x="6036766" y="3632235"/>
            <a:ext cx="445095" cy="445095"/>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Oval 13"/>
          <p:cNvSpPr>
            <a:spLocks noChangeAspect="1"/>
          </p:cNvSpPr>
          <p:nvPr/>
        </p:nvSpPr>
        <p:spPr>
          <a:xfrm>
            <a:off x="8044335" y="4051209"/>
            <a:ext cx="571104" cy="571102"/>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Oval 14"/>
          <p:cNvSpPr>
            <a:spLocks noChangeAspect="1"/>
          </p:cNvSpPr>
          <p:nvPr/>
        </p:nvSpPr>
        <p:spPr>
          <a:xfrm>
            <a:off x="8615438" y="3899546"/>
            <a:ext cx="306270" cy="306270"/>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Oval 15"/>
          <p:cNvSpPr>
            <a:spLocks noChangeAspect="1"/>
          </p:cNvSpPr>
          <p:nvPr/>
        </p:nvSpPr>
        <p:spPr>
          <a:xfrm>
            <a:off x="9792764" y="1719036"/>
            <a:ext cx="571104" cy="571102"/>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7"/>
          <p:cNvSpPr txBox="1"/>
          <p:nvPr/>
        </p:nvSpPr>
        <p:spPr>
          <a:xfrm>
            <a:off x="1153008" y="2103578"/>
            <a:ext cx="1608133" cy="867930"/>
          </a:xfrm>
          <a:prstGeom prst="rect">
            <a:avLst/>
          </a:prstGeom>
          <a:noFill/>
        </p:spPr>
        <p:txBody>
          <a:bodyPr wrap="none" rtlCol="0">
            <a:spAutoFit/>
          </a:bodyPr>
          <a:lstStyle/>
          <a:p>
            <a:pPr>
              <a:lnSpc>
                <a:spcPct val="90000"/>
              </a:lnSpc>
            </a:pPr>
            <a:r>
              <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BUBBLE</a:t>
            </a:r>
          </a:p>
          <a:p>
            <a:pPr>
              <a:lnSpc>
                <a:spcPct val="90000"/>
              </a:lnSpc>
            </a:pPr>
            <a:r>
              <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SERVICE</a:t>
            </a:r>
          </a:p>
        </p:txBody>
      </p:sp>
      <p:sp>
        <p:nvSpPr>
          <p:cNvPr id="35" name="TextBox 34"/>
          <p:cNvSpPr txBox="1"/>
          <p:nvPr/>
        </p:nvSpPr>
        <p:spPr>
          <a:xfrm>
            <a:off x="1182909" y="3258415"/>
            <a:ext cx="3428330" cy="1509388"/>
          </a:xfrm>
          <a:prstGeom prst="rect">
            <a:avLst/>
          </a:prstGeom>
          <a:noFill/>
        </p:spPr>
        <p:txBody>
          <a:bodyPr wrap="square" rtlCol="0">
            <a:spAutoFit/>
          </a:bodyPr>
          <a:lstStyle/>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setting industry when an unknown printer book </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It has survived not only five centuries dummy  </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the printing and typesetting industry galley </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type specimen book it has survived unknown </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type make a scrambled of printer and </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typesetting printer specimen.</a:t>
            </a:r>
          </a:p>
        </p:txBody>
      </p:sp>
      <p:sp>
        <p:nvSpPr>
          <p:cNvPr id="27" name="TextBox 26"/>
          <p:cNvSpPr txBox="1"/>
          <p:nvPr/>
        </p:nvSpPr>
        <p:spPr>
          <a:xfrm>
            <a:off x="7346648" y="2291753"/>
            <a:ext cx="1956953" cy="427809"/>
          </a:xfrm>
          <a:prstGeom prst="rect">
            <a:avLst/>
          </a:prstGeom>
          <a:noFill/>
        </p:spPr>
        <p:txBody>
          <a:bodyPr wrap="square" rtlCol="0">
            <a:spAutoFit/>
          </a:bodyPr>
          <a:lstStyle/>
          <a:p>
            <a:pPr algn="ctr">
              <a:lnSpc>
                <a:spcPct val="90000"/>
              </a:lnSpc>
            </a:pPr>
            <a:r>
              <a:rPr lang="en-US" sz="12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BRANDING </a:t>
            </a:r>
          </a:p>
          <a:p>
            <a:pPr algn="ctr">
              <a:lnSpc>
                <a:spcPct val="90000"/>
              </a:lnSpc>
            </a:pPr>
            <a:r>
              <a:rPr lang="en-US" sz="12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IDENTITY</a:t>
            </a:r>
          </a:p>
        </p:txBody>
      </p:sp>
      <p:sp>
        <p:nvSpPr>
          <p:cNvPr id="37" name="Text Placeholder 32"/>
          <p:cNvSpPr txBox="1">
            <a:spLocks/>
          </p:cNvSpPr>
          <p:nvPr/>
        </p:nvSpPr>
        <p:spPr>
          <a:xfrm>
            <a:off x="7585562" y="2719230"/>
            <a:ext cx="1455777"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typesetting when an unknown printer.</a:t>
            </a:r>
          </a:p>
        </p:txBody>
      </p:sp>
      <p:sp>
        <p:nvSpPr>
          <p:cNvPr id="38" name="TextBox 37"/>
          <p:cNvSpPr txBox="1"/>
          <p:nvPr/>
        </p:nvSpPr>
        <p:spPr>
          <a:xfrm>
            <a:off x="5028208" y="2596019"/>
            <a:ext cx="1956953" cy="539635"/>
          </a:xfrm>
          <a:prstGeom prst="rect">
            <a:avLst/>
          </a:prstGeom>
          <a:noFill/>
        </p:spPr>
        <p:txBody>
          <a:bodyPr wrap="square" rtlCol="0">
            <a:spAutoFit/>
          </a:bodyPr>
          <a:lstStyle/>
          <a:p>
            <a:pPr algn="ctr">
              <a:lnSpc>
                <a:spcPct val="90000"/>
              </a:lnSpc>
            </a:pPr>
            <a:r>
              <a:rPr lang="en-US" sz="16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WEB</a:t>
            </a:r>
          </a:p>
          <a:p>
            <a:pPr algn="ctr">
              <a:lnSpc>
                <a:spcPct val="90000"/>
              </a:lnSpc>
            </a:pPr>
            <a:r>
              <a:rPr lang="en-US" sz="16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DESIGN</a:t>
            </a:r>
          </a:p>
        </p:txBody>
      </p:sp>
      <p:sp>
        <p:nvSpPr>
          <p:cNvPr id="40" name="TextBox 39"/>
          <p:cNvSpPr txBox="1"/>
          <p:nvPr/>
        </p:nvSpPr>
        <p:spPr>
          <a:xfrm>
            <a:off x="6173907" y="3755698"/>
            <a:ext cx="1956953" cy="539635"/>
          </a:xfrm>
          <a:prstGeom prst="rect">
            <a:avLst/>
          </a:prstGeom>
          <a:noFill/>
        </p:spPr>
        <p:txBody>
          <a:bodyPr wrap="square" rtlCol="0">
            <a:spAutoFit/>
          </a:bodyPr>
          <a:lstStyle/>
          <a:p>
            <a:pPr algn="ctr">
              <a:lnSpc>
                <a:spcPct val="90000"/>
              </a:lnSpc>
            </a:pPr>
            <a:r>
              <a:rPr lang="en-US" sz="16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DIGITAL</a:t>
            </a:r>
          </a:p>
          <a:p>
            <a:pPr algn="ctr">
              <a:lnSpc>
                <a:spcPct val="90000"/>
              </a:lnSpc>
            </a:pPr>
            <a:r>
              <a:rPr lang="en-US" sz="16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MEDIA</a:t>
            </a:r>
          </a:p>
        </p:txBody>
      </p:sp>
      <p:sp>
        <p:nvSpPr>
          <p:cNvPr id="41" name="Text Placeholder 32"/>
          <p:cNvSpPr txBox="1">
            <a:spLocks/>
          </p:cNvSpPr>
          <p:nvPr/>
        </p:nvSpPr>
        <p:spPr>
          <a:xfrm>
            <a:off x="9242549" y="3575722"/>
            <a:ext cx="1110124"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typesetting when an unknown printer.</a:t>
            </a:r>
          </a:p>
        </p:txBody>
      </p:sp>
      <p:sp>
        <p:nvSpPr>
          <p:cNvPr id="42" name="TextBox 41"/>
          <p:cNvSpPr txBox="1"/>
          <p:nvPr/>
        </p:nvSpPr>
        <p:spPr>
          <a:xfrm>
            <a:off x="10078315" y="2714450"/>
            <a:ext cx="1956953" cy="483722"/>
          </a:xfrm>
          <a:prstGeom prst="rect">
            <a:avLst/>
          </a:prstGeom>
          <a:noFill/>
        </p:spPr>
        <p:txBody>
          <a:bodyPr wrap="square" rtlCol="0">
            <a:spAutoFit/>
          </a:bodyPr>
          <a:lstStyle/>
          <a:p>
            <a:pPr algn="ctr">
              <a:lnSpc>
                <a:spcPct val="90000"/>
              </a:lnSpc>
            </a:pPr>
            <a:r>
              <a:rPr lang="en-US" sz="14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MOBILE</a:t>
            </a:r>
          </a:p>
          <a:p>
            <a:pPr algn="ctr">
              <a:lnSpc>
                <a:spcPct val="90000"/>
              </a:lnSpc>
            </a:pPr>
            <a:r>
              <a:rPr lang="en-US" sz="14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APPS</a:t>
            </a:r>
          </a:p>
        </p:txBody>
      </p:sp>
      <p:sp>
        <p:nvSpPr>
          <p:cNvPr id="43" name="Freeform 144"/>
          <p:cNvSpPr>
            <a:spLocks noChangeArrowheads="1"/>
          </p:cNvSpPr>
          <p:nvPr/>
        </p:nvSpPr>
        <p:spPr bwMode="auto">
          <a:xfrm>
            <a:off x="5017531" y="3513189"/>
            <a:ext cx="416218" cy="416218"/>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4" name="Freeform 98"/>
          <p:cNvSpPr>
            <a:spLocks noChangeArrowheads="1"/>
          </p:cNvSpPr>
          <p:nvPr/>
        </p:nvSpPr>
        <p:spPr bwMode="auto">
          <a:xfrm>
            <a:off x="9472458" y="2397311"/>
            <a:ext cx="259862" cy="377419"/>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874071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a:spLocks noChangeAspect="1"/>
          </p:cNvSpPr>
          <p:nvPr/>
        </p:nvSpPr>
        <p:spPr>
          <a:xfrm>
            <a:off x="10475683" y="2379786"/>
            <a:ext cx="1089039" cy="108903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Oval 3"/>
          <p:cNvSpPr>
            <a:spLocks noChangeAspect="1"/>
          </p:cNvSpPr>
          <p:nvPr/>
        </p:nvSpPr>
        <p:spPr>
          <a:xfrm>
            <a:off x="7422165" y="1852375"/>
            <a:ext cx="1804249" cy="1804244"/>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Oval 4"/>
          <p:cNvSpPr>
            <a:spLocks noChangeAspect="1"/>
          </p:cNvSpPr>
          <p:nvPr/>
        </p:nvSpPr>
        <p:spPr>
          <a:xfrm>
            <a:off x="5314255" y="2198926"/>
            <a:ext cx="1386948" cy="1386945"/>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Oval 5"/>
          <p:cNvSpPr>
            <a:spLocks noChangeAspect="1"/>
          </p:cNvSpPr>
          <p:nvPr/>
        </p:nvSpPr>
        <p:spPr>
          <a:xfrm>
            <a:off x="9120279" y="3140990"/>
            <a:ext cx="1386948" cy="1386945"/>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Oval 6"/>
          <p:cNvSpPr>
            <a:spLocks noChangeAspect="1"/>
          </p:cNvSpPr>
          <p:nvPr/>
        </p:nvSpPr>
        <p:spPr>
          <a:xfrm>
            <a:off x="6436938" y="3298863"/>
            <a:ext cx="1435904" cy="1435900"/>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Oval 7"/>
          <p:cNvSpPr>
            <a:spLocks noChangeAspect="1"/>
          </p:cNvSpPr>
          <p:nvPr/>
        </p:nvSpPr>
        <p:spPr>
          <a:xfrm>
            <a:off x="9130774" y="2103578"/>
            <a:ext cx="947541" cy="947539"/>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Oval 8"/>
          <p:cNvSpPr>
            <a:spLocks noChangeAspect="1"/>
          </p:cNvSpPr>
          <p:nvPr/>
        </p:nvSpPr>
        <p:spPr>
          <a:xfrm>
            <a:off x="4674486" y="3154446"/>
            <a:ext cx="1089039" cy="1089036"/>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Oval 9"/>
          <p:cNvSpPr>
            <a:spLocks noChangeAspect="1"/>
          </p:cNvSpPr>
          <p:nvPr/>
        </p:nvSpPr>
        <p:spPr>
          <a:xfrm>
            <a:off x="4471792" y="2828569"/>
            <a:ext cx="445095" cy="445096"/>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Oval 11"/>
          <p:cNvSpPr>
            <a:spLocks noChangeAspect="1"/>
          </p:cNvSpPr>
          <p:nvPr/>
        </p:nvSpPr>
        <p:spPr>
          <a:xfrm>
            <a:off x="6731320" y="2050488"/>
            <a:ext cx="762521" cy="762520"/>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Oval 12"/>
          <p:cNvSpPr>
            <a:spLocks noChangeAspect="1"/>
          </p:cNvSpPr>
          <p:nvPr/>
        </p:nvSpPr>
        <p:spPr>
          <a:xfrm>
            <a:off x="6036766" y="3632235"/>
            <a:ext cx="445095" cy="445095"/>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Oval 13"/>
          <p:cNvSpPr>
            <a:spLocks noChangeAspect="1"/>
          </p:cNvSpPr>
          <p:nvPr/>
        </p:nvSpPr>
        <p:spPr>
          <a:xfrm>
            <a:off x="8044335" y="4051209"/>
            <a:ext cx="571104" cy="571102"/>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Oval 14"/>
          <p:cNvSpPr>
            <a:spLocks noChangeAspect="1"/>
          </p:cNvSpPr>
          <p:nvPr/>
        </p:nvSpPr>
        <p:spPr>
          <a:xfrm>
            <a:off x="8615438" y="3899546"/>
            <a:ext cx="306270" cy="306270"/>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Oval 15"/>
          <p:cNvSpPr>
            <a:spLocks noChangeAspect="1"/>
          </p:cNvSpPr>
          <p:nvPr/>
        </p:nvSpPr>
        <p:spPr>
          <a:xfrm>
            <a:off x="9792764" y="1719036"/>
            <a:ext cx="571104" cy="571102"/>
          </a:xfrm>
          <a:prstGeom prst="ellipse">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7"/>
          <p:cNvSpPr txBox="1"/>
          <p:nvPr/>
        </p:nvSpPr>
        <p:spPr>
          <a:xfrm>
            <a:off x="1153008" y="2103578"/>
            <a:ext cx="1608133" cy="867930"/>
          </a:xfrm>
          <a:prstGeom prst="rect">
            <a:avLst/>
          </a:prstGeom>
          <a:noFill/>
        </p:spPr>
        <p:txBody>
          <a:bodyPr wrap="none" rtlCol="0">
            <a:spAutoFit/>
          </a:bodyPr>
          <a:lstStyle/>
          <a:p>
            <a:pPr>
              <a:lnSpc>
                <a:spcPct val="90000"/>
              </a:lnSpc>
            </a:pPr>
            <a:r>
              <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BUBBLE</a:t>
            </a:r>
          </a:p>
          <a:p>
            <a:pPr>
              <a:lnSpc>
                <a:spcPct val="90000"/>
              </a:lnSpc>
            </a:pPr>
            <a:r>
              <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SERVICE</a:t>
            </a:r>
          </a:p>
        </p:txBody>
      </p:sp>
      <p:sp>
        <p:nvSpPr>
          <p:cNvPr id="35" name="TextBox 34"/>
          <p:cNvSpPr txBox="1"/>
          <p:nvPr/>
        </p:nvSpPr>
        <p:spPr>
          <a:xfrm>
            <a:off x="1182909" y="3258415"/>
            <a:ext cx="3428330" cy="1509388"/>
          </a:xfrm>
          <a:prstGeom prst="rect">
            <a:avLst/>
          </a:prstGeom>
          <a:noFill/>
        </p:spPr>
        <p:txBody>
          <a:bodyPr wrap="square" rtlCol="0">
            <a:spAutoFit/>
          </a:bodyPr>
          <a:lstStyle/>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setting industry when an unknown printer book </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It has survived not only five centuries dummy  </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the printing and typesetting industry galley </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type specimen book it has survived unknown </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type make a scrambled of printer and </a:t>
            </a: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typesetting printer specimen.</a:t>
            </a:r>
          </a:p>
        </p:txBody>
      </p:sp>
      <p:sp>
        <p:nvSpPr>
          <p:cNvPr id="27" name="TextBox 26"/>
          <p:cNvSpPr txBox="1"/>
          <p:nvPr/>
        </p:nvSpPr>
        <p:spPr>
          <a:xfrm>
            <a:off x="7346648" y="2291753"/>
            <a:ext cx="1956953" cy="427809"/>
          </a:xfrm>
          <a:prstGeom prst="rect">
            <a:avLst/>
          </a:prstGeom>
          <a:noFill/>
        </p:spPr>
        <p:txBody>
          <a:bodyPr wrap="square" rtlCol="0">
            <a:spAutoFit/>
          </a:bodyPr>
          <a:lstStyle/>
          <a:p>
            <a:pPr algn="ctr">
              <a:lnSpc>
                <a:spcPct val="90000"/>
              </a:lnSpc>
            </a:pPr>
            <a:r>
              <a:rPr lang="en-US" sz="12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BRANDING </a:t>
            </a:r>
          </a:p>
          <a:p>
            <a:pPr algn="ctr">
              <a:lnSpc>
                <a:spcPct val="90000"/>
              </a:lnSpc>
            </a:pPr>
            <a:r>
              <a:rPr lang="en-US" sz="12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IDENTITY</a:t>
            </a:r>
          </a:p>
        </p:txBody>
      </p:sp>
      <p:sp>
        <p:nvSpPr>
          <p:cNvPr id="37" name="Text Placeholder 32"/>
          <p:cNvSpPr txBox="1">
            <a:spLocks/>
          </p:cNvSpPr>
          <p:nvPr/>
        </p:nvSpPr>
        <p:spPr>
          <a:xfrm>
            <a:off x="7585562" y="2719230"/>
            <a:ext cx="1455777"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typesetting when an unknown printer.</a:t>
            </a:r>
          </a:p>
        </p:txBody>
      </p:sp>
      <p:sp>
        <p:nvSpPr>
          <p:cNvPr id="38" name="TextBox 37"/>
          <p:cNvSpPr txBox="1"/>
          <p:nvPr/>
        </p:nvSpPr>
        <p:spPr>
          <a:xfrm>
            <a:off x="5028208" y="2596019"/>
            <a:ext cx="1956953" cy="539635"/>
          </a:xfrm>
          <a:prstGeom prst="rect">
            <a:avLst/>
          </a:prstGeom>
          <a:noFill/>
        </p:spPr>
        <p:txBody>
          <a:bodyPr wrap="square" rtlCol="0">
            <a:spAutoFit/>
          </a:bodyPr>
          <a:lstStyle/>
          <a:p>
            <a:pPr algn="ctr">
              <a:lnSpc>
                <a:spcPct val="90000"/>
              </a:lnSpc>
            </a:pPr>
            <a:r>
              <a:rPr lang="en-US" sz="16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WEB</a:t>
            </a:r>
          </a:p>
          <a:p>
            <a:pPr algn="ctr">
              <a:lnSpc>
                <a:spcPct val="90000"/>
              </a:lnSpc>
            </a:pPr>
            <a:r>
              <a:rPr lang="en-US" sz="16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DESIGN</a:t>
            </a:r>
          </a:p>
        </p:txBody>
      </p:sp>
      <p:sp>
        <p:nvSpPr>
          <p:cNvPr id="40" name="TextBox 39"/>
          <p:cNvSpPr txBox="1"/>
          <p:nvPr/>
        </p:nvSpPr>
        <p:spPr>
          <a:xfrm>
            <a:off x="6173907" y="3755698"/>
            <a:ext cx="1956953" cy="539635"/>
          </a:xfrm>
          <a:prstGeom prst="rect">
            <a:avLst/>
          </a:prstGeom>
          <a:noFill/>
        </p:spPr>
        <p:txBody>
          <a:bodyPr wrap="square" rtlCol="0">
            <a:spAutoFit/>
          </a:bodyPr>
          <a:lstStyle/>
          <a:p>
            <a:pPr algn="ctr">
              <a:lnSpc>
                <a:spcPct val="90000"/>
              </a:lnSpc>
            </a:pPr>
            <a:r>
              <a:rPr lang="en-US" sz="16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DIGITAL</a:t>
            </a:r>
          </a:p>
          <a:p>
            <a:pPr algn="ctr">
              <a:lnSpc>
                <a:spcPct val="90000"/>
              </a:lnSpc>
            </a:pPr>
            <a:r>
              <a:rPr lang="en-US" sz="16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MEDIA</a:t>
            </a:r>
          </a:p>
        </p:txBody>
      </p:sp>
      <p:sp>
        <p:nvSpPr>
          <p:cNvPr id="41" name="Text Placeholder 32"/>
          <p:cNvSpPr txBox="1">
            <a:spLocks/>
          </p:cNvSpPr>
          <p:nvPr/>
        </p:nvSpPr>
        <p:spPr>
          <a:xfrm>
            <a:off x="9242549" y="3575722"/>
            <a:ext cx="1110124"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typesetting when an unknown printer.</a:t>
            </a:r>
          </a:p>
        </p:txBody>
      </p:sp>
      <p:sp>
        <p:nvSpPr>
          <p:cNvPr id="42" name="TextBox 41"/>
          <p:cNvSpPr txBox="1"/>
          <p:nvPr/>
        </p:nvSpPr>
        <p:spPr>
          <a:xfrm>
            <a:off x="10078315" y="2714450"/>
            <a:ext cx="1956953" cy="483722"/>
          </a:xfrm>
          <a:prstGeom prst="rect">
            <a:avLst/>
          </a:prstGeom>
          <a:noFill/>
        </p:spPr>
        <p:txBody>
          <a:bodyPr wrap="square" rtlCol="0">
            <a:spAutoFit/>
          </a:bodyPr>
          <a:lstStyle/>
          <a:p>
            <a:pPr algn="ctr">
              <a:lnSpc>
                <a:spcPct val="90000"/>
              </a:lnSpc>
            </a:pPr>
            <a:r>
              <a:rPr lang="en-US" sz="14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MOBILE</a:t>
            </a:r>
          </a:p>
          <a:p>
            <a:pPr algn="ctr">
              <a:lnSpc>
                <a:spcPct val="90000"/>
              </a:lnSpc>
            </a:pPr>
            <a:r>
              <a:rPr lang="en-US" sz="14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APPS</a:t>
            </a:r>
          </a:p>
        </p:txBody>
      </p:sp>
      <p:sp>
        <p:nvSpPr>
          <p:cNvPr id="43" name="Freeform 144"/>
          <p:cNvSpPr>
            <a:spLocks noChangeArrowheads="1"/>
          </p:cNvSpPr>
          <p:nvPr/>
        </p:nvSpPr>
        <p:spPr bwMode="auto">
          <a:xfrm>
            <a:off x="5017531" y="3513189"/>
            <a:ext cx="416218" cy="416218"/>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4" name="Freeform 98"/>
          <p:cNvSpPr>
            <a:spLocks noChangeArrowheads="1"/>
          </p:cNvSpPr>
          <p:nvPr/>
        </p:nvSpPr>
        <p:spPr bwMode="auto">
          <a:xfrm>
            <a:off x="9472458" y="2397311"/>
            <a:ext cx="259862" cy="377419"/>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743036820"/>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F7F7F"/>
        </a:solidFill>
        <a:effectLst/>
      </p:bgPr>
    </p:bg>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53768DA9-88C7-4002-8BAF-0E114C2F1935}"/>
              </a:ext>
            </a:extLst>
          </p:cNvPr>
          <p:cNvSpPr/>
          <p:nvPr/>
        </p:nvSpPr>
        <p:spPr>
          <a:xfrm>
            <a:off x="4550986" y="2583180"/>
            <a:ext cx="4554914" cy="1915427"/>
          </a:xfrm>
          <a:prstGeom prst="roundRect">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9207" y="1775460"/>
            <a:ext cx="12191365" cy="3307080"/>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50105" y="2856230"/>
            <a:ext cx="1785048" cy="430859"/>
          </a:xfrm>
          <a:prstGeom prst="rect">
            <a:avLst/>
          </a:prstGeom>
        </p:spPr>
        <p:txBody>
          <a:bodyPr wrap="none" lIns="121892" tIns="60946" rIns="121892" bIns="60946">
            <a:spAutoFit/>
          </a:bodyPr>
          <a:lstStyle/>
          <a:p>
            <a:pPr algn="l"/>
            <a:r>
              <a:rPr lang="zh-CN" altLang="en-US" sz="2000" dirty="0">
                <a:solidFill>
                  <a:srgbClr val="CA3E47"/>
                </a:solidFill>
                <a:latin typeface="微软雅黑" panose="020B0503020204020204" charset="-122"/>
                <a:ea typeface="微软雅黑" panose="020B0503020204020204" charset="-122"/>
              </a:rPr>
              <a:t>单击编辑标题</a:t>
            </a:r>
          </a:p>
        </p:txBody>
      </p:sp>
      <p:sp>
        <p:nvSpPr>
          <p:cNvPr id="8" name="PA-文本框 6"/>
          <p:cNvSpPr txBox="1"/>
          <p:nvPr>
            <p:custDataLst>
              <p:tags r:id="rId1"/>
            </p:custDataLst>
          </p:nvPr>
        </p:nvSpPr>
        <p:spPr>
          <a:xfrm>
            <a:off x="4773930" y="3312795"/>
            <a:ext cx="3811905" cy="691515"/>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endParaRPr lang="en-US" sz="1000" dirty="0">
              <a:solidFill>
                <a:schemeClr val="bg1">
                  <a:alpha val="70000"/>
                </a:schemeClr>
              </a:solidFill>
            </a:endParaRPr>
          </a:p>
        </p:txBody>
      </p:sp>
      <p:cxnSp>
        <p:nvCxnSpPr>
          <p:cNvPr id="45" name="直接连接符 44"/>
          <p:cNvCxnSpPr/>
          <p:nvPr/>
        </p:nvCxnSpPr>
        <p:spPr>
          <a:xfrm>
            <a:off x="4213225" y="2734310"/>
            <a:ext cx="2540" cy="138938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F3ADBCC0-5F3F-4AAC-978E-A82582B1F0E8}"/>
              </a:ext>
            </a:extLst>
          </p:cNvPr>
          <p:cNvGrpSpPr/>
          <p:nvPr/>
        </p:nvGrpSpPr>
        <p:grpSpPr>
          <a:xfrm>
            <a:off x="2088048" y="2583180"/>
            <a:ext cx="1690837" cy="1691640"/>
            <a:chOff x="2818531" y="1164590"/>
            <a:chExt cx="1690837" cy="1691640"/>
          </a:xfrm>
        </p:grpSpPr>
        <p:grpSp>
          <p:nvGrpSpPr>
            <p:cNvPr id="10" name="组合 9">
              <a:extLst>
                <a:ext uri="{FF2B5EF4-FFF2-40B4-BE49-F238E27FC236}">
                  <a16:creationId xmlns:a16="http://schemas.microsoft.com/office/drawing/2014/main" xmlns="" id="{2449C787-456F-49EC-870F-B7E4ADF853EF}"/>
                </a:ext>
              </a:extLst>
            </p:cNvPr>
            <p:cNvGrpSpPr/>
            <p:nvPr/>
          </p:nvGrpSpPr>
          <p:grpSpPr>
            <a:xfrm>
              <a:off x="2818531" y="1164590"/>
              <a:ext cx="1690837" cy="1691640"/>
              <a:chOff x="2159" y="2785"/>
              <a:chExt cx="2226" cy="2226"/>
            </a:xfrm>
          </p:grpSpPr>
          <p:sp>
            <p:nvSpPr>
              <p:cNvPr id="11" name="椭圆 10">
                <a:extLst>
                  <a:ext uri="{FF2B5EF4-FFF2-40B4-BE49-F238E27FC236}">
                    <a16:creationId xmlns:a16="http://schemas.microsoft.com/office/drawing/2014/main" xmlns="" id="{4C995FA6-35EF-463B-887D-2964CE818D07}"/>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sp>
            <p:nvSpPr>
              <p:cNvPr id="12" name="椭圆 11">
                <a:extLst>
                  <a:ext uri="{FF2B5EF4-FFF2-40B4-BE49-F238E27FC236}">
                    <a16:creationId xmlns:a16="http://schemas.microsoft.com/office/drawing/2014/main" xmlns="" id="{C3C742D5-88FF-4C88-9D1C-4078DBE70D88}"/>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grpSp>
        <p:sp>
          <p:nvSpPr>
            <p:cNvPr id="56" name="文本框 55"/>
            <p:cNvSpPr txBox="1"/>
            <p:nvPr/>
          </p:nvSpPr>
          <p:spPr>
            <a:xfrm>
              <a:off x="3183571" y="1775460"/>
              <a:ext cx="960755" cy="583565"/>
            </a:xfrm>
            <a:prstGeom prst="rect">
              <a:avLst/>
            </a:prstGeom>
            <a:noFill/>
          </p:spPr>
          <p:txBody>
            <a:bodyPr wrap="square" rtlCol="0">
              <a:spAutoFit/>
            </a:bodyPr>
            <a:lstStyle/>
            <a:p>
              <a:pPr algn="ctr"/>
              <a:r>
                <a:rPr lang="en-US" altLang="zh-CN" sz="3200" spc="200" dirty="0">
                  <a:solidFill>
                    <a:srgbClr val="CA3E47"/>
                  </a:solidFill>
                  <a:latin typeface="+mj-ea"/>
                  <a:ea typeface="+mj-ea"/>
                </a:rPr>
                <a:t>04</a:t>
              </a:r>
            </a:p>
          </p:txBody>
        </p:sp>
      </p:grpSp>
      <p:sp>
        <p:nvSpPr>
          <p:cNvPr id="13" name="圆: 空心 12">
            <a:extLst>
              <a:ext uri="{FF2B5EF4-FFF2-40B4-BE49-F238E27FC236}">
                <a16:creationId xmlns:a16="http://schemas.microsoft.com/office/drawing/2014/main" xmlns="" id="{B4470CC2-0F92-4E90-8513-3EA21E0FF5A1}"/>
              </a:ext>
            </a:extLst>
          </p:cNvPr>
          <p:cNvSpPr/>
          <p:nvPr/>
        </p:nvSpPr>
        <p:spPr>
          <a:xfrm>
            <a:off x="2335274" y="2830809"/>
            <a:ext cx="1196381" cy="1196381"/>
          </a:xfrm>
          <a:prstGeom prst="donut">
            <a:avLst>
              <a:gd name="adj" fmla="val 10945"/>
            </a:avLst>
          </a:prstGeom>
          <a:solidFill>
            <a:srgbClr val="CA3E47"/>
          </a:soli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8898403"/>
      </p:ext>
    </p:extLst>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0" y="3996267"/>
            <a:ext cx="12192000" cy="2861733"/>
          </a:xfrm>
          <a:prstGeom prst="rect">
            <a:avLst/>
          </a:prstGeom>
          <a:solidFill>
            <a:schemeClr val="bg2">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2" name="TextBox 61"/>
          <p:cNvSpPr txBox="1"/>
          <p:nvPr/>
        </p:nvSpPr>
        <p:spPr>
          <a:xfrm>
            <a:off x="1079223" y="583795"/>
            <a:ext cx="2883033" cy="480131"/>
          </a:xfrm>
          <a:prstGeom prst="rect">
            <a:avLst/>
          </a:prstGeom>
          <a:noFill/>
        </p:spPr>
        <p:txBody>
          <a:bodyPr wrap="none" rtlCol="0">
            <a:spAutoFit/>
          </a:bodyPr>
          <a:lstStyle/>
          <a:p>
            <a:pPr>
              <a:lnSpc>
                <a:spcPct val="90000"/>
              </a:lnSpc>
            </a:pPr>
            <a:r>
              <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PRICING TABLE</a:t>
            </a:r>
          </a:p>
        </p:txBody>
      </p:sp>
      <p:sp>
        <p:nvSpPr>
          <p:cNvPr id="57" name="矩形: 圆角 56">
            <a:extLst>
              <a:ext uri="{FF2B5EF4-FFF2-40B4-BE49-F238E27FC236}">
                <a16:creationId xmlns:a16="http://schemas.microsoft.com/office/drawing/2014/main" xmlns="" id="{0ADD1B5F-A7D9-4118-8135-35D9D4DAC7B7}"/>
              </a:ext>
            </a:extLst>
          </p:cNvPr>
          <p:cNvSpPr/>
          <p:nvPr/>
        </p:nvSpPr>
        <p:spPr>
          <a:xfrm>
            <a:off x="1087963" y="1765342"/>
            <a:ext cx="2883033" cy="4312822"/>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组合 4">
            <a:extLst>
              <a:ext uri="{FF2B5EF4-FFF2-40B4-BE49-F238E27FC236}">
                <a16:creationId xmlns:a16="http://schemas.microsoft.com/office/drawing/2014/main" xmlns="" id="{BFE3E856-EBB7-47F8-82DC-16F1678082AD}"/>
              </a:ext>
            </a:extLst>
          </p:cNvPr>
          <p:cNvGrpSpPr/>
          <p:nvPr/>
        </p:nvGrpSpPr>
        <p:grpSpPr>
          <a:xfrm>
            <a:off x="1359805" y="2327542"/>
            <a:ext cx="2378175" cy="3111203"/>
            <a:chOff x="1359805" y="2327542"/>
            <a:chExt cx="2378175" cy="3111203"/>
          </a:xfrm>
        </p:grpSpPr>
        <p:sp>
          <p:nvSpPr>
            <p:cNvPr id="9" name="TextBox 8"/>
            <p:cNvSpPr txBox="1"/>
            <p:nvPr/>
          </p:nvSpPr>
          <p:spPr>
            <a:xfrm>
              <a:off x="1373903" y="3863550"/>
              <a:ext cx="23518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10 GB Storage</a:t>
              </a:r>
            </a:p>
          </p:txBody>
        </p:sp>
        <p:sp>
          <p:nvSpPr>
            <p:cNvPr id="10" name="TextBox 9"/>
            <p:cNvSpPr txBox="1"/>
            <p:nvPr/>
          </p:nvSpPr>
          <p:spPr>
            <a:xfrm>
              <a:off x="1361327" y="3384920"/>
              <a:ext cx="2363672"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Free Setup</a:t>
              </a:r>
            </a:p>
          </p:txBody>
        </p:sp>
        <p:sp>
          <p:nvSpPr>
            <p:cNvPr id="11" name="TextBox 10"/>
            <p:cNvSpPr txBox="1"/>
            <p:nvPr/>
          </p:nvSpPr>
          <p:spPr>
            <a:xfrm>
              <a:off x="1374310" y="4303099"/>
              <a:ext cx="236367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100 GB Storage</a:t>
              </a:r>
            </a:p>
          </p:txBody>
        </p:sp>
        <p:sp>
          <p:nvSpPr>
            <p:cNvPr id="12" name="TextBox 11"/>
            <p:cNvSpPr txBox="1"/>
            <p:nvPr/>
          </p:nvSpPr>
          <p:spPr>
            <a:xfrm>
              <a:off x="1361326" y="4755218"/>
              <a:ext cx="236367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2 Year License</a:t>
              </a:r>
            </a:p>
          </p:txBody>
        </p:sp>
        <p:sp>
          <p:nvSpPr>
            <p:cNvPr id="13" name="TextBox 12"/>
            <p:cNvSpPr txBox="1"/>
            <p:nvPr/>
          </p:nvSpPr>
          <p:spPr>
            <a:xfrm>
              <a:off x="1361326" y="5182200"/>
              <a:ext cx="236367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Enhanced Security</a:t>
              </a:r>
            </a:p>
          </p:txBody>
        </p:sp>
        <p:cxnSp>
          <p:nvCxnSpPr>
            <p:cNvPr id="14" name="Straight Connector 13"/>
            <p:cNvCxnSpPr/>
            <p:nvPr/>
          </p:nvCxnSpPr>
          <p:spPr>
            <a:xfrm>
              <a:off x="1360564" y="3771728"/>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360564" y="4211277"/>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60564" y="4691739"/>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360564" y="5125523"/>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097965" y="2739948"/>
              <a:ext cx="938077" cy="338554"/>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$17.99 </a:t>
              </a:r>
            </a:p>
          </p:txBody>
        </p:sp>
        <p:sp>
          <p:nvSpPr>
            <p:cNvPr id="37" name="TextBox 36"/>
            <p:cNvSpPr txBox="1"/>
            <p:nvPr/>
          </p:nvSpPr>
          <p:spPr>
            <a:xfrm>
              <a:off x="1359805" y="2995235"/>
              <a:ext cx="2364431" cy="215444"/>
            </a:xfrm>
            <a:prstGeom prst="rect">
              <a:avLst/>
            </a:prstGeom>
            <a:noFill/>
          </p:spPr>
          <p:txBody>
            <a:bodyPr wrap="square" rtlCol="0">
              <a:spAutoFit/>
            </a:bodyPr>
            <a:lstStyle/>
            <a:p>
              <a:pPr algn="ctr"/>
              <a:r>
                <a:rPr lang="en-US" sz="8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Great for Small Business</a:t>
              </a:r>
            </a:p>
          </p:txBody>
        </p:sp>
        <p:sp>
          <p:nvSpPr>
            <p:cNvPr id="42" name="TextBox 41"/>
            <p:cNvSpPr txBox="1"/>
            <p:nvPr/>
          </p:nvSpPr>
          <p:spPr>
            <a:xfrm>
              <a:off x="1359808" y="2327542"/>
              <a:ext cx="2377410" cy="307777"/>
            </a:xfrm>
            <a:prstGeom prst="rect">
              <a:avLst/>
            </a:prstGeom>
            <a:noFill/>
          </p:spPr>
          <p:txBody>
            <a:bodyPr wrap="square" rtlCol="0">
              <a:spAutoFit/>
            </a:bodyPr>
            <a:lstStyle/>
            <a:p>
              <a:pPr algn="ctr"/>
              <a:r>
                <a:rPr lang="en-US" sz="1400" b="1"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Basic</a:t>
              </a:r>
              <a:r>
                <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 Pack</a:t>
              </a:r>
              <a:endParaRPr lang="en-US" sz="10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7" name="组合 6">
            <a:extLst>
              <a:ext uri="{FF2B5EF4-FFF2-40B4-BE49-F238E27FC236}">
                <a16:creationId xmlns:a16="http://schemas.microsoft.com/office/drawing/2014/main" xmlns="" id="{93136018-3113-46E7-9AEC-77139D17247E}"/>
              </a:ext>
            </a:extLst>
          </p:cNvPr>
          <p:cNvGrpSpPr/>
          <p:nvPr/>
        </p:nvGrpSpPr>
        <p:grpSpPr>
          <a:xfrm>
            <a:off x="4673006" y="1440862"/>
            <a:ext cx="2883033" cy="4961783"/>
            <a:chOff x="4673006" y="1440862"/>
            <a:chExt cx="2883033" cy="4961783"/>
          </a:xfrm>
        </p:grpSpPr>
        <p:sp>
          <p:nvSpPr>
            <p:cNvPr id="58" name="矩形: 圆角 57">
              <a:extLst>
                <a:ext uri="{FF2B5EF4-FFF2-40B4-BE49-F238E27FC236}">
                  <a16:creationId xmlns:a16="http://schemas.microsoft.com/office/drawing/2014/main" xmlns="" id="{26D5A728-B5D1-4A03-B457-4A5144F6CE96}"/>
                </a:ext>
              </a:extLst>
            </p:cNvPr>
            <p:cNvSpPr/>
            <p:nvPr/>
          </p:nvSpPr>
          <p:spPr>
            <a:xfrm>
              <a:off x="4673006" y="1440862"/>
              <a:ext cx="2883033" cy="4961783"/>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Rectangle 5"/>
            <p:cNvSpPr/>
            <p:nvPr/>
          </p:nvSpPr>
          <p:spPr>
            <a:xfrm>
              <a:off x="4933689" y="2620053"/>
              <a:ext cx="2323866" cy="664380"/>
            </a:xfrm>
            <a:prstGeom prst="roundRect">
              <a:avLst>
                <a:gd name="adj" fmla="val 31155"/>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组合 7">
            <a:extLst>
              <a:ext uri="{FF2B5EF4-FFF2-40B4-BE49-F238E27FC236}">
                <a16:creationId xmlns:a16="http://schemas.microsoft.com/office/drawing/2014/main" xmlns="" id="{F9119026-A07E-4D01-9DF1-E875F7F337F6}"/>
              </a:ext>
            </a:extLst>
          </p:cNvPr>
          <p:cNvGrpSpPr/>
          <p:nvPr/>
        </p:nvGrpSpPr>
        <p:grpSpPr>
          <a:xfrm>
            <a:off x="4909669" y="2184239"/>
            <a:ext cx="2372662" cy="3562140"/>
            <a:chOff x="4909669" y="2184239"/>
            <a:chExt cx="2372662" cy="3562140"/>
          </a:xfrm>
        </p:grpSpPr>
        <p:sp>
          <p:nvSpPr>
            <p:cNvPr id="18" name="TextBox 17"/>
            <p:cNvSpPr txBox="1"/>
            <p:nvPr/>
          </p:nvSpPr>
          <p:spPr>
            <a:xfrm>
              <a:off x="4958810" y="3962883"/>
              <a:ext cx="2311508"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50 GB Storage</a:t>
              </a:r>
            </a:p>
          </p:txBody>
        </p:sp>
        <p:sp>
          <p:nvSpPr>
            <p:cNvPr id="19" name="TextBox 18"/>
            <p:cNvSpPr txBox="1"/>
            <p:nvPr/>
          </p:nvSpPr>
          <p:spPr>
            <a:xfrm>
              <a:off x="4946450" y="3408646"/>
              <a:ext cx="2323123"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Free Setup</a:t>
              </a:r>
            </a:p>
          </p:txBody>
        </p:sp>
        <p:sp>
          <p:nvSpPr>
            <p:cNvPr id="20" name="TextBox 19"/>
            <p:cNvSpPr txBox="1"/>
            <p:nvPr/>
          </p:nvSpPr>
          <p:spPr>
            <a:xfrm>
              <a:off x="4959210" y="4471865"/>
              <a:ext cx="2323121"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150 GB Storage</a:t>
              </a:r>
            </a:p>
          </p:txBody>
        </p:sp>
        <p:sp>
          <p:nvSpPr>
            <p:cNvPr id="21" name="TextBox 20"/>
            <p:cNvSpPr txBox="1"/>
            <p:nvPr/>
          </p:nvSpPr>
          <p:spPr>
            <a:xfrm>
              <a:off x="4946448" y="4995403"/>
              <a:ext cx="2323121"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4 Year License</a:t>
              </a:r>
            </a:p>
          </p:txBody>
        </p:sp>
        <p:sp>
          <p:nvSpPr>
            <p:cNvPr id="22" name="TextBox 21"/>
            <p:cNvSpPr txBox="1"/>
            <p:nvPr/>
          </p:nvSpPr>
          <p:spPr>
            <a:xfrm>
              <a:off x="4946448" y="5489834"/>
              <a:ext cx="2323121"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Enhanced Security</a:t>
              </a:r>
            </a:p>
          </p:txBody>
        </p:sp>
        <p:cxnSp>
          <p:nvCxnSpPr>
            <p:cNvPr id="23" name="Straight Connector 22"/>
            <p:cNvCxnSpPr/>
            <p:nvPr/>
          </p:nvCxnSpPr>
          <p:spPr>
            <a:xfrm>
              <a:off x="4945702" y="3856556"/>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938671" y="4365538"/>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938671" y="4921897"/>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931642" y="5424204"/>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713038" y="2651834"/>
              <a:ext cx="938077" cy="338554"/>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$18.99 </a:t>
              </a:r>
            </a:p>
          </p:txBody>
        </p:sp>
        <p:sp>
          <p:nvSpPr>
            <p:cNvPr id="39" name="TextBox 38"/>
            <p:cNvSpPr txBox="1"/>
            <p:nvPr/>
          </p:nvSpPr>
          <p:spPr>
            <a:xfrm>
              <a:off x="4945701" y="2947448"/>
              <a:ext cx="2311853" cy="215444"/>
            </a:xfrm>
            <a:prstGeom prst="rect">
              <a:avLst/>
            </a:prstGeom>
            <a:noFill/>
          </p:spPr>
          <p:txBody>
            <a:bodyPr wrap="square" rtlCol="0">
              <a:spAutoFit/>
            </a:bodyPr>
            <a:lstStyle/>
            <a:p>
              <a:pPr algn="ctr"/>
              <a:r>
                <a:rPr lang="en-US" sz="8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Perfect for this getting started</a:t>
              </a:r>
            </a:p>
          </p:txBody>
        </p:sp>
        <p:sp>
          <p:nvSpPr>
            <p:cNvPr id="43" name="TextBox 42"/>
            <p:cNvSpPr txBox="1"/>
            <p:nvPr/>
          </p:nvSpPr>
          <p:spPr>
            <a:xfrm>
              <a:off x="4909669" y="2184239"/>
              <a:ext cx="2336625" cy="307777"/>
            </a:xfrm>
            <a:prstGeom prst="rect">
              <a:avLst/>
            </a:prstGeom>
            <a:noFill/>
          </p:spPr>
          <p:txBody>
            <a:bodyPr wrap="square" rtlCol="0">
              <a:spAutoFit/>
            </a:bodyPr>
            <a:lstStyle/>
            <a:p>
              <a:pPr algn="ctr"/>
              <a:r>
                <a:rPr lang="en-US" sz="1400" b="1"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Advanced </a:t>
              </a:r>
              <a:r>
                <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Pack</a:t>
              </a:r>
              <a:endParaRPr lang="en-US" sz="10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59" name="矩形: 圆角 58">
            <a:extLst>
              <a:ext uri="{FF2B5EF4-FFF2-40B4-BE49-F238E27FC236}">
                <a16:creationId xmlns:a16="http://schemas.microsoft.com/office/drawing/2014/main" xmlns="" id="{1C399E56-4419-4BAB-B54F-E04FD66193D7}"/>
              </a:ext>
            </a:extLst>
          </p:cNvPr>
          <p:cNvSpPr/>
          <p:nvPr/>
        </p:nvSpPr>
        <p:spPr>
          <a:xfrm>
            <a:off x="8258050" y="1765342"/>
            <a:ext cx="2883033" cy="4312822"/>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5" name="组合 44">
            <a:extLst>
              <a:ext uri="{FF2B5EF4-FFF2-40B4-BE49-F238E27FC236}">
                <a16:creationId xmlns:a16="http://schemas.microsoft.com/office/drawing/2014/main" xmlns="" id="{7CB608A6-A4AC-44E0-B933-DAEE8E948E37}"/>
              </a:ext>
            </a:extLst>
          </p:cNvPr>
          <p:cNvGrpSpPr/>
          <p:nvPr/>
        </p:nvGrpSpPr>
        <p:grpSpPr>
          <a:xfrm>
            <a:off x="8531088" y="2298076"/>
            <a:ext cx="2383956" cy="3200423"/>
            <a:chOff x="8531088" y="2298076"/>
            <a:chExt cx="2383956" cy="3200423"/>
          </a:xfrm>
        </p:grpSpPr>
        <p:sp>
          <p:nvSpPr>
            <p:cNvPr id="27" name="TextBox 26"/>
            <p:cNvSpPr txBox="1"/>
            <p:nvPr/>
          </p:nvSpPr>
          <p:spPr>
            <a:xfrm>
              <a:off x="8566916" y="3881871"/>
              <a:ext cx="232398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100 GB Storage</a:t>
              </a:r>
            </a:p>
          </p:txBody>
        </p:sp>
        <p:sp>
          <p:nvSpPr>
            <p:cNvPr id="28" name="TextBox 27"/>
            <p:cNvSpPr txBox="1"/>
            <p:nvPr/>
          </p:nvSpPr>
          <p:spPr>
            <a:xfrm>
              <a:off x="8554489" y="3388201"/>
              <a:ext cx="2335657"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Free Setup</a:t>
              </a:r>
            </a:p>
          </p:txBody>
        </p:sp>
        <p:sp>
          <p:nvSpPr>
            <p:cNvPr id="29" name="TextBox 28"/>
            <p:cNvSpPr txBox="1"/>
            <p:nvPr/>
          </p:nvSpPr>
          <p:spPr>
            <a:xfrm>
              <a:off x="8567318" y="4335231"/>
              <a:ext cx="23356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200 GB Storage</a:t>
              </a:r>
            </a:p>
          </p:txBody>
        </p:sp>
        <p:sp>
          <p:nvSpPr>
            <p:cNvPr id="30" name="TextBox 29"/>
            <p:cNvSpPr txBox="1"/>
            <p:nvPr/>
          </p:nvSpPr>
          <p:spPr>
            <a:xfrm>
              <a:off x="8554487" y="4801553"/>
              <a:ext cx="23356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6 Year License</a:t>
              </a:r>
            </a:p>
          </p:txBody>
        </p:sp>
        <p:sp>
          <p:nvSpPr>
            <p:cNvPr id="31" name="TextBox 30"/>
            <p:cNvSpPr txBox="1"/>
            <p:nvPr/>
          </p:nvSpPr>
          <p:spPr>
            <a:xfrm>
              <a:off x="8554487" y="5241954"/>
              <a:ext cx="23356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Enhanced Security</a:t>
              </a:r>
            </a:p>
          </p:txBody>
        </p:sp>
        <p:cxnSp>
          <p:nvCxnSpPr>
            <p:cNvPr id="32" name="Straight Connector 31"/>
            <p:cNvCxnSpPr/>
            <p:nvPr/>
          </p:nvCxnSpPr>
          <p:spPr>
            <a:xfrm>
              <a:off x="8553736" y="3787162"/>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8553736" y="4240522"/>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577061" y="4690361"/>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577061" y="5137776"/>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279066" y="2689499"/>
              <a:ext cx="938077" cy="338554"/>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$19.99 </a:t>
              </a:r>
            </a:p>
          </p:txBody>
        </p:sp>
        <p:sp>
          <p:nvSpPr>
            <p:cNvPr id="41" name="TextBox 40"/>
            <p:cNvSpPr txBox="1"/>
            <p:nvPr/>
          </p:nvSpPr>
          <p:spPr>
            <a:xfrm>
              <a:off x="8578634" y="2952808"/>
              <a:ext cx="2336410" cy="215444"/>
            </a:xfrm>
            <a:prstGeom prst="rect">
              <a:avLst/>
            </a:prstGeom>
            <a:noFill/>
          </p:spPr>
          <p:txBody>
            <a:bodyPr wrap="square" rtlCol="0">
              <a:spAutoFit/>
            </a:bodyPr>
            <a:lstStyle/>
            <a:p>
              <a:pPr algn="ctr"/>
              <a:r>
                <a:rPr lang="en-US" sz="8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Great for Something New</a:t>
              </a:r>
            </a:p>
          </p:txBody>
        </p:sp>
        <p:sp>
          <p:nvSpPr>
            <p:cNvPr id="44" name="TextBox 43"/>
            <p:cNvSpPr txBox="1"/>
            <p:nvPr/>
          </p:nvSpPr>
          <p:spPr>
            <a:xfrm>
              <a:off x="8531088" y="2298076"/>
              <a:ext cx="2349232" cy="307777"/>
            </a:xfrm>
            <a:prstGeom prst="rect">
              <a:avLst/>
            </a:prstGeom>
            <a:noFill/>
          </p:spPr>
          <p:txBody>
            <a:bodyPr wrap="square" rtlCol="0">
              <a:spAutoFit/>
            </a:bodyPr>
            <a:lstStyle/>
            <a:p>
              <a:pPr algn="ctr"/>
              <a:r>
                <a:rPr lang="en-US" sz="1400" b="1"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Expert </a:t>
              </a:r>
              <a:r>
                <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Pack</a:t>
              </a:r>
              <a:endParaRPr lang="en-US" sz="10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extLst>
      <p:ext uri="{BB962C8B-B14F-4D97-AF65-F5344CB8AC3E}">
        <p14:creationId xmlns:p14="http://schemas.microsoft.com/office/powerpoint/2010/main" val="238521914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矩形 4"/>
          <p:cNvSpPr/>
          <p:nvPr/>
        </p:nvSpPr>
        <p:spPr>
          <a:xfrm>
            <a:off x="-7620" y="-6985"/>
            <a:ext cx="2293620" cy="68592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1"/>
          <p:cNvSpPr/>
          <p:nvPr/>
        </p:nvSpPr>
        <p:spPr>
          <a:xfrm>
            <a:off x="1435530" y="640832"/>
            <a:ext cx="1620000" cy="1620000"/>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sp>
        <p:nvSpPr>
          <p:cNvPr id="56" name="文本框 55"/>
          <p:cNvSpPr txBox="1"/>
          <p:nvPr/>
        </p:nvSpPr>
        <p:spPr>
          <a:xfrm>
            <a:off x="3298825" y="868680"/>
            <a:ext cx="2347595" cy="583565"/>
          </a:xfrm>
          <a:prstGeom prst="rect">
            <a:avLst/>
          </a:prstGeom>
          <a:noFill/>
        </p:spPr>
        <p:txBody>
          <a:bodyPr wrap="square" rtlCol="0">
            <a:spAutoFit/>
          </a:bodyPr>
          <a:lstStyle/>
          <a:p>
            <a:pPr algn="l"/>
            <a:r>
              <a:rPr lang="zh-CN" altLang="en-US" sz="3200" spc="200" dirty="0">
                <a:solidFill>
                  <a:srgbClr val="CA3E47"/>
                </a:solidFill>
                <a:latin typeface="+mj-ea"/>
                <a:ea typeface="+mj-ea"/>
              </a:rPr>
              <a:t>目录</a:t>
            </a:r>
          </a:p>
        </p:txBody>
      </p:sp>
      <p:cxnSp>
        <p:nvCxnSpPr>
          <p:cNvPr id="45" name="直接连接符 44"/>
          <p:cNvCxnSpPr/>
          <p:nvPr/>
        </p:nvCxnSpPr>
        <p:spPr>
          <a:xfrm>
            <a:off x="3388360" y="1689735"/>
            <a:ext cx="62420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xmlns="" id="{50EED68B-848B-4FAF-A4FF-EB22325CA8B5}"/>
              </a:ext>
            </a:extLst>
          </p:cNvPr>
          <p:cNvGrpSpPr/>
          <p:nvPr/>
        </p:nvGrpSpPr>
        <p:grpSpPr>
          <a:xfrm>
            <a:off x="2896870" y="3115945"/>
            <a:ext cx="2825115" cy="948055"/>
            <a:chOff x="2896870" y="3115945"/>
            <a:chExt cx="2825115" cy="948055"/>
          </a:xfrm>
        </p:grpSpPr>
        <p:sp>
          <p:nvSpPr>
            <p:cNvPr id="25" name="矩形 24"/>
            <p:cNvSpPr/>
            <p:nvPr/>
          </p:nvSpPr>
          <p:spPr>
            <a:xfrm>
              <a:off x="2896870" y="3115945"/>
              <a:ext cx="1785048" cy="430859"/>
            </a:xfrm>
            <a:prstGeom prst="rect">
              <a:avLst/>
            </a:prstGeom>
          </p:spPr>
          <p:txBody>
            <a:bodyPr wrap="none" lIns="121892" tIns="60946" rIns="121892" bIns="60946">
              <a:spAutoFit/>
            </a:bodyPr>
            <a:lstStyle/>
            <a:p>
              <a:pPr algn="l"/>
              <a:r>
                <a:rPr lang="zh-CN" altLang="en-US" sz="2000" dirty="0">
                  <a:solidFill>
                    <a:srgbClr val="CA3E47"/>
                  </a:solidFill>
                  <a:latin typeface="微软雅黑" panose="020B0503020204020204" charset="-122"/>
                  <a:ea typeface="微软雅黑" panose="020B0503020204020204" charset="-122"/>
                </a:rPr>
                <a:t>单击编辑标题</a:t>
              </a:r>
            </a:p>
          </p:txBody>
        </p:sp>
        <p:sp>
          <p:nvSpPr>
            <p:cNvPr id="26" name="PA-文本框 6"/>
            <p:cNvSpPr txBox="1"/>
            <p:nvPr>
              <p:custDataLst>
                <p:tags r:id="rId4"/>
              </p:custDataLst>
            </p:nvPr>
          </p:nvSpPr>
          <p:spPr>
            <a:xfrm>
              <a:off x="3020695" y="3572510"/>
              <a:ext cx="2701290" cy="491490"/>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sp>
        <p:nvSpPr>
          <p:cNvPr id="57" name="文本框 56"/>
          <p:cNvSpPr txBox="1"/>
          <p:nvPr/>
        </p:nvSpPr>
        <p:spPr>
          <a:xfrm>
            <a:off x="1558489" y="1244178"/>
            <a:ext cx="1374082" cy="369332"/>
          </a:xfrm>
          <a:prstGeom prst="rect">
            <a:avLst/>
          </a:prstGeom>
          <a:noFill/>
        </p:spPr>
        <p:txBody>
          <a:bodyPr wrap="square" rtlCol="0">
            <a:spAutoFit/>
          </a:bodyPr>
          <a:lstStyle/>
          <a:p>
            <a:pPr algn="ctr"/>
            <a:r>
              <a:rPr lang="en-US" altLang="zh-CN" spc="200" dirty="0">
                <a:solidFill>
                  <a:schemeClr val="bg1"/>
                </a:solidFill>
                <a:latin typeface="+mj-ea"/>
                <a:ea typeface="+mj-ea"/>
              </a:rPr>
              <a:t>content</a:t>
            </a:r>
          </a:p>
        </p:txBody>
      </p:sp>
      <p:grpSp>
        <p:nvGrpSpPr>
          <p:cNvPr id="3" name="组合 2">
            <a:extLst>
              <a:ext uri="{FF2B5EF4-FFF2-40B4-BE49-F238E27FC236}">
                <a16:creationId xmlns:a16="http://schemas.microsoft.com/office/drawing/2014/main" xmlns="" id="{C863703A-9497-4A0E-AC87-45B0F293CFD7}"/>
              </a:ext>
            </a:extLst>
          </p:cNvPr>
          <p:cNvGrpSpPr/>
          <p:nvPr/>
        </p:nvGrpSpPr>
        <p:grpSpPr>
          <a:xfrm>
            <a:off x="1558489" y="2998788"/>
            <a:ext cx="1260000" cy="1260000"/>
            <a:chOff x="5219813" y="3571240"/>
            <a:chExt cx="860016" cy="860424"/>
          </a:xfrm>
        </p:grpSpPr>
        <p:grpSp>
          <p:nvGrpSpPr>
            <p:cNvPr id="64" name="组合 63">
              <a:extLst>
                <a:ext uri="{FF2B5EF4-FFF2-40B4-BE49-F238E27FC236}">
                  <a16:creationId xmlns:a16="http://schemas.microsoft.com/office/drawing/2014/main" xmlns="" id="{14DEC996-069C-4725-8946-1882C2B489C7}"/>
                </a:ext>
              </a:extLst>
            </p:cNvPr>
            <p:cNvGrpSpPr/>
            <p:nvPr/>
          </p:nvGrpSpPr>
          <p:grpSpPr>
            <a:xfrm>
              <a:off x="5219813" y="3571240"/>
              <a:ext cx="860016" cy="860424"/>
              <a:chOff x="2159" y="2785"/>
              <a:chExt cx="2226" cy="2226"/>
            </a:xfrm>
          </p:grpSpPr>
          <p:sp>
            <p:nvSpPr>
              <p:cNvPr id="65" name="椭圆 64">
                <a:extLst>
                  <a:ext uri="{FF2B5EF4-FFF2-40B4-BE49-F238E27FC236}">
                    <a16:creationId xmlns:a16="http://schemas.microsoft.com/office/drawing/2014/main" xmlns="" id="{F0554F52-8D1C-433A-AB31-7919BF261EBA}"/>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sp>
            <p:nvSpPr>
              <p:cNvPr id="66" name="椭圆 65">
                <a:extLst>
                  <a:ext uri="{FF2B5EF4-FFF2-40B4-BE49-F238E27FC236}">
                    <a16:creationId xmlns:a16="http://schemas.microsoft.com/office/drawing/2014/main" xmlns="" id="{91BBEFF7-BF5E-4037-B41F-2F9B2C63D7AB}"/>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grpSp>
        <p:sp>
          <p:nvSpPr>
            <p:cNvPr id="27" name="文本框 26"/>
            <p:cNvSpPr txBox="1"/>
            <p:nvPr/>
          </p:nvSpPr>
          <p:spPr>
            <a:xfrm>
              <a:off x="5431933" y="3871484"/>
              <a:ext cx="473710" cy="252208"/>
            </a:xfrm>
            <a:prstGeom prst="rect">
              <a:avLst/>
            </a:prstGeom>
            <a:noFill/>
          </p:spPr>
          <p:txBody>
            <a:bodyPr wrap="square" rtlCol="0">
              <a:spAutoFit/>
            </a:bodyPr>
            <a:lstStyle/>
            <a:p>
              <a:pPr algn="ctr"/>
              <a:r>
                <a:rPr lang="en-US" altLang="zh-CN" spc="200" dirty="0">
                  <a:solidFill>
                    <a:schemeClr val="bg1"/>
                  </a:solidFill>
                  <a:latin typeface="+mj-ea"/>
                  <a:ea typeface="+mj-ea"/>
                </a:rPr>
                <a:t>1</a:t>
              </a:r>
            </a:p>
          </p:txBody>
        </p:sp>
      </p:grpSp>
      <p:grpSp>
        <p:nvGrpSpPr>
          <p:cNvPr id="19" name="组合 18">
            <a:extLst>
              <a:ext uri="{FF2B5EF4-FFF2-40B4-BE49-F238E27FC236}">
                <a16:creationId xmlns:a16="http://schemas.microsoft.com/office/drawing/2014/main" xmlns="" id="{B6D85994-0059-406B-A78E-5A9DA9C18B74}"/>
              </a:ext>
            </a:extLst>
          </p:cNvPr>
          <p:cNvGrpSpPr/>
          <p:nvPr/>
        </p:nvGrpSpPr>
        <p:grpSpPr>
          <a:xfrm>
            <a:off x="7751355" y="3115945"/>
            <a:ext cx="2825115" cy="948055"/>
            <a:chOff x="7751355" y="3115945"/>
            <a:chExt cx="2825115" cy="948055"/>
          </a:xfrm>
        </p:grpSpPr>
        <p:sp>
          <p:nvSpPr>
            <p:cNvPr id="8" name="矩形 7">
              <a:extLst>
                <a:ext uri="{FF2B5EF4-FFF2-40B4-BE49-F238E27FC236}">
                  <a16:creationId xmlns:a16="http://schemas.microsoft.com/office/drawing/2014/main" xmlns="" id="{044F6A09-29DE-4F7A-B6D9-D686491F0584}"/>
                </a:ext>
              </a:extLst>
            </p:cNvPr>
            <p:cNvSpPr/>
            <p:nvPr/>
          </p:nvSpPr>
          <p:spPr>
            <a:xfrm>
              <a:off x="7751355" y="3115945"/>
              <a:ext cx="1785048" cy="430859"/>
            </a:xfrm>
            <a:prstGeom prst="rect">
              <a:avLst/>
            </a:prstGeom>
          </p:spPr>
          <p:txBody>
            <a:bodyPr wrap="none" lIns="121892" tIns="60946" rIns="121892" bIns="60946">
              <a:spAutoFit/>
            </a:bodyPr>
            <a:lstStyle/>
            <a:p>
              <a:pPr algn="l"/>
              <a:r>
                <a:rPr lang="zh-CN" altLang="en-US" sz="2000" dirty="0">
                  <a:solidFill>
                    <a:srgbClr val="CA3E47"/>
                  </a:solidFill>
                  <a:latin typeface="微软雅黑" panose="020B0503020204020204" charset="-122"/>
                  <a:ea typeface="微软雅黑" panose="020B0503020204020204" charset="-122"/>
                </a:rPr>
                <a:t>单击编辑标题</a:t>
              </a:r>
            </a:p>
          </p:txBody>
        </p:sp>
        <p:sp>
          <p:nvSpPr>
            <p:cNvPr id="9" name="PA-文本框 6">
              <a:extLst>
                <a:ext uri="{FF2B5EF4-FFF2-40B4-BE49-F238E27FC236}">
                  <a16:creationId xmlns:a16="http://schemas.microsoft.com/office/drawing/2014/main" xmlns="" id="{D493D096-10A1-482C-B717-3BF505733682}"/>
                </a:ext>
              </a:extLst>
            </p:cNvPr>
            <p:cNvSpPr txBox="1"/>
            <p:nvPr>
              <p:custDataLst>
                <p:tags r:id="rId3"/>
              </p:custDataLst>
            </p:nvPr>
          </p:nvSpPr>
          <p:spPr>
            <a:xfrm>
              <a:off x="7875180" y="3572510"/>
              <a:ext cx="2701290" cy="491490"/>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grpSp>
        <p:nvGrpSpPr>
          <p:cNvPr id="10" name="组合 9">
            <a:extLst>
              <a:ext uri="{FF2B5EF4-FFF2-40B4-BE49-F238E27FC236}">
                <a16:creationId xmlns:a16="http://schemas.microsoft.com/office/drawing/2014/main" xmlns="" id="{21DAD904-821E-4392-A7F9-0115BFD54F75}"/>
              </a:ext>
            </a:extLst>
          </p:cNvPr>
          <p:cNvGrpSpPr/>
          <p:nvPr/>
        </p:nvGrpSpPr>
        <p:grpSpPr>
          <a:xfrm>
            <a:off x="6412974" y="2998788"/>
            <a:ext cx="1260000" cy="1260000"/>
            <a:chOff x="5219813" y="3571240"/>
            <a:chExt cx="860016" cy="860424"/>
          </a:xfrm>
        </p:grpSpPr>
        <p:grpSp>
          <p:nvGrpSpPr>
            <p:cNvPr id="47" name="组合 46">
              <a:extLst>
                <a:ext uri="{FF2B5EF4-FFF2-40B4-BE49-F238E27FC236}">
                  <a16:creationId xmlns:a16="http://schemas.microsoft.com/office/drawing/2014/main" xmlns="" id="{8DEDC845-864C-45A7-8B36-E10ADB79E361}"/>
                </a:ext>
              </a:extLst>
            </p:cNvPr>
            <p:cNvGrpSpPr/>
            <p:nvPr/>
          </p:nvGrpSpPr>
          <p:grpSpPr>
            <a:xfrm>
              <a:off x="5219813" y="3571240"/>
              <a:ext cx="860016" cy="860424"/>
              <a:chOff x="2159" y="2785"/>
              <a:chExt cx="2226" cy="2226"/>
            </a:xfrm>
          </p:grpSpPr>
          <p:sp>
            <p:nvSpPr>
              <p:cNvPr id="52" name="椭圆 51">
                <a:extLst>
                  <a:ext uri="{FF2B5EF4-FFF2-40B4-BE49-F238E27FC236}">
                    <a16:creationId xmlns:a16="http://schemas.microsoft.com/office/drawing/2014/main" xmlns="" id="{C59A6AED-3E24-41B5-A88F-3D2F15DA16C6}"/>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sp>
            <p:nvSpPr>
              <p:cNvPr id="53" name="椭圆 52">
                <a:extLst>
                  <a:ext uri="{FF2B5EF4-FFF2-40B4-BE49-F238E27FC236}">
                    <a16:creationId xmlns:a16="http://schemas.microsoft.com/office/drawing/2014/main" xmlns="" id="{576BE13F-1E65-49A2-91FA-A8CB8C7CAD62}"/>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grpSp>
        <p:sp>
          <p:nvSpPr>
            <p:cNvPr id="49" name="文本框 48">
              <a:extLst>
                <a:ext uri="{FF2B5EF4-FFF2-40B4-BE49-F238E27FC236}">
                  <a16:creationId xmlns:a16="http://schemas.microsoft.com/office/drawing/2014/main" xmlns="" id="{0E2C89D6-6F63-427A-9A75-27CA0249EA69}"/>
                </a:ext>
              </a:extLst>
            </p:cNvPr>
            <p:cNvSpPr txBox="1"/>
            <p:nvPr/>
          </p:nvSpPr>
          <p:spPr>
            <a:xfrm>
              <a:off x="5431933" y="3871484"/>
              <a:ext cx="473710" cy="252208"/>
            </a:xfrm>
            <a:prstGeom prst="rect">
              <a:avLst/>
            </a:prstGeom>
            <a:noFill/>
          </p:spPr>
          <p:txBody>
            <a:bodyPr wrap="square" rtlCol="0">
              <a:spAutoFit/>
            </a:bodyPr>
            <a:lstStyle/>
            <a:p>
              <a:pPr algn="ctr"/>
              <a:r>
                <a:rPr lang="en-US" altLang="zh-CN" spc="200" dirty="0">
                  <a:solidFill>
                    <a:schemeClr val="bg1"/>
                  </a:solidFill>
                  <a:latin typeface="+mj-ea"/>
                  <a:ea typeface="+mj-ea"/>
                </a:rPr>
                <a:t>2</a:t>
              </a:r>
            </a:p>
          </p:txBody>
        </p:sp>
      </p:grpSp>
      <p:grpSp>
        <p:nvGrpSpPr>
          <p:cNvPr id="18" name="组合 17">
            <a:extLst>
              <a:ext uri="{FF2B5EF4-FFF2-40B4-BE49-F238E27FC236}">
                <a16:creationId xmlns:a16="http://schemas.microsoft.com/office/drawing/2014/main" xmlns="" id="{049BEBFC-9734-4F24-8AEE-7DB8B2E7AAA5}"/>
              </a:ext>
            </a:extLst>
          </p:cNvPr>
          <p:cNvGrpSpPr/>
          <p:nvPr/>
        </p:nvGrpSpPr>
        <p:grpSpPr>
          <a:xfrm>
            <a:off x="2839829" y="4763291"/>
            <a:ext cx="2825115" cy="948055"/>
            <a:chOff x="2839829" y="4763291"/>
            <a:chExt cx="2825115" cy="948055"/>
          </a:xfrm>
        </p:grpSpPr>
        <p:sp>
          <p:nvSpPr>
            <p:cNvPr id="11" name="矩形 10">
              <a:extLst>
                <a:ext uri="{FF2B5EF4-FFF2-40B4-BE49-F238E27FC236}">
                  <a16:creationId xmlns:a16="http://schemas.microsoft.com/office/drawing/2014/main" xmlns="" id="{A5ABA921-46EF-4F69-823E-188942ABD37D}"/>
                </a:ext>
              </a:extLst>
            </p:cNvPr>
            <p:cNvSpPr/>
            <p:nvPr/>
          </p:nvSpPr>
          <p:spPr>
            <a:xfrm>
              <a:off x="2839829" y="4763291"/>
              <a:ext cx="1785048" cy="430859"/>
            </a:xfrm>
            <a:prstGeom prst="rect">
              <a:avLst/>
            </a:prstGeom>
          </p:spPr>
          <p:txBody>
            <a:bodyPr wrap="none" lIns="121892" tIns="60946" rIns="121892" bIns="60946">
              <a:spAutoFit/>
            </a:bodyPr>
            <a:lstStyle/>
            <a:p>
              <a:pPr algn="l"/>
              <a:r>
                <a:rPr lang="zh-CN" altLang="en-US" sz="2000" dirty="0">
                  <a:solidFill>
                    <a:srgbClr val="CA3E47"/>
                  </a:solidFill>
                  <a:latin typeface="微软雅黑" panose="020B0503020204020204" charset="-122"/>
                  <a:ea typeface="微软雅黑" panose="020B0503020204020204" charset="-122"/>
                </a:rPr>
                <a:t>单击编辑标题</a:t>
              </a:r>
            </a:p>
          </p:txBody>
        </p:sp>
        <p:sp>
          <p:nvSpPr>
            <p:cNvPr id="12" name="PA-文本框 6">
              <a:extLst>
                <a:ext uri="{FF2B5EF4-FFF2-40B4-BE49-F238E27FC236}">
                  <a16:creationId xmlns:a16="http://schemas.microsoft.com/office/drawing/2014/main" xmlns="" id="{D522181F-BE16-40CC-9A7E-F2171DF490AB}"/>
                </a:ext>
              </a:extLst>
            </p:cNvPr>
            <p:cNvSpPr txBox="1"/>
            <p:nvPr>
              <p:custDataLst>
                <p:tags r:id="rId2"/>
              </p:custDataLst>
            </p:nvPr>
          </p:nvSpPr>
          <p:spPr>
            <a:xfrm>
              <a:off x="2963654" y="5219856"/>
              <a:ext cx="2701290" cy="491490"/>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grpSp>
        <p:nvGrpSpPr>
          <p:cNvPr id="13" name="组合 12">
            <a:extLst>
              <a:ext uri="{FF2B5EF4-FFF2-40B4-BE49-F238E27FC236}">
                <a16:creationId xmlns:a16="http://schemas.microsoft.com/office/drawing/2014/main" xmlns="" id="{E6282D67-0A89-42C2-A8AF-92650FB5A9C2}"/>
              </a:ext>
            </a:extLst>
          </p:cNvPr>
          <p:cNvGrpSpPr/>
          <p:nvPr/>
        </p:nvGrpSpPr>
        <p:grpSpPr>
          <a:xfrm>
            <a:off x="1558489" y="4646134"/>
            <a:ext cx="1260000" cy="1260000"/>
            <a:chOff x="5219813" y="3571240"/>
            <a:chExt cx="860016" cy="860424"/>
          </a:xfrm>
        </p:grpSpPr>
        <p:grpSp>
          <p:nvGrpSpPr>
            <p:cNvPr id="72" name="组合 71">
              <a:extLst>
                <a:ext uri="{FF2B5EF4-FFF2-40B4-BE49-F238E27FC236}">
                  <a16:creationId xmlns:a16="http://schemas.microsoft.com/office/drawing/2014/main" xmlns="" id="{C498DFBF-2553-4C0F-A134-D9AD26350E0A}"/>
                </a:ext>
              </a:extLst>
            </p:cNvPr>
            <p:cNvGrpSpPr/>
            <p:nvPr/>
          </p:nvGrpSpPr>
          <p:grpSpPr>
            <a:xfrm>
              <a:off x="5219813" y="3571240"/>
              <a:ext cx="860016" cy="860424"/>
              <a:chOff x="2159" y="2785"/>
              <a:chExt cx="2226" cy="2226"/>
            </a:xfrm>
          </p:grpSpPr>
          <p:sp>
            <p:nvSpPr>
              <p:cNvPr id="74" name="椭圆 73">
                <a:extLst>
                  <a:ext uri="{FF2B5EF4-FFF2-40B4-BE49-F238E27FC236}">
                    <a16:creationId xmlns:a16="http://schemas.microsoft.com/office/drawing/2014/main" xmlns="" id="{AFEA2C70-6B1A-4321-BBB6-D32140237B16}"/>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sp>
            <p:nvSpPr>
              <p:cNvPr id="75" name="椭圆 74">
                <a:extLst>
                  <a:ext uri="{FF2B5EF4-FFF2-40B4-BE49-F238E27FC236}">
                    <a16:creationId xmlns:a16="http://schemas.microsoft.com/office/drawing/2014/main" xmlns="" id="{473FCD43-B1BB-4BA6-8356-E0072A28122E}"/>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grpSp>
        <p:sp>
          <p:nvSpPr>
            <p:cNvPr id="73" name="文本框 72">
              <a:extLst>
                <a:ext uri="{FF2B5EF4-FFF2-40B4-BE49-F238E27FC236}">
                  <a16:creationId xmlns:a16="http://schemas.microsoft.com/office/drawing/2014/main" xmlns="" id="{8332CE09-AC69-4F5F-ADAD-5D2D89599632}"/>
                </a:ext>
              </a:extLst>
            </p:cNvPr>
            <p:cNvSpPr txBox="1"/>
            <p:nvPr/>
          </p:nvSpPr>
          <p:spPr>
            <a:xfrm>
              <a:off x="5431933" y="3871484"/>
              <a:ext cx="473710" cy="252208"/>
            </a:xfrm>
            <a:prstGeom prst="rect">
              <a:avLst/>
            </a:prstGeom>
            <a:noFill/>
          </p:spPr>
          <p:txBody>
            <a:bodyPr wrap="square" rtlCol="0">
              <a:spAutoFit/>
            </a:bodyPr>
            <a:lstStyle/>
            <a:p>
              <a:pPr algn="ctr"/>
              <a:r>
                <a:rPr lang="en-US" altLang="zh-CN" spc="200" dirty="0">
                  <a:solidFill>
                    <a:schemeClr val="bg1"/>
                  </a:solidFill>
                  <a:latin typeface="+mj-ea"/>
                  <a:ea typeface="+mj-ea"/>
                </a:rPr>
                <a:t>3</a:t>
              </a:r>
            </a:p>
          </p:txBody>
        </p:sp>
      </p:grpSp>
      <p:grpSp>
        <p:nvGrpSpPr>
          <p:cNvPr id="20" name="组合 19">
            <a:extLst>
              <a:ext uri="{FF2B5EF4-FFF2-40B4-BE49-F238E27FC236}">
                <a16:creationId xmlns:a16="http://schemas.microsoft.com/office/drawing/2014/main" xmlns="" id="{E313D16F-F55F-43B0-B6C6-1E466983C171}"/>
              </a:ext>
            </a:extLst>
          </p:cNvPr>
          <p:cNvGrpSpPr/>
          <p:nvPr/>
        </p:nvGrpSpPr>
        <p:grpSpPr>
          <a:xfrm>
            <a:off x="7694314" y="4763291"/>
            <a:ext cx="2825115" cy="948055"/>
            <a:chOff x="7694314" y="4763291"/>
            <a:chExt cx="2825115" cy="948055"/>
          </a:xfrm>
        </p:grpSpPr>
        <p:sp>
          <p:nvSpPr>
            <p:cNvPr id="14" name="矩形 13">
              <a:extLst>
                <a:ext uri="{FF2B5EF4-FFF2-40B4-BE49-F238E27FC236}">
                  <a16:creationId xmlns:a16="http://schemas.microsoft.com/office/drawing/2014/main" xmlns="" id="{ADB92AAB-6398-4910-BCC4-8F90CF4F4628}"/>
                </a:ext>
              </a:extLst>
            </p:cNvPr>
            <p:cNvSpPr/>
            <p:nvPr/>
          </p:nvSpPr>
          <p:spPr>
            <a:xfrm>
              <a:off x="7694314" y="4763291"/>
              <a:ext cx="1785048" cy="430859"/>
            </a:xfrm>
            <a:prstGeom prst="rect">
              <a:avLst/>
            </a:prstGeom>
          </p:spPr>
          <p:txBody>
            <a:bodyPr wrap="none" lIns="121892" tIns="60946" rIns="121892" bIns="60946">
              <a:spAutoFit/>
            </a:bodyPr>
            <a:lstStyle/>
            <a:p>
              <a:pPr algn="l"/>
              <a:r>
                <a:rPr lang="zh-CN" altLang="en-US" sz="2000" dirty="0">
                  <a:solidFill>
                    <a:srgbClr val="CA3E47"/>
                  </a:solidFill>
                  <a:latin typeface="微软雅黑" panose="020B0503020204020204" charset="-122"/>
                  <a:ea typeface="微软雅黑" panose="020B0503020204020204" charset="-122"/>
                </a:rPr>
                <a:t>单击编辑标题</a:t>
              </a:r>
            </a:p>
          </p:txBody>
        </p:sp>
        <p:sp>
          <p:nvSpPr>
            <p:cNvPr id="15" name="PA-文本框 6">
              <a:extLst>
                <a:ext uri="{FF2B5EF4-FFF2-40B4-BE49-F238E27FC236}">
                  <a16:creationId xmlns:a16="http://schemas.microsoft.com/office/drawing/2014/main" xmlns="" id="{FFD8E7F4-792A-4877-8981-63BAB9A9206E}"/>
                </a:ext>
              </a:extLst>
            </p:cNvPr>
            <p:cNvSpPr txBox="1"/>
            <p:nvPr>
              <p:custDataLst>
                <p:tags r:id="rId1"/>
              </p:custDataLst>
            </p:nvPr>
          </p:nvSpPr>
          <p:spPr>
            <a:xfrm>
              <a:off x="7818139" y="5219856"/>
              <a:ext cx="2701290" cy="491490"/>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grpSp>
        <p:nvGrpSpPr>
          <p:cNvPr id="16" name="组合 15">
            <a:extLst>
              <a:ext uri="{FF2B5EF4-FFF2-40B4-BE49-F238E27FC236}">
                <a16:creationId xmlns:a16="http://schemas.microsoft.com/office/drawing/2014/main" xmlns="" id="{EF1DE89A-7802-47B6-A2C1-74E68041529A}"/>
              </a:ext>
            </a:extLst>
          </p:cNvPr>
          <p:cNvGrpSpPr/>
          <p:nvPr/>
        </p:nvGrpSpPr>
        <p:grpSpPr>
          <a:xfrm>
            <a:off x="6412974" y="4646134"/>
            <a:ext cx="1260000" cy="1260000"/>
            <a:chOff x="5219813" y="3571240"/>
            <a:chExt cx="860016" cy="860424"/>
          </a:xfrm>
        </p:grpSpPr>
        <p:grpSp>
          <p:nvGrpSpPr>
            <p:cNvPr id="79" name="组合 78">
              <a:extLst>
                <a:ext uri="{FF2B5EF4-FFF2-40B4-BE49-F238E27FC236}">
                  <a16:creationId xmlns:a16="http://schemas.microsoft.com/office/drawing/2014/main" xmlns="" id="{852077AC-22B1-499F-A795-BD934484726D}"/>
                </a:ext>
              </a:extLst>
            </p:cNvPr>
            <p:cNvGrpSpPr/>
            <p:nvPr/>
          </p:nvGrpSpPr>
          <p:grpSpPr>
            <a:xfrm>
              <a:off x="5219813" y="3571240"/>
              <a:ext cx="860016" cy="860424"/>
              <a:chOff x="2159" y="2785"/>
              <a:chExt cx="2226" cy="2226"/>
            </a:xfrm>
          </p:grpSpPr>
          <p:sp>
            <p:nvSpPr>
              <p:cNvPr id="81" name="椭圆 80">
                <a:extLst>
                  <a:ext uri="{FF2B5EF4-FFF2-40B4-BE49-F238E27FC236}">
                    <a16:creationId xmlns:a16="http://schemas.microsoft.com/office/drawing/2014/main" xmlns="" id="{C6D921CA-380C-4BA3-9D5E-1A6AF2A20FA8}"/>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sp>
            <p:nvSpPr>
              <p:cNvPr id="82" name="椭圆 81">
                <a:extLst>
                  <a:ext uri="{FF2B5EF4-FFF2-40B4-BE49-F238E27FC236}">
                    <a16:creationId xmlns:a16="http://schemas.microsoft.com/office/drawing/2014/main" xmlns="" id="{0864C173-6E34-45DA-95A0-458A27130BE1}"/>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grpSp>
        <p:sp>
          <p:nvSpPr>
            <p:cNvPr id="80" name="文本框 79">
              <a:extLst>
                <a:ext uri="{FF2B5EF4-FFF2-40B4-BE49-F238E27FC236}">
                  <a16:creationId xmlns:a16="http://schemas.microsoft.com/office/drawing/2014/main" xmlns="" id="{C463724B-ED2B-4DEC-AF28-ECC53FBDF7F7}"/>
                </a:ext>
              </a:extLst>
            </p:cNvPr>
            <p:cNvSpPr txBox="1"/>
            <p:nvPr/>
          </p:nvSpPr>
          <p:spPr>
            <a:xfrm>
              <a:off x="5431933" y="3871484"/>
              <a:ext cx="473710" cy="252208"/>
            </a:xfrm>
            <a:prstGeom prst="rect">
              <a:avLst/>
            </a:prstGeom>
            <a:noFill/>
          </p:spPr>
          <p:txBody>
            <a:bodyPr wrap="square" rtlCol="0">
              <a:spAutoFit/>
            </a:bodyPr>
            <a:lstStyle/>
            <a:p>
              <a:pPr algn="ctr"/>
              <a:r>
                <a:rPr lang="en-US" altLang="zh-CN" spc="200" dirty="0">
                  <a:solidFill>
                    <a:schemeClr val="bg1"/>
                  </a:solidFill>
                  <a:latin typeface="+mj-ea"/>
                  <a:ea typeface="+mj-ea"/>
                </a:rPr>
                <a:t>4</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0" y="3996267"/>
            <a:ext cx="12192000" cy="2861733"/>
          </a:xfrm>
          <a:prstGeom prst="rect">
            <a:avLst/>
          </a:prstGeom>
          <a:solidFill>
            <a:schemeClr val="bg2">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2" name="TextBox 61"/>
          <p:cNvSpPr txBox="1"/>
          <p:nvPr/>
        </p:nvSpPr>
        <p:spPr>
          <a:xfrm>
            <a:off x="1079223" y="583795"/>
            <a:ext cx="2883033" cy="480131"/>
          </a:xfrm>
          <a:prstGeom prst="rect">
            <a:avLst/>
          </a:prstGeom>
          <a:noFill/>
        </p:spPr>
        <p:txBody>
          <a:bodyPr wrap="none" rtlCol="0">
            <a:spAutoFit/>
          </a:bodyPr>
          <a:lstStyle/>
          <a:p>
            <a:pPr>
              <a:lnSpc>
                <a:spcPct val="90000"/>
              </a:lnSpc>
            </a:pPr>
            <a:r>
              <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PRICING TABLE</a:t>
            </a:r>
          </a:p>
        </p:txBody>
      </p:sp>
      <p:sp>
        <p:nvSpPr>
          <p:cNvPr id="57" name="矩形: 圆角 56">
            <a:extLst>
              <a:ext uri="{FF2B5EF4-FFF2-40B4-BE49-F238E27FC236}">
                <a16:creationId xmlns:a16="http://schemas.microsoft.com/office/drawing/2014/main" xmlns="" id="{0ADD1B5F-A7D9-4118-8135-35D9D4DAC7B7}"/>
              </a:ext>
            </a:extLst>
          </p:cNvPr>
          <p:cNvSpPr/>
          <p:nvPr/>
        </p:nvSpPr>
        <p:spPr>
          <a:xfrm>
            <a:off x="1087963" y="1765342"/>
            <a:ext cx="2883033" cy="4312822"/>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组合 4">
            <a:extLst>
              <a:ext uri="{FF2B5EF4-FFF2-40B4-BE49-F238E27FC236}">
                <a16:creationId xmlns:a16="http://schemas.microsoft.com/office/drawing/2014/main" xmlns="" id="{617B0AFE-72BA-4636-89FF-8C40A53EC972}"/>
              </a:ext>
            </a:extLst>
          </p:cNvPr>
          <p:cNvGrpSpPr/>
          <p:nvPr/>
        </p:nvGrpSpPr>
        <p:grpSpPr>
          <a:xfrm>
            <a:off x="4673006" y="1440862"/>
            <a:ext cx="2883033" cy="4961783"/>
            <a:chOff x="4673006" y="1440862"/>
            <a:chExt cx="2883033" cy="4961783"/>
          </a:xfrm>
        </p:grpSpPr>
        <p:sp>
          <p:nvSpPr>
            <p:cNvPr id="58" name="矩形: 圆角 57">
              <a:extLst>
                <a:ext uri="{FF2B5EF4-FFF2-40B4-BE49-F238E27FC236}">
                  <a16:creationId xmlns:a16="http://schemas.microsoft.com/office/drawing/2014/main" xmlns="" id="{26D5A728-B5D1-4A03-B457-4A5144F6CE96}"/>
                </a:ext>
              </a:extLst>
            </p:cNvPr>
            <p:cNvSpPr/>
            <p:nvPr/>
          </p:nvSpPr>
          <p:spPr>
            <a:xfrm>
              <a:off x="4673006" y="1440862"/>
              <a:ext cx="2883033" cy="4961783"/>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Rectangle 5"/>
            <p:cNvSpPr/>
            <p:nvPr/>
          </p:nvSpPr>
          <p:spPr>
            <a:xfrm>
              <a:off x="4933689" y="2620053"/>
              <a:ext cx="2323866" cy="664380"/>
            </a:xfrm>
            <a:prstGeom prst="roundRect">
              <a:avLst>
                <a:gd name="adj" fmla="val 31155"/>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9" name="矩形: 圆角 58">
            <a:extLst>
              <a:ext uri="{FF2B5EF4-FFF2-40B4-BE49-F238E27FC236}">
                <a16:creationId xmlns:a16="http://schemas.microsoft.com/office/drawing/2014/main" xmlns="" id="{1C399E56-4419-4BAB-B54F-E04FD66193D7}"/>
              </a:ext>
            </a:extLst>
          </p:cNvPr>
          <p:cNvSpPr/>
          <p:nvPr/>
        </p:nvSpPr>
        <p:spPr>
          <a:xfrm>
            <a:off x="8258050" y="1765342"/>
            <a:ext cx="2883033" cy="4312822"/>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a:extLst>
              <a:ext uri="{FF2B5EF4-FFF2-40B4-BE49-F238E27FC236}">
                <a16:creationId xmlns:a16="http://schemas.microsoft.com/office/drawing/2014/main" xmlns="" id="{ADC86FB5-14D2-40D8-8530-A0C1AEEA35B3}"/>
              </a:ext>
            </a:extLst>
          </p:cNvPr>
          <p:cNvGrpSpPr/>
          <p:nvPr/>
        </p:nvGrpSpPr>
        <p:grpSpPr>
          <a:xfrm>
            <a:off x="1349702" y="2289411"/>
            <a:ext cx="2383956" cy="3200423"/>
            <a:chOff x="8531088" y="2298076"/>
            <a:chExt cx="2383956" cy="3200423"/>
          </a:xfrm>
        </p:grpSpPr>
        <p:sp>
          <p:nvSpPr>
            <p:cNvPr id="27" name="TextBox 26"/>
            <p:cNvSpPr txBox="1"/>
            <p:nvPr/>
          </p:nvSpPr>
          <p:spPr>
            <a:xfrm>
              <a:off x="8566916" y="3881871"/>
              <a:ext cx="232398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100 GB Storage</a:t>
              </a:r>
            </a:p>
          </p:txBody>
        </p:sp>
        <p:sp>
          <p:nvSpPr>
            <p:cNvPr id="28" name="TextBox 27"/>
            <p:cNvSpPr txBox="1"/>
            <p:nvPr/>
          </p:nvSpPr>
          <p:spPr>
            <a:xfrm>
              <a:off x="8554489" y="3388201"/>
              <a:ext cx="2335657"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Free Setup</a:t>
              </a:r>
            </a:p>
          </p:txBody>
        </p:sp>
        <p:sp>
          <p:nvSpPr>
            <p:cNvPr id="29" name="TextBox 28"/>
            <p:cNvSpPr txBox="1"/>
            <p:nvPr/>
          </p:nvSpPr>
          <p:spPr>
            <a:xfrm>
              <a:off x="8567318" y="4335231"/>
              <a:ext cx="23356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200 GB Storage</a:t>
              </a:r>
            </a:p>
          </p:txBody>
        </p:sp>
        <p:sp>
          <p:nvSpPr>
            <p:cNvPr id="30" name="TextBox 29"/>
            <p:cNvSpPr txBox="1"/>
            <p:nvPr/>
          </p:nvSpPr>
          <p:spPr>
            <a:xfrm>
              <a:off x="8554487" y="4801553"/>
              <a:ext cx="23356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6 Year License</a:t>
              </a:r>
            </a:p>
          </p:txBody>
        </p:sp>
        <p:sp>
          <p:nvSpPr>
            <p:cNvPr id="31" name="TextBox 30"/>
            <p:cNvSpPr txBox="1"/>
            <p:nvPr/>
          </p:nvSpPr>
          <p:spPr>
            <a:xfrm>
              <a:off x="8554487" y="5241954"/>
              <a:ext cx="23356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Enhanced Security</a:t>
              </a:r>
            </a:p>
          </p:txBody>
        </p:sp>
        <p:cxnSp>
          <p:nvCxnSpPr>
            <p:cNvPr id="32" name="Straight Connector 31"/>
            <p:cNvCxnSpPr/>
            <p:nvPr/>
          </p:nvCxnSpPr>
          <p:spPr>
            <a:xfrm>
              <a:off x="8553736" y="3787162"/>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8553736" y="4240522"/>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577061" y="4690361"/>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577061" y="5137776"/>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279066" y="2689499"/>
              <a:ext cx="938077" cy="338554"/>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$19.99 </a:t>
              </a:r>
            </a:p>
          </p:txBody>
        </p:sp>
        <p:sp>
          <p:nvSpPr>
            <p:cNvPr id="41" name="TextBox 40"/>
            <p:cNvSpPr txBox="1"/>
            <p:nvPr/>
          </p:nvSpPr>
          <p:spPr>
            <a:xfrm>
              <a:off x="8578634" y="2952808"/>
              <a:ext cx="2336410" cy="215444"/>
            </a:xfrm>
            <a:prstGeom prst="rect">
              <a:avLst/>
            </a:prstGeom>
            <a:noFill/>
          </p:spPr>
          <p:txBody>
            <a:bodyPr wrap="square" rtlCol="0">
              <a:spAutoFit/>
            </a:bodyPr>
            <a:lstStyle/>
            <a:p>
              <a:pPr algn="ctr"/>
              <a:r>
                <a:rPr lang="en-US" sz="8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Great for Something New</a:t>
              </a:r>
            </a:p>
          </p:txBody>
        </p:sp>
        <p:sp>
          <p:nvSpPr>
            <p:cNvPr id="44" name="TextBox 43"/>
            <p:cNvSpPr txBox="1"/>
            <p:nvPr/>
          </p:nvSpPr>
          <p:spPr>
            <a:xfrm>
              <a:off x="8531088" y="2298076"/>
              <a:ext cx="2349232" cy="307777"/>
            </a:xfrm>
            <a:prstGeom prst="rect">
              <a:avLst/>
            </a:prstGeom>
            <a:noFill/>
          </p:spPr>
          <p:txBody>
            <a:bodyPr wrap="square" rtlCol="0">
              <a:spAutoFit/>
            </a:bodyPr>
            <a:lstStyle/>
            <a:p>
              <a:pPr algn="ctr"/>
              <a:r>
                <a:rPr lang="en-US" sz="1400" b="1"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Expert </a:t>
              </a:r>
              <a:r>
                <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Pack</a:t>
              </a:r>
              <a:endParaRPr lang="en-US" sz="10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5" name="组合 44">
            <a:extLst>
              <a:ext uri="{FF2B5EF4-FFF2-40B4-BE49-F238E27FC236}">
                <a16:creationId xmlns:a16="http://schemas.microsoft.com/office/drawing/2014/main" xmlns="" id="{09DF1AC1-E632-41F7-810A-49D22318D314}"/>
              </a:ext>
            </a:extLst>
          </p:cNvPr>
          <p:cNvGrpSpPr/>
          <p:nvPr/>
        </p:nvGrpSpPr>
        <p:grpSpPr>
          <a:xfrm>
            <a:off x="8513235" y="2153667"/>
            <a:ext cx="2372662" cy="3562140"/>
            <a:chOff x="4909669" y="2184239"/>
            <a:chExt cx="2372662" cy="3562140"/>
          </a:xfrm>
        </p:grpSpPr>
        <p:sp>
          <p:nvSpPr>
            <p:cNvPr id="18" name="TextBox 17"/>
            <p:cNvSpPr txBox="1"/>
            <p:nvPr/>
          </p:nvSpPr>
          <p:spPr>
            <a:xfrm>
              <a:off x="4958810" y="3962883"/>
              <a:ext cx="2311508"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50 GB Storage</a:t>
              </a:r>
            </a:p>
          </p:txBody>
        </p:sp>
        <p:sp>
          <p:nvSpPr>
            <p:cNvPr id="19" name="TextBox 18"/>
            <p:cNvSpPr txBox="1"/>
            <p:nvPr/>
          </p:nvSpPr>
          <p:spPr>
            <a:xfrm>
              <a:off x="4946450" y="3408646"/>
              <a:ext cx="2323123"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Free Setup</a:t>
              </a:r>
            </a:p>
          </p:txBody>
        </p:sp>
        <p:sp>
          <p:nvSpPr>
            <p:cNvPr id="20" name="TextBox 19"/>
            <p:cNvSpPr txBox="1"/>
            <p:nvPr/>
          </p:nvSpPr>
          <p:spPr>
            <a:xfrm>
              <a:off x="4959210" y="4471865"/>
              <a:ext cx="2323121"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150 GB Storage</a:t>
              </a:r>
            </a:p>
          </p:txBody>
        </p:sp>
        <p:sp>
          <p:nvSpPr>
            <p:cNvPr id="21" name="TextBox 20"/>
            <p:cNvSpPr txBox="1"/>
            <p:nvPr/>
          </p:nvSpPr>
          <p:spPr>
            <a:xfrm>
              <a:off x="4946448" y="4995403"/>
              <a:ext cx="2323121"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4 Year License</a:t>
              </a:r>
            </a:p>
          </p:txBody>
        </p:sp>
        <p:sp>
          <p:nvSpPr>
            <p:cNvPr id="22" name="TextBox 21"/>
            <p:cNvSpPr txBox="1"/>
            <p:nvPr/>
          </p:nvSpPr>
          <p:spPr>
            <a:xfrm>
              <a:off x="4946448" y="5489834"/>
              <a:ext cx="2323121"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Enhanced Security</a:t>
              </a:r>
            </a:p>
          </p:txBody>
        </p:sp>
        <p:cxnSp>
          <p:nvCxnSpPr>
            <p:cNvPr id="23" name="Straight Connector 22"/>
            <p:cNvCxnSpPr/>
            <p:nvPr/>
          </p:nvCxnSpPr>
          <p:spPr>
            <a:xfrm>
              <a:off x="4945702" y="3856556"/>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938671" y="4365538"/>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938671" y="4921897"/>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931642" y="5424204"/>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713038" y="2651834"/>
              <a:ext cx="938077" cy="338554"/>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$18.99 </a:t>
              </a:r>
            </a:p>
          </p:txBody>
        </p:sp>
        <p:sp>
          <p:nvSpPr>
            <p:cNvPr id="39" name="TextBox 38"/>
            <p:cNvSpPr txBox="1"/>
            <p:nvPr/>
          </p:nvSpPr>
          <p:spPr>
            <a:xfrm>
              <a:off x="4945701" y="2947448"/>
              <a:ext cx="2311853" cy="215444"/>
            </a:xfrm>
            <a:prstGeom prst="rect">
              <a:avLst/>
            </a:prstGeom>
            <a:noFill/>
          </p:spPr>
          <p:txBody>
            <a:bodyPr wrap="square" rtlCol="0">
              <a:spAutoFit/>
            </a:bodyPr>
            <a:lstStyle/>
            <a:p>
              <a:pPr algn="ctr"/>
              <a:r>
                <a:rPr lang="en-US" sz="8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Perfect for this getting started</a:t>
              </a:r>
            </a:p>
          </p:txBody>
        </p:sp>
        <p:sp>
          <p:nvSpPr>
            <p:cNvPr id="43" name="TextBox 42"/>
            <p:cNvSpPr txBox="1"/>
            <p:nvPr/>
          </p:nvSpPr>
          <p:spPr>
            <a:xfrm>
              <a:off x="4909669" y="2184239"/>
              <a:ext cx="2336625" cy="307777"/>
            </a:xfrm>
            <a:prstGeom prst="rect">
              <a:avLst/>
            </a:prstGeom>
            <a:noFill/>
          </p:spPr>
          <p:txBody>
            <a:bodyPr wrap="square" rtlCol="0">
              <a:spAutoFit/>
            </a:bodyPr>
            <a:lstStyle/>
            <a:p>
              <a:pPr algn="ctr"/>
              <a:r>
                <a:rPr lang="en-US" sz="1400" b="1"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Advanced </a:t>
              </a:r>
              <a:r>
                <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Pack</a:t>
              </a:r>
              <a:endParaRPr lang="en-US" sz="10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7" name="组合 6">
            <a:extLst>
              <a:ext uri="{FF2B5EF4-FFF2-40B4-BE49-F238E27FC236}">
                <a16:creationId xmlns:a16="http://schemas.microsoft.com/office/drawing/2014/main" xmlns="" id="{C76A5E37-40EF-4F5A-8528-A197D64EBE08}"/>
              </a:ext>
            </a:extLst>
          </p:cNvPr>
          <p:cNvGrpSpPr/>
          <p:nvPr/>
        </p:nvGrpSpPr>
        <p:grpSpPr>
          <a:xfrm>
            <a:off x="4933689" y="2222895"/>
            <a:ext cx="2378175" cy="3111203"/>
            <a:chOff x="1359805" y="2327542"/>
            <a:chExt cx="2378175" cy="3111203"/>
          </a:xfrm>
        </p:grpSpPr>
        <p:sp>
          <p:nvSpPr>
            <p:cNvPr id="9" name="TextBox 8"/>
            <p:cNvSpPr txBox="1"/>
            <p:nvPr/>
          </p:nvSpPr>
          <p:spPr>
            <a:xfrm>
              <a:off x="1373903" y="3863550"/>
              <a:ext cx="23518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10 GB Storage</a:t>
              </a:r>
            </a:p>
          </p:txBody>
        </p:sp>
        <p:sp>
          <p:nvSpPr>
            <p:cNvPr id="10" name="TextBox 9"/>
            <p:cNvSpPr txBox="1"/>
            <p:nvPr/>
          </p:nvSpPr>
          <p:spPr>
            <a:xfrm>
              <a:off x="1361327" y="3384920"/>
              <a:ext cx="2363672"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Free Setup</a:t>
              </a:r>
            </a:p>
          </p:txBody>
        </p:sp>
        <p:sp>
          <p:nvSpPr>
            <p:cNvPr id="11" name="TextBox 10"/>
            <p:cNvSpPr txBox="1"/>
            <p:nvPr/>
          </p:nvSpPr>
          <p:spPr>
            <a:xfrm>
              <a:off x="1374310" y="4303099"/>
              <a:ext cx="236367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100 GB Storage</a:t>
              </a:r>
            </a:p>
          </p:txBody>
        </p:sp>
        <p:sp>
          <p:nvSpPr>
            <p:cNvPr id="12" name="TextBox 11"/>
            <p:cNvSpPr txBox="1"/>
            <p:nvPr/>
          </p:nvSpPr>
          <p:spPr>
            <a:xfrm>
              <a:off x="1361326" y="4755218"/>
              <a:ext cx="236367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2 Year License</a:t>
              </a:r>
            </a:p>
          </p:txBody>
        </p:sp>
        <p:sp>
          <p:nvSpPr>
            <p:cNvPr id="13" name="TextBox 12"/>
            <p:cNvSpPr txBox="1"/>
            <p:nvPr/>
          </p:nvSpPr>
          <p:spPr>
            <a:xfrm>
              <a:off x="1361326" y="5182200"/>
              <a:ext cx="236367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Enhanced Security</a:t>
              </a:r>
            </a:p>
          </p:txBody>
        </p:sp>
        <p:cxnSp>
          <p:nvCxnSpPr>
            <p:cNvPr id="14" name="Straight Connector 13"/>
            <p:cNvCxnSpPr/>
            <p:nvPr/>
          </p:nvCxnSpPr>
          <p:spPr>
            <a:xfrm>
              <a:off x="1360564" y="3771728"/>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360564" y="4211277"/>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60564" y="4691739"/>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360564" y="5125523"/>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097965" y="2739948"/>
              <a:ext cx="938077" cy="338554"/>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$17.99 </a:t>
              </a:r>
            </a:p>
          </p:txBody>
        </p:sp>
        <p:sp>
          <p:nvSpPr>
            <p:cNvPr id="37" name="TextBox 36"/>
            <p:cNvSpPr txBox="1"/>
            <p:nvPr/>
          </p:nvSpPr>
          <p:spPr>
            <a:xfrm>
              <a:off x="1359805" y="2995235"/>
              <a:ext cx="2364431" cy="215444"/>
            </a:xfrm>
            <a:prstGeom prst="rect">
              <a:avLst/>
            </a:prstGeom>
            <a:noFill/>
          </p:spPr>
          <p:txBody>
            <a:bodyPr wrap="square" rtlCol="0">
              <a:spAutoFit/>
            </a:bodyPr>
            <a:lstStyle/>
            <a:p>
              <a:pPr algn="ctr"/>
              <a:r>
                <a:rPr lang="en-US" sz="8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Great for Small Business</a:t>
              </a:r>
            </a:p>
          </p:txBody>
        </p:sp>
        <p:sp>
          <p:nvSpPr>
            <p:cNvPr id="42" name="TextBox 41"/>
            <p:cNvSpPr txBox="1"/>
            <p:nvPr/>
          </p:nvSpPr>
          <p:spPr>
            <a:xfrm>
              <a:off x="1359808" y="2327542"/>
              <a:ext cx="2377410" cy="307777"/>
            </a:xfrm>
            <a:prstGeom prst="rect">
              <a:avLst/>
            </a:prstGeom>
            <a:noFill/>
          </p:spPr>
          <p:txBody>
            <a:bodyPr wrap="square" rtlCol="0">
              <a:spAutoFit/>
            </a:bodyPr>
            <a:lstStyle/>
            <a:p>
              <a:pPr algn="ctr"/>
              <a:r>
                <a:rPr lang="en-US" sz="1400" b="1"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Basic</a:t>
              </a:r>
              <a:r>
                <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 Pack</a:t>
              </a:r>
              <a:endParaRPr lang="en-US" sz="10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extLst>
      <p:ext uri="{BB962C8B-B14F-4D97-AF65-F5344CB8AC3E}">
        <p14:creationId xmlns:p14="http://schemas.microsoft.com/office/powerpoint/2010/main" val="1941651117"/>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0" y="3996267"/>
            <a:ext cx="12192000" cy="2861733"/>
          </a:xfrm>
          <a:prstGeom prst="rect">
            <a:avLst/>
          </a:prstGeom>
          <a:solidFill>
            <a:schemeClr val="bg2">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2" name="TextBox 61"/>
          <p:cNvSpPr txBox="1"/>
          <p:nvPr/>
        </p:nvSpPr>
        <p:spPr>
          <a:xfrm>
            <a:off x="1079223" y="583795"/>
            <a:ext cx="2883033" cy="480131"/>
          </a:xfrm>
          <a:prstGeom prst="rect">
            <a:avLst/>
          </a:prstGeom>
          <a:noFill/>
        </p:spPr>
        <p:txBody>
          <a:bodyPr wrap="none" rtlCol="0">
            <a:spAutoFit/>
          </a:bodyPr>
          <a:lstStyle/>
          <a:p>
            <a:pPr>
              <a:lnSpc>
                <a:spcPct val="90000"/>
              </a:lnSpc>
            </a:pPr>
            <a:r>
              <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PRICING TABLE</a:t>
            </a:r>
          </a:p>
        </p:txBody>
      </p:sp>
      <p:sp>
        <p:nvSpPr>
          <p:cNvPr id="57" name="矩形: 圆角 56">
            <a:extLst>
              <a:ext uri="{FF2B5EF4-FFF2-40B4-BE49-F238E27FC236}">
                <a16:creationId xmlns:a16="http://schemas.microsoft.com/office/drawing/2014/main" xmlns="" id="{0ADD1B5F-A7D9-4118-8135-35D9D4DAC7B7}"/>
              </a:ext>
            </a:extLst>
          </p:cNvPr>
          <p:cNvSpPr/>
          <p:nvPr/>
        </p:nvSpPr>
        <p:spPr>
          <a:xfrm>
            <a:off x="1087963" y="1765342"/>
            <a:ext cx="2883033" cy="4312822"/>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a:extLst>
              <a:ext uri="{FF2B5EF4-FFF2-40B4-BE49-F238E27FC236}">
                <a16:creationId xmlns:a16="http://schemas.microsoft.com/office/drawing/2014/main" xmlns="" id="{3C2BD2F5-E8D9-4660-A664-58E04F14F9C4}"/>
              </a:ext>
            </a:extLst>
          </p:cNvPr>
          <p:cNvGrpSpPr/>
          <p:nvPr/>
        </p:nvGrpSpPr>
        <p:grpSpPr>
          <a:xfrm>
            <a:off x="4673006" y="1440862"/>
            <a:ext cx="2883033" cy="4961783"/>
            <a:chOff x="4673006" y="1440862"/>
            <a:chExt cx="2883033" cy="4961783"/>
          </a:xfrm>
        </p:grpSpPr>
        <p:sp>
          <p:nvSpPr>
            <p:cNvPr id="58" name="矩形: 圆角 57">
              <a:extLst>
                <a:ext uri="{FF2B5EF4-FFF2-40B4-BE49-F238E27FC236}">
                  <a16:creationId xmlns:a16="http://schemas.microsoft.com/office/drawing/2014/main" xmlns="" id="{26D5A728-B5D1-4A03-B457-4A5144F6CE96}"/>
                </a:ext>
              </a:extLst>
            </p:cNvPr>
            <p:cNvSpPr/>
            <p:nvPr/>
          </p:nvSpPr>
          <p:spPr>
            <a:xfrm>
              <a:off x="4673006" y="1440862"/>
              <a:ext cx="2883033" cy="4961783"/>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Rectangle 5"/>
            <p:cNvSpPr/>
            <p:nvPr/>
          </p:nvSpPr>
          <p:spPr>
            <a:xfrm>
              <a:off x="4933689" y="2620053"/>
              <a:ext cx="2323866" cy="664380"/>
            </a:xfrm>
            <a:prstGeom prst="roundRect">
              <a:avLst>
                <a:gd name="adj" fmla="val 31155"/>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5" name="组合 44">
            <a:extLst>
              <a:ext uri="{FF2B5EF4-FFF2-40B4-BE49-F238E27FC236}">
                <a16:creationId xmlns:a16="http://schemas.microsoft.com/office/drawing/2014/main" xmlns="" id="{04946357-95E8-48BA-92FF-968CC71111EF}"/>
              </a:ext>
            </a:extLst>
          </p:cNvPr>
          <p:cNvGrpSpPr/>
          <p:nvPr/>
        </p:nvGrpSpPr>
        <p:grpSpPr>
          <a:xfrm>
            <a:off x="1334408" y="2274347"/>
            <a:ext cx="2372662" cy="3562140"/>
            <a:chOff x="4909669" y="2184239"/>
            <a:chExt cx="2372662" cy="3562140"/>
          </a:xfrm>
        </p:grpSpPr>
        <p:sp>
          <p:nvSpPr>
            <p:cNvPr id="18" name="TextBox 17"/>
            <p:cNvSpPr txBox="1"/>
            <p:nvPr/>
          </p:nvSpPr>
          <p:spPr>
            <a:xfrm>
              <a:off x="4958810" y="3962883"/>
              <a:ext cx="2311508"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50 GB Storage</a:t>
              </a:r>
            </a:p>
          </p:txBody>
        </p:sp>
        <p:sp>
          <p:nvSpPr>
            <p:cNvPr id="19" name="TextBox 18"/>
            <p:cNvSpPr txBox="1"/>
            <p:nvPr/>
          </p:nvSpPr>
          <p:spPr>
            <a:xfrm>
              <a:off x="4946450" y="3408646"/>
              <a:ext cx="2323123"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Free Setup</a:t>
              </a:r>
            </a:p>
          </p:txBody>
        </p:sp>
        <p:sp>
          <p:nvSpPr>
            <p:cNvPr id="20" name="TextBox 19"/>
            <p:cNvSpPr txBox="1"/>
            <p:nvPr/>
          </p:nvSpPr>
          <p:spPr>
            <a:xfrm>
              <a:off x="4959210" y="4471865"/>
              <a:ext cx="2323121"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150 GB Storage</a:t>
              </a:r>
            </a:p>
          </p:txBody>
        </p:sp>
        <p:sp>
          <p:nvSpPr>
            <p:cNvPr id="21" name="TextBox 20"/>
            <p:cNvSpPr txBox="1"/>
            <p:nvPr/>
          </p:nvSpPr>
          <p:spPr>
            <a:xfrm>
              <a:off x="4946448" y="4995403"/>
              <a:ext cx="2323121"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4 Year License</a:t>
              </a:r>
            </a:p>
          </p:txBody>
        </p:sp>
        <p:sp>
          <p:nvSpPr>
            <p:cNvPr id="22" name="TextBox 21"/>
            <p:cNvSpPr txBox="1"/>
            <p:nvPr/>
          </p:nvSpPr>
          <p:spPr>
            <a:xfrm>
              <a:off x="4946448" y="5489834"/>
              <a:ext cx="2323121"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Enhanced Security</a:t>
              </a:r>
            </a:p>
          </p:txBody>
        </p:sp>
        <p:cxnSp>
          <p:nvCxnSpPr>
            <p:cNvPr id="23" name="Straight Connector 22"/>
            <p:cNvCxnSpPr/>
            <p:nvPr/>
          </p:nvCxnSpPr>
          <p:spPr>
            <a:xfrm>
              <a:off x="4945702" y="3856556"/>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938671" y="4365538"/>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938671" y="4921897"/>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931642" y="5424204"/>
              <a:ext cx="23238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713038" y="2651834"/>
              <a:ext cx="938077" cy="338554"/>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$18.99 </a:t>
              </a:r>
            </a:p>
          </p:txBody>
        </p:sp>
        <p:sp>
          <p:nvSpPr>
            <p:cNvPr id="39" name="TextBox 38"/>
            <p:cNvSpPr txBox="1"/>
            <p:nvPr/>
          </p:nvSpPr>
          <p:spPr>
            <a:xfrm>
              <a:off x="4945701" y="2947448"/>
              <a:ext cx="2311853" cy="215444"/>
            </a:xfrm>
            <a:prstGeom prst="rect">
              <a:avLst/>
            </a:prstGeom>
            <a:noFill/>
          </p:spPr>
          <p:txBody>
            <a:bodyPr wrap="square" rtlCol="0">
              <a:spAutoFit/>
            </a:bodyPr>
            <a:lstStyle/>
            <a:p>
              <a:pPr algn="ctr"/>
              <a:r>
                <a:rPr lang="en-US" sz="8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Perfect for this getting started</a:t>
              </a:r>
            </a:p>
          </p:txBody>
        </p:sp>
        <p:sp>
          <p:nvSpPr>
            <p:cNvPr id="43" name="TextBox 42"/>
            <p:cNvSpPr txBox="1"/>
            <p:nvPr/>
          </p:nvSpPr>
          <p:spPr>
            <a:xfrm>
              <a:off x="4909669" y="2184239"/>
              <a:ext cx="2336625" cy="307777"/>
            </a:xfrm>
            <a:prstGeom prst="rect">
              <a:avLst/>
            </a:prstGeom>
            <a:noFill/>
          </p:spPr>
          <p:txBody>
            <a:bodyPr wrap="square" rtlCol="0">
              <a:spAutoFit/>
            </a:bodyPr>
            <a:lstStyle/>
            <a:p>
              <a:pPr algn="ctr"/>
              <a:r>
                <a:rPr lang="en-US" sz="1400" b="1"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Advanced </a:t>
              </a:r>
              <a:r>
                <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Pack</a:t>
              </a:r>
              <a:endParaRPr lang="en-US" sz="10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59" name="矩形: 圆角 58">
            <a:extLst>
              <a:ext uri="{FF2B5EF4-FFF2-40B4-BE49-F238E27FC236}">
                <a16:creationId xmlns:a16="http://schemas.microsoft.com/office/drawing/2014/main" xmlns="" id="{1C399E56-4419-4BAB-B54F-E04FD66193D7}"/>
              </a:ext>
            </a:extLst>
          </p:cNvPr>
          <p:cNvSpPr/>
          <p:nvPr/>
        </p:nvSpPr>
        <p:spPr>
          <a:xfrm>
            <a:off x="8258050" y="1765342"/>
            <a:ext cx="2883033" cy="4312822"/>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a:extLst>
              <a:ext uri="{FF2B5EF4-FFF2-40B4-BE49-F238E27FC236}">
                <a16:creationId xmlns:a16="http://schemas.microsoft.com/office/drawing/2014/main" xmlns="" id="{22B804E3-B7CE-41D1-9292-EFA4489B381E}"/>
              </a:ext>
            </a:extLst>
          </p:cNvPr>
          <p:cNvGrpSpPr/>
          <p:nvPr/>
        </p:nvGrpSpPr>
        <p:grpSpPr>
          <a:xfrm>
            <a:off x="4933689" y="2274347"/>
            <a:ext cx="2383956" cy="3200423"/>
            <a:chOff x="8531088" y="2298076"/>
            <a:chExt cx="2383956" cy="3200423"/>
          </a:xfrm>
        </p:grpSpPr>
        <p:sp>
          <p:nvSpPr>
            <p:cNvPr id="27" name="TextBox 26"/>
            <p:cNvSpPr txBox="1"/>
            <p:nvPr/>
          </p:nvSpPr>
          <p:spPr>
            <a:xfrm>
              <a:off x="8566916" y="3881871"/>
              <a:ext cx="232398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100 GB Storage</a:t>
              </a:r>
            </a:p>
          </p:txBody>
        </p:sp>
        <p:sp>
          <p:nvSpPr>
            <p:cNvPr id="28" name="TextBox 27"/>
            <p:cNvSpPr txBox="1"/>
            <p:nvPr/>
          </p:nvSpPr>
          <p:spPr>
            <a:xfrm>
              <a:off x="8554489" y="3388201"/>
              <a:ext cx="2335657"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Free Setup</a:t>
              </a:r>
            </a:p>
          </p:txBody>
        </p:sp>
        <p:sp>
          <p:nvSpPr>
            <p:cNvPr id="29" name="TextBox 28"/>
            <p:cNvSpPr txBox="1"/>
            <p:nvPr/>
          </p:nvSpPr>
          <p:spPr>
            <a:xfrm>
              <a:off x="8567318" y="4335231"/>
              <a:ext cx="23356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200 GB Storage</a:t>
              </a:r>
            </a:p>
          </p:txBody>
        </p:sp>
        <p:sp>
          <p:nvSpPr>
            <p:cNvPr id="30" name="TextBox 29"/>
            <p:cNvSpPr txBox="1"/>
            <p:nvPr/>
          </p:nvSpPr>
          <p:spPr>
            <a:xfrm>
              <a:off x="8554487" y="4801553"/>
              <a:ext cx="23356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6 Year License</a:t>
              </a:r>
            </a:p>
          </p:txBody>
        </p:sp>
        <p:sp>
          <p:nvSpPr>
            <p:cNvPr id="31" name="TextBox 30"/>
            <p:cNvSpPr txBox="1"/>
            <p:nvPr/>
          </p:nvSpPr>
          <p:spPr>
            <a:xfrm>
              <a:off x="8554487" y="5241954"/>
              <a:ext cx="23356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Enhanced Security</a:t>
              </a:r>
            </a:p>
          </p:txBody>
        </p:sp>
        <p:cxnSp>
          <p:nvCxnSpPr>
            <p:cNvPr id="32" name="Straight Connector 31"/>
            <p:cNvCxnSpPr/>
            <p:nvPr/>
          </p:nvCxnSpPr>
          <p:spPr>
            <a:xfrm>
              <a:off x="8553736" y="3787162"/>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8553736" y="4240522"/>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577061" y="4690361"/>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577061" y="5137776"/>
              <a:ext cx="23364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279066" y="2689499"/>
              <a:ext cx="938077" cy="338554"/>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$19.99 </a:t>
              </a:r>
            </a:p>
          </p:txBody>
        </p:sp>
        <p:sp>
          <p:nvSpPr>
            <p:cNvPr id="41" name="TextBox 40"/>
            <p:cNvSpPr txBox="1"/>
            <p:nvPr/>
          </p:nvSpPr>
          <p:spPr>
            <a:xfrm>
              <a:off x="8578634" y="2952808"/>
              <a:ext cx="2336410" cy="215444"/>
            </a:xfrm>
            <a:prstGeom prst="rect">
              <a:avLst/>
            </a:prstGeom>
            <a:noFill/>
          </p:spPr>
          <p:txBody>
            <a:bodyPr wrap="square" rtlCol="0">
              <a:spAutoFit/>
            </a:bodyPr>
            <a:lstStyle/>
            <a:p>
              <a:pPr algn="ctr"/>
              <a:r>
                <a:rPr lang="en-US" sz="8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Great for Something New</a:t>
              </a:r>
            </a:p>
          </p:txBody>
        </p:sp>
        <p:sp>
          <p:nvSpPr>
            <p:cNvPr id="44" name="TextBox 43"/>
            <p:cNvSpPr txBox="1"/>
            <p:nvPr/>
          </p:nvSpPr>
          <p:spPr>
            <a:xfrm>
              <a:off x="8531088" y="2298076"/>
              <a:ext cx="2349232" cy="307777"/>
            </a:xfrm>
            <a:prstGeom prst="rect">
              <a:avLst/>
            </a:prstGeom>
            <a:noFill/>
          </p:spPr>
          <p:txBody>
            <a:bodyPr wrap="square" rtlCol="0">
              <a:spAutoFit/>
            </a:bodyPr>
            <a:lstStyle/>
            <a:p>
              <a:pPr algn="ctr"/>
              <a:r>
                <a:rPr lang="en-US" sz="1400" b="1"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Expert </a:t>
              </a:r>
              <a:r>
                <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Pack</a:t>
              </a:r>
              <a:endParaRPr lang="en-US" sz="10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 name="组合 4">
            <a:extLst>
              <a:ext uri="{FF2B5EF4-FFF2-40B4-BE49-F238E27FC236}">
                <a16:creationId xmlns:a16="http://schemas.microsoft.com/office/drawing/2014/main" xmlns="" id="{EFB147C2-96AA-4AEA-9D97-D1F3B4D985FE}"/>
              </a:ext>
            </a:extLst>
          </p:cNvPr>
          <p:cNvGrpSpPr/>
          <p:nvPr/>
        </p:nvGrpSpPr>
        <p:grpSpPr>
          <a:xfrm>
            <a:off x="8510478" y="2253041"/>
            <a:ext cx="2378175" cy="3111203"/>
            <a:chOff x="1359805" y="2327542"/>
            <a:chExt cx="2378175" cy="3111203"/>
          </a:xfrm>
        </p:grpSpPr>
        <p:sp>
          <p:nvSpPr>
            <p:cNvPr id="9" name="TextBox 8"/>
            <p:cNvSpPr txBox="1"/>
            <p:nvPr/>
          </p:nvSpPr>
          <p:spPr>
            <a:xfrm>
              <a:off x="1373903" y="3863550"/>
              <a:ext cx="2351855"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10 GB Storage</a:t>
              </a:r>
            </a:p>
          </p:txBody>
        </p:sp>
        <p:sp>
          <p:nvSpPr>
            <p:cNvPr id="10" name="TextBox 9"/>
            <p:cNvSpPr txBox="1"/>
            <p:nvPr/>
          </p:nvSpPr>
          <p:spPr>
            <a:xfrm>
              <a:off x="1361327" y="3384920"/>
              <a:ext cx="2363672"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Free Setup</a:t>
              </a:r>
            </a:p>
          </p:txBody>
        </p:sp>
        <p:sp>
          <p:nvSpPr>
            <p:cNvPr id="11" name="TextBox 10"/>
            <p:cNvSpPr txBox="1"/>
            <p:nvPr/>
          </p:nvSpPr>
          <p:spPr>
            <a:xfrm>
              <a:off x="1374310" y="4303099"/>
              <a:ext cx="236367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100 GB Storage</a:t>
              </a:r>
            </a:p>
          </p:txBody>
        </p:sp>
        <p:sp>
          <p:nvSpPr>
            <p:cNvPr id="12" name="TextBox 11"/>
            <p:cNvSpPr txBox="1"/>
            <p:nvPr/>
          </p:nvSpPr>
          <p:spPr>
            <a:xfrm>
              <a:off x="1361326" y="4755218"/>
              <a:ext cx="236367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2 Year License</a:t>
              </a:r>
            </a:p>
          </p:txBody>
        </p:sp>
        <p:sp>
          <p:nvSpPr>
            <p:cNvPr id="13" name="TextBox 12"/>
            <p:cNvSpPr txBox="1"/>
            <p:nvPr/>
          </p:nvSpPr>
          <p:spPr>
            <a:xfrm>
              <a:off x="1361326" y="5182200"/>
              <a:ext cx="2363670" cy="256545"/>
            </a:xfrm>
            <a:prstGeom prst="rect">
              <a:avLst/>
            </a:prstGeom>
            <a:noFill/>
          </p:spPr>
          <p:txBody>
            <a:bodyPr wrap="square" rtlCol="0">
              <a:spAutoFit/>
            </a:bodyPr>
            <a:lstStyle/>
            <a:p>
              <a:pPr algn="ctr"/>
              <a:r>
                <a:rPr lang="en-US" sz="1067"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Enhanced Security</a:t>
              </a:r>
            </a:p>
          </p:txBody>
        </p:sp>
        <p:cxnSp>
          <p:nvCxnSpPr>
            <p:cNvPr id="14" name="Straight Connector 13"/>
            <p:cNvCxnSpPr/>
            <p:nvPr/>
          </p:nvCxnSpPr>
          <p:spPr>
            <a:xfrm>
              <a:off x="1360564" y="3771728"/>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360564" y="4211277"/>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60564" y="4691739"/>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360564" y="5125523"/>
              <a:ext cx="2364429" cy="0"/>
            </a:xfrm>
            <a:prstGeom prst="line">
              <a:avLst/>
            </a:prstGeom>
            <a:solidFill>
              <a:schemeClr val="bg2">
                <a:lumMod val="50000"/>
              </a:schemeClr>
            </a:solidFill>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097965" y="2739948"/>
              <a:ext cx="938077" cy="338554"/>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$17.99 </a:t>
              </a:r>
            </a:p>
          </p:txBody>
        </p:sp>
        <p:sp>
          <p:nvSpPr>
            <p:cNvPr id="37" name="TextBox 36"/>
            <p:cNvSpPr txBox="1"/>
            <p:nvPr/>
          </p:nvSpPr>
          <p:spPr>
            <a:xfrm>
              <a:off x="1359805" y="2995235"/>
              <a:ext cx="2364431" cy="215444"/>
            </a:xfrm>
            <a:prstGeom prst="rect">
              <a:avLst/>
            </a:prstGeom>
            <a:noFill/>
          </p:spPr>
          <p:txBody>
            <a:bodyPr wrap="square" rtlCol="0">
              <a:spAutoFit/>
            </a:bodyPr>
            <a:lstStyle/>
            <a:p>
              <a:pPr algn="ctr"/>
              <a:r>
                <a:rPr lang="en-US" sz="8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Great for Small Business</a:t>
              </a:r>
            </a:p>
          </p:txBody>
        </p:sp>
        <p:sp>
          <p:nvSpPr>
            <p:cNvPr id="42" name="TextBox 41"/>
            <p:cNvSpPr txBox="1"/>
            <p:nvPr/>
          </p:nvSpPr>
          <p:spPr>
            <a:xfrm>
              <a:off x="1359808" y="2327542"/>
              <a:ext cx="2377410" cy="307777"/>
            </a:xfrm>
            <a:prstGeom prst="rect">
              <a:avLst/>
            </a:prstGeom>
            <a:noFill/>
          </p:spPr>
          <p:txBody>
            <a:bodyPr wrap="square" rtlCol="0">
              <a:spAutoFit/>
            </a:bodyPr>
            <a:lstStyle/>
            <a:p>
              <a:pPr algn="ctr"/>
              <a:r>
                <a:rPr lang="en-US" sz="1400" b="1"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Basic</a:t>
              </a:r>
              <a:r>
                <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 Pack</a:t>
              </a:r>
              <a:endParaRPr lang="en-US" sz="10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extLst>
      <p:ext uri="{BB962C8B-B14F-4D97-AF65-F5344CB8AC3E}">
        <p14:creationId xmlns:p14="http://schemas.microsoft.com/office/powerpoint/2010/main" val="901740020"/>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1216026" y="579193"/>
            <a:ext cx="4192173" cy="480131"/>
          </a:xfrm>
          <a:prstGeom prst="rect">
            <a:avLst/>
          </a:prstGeom>
          <a:noFill/>
        </p:spPr>
        <p:txBody>
          <a:bodyPr wrap="none" rtlCol="0">
            <a:spAutoFit/>
          </a:bodyPr>
          <a:lstStyle/>
          <a:p>
            <a:pPr>
              <a:lnSpc>
                <a:spcPct val="90000"/>
              </a:lnSpc>
            </a:pPr>
            <a:r>
              <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WORK PERFORMANCE</a:t>
            </a:r>
          </a:p>
        </p:txBody>
      </p:sp>
      <p:grpSp>
        <p:nvGrpSpPr>
          <p:cNvPr id="2" name="组合 1">
            <a:extLst>
              <a:ext uri="{FF2B5EF4-FFF2-40B4-BE49-F238E27FC236}">
                <a16:creationId xmlns:a16="http://schemas.microsoft.com/office/drawing/2014/main" xmlns="" id="{0B101F81-BB9C-4101-BC26-B0F02F3E0AD3}"/>
              </a:ext>
            </a:extLst>
          </p:cNvPr>
          <p:cNvGrpSpPr/>
          <p:nvPr/>
        </p:nvGrpSpPr>
        <p:grpSpPr>
          <a:xfrm>
            <a:off x="1126307" y="1507823"/>
            <a:ext cx="2919489" cy="4802538"/>
            <a:chOff x="1126307" y="1507823"/>
            <a:chExt cx="2919489" cy="4802538"/>
          </a:xfrm>
        </p:grpSpPr>
        <p:sp>
          <p:nvSpPr>
            <p:cNvPr id="28" name="矩形: 圆角 27">
              <a:extLst>
                <a:ext uri="{FF2B5EF4-FFF2-40B4-BE49-F238E27FC236}">
                  <a16:creationId xmlns:a16="http://schemas.microsoft.com/office/drawing/2014/main" xmlns="" id="{44784833-F924-46C1-86FF-27BB03703D65}"/>
                </a:ext>
              </a:extLst>
            </p:cNvPr>
            <p:cNvSpPr/>
            <p:nvPr/>
          </p:nvSpPr>
          <p:spPr>
            <a:xfrm>
              <a:off x="1216026" y="1507823"/>
              <a:ext cx="2623043" cy="4802538"/>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72" name="Chart 71"/>
            <p:cNvGraphicFramePr/>
            <p:nvPr>
              <p:extLst>
                <p:ext uri="{D42A27DB-BD31-4B8C-83A1-F6EECF244321}">
                  <p14:modId xmlns:p14="http://schemas.microsoft.com/office/powerpoint/2010/main" val="1191512680"/>
                </p:ext>
              </p:extLst>
            </p:nvPr>
          </p:nvGraphicFramePr>
          <p:xfrm>
            <a:off x="1126307" y="2309124"/>
            <a:ext cx="2919489" cy="1946324"/>
          </p:xfrm>
          <a:graphic>
            <a:graphicData uri="http://schemas.openxmlformats.org/drawingml/2006/chart">
              <c:chart xmlns:c="http://schemas.openxmlformats.org/drawingml/2006/chart" xmlns:r="http://schemas.openxmlformats.org/officeDocument/2006/relationships" r:id="rId2"/>
            </a:graphicData>
          </a:graphic>
        </p:graphicFrame>
        <p:sp>
          <p:nvSpPr>
            <p:cNvPr id="74" name="TextBox 73"/>
            <p:cNvSpPr txBox="1"/>
            <p:nvPr/>
          </p:nvSpPr>
          <p:spPr>
            <a:xfrm>
              <a:off x="2175523" y="3088996"/>
              <a:ext cx="821059" cy="461665"/>
            </a:xfrm>
            <a:prstGeom prst="rect">
              <a:avLst/>
            </a:prstGeom>
            <a:noFill/>
          </p:spPr>
          <p:txBody>
            <a:bodyPr wrap="none" rtlCol="0">
              <a:spAutoFit/>
            </a:bodyPr>
            <a:lstStyle/>
            <a:p>
              <a:pPr algn="ctr"/>
              <a:r>
                <a:rPr lang="en-AU"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65%</a:t>
              </a:r>
              <a:endParaRPr 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8" name="TextBox 77"/>
            <p:cNvSpPr txBox="1"/>
            <p:nvPr/>
          </p:nvSpPr>
          <p:spPr>
            <a:xfrm>
              <a:off x="1714100" y="4334963"/>
              <a:ext cx="1741182" cy="258532"/>
            </a:xfrm>
            <a:prstGeom prst="rect">
              <a:avLst/>
            </a:prstGeom>
            <a:noFill/>
          </p:spPr>
          <p:txBody>
            <a:bodyPr wrap="none" rtlCol="0">
              <a:spAutoFit/>
            </a:bodyPr>
            <a:lstStyle/>
            <a:p>
              <a:pPr algn="ctr">
                <a:lnSpc>
                  <a:spcPct val="90000"/>
                </a:lnSpc>
              </a:pPr>
              <a:r>
                <a:rPr lang="en-US" sz="12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BRANDING IDENTITY</a:t>
              </a:r>
            </a:p>
          </p:txBody>
        </p:sp>
        <p:sp>
          <p:nvSpPr>
            <p:cNvPr id="79" name="TextBox 78"/>
            <p:cNvSpPr txBox="1"/>
            <p:nvPr/>
          </p:nvSpPr>
          <p:spPr>
            <a:xfrm>
              <a:off x="1466445" y="4652139"/>
              <a:ext cx="2241955" cy="805605"/>
            </a:xfrm>
            <a:prstGeom prst="rect">
              <a:avLst/>
            </a:prstGeom>
            <a:noFill/>
          </p:spPr>
          <p:txBody>
            <a:bodyPr wrap="square" rtlCol="0">
              <a:spAutoFit/>
            </a:bodyPr>
            <a:lstStyle/>
            <a:p>
              <a:pPr algn="ctr">
                <a:lnSpc>
                  <a:spcPct val="130000"/>
                </a:lnSpc>
                <a:defRPr/>
              </a:pPr>
              <a:r>
                <a:rPr lang="en-US" sz="9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unknown scrambled it to make  type book unknown printer specimen.</a:t>
              </a:r>
            </a:p>
          </p:txBody>
        </p:sp>
      </p:grpSp>
      <p:grpSp>
        <p:nvGrpSpPr>
          <p:cNvPr id="3" name="组合 2">
            <a:extLst>
              <a:ext uri="{FF2B5EF4-FFF2-40B4-BE49-F238E27FC236}">
                <a16:creationId xmlns:a16="http://schemas.microsoft.com/office/drawing/2014/main" xmlns="" id="{7489B12C-E193-4192-92BA-D9233B6C0D2A}"/>
              </a:ext>
            </a:extLst>
          </p:cNvPr>
          <p:cNvGrpSpPr/>
          <p:nvPr/>
        </p:nvGrpSpPr>
        <p:grpSpPr>
          <a:xfrm>
            <a:off x="4632215" y="1507823"/>
            <a:ext cx="2919489" cy="4802538"/>
            <a:chOff x="4632215" y="1507823"/>
            <a:chExt cx="2919489" cy="4802538"/>
          </a:xfrm>
        </p:grpSpPr>
        <p:sp>
          <p:nvSpPr>
            <p:cNvPr id="27" name="矩形: 圆角 26">
              <a:extLst>
                <a:ext uri="{FF2B5EF4-FFF2-40B4-BE49-F238E27FC236}">
                  <a16:creationId xmlns:a16="http://schemas.microsoft.com/office/drawing/2014/main" xmlns="" id="{BBECEEE1-D187-4ED6-A80B-96099F6A8965}"/>
                </a:ext>
              </a:extLst>
            </p:cNvPr>
            <p:cNvSpPr/>
            <p:nvPr/>
          </p:nvSpPr>
          <p:spPr>
            <a:xfrm>
              <a:off x="4702327" y="1507823"/>
              <a:ext cx="2623043" cy="4802538"/>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69" name="Chart 68"/>
            <p:cNvGraphicFramePr/>
            <p:nvPr>
              <p:extLst>
                <p:ext uri="{D42A27DB-BD31-4B8C-83A1-F6EECF244321}">
                  <p14:modId xmlns:p14="http://schemas.microsoft.com/office/powerpoint/2010/main" val="2183673360"/>
                </p:ext>
              </p:extLst>
            </p:nvPr>
          </p:nvGraphicFramePr>
          <p:xfrm>
            <a:off x="4632215" y="2309124"/>
            <a:ext cx="2919489" cy="1946324"/>
          </p:xfrm>
          <a:graphic>
            <a:graphicData uri="http://schemas.openxmlformats.org/drawingml/2006/chart">
              <c:chart xmlns:c="http://schemas.openxmlformats.org/drawingml/2006/chart" xmlns:r="http://schemas.openxmlformats.org/officeDocument/2006/relationships" r:id="rId3"/>
            </a:graphicData>
          </a:graphic>
        </p:graphicFrame>
        <p:sp>
          <p:nvSpPr>
            <p:cNvPr id="73" name="TextBox 72"/>
            <p:cNvSpPr txBox="1"/>
            <p:nvPr/>
          </p:nvSpPr>
          <p:spPr>
            <a:xfrm>
              <a:off x="5685470" y="3088996"/>
              <a:ext cx="821059" cy="461665"/>
            </a:xfrm>
            <a:prstGeom prst="rect">
              <a:avLst/>
            </a:prstGeom>
            <a:noFill/>
          </p:spPr>
          <p:txBody>
            <a:bodyPr wrap="none" rtlCol="0">
              <a:spAutoFit/>
            </a:bodyPr>
            <a:lstStyle/>
            <a:p>
              <a:pPr algn="ctr"/>
              <a:r>
                <a:rPr lang="en-AU"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52%</a:t>
              </a:r>
              <a:endParaRPr 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2" name="TextBox 81"/>
            <p:cNvSpPr txBox="1"/>
            <p:nvPr/>
          </p:nvSpPr>
          <p:spPr>
            <a:xfrm>
              <a:off x="5353892" y="4334963"/>
              <a:ext cx="1319913" cy="258532"/>
            </a:xfrm>
            <a:prstGeom prst="rect">
              <a:avLst/>
            </a:prstGeom>
            <a:noFill/>
          </p:spPr>
          <p:txBody>
            <a:bodyPr wrap="none" rtlCol="0">
              <a:spAutoFit/>
            </a:bodyPr>
            <a:lstStyle/>
            <a:p>
              <a:pPr algn="ctr">
                <a:lnSpc>
                  <a:spcPct val="90000"/>
                </a:lnSpc>
              </a:pPr>
              <a:r>
                <a:rPr lang="en-US" sz="12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DIGITAL MEDIA</a:t>
              </a:r>
            </a:p>
          </p:txBody>
        </p:sp>
        <p:sp>
          <p:nvSpPr>
            <p:cNvPr id="83" name="TextBox 82"/>
            <p:cNvSpPr txBox="1"/>
            <p:nvPr/>
          </p:nvSpPr>
          <p:spPr>
            <a:xfrm>
              <a:off x="4892869" y="4652139"/>
              <a:ext cx="2241955" cy="805605"/>
            </a:xfrm>
            <a:prstGeom prst="rect">
              <a:avLst/>
            </a:prstGeom>
            <a:noFill/>
          </p:spPr>
          <p:txBody>
            <a:bodyPr wrap="square" rtlCol="0">
              <a:spAutoFit/>
            </a:bodyPr>
            <a:lstStyle/>
            <a:p>
              <a:pPr algn="ctr">
                <a:lnSpc>
                  <a:spcPct val="130000"/>
                </a:lnSpc>
                <a:defRPr/>
              </a:pPr>
              <a:r>
                <a:rPr lang="en-US" sz="9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unknown scrambled it to make  type book unknown printer specimen.</a:t>
              </a:r>
            </a:p>
          </p:txBody>
        </p:sp>
      </p:grpSp>
      <p:grpSp>
        <p:nvGrpSpPr>
          <p:cNvPr id="4" name="组合 3">
            <a:extLst>
              <a:ext uri="{FF2B5EF4-FFF2-40B4-BE49-F238E27FC236}">
                <a16:creationId xmlns:a16="http://schemas.microsoft.com/office/drawing/2014/main" xmlns="" id="{A973AC56-F786-4FE7-8EE5-E9B4088CA078}"/>
              </a:ext>
            </a:extLst>
          </p:cNvPr>
          <p:cNvGrpSpPr/>
          <p:nvPr/>
        </p:nvGrpSpPr>
        <p:grpSpPr>
          <a:xfrm>
            <a:off x="8138123" y="1507823"/>
            <a:ext cx="2919489" cy="4802538"/>
            <a:chOff x="8138123" y="1507823"/>
            <a:chExt cx="2919489" cy="4802538"/>
          </a:xfrm>
        </p:grpSpPr>
        <p:sp>
          <p:nvSpPr>
            <p:cNvPr id="29" name="矩形: 圆角 28">
              <a:extLst>
                <a:ext uri="{FF2B5EF4-FFF2-40B4-BE49-F238E27FC236}">
                  <a16:creationId xmlns:a16="http://schemas.microsoft.com/office/drawing/2014/main" xmlns="" id="{0B71B05D-A2DD-45B7-A95E-ABB5E64A351F}"/>
                </a:ext>
              </a:extLst>
            </p:cNvPr>
            <p:cNvSpPr/>
            <p:nvPr/>
          </p:nvSpPr>
          <p:spPr>
            <a:xfrm>
              <a:off x="8188628" y="1507823"/>
              <a:ext cx="2623043" cy="4802538"/>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71" name="Chart 70"/>
            <p:cNvGraphicFramePr/>
            <p:nvPr>
              <p:extLst>
                <p:ext uri="{D42A27DB-BD31-4B8C-83A1-F6EECF244321}">
                  <p14:modId xmlns:p14="http://schemas.microsoft.com/office/powerpoint/2010/main" val="3330976954"/>
                </p:ext>
              </p:extLst>
            </p:nvPr>
          </p:nvGraphicFramePr>
          <p:xfrm>
            <a:off x="8138123" y="2309124"/>
            <a:ext cx="2919489" cy="1946324"/>
          </p:xfrm>
          <a:graphic>
            <a:graphicData uri="http://schemas.openxmlformats.org/drawingml/2006/chart">
              <c:chart xmlns:c="http://schemas.openxmlformats.org/drawingml/2006/chart" xmlns:r="http://schemas.openxmlformats.org/officeDocument/2006/relationships" r:id="rId4"/>
            </a:graphicData>
          </a:graphic>
        </p:graphicFrame>
        <p:sp>
          <p:nvSpPr>
            <p:cNvPr id="76" name="TextBox 75"/>
            <p:cNvSpPr txBox="1"/>
            <p:nvPr/>
          </p:nvSpPr>
          <p:spPr>
            <a:xfrm>
              <a:off x="9195418" y="3088996"/>
              <a:ext cx="821059" cy="461665"/>
            </a:xfrm>
            <a:prstGeom prst="rect">
              <a:avLst/>
            </a:prstGeom>
            <a:noFill/>
          </p:spPr>
          <p:txBody>
            <a:bodyPr wrap="none" rtlCol="0">
              <a:spAutoFit/>
            </a:bodyPr>
            <a:lstStyle/>
            <a:p>
              <a:pPr algn="ctr"/>
              <a:r>
                <a:rPr lang="en-AU"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33%</a:t>
              </a:r>
              <a:endParaRPr 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4" name="TextBox 83"/>
            <p:cNvSpPr txBox="1"/>
            <p:nvPr/>
          </p:nvSpPr>
          <p:spPr>
            <a:xfrm>
              <a:off x="8985594" y="4334963"/>
              <a:ext cx="1168910" cy="258532"/>
            </a:xfrm>
            <a:prstGeom prst="rect">
              <a:avLst/>
            </a:prstGeom>
            <a:noFill/>
          </p:spPr>
          <p:txBody>
            <a:bodyPr wrap="none" rtlCol="0">
              <a:spAutoFit/>
            </a:bodyPr>
            <a:lstStyle/>
            <a:p>
              <a:pPr algn="ctr">
                <a:lnSpc>
                  <a:spcPct val="90000"/>
                </a:lnSpc>
              </a:pPr>
              <a:r>
                <a:rPr lang="en-US" sz="12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WEB DESIGN</a:t>
              </a:r>
            </a:p>
          </p:txBody>
        </p:sp>
        <p:sp>
          <p:nvSpPr>
            <p:cNvPr id="85" name="TextBox 84"/>
            <p:cNvSpPr txBox="1"/>
            <p:nvPr/>
          </p:nvSpPr>
          <p:spPr>
            <a:xfrm>
              <a:off x="8484969" y="4652139"/>
              <a:ext cx="2241955" cy="805605"/>
            </a:xfrm>
            <a:prstGeom prst="rect">
              <a:avLst/>
            </a:prstGeom>
            <a:noFill/>
          </p:spPr>
          <p:txBody>
            <a:bodyPr wrap="square" rtlCol="0">
              <a:spAutoFit/>
            </a:bodyPr>
            <a:lstStyle/>
            <a:p>
              <a:pPr algn="ctr">
                <a:lnSpc>
                  <a:spcPct val="130000"/>
                </a:lnSpc>
                <a:defRPr/>
              </a:pPr>
              <a:r>
                <a:rPr lang="en-US" sz="9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unknown scrambled it to make  type book unknown printer specimen.</a:t>
              </a:r>
            </a:p>
          </p:txBody>
        </p:sp>
      </p:grpSp>
    </p:spTree>
    <p:extLst>
      <p:ext uri="{BB962C8B-B14F-4D97-AF65-F5344CB8AC3E}">
        <p14:creationId xmlns:p14="http://schemas.microsoft.com/office/powerpoint/2010/main" val="26532455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3"/>
                                        </p:tgtEl>
                                      </p:cBhvr>
                                    </p:animEffect>
                                    <p:animScale>
                                      <p:cBhvr>
                                        <p:cTn id="11" dur="250" autoRev="1" fill="hold"/>
                                        <p:tgtEl>
                                          <p:spTgt spid="3"/>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4"/>
                                        </p:tgtEl>
                                      </p:cBhvr>
                                    </p:animEffect>
                                    <p:animScale>
                                      <p:cBhvr>
                                        <p:cTn id="15"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圆角 32">
            <a:extLst>
              <a:ext uri="{FF2B5EF4-FFF2-40B4-BE49-F238E27FC236}">
                <a16:creationId xmlns:a16="http://schemas.microsoft.com/office/drawing/2014/main" xmlns="" id="{0FB7B602-A5A8-4B41-A445-316A6B51B72A}"/>
              </a:ext>
            </a:extLst>
          </p:cNvPr>
          <p:cNvSpPr/>
          <p:nvPr/>
        </p:nvSpPr>
        <p:spPr>
          <a:xfrm>
            <a:off x="1209052" y="1253752"/>
            <a:ext cx="9773896" cy="5167829"/>
          </a:xfrm>
          <a:prstGeom prst="roundRect">
            <a:avLst/>
          </a:prstGeom>
          <a:gradFill flip="none" rotWithShape="1">
            <a:gsLst>
              <a:gs pos="95000">
                <a:schemeClr val="tx1">
                  <a:lumMod val="50000"/>
                  <a:lumOff val="50000"/>
                </a:schemeClr>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 name="Chart 2"/>
          <p:cNvGraphicFramePr/>
          <p:nvPr>
            <p:extLst>
              <p:ext uri="{D42A27DB-BD31-4B8C-83A1-F6EECF244321}">
                <p14:modId xmlns:p14="http://schemas.microsoft.com/office/powerpoint/2010/main" val="198073862"/>
              </p:ext>
            </p:extLst>
          </p:nvPr>
        </p:nvGraphicFramePr>
        <p:xfrm>
          <a:off x="2057218" y="2025610"/>
          <a:ext cx="1494134" cy="29273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p:nvPr>
            <p:extLst>
              <p:ext uri="{D42A27DB-BD31-4B8C-83A1-F6EECF244321}">
                <p14:modId xmlns:p14="http://schemas.microsoft.com/office/powerpoint/2010/main" val="2333748970"/>
              </p:ext>
            </p:extLst>
          </p:nvPr>
        </p:nvGraphicFramePr>
        <p:xfrm>
          <a:off x="5234877" y="2008676"/>
          <a:ext cx="1494134" cy="29273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p:nvPr>
            <p:extLst>
              <p:ext uri="{D42A27DB-BD31-4B8C-83A1-F6EECF244321}">
                <p14:modId xmlns:p14="http://schemas.microsoft.com/office/powerpoint/2010/main" val="1377014638"/>
              </p:ext>
            </p:extLst>
          </p:nvPr>
        </p:nvGraphicFramePr>
        <p:xfrm>
          <a:off x="8273258" y="2059477"/>
          <a:ext cx="1494134" cy="2927328"/>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6"/>
          <p:cNvSpPr txBox="1"/>
          <p:nvPr/>
        </p:nvSpPr>
        <p:spPr>
          <a:xfrm>
            <a:off x="2277841" y="5147187"/>
            <a:ext cx="1614545" cy="244682"/>
          </a:xfrm>
          <a:prstGeom prst="rect">
            <a:avLst/>
          </a:prstGeom>
          <a:noFill/>
        </p:spPr>
        <p:txBody>
          <a:bodyPr wrap="none" rtlCol="0">
            <a:spAutoFit/>
          </a:bodyPr>
          <a:lstStyle/>
          <a:p>
            <a:pPr>
              <a:lnSpc>
                <a:spcPct val="90000"/>
              </a:lnSpc>
            </a:pPr>
            <a:r>
              <a:rPr lang="en-US" sz="11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BRANDING IDENTITY</a:t>
            </a:r>
          </a:p>
        </p:txBody>
      </p:sp>
      <p:sp>
        <p:nvSpPr>
          <p:cNvPr id="18" name="TextBox 17"/>
          <p:cNvSpPr txBox="1"/>
          <p:nvPr/>
        </p:nvSpPr>
        <p:spPr>
          <a:xfrm>
            <a:off x="2280967" y="5369933"/>
            <a:ext cx="1952366" cy="794961"/>
          </a:xfrm>
          <a:prstGeom prst="rect">
            <a:avLst/>
          </a:prstGeom>
          <a:noFill/>
        </p:spPr>
        <p:txBody>
          <a:bodyPr wrap="square" rtlCol="0">
            <a:spAutoFit/>
          </a:bodyPr>
          <a:lstStyle/>
          <a:p>
            <a:pPr>
              <a:lnSpc>
                <a:spcPct val="130000"/>
              </a:lnSpc>
              <a:defRPr/>
            </a:pPr>
            <a:r>
              <a:rPr lang="en-US" sz="9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typesetting industry when an unknown printer book It.</a:t>
            </a:r>
          </a:p>
        </p:txBody>
      </p:sp>
      <p:sp>
        <p:nvSpPr>
          <p:cNvPr id="19" name="Oval 18"/>
          <p:cNvSpPr/>
          <p:nvPr/>
        </p:nvSpPr>
        <p:spPr>
          <a:xfrm>
            <a:off x="1774493" y="5177593"/>
            <a:ext cx="426655" cy="426655"/>
          </a:xfrm>
          <a:prstGeom prst="ellipse">
            <a:avLst/>
          </a:prstGeom>
          <a:solidFill>
            <a:srgbClr val="3737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TextBox 19"/>
          <p:cNvSpPr txBox="1"/>
          <p:nvPr/>
        </p:nvSpPr>
        <p:spPr>
          <a:xfrm>
            <a:off x="5383051" y="5135732"/>
            <a:ext cx="1236236" cy="244682"/>
          </a:xfrm>
          <a:prstGeom prst="rect">
            <a:avLst/>
          </a:prstGeom>
          <a:noFill/>
        </p:spPr>
        <p:txBody>
          <a:bodyPr wrap="none" rtlCol="0">
            <a:spAutoFit/>
          </a:bodyPr>
          <a:lstStyle/>
          <a:p>
            <a:pPr>
              <a:lnSpc>
                <a:spcPct val="90000"/>
              </a:lnSpc>
            </a:pPr>
            <a:r>
              <a:rPr lang="en-US" sz="11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DIGITAL MEDIA</a:t>
            </a:r>
          </a:p>
        </p:txBody>
      </p:sp>
      <p:sp>
        <p:nvSpPr>
          <p:cNvPr id="21" name="TextBox 20"/>
          <p:cNvSpPr txBox="1"/>
          <p:nvPr/>
        </p:nvSpPr>
        <p:spPr>
          <a:xfrm>
            <a:off x="5386177" y="5358478"/>
            <a:ext cx="1952366" cy="794961"/>
          </a:xfrm>
          <a:prstGeom prst="rect">
            <a:avLst/>
          </a:prstGeom>
          <a:noFill/>
        </p:spPr>
        <p:txBody>
          <a:bodyPr wrap="square" rtlCol="0">
            <a:spAutoFit/>
          </a:bodyPr>
          <a:lstStyle/>
          <a:p>
            <a:pPr>
              <a:lnSpc>
                <a:spcPct val="130000"/>
              </a:lnSpc>
              <a:defRPr/>
            </a:pPr>
            <a:r>
              <a:rPr lang="en-US" sz="9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typesetting industry when an unknown printer book It.</a:t>
            </a:r>
          </a:p>
        </p:txBody>
      </p:sp>
      <p:sp>
        <p:nvSpPr>
          <p:cNvPr id="22" name="Oval 21"/>
          <p:cNvSpPr/>
          <p:nvPr/>
        </p:nvSpPr>
        <p:spPr>
          <a:xfrm>
            <a:off x="4879703" y="51661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3" name="TextBox 22"/>
          <p:cNvSpPr txBox="1"/>
          <p:nvPr/>
        </p:nvSpPr>
        <p:spPr>
          <a:xfrm>
            <a:off x="8451808" y="5135733"/>
            <a:ext cx="1087157" cy="244682"/>
          </a:xfrm>
          <a:prstGeom prst="rect">
            <a:avLst/>
          </a:prstGeom>
          <a:noFill/>
        </p:spPr>
        <p:txBody>
          <a:bodyPr wrap="none" rtlCol="0">
            <a:spAutoFit/>
          </a:bodyPr>
          <a:lstStyle/>
          <a:p>
            <a:pPr>
              <a:lnSpc>
                <a:spcPct val="90000"/>
              </a:lnSpc>
            </a:pPr>
            <a:r>
              <a:rPr lang="en-US" sz="11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WEB DESIGN</a:t>
            </a:r>
          </a:p>
        </p:txBody>
      </p:sp>
      <p:sp>
        <p:nvSpPr>
          <p:cNvPr id="24" name="TextBox 23"/>
          <p:cNvSpPr txBox="1"/>
          <p:nvPr/>
        </p:nvSpPr>
        <p:spPr>
          <a:xfrm>
            <a:off x="8454934" y="5358479"/>
            <a:ext cx="1952366" cy="794961"/>
          </a:xfrm>
          <a:prstGeom prst="rect">
            <a:avLst/>
          </a:prstGeom>
          <a:noFill/>
        </p:spPr>
        <p:txBody>
          <a:bodyPr wrap="square" rtlCol="0">
            <a:spAutoFit/>
          </a:bodyPr>
          <a:lstStyle/>
          <a:p>
            <a:pPr>
              <a:lnSpc>
                <a:spcPct val="130000"/>
              </a:lnSpc>
              <a:defRPr/>
            </a:pPr>
            <a:r>
              <a:rPr lang="en-US" sz="9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and typesetting industry when an unknown printer book It.</a:t>
            </a:r>
          </a:p>
        </p:txBody>
      </p:sp>
      <p:sp>
        <p:nvSpPr>
          <p:cNvPr id="25" name="Oval 24"/>
          <p:cNvSpPr/>
          <p:nvPr/>
        </p:nvSpPr>
        <p:spPr>
          <a:xfrm>
            <a:off x="7948460" y="51661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9" name="Freeform 43"/>
          <p:cNvSpPr>
            <a:spLocks noChangeArrowheads="1"/>
          </p:cNvSpPr>
          <p:nvPr/>
        </p:nvSpPr>
        <p:spPr bwMode="auto">
          <a:xfrm>
            <a:off x="1903182" y="52733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0" name="Freeform 54"/>
          <p:cNvSpPr>
            <a:spLocks noChangeArrowheads="1"/>
          </p:cNvSpPr>
          <p:nvPr/>
        </p:nvSpPr>
        <p:spPr bwMode="auto">
          <a:xfrm>
            <a:off x="4989255" y="52870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Freeform 144"/>
          <p:cNvSpPr>
            <a:spLocks noChangeArrowheads="1"/>
          </p:cNvSpPr>
          <p:nvPr/>
        </p:nvSpPr>
        <p:spPr bwMode="auto">
          <a:xfrm>
            <a:off x="8064732" y="52819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9" name="TextBox 48"/>
          <p:cNvSpPr txBox="1"/>
          <p:nvPr/>
        </p:nvSpPr>
        <p:spPr>
          <a:xfrm>
            <a:off x="1079223" y="583795"/>
            <a:ext cx="3912738" cy="480131"/>
          </a:xfrm>
          <a:prstGeom prst="rect">
            <a:avLst/>
          </a:prstGeom>
          <a:noFill/>
        </p:spPr>
        <p:txBody>
          <a:bodyPr wrap="none" rtlCol="0">
            <a:spAutoFit/>
          </a:bodyPr>
          <a:lstStyle/>
          <a:p>
            <a:pPr>
              <a:lnSpc>
                <a:spcPct val="90000"/>
              </a:lnSpc>
            </a:pPr>
            <a:r>
              <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PRODUCT DATABASE</a:t>
            </a:r>
          </a:p>
        </p:txBody>
      </p:sp>
      <p:sp>
        <p:nvSpPr>
          <p:cNvPr id="2" name="矩形: 圆角 1">
            <a:extLst>
              <a:ext uri="{FF2B5EF4-FFF2-40B4-BE49-F238E27FC236}">
                <a16:creationId xmlns:a16="http://schemas.microsoft.com/office/drawing/2014/main" xmlns="" id="{F794AFD5-E1FB-4811-9D9D-C73C76DE982F}"/>
              </a:ext>
            </a:extLst>
          </p:cNvPr>
          <p:cNvSpPr/>
          <p:nvPr/>
        </p:nvSpPr>
        <p:spPr>
          <a:xfrm>
            <a:off x="4372617" y="1647721"/>
            <a:ext cx="84649" cy="4521200"/>
          </a:xfrm>
          <a:prstGeom prst="roundRect">
            <a:avLst>
              <a:gd name="adj" fmla="val 50000"/>
            </a:avLst>
          </a:pr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olidFill>
                <a:schemeClr val="tx1"/>
              </a:solidFill>
            </a:endParaRPr>
          </a:p>
        </p:txBody>
      </p:sp>
      <p:sp>
        <p:nvSpPr>
          <p:cNvPr id="35" name="矩形: 圆角 34">
            <a:extLst>
              <a:ext uri="{FF2B5EF4-FFF2-40B4-BE49-F238E27FC236}">
                <a16:creationId xmlns:a16="http://schemas.microsoft.com/office/drawing/2014/main" xmlns="" id="{C315AF17-01D7-44D2-AC81-C58FB2FEF9A9}"/>
              </a:ext>
            </a:extLst>
          </p:cNvPr>
          <p:cNvSpPr/>
          <p:nvPr/>
        </p:nvSpPr>
        <p:spPr>
          <a:xfrm>
            <a:off x="7396898" y="1647721"/>
            <a:ext cx="84649" cy="4521200"/>
          </a:xfrm>
          <a:prstGeom prst="roundRect">
            <a:avLst>
              <a:gd name="adj" fmla="val 50000"/>
            </a:avLst>
          </a:pr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zh-CN" altLang="en-US">
              <a:solidFill>
                <a:schemeClr val="tx1"/>
              </a:solidFill>
            </a:endParaRPr>
          </a:p>
        </p:txBody>
      </p:sp>
    </p:spTree>
    <p:extLst>
      <p:ext uri="{BB962C8B-B14F-4D97-AF65-F5344CB8AC3E}">
        <p14:creationId xmlns:p14="http://schemas.microsoft.com/office/powerpoint/2010/main" val="116242819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595959"/>
        </a:solidFill>
        <a:effectLst/>
      </p:bgPr>
    </p:bg>
    <p:spTree>
      <p:nvGrpSpPr>
        <p:cNvPr id="1" name=""/>
        <p:cNvGrpSpPr/>
        <p:nvPr/>
      </p:nvGrpSpPr>
      <p:grpSpPr>
        <a:xfrm>
          <a:off x="0" y="0"/>
          <a:ext cx="0" cy="0"/>
          <a:chOff x="0" y="0"/>
          <a:chExt cx="0" cy="0"/>
        </a:xfrm>
      </p:grpSpPr>
      <p:sp>
        <p:nvSpPr>
          <p:cNvPr id="7" name="弧形 6">
            <a:extLst>
              <a:ext uri="{FF2B5EF4-FFF2-40B4-BE49-F238E27FC236}">
                <a16:creationId xmlns:a16="http://schemas.microsoft.com/office/drawing/2014/main" xmlns="" id="{D4357600-F00D-4F03-AB93-50FD25FFE3A3}"/>
              </a:ext>
            </a:extLst>
          </p:cNvPr>
          <p:cNvSpPr/>
          <p:nvPr/>
        </p:nvSpPr>
        <p:spPr>
          <a:xfrm>
            <a:off x="2337752" y="756604"/>
            <a:ext cx="2244721" cy="2244721"/>
          </a:xfrm>
          <a:prstGeom prst="arc">
            <a:avLst>
              <a:gd name="adj1" fmla="val 16200000"/>
              <a:gd name="adj2" fmla="val 10886403"/>
            </a:avLst>
          </a:prstGeom>
          <a:ln w="19050">
            <a:solidFill>
              <a:srgbClr val="CA3E4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文本框 10" hidden="1"/>
          <p:cNvSpPr txBox="1"/>
          <p:nvPr/>
        </p:nvSpPr>
        <p:spPr>
          <a:xfrm>
            <a:off x="2801303" y="2242820"/>
            <a:ext cx="6589395" cy="1568450"/>
          </a:xfrm>
          <a:prstGeom prst="rect">
            <a:avLst/>
          </a:prstGeom>
          <a:noFill/>
        </p:spPr>
        <p:txBody>
          <a:bodyPr wrap="square" rtlCol="0" anchor="t">
            <a:spAutoFit/>
          </a:bodyPr>
          <a:lstStyle/>
          <a:p>
            <a:pPr algn="ctr"/>
            <a:r>
              <a:rPr lang="zh-CN" altLang="en-US" sz="9600" b="1" cap="all">
                <a:solidFill>
                  <a:schemeClr val="tx1"/>
                </a:solidFill>
                <a:uFillTx/>
              </a:rPr>
              <a:t>summary</a:t>
            </a:r>
          </a:p>
        </p:txBody>
      </p:sp>
      <p:sp>
        <p:nvSpPr>
          <p:cNvPr id="56" name="文本框 55"/>
          <p:cNvSpPr txBox="1"/>
          <p:nvPr/>
        </p:nvSpPr>
        <p:spPr>
          <a:xfrm>
            <a:off x="5949950" y="2817495"/>
            <a:ext cx="5224145" cy="769441"/>
          </a:xfrm>
          <a:prstGeom prst="rect">
            <a:avLst/>
          </a:prstGeom>
          <a:noFill/>
        </p:spPr>
        <p:txBody>
          <a:bodyPr wrap="square" rtlCol="0">
            <a:spAutoFit/>
          </a:bodyPr>
          <a:lstStyle/>
          <a:p>
            <a:r>
              <a:rPr lang="zh-CN" altLang="en-US" sz="4400" dirty="0">
                <a:solidFill>
                  <a:schemeClr val="tx1">
                    <a:lumMod val="90000"/>
                    <a:lumOff val="10000"/>
                  </a:schemeClr>
                </a:solidFill>
                <a:effectLst>
                  <a:outerShdw blurRad="50800" dist="38100" dir="13500000" algn="br" rotWithShape="0">
                    <a:schemeClr val="bg1">
                      <a:alpha val="80000"/>
                    </a:schemeClr>
                  </a:outerShdw>
                </a:effectLst>
                <a:ea typeface="阿里巴巴普惠体 B" panose="00020600040101010101" pitchFamily="18" charset="-122"/>
              </a:rPr>
              <a:t>汇报完毕 感谢观看</a:t>
            </a:r>
          </a:p>
        </p:txBody>
      </p:sp>
      <p:sp>
        <p:nvSpPr>
          <p:cNvPr id="37" name="文本框 36"/>
          <p:cNvSpPr txBox="1"/>
          <p:nvPr/>
        </p:nvSpPr>
        <p:spPr>
          <a:xfrm>
            <a:off x="5988050" y="3749040"/>
            <a:ext cx="5346700" cy="306705"/>
          </a:xfrm>
          <a:prstGeom prst="rect">
            <a:avLst/>
          </a:prstGeom>
          <a:noFill/>
        </p:spPr>
        <p:txBody>
          <a:bodyPr wrap="square" rtlCol="0" anchor="t">
            <a:spAutoFit/>
          </a:bodyPr>
          <a:lstStyle/>
          <a:p>
            <a:pPr algn="dist"/>
            <a:r>
              <a:rPr lang="zh-CN" altLang="en-US" sz="1400" cap="all" dirty="0">
                <a:solidFill>
                  <a:schemeClr val="bg1"/>
                </a:solidFill>
                <a:uFillTx/>
                <a:latin typeface="微软雅黑 Light" panose="020B0502040204020203" charset="-122"/>
                <a:ea typeface="微软雅黑 Light" panose="020B0502040204020203" charset="-122"/>
              </a:rPr>
              <a:t>Summary plan template</a:t>
            </a:r>
          </a:p>
        </p:txBody>
      </p:sp>
      <p:cxnSp>
        <p:nvCxnSpPr>
          <p:cNvPr id="44" name="直接连接符 43"/>
          <p:cNvCxnSpPr/>
          <p:nvPr/>
        </p:nvCxnSpPr>
        <p:spPr>
          <a:xfrm>
            <a:off x="0" y="4558030"/>
            <a:ext cx="968375"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949950" y="4558030"/>
            <a:ext cx="62420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262505" y="1728470"/>
            <a:ext cx="150495" cy="150495"/>
            <a:chOff x="2159" y="2785"/>
            <a:chExt cx="2226" cy="2226"/>
          </a:xfrm>
          <a:solidFill>
            <a:srgbClr val="CA3E47"/>
          </a:solidFill>
        </p:grpSpPr>
        <p:sp>
          <p:nvSpPr>
            <p:cNvPr id="48" name="椭圆 47"/>
            <p:cNvSpPr/>
            <p:nvPr/>
          </p:nvSpPr>
          <p:spPr>
            <a:xfrm>
              <a:off x="2159" y="2785"/>
              <a:ext cx="2226" cy="2226"/>
            </a:xfrm>
            <a:prstGeom prst="ellipse">
              <a:avLst/>
            </a:prstGeom>
            <a:grp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sp>
          <p:nvSpPr>
            <p:cNvPr id="49" name="椭圆 48"/>
            <p:cNvSpPr/>
            <p:nvPr/>
          </p:nvSpPr>
          <p:spPr>
            <a:xfrm>
              <a:off x="2159" y="2785"/>
              <a:ext cx="2226" cy="2226"/>
            </a:xfrm>
            <a:prstGeom prst="ellipse">
              <a:avLst/>
            </a:prstGeom>
            <a:grp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grpSp>
      <p:sp>
        <p:nvSpPr>
          <p:cNvPr id="51" name="圆角矩形 50"/>
          <p:cNvSpPr/>
          <p:nvPr/>
        </p:nvSpPr>
        <p:spPr>
          <a:xfrm>
            <a:off x="11334750" y="4846955"/>
            <a:ext cx="381000" cy="84455"/>
          </a:xfrm>
          <a:prstGeom prst="roundRect">
            <a:avLst>
              <a:gd name="adj" fmla="val 0"/>
            </a:avLst>
          </a:prstGeom>
          <a:solidFill>
            <a:srgbClr val="CA3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EE3845F3-F2B6-449F-8719-9AE73256A6AA}"/>
              </a:ext>
            </a:extLst>
          </p:cNvPr>
          <p:cNvSpPr/>
          <p:nvPr/>
        </p:nvSpPr>
        <p:spPr>
          <a:xfrm>
            <a:off x="2692400" y="1728470"/>
            <a:ext cx="1397000" cy="1397000"/>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椭圆 22">
            <a:extLst>
              <a:ext uri="{FF2B5EF4-FFF2-40B4-BE49-F238E27FC236}">
                <a16:creationId xmlns:a16="http://schemas.microsoft.com/office/drawing/2014/main" xmlns="" id="{A4E78AA7-E50E-4A51-A858-F8BDD25E5F58}"/>
              </a:ext>
            </a:extLst>
          </p:cNvPr>
          <p:cNvSpPr/>
          <p:nvPr/>
        </p:nvSpPr>
        <p:spPr>
          <a:xfrm>
            <a:off x="4068763" y="3429000"/>
            <a:ext cx="1685925" cy="1685925"/>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椭圆 1">
            <a:extLst>
              <a:ext uri="{FF2B5EF4-FFF2-40B4-BE49-F238E27FC236}">
                <a16:creationId xmlns:a16="http://schemas.microsoft.com/office/drawing/2014/main" xmlns="" id="{3858203D-554A-4320-AF5E-1AB5153388BC}"/>
              </a:ext>
            </a:extLst>
          </p:cNvPr>
          <p:cNvSpPr/>
          <p:nvPr/>
        </p:nvSpPr>
        <p:spPr>
          <a:xfrm>
            <a:off x="1473200" y="2209800"/>
            <a:ext cx="2438400" cy="2438400"/>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矩形: 圆角 25">
            <a:extLst>
              <a:ext uri="{FF2B5EF4-FFF2-40B4-BE49-F238E27FC236}">
                <a16:creationId xmlns:a16="http://schemas.microsoft.com/office/drawing/2014/main" xmlns="" id="{E2491C65-A4BF-49DD-808C-CCEBD4947FAB}"/>
              </a:ext>
            </a:extLst>
          </p:cNvPr>
          <p:cNvSpPr/>
          <p:nvPr/>
        </p:nvSpPr>
        <p:spPr>
          <a:xfrm>
            <a:off x="6812944" y="5190973"/>
            <a:ext cx="2646362" cy="953161"/>
          </a:xfrm>
          <a:prstGeom prst="roundRect">
            <a:avLst>
              <a:gd name="adj" fmla="val 50000"/>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文本框 27">
            <a:extLst>
              <a:ext uri="{FF2B5EF4-FFF2-40B4-BE49-F238E27FC236}">
                <a16:creationId xmlns:a16="http://schemas.microsoft.com/office/drawing/2014/main" xmlns="" id="{95EF9AC0-77CE-4047-A59A-83BF5FE46B77}"/>
              </a:ext>
            </a:extLst>
          </p:cNvPr>
          <p:cNvSpPr txBox="1"/>
          <p:nvPr/>
        </p:nvSpPr>
        <p:spPr>
          <a:xfrm>
            <a:off x="7052735" y="5529052"/>
            <a:ext cx="1685925" cy="276999"/>
          </a:xfrm>
          <a:prstGeom prst="rect">
            <a:avLst/>
          </a:prstGeom>
          <a:noFill/>
        </p:spPr>
        <p:txBody>
          <a:bodyPr wrap="square" rtlCol="0" anchor="t">
            <a:spAutoFit/>
          </a:bodyPr>
          <a:lstStyle/>
          <a:p>
            <a:pPr algn="dist"/>
            <a:r>
              <a:rPr lang="en-US" altLang="zh-CN" sz="1200" cap="all" dirty="0">
                <a:solidFill>
                  <a:schemeClr val="bg1"/>
                </a:solidFill>
                <a:uFillTx/>
                <a:latin typeface="微软雅黑 Light" panose="020B0502040204020203" charset="-122"/>
                <a:ea typeface="微软雅黑 Light" panose="020B0502040204020203" charset="-122"/>
              </a:rPr>
              <a:t>GET MORE</a:t>
            </a:r>
            <a:endParaRPr lang="zh-CN" altLang="en-US" sz="1200" cap="all" dirty="0">
              <a:solidFill>
                <a:schemeClr val="bg1"/>
              </a:solidFill>
              <a:uFillTx/>
              <a:latin typeface="微软雅黑 Light" panose="020B0502040204020203" charset="-122"/>
              <a:ea typeface="微软雅黑 Light" panose="020B0502040204020203" charset="-122"/>
            </a:endParaRPr>
          </a:p>
        </p:txBody>
      </p:sp>
      <p:grpSp>
        <p:nvGrpSpPr>
          <p:cNvPr id="9" name="组合 8">
            <a:extLst>
              <a:ext uri="{FF2B5EF4-FFF2-40B4-BE49-F238E27FC236}">
                <a16:creationId xmlns:a16="http://schemas.microsoft.com/office/drawing/2014/main" xmlns="" id="{A604A0D2-701B-4517-B70B-262F14D92FED}"/>
              </a:ext>
            </a:extLst>
          </p:cNvPr>
          <p:cNvGrpSpPr/>
          <p:nvPr/>
        </p:nvGrpSpPr>
        <p:grpSpPr>
          <a:xfrm>
            <a:off x="9657099" y="4627138"/>
            <a:ext cx="1516996" cy="1516996"/>
            <a:chOff x="9657099" y="4627138"/>
            <a:chExt cx="1516996" cy="1516996"/>
          </a:xfrm>
        </p:grpSpPr>
        <p:sp>
          <p:nvSpPr>
            <p:cNvPr id="29" name="矩形: 圆角 28">
              <a:extLst>
                <a:ext uri="{FF2B5EF4-FFF2-40B4-BE49-F238E27FC236}">
                  <a16:creationId xmlns:a16="http://schemas.microsoft.com/office/drawing/2014/main" xmlns="" id="{9900616F-D56C-44CE-B40B-AB7295CB2C15}"/>
                </a:ext>
              </a:extLst>
            </p:cNvPr>
            <p:cNvSpPr/>
            <p:nvPr/>
          </p:nvSpPr>
          <p:spPr>
            <a:xfrm>
              <a:off x="9657099" y="4627138"/>
              <a:ext cx="1516996" cy="1516996"/>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0" name="图片 29" descr="0">
              <a:extLst>
                <a:ext uri="{FF2B5EF4-FFF2-40B4-BE49-F238E27FC236}">
                  <a16:creationId xmlns:a16="http://schemas.microsoft.com/office/drawing/2014/main" xmlns="" id="{F5D3F114-D098-4D66-894C-297455E09CED}"/>
                </a:ext>
              </a:extLst>
            </p:cNvPr>
            <p:cNvPicPr>
              <a:picLocks noChangeAspect="1"/>
            </p:cNvPicPr>
            <p:nvPr/>
          </p:nvPicPr>
          <p:blipFill>
            <a:blip r:embed="rId2"/>
            <a:stretch>
              <a:fillRect/>
            </a:stretch>
          </p:blipFill>
          <p:spPr>
            <a:xfrm>
              <a:off x="9854892" y="4811561"/>
              <a:ext cx="1121410" cy="1148150"/>
            </a:xfrm>
            <a:prstGeom prst="roundRect">
              <a:avLst/>
            </a:prstGeom>
            <a:solidFill>
              <a:srgbClr val="41CDF9"/>
            </a:solidFill>
            <a:ln w="53975" cmpd="sng">
              <a:noFill/>
              <a:prstDash val="solid"/>
            </a:ln>
          </p:spPr>
        </p:pic>
      </p:grpSp>
      <p:grpSp>
        <p:nvGrpSpPr>
          <p:cNvPr id="8" name="组合 7">
            <a:extLst>
              <a:ext uri="{FF2B5EF4-FFF2-40B4-BE49-F238E27FC236}">
                <a16:creationId xmlns:a16="http://schemas.microsoft.com/office/drawing/2014/main" xmlns="" id="{2FFF7C1A-4BC4-49CE-A9C3-C66EA3481234}"/>
              </a:ext>
            </a:extLst>
          </p:cNvPr>
          <p:cNvGrpSpPr/>
          <p:nvPr/>
        </p:nvGrpSpPr>
        <p:grpSpPr>
          <a:xfrm>
            <a:off x="7060003" y="5397107"/>
            <a:ext cx="540887" cy="540887"/>
            <a:chOff x="8738660" y="5397107"/>
            <a:chExt cx="540887" cy="540887"/>
          </a:xfrm>
        </p:grpSpPr>
        <p:grpSp>
          <p:nvGrpSpPr>
            <p:cNvPr id="31" name="组合 30">
              <a:extLst>
                <a:ext uri="{FF2B5EF4-FFF2-40B4-BE49-F238E27FC236}">
                  <a16:creationId xmlns:a16="http://schemas.microsoft.com/office/drawing/2014/main" xmlns="" id="{92B1FB0E-2221-49B2-87D0-B0389A2D3EC7}"/>
                </a:ext>
              </a:extLst>
            </p:cNvPr>
            <p:cNvGrpSpPr/>
            <p:nvPr/>
          </p:nvGrpSpPr>
          <p:grpSpPr>
            <a:xfrm>
              <a:off x="8738660" y="5397107"/>
              <a:ext cx="540887" cy="540887"/>
              <a:chOff x="2159" y="2785"/>
              <a:chExt cx="2226" cy="2226"/>
            </a:xfrm>
            <a:solidFill>
              <a:srgbClr val="CA3E47"/>
            </a:solidFill>
          </p:grpSpPr>
          <p:sp>
            <p:nvSpPr>
              <p:cNvPr id="32" name="椭圆 31">
                <a:extLst>
                  <a:ext uri="{FF2B5EF4-FFF2-40B4-BE49-F238E27FC236}">
                    <a16:creationId xmlns:a16="http://schemas.microsoft.com/office/drawing/2014/main" xmlns="" id="{06E6749E-E108-4CAE-BBF8-993D7A53A5BF}"/>
                  </a:ext>
                </a:extLst>
              </p:cNvPr>
              <p:cNvSpPr/>
              <p:nvPr/>
            </p:nvSpPr>
            <p:spPr>
              <a:xfrm>
                <a:off x="2159" y="2785"/>
                <a:ext cx="2226" cy="2226"/>
              </a:xfrm>
              <a:prstGeom prst="ellipse">
                <a:avLst/>
              </a:prstGeom>
              <a:grp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sp>
            <p:nvSpPr>
              <p:cNvPr id="33" name="椭圆 32">
                <a:extLst>
                  <a:ext uri="{FF2B5EF4-FFF2-40B4-BE49-F238E27FC236}">
                    <a16:creationId xmlns:a16="http://schemas.microsoft.com/office/drawing/2014/main" xmlns="" id="{94007716-6245-4E43-9D4D-757940BBC4C5}"/>
                  </a:ext>
                </a:extLst>
              </p:cNvPr>
              <p:cNvSpPr/>
              <p:nvPr/>
            </p:nvSpPr>
            <p:spPr>
              <a:xfrm>
                <a:off x="2159" y="2785"/>
                <a:ext cx="2226" cy="2226"/>
              </a:xfrm>
              <a:prstGeom prst="ellipse">
                <a:avLst/>
              </a:prstGeom>
              <a:grp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grpSp>
        <p:pic>
          <p:nvPicPr>
            <p:cNvPr id="27" name="图形 26">
              <a:extLst>
                <a:ext uri="{FF2B5EF4-FFF2-40B4-BE49-F238E27FC236}">
                  <a16:creationId xmlns:a16="http://schemas.microsoft.com/office/drawing/2014/main" xmlns="" id="{9234BF9D-B771-45D7-9438-1342E7652E4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5400000">
              <a:off x="8776760" y="5454907"/>
              <a:ext cx="425291" cy="425291"/>
            </a:xfrm>
            <a:prstGeom prst="rect">
              <a:avLst/>
            </a:prstGeom>
            <a:effectLst>
              <a:outerShdw blurRad="50800" dist="38100" dir="2700000" algn="tl" rotWithShape="0">
                <a:prstClr val="black">
                  <a:alpha val="20000"/>
                </a:prstClr>
              </a:outerShdw>
            </a:effectLst>
          </p:spPr>
        </p:pic>
      </p:grpSp>
      <p:sp>
        <p:nvSpPr>
          <p:cNvPr id="5" name="圆: 空心 4">
            <a:extLst>
              <a:ext uri="{FF2B5EF4-FFF2-40B4-BE49-F238E27FC236}">
                <a16:creationId xmlns:a16="http://schemas.microsoft.com/office/drawing/2014/main" xmlns="" id="{56F2A81C-716D-42E3-8259-181C4FBF42CD}"/>
              </a:ext>
            </a:extLst>
          </p:cNvPr>
          <p:cNvSpPr/>
          <p:nvPr/>
        </p:nvSpPr>
        <p:spPr>
          <a:xfrm>
            <a:off x="8446600" y="516589"/>
            <a:ext cx="1510902" cy="1510902"/>
          </a:xfrm>
          <a:prstGeom prst="donut">
            <a:avLst>
              <a:gd name="adj" fmla="val 10945"/>
            </a:avLst>
          </a:prstGeom>
          <a:solidFill>
            <a:srgbClr val="CA3E47"/>
          </a:soli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xmlns="" id="{C9FEC43B-0D81-424E-B22E-C17E11831294}"/>
              </a:ext>
            </a:extLst>
          </p:cNvPr>
          <p:cNvGrpSpPr/>
          <p:nvPr/>
        </p:nvGrpSpPr>
        <p:grpSpPr>
          <a:xfrm>
            <a:off x="4516120" y="3876357"/>
            <a:ext cx="791210" cy="791210"/>
            <a:chOff x="2159" y="2785"/>
            <a:chExt cx="2226" cy="2226"/>
          </a:xfrm>
          <a:solidFill>
            <a:srgbClr val="CA3E47"/>
          </a:solidFill>
        </p:grpSpPr>
        <p:sp>
          <p:nvSpPr>
            <p:cNvPr id="35" name="椭圆 34">
              <a:extLst>
                <a:ext uri="{FF2B5EF4-FFF2-40B4-BE49-F238E27FC236}">
                  <a16:creationId xmlns:a16="http://schemas.microsoft.com/office/drawing/2014/main" xmlns="" id="{DFC48C04-CC94-44FC-9E30-A67899545643}"/>
                </a:ext>
              </a:extLst>
            </p:cNvPr>
            <p:cNvSpPr/>
            <p:nvPr/>
          </p:nvSpPr>
          <p:spPr>
            <a:xfrm>
              <a:off x="2159" y="2785"/>
              <a:ext cx="2226" cy="2226"/>
            </a:xfrm>
            <a:prstGeom prst="ellipse">
              <a:avLst/>
            </a:prstGeom>
            <a:grp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sp>
          <p:nvSpPr>
            <p:cNvPr id="36" name="椭圆 35">
              <a:extLst>
                <a:ext uri="{FF2B5EF4-FFF2-40B4-BE49-F238E27FC236}">
                  <a16:creationId xmlns:a16="http://schemas.microsoft.com/office/drawing/2014/main" xmlns="" id="{2AB56929-6F88-42E5-BBAA-CABAD659B509}"/>
                </a:ext>
              </a:extLst>
            </p:cNvPr>
            <p:cNvSpPr/>
            <p:nvPr/>
          </p:nvSpPr>
          <p:spPr>
            <a:xfrm>
              <a:off x="2159" y="2785"/>
              <a:ext cx="2226" cy="2226"/>
            </a:xfrm>
            <a:prstGeom prst="ellipse">
              <a:avLst/>
            </a:prstGeom>
            <a:grp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A3E47"/>
                </a:solidFill>
                <a:sym typeface="+mn-lt"/>
              </a:endParaRPr>
            </a:p>
          </p:txBody>
        </p:sp>
      </p:gr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1"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1" presetClass="entr" presetSubtype="0" fill="hold" nodeType="withEffect">
                                  <p:stCondLst>
                                    <p:cond delay="1300"/>
                                  </p:stCondLst>
                                  <p:childTnLst>
                                    <p:set>
                                      <p:cBhvr>
                                        <p:cTn id="9" dur="1" fill="hold">
                                          <p:stCondLst>
                                            <p:cond delay="0"/>
                                          </p:stCondLst>
                                        </p:cTn>
                                        <p:tgtEl>
                                          <p:spTgt spid="47"/>
                                        </p:tgtEl>
                                        <p:attrNameLst>
                                          <p:attrName>style.visibility</p:attrName>
                                        </p:attrNameLst>
                                      </p:cBhvr>
                                      <p:to>
                                        <p:strVal val="visible"/>
                                      </p:to>
                                    </p:set>
                                  </p:childTnLst>
                                </p:cTn>
                              </p:par>
                            </p:childTnLst>
                          </p:cTn>
                        </p:par>
                        <p:par>
                          <p:cTn id="10" fill="hold">
                            <p:stCondLst>
                              <p:cond delay="2000"/>
                            </p:stCondLst>
                            <p:childTnLst>
                              <p:par>
                                <p:cTn id="11" presetID="21" presetClass="exit" presetSubtype="1" fill="hold" grpId="0" nodeType="afterEffect">
                                  <p:stCondLst>
                                    <p:cond delay="0"/>
                                  </p:stCondLst>
                                  <p:childTnLst>
                                    <p:animEffect transition="out" filter="wheel(1)">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cTn>
                              </p:par>
                            </p:childTnLst>
                          </p:cTn>
                        </p:par>
                        <p:par>
                          <p:cTn id="14" fill="hold">
                            <p:stCondLst>
                              <p:cond delay="4000"/>
                            </p:stCondLst>
                            <p:childTnLst>
                              <p:par>
                                <p:cTn id="15" presetID="2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p:stCondLst>
                              <p:cond delay="450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childTnLst>
                          </p:cTn>
                        </p:par>
                        <p:par>
                          <p:cTn id="24" fill="hold">
                            <p:stCondLst>
                              <p:cond delay="5000"/>
                            </p:stCondLst>
                            <p:childTnLst>
                              <p:par>
                                <p:cTn id="25" presetID="42" presetClass="path" presetSubtype="0" accel="50000" decel="50000" fill="hold" nodeType="afterEffect">
                                  <p:stCondLst>
                                    <p:cond delay="0"/>
                                  </p:stCondLst>
                                  <p:childTnLst>
                                    <p:animMotion origin="layout" path="M -1.875E-6 1.11111E-6 L 0.13177 0.00185 " pathEditMode="relative" rAng="0" ptsTypes="AA">
                                      <p:cBhvr>
                                        <p:cTn id="26" dur="2000" fill="hold"/>
                                        <p:tgtEl>
                                          <p:spTgt spid="8"/>
                                        </p:tgtEl>
                                        <p:attrNameLst>
                                          <p:attrName>ppt_x</p:attrName>
                                          <p:attrName>ppt_y</p:attrName>
                                        </p:attrNameLst>
                                      </p:cBhvr>
                                      <p:rCtr x="6589" y="93"/>
                                    </p:animMotion>
                                  </p:childTnLst>
                                </p:cTn>
                              </p:par>
                              <p:par>
                                <p:cTn id="27" presetID="22" presetClass="entr" presetSubtype="8" fill="hold" grpId="0" nodeType="withEffect">
                                  <p:stCondLst>
                                    <p:cond delay="7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7000"/>
                            </p:stCondLst>
                            <p:childTnLst>
                              <p:par>
                                <p:cTn id="31" presetID="26" presetClass="emph" presetSubtype="0" fill="hold" nodeType="afterEffect">
                                  <p:stCondLst>
                                    <p:cond delay="0"/>
                                  </p:stCondLst>
                                  <p:childTnLst>
                                    <p:animEffect transition="out" filter="fade">
                                      <p:cBhvr>
                                        <p:cTn id="32" dur="500" tmFilter="0, 0; .2, .5; .8, .5; 1, 0"/>
                                        <p:tgtEl>
                                          <p:spTgt spid="9"/>
                                        </p:tgtEl>
                                      </p:cBhvr>
                                    </p:animEffect>
                                    <p:animScale>
                                      <p:cBhvr>
                                        <p:cTn id="33"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3" grpId="0" animBg="1"/>
      <p:bldP spid="2" grpId="0" animBg="1"/>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B3EA3BF-E7DE-405C-BC05-497C8E194E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10812"/>
          </a:xfrm>
          <a:prstGeom prst="rect">
            <a:avLst/>
          </a:prstGeom>
        </p:spPr>
      </p:pic>
    </p:spTree>
    <p:extLst>
      <p:ext uri="{BB962C8B-B14F-4D97-AF65-F5344CB8AC3E}">
        <p14:creationId xmlns:p14="http://schemas.microsoft.com/office/powerpoint/2010/main" val="2041232447"/>
      </p:ext>
    </p:extLst>
  </p:cSld>
  <p:clrMapOvr>
    <a:masterClrMapping/>
  </p:clrMapOvr>
  <p:transition spd="slow">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17582" y="3244334"/>
            <a:ext cx="5224572" cy="1477328"/>
          </a:xfrm>
          <a:prstGeom prst="rect">
            <a:avLst/>
          </a:prstGeom>
        </p:spPr>
        <p:txBody>
          <a:bodyPr wrap="none">
            <a:spAutoFit/>
          </a:bodyPr>
          <a:lstStyle/>
          <a:p>
            <a:r>
              <a:rPr lang="zh-CN" altLang="en-US" dirty="0"/>
              <a:t>PPT模板达</a:t>
            </a:r>
            <a:r>
              <a:rPr lang="zh-CN" altLang="en-US" dirty="0" smtClean="0"/>
              <a:t>人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99904993"/>
      </p:ext>
    </p:extLst>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F7F7F"/>
        </a:solidFill>
        <a:effectLst/>
      </p:bgPr>
    </p:bg>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7C15016E-1BDB-49F6-B97F-75EFEFB34CA4}"/>
              </a:ext>
            </a:extLst>
          </p:cNvPr>
          <p:cNvSpPr/>
          <p:nvPr/>
        </p:nvSpPr>
        <p:spPr>
          <a:xfrm>
            <a:off x="4550986" y="2583180"/>
            <a:ext cx="4554914" cy="1915427"/>
          </a:xfrm>
          <a:prstGeom prst="roundRect">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9207" y="1775460"/>
            <a:ext cx="12191365" cy="3307080"/>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50105" y="2856230"/>
            <a:ext cx="1785048" cy="430859"/>
          </a:xfrm>
          <a:prstGeom prst="rect">
            <a:avLst/>
          </a:prstGeom>
        </p:spPr>
        <p:txBody>
          <a:bodyPr wrap="none" lIns="121892" tIns="60946" rIns="121892" bIns="60946">
            <a:spAutoFit/>
          </a:bodyPr>
          <a:lstStyle/>
          <a:p>
            <a:pPr algn="l"/>
            <a:r>
              <a:rPr lang="zh-CN" altLang="en-US" sz="2000" dirty="0">
                <a:solidFill>
                  <a:srgbClr val="CA3E47"/>
                </a:solidFill>
                <a:latin typeface="微软雅黑" panose="020B0503020204020204" charset="-122"/>
                <a:ea typeface="微软雅黑" panose="020B0503020204020204" charset="-122"/>
              </a:rPr>
              <a:t>单击编辑标题</a:t>
            </a:r>
          </a:p>
        </p:txBody>
      </p:sp>
      <p:sp>
        <p:nvSpPr>
          <p:cNvPr id="8" name="PA-文本框 6"/>
          <p:cNvSpPr txBox="1"/>
          <p:nvPr>
            <p:custDataLst>
              <p:tags r:id="rId1"/>
            </p:custDataLst>
          </p:nvPr>
        </p:nvSpPr>
        <p:spPr>
          <a:xfrm>
            <a:off x="4773930" y="3312795"/>
            <a:ext cx="3811905" cy="691515"/>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endParaRPr lang="en-US" sz="1000" dirty="0">
              <a:solidFill>
                <a:schemeClr val="bg1">
                  <a:alpha val="70000"/>
                </a:schemeClr>
              </a:solidFill>
            </a:endParaRPr>
          </a:p>
        </p:txBody>
      </p:sp>
      <p:cxnSp>
        <p:nvCxnSpPr>
          <p:cNvPr id="45" name="直接连接符 44"/>
          <p:cNvCxnSpPr/>
          <p:nvPr/>
        </p:nvCxnSpPr>
        <p:spPr>
          <a:xfrm>
            <a:off x="4213225" y="2734310"/>
            <a:ext cx="2540" cy="138938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F3ADBCC0-5F3F-4AAC-978E-A82582B1F0E8}"/>
              </a:ext>
            </a:extLst>
          </p:cNvPr>
          <p:cNvGrpSpPr/>
          <p:nvPr/>
        </p:nvGrpSpPr>
        <p:grpSpPr>
          <a:xfrm>
            <a:off x="2088048" y="2583180"/>
            <a:ext cx="1690837" cy="1691640"/>
            <a:chOff x="2818531" y="1164590"/>
            <a:chExt cx="1690837" cy="1691640"/>
          </a:xfrm>
        </p:grpSpPr>
        <p:grpSp>
          <p:nvGrpSpPr>
            <p:cNvPr id="10" name="组合 9">
              <a:extLst>
                <a:ext uri="{FF2B5EF4-FFF2-40B4-BE49-F238E27FC236}">
                  <a16:creationId xmlns:a16="http://schemas.microsoft.com/office/drawing/2014/main" xmlns="" id="{2449C787-456F-49EC-870F-B7E4ADF853EF}"/>
                </a:ext>
              </a:extLst>
            </p:cNvPr>
            <p:cNvGrpSpPr/>
            <p:nvPr/>
          </p:nvGrpSpPr>
          <p:grpSpPr>
            <a:xfrm>
              <a:off x="2818531" y="1164590"/>
              <a:ext cx="1690837" cy="1691640"/>
              <a:chOff x="2159" y="2785"/>
              <a:chExt cx="2226" cy="2226"/>
            </a:xfrm>
          </p:grpSpPr>
          <p:sp>
            <p:nvSpPr>
              <p:cNvPr id="11" name="椭圆 10">
                <a:extLst>
                  <a:ext uri="{FF2B5EF4-FFF2-40B4-BE49-F238E27FC236}">
                    <a16:creationId xmlns:a16="http://schemas.microsoft.com/office/drawing/2014/main" xmlns="" id="{4C995FA6-35EF-463B-887D-2964CE818D07}"/>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sp>
            <p:nvSpPr>
              <p:cNvPr id="12" name="椭圆 11">
                <a:extLst>
                  <a:ext uri="{FF2B5EF4-FFF2-40B4-BE49-F238E27FC236}">
                    <a16:creationId xmlns:a16="http://schemas.microsoft.com/office/drawing/2014/main" xmlns="" id="{C3C742D5-88FF-4C88-9D1C-4078DBE70D88}"/>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grpSp>
        <p:sp>
          <p:nvSpPr>
            <p:cNvPr id="56" name="文本框 55"/>
            <p:cNvSpPr txBox="1"/>
            <p:nvPr/>
          </p:nvSpPr>
          <p:spPr>
            <a:xfrm>
              <a:off x="3183571" y="1775460"/>
              <a:ext cx="960755" cy="583565"/>
            </a:xfrm>
            <a:prstGeom prst="rect">
              <a:avLst/>
            </a:prstGeom>
            <a:noFill/>
          </p:spPr>
          <p:txBody>
            <a:bodyPr wrap="square" rtlCol="0">
              <a:spAutoFit/>
            </a:bodyPr>
            <a:lstStyle/>
            <a:p>
              <a:pPr algn="ctr"/>
              <a:r>
                <a:rPr lang="en-US" altLang="zh-CN" sz="3200" spc="200" dirty="0">
                  <a:solidFill>
                    <a:srgbClr val="CA3E47"/>
                  </a:solidFill>
                  <a:latin typeface="+mj-ea"/>
                  <a:ea typeface="+mj-ea"/>
                </a:rPr>
                <a:t>01</a:t>
              </a:r>
            </a:p>
          </p:txBody>
        </p:sp>
      </p:grpSp>
      <p:sp>
        <p:nvSpPr>
          <p:cNvPr id="13" name="圆: 空心 12">
            <a:extLst>
              <a:ext uri="{FF2B5EF4-FFF2-40B4-BE49-F238E27FC236}">
                <a16:creationId xmlns:a16="http://schemas.microsoft.com/office/drawing/2014/main" xmlns="" id="{6EA8BA7B-05AE-4509-BC51-CD3E3B97B4D9}"/>
              </a:ext>
            </a:extLst>
          </p:cNvPr>
          <p:cNvSpPr/>
          <p:nvPr/>
        </p:nvSpPr>
        <p:spPr>
          <a:xfrm>
            <a:off x="2335274" y="2830809"/>
            <a:ext cx="1196381" cy="1196381"/>
          </a:xfrm>
          <a:prstGeom prst="donut">
            <a:avLst>
              <a:gd name="adj" fmla="val 10945"/>
            </a:avLst>
          </a:prstGeom>
          <a:solidFill>
            <a:srgbClr val="CA3E47"/>
          </a:soli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407701" y="3758883"/>
            <a:ext cx="2403743" cy="1870562"/>
            <a:chOff x="3455877" y="3491142"/>
            <a:chExt cx="2403743" cy="1870562"/>
          </a:xfrm>
        </p:grpSpPr>
        <p:cxnSp>
          <p:nvCxnSpPr>
            <p:cNvPr id="17" name="Straight Connector 16"/>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TextBox 21"/>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sp>
        <p:nvSpPr>
          <p:cNvPr id="27" name="矩形: 圆角 26">
            <a:extLst>
              <a:ext uri="{FF2B5EF4-FFF2-40B4-BE49-F238E27FC236}">
                <a16:creationId xmlns:a16="http://schemas.microsoft.com/office/drawing/2014/main" xmlns="" id="{E37268EF-E061-459D-8F13-504F61F6EBD7}"/>
              </a:ext>
            </a:extLst>
          </p:cNvPr>
          <p:cNvSpPr/>
          <p:nvPr/>
        </p:nvSpPr>
        <p:spPr>
          <a:xfrm>
            <a:off x="1412026" y="1652050"/>
            <a:ext cx="2623043" cy="1948400"/>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圆角 33">
            <a:extLst>
              <a:ext uri="{FF2B5EF4-FFF2-40B4-BE49-F238E27FC236}">
                <a16:creationId xmlns:a16="http://schemas.microsoft.com/office/drawing/2014/main" xmlns="" id="{4A4D297A-9A44-407A-A81B-703C9B25A909}"/>
              </a:ext>
            </a:extLst>
          </p:cNvPr>
          <p:cNvSpPr/>
          <p:nvPr/>
        </p:nvSpPr>
        <p:spPr>
          <a:xfrm>
            <a:off x="4916666" y="1652050"/>
            <a:ext cx="2623043" cy="1948400"/>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圆角 34">
            <a:extLst>
              <a:ext uri="{FF2B5EF4-FFF2-40B4-BE49-F238E27FC236}">
                <a16:creationId xmlns:a16="http://schemas.microsoft.com/office/drawing/2014/main" xmlns="" id="{74F91F63-4522-4CF0-8622-30C5E76474AC}"/>
              </a:ext>
            </a:extLst>
          </p:cNvPr>
          <p:cNvSpPr/>
          <p:nvPr/>
        </p:nvSpPr>
        <p:spPr>
          <a:xfrm>
            <a:off x="8421306" y="1652050"/>
            <a:ext cx="2623043" cy="1948400"/>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 name="图片占位符 20">
            <a:extLst>
              <a:ext uri="{FF2B5EF4-FFF2-40B4-BE49-F238E27FC236}">
                <a16:creationId xmlns:a16="http://schemas.microsoft.com/office/drawing/2014/main" xmlns="" id="{E41E3461-C0A4-4820-B719-A92F163AFB9D}"/>
              </a:ext>
            </a:extLst>
          </p:cNvPr>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p:blipFill>
        <p:spPr>
          <a:xfrm>
            <a:off x="1764677" y="1976450"/>
            <a:ext cx="1919764" cy="1299600"/>
          </a:xfrm>
          <a:prstGeom prst="flowChartAlternateProcess">
            <a:avLst/>
          </a:prstGeom>
        </p:spPr>
      </p:pic>
      <p:pic>
        <p:nvPicPr>
          <p:cNvPr id="14" name="图片占位符 13">
            <a:extLst>
              <a:ext uri="{FF2B5EF4-FFF2-40B4-BE49-F238E27FC236}">
                <a16:creationId xmlns:a16="http://schemas.microsoft.com/office/drawing/2014/main" xmlns="" id="{BE98B6CA-67D3-44B5-B7EB-1CB896AFDAE1}"/>
              </a:ext>
            </a:extLst>
          </p:cNvPr>
          <p:cNvPicPr>
            <a:picLocks noGrp="1" noChangeAspect="1"/>
          </p:cNvPicPr>
          <p:nvPr>
            <p:ph type="pic" sz="quarter" idx="12"/>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rcRect t="24677" b="30193"/>
          <a:stretch/>
        </p:blipFill>
        <p:spPr>
          <a:xfrm>
            <a:off x="8772945" y="1976450"/>
            <a:ext cx="1919764" cy="1299600"/>
          </a:xfrm>
          <a:prstGeom prst="flowChartAlternateProcess">
            <a:avLst/>
          </a:prstGeom>
        </p:spPr>
      </p:pic>
      <p:pic>
        <p:nvPicPr>
          <p:cNvPr id="16" name="图片占位符 15">
            <a:extLst>
              <a:ext uri="{FF2B5EF4-FFF2-40B4-BE49-F238E27FC236}">
                <a16:creationId xmlns:a16="http://schemas.microsoft.com/office/drawing/2014/main" xmlns="" id="{7E916422-7DCA-4BEA-A705-FEFC127A7708}"/>
              </a:ext>
            </a:extLst>
          </p:cNvPr>
          <p:cNvPicPr>
            <a:picLocks noGrp="1" noChangeAspect="1"/>
          </p:cNvPicPr>
          <p:nvPr>
            <p:ph type="pic" sz="quarter" idx="10"/>
          </p:nvPr>
        </p:nvPicPr>
        <p:blipFill rotWithShape="1">
          <a:blip r:embed="rId7" cstate="screen">
            <a:extLst>
              <a:ext uri="{28A0092B-C50C-407E-A947-70E740481C1C}">
                <a14:useLocalDpi xmlns:a14="http://schemas.microsoft.com/office/drawing/2010/main"/>
              </a:ext>
            </a:extLst>
          </a:blip>
          <a:srcRect/>
          <a:stretch/>
        </p:blipFill>
        <p:spPr>
          <a:xfrm>
            <a:off x="5267293" y="1976450"/>
            <a:ext cx="1921788" cy="1300969"/>
          </a:xfrm>
          <a:prstGeom prst="flowChartAlternateProcess">
            <a:avLst/>
          </a:prstGeom>
        </p:spPr>
      </p:pic>
      <p:grpSp>
        <p:nvGrpSpPr>
          <p:cNvPr id="42" name="Group 2">
            <a:extLst>
              <a:ext uri="{FF2B5EF4-FFF2-40B4-BE49-F238E27FC236}">
                <a16:creationId xmlns:a16="http://schemas.microsoft.com/office/drawing/2014/main" xmlns="" id="{3F2378C5-EB6D-41C0-80B7-1D77E889CCDF}"/>
              </a:ext>
            </a:extLst>
          </p:cNvPr>
          <p:cNvGrpSpPr/>
          <p:nvPr/>
        </p:nvGrpSpPr>
        <p:grpSpPr>
          <a:xfrm>
            <a:off x="4914504" y="3758883"/>
            <a:ext cx="2403743" cy="1870562"/>
            <a:chOff x="3455877" y="3491142"/>
            <a:chExt cx="2403743" cy="1870562"/>
          </a:xfrm>
        </p:grpSpPr>
        <p:cxnSp>
          <p:nvCxnSpPr>
            <p:cNvPr id="47" name="Straight Connector 16">
              <a:extLst>
                <a:ext uri="{FF2B5EF4-FFF2-40B4-BE49-F238E27FC236}">
                  <a16:creationId xmlns:a16="http://schemas.microsoft.com/office/drawing/2014/main" xmlns="" id="{A8D1520E-F35D-4FA3-9006-71E1CABA9D66}"/>
                </a:ext>
              </a:extLst>
            </p:cNvPr>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48" name="TextBox 18">
              <a:extLst>
                <a:ext uri="{FF2B5EF4-FFF2-40B4-BE49-F238E27FC236}">
                  <a16:creationId xmlns:a16="http://schemas.microsoft.com/office/drawing/2014/main" xmlns="" id="{1BE48C29-4C75-43DD-817B-B1BB21EE4CE6}"/>
                </a:ext>
              </a:extLst>
            </p:cNvPr>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9" name="TextBox 21">
              <a:extLst>
                <a:ext uri="{FF2B5EF4-FFF2-40B4-BE49-F238E27FC236}">
                  <a16:creationId xmlns:a16="http://schemas.microsoft.com/office/drawing/2014/main" xmlns="" id="{CE83B9A9-3E66-4BC4-A4EC-58EC9359DB55}"/>
                </a:ext>
              </a:extLst>
            </p:cNvPr>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grpSp>
        <p:nvGrpSpPr>
          <p:cNvPr id="50" name="Group 2">
            <a:extLst>
              <a:ext uri="{FF2B5EF4-FFF2-40B4-BE49-F238E27FC236}">
                <a16:creationId xmlns:a16="http://schemas.microsoft.com/office/drawing/2014/main" xmlns="" id="{334950C2-3A4D-481D-9665-89DEF067D001}"/>
              </a:ext>
            </a:extLst>
          </p:cNvPr>
          <p:cNvGrpSpPr/>
          <p:nvPr/>
        </p:nvGrpSpPr>
        <p:grpSpPr>
          <a:xfrm>
            <a:off x="8421306" y="3758883"/>
            <a:ext cx="2403743" cy="1870562"/>
            <a:chOff x="3455877" y="3491142"/>
            <a:chExt cx="2403743" cy="1870562"/>
          </a:xfrm>
        </p:grpSpPr>
        <p:cxnSp>
          <p:nvCxnSpPr>
            <p:cNvPr id="51" name="Straight Connector 16">
              <a:extLst>
                <a:ext uri="{FF2B5EF4-FFF2-40B4-BE49-F238E27FC236}">
                  <a16:creationId xmlns:a16="http://schemas.microsoft.com/office/drawing/2014/main" xmlns="" id="{C1737C25-8EBC-4D47-8FC1-890559579ED6}"/>
                </a:ext>
              </a:extLst>
            </p:cNvPr>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52" name="TextBox 18">
              <a:extLst>
                <a:ext uri="{FF2B5EF4-FFF2-40B4-BE49-F238E27FC236}">
                  <a16:creationId xmlns:a16="http://schemas.microsoft.com/office/drawing/2014/main" xmlns="" id="{A5341E3F-E846-424F-913D-1509AEF8B975}"/>
                </a:ext>
              </a:extLst>
            </p:cNvPr>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TextBox 21">
              <a:extLst>
                <a:ext uri="{FF2B5EF4-FFF2-40B4-BE49-F238E27FC236}">
                  <a16:creationId xmlns:a16="http://schemas.microsoft.com/office/drawing/2014/main" xmlns="" id="{57A18CF2-52BA-4369-BF82-702D32F1DBA6}"/>
                </a:ext>
              </a:extLst>
            </p:cNvPr>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spTree>
    <p:extLst>
      <p:ext uri="{BB962C8B-B14F-4D97-AF65-F5344CB8AC3E}">
        <p14:creationId xmlns:p14="http://schemas.microsoft.com/office/powerpoint/2010/main" val="393741053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407701" y="3758883"/>
            <a:ext cx="2403743" cy="1870562"/>
            <a:chOff x="3455877" y="3491142"/>
            <a:chExt cx="2403743" cy="1870562"/>
          </a:xfrm>
        </p:grpSpPr>
        <p:cxnSp>
          <p:nvCxnSpPr>
            <p:cNvPr id="17" name="Straight Connector 16"/>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TextBox 21"/>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sp>
        <p:nvSpPr>
          <p:cNvPr id="27" name="矩形: 圆角 26">
            <a:extLst>
              <a:ext uri="{FF2B5EF4-FFF2-40B4-BE49-F238E27FC236}">
                <a16:creationId xmlns:a16="http://schemas.microsoft.com/office/drawing/2014/main" xmlns="" id="{E37268EF-E061-459D-8F13-504F61F6EBD7}"/>
              </a:ext>
            </a:extLst>
          </p:cNvPr>
          <p:cNvSpPr/>
          <p:nvPr/>
        </p:nvSpPr>
        <p:spPr>
          <a:xfrm>
            <a:off x="1412026" y="1652050"/>
            <a:ext cx="2623043" cy="1948400"/>
          </a:xfrm>
          <a:prstGeom prst="roundRect">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圆角 33">
            <a:extLst>
              <a:ext uri="{FF2B5EF4-FFF2-40B4-BE49-F238E27FC236}">
                <a16:creationId xmlns:a16="http://schemas.microsoft.com/office/drawing/2014/main" xmlns="" id="{4A4D297A-9A44-407A-A81B-703C9B25A909}"/>
              </a:ext>
            </a:extLst>
          </p:cNvPr>
          <p:cNvSpPr/>
          <p:nvPr/>
        </p:nvSpPr>
        <p:spPr>
          <a:xfrm>
            <a:off x="4916666" y="1652050"/>
            <a:ext cx="2623043" cy="1948400"/>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圆角 34">
            <a:extLst>
              <a:ext uri="{FF2B5EF4-FFF2-40B4-BE49-F238E27FC236}">
                <a16:creationId xmlns:a16="http://schemas.microsoft.com/office/drawing/2014/main" xmlns="" id="{74F91F63-4522-4CF0-8622-30C5E76474AC}"/>
              </a:ext>
            </a:extLst>
          </p:cNvPr>
          <p:cNvSpPr/>
          <p:nvPr/>
        </p:nvSpPr>
        <p:spPr>
          <a:xfrm>
            <a:off x="8421306" y="1652050"/>
            <a:ext cx="2623043" cy="1948400"/>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 name="图片占位符 20">
            <a:extLst>
              <a:ext uri="{FF2B5EF4-FFF2-40B4-BE49-F238E27FC236}">
                <a16:creationId xmlns:a16="http://schemas.microsoft.com/office/drawing/2014/main" xmlns="" id="{E41E3461-C0A4-4820-B719-A92F163AFB9D}"/>
              </a:ext>
            </a:extLst>
          </p:cNvPr>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p:blipFill>
        <p:spPr>
          <a:xfrm>
            <a:off x="1764677" y="1976450"/>
            <a:ext cx="1919764" cy="1299600"/>
          </a:xfrm>
          <a:prstGeom prst="flowChartAlternateProcess">
            <a:avLst/>
          </a:prstGeom>
        </p:spPr>
      </p:pic>
      <p:pic>
        <p:nvPicPr>
          <p:cNvPr id="14" name="图片占位符 13">
            <a:extLst>
              <a:ext uri="{FF2B5EF4-FFF2-40B4-BE49-F238E27FC236}">
                <a16:creationId xmlns:a16="http://schemas.microsoft.com/office/drawing/2014/main" xmlns="" id="{BE98B6CA-67D3-44B5-B7EB-1CB896AFDAE1}"/>
              </a:ext>
            </a:extLst>
          </p:cNvPr>
          <p:cNvPicPr>
            <a:picLocks noGrp="1" noChangeAspect="1"/>
          </p:cNvPicPr>
          <p:nvPr>
            <p:ph type="pic" sz="quarter" idx="12"/>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rcRect t="24677" b="30193"/>
          <a:stretch/>
        </p:blipFill>
        <p:spPr>
          <a:xfrm>
            <a:off x="8772945" y="1976450"/>
            <a:ext cx="1919764" cy="1299600"/>
          </a:xfrm>
          <a:prstGeom prst="flowChartAlternateProcess">
            <a:avLst/>
          </a:prstGeom>
        </p:spPr>
      </p:pic>
      <p:pic>
        <p:nvPicPr>
          <p:cNvPr id="16" name="图片占位符 15">
            <a:extLst>
              <a:ext uri="{FF2B5EF4-FFF2-40B4-BE49-F238E27FC236}">
                <a16:creationId xmlns:a16="http://schemas.microsoft.com/office/drawing/2014/main" xmlns="" id="{7E916422-7DCA-4BEA-A705-FEFC127A7708}"/>
              </a:ext>
            </a:extLst>
          </p:cNvPr>
          <p:cNvPicPr>
            <a:picLocks noGrp="1" noChangeAspect="1"/>
          </p:cNvPicPr>
          <p:nvPr>
            <p:ph type="pic" sz="quarter" idx="10"/>
          </p:nvPr>
        </p:nvPicPr>
        <p:blipFill rotWithShape="1">
          <a:blip r:embed="rId7" cstate="screen">
            <a:extLst>
              <a:ext uri="{28A0092B-C50C-407E-A947-70E740481C1C}">
                <a14:useLocalDpi xmlns:a14="http://schemas.microsoft.com/office/drawing/2010/main"/>
              </a:ext>
            </a:extLst>
          </a:blip>
          <a:srcRect/>
          <a:stretch/>
        </p:blipFill>
        <p:spPr>
          <a:xfrm>
            <a:off x="5267293" y="1976450"/>
            <a:ext cx="1921788" cy="1300969"/>
          </a:xfrm>
          <a:prstGeom prst="flowChartAlternateProcess">
            <a:avLst/>
          </a:prstGeom>
        </p:spPr>
      </p:pic>
      <p:grpSp>
        <p:nvGrpSpPr>
          <p:cNvPr id="42" name="Group 2">
            <a:extLst>
              <a:ext uri="{FF2B5EF4-FFF2-40B4-BE49-F238E27FC236}">
                <a16:creationId xmlns:a16="http://schemas.microsoft.com/office/drawing/2014/main" xmlns="" id="{3F2378C5-EB6D-41C0-80B7-1D77E889CCDF}"/>
              </a:ext>
            </a:extLst>
          </p:cNvPr>
          <p:cNvGrpSpPr/>
          <p:nvPr/>
        </p:nvGrpSpPr>
        <p:grpSpPr>
          <a:xfrm>
            <a:off x="4914504" y="3758883"/>
            <a:ext cx="2403743" cy="1870562"/>
            <a:chOff x="3455877" y="3491142"/>
            <a:chExt cx="2403743" cy="1870562"/>
          </a:xfrm>
        </p:grpSpPr>
        <p:cxnSp>
          <p:nvCxnSpPr>
            <p:cNvPr id="47" name="Straight Connector 16">
              <a:extLst>
                <a:ext uri="{FF2B5EF4-FFF2-40B4-BE49-F238E27FC236}">
                  <a16:creationId xmlns:a16="http://schemas.microsoft.com/office/drawing/2014/main" xmlns="" id="{A8D1520E-F35D-4FA3-9006-71E1CABA9D66}"/>
                </a:ext>
              </a:extLst>
            </p:cNvPr>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48" name="TextBox 18">
              <a:extLst>
                <a:ext uri="{FF2B5EF4-FFF2-40B4-BE49-F238E27FC236}">
                  <a16:creationId xmlns:a16="http://schemas.microsoft.com/office/drawing/2014/main" xmlns="" id="{1BE48C29-4C75-43DD-817B-B1BB21EE4CE6}"/>
                </a:ext>
              </a:extLst>
            </p:cNvPr>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9" name="TextBox 21">
              <a:extLst>
                <a:ext uri="{FF2B5EF4-FFF2-40B4-BE49-F238E27FC236}">
                  <a16:creationId xmlns:a16="http://schemas.microsoft.com/office/drawing/2014/main" xmlns="" id="{CE83B9A9-3E66-4BC4-A4EC-58EC9359DB55}"/>
                </a:ext>
              </a:extLst>
            </p:cNvPr>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grpSp>
        <p:nvGrpSpPr>
          <p:cNvPr id="50" name="Group 2">
            <a:extLst>
              <a:ext uri="{FF2B5EF4-FFF2-40B4-BE49-F238E27FC236}">
                <a16:creationId xmlns:a16="http://schemas.microsoft.com/office/drawing/2014/main" xmlns="" id="{334950C2-3A4D-481D-9665-89DEF067D001}"/>
              </a:ext>
            </a:extLst>
          </p:cNvPr>
          <p:cNvGrpSpPr/>
          <p:nvPr/>
        </p:nvGrpSpPr>
        <p:grpSpPr>
          <a:xfrm>
            <a:off x="8421306" y="3758883"/>
            <a:ext cx="2403743" cy="1870562"/>
            <a:chOff x="3455877" y="3491142"/>
            <a:chExt cx="2403743" cy="1870562"/>
          </a:xfrm>
        </p:grpSpPr>
        <p:cxnSp>
          <p:nvCxnSpPr>
            <p:cNvPr id="51" name="Straight Connector 16">
              <a:extLst>
                <a:ext uri="{FF2B5EF4-FFF2-40B4-BE49-F238E27FC236}">
                  <a16:creationId xmlns:a16="http://schemas.microsoft.com/office/drawing/2014/main" xmlns="" id="{C1737C25-8EBC-4D47-8FC1-890559579ED6}"/>
                </a:ext>
              </a:extLst>
            </p:cNvPr>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52" name="TextBox 18">
              <a:extLst>
                <a:ext uri="{FF2B5EF4-FFF2-40B4-BE49-F238E27FC236}">
                  <a16:creationId xmlns:a16="http://schemas.microsoft.com/office/drawing/2014/main" xmlns="" id="{A5341E3F-E846-424F-913D-1509AEF8B975}"/>
                </a:ext>
              </a:extLst>
            </p:cNvPr>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TextBox 21">
              <a:extLst>
                <a:ext uri="{FF2B5EF4-FFF2-40B4-BE49-F238E27FC236}">
                  <a16:creationId xmlns:a16="http://schemas.microsoft.com/office/drawing/2014/main" xmlns="" id="{57A18CF2-52BA-4369-BF82-702D32F1DBA6}"/>
                </a:ext>
              </a:extLst>
            </p:cNvPr>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spTree>
    <p:extLst>
      <p:ext uri="{BB962C8B-B14F-4D97-AF65-F5344CB8AC3E}">
        <p14:creationId xmlns:p14="http://schemas.microsoft.com/office/powerpoint/2010/main" val="4116990121"/>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407701" y="3758883"/>
            <a:ext cx="2403743" cy="1870562"/>
            <a:chOff x="3455877" y="3491142"/>
            <a:chExt cx="2403743" cy="1870562"/>
          </a:xfrm>
        </p:grpSpPr>
        <p:cxnSp>
          <p:nvCxnSpPr>
            <p:cNvPr id="17" name="Straight Connector 16"/>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TextBox 21"/>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sp>
        <p:nvSpPr>
          <p:cNvPr id="27" name="矩形: 圆角 26">
            <a:extLst>
              <a:ext uri="{FF2B5EF4-FFF2-40B4-BE49-F238E27FC236}">
                <a16:creationId xmlns:a16="http://schemas.microsoft.com/office/drawing/2014/main" xmlns="" id="{E37268EF-E061-459D-8F13-504F61F6EBD7}"/>
              </a:ext>
            </a:extLst>
          </p:cNvPr>
          <p:cNvSpPr/>
          <p:nvPr/>
        </p:nvSpPr>
        <p:spPr>
          <a:xfrm>
            <a:off x="1412026" y="1652050"/>
            <a:ext cx="2623043" cy="1948400"/>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圆角 33">
            <a:extLst>
              <a:ext uri="{FF2B5EF4-FFF2-40B4-BE49-F238E27FC236}">
                <a16:creationId xmlns:a16="http://schemas.microsoft.com/office/drawing/2014/main" xmlns="" id="{4A4D297A-9A44-407A-A81B-703C9B25A909}"/>
              </a:ext>
            </a:extLst>
          </p:cNvPr>
          <p:cNvSpPr/>
          <p:nvPr/>
        </p:nvSpPr>
        <p:spPr>
          <a:xfrm>
            <a:off x="4916666" y="1652050"/>
            <a:ext cx="2623043" cy="1948400"/>
          </a:xfrm>
          <a:prstGeom prst="roundRect">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圆角 34">
            <a:extLst>
              <a:ext uri="{FF2B5EF4-FFF2-40B4-BE49-F238E27FC236}">
                <a16:creationId xmlns:a16="http://schemas.microsoft.com/office/drawing/2014/main" xmlns="" id="{74F91F63-4522-4CF0-8622-30C5E76474AC}"/>
              </a:ext>
            </a:extLst>
          </p:cNvPr>
          <p:cNvSpPr/>
          <p:nvPr/>
        </p:nvSpPr>
        <p:spPr>
          <a:xfrm>
            <a:off x="8421306" y="1652050"/>
            <a:ext cx="2623043" cy="1948400"/>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 name="图片占位符 20">
            <a:extLst>
              <a:ext uri="{FF2B5EF4-FFF2-40B4-BE49-F238E27FC236}">
                <a16:creationId xmlns:a16="http://schemas.microsoft.com/office/drawing/2014/main" xmlns="" id="{E41E3461-C0A4-4820-B719-A92F163AFB9D}"/>
              </a:ext>
            </a:extLst>
          </p:cNvPr>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p:blipFill>
        <p:spPr>
          <a:xfrm>
            <a:off x="1764677" y="1976450"/>
            <a:ext cx="1919764" cy="1299600"/>
          </a:xfrm>
          <a:prstGeom prst="flowChartAlternateProcess">
            <a:avLst/>
          </a:prstGeom>
        </p:spPr>
      </p:pic>
      <p:pic>
        <p:nvPicPr>
          <p:cNvPr id="14" name="图片占位符 13">
            <a:extLst>
              <a:ext uri="{FF2B5EF4-FFF2-40B4-BE49-F238E27FC236}">
                <a16:creationId xmlns:a16="http://schemas.microsoft.com/office/drawing/2014/main" xmlns="" id="{BE98B6CA-67D3-44B5-B7EB-1CB896AFDAE1}"/>
              </a:ext>
            </a:extLst>
          </p:cNvPr>
          <p:cNvPicPr>
            <a:picLocks noGrp="1" noChangeAspect="1"/>
          </p:cNvPicPr>
          <p:nvPr>
            <p:ph type="pic" sz="quarter" idx="12"/>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rcRect t="24677" b="30193"/>
          <a:stretch/>
        </p:blipFill>
        <p:spPr>
          <a:xfrm>
            <a:off x="8772945" y="1976450"/>
            <a:ext cx="1919764" cy="1299600"/>
          </a:xfrm>
          <a:prstGeom prst="flowChartAlternateProcess">
            <a:avLst/>
          </a:prstGeom>
        </p:spPr>
      </p:pic>
      <p:pic>
        <p:nvPicPr>
          <p:cNvPr id="16" name="图片占位符 15">
            <a:extLst>
              <a:ext uri="{FF2B5EF4-FFF2-40B4-BE49-F238E27FC236}">
                <a16:creationId xmlns:a16="http://schemas.microsoft.com/office/drawing/2014/main" xmlns="" id="{7E916422-7DCA-4BEA-A705-FEFC127A7708}"/>
              </a:ext>
            </a:extLst>
          </p:cNvPr>
          <p:cNvPicPr>
            <a:picLocks noGrp="1" noChangeAspect="1"/>
          </p:cNvPicPr>
          <p:nvPr>
            <p:ph type="pic" sz="quarter" idx="10"/>
          </p:nvPr>
        </p:nvPicPr>
        <p:blipFill rotWithShape="1">
          <a:blip r:embed="rId7" cstate="screen">
            <a:extLst>
              <a:ext uri="{28A0092B-C50C-407E-A947-70E740481C1C}">
                <a14:useLocalDpi xmlns:a14="http://schemas.microsoft.com/office/drawing/2010/main"/>
              </a:ext>
            </a:extLst>
          </a:blip>
          <a:srcRect/>
          <a:stretch/>
        </p:blipFill>
        <p:spPr>
          <a:xfrm>
            <a:off x="5267293" y="1976450"/>
            <a:ext cx="1921788" cy="1300969"/>
          </a:xfrm>
          <a:prstGeom prst="flowChartAlternateProcess">
            <a:avLst/>
          </a:prstGeom>
        </p:spPr>
      </p:pic>
      <p:grpSp>
        <p:nvGrpSpPr>
          <p:cNvPr id="42" name="Group 2">
            <a:extLst>
              <a:ext uri="{FF2B5EF4-FFF2-40B4-BE49-F238E27FC236}">
                <a16:creationId xmlns:a16="http://schemas.microsoft.com/office/drawing/2014/main" xmlns="" id="{3F2378C5-EB6D-41C0-80B7-1D77E889CCDF}"/>
              </a:ext>
            </a:extLst>
          </p:cNvPr>
          <p:cNvGrpSpPr/>
          <p:nvPr/>
        </p:nvGrpSpPr>
        <p:grpSpPr>
          <a:xfrm>
            <a:off x="4914504" y="3758883"/>
            <a:ext cx="2403743" cy="1870562"/>
            <a:chOff x="3455877" y="3491142"/>
            <a:chExt cx="2403743" cy="1870562"/>
          </a:xfrm>
        </p:grpSpPr>
        <p:cxnSp>
          <p:nvCxnSpPr>
            <p:cNvPr id="47" name="Straight Connector 16">
              <a:extLst>
                <a:ext uri="{FF2B5EF4-FFF2-40B4-BE49-F238E27FC236}">
                  <a16:creationId xmlns:a16="http://schemas.microsoft.com/office/drawing/2014/main" xmlns="" id="{A8D1520E-F35D-4FA3-9006-71E1CABA9D66}"/>
                </a:ext>
              </a:extLst>
            </p:cNvPr>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48" name="TextBox 18">
              <a:extLst>
                <a:ext uri="{FF2B5EF4-FFF2-40B4-BE49-F238E27FC236}">
                  <a16:creationId xmlns:a16="http://schemas.microsoft.com/office/drawing/2014/main" xmlns="" id="{1BE48C29-4C75-43DD-817B-B1BB21EE4CE6}"/>
                </a:ext>
              </a:extLst>
            </p:cNvPr>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9" name="TextBox 21">
              <a:extLst>
                <a:ext uri="{FF2B5EF4-FFF2-40B4-BE49-F238E27FC236}">
                  <a16:creationId xmlns:a16="http://schemas.microsoft.com/office/drawing/2014/main" xmlns="" id="{CE83B9A9-3E66-4BC4-A4EC-58EC9359DB55}"/>
                </a:ext>
              </a:extLst>
            </p:cNvPr>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grpSp>
        <p:nvGrpSpPr>
          <p:cNvPr id="50" name="Group 2">
            <a:extLst>
              <a:ext uri="{FF2B5EF4-FFF2-40B4-BE49-F238E27FC236}">
                <a16:creationId xmlns:a16="http://schemas.microsoft.com/office/drawing/2014/main" xmlns="" id="{334950C2-3A4D-481D-9665-89DEF067D001}"/>
              </a:ext>
            </a:extLst>
          </p:cNvPr>
          <p:cNvGrpSpPr/>
          <p:nvPr/>
        </p:nvGrpSpPr>
        <p:grpSpPr>
          <a:xfrm>
            <a:off x="8421306" y="3758883"/>
            <a:ext cx="2403743" cy="1870562"/>
            <a:chOff x="3455877" y="3491142"/>
            <a:chExt cx="2403743" cy="1870562"/>
          </a:xfrm>
        </p:grpSpPr>
        <p:cxnSp>
          <p:nvCxnSpPr>
            <p:cNvPr id="51" name="Straight Connector 16">
              <a:extLst>
                <a:ext uri="{FF2B5EF4-FFF2-40B4-BE49-F238E27FC236}">
                  <a16:creationId xmlns:a16="http://schemas.microsoft.com/office/drawing/2014/main" xmlns="" id="{C1737C25-8EBC-4D47-8FC1-890559579ED6}"/>
                </a:ext>
              </a:extLst>
            </p:cNvPr>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52" name="TextBox 18">
              <a:extLst>
                <a:ext uri="{FF2B5EF4-FFF2-40B4-BE49-F238E27FC236}">
                  <a16:creationId xmlns:a16="http://schemas.microsoft.com/office/drawing/2014/main" xmlns="" id="{A5341E3F-E846-424F-913D-1509AEF8B975}"/>
                </a:ext>
              </a:extLst>
            </p:cNvPr>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TextBox 21">
              <a:extLst>
                <a:ext uri="{FF2B5EF4-FFF2-40B4-BE49-F238E27FC236}">
                  <a16:creationId xmlns:a16="http://schemas.microsoft.com/office/drawing/2014/main" xmlns="" id="{57A18CF2-52BA-4369-BF82-702D32F1DBA6}"/>
                </a:ext>
              </a:extLst>
            </p:cNvPr>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spTree>
    <p:extLst>
      <p:ext uri="{BB962C8B-B14F-4D97-AF65-F5344CB8AC3E}">
        <p14:creationId xmlns:p14="http://schemas.microsoft.com/office/powerpoint/2010/main" val="2301097796"/>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407701" y="3758883"/>
            <a:ext cx="2403743" cy="1870562"/>
            <a:chOff x="3455877" y="3491142"/>
            <a:chExt cx="2403743" cy="1870562"/>
          </a:xfrm>
        </p:grpSpPr>
        <p:cxnSp>
          <p:nvCxnSpPr>
            <p:cNvPr id="17" name="Straight Connector 16"/>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TextBox 21"/>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sp>
        <p:nvSpPr>
          <p:cNvPr id="27" name="矩形: 圆角 26">
            <a:extLst>
              <a:ext uri="{FF2B5EF4-FFF2-40B4-BE49-F238E27FC236}">
                <a16:creationId xmlns:a16="http://schemas.microsoft.com/office/drawing/2014/main" xmlns="" id="{E37268EF-E061-459D-8F13-504F61F6EBD7}"/>
              </a:ext>
            </a:extLst>
          </p:cNvPr>
          <p:cNvSpPr/>
          <p:nvPr/>
        </p:nvSpPr>
        <p:spPr>
          <a:xfrm>
            <a:off x="1412026" y="1652050"/>
            <a:ext cx="2623043" cy="1948400"/>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圆角 33">
            <a:extLst>
              <a:ext uri="{FF2B5EF4-FFF2-40B4-BE49-F238E27FC236}">
                <a16:creationId xmlns:a16="http://schemas.microsoft.com/office/drawing/2014/main" xmlns="" id="{4A4D297A-9A44-407A-A81B-703C9B25A909}"/>
              </a:ext>
            </a:extLst>
          </p:cNvPr>
          <p:cNvSpPr/>
          <p:nvPr/>
        </p:nvSpPr>
        <p:spPr>
          <a:xfrm>
            <a:off x="4916666" y="1652050"/>
            <a:ext cx="2623043" cy="1948400"/>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圆角 34">
            <a:extLst>
              <a:ext uri="{FF2B5EF4-FFF2-40B4-BE49-F238E27FC236}">
                <a16:creationId xmlns:a16="http://schemas.microsoft.com/office/drawing/2014/main" xmlns="" id="{74F91F63-4522-4CF0-8622-30C5E76474AC}"/>
              </a:ext>
            </a:extLst>
          </p:cNvPr>
          <p:cNvSpPr/>
          <p:nvPr/>
        </p:nvSpPr>
        <p:spPr>
          <a:xfrm>
            <a:off x="8421306" y="1652050"/>
            <a:ext cx="2623043" cy="1948400"/>
          </a:xfrm>
          <a:prstGeom prst="roundRect">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 name="图片占位符 20">
            <a:extLst>
              <a:ext uri="{FF2B5EF4-FFF2-40B4-BE49-F238E27FC236}">
                <a16:creationId xmlns:a16="http://schemas.microsoft.com/office/drawing/2014/main" xmlns="" id="{E41E3461-C0A4-4820-B719-A92F163AFB9D}"/>
              </a:ext>
            </a:extLst>
          </p:cNvPr>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p:blipFill>
        <p:spPr>
          <a:xfrm>
            <a:off x="1764677" y="1976450"/>
            <a:ext cx="1919764" cy="1299600"/>
          </a:xfrm>
          <a:prstGeom prst="flowChartAlternateProcess">
            <a:avLst/>
          </a:prstGeom>
        </p:spPr>
      </p:pic>
      <p:pic>
        <p:nvPicPr>
          <p:cNvPr id="14" name="图片占位符 13">
            <a:extLst>
              <a:ext uri="{FF2B5EF4-FFF2-40B4-BE49-F238E27FC236}">
                <a16:creationId xmlns:a16="http://schemas.microsoft.com/office/drawing/2014/main" xmlns="" id="{BE98B6CA-67D3-44B5-B7EB-1CB896AFDAE1}"/>
              </a:ext>
            </a:extLst>
          </p:cNvPr>
          <p:cNvPicPr>
            <a:picLocks noGrp="1" noChangeAspect="1"/>
          </p:cNvPicPr>
          <p:nvPr>
            <p:ph type="pic" sz="quarter" idx="12"/>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rcRect t="24677" b="30193"/>
          <a:stretch/>
        </p:blipFill>
        <p:spPr>
          <a:xfrm>
            <a:off x="8772945" y="1976450"/>
            <a:ext cx="1919764" cy="1299600"/>
          </a:xfrm>
          <a:prstGeom prst="flowChartAlternateProcess">
            <a:avLst/>
          </a:prstGeom>
        </p:spPr>
      </p:pic>
      <p:pic>
        <p:nvPicPr>
          <p:cNvPr id="16" name="图片占位符 15">
            <a:extLst>
              <a:ext uri="{FF2B5EF4-FFF2-40B4-BE49-F238E27FC236}">
                <a16:creationId xmlns:a16="http://schemas.microsoft.com/office/drawing/2014/main" xmlns="" id="{7E916422-7DCA-4BEA-A705-FEFC127A7708}"/>
              </a:ext>
            </a:extLst>
          </p:cNvPr>
          <p:cNvPicPr>
            <a:picLocks noGrp="1" noChangeAspect="1"/>
          </p:cNvPicPr>
          <p:nvPr>
            <p:ph type="pic" sz="quarter" idx="10"/>
          </p:nvPr>
        </p:nvPicPr>
        <p:blipFill rotWithShape="1">
          <a:blip r:embed="rId7" cstate="screen">
            <a:extLst>
              <a:ext uri="{28A0092B-C50C-407E-A947-70E740481C1C}">
                <a14:useLocalDpi xmlns:a14="http://schemas.microsoft.com/office/drawing/2010/main"/>
              </a:ext>
            </a:extLst>
          </a:blip>
          <a:srcRect/>
          <a:stretch/>
        </p:blipFill>
        <p:spPr>
          <a:xfrm>
            <a:off x="5267293" y="1976450"/>
            <a:ext cx="1921788" cy="1300969"/>
          </a:xfrm>
          <a:prstGeom prst="flowChartAlternateProcess">
            <a:avLst/>
          </a:prstGeom>
        </p:spPr>
      </p:pic>
      <p:grpSp>
        <p:nvGrpSpPr>
          <p:cNvPr id="42" name="Group 2">
            <a:extLst>
              <a:ext uri="{FF2B5EF4-FFF2-40B4-BE49-F238E27FC236}">
                <a16:creationId xmlns:a16="http://schemas.microsoft.com/office/drawing/2014/main" xmlns="" id="{3F2378C5-EB6D-41C0-80B7-1D77E889CCDF}"/>
              </a:ext>
            </a:extLst>
          </p:cNvPr>
          <p:cNvGrpSpPr/>
          <p:nvPr/>
        </p:nvGrpSpPr>
        <p:grpSpPr>
          <a:xfrm>
            <a:off x="4914504" y="3758883"/>
            <a:ext cx="2403743" cy="1870562"/>
            <a:chOff x="3455877" y="3491142"/>
            <a:chExt cx="2403743" cy="1870562"/>
          </a:xfrm>
        </p:grpSpPr>
        <p:cxnSp>
          <p:nvCxnSpPr>
            <p:cNvPr id="47" name="Straight Connector 16">
              <a:extLst>
                <a:ext uri="{FF2B5EF4-FFF2-40B4-BE49-F238E27FC236}">
                  <a16:creationId xmlns:a16="http://schemas.microsoft.com/office/drawing/2014/main" xmlns="" id="{A8D1520E-F35D-4FA3-9006-71E1CABA9D66}"/>
                </a:ext>
              </a:extLst>
            </p:cNvPr>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48" name="TextBox 18">
              <a:extLst>
                <a:ext uri="{FF2B5EF4-FFF2-40B4-BE49-F238E27FC236}">
                  <a16:creationId xmlns:a16="http://schemas.microsoft.com/office/drawing/2014/main" xmlns="" id="{1BE48C29-4C75-43DD-817B-B1BB21EE4CE6}"/>
                </a:ext>
              </a:extLst>
            </p:cNvPr>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9" name="TextBox 21">
              <a:extLst>
                <a:ext uri="{FF2B5EF4-FFF2-40B4-BE49-F238E27FC236}">
                  <a16:creationId xmlns:a16="http://schemas.microsoft.com/office/drawing/2014/main" xmlns="" id="{CE83B9A9-3E66-4BC4-A4EC-58EC9359DB55}"/>
                </a:ext>
              </a:extLst>
            </p:cNvPr>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grpSp>
        <p:nvGrpSpPr>
          <p:cNvPr id="50" name="Group 2">
            <a:extLst>
              <a:ext uri="{FF2B5EF4-FFF2-40B4-BE49-F238E27FC236}">
                <a16:creationId xmlns:a16="http://schemas.microsoft.com/office/drawing/2014/main" xmlns="" id="{334950C2-3A4D-481D-9665-89DEF067D001}"/>
              </a:ext>
            </a:extLst>
          </p:cNvPr>
          <p:cNvGrpSpPr/>
          <p:nvPr/>
        </p:nvGrpSpPr>
        <p:grpSpPr>
          <a:xfrm>
            <a:off x="8421306" y="3758883"/>
            <a:ext cx="2403743" cy="1870562"/>
            <a:chOff x="3455877" y="3491142"/>
            <a:chExt cx="2403743" cy="1870562"/>
          </a:xfrm>
        </p:grpSpPr>
        <p:cxnSp>
          <p:nvCxnSpPr>
            <p:cNvPr id="51" name="Straight Connector 16">
              <a:extLst>
                <a:ext uri="{FF2B5EF4-FFF2-40B4-BE49-F238E27FC236}">
                  <a16:creationId xmlns:a16="http://schemas.microsoft.com/office/drawing/2014/main" xmlns="" id="{C1737C25-8EBC-4D47-8FC1-890559579ED6}"/>
                </a:ext>
              </a:extLst>
            </p:cNvPr>
            <p:cNvCxnSpPr/>
            <p:nvPr/>
          </p:nvCxnSpPr>
          <p:spPr>
            <a:xfrm>
              <a:off x="3552557" y="3838318"/>
              <a:ext cx="2307063"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52" name="TextBox 18">
              <a:extLst>
                <a:ext uri="{FF2B5EF4-FFF2-40B4-BE49-F238E27FC236}">
                  <a16:creationId xmlns:a16="http://schemas.microsoft.com/office/drawing/2014/main" xmlns="" id="{A5341E3F-E846-424F-913D-1509AEF8B975}"/>
                </a:ext>
              </a:extLst>
            </p:cNvPr>
            <p:cNvSpPr txBox="1"/>
            <p:nvPr/>
          </p:nvSpPr>
          <p:spPr>
            <a:xfrm>
              <a:off x="3460202" y="3491142"/>
              <a:ext cx="1696810" cy="286232"/>
            </a:xfrm>
            <a:prstGeom prst="rect">
              <a:avLst/>
            </a:prstGeom>
            <a:noFill/>
          </p:spPr>
          <p:txBody>
            <a:bodyPr wrap="none" rtlCol="0">
              <a:spAutoFit/>
            </a:bodyPr>
            <a:lstStyle/>
            <a:p>
              <a:pPr algn="ctr">
                <a:lnSpc>
                  <a:spcPct val="90000"/>
                </a:lnSpc>
              </a:pPr>
              <a:r>
                <a:rPr lang="en-US" altLang="zh-CN"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TextBox 21">
              <a:extLst>
                <a:ext uri="{FF2B5EF4-FFF2-40B4-BE49-F238E27FC236}">
                  <a16:creationId xmlns:a16="http://schemas.microsoft.com/office/drawing/2014/main" xmlns="" id="{57A18CF2-52BA-4369-BF82-702D32F1DBA6}"/>
                </a:ext>
              </a:extLst>
            </p:cNvPr>
            <p:cNvSpPr txBox="1"/>
            <p:nvPr/>
          </p:nvSpPr>
          <p:spPr>
            <a:xfrm>
              <a:off x="3455877" y="4038265"/>
              <a:ext cx="2403743" cy="1323439"/>
            </a:xfrm>
            <a:prstGeom prst="rect">
              <a:avLst/>
            </a:prstGeom>
            <a:noFill/>
          </p:spPr>
          <p:txBody>
            <a:bodyPr wrap="square" rtlCol="0">
              <a:spAutoFit/>
            </a:bodyPr>
            <a:lstStyle/>
            <a:p>
              <a:pPr>
                <a:lnSpc>
                  <a:spcPts val="1600"/>
                </a:lnSpc>
                <a:defRPr/>
              </a:pPr>
              <a:endPar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ts val="1600"/>
                </a:lnSpc>
                <a:defRPr/>
              </a:pPr>
              <a:r>
                <a:rPr lang="en-US" sz="105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when an unknown scrambled it to make a type specimen book unknown printer specimen.</a:t>
              </a:r>
            </a:p>
          </p:txBody>
        </p:sp>
      </p:grpSp>
    </p:spTree>
    <p:extLst>
      <p:ext uri="{BB962C8B-B14F-4D97-AF65-F5344CB8AC3E}">
        <p14:creationId xmlns:p14="http://schemas.microsoft.com/office/powerpoint/2010/main" val="126967027"/>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1077670" y="599911"/>
            <a:ext cx="3202543" cy="480131"/>
          </a:xfrm>
          <a:prstGeom prst="rect">
            <a:avLst/>
          </a:prstGeom>
          <a:noFill/>
        </p:spPr>
        <p:txBody>
          <a:bodyPr wrap="none" rtlCol="0">
            <a:spAutoFit/>
          </a:bodyPr>
          <a:lstStyle/>
          <a:p>
            <a:pPr>
              <a:lnSpc>
                <a:spcPct val="90000"/>
              </a:lnSpc>
            </a:pPr>
            <a:r>
              <a:rPr lang="en-US" altLang="zh-CN"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YOUR TITLE HERE</a:t>
            </a:r>
            <a:endParaRPr lang="en-US" sz="28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6" name="矩形: 圆角 25">
            <a:extLst>
              <a:ext uri="{FF2B5EF4-FFF2-40B4-BE49-F238E27FC236}">
                <a16:creationId xmlns:a16="http://schemas.microsoft.com/office/drawing/2014/main" xmlns="" id="{6CBA31C1-AA9F-44D5-B80A-1A114487FEC9}"/>
              </a:ext>
            </a:extLst>
          </p:cNvPr>
          <p:cNvSpPr/>
          <p:nvPr/>
        </p:nvSpPr>
        <p:spPr>
          <a:xfrm>
            <a:off x="840666" y="1373826"/>
            <a:ext cx="2623043" cy="4802538"/>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圆角 26">
            <a:extLst>
              <a:ext uri="{FF2B5EF4-FFF2-40B4-BE49-F238E27FC236}">
                <a16:creationId xmlns:a16="http://schemas.microsoft.com/office/drawing/2014/main" xmlns="" id="{4316E646-C38E-4FD9-B0DB-D0BB5A74B0BA}"/>
              </a:ext>
            </a:extLst>
          </p:cNvPr>
          <p:cNvSpPr/>
          <p:nvPr/>
        </p:nvSpPr>
        <p:spPr>
          <a:xfrm>
            <a:off x="6134984" y="1373826"/>
            <a:ext cx="2623043" cy="4802538"/>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圆角 27">
            <a:extLst>
              <a:ext uri="{FF2B5EF4-FFF2-40B4-BE49-F238E27FC236}">
                <a16:creationId xmlns:a16="http://schemas.microsoft.com/office/drawing/2014/main" xmlns="" id="{DA6BD9E4-8F93-4B53-AF2D-E9D72C0E3C0E}"/>
              </a:ext>
            </a:extLst>
          </p:cNvPr>
          <p:cNvSpPr/>
          <p:nvPr/>
        </p:nvSpPr>
        <p:spPr>
          <a:xfrm>
            <a:off x="3487825" y="1373826"/>
            <a:ext cx="2623043" cy="4802538"/>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圆角 28">
            <a:extLst>
              <a:ext uri="{FF2B5EF4-FFF2-40B4-BE49-F238E27FC236}">
                <a16:creationId xmlns:a16="http://schemas.microsoft.com/office/drawing/2014/main" xmlns="" id="{42B2077D-DE03-41CF-92B9-6B4CDBA4FF7F}"/>
              </a:ext>
            </a:extLst>
          </p:cNvPr>
          <p:cNvSpPr/>
          <p:nvPr/>
        </p:nvSpPr>
        <p:spPr>
          <a:xfrm>
            <a:off x="8782144" y="1373826"/>
            <a:ext cx="2623043" cy="4802538"/>
          </a:xfrm>
          <a:prstGeom prst="roundRect">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43"/>
          <p:cNvSpPr>
            <a:spLocks noChangeArrowheads="1"/>
          </p:cNvSpPr>
          <p:nvPr/>
        </p:nvSpPr>
        <p:spPr bwMode="auto">
          <a:xfrm>
            <a:off x="1598199" y="2251060"/>
            <a:ext cx="1107976" cy="1609205"/>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en-US">
              <a:sym typeface="微软雅黑" panose="020B0503020204020204" pitchFamily="34" charset="-122"/>
            </a:endParaRPr>
          </a:p>
        </p:txBody>
      </p:sp>
      <p:sp>
        <p:nvSpPr>
          <p:cNvPr id="36" name="Freeform 54"/>
          <p:cNvSpPr>
            <a:spLocks noChangeArrowheads="1"/>
          </p:cNvSpPr>
          <p:nvPr/>
        </p:nvSpPr>
        <p:spPr bwMode="auto">
          <a:xfrm>
            <a:off x="4176622" y="2561522"/>
            <a:ext cx="1245446" cy="1010640"/>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en-US">
              <a:sym typeface="微软雅黑" panose="020B0503020204020204" pitchFamily="34" charset="-122"/>
            </a:endParaRPr>
          </a:p>
        </p:txBody>
      </p:sp>
      <p:sp>
        <p:nvSpPr>
          <p:cNvPr id="38" name="Freeform 98"/>
          <p:cNvSpPr>
            <a:spLocks noChangeArrowheads="1"/>
          </p:cNvSpPr>
          <p:nvPr/>
        </p:nvSpPr>
        <p:spPr bwMode="auto">
          <a:xfrm>
            <a:off x="9707183" y="2601245"/>
            <a:ext cx="772961" cy="1122636"/>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lstStyle/>
          <a:p>
            <a:endParaRPr lang="en-US">
              <a:sym typeface="微软雅黑" panose="020B0503020204020204" pitchFamily="34" charset="-122"/>
            </a:endParaRPr>
          </a:p>
        </p:txBody>
      </p:sp>
      <p:sp>
        <p:nvSpPr>
          <p:cNvPr id="34" name="Freeform 144"/>
          <p:cNvSpPr>
            <a:spLocks noChangeArrowheads="1"/>
          </p:cNvSpPr>
          <p:nvPr/>
        </p:nvSpPr>
        <p:spPr bwMode="auto">
          <a:xfrm>
            <a:off x="6898144" y="2566246"/>
            <a:ext cx="1100277" cy="1100277"/>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gradFill flip="none" rotWithShape="1">
            <a:gsLst>
              <a:gs pos="100000">
                <a:srgbClr val="D8D8D8"/>
              </a:gs>
              <a:gs pos="0">
                <a:srgbClr val="D8D8D8"/>
              </a:gs>
            </a:gsLst>
            <a:lin ang="2700000" scaled="1"/>
            <a:tileRect/>
          </a:gradFill>
          <a:ln>
            <a:noFill/>
          </a:ln>
          <a:effectLst>
            <a:innerShdw blurRad="63500" dist="50800" dir="13500000">
              <a:schemeClr val="tx2">
                <a:lumMod val="50000"/>
                <a:lumOff val="50000"/>
              </a:schemeClr>
            </a:innerShdw>
          </a:effectLst>
        </p:spPr>
        <p:txBody>
          <a:bodyPr vert="horz" wrap="square" lIns="91440" tIns="45720" rIns="91440" bIns="45720" numCol="1" anchor="t" anchorCtr="0" compatLnSpc="1"/>
          <a:lstStyle/>
          <a:p>
            <a:endParaRPr lang="en-US">
              <a:sym typeface="微软雅黑" panose="020B0503020204020204" pitchFamily="34" charset="-122"/>
            </a:endParaRPr>
          </a:p>
        </p:txBody>
      </p:sp>
      <p:grpSp>
        <p:nvGrpSpPr>
          <p:cNvPr id="2" name="组合 1">
            <a:extLst>
              <a:ext uri="{FF2B5EF4-FFF2-40B4-BE49-F238E27FC236}">
                <a16:creationId xmlns:a16="http://schemas.microsoft.com/office/drawing/2014/main" xmlns="" id="{2363C2E5-5479-46DF-A98E-8C051F98F201}"/>
              </a:ext>
            </a:extLst>
          </p:cNvPr>
          <p:cNvGrpSpPr/>
          <p:nvPr/>
        </p:nvGrpSpPr>
        <p:grpSpPr>
          <a:xfrm>
            <a:off x="934795" y="4071753"/>
            <a:ext cx="2434783" cy="1195421"/>
            <a:chOff x="934795" y="4071753"/>
            <a:chExt cx="2434783" cy="1195421"/>
          </a:xfrm>
        </p:grpSpPr>
        <p:sp>
          <p:nvSpPr>
            <p:cNvPr id="18" name="TextBox 17"/>
            <p:cNvSpPr txBox="1"/>
            <p:nvPr/>
          </p:nvSpPr>
          <p:spPr>
            <a:xfrm>
              <a:off x="934795" y="4394114"/>
              <a:ext cx="2434783" cy="873060"/>
            </a:xfrm>
            <a:prstGeom prst="rect">
              <a:avLst/>
            </a:prstGeom>
            <a:noFill/>
          </p:spPr>
          <p:txBody>
            <a:bodyPr wrap="square" rtlCol="0">
              <a:spAutoFit/>
            </a:bodyPr>
            <a:lstStyle/>
            <a:p>
              <a:pPr algn="ctr">
                <a:lnSpc>
                  <a:spcPct val="130000"/>
                </a:lnSpc>
                <a:defRPr/>
              </a:pPr>
              <a:r>
                <a:rPr lang="en-US"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unknown scrambled it to make  type book unknown printer specimen.</a:t>
              </a:r>
            </a:p>
          </p:txBody>
        </p:sp>
        <p:sp>
          <p:nvSpPr>
            <p:cNvPr id="17" name="TextBox 16"/>
            <p:cNvSpPr txBox="1"/>
            <p:nvPr/>
          </p:nvSpPr>
          <p:spPr>
            <a:xfrm>
              <a:off x="1704534" y="4071753"/>
              <a:ext cx="902811" cy="286232"/>
            </a:xfrm>
            <a:prstGeom prst="rect">
              <a:avLst/>
            </a:prstGeom>
            <a:noFill/>
          </p:spPr>
          <p:txBody>
            <a:bodyPr wrap="none" rtlCol="0">
              <a:spAutoFit/>
            </a:bodyPr>
            <a:lstStyle/>
            <a:p>
              <a:pPr algn="ctr">
                <a:lnSpc>
                  <a:spcPct val="90000"/>
                </a:lnSpc>
              </a:pPr>
              <a:r>
                <a:rPr lang="zh-CN" alt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输入标题</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1" name="组合 30">
            <a:extLst>
              <a:ext uri="{FF2B5EF4-FFF2-40B4-BE49-F238E27FC236}">
                <a16:creationId xmlns:a16="http://schemas.microsoft.com/office/drawing/2014/main" xmlns="" id="{4A019831-DDA6-41BD-84BB-E88516C48B62}"/>
              </a:ext>
            </a:extLst>
          </p:cNvPr>
          <p:cNvGrpSpPr/>
          <p:nvPr/>
        </p:nvGrpSpPr>
        <p:grpSpPr>
          <a:xfrm>
            <a:off x="6229113" y="4071753"/>
            <a:ext cx="2434783" cy="1195421"/>
            <a:chOff x="934795" y="4071753"/>
            <a:chExt cx="2434783" cy="1195421"/>
          </a:xfrm>
        </p:grpSpPr>
        <p:sp>
          <p:nvSpPr>
            <p:cNvPr id="32" name="TextBox 17">
              <a:extLst>
                <a:ext uri="{FF2B5EF4-FFF2-40B4-BE49-F238E27FC236}">
                  <a16:creationId xmlns:a16="http://schemas.microsoft.com/office/drawing/2014/main" xmlns="" id="{31781A35-B165-406D-A1B4-1E7D4BE8976B}"/>
                </a:ext>
              </a:extLst>
            </p:cNvPr>
            <p:cNvSpPr txBox="1"/>
            <p:nvPr/>
          </p:nvSpPr>
          <p:spPr>
            <a:xfrm>
              <a:off x="934795" y="4394114"/>
              <a:ext cx="2434783" cy="873060"/>
            </a:xfrm>
            <a:prstGeom prst="rect">
              <a:avLst/>
            </a:prstGeom>
            <a:noFill/>
          </p:spPr>
          <p:txBody>
            <a:bodyPr wrap="square" rtlCol="0">
              <a:spAutoFit/>
            </a:bodyPr>
            <a:lstStyle/>
            <a:p>
              <a:pPr algn="ctr">
                <a:lnSpc>
                  <a:spcPct val="130000"/>
                </a:lnSpc>
                <a:defRPr/>
              </a:pPr>
              <a:r>
                <a:rPr lang="en-US"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unknown scrambled it to make  type book unknown printer specimen.</a:t>
              </a:r>
            </a:p>
          </p:txBody>
        </p:sp>
        <p:sp>
          <p:nvSpPr>
            <p:cNvPr id="35" name="TextBox 16">
              <a:extLst>
                <a:ext uri="{FF2B5EF4-FFF2-40B4-BE49-F238E27FC236}">
                  <a16:creationId xmlns:a16="http://schemas.microsoft.com/office/drawing/2014/main" xmlns="" id="{FEC15F33-B1C4-4912-9785-207453E2A7D9}"/>
                </a:ext>
              </a:extLst>
            </p:cNvPr>
            <p:cNvSpPr txBox="1"/>
            <p:nvPr/>
          </p:nvSpPr>
          <p:spPr>
            <a:xfrm>
              <a:off x="1704534" y="4071753"/>
              <a:ext cx="902811" cy="286232"/>
            </a:xfrm>
            <a:prstGeom prst="rect">
              <a:avLst/>
            </a:prstGeom>
            <a:noFill/>
          </p:spPr>
          <p:txBody>
            <a:bodyPr wrap="none" rtlCol="0">
              <a:spAutoFit/>
            </a:bodyPr>
            <a:lstStyle/>
            <a:p>
              <a:pPr algn="ctr">
                <a:lnSpc>
                  <a:spcPct val="90000"/>
                </a:lnSpc>
              </a:pPr>
              <a:r>
                <a:rPr lang="zh-CN" alt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输入标题</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9" name="组合 38">
            <a:extLst>
              <a:ext uri="{FF2B5EF4-FFF2-40B4-BE49-F238E27FC236}">
                <a16:creationId xmlns:a16="http://schemas.microsoft.com/office/drawing/2014/main" xmlns="" id="{496E12ED-849C-4508-B632-1ACE7BF94F95}"/>
              </a:ext>
            </a:extLst>
          </p:cNvPr>
          <p:cNvGrpSpPr/>
          <p:nvPr/>
        </p:nvGrpSpPr>
        <p:grpSpPr>
          <a:xfrm>
            <a:off x="3581954" y="4071753"/>
            <a:ext cx="2434783" cy="1195421"/>
            <a:chOff x="934795" y="4071753"/>
            <a:chExt cx="2434783" cy="1195421"/>
          </a:xfrm>
        </p:grpSpPr>
        <p:sp>
          <p:nvSpPr>
            <p:cNvPr id="40" name="TextBox 17">
              <a:extLst>
                <a:ext uri="{FF2B5EF4-FFF2-40B4-BE49-F238E27FC236}">
                  <a16:creationId xmlns:a16="http://schemas.microsoft.com/office/drawing/2014/main" xmlns="" id="{242A2125-465C-4D74-9A47-A3440A1F1E77}"/>
                </a:ext>
              </a:extLst>
            </p:cNvPr>
            <p:cNvSpPr txBox="1"/>
            <p:nvPr/>
          </p:nvSpPr>
          <p:spPr>
            <a:xfrm>
              <a:off x="934795" y="4394114"/>
              <a:ext cx="2434783" cy="873060"/>
            </a:xfrm>
            <a:prstGeom prst="rect">
              <a:avLst/>
            </a:prstGeom>
            <a:noFill/>
          </p:spPr>
          <p:txBody>
            <a:bodyPr wrap="square" rtlCol="0">
              <a:spAutoFit/>
            </a:bodyPr>
            <a:lstStyle/>
            <a:p>
              <a:pPr algn="ctr">
                <a:lnSpc>
                  <a:spcPct val="130000"/>
                </a:lnSpc>
                <a:defRPr/>
              </a:pPr>
              <a:r>
                <a:rPr lang="en-US"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unknown scrambled it to make  type book unknown printer specimen.</a:t>
              </a:r>
            </a:p>
          </p:txBody>
        </p:sp>
        <p:sp>
          <p:nvSpPr>
            <p:cNvPr id="41" name="TextBox 16">
              <a:extLst>
                <a:ext uri="{FF2B5EF4-FFF2-40B4-BE49-F238E27FC236}">
                  <a16:creationId xmlns:a16="http://schemas.microsoft.com/office/drawing/2014/main" xmlns="" id="{F1F7401D-3614-448F-BD6C-A3F9A5114154}"/>
                </a:ext>
              </a:extLst>
            </p:cNvPr>
            <p:cNvSpPr txBox="1"/>
            <p:nvPr/>
          </p:nvSpPr>
          <p:spPr>
            <a:xfrm>
              <a:off x="1704534" y="4071753"/>
              <a:ext cx="902811" cy="286232"/>
            </a:xfrm>
            <a:prstGeom prst="rect">
              <a:avLst/>
            </a:prstGeom>
            <a:noFill/>
          </p:spPr>
          <p:txBody>
            <a:bodyPr wrap="none" rtlCol="0">
              <a:spAutoFit/>
            </a:bodyPr>
            <a:lstStyle/>
            <a:p>
              <a:pPr algn="ctr">
                <a:lnSpc>
                  <a:spcPct val="90000"/>
                </a:lnSpc>
              </a:pPr>
              <a:r>
                <a:rPr lang="zh-CN" alt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输入标题</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2" name="组合 41">
            <a:extLst>
              <a:ext uri="{FF2B5EF4-FFF2-40B4-BE49-F238E27FC236}">
                <a16:creationId xmlns:a16="http://schemas.microsoft.com/office/drawing/2014/main" xmlns="" id="{15295D07-A2CA-4D61-ACF3-CA6BDE320886}"/>
              </a:ext>
            </a:extLst>
          </p:cNvPr>
          <p:cNvGrpSpPr/>
          <p:nvPr/>
        </p:nvGrpSpPr>
        <p:grpSpPr>
          <a:xfrm>
            <a:off x="8876273" y="4071753"/>
            <a:ext cx="2434783" cy="1195421"/>
            <a:chOff x="934795" y="4071753"/>
            <a:chExt cx="2434783" cy="1195421"/>
          </a:xfrm>
        </p:grpSpPr>
        <p:sp>
          <p:nvSpPr>
            <p:cNvPr id="43" name="TextBox 17">
              <a:extLst>
                <a:ext uri="{FF2B5EF4-FFF2-40B4-BE49-F238E27FC236}">
                  <a16:creationId xmlns:a16="http://schemas.microsoft.com/office/drawing/2014/main" xmlns="" id="{65711A75-316D-4EA8-8D06-494F580FDF95}"/>
                </a:ext>
              </a:extLst>
            </p:cNvPr>
            <p:cNvSpPr txBox="1"/>
            <p:nvPr/>
          </p:nvSpPr>
          <p:spPr>
            <a:xfrm>
              <a:off x="934795" y="4394114"/>
              <a:ext cx="2434783" cy="873060"/>
            </a:xfrm>
            <a:prstGeom prst="rect">
              <a:avLst/>
            </a:prstGeom>
            <a:noFill/>
          </p:spPr>
          <p:txBody>
            <a:bodyPr wrap="square" rtlCol="0">
              <a:spAutoFit/>
            </a:bodyPr>
            <a:lstStyle/>
            <a:p>
              <a:pPr algn="ctr">
                <a:lnSpc>
                  <a:spcPct val="130000"/>
                </a:lnSpc>
                <a:defRPr/>
              </a:pPr>
              <a:r>
                <a:rPr lang="en-US"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Simply dummy text of the printing  typesetting industry  unknown scrambled it to make  type book unknown printer specimen.</a:t>
              </a:r>
            </a:p>
          </p:txBody>
        </p:sp>
        <p:sp>
          <p:nvSpPr>
            <p:cNvPr id="44" name="TextBox 16">
              <a:extLst>
                <a:ext uri="{FF2B5EF4-FFF2-40B4-BE49-F238E27FC236}">
                  <a16:creationId xmlns:a16="http://schemas.microsoft.com/office/drawing/2014/main" xmlns="" id="{46872199-330B-4DF8-9AD3-4E775303B2EE}"/>
                </a:ext>
              </a:extLst>
            </p:cNvPr>
            <p:cNvSpPr txBox="1"/>
            <p:nvPr/>
          </p:nvSpPr>
          <p:spPr>
            <a:xfrm>
              <a:off x="1704534" y="4071753"/>
              <a:ext cx="902811" cy="286232"/>
            </a:xfrm>
            <a:prstGeom prst="rect">
              <a:avLst/>
            </a:prstGeom>
            <a:noFill/>
          </p:spPr>
          <p:txBody>
            <a:bodyPr wrap="none" rtlCol="0">
              <a:spAutoFit/>
            </a:bodyPr>
            <a:lstStyle/>
            <a:p>
              <a:pPr algn="ctr">
                <a:lnSpc>
                  <a:spcPct val="90000"/>
                </a:lnSpc>
              </a:pPr>
              <a:r>
                <a:rPr lang="zh-CN" alt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rPr>
                <a:t>输入标题</a:t>
              </a:r>
              <a:endParaRPr lang="en-US" sz="1400" dirty="0">
                <a:solidFill>
                  <a:srgbClr val="CA3E47"/>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extLst>
      <p:ext uri="{BB962C8B-B14F-4D97-AF65-F5344CB8AC3E}">
        <p14:creationId xmlns:p14="http://schemas.microsoft.com/office/powerpoint/2010/main" val="12935882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37"/>
                                        </p:tgtEl>
                                      </p:cBhvr>
                                    </p:animEffect>
                                    <p:animScale>
                                      <p:cBhvr>
                                        <p:cTn id="7" dur="250" autoRev="1" fill="hold"/>
                                        <p:tgtEl>
                                          <p:spTgt spid="37"/>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36"/>
                                        </p:tgtEl>
                                      </p:cBhvr>
                                    </p:animEffect>
                                    <p:animScale>
                                      <p:cBhvr>
                                        <p:cTn id="11" dur="250" autoRev="1" fill="hold"/>
                                        <p:tgtEl>
                                          <p:spTgt spid="36"/>
                                        </p:tgtEl>
                                      </p:cBhvr>
                                      <p:by x="105000" y="105000"/>
                                    </p:animScale>
                                  </p:childTnLst>
                                </p:cTn>
                              </p:par>
                            </p:childTnLst>
                          </p:cTn>
                        </p:par>
                        <p:par>
                          <p:cTn id="12" fill="hold">
                            <p:stCondLst>
                              <p:cond delay="1000"/>
                            </p:stCondLst>
                            <p:childTnLst>
                              <p:par>
                                <p:cTn id="13" presetID="26" presetClass="emph" presetSubtype="0" fill="hold" grpId="0" nodeType="afterEffect">
                                  <p:stCondLst>
                                    <p:cond delay="0"/>
                                  </p:stCondLst>
                                  <p:childTnLst>
                                    <p:animEffect transition="out" filter="fade">
                                      <p:cBhvr>
                                        <p:cTn id="14" dur="500" tmFilter="0, 0; .2, .5; .8, .5; 1, 0"/>
                                        <p:tgtEl>
                                          <p:spTgt spid="34"/>
                                        </p:tgtEl>
                                      </p:cBhvr>
                                    </p:animEffect>
                                    <p:animScale>
                                      <p:cBhvr>
                                        <p:cTn id="15" dur="250" autoRev="1" fill="hold"/>
                                        <p:tgtEl>
                                          <p:spTgt spid="34"/>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38"/>
                                        </p:tgtEl>
                                      </p:cBhvr>
                                    </p:animEffect>
                                    <p:animScale>
                                      <p:cBhvr>
                                        <p:cTn id="19" dur="250"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6" grpId="0" animBg="1"/>
      <p:bldP spid="38"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F7F7F"/>
        </a:solidFill>
        <a:effectLst/>
      </p:bgPr>
    </p:bg>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6C31B187-B795-47D4-A79A-F9FA82EFB737}"/>
              </a:ext>
            </a:extLst>
          </p:cNvPr>
          <p:cNvSpPr/>
          <p:nvPr/>
        </p:nvSpPr>
        <p:spPr>
          <a:xfrm>
            <a:off x="4550986" y="2583180"/>
            <a:ext cx="4554914" cy="1915427"/>
          </a:xfrm>
          <a:prstGeom prst="roundRect">
            <a:avLst/>
          </a:prstGeom>
          <a:gradFill flip="none" rotWithShape="1">
            <a:gsLst>
              <a:gs pos="95000">
                <a:srgbClr val="595959"/>
              </a:gs>
              <a:gs pos="100000">
                <a:srgbClr val="595959">
                  <a:lumMod val="30000"/>
                  <a:lumOff val="70000"/>
                </a:srgbClr>
              </a:gs>
            </a:gsLst>
            <a:path path="shape">
              <a:fillToRect l="50000" t="50000" r="50000" b="50000"/>
            </a:path>
            <a:tileRect/>
          </a:gra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9207" y="1775460"/>
            <a:ext cx="12191365" cy="3307080"/>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50105" y="2856230"/>
            <a:ext cx="1785048" cy="430859"/>
          </a:xfrm>
          <a:prstGeom prst="rect">
            <a:avLst/>
          </a:prstGeom>
        </p:spPr>
        <p:txBody>
          <a:bodyPr wrap="none" lIns="121892" tIns="60946" rIns="121892" bIns="60946">
            <a:spAutoFit/>
          </a:bodyPr>
          <a:lstStyle/>
          <a:p>
            <a:pPr algn="l"/>
            <a:r>
              <a:rPr lang="zh-CN" altLang="en-US" sz="2000" dirty="0">
                <a:solidFill>
                  <a:srgbClr val="CA3E47"/>
                </a:solidFill>
                <a:latin typeface="微软雅黑" panose="020B0503020204020204" charset="-122"/>
                <a:ea typeface="微软雅黑" panose="020B0503020204020204" charset="-122"/>
              </a:rPr>
              <a:t>单击编辑标题</a:t>
            </a:r>
          </a:p>
        </p:txBody>
      </p:sp>
      <p:sp>
        <p:nvSpPr>
          <p:cNvPr id="8" name="PA-文本框 6"/>
          <p:cNvSpPr txBox="1"/>
          <p:nvPr>
            <p:custDataLst>
              <p:tags r:id="rId1"/>
            </p:custDataLst>
          </p:nvPr>
        </p:nvSpPr>
        <p:spPr>
          <a:xfrm>
            <a:off x="4773930" y="3312795"/>
            <a:ext cx="3811905" cy="691515"/>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endParaRPr lang="en-US" sz="1000" dirty="0">
              <a:solidFill>
                <a:schemeClr val="bg1">
                  <a:alpha val="70000"/>
                </a:schemeClr>
              </a:solidFill>
            </a:endParaRPr>
          </a:p>
        </p:txBody>
      </p:sp>
      <p:cxnSp>
        <p:nvCxnSpPr>
          <p:cNvPr id="45" name="直接连接符 44"/>
          <p:cNvCxnSpPr/>
          <p:nvPr/>
        </p:nvCxnSpPr>
        <p:spPr>
          <a:xfrm>
            <a:off x="4213225" y="2734310"/>
            <a:ext cx="2540" cy="138938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F3ADBCC0-5F3F-4AAC-978E-A82582B1F0E8}"/>
              </a:ext>
            </a:extLst>
          </p:cNvPr>
          <p:cNvGrpSpPr/>
          <p:nvPr/>
        </p:nvGrpSpPr>
        <p:grpSpPr>
          <a:xfrm>
            <a:off x="2088048" y="2583180"/>
            <a:ext cx="1690837" cy="1691640"/>
            <a:chOff x="2818531" y="1164590"/>
            <a:chExt cx="1690837" cy="1691640"/>
          </a:xfrm>
        </p:grpSpPr>
        <p:grpSp>
          <p:nvGrpSpPr>
            <p:cNvPr id="10" name="组合 9">
              <a:extLst>
                <a:ext uri="{FF2B5EF4-FFF2-40B4-BE49-F238E27FC236}">
                  <a16:creationId xmlns:a16="http://schemas.microsoft.com/office/drawing/2014/main" xmlns="" id="{2449C787-456F-49EC-870F-B7E4ADF853EF}"/>
                </a:ext>
              </a:extLst>
            </p:cNvPr>
            <p:cNvGrpSpPr/>
            <p:nvPr/>
          </p:nvGrpSpPr>
          <p:grpSpPr>
            <a:xfrm>
              <a:off x="2818531" y="1164590"/>
              <a:ext cx="1690837" cy="1691640"/>
              <a:chOff x="2159" y="2785"/>
              <a:chExt cx="2226" cy="2226"/>
            </a:xfrm>
          </p:grpSpPr>
          <p:sp>
            <p:nvSpPr>
              <p:cNvPr id="11" name="椭圆 10">
                <a:extLst>
                  <a:ext uri="{FF2B5EF4-FFF2-40B4-BE49-F238E27FC236}">
                    <a16:creationId xmlns:a16="http://schemas.microsoft.com/office/drawing/2014/main" xmlns="" id="{4C995FA6-35EF-463B-887D-2964CE818D07}"/>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sp>
            <p:nvSpPr>
              <p:cNvPr id="12" name="椭圆 11">
                <a:extLst>
                  <a:ext uri="{FF2B5EF4-FFF2-40B4-BE49-F238E27FC236}">
                    <a16:creationId xmlns:a16="http://schemas.microsoft.com/office/drawing/2014/main" xmlns="" id="{C3C742D5-88FF-4C88-9D1C-4078DBE70D88}"/>
                  </a:ext>
                </a:extLst>
              </p:cNvPr>
              <p:cNvSpPr/>
              <p:nvPr/>
            </p:nvSpPr>
            <p:spPr>
              <a:xfrm>
                <a:off x="2159" y="2785"/>
                <a:ext cx="2226" cy="2226"/>
              </a:xfrm>
              <a:prstGeom prst="ellipse">
                <a:avLst/>
              </a:prstGeom>
              <a:solidFill>
                <a:srgbClr val="595959"/>
              </a:solidFill>
              <a:ln w="254000">
                <a:gradFill>
                  <a:gsLst>
                    <a:gs pos="35000">
                      <a:srgbClr val="595959">
                        <a:lumMod val="50000"/>
                        <a:lumOff val="50000"/>
                      </a:srgbClr>
                    </a:gs>
                    <a:gs pos="70000">
                      <a:srgbClr val="595959">
                        <a:lumMod val="90000"/>
                      </a:srgbClr>
                    </a:gs>
                  </a:gsLst>
                  <a:lin ang="2700000" scaled="0"/>
                </a:grad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mn-lt"/>
                </a:endParaRPr>
              </a:p>
            </p:txBody>
          </p:sp>
        </p:grpSp>
        <p:sp>
          <p:nvSpPr>
            <p:cNvPr id="56" name="文本框 55"/>
            <p:cNvSpPr txBox="1"/>
            <p:nvPr/>
          </p:nvSpPr>
          <p:spPr>
            <a:xfrm>
              <a:off x="3183571" y="1775460"/>
              <a:ext cx="960755" cy="583565"/>
            </a:xfrm>
            <a:prstGeom prst="rect">
              <a:avLst/>
            </a:prstGeom>
            <a:noFill/>
          </p:spPr>
          <p:txBody>
            <a:bodyPr wrap="square" rtlCol="0">
              <a:spAutoFit/>
            </a:bodyPr>
            <a:lstStyle/>
            <a:p>
              <a:pPr algn="ctr"/>
              <a:r>
                <a:rPr lang="en-US" altLang="zh-CN" sz="3200" spc="200" dirty="0">
                  <a:solidFill>
                    <a:srgbClr val="CA3E47"/>
                  </a:solidFill>
                  <a:latin typeface="+mj-ea"/>
                  <a:ea typeface="+mj-ea"/>
                </a:rPr>
                <a:t>02</a:t>
              </a:r>
            </a:p>
          </p:txBody>
        </p:sp>
      </p:grpSp>
      <p:sp>
        <p:nvSpPr>
          <p:cNvPr id="13" name="圆: 空心 12">
            <a:extLst>
              <a:ext uri="{FF2B5EF4-FFF2-40B4-BE49-F238E27FC236}">
                <a16:creationId xmlns:a16="http://schemas.microsoft.com/office/drawing/2014/main" xmlns="" id="{37F8727B-8C14-4756-8B5C-EBC5680FA541}"/>
              </a:ext>
            </a:extLst>
          </p:cNvPr>
          <p:cNvSpPr/>
          <p:nvPr/>
        </p:nvSpPr>
        <p:spPr>
          <a:xfrm>
            <a:off x="2335274" y="2830809"/>
            <a:ext cx="1196381" cy="1196381"/>
          </a:xfrm>
          <a:prstGeom prst="donut">
            <a:avLst>
              <a:gd name="adj" fmla="val 10945"/>
            </a:avLst>
          </a:prstGeom>
          <a:solidFill>
            <a:srgbClr val="CA3E47"/>
          </a:solidFill>
          <a:ln>
            <a:noFill/>
          </a:ln>
          <a:effectLst>
            <a:innerShdw blurRad="127000" dist="1905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4211229"/>
      </p:ext>
    </p:extLst>
  </p:cSld>
  <p:clrMapOvr>
    <a:masterClrMapping/>
  </p:clrMapOvr>
  <p:transition spd="slow">
    <p:cover di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Theme">
  <a:themeElements>
    <a:clrScheme name="Storm Teal">
      <a:dk1>
        <a:srgbClr val="2B2B2B"/>
      </a:dk1>
      <a:lt1>
        <a:srgbClr val="F6F8F8"/>
      </a:lt1>
      <a:dk2>
        <a:srgbClr val="2B2B2B"/>
      </a:dk2>
      <a:lt2>
        <a:srgbClr val="FFFFFF"/>
      </a:lt2>
      <a:accent1>
        <a:srgbClr val="97AEA0"/>
      </a:accent1>
      <a:accent2>
        <a:srgbClr val="7D9892"/>
      </a:accent2>
      <a:accent3>
        <a:srgbClr val="688687"/>
      </a:accent3>
      <a:accent4>
        <a:srgbClr val="5C818A"/>
      </a:accent4>
      <a:accent5>
        <a:srgbClr val="567C8A"/>
      </a:accent5>
      <a:accent6>
        <a:srgbClr val="4E798C"/>
      </a:accent6>
      <a:hlink>
        <a:srgbClr val="5B9BD5"/>
      </a:hlink>
      <a:folHlink>
        <a:srgbClr val="70AD47"/>
      </a:folHlink>
    </a:clrScheme>
    <a:fontScheme name="temp">
      <a:majorFont>
        <a:latin typeface="Arial"/>
        <a:ea typeface="微软雅黑"/>
        <a:cs typeface=""/>
      </a:majorFont>
      <a:minorFont>
        <a:latin typeface="Arial"/>
        <a:ea typeface="微软雅黑"/>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22705</TotalTime>
  <Words>1457</Words>
  <Application>Microsoft Office PowerPoint</Application>
  <PresentationFormat>宽屏</PresentationFormat>
  <Paragraphs>250</Paragraphs>
  <Slides>26</Slides>
  <Notes>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Lato Black</vt:lpstr>
      <vt:lpstr>Lato Light</vt:lpstr>
      <vt:lpstr>阿里巴巴普惠体 B</vt:lpstr>
      <vt:lpstr>阿里巴巴普惠体 L</vt:lpstr>
      <vt:lpstr>阿里巴巴普惠体 R</vt:lpstr>
      <vt:lpstr>宋体</vt:lpstr>
      <vt:lpstr>微软雅黑</vt:lpstr>
      <vt:lpstr>微软雅黑 Light</vt:lpstr>
      <vt:lpstr>Arial</vt:lpstr>
      <vt:lpstr>Calibri</vt:lpstr>
      <vt:lpstr>Open Sans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 pptm 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dc:subject>
  <dc:creator>PPT模板达人</dc:creator>
  <cp:keywords>51PPT模板网</cp:keywords>
  <dc:description>www.51p ptmo ban.com</dc:description>
  <cp:lastModifiedBy>YANGs</cp:lastModifiedBy>
  <cp:revision>72</cp:revision>
  <dcterms:created xsi:type="dcterms:W3CDTF">2014-10-14T06:21:58Z</dcterms:created>
  <dcterms:modified xsi:type="dcterms:W3CDTF">2020-11-17T12:39:57Z</dcterms:modified>
  <cp:category/>
  <cp:contentStatus>BOSSPPT</cp:contentStatus>
</cp:coreProperties>
</file>