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1.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notesSlides/notesSlide2.xml" ContentType="application/vnd.openxmlformats-officedocument.presentationml.notesSlide+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notesSlides/notesSlide3.xml" ContentType="application/vnd.openxmlformats-officedocument.presentationml.notesSlide+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notesSlides/notesSlide4.xml" ContentType="application/vnd.openxmlformats-officedocument.presentationml.notesSlide+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6" r:id="rId2"/>
    <p:sldId id="256" r:id="rId3"/>
    <p:sldId id="269" r:id="rId4"/>
    <p:sldId id="259" r:id="rId5"/>
    <p:sldId id="310" r:id="rId6"/>
    <p:sldId id="282" r:id="rId7"/>
    <p:sldId id="285" r:id="rId8"/>
    <p:sldId id="264" r:id="rId9"/>
    <p:sldId id="266" r:id="rId10"/>
    <p:sldId id="265" r:id="rId11"/>
    <p:sldId id="289" r:id="rId12"/>
    <p:sldId id="317" r:id="rId13"/>
    <p:sldId id="318" r:id="rId14"/>
    <p:sldId id="311" r:id="rId15"/>
    <p:sldId id="262" r:id="rId16"/>
    <p:sldId id="277" r:id="rId17"/>
    <p:sldId id="268" r:id="rId18"/>
    <p:sldId id="312" r:id="rId19"/>
    <p:sldId id="309" r:id="rId20"/>
    <p:sldId id="260" r:id="rId21"/>
    <p:sldId id="261" r:id="rId22"/>
    <p:sldId id="316" r:id="rId23"/>
    <p:sldId id="319" r:id="rId24"/>
    <p:sldId id="315" r:id="rId25"/>
    <p:sldId id="32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5" userDrawn="1">
          <p15:clr>
            <a:srgbClr val="A4A3A4"/>
          </p15:clr>
        </p15:guide>
        <p15:guide id="2" pos="7242" userDrawn="1">
          <p15:clr>
            <a:srgbClr val="A4A3A4"/>
          </p15:clr>
        </p15:guide>
        <p15:guide id="5" orient="horz" pos="3928" userDrawn="1">
          <p15:clr>
            <a:srgbClr val="A4A3A4"/>
          </p15:clr>
        </p15:guide>
        <p15:guide id="6" orient="horz" pos="2319" userDrawn="1">
          <p15:clr>
            <a:srgbClr val="A4A3A4"/>
          </p15:clr>
        </p15:guide>
        <p15:guide id="9"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7CFF"/>
    <a:srgbClr val="0C183B"/>
    <a:srgbClr val="BDF2FF"/>
    <a:srgbClr val="28C365"/>
    <a:srgbClr val="04C8F8"/>
    <a:srgbClr val="170C3C"/>
    <a:srgbClr val="E5FAFF"/>
    <a:srgbClr val="11092B"/>
    <a:srgbClr val="0E0725"/>
    <a:srgbClr val="1012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66" autoAdjust="0"/>
    <p:restoredTop sz="96349" autoAdjust="0"/>
  </p:normalViewPr>
  <p:slideViewPr>
    <p:cSldViewPr snapToGrid="0" showGuides="1">
      <p:cViewPr varScale="1">
        <p:scale>
          <a:sx n="111" d="100"/>
          <a:sy n="111" d="100"/>
        </p:scale>
        <p:origin x="120" y="156"/>
      </p:cViewPr>
      <p:guideLst>
        <p:guide pos="415"/>
        <p:guide pos="7242"/>
        <p:guide orient="horz" pos="3928"/>
        <p:guide orient="horz" pos="231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ltLang="zh-CN" dirty="0"/>
              <a:t> </a:t>
            </a:r>
            <a:endParaRPr lang="zh-CN" dirty="0"/>
          </a:p>
        </c:rich>
      </c:tx>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金额</c:v>
                </c:pt>
              </c:strCache>
            </c:strRef>
          </c:tx>
          <c:spPr>
            <a:noFill/>
            <a:ln>
              <a:solidFill>
                <a:srgbClr val="04C8F8"/>
              </a:solidFill>
              <a:prstDash val="dash"/>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gradFill>
                      <a:gsLst>
                        <a:gs pos="0">
                          <a:schemeClr val="bg1"/>
                        </a:gs>
                        <a:gs pos="26000">
                          <a:srgbClr val="BDF2FF"/>
                        </a:gs>
                        <a:gs pos="100000">
                          <a:srgbClr val="BDF2FF"/>
                        </a:gs>
                      </a:gsLst>
                      <a:lin ang="2700000" scaled="1"/>
                    </a:gra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trendline>
            <c:spPr>
              <a:ln w="28575" cap="rnd">
                <a:solidFill>
                  <a:srgbClr val="28C365"/>
                </a:solidFill>
              </a:ln>
              <a:effectLst>
                <a:outerShdw blurRad="63500" sx="102000" sy="102000" algn="ctr" rotWithShape="0">
                  <a:prstClr val="black">
                    <a:alpha val="40000"/>
                  </a:prstClr>
                </a:outerShdw>
              </a:effectLst>
            </c:spPr>
            <c:trendlineType val="power"/>
            <c:dispRSqr val="0"/>
            <c:dispEq val="0"/>
          </c:trendline>
          <c:cat>
            <c:strRef>
              <c:f>Sheet1!$A$2:$A$6</c:f>
              <c:strCache>
                <c:ptCount val="5"/>
                <c:pt idx="0">
                  <c:v>双十一</c:v>
                </c:pt>
                <c:pt idx="1">
                  <c:v>年货节</c:v>
                </c:pt>
                <c:pt idx="2">
                  <c:v>生活节</c:v>
                </c:pt>
                <c:pt idx="3">
                  <c:v>感恩节</c:v>
                </c:pt>
                <c:pt idx="4">
                  <c:v>开学季</c:v>
                </c:pt>
              </c:strCache>
            </c:strRef>
          </c:cat>
          <c:val>
            <c:numRef>
              <c:f>Sheet1!$B$2:$B$6</c:f>
              <c:numCache>
                <c:formatCode>General</c:formatCode>
                <c:ptCount val="5"/>
                <c:pt idx="0">
                  <c:v>221803</c:v>
                </c:pt>
                <c:pt idx="1">
                  <c:v>156849</c:v>
                </c:pt>
                <c:pt idx="2">
                  <c:v>119834</c:v>
                </c:pt>
                <c:pt idx="3">
                  <c:v>115642</c:v>
                </c:pt>
                <c:pt idx="4">
                  <c:v>99687</c:v>
                </c:pt>
              </c:numCache>
            </c:numRef>
          </c:val>
          <c:extLst xmlns:c16r2="http://schemas.microsoft.com/office/drawing/2015/06/chart">
            <c:ext xmlns:c16="http://schemas.microsoft.com/office/drawing/2014/chart" uri="{C3380CC4-5D6E-409C-BE32-E72D297353CC}">
              <c16:uniqueId val="{00000001-33EB-425B-8EF5-B80B78FA32CD}"/>
            </c:ext>
          </c:extLst>
        </c:ser>
        <c:ser>
          <c:idx val="1"/>
          <c:order val="1"/>
          <c:tx>
            <c:strRef>
              <c:f>Sheet1!$C$1</c:f>
              <c:strCache>
                <c:ptCount val="1"/>
                <c:pt idx="0">
                  <c:v>占比</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gradFill>
                      <a:gsLst>
                        <a:gs pos="0">
                          <a:schemeClr val="bg1"/>
                        </a:gs>
                        <a:gs pos="26000">
                          <a:srgbClr val="BDF2FF"/>
                        </a:gs>
                        <a:gs pos="100000">
                          <a:srgbClr val="BDF2FF"/>
                        </a:gs>
                      </a:gsLst>
                      <a:lin ang="2700000" scaled="1"/>
                    </a:gradFill>
                    <a:effectLst>
                      <a:outerShdw blurRad="38100" dist="38100" dir="2700000" algn="tl">
                        <a:srgbClr val="000000">
                          <a:alpha val="43137"/>
                        </a:srgbClr>
                      </a:outerShdw>
                    </a:effectLst>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Sheet1!$A$2:$A$6</c:f>
              <c:strCache>
                <c:ptCount val="5"/>
                <c:pt idx="0">
                  <c:v>双十一</c:v>
                </c:pt>
                <c:pt idx="1">
                  <c:v>年货节</c:v>
                </c:pt>
                <c:pt idx="2">
                  <c:v>生活节</c:v>
                </c:pt>
                <c:pt idx="3">
                  <c:v>感恩节</c:v>
                </c:pt>
                <c:pt idx="4">
                  <c:v>开学季</c:v>
                </c:pt>
              </c:strCache>
            </c:strRef>
          </c:cat>
          <c:val>
            <c:numRef>
              <c:f>Sheet1!$C$2:$C$6</c:f>
              <c:numCache>
                <c:formatCode>0%</c:formatCode>
                <c:ptCount val="5"/>
                <c:pt idx="0">
                  <c:v>0.310728970391488</c:v>
                </c:pt>
                <c:pt idx="1">
                  <c:v>0.21973340431344257</c:v>
                </c:pt>
                <c:pt idx="2">
                  <c:v>0.16787823175472635</c:v>
                </c:pt>
                <c:pt idx="3">
                  <c:v>0.16200556166513733</c:v>
                </c:pt>
                <c:pt idx="4">
                  <c:v>0.13965383187520575</c:v>
                </c:pt>
              </c:numCache>
            </c:numRef>
          </c:val>
          <c:extLst xmlns:c16r2="http://schemas.microsoft.com/office/drawing/2015/06/chart">
            <c:ext xmlns:c16="http://schemas.microsoft.com/office/drawing/2014/chart" uri="{C3380CC4-5D6E-409C-BE32-E72D297353CC}">
              <c16:uniqueId val="{00000002-33EB-425B-8EF5-B80B78FA32CD}"/>
            </c:ext>
          </c:extLst>
        </c:ser>
        <c:dLbls>
          <c:dLblPos val="outEnd"/>
          <c:showLegendKey val="0"/>
          <c:showVal val="1"/>
          <c:showCatName val="0"/>
          <c:showSerName val="0"/>
          <c:showPercent val="0"/>
          <c:showBubbleSize val="0"/>
        </c:dLbls>
        <c:gapWidth val="115"/>
        <c:overlap val="-20"/>
        <c:axId val="-1338428336"/>
        <c:axId val="-1338422896"/>
      </c:barChart>
      <c:catAx>
        <c:axId val="-1338428336"/>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600" b="1" i="0" u="none" strike="noStrike" kern="1200" baseline="0">
                <a:gradFill flip="none" rotWithShape="1">
                  <a:gsLst>
                    <a:gs pos="0">
                      <a:schemeClr val="bg1"/>
                    </a:gs>
                    <a:gs pos="26000">
                      <a:srgbClr val="BDF2FF"/>
                    </a:gs>
                    <a:gs pos="100000">
                      <a:srgbClr val="BDF2FF"/>
                    </a:gs>
                  </a:gsLst>
                  <a:lin ang="2700000" scaled="1"/>
                  <a:tileRect/>
                </a:gradFill>
                <a:effectLst>
                  <a:outerShdw blurRad="38100" dist="38100" dir="2700000" algn="tl">
                    <a:srgbClr val="000000">
                      <a:alpha val="43137"/>
                    </a:srgbClr>
                  </a:outerShdw>
                </a:effectLst>
                <a:latin typeface="+mn-lt"/>
                <a:ea typeface="+mn-ea"/>
                <a:cs typeface="+mn-cs"/>
              </a:defRPr>
            </a:pPr>
            <a:endParaRPr lang="zh-CN"/>
          </a:p>
        </c:txPr>
        <c:crossAx val="-1338422896"/>
        <c:crosses val="autoZero"/>
        <c:auto val="1"/>
        <c:lblAlgn val="ctr"/>
        <c:lblOffset val="100"/>
        <c:noMultiLvlLbl val="0"/>
      </c:catAx>
      <c:valAx>
        <c:axId val="-1338422896"/>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gradFill>
                  <a:gsLst>
                    <a:gs pos="0">
                      <a:schemeClr val="bg1"/>
                    </a:gs>
                    <a:gs pos="26000">
                      <a:srgbClr val="BDF2FF"/>
                    </a:gs>
                    <a:gs pos="100000">
                      <a:srgbClr val="BDF2FF"/>
                    </a:gs>
                  </a:gsLst>
                  <a:lin ang="2700000" scaled="1"/>
                </a:gradFill>
                <a:latin typeface="+mn-lt"/>
                <a:ea typeface="+mn-ea"/>
                <a:cs typeface="+mn-cs"/>
              </a:defRPr>
            </a:pPr>
            <a:endParaRPr lang="zh-CN"/>
          </a:p>
        </c:txPr>
        <c:crossAx val="-133842833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9FAE5-07F6-438B-BC2E-B83FA3BBABBC}" type="datetimeFigureOut">
              <a:rPr lang="en-GB" smtClean="0"/>
              <a:t>18/11/2020</a:t>
            </a:fld>
            <a:endParaRPr lang="en-GB"/>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GB"/>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7936B0-275A-4142-A443-D8E5216C10BD}" type="slidenum">
              <a:rPr lang="en-GB" smtClean="0"/>
              <a:t>‹#›</a:t>
            </a:fld>
            <a:endParaRPr lang="en-GB"/>
          </a:p>
        </p:txBody>
      </p:sp>
    </p:spTree>
    <p:extLst>
      <p:ext uri="{BB962C8B-B14F-4D97-AF65-F5344CB8AC3E}">
        <p14:creationId xmlns:p14="http://schemas.microsoft.com/office/powerpoint/2010/main" val="803544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3C236D2-7BA8-47F6-BDBD-5089F71552D5}" type="slidenum">
              <a:rPr lang="zh-CN" altLang="en-US" smtClean="0"/>
              <a:t>5</a:t>
            </a:fld>
            <a:endParaRPr lang="zh-CN" altLang="en-US"/>
          </a:p>
        </p:txBody>
      </p:sp>
    </p:spTree>
    <p:extLst>
      <p:ext uri="{BB962C8B-B14F-4D97-AF65-F5344CB8AC3E}">
        <p14:creationId xmlns:p14="http://schemas.microsoft.com/office/powerpoint/2010/main" val="687288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3C236D2-7BA8-47F6-BDBD-5089F71552D5}" type="slidenum">
              <a:rPr lang="zh-CN" altLang="en-US" smtClean="0"/>
              <a:t>9</a:t>
            </a:fld>
            <a:endParaRPr lang="zh-CN" altLang="en-US"/>
          </a:p>
        </p:txBody>
      </p:sp>
    </p:spTree>
    <p:extLst>
      <p:ext uri="{BB962C8B-B14F-4D97-AF65-F5344CB8AC3E}">
        <p14:creationId xmlns:p14="http://schemas.microsoft.com/office/powerpoint/2010/main" val="2415308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3C236D2-7BA8-47F6-BDBD-5089F71552D5}" type="slidenum">
              <a:rPr lang="zh-CN" altLang="en-US" smtClean="0"/>
              <a:t>14</a:t>
            </a:fld>
            <a:endParaRPr lang="zh-CN" altLang="en-US"/>
          </a:p>
        </p:txBody>
      </p:sp>
    </p:spTree>
    <p:extLst>
      <p:ext uri="{BB962C8B-B14F-4D97-AF65-F5344CB8AC3E}">
        <p14:creationId xmlns:p14="http://schemas.microsoft.com/office/powerpoint/2010/main" val="1800762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3C236D2-7BA8-47F6-BDBD-5089F71552D5}" type="slidenum">
              <a:rPr lang="zh-CN" altLang="en-US" smtClean="0"/>
              <a:t>17</a:t>
            </a:fld>
            <a:endParaRPr lang="zh-CN" altLang="en-US"/>
          </a:p>
        </p:txBody>
      </p:sp>
    </p:spTree>
    <p:extLst>
      <p:ext uri="{BB962C8B-B14F-4D97-AF65-F5344CB8AC3E}">
        <p14:creationId xmlns:p14="http://schemas.microsoft.com/office/powerpoint/2010/main" val="745881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7BAC167-81A5-4AE2-BE19-4456B2213B0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E5D647E6-820C-4878-99E7-42219D9C8EF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16754C5-539D-459D-95B0-18C9DC351F88}"/>
              </a:ext>
            </a:extLst>
          </p:cNvPr>
          <p:cNvSpPr>
            <a:spLocks noGrp="1"/>
          </p:cNvSpPr>
          <p:nvPr>
            <p:ph type="dt" sz="half" idx="10"/>
          </p:nvPr>
        </p:nvSpPr>
        <p:spPr>
          <a:xfrm>
            <a:off x="838200" y="6356350"/>
            <a:ext cx="2743200" cy="365125"/>
          </a:xfrm>
          <a:prstGeom prst="rect">
            <a:avLst/>
          </a:prstGeom>
        </p:spPr>
        <p:txBody>
          <a:bodyPr/>
          <a:lstStyle/>
          <a:p>
            <a:fld id="{7FFE641D-2993-48E9-B3EC-F7167703970C}" type="datetimeFigureOut">
              <a:rPr lang="zh-CN" altLang="en-US" smtClean="0"/>
              <a:t>2020/11/18</a:t>
            </a:fld>
            <a:endParaRPr lang="zh-CN" altLang="en-US"/>
          </a:p>
        </p:txBody>
      </p:sp>
      <p:sp>
        <p:nvSpPr>
          <p:cNvPr id="5" name="页脚占位符 4">
            <a:extLst>
              <a:ext uri="{FF2B5EF4-FFF2-40B4-BE49-F238E27FC236}">
                <a16:creationId xmlns="" xmlns:a16="http://schemas.microsoft.com/office/drawing/2014/main" id="{41B1C61A-A990-4E04-8004-DA1E828A945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310F0BC5-FA06-4A5B-B17A-B4E182054E3F}"/>
              </a:ext>
            </a:extLst>
          </p:cNvPr>
          <p:cNvSpPr>
            <a:spLocks noGrp="1"/>
          </p:cNvSpPr>
          <p:nvPr>
            <p:ph type="sldNum" sz="quarter" idx="12"/>
          </p:nvPr>
        </p:nvSpPr>
        <p:spPr>
          <a:xfrm>
            <a:off x="8610600" y="6356350"/>
            <a:ext cx="2743200" cy="365125"/>
          </a:xfrm>
          <a:prstGeom prst="rect">
            <a:avLst/>
          </a:prstGeom>
        </p:spPr>
        <p:txBody>
          <a:bodyPr/>
          <a:lstStyle/>
          <a:p>
            <a:fld id="{DCF39833-5FB0-425E-8302-C55275E49557}" type="slidenum">
              <a:rPr lang="zh-CN" altLang="en-US" smtClean="0"/>
              <a:t>‹#›</a:t>
            </a:fld>
            <a:endParaRPr lang="zh-CN" altLang="en-US"/>
          </a:p>
        </p:txBody>
      </p:sp>
    </p:spTree>
    <p:extLst>
      <p:ext uri="{BB962C8B-B14F-4D97-AF65-F5344CB8AC3E}">
        <p14:creationId xmlns:p14="http://schemas.microsoft.com/office/powerpoint/2010/main" val="540373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F4FF59E-904E-42E1-B3A1-2455997EB2B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F910702-8D9A-4FB0-B66E-3CF7EFC0DB86}"/>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CEBE34B-C2D7-4038-9BC9-F9620D1E0E93}"/>
              </a:ext>
            </a:extLst>
          </p:cNvPr>
          <p:cNvSpPr>
            <a:spLocks noGrp="1"/>
          </p:cNvSpPr>
          <p:nvPr>
            <p:ph type="dt" sz="half" idx="10"/>
          </p:nvPr>
        </p:nvSpPr>
        <p:spPr>
          <a:xfrm>
            <a:off x="838200" y="6356350"/>
            <a:ext cx="2743200" cy="365125"/>
          </a:xfrm>
          <a:prstGeom prst="rect">
            <a:avLst/>
          </a:prstGeom>
        </p:spPr>
        <p:txBody>
          <a:bodyPr/>
          <a:lstStyle/>
          <a:p>
            <a:fld id="{7FFE641D-2993-48E9-B3EC-F7167703970C}" type="datetimeFigureOut">
              <a:rPr lang="zh-CN" altLang="en-US" smtClean="0"/>
              <a:t>2020/11/18</a:t>
            </a:fld>
            <a:endParaRPr lang="zh-CN" altLang="en-US"/>
          </a:p>
        </p:txBody>
      </p:sp>
      <p:sp>
        <p:nvSpPr>
          <p:cNvPr id="5" name="页脚占位符 4">
            <a:extLst>
              <a:ext uri="{FF2B5EF4-FFF2-40B4-BE49-F238E27FC236}">
                <a16:creationId xmlns="" xmlns:a16="http://schemas.microsoft.com/office/drawing/2014/main" id="{63BA3089-8E11-4EBF-A3FB-2C772A3548B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C19D90AB-F795-43ED-B3D9-31BF4A9F84BF}"/>
              </a:ext>
            </a:extLst>
          </p:cNvPr>
          <p:cNvSpPr>
            <a:spLocks noGrp="1"/>
          </p:cNvSpPr>
          <p:nvPr>
            <p:ph type="sldNum" sz="quarter" idx="12"/>
          </p:nvPr>
        </p:nvSpPr>
        <p:spPr>
          <a:xfrm>
            <a:off x="8610600" y="6356350"/>
            <a:ext cx="2743200" cy="365125"/>
          </a:xfrm>
          <a:prstGeom prst="rect">
            <a:avLst/>
          </a:prstGeom>
        </p:spPr>
        <p:txBody>
          <a:bodyPr/>
          <a:lstStyle/>
          <a:p>
            <a:fld id="{DCF39833-5FB0-425E-8302-C55275E49557}" type="slidenum">
              <a:rPr lang="zh-CN" altLang="en-US" smtClean="0"/>
              <a:t>‹#›</a:t>
            </a:fld>
            <a:endParaRPr lang="zh-CN" altLang="en-US"/>
          </a:p>
        </p:txBody>
      </p:sp>
    </p:spTree>
    <p:extLst>
      <p:ext uri="{BB962C8B-B14F-4D97-AF65-F5344CB8AC3E}">
        <p14:creationId xmlns:p14="http://schemas.microsoft.com/office/powerpoint/2010/main" val="1546014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手机样机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028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3CE533B-2C40-4C36-9AB2-4C1FED498722}"/>
              </a:ext>
            </a:extLst>
          </p:cNvPr>
          <p:cNvSpPr>
            <a:spLocks noGrp="1"/>
          </p:cNvSpPr>
          <p:nvPr>
            <p:ph type="dt" sz="half" idx="10"/>
          </p:nvPr>
        </p:nvSpPr>
        <p:spPr>
          <a:xfrm>
            <a:off x="838200" y="6356350"/>
            <a:ext cx="2743200" cy="365125"/>
          </a:xfrm>
          <a:prstGeom prst="rect">
            <a:avLst/>
          </a:prstGeom>
        </p:spPr>
        <p:txBody>
          <a:bodyPr/>
          <a:lstStyle/>
          <a:p>
            <a:fld id="{7FFE641D-2993-48E9-B3EC-F7167703970C}" type="datetimeFigureOut">
              <a:rPr lang="zh-CN" altLang="en-US" smtClean="0"/>
              <a:t>2020/11/18</a:t>
            </a:fld>
            <a:endParaRPr lang="zh-CN" altLang="en-US"/>
          </a:p>
        </p:txBody>
      </p:sp>
      <p:sp>
        <p:nvSpPr>
          <p:cNvPr id="3" name="页脚占位符 2">
            <a:extLst>
              <a:ext uri="{FF2B5EF4-FFF2-40B4-BE49-F238E27FC236}">
                <a16:creationId xmlns="" xmlns:a16="http://schemas.microsoft.com/office/drawing/2014/main" id="{B387CE52-4985-4C3B-9D84-D8B3F39F8D6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F042FCF9-1C42-4495-A12C-2949BFF9DC7A}"/>
              </a:ext>
            </a:extLst>
          </p:cNvPr>
          <p:cNvSpPr>
            <a:spLocks noGrp="1"/>
          </p:cNvSpPr>
          <p:nvPr>
            <p:ph type="sldNum" sz="quarter" idx="12"/>
          </p:nvPr>
        </p:nvSpPr>
        <p:spPr>
          <a:xfrm>
            <a:off x="8610600" y="6356350"/>
            <a:ext cx="2743200" cy="365125"/>
          </a:xfrm>
          <a:prstGeom prst="rect">
            <a:avLst/>
          </a:prstGeom>
        </p:spPr>
        <p:txBody>
          <a:bodyPr/>
          <a:lstStyle/>
          <a:p>
            <a:fld id="{DCF39833-5FB0-425E-8302-C55275E49557}" type="slidenum">
              <a:rPr lang="zh-CN" altLang="en-US" smtClean="0"/>
              <a:t>‹#›</a:t>
            </a:fld>
            <a:endParaRPr lang="zh-CN" altLang="en-US"/>
          </a:p>
        </p:txBody>
      </p:sp>
    </p:spTree>
    <p:extLst>
      <p:ext uri="{BB962C8B-B14F-4D97-AF65-F5344CB8AC3E}">
        <p14:creationId xmlns:p14="http://schemas.microsoft.com/office/powerpoint/2010/main" val="1594177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90087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sp>
        <p:nvSpPr>
          <p:cNvPr id="7" name="椭圆 6">
            <a:extLst>
              <a:ext uri="{FF2B5EF4-FFF2-40B4-BE49-F238E27FC236}">
                <a16:creationId xmlns="" xmlns:a16="http://schemas.microsoft.com/office/drawing/2014/main" id="{CE1572AC-9FBA-4D19-929F-E5CB134075F3}"/>
              </a:ext>
            </a:extLst>
          </p:cNvPr>
          <p:cNvSpPr/>
          <p:nvPr userDrawn="1"/>
        </p:nvSpPr>
        <p:spPr>
          <a:xfrm>
            <a:off x="4953000" y="-16197943"/>
            <a:ext cx="22860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AA0A4A66-EA8F-4CBC-B07A-0E58D9242F89}"/>
              </a:ext>
            </a:extLst>
          </p:cNvPr>
          <p:cNvSpPr/>
          <p:nvPr userDrawn="1"/>
        </p:nvSpPr>
        <p:spPr>
          <a:xfrm>
            <a:off x="37087628" y="2286000"/>
            <a:ext cx="22860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6E95981B-90BE-474E-B7EE-AAA1A1E371A2}"/>
              </a:ext>
            </a:extLst>
          </p:cNvPr>
          <p:cNvSpPr/>
          <p:nvPr userDrawn="1"/>
        </p:nvSpPr>
        <p:spPr>
          <a:xfrm>
            <a:off x="4953000" y="20051486"/>
            <a:ext cx="22860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4E65F6CD-DBFB-43F9-A965-0044EE839C93}"/>
              </a:ext>
            </a:extLst>
          </p:cNvPr>
          <p:cNvSpPr/>
          <p:nvPr userDrawn="1"/>
        </p:nvSpPr>
        <p:spPr>
          <a:xfrm>
            <a:off x="-24046544" y="2286000"/>
            <a:ext cx="22860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09207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5" r:id="rId4"/>
    <p:sldLayoutId id="21474836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6" Type="http://schemas.openxmlformats.org/officeDocument/2006/relationships/tags" Target="../tags/tag544.xml"/><Relationship Id="rId21" Type="http://schemas.openxmlformats.org/officeDocument/2006/relationships/tags" Target="../tags/tag539.xml"/><Relationship Id="rId42" Type="http://schemas.openxmlformats.org/officeDocument/2006/relationships/tags" Target="../tags/tag560.xml"/><Relationship Id="rId47" Type="http://schemas.openxmlformats.org/officeDocument/2006/relationships/tags" Target="../tags/tag565.xml"/><Relationship Id="rId63" Type="http://schemas.openxmlformats.org/officeDocument/2006/relationships/tags" Target="../tags/tag581.xml"/><Relationship Id="rId68" Type="http://schemas.openxmlformats.org/officeDocument/2006/relationships/tags" Target="../tags/tag586.xml"/><Relationship Id="rId84" Type="http://schemas.openxmlformats.org/officeDocument/2006/relationships/tags" Target="../tags/tag602.xml"/><Relationship Id="rId89" Type="http://schemas.openxmlformats.org/officeDocument/2006/relationships/tags" Target="../tags/tag607.xml"/><Relationship Id="rId16" Type="http://schemas.openxmlformats.org/officeDocument/2006/relationships/tags" Target="../tags/tag534.xml"/><Relationship Id="rId11" Type="http://schemas.openxmlformats.org/officeDocument/2006/relationships/tags" Target="../tags/tag529.xml"/><Relationship Id="rId32" Type="http://schemas.openxmlformats.org/officeDocument/2006/relationships/tags" Target="../tags/tag550.xml"/><Relationship Id="rId37" Type="http://schemas.openxmlformats.org/officeDocument/2006/relationships/tags" Target="../tags/tag555.xml"/><Relationship Id="rId53" Type="http://schemas.openxmlformats.org/officeDocument/2006/relationships/tags" Target="../tags/tag571.xml"/><Relationship Id="rId58" Type="http://schemas.openxmlformats.org/officeDocument/2006/relationships/tags" Target="../tags/tag576.xml"/><Relationship Id="rId74" Type="http://schemas.openxmlformats.org/officeDocument/2006/relationships/tags" Target="../tags/tag592.xml"/><Relationship Id="rId79" Type="http://schemas.openxmlformats.org/officeDocument/2006/relationships/tags" Target="../tags/tag597.xml"/><Relationship Id="rId5" Type="http://schemas.openxmlformats.org/officeDocument/2006/relationships/tags" Target="../tags/tag523.xml"/><Relationship Id="rId90" Type="http://schemas.openxmlformats.org/officeDocument/2006/relationships/tags" Target="../tags/tag608.xml"/><Relationship Id="rId95" Type="http://schemas.openxmlformats.org/officeDocument/2006/relationships/tags" Target="../tags/tag613.xml"/><Relationship Id="rId22" Type="http://schemas.openxmlformats.org/officeDocument/2006/relationships/tags" Target="../tags/tag540.xml"/><Relationship Id="rId27" Type="http://schemas.openxmlformats.org/officeDocument/2006/relationships/tags" Target="../tags/tag545.xml"/><Relationship Id="rId43" Type="http://schemas.openxmlformats.org/officeDocument/2006/relationships/tags" Target="../tags/tag561.xml"/><Relationship Id="rId48" Type="http://schemas.openxmlformats.org/officeDocument/2006/relationships/tags" Target="../tags/tag566.xml"/><Relationship Id="rId64" Type="http://schemas.openxmlformats.org/officeDocument/2006/relationships/tags" Target="../tags/tag582.xml"/><Relationship Id="rId69" Type="http://schemas.openxmlformats.org/officeDocument/2006/relationships/tags" Target="../tags/tag587.xml"/><Relationship Id="rId80" Type="http://schemas.openxmlformats.org/officeDocument/2006/relationships/tags" Target="../tags/tag598.xml"/><Relationship Id="rId85" Type="http://schemas.openxmlformats.org/officeDocument/2006/relationships/tags" Target="../tags/tag603.xml"/><Relationship Id="rId3" Type="http://schemas.openxmlformats.org/officeDocument/2006/relationships/tags" Target="../tags/tag521.xml"/><Relationship Id="rId12" Type="http://schemas.openxmlformats.org/officeDocument/2006/relationships/tags" Target="../tags/tag530.xml"/><Relationship Id="rId17" Type="http://schemas.openxmlformats.org/officeDocument/2006/relationships/tags" Target="../tags/tag535.xml"/><Relationship Id="rId25" Type="http://schemas.openxmlformats.org/officeDocument/2006/relationships/tags" Target="../tags/tag543.xml"/><Relationship Id="rId33" Type="http://schemas.openxmlformats.org/officeDocument/2006/relationships/tags" Target="../tags/tag551.xml"/><Relationship Id="rId38" Type="http://schemas.openxmlformats.org/officeDocument/2006/relationships/tags" Target="../tags/tag556.xml"/><Relationship Id="rId46" Type="http://schemas.openxmlformats.org/officeDocument/2006/relationships/tags" Target="../tags/tag564.xml"/><Relationship Id="rId59" Type="http://schemas.openxmlformats.org/officeDocument/2006/relationships/tags" Target="../tags/tag577.xml"/><Relationship Id="rId67" Type="http://schemas.openxmlformats.org/officeDocument/2006/relationships/tags" Target="../tags/tag585.xml"/><Relationship Id="rId20" Type="http://schemas.openxmlformats.org/officeDocument/2006/relationships/tags" Target="../tags/tag538.xml"/><Relationship Id="rId41" Type="http://schemas.openxmlformats.org/officeDocument/2006/relationships/tags" Target="../tags/tag559.xml"/><Relationship Id="rId54" Type="http://schemas.openxmlformats.org/officeDocument/2006/relationships/tags" Target="../tags/tag572.xml"/><Relationship Id="rId62" Type="http://schemas.openxmlformats.org/officeDocument/2006/relationships/tags" Target="../tags/tag580.xml"/><Relationship Id="rId70" Type="http://schemas.openxmlformats.org/officeDocument/2006/relationships/tags" Target="../tags/tag588.xml"/><Relationship Id="rId75" Type="http://schemas.openxmlformats.org/officeDocument/2006/relationships/tags" Target="../tags/tag593.xml"/><Relationship Id="rId83" Type="http://schemas.openxmlformats.org/officeDocument/2006/relationships/tags" Target="../tags/tag601.xml"/><Relationship Id="rId88" Type="http://schemas.openxmlformats.org/officeDocument/2006/relationships/tags" Target="../tags/tag606.xml"/><Relationship Id="rId91" Type="http://schemas.openxmlformats.org/officeDocument/2006/relationships/tags" Target="../tags/tag609.xml"/><Relationship Id="rId96" Type="http://schemas.openxmlformats.org/officeDocument/2006/relationships/slideLayout" Target="../slideLayouts/slideLayout2.xml"/><Relationship Id="rId1" Type="http://schemas.openxmlformats.org/officeDocument/2006/relationships/tags" Target="../tags/tag519.xml"/><Relationship Id="rId6" Type="http://schemas.openxmlformats.org/officeDocument/2006/relationships/tags" Target="../tags/tag524.xml"/><Relationship Id="rId15" Type="http://schemas.openxmlformats.org/officeDocument/2006/relationships/tags" Target="../tags/tag533.xml"/><Relationship Id="rId23" Type="http://schemas.openxmlformats.org/officeDocument/2006/relationships/tags" Target="../tags/tag541.xml"/><Relationship Id="rId28" Type="http://schemas.openxmlformats.org/officeDocument/2006/relationships/tags" Target="../tags/tag546.xml"/><Relationship Id="rId36" Type="http://schemas.openxmlformats.org/officeDocument/2006/relationships/tags" Target="../tags/tag554.xml"/><Relationship Id="rId49" Type="http://schemas.openxmlformats.org/officeDocument/2006/relationships/tags" Target="../tags/tag567.xml"/><Relationship Id="rId57" Type="http://schemas.openxmlformats.org/officeDocument/2006/relationships/tags" Target="../tags/tag575.xml"/><Relationship Id="rId10" Type="http://schemas.openxmlformats.org/officeDocument/2006/relationships/tags" Target="../tags/tag528.xml"/><Relationship Id="rId31" Type="http://schemas.openxmlformats.org/officeDocument/2006/relationships/tags" Target="../tags/tag549.xml"/><Relationship Id="rId44" Type="http://schemas.openxmlformats.org/officeDocument/2006/relationships/tags" Target="../tags/tag562.xml"/><Relationship Id="rId52" Type="http://schemas.openxmlformats.org/officeDocument/2006/relationships/tags" Target="../tags/tag570.xml"/><Relationship Id="rId60" Type="http://schemas.openxmlformats.org/officeDocument/2006/relationships/tags" Target="../tags/tag578.xml"/><Relationship Id="rId65" Type="http://schemas.openxmlformats.org/officeDocument/2006/relationships/tags" Target="../tags/tag583.xml"/><Relationship Id="rId73" Type="http://schemas.openxmlformats.org/officeDocument/2006/relationships/tags" Target="../tags/tag591.xml"/><Relationship Id="rId78" Type="http://schemas.openxmlformats.org/officeDocument/2006/relationships/tags" Target="../tags/tag596.xml"/><Relationship Id="rId81" Type="http://schemas.openxmlformats.org/officeDocument/2006/relationships/tags" Target="../tags/tag599.xml"/><Relationship Id="rId86" Type="http://schemas.openxmlformats.org/officeDocument/2006/relationships/tags" Target="../tags/tag604.xml"/><Relationship Id="rId94" Type="http://schemas.openxmlformats.org/officeDocument/2006/relationships/tags" Target="../tags/tag612.xml"/><Relationship Id="rId4" Type="http://schemas.openxmlformats.org/officeDocument/2006/relationships/tags" Target="../tags/tag522.xml"/><Relationship Id="rId9" Type="http://schemas.openxmlformats.org/officeDocument/2006/relationships/tags" Target="../tags/tag527.xml"/><Relationship Id="rId13" Type="http://schemas.openxmlformats.org/officeDocument/2006/relationships/tags" Target="../tags/tag531.xml"/><Relationship Id="rId18" Type="http://schemas.openxmlformats.org/officeDocument/2006/relationships/tags" Target="../tags/tag536.xml"/><Relationship Id="rId39" Type="http://schemas.openxmlformats.org/officeDocument/2006/relationships/tags" Target="../tags/tag557.xml"/><Relationship Id="rId34" Type="http://schemas.openxmlformats.org/officeDocument/2006/relationships/tags" Target="../tags/tag552.xml"/><Relationship Id="rId50" Type="http://schemas.openxmlformats.org/officeDocument/2006/relationships/tags" Target="../tags/tag568.xml"/><Relationship Id="rId55" Type="http://schemas.openxmlformats.org/officeDocument/2006/relationships/tags" Target="../tags/tag573.xml"/><Relationship Id="rId76" Type="http://schemas.openxmlformats.org/officeDocument/2006/relationships/tags" Target="../tags/tag594.xml"/><Relationship Id="rId97" Type="http://schemas.openxmlformats.org/officeDocument/2006/relationships/image" Target="../media/image17.png"/><Relationship Id="rId7" Type="http://schemas.openxmlformats.org/officeDocument/2006/relationships/tags" Target="../tags/tag525.xml"/><Relationship Id="rId71" Type="http://schemas.openxmlformats.org/officeDocument/2006/relationships/tags" Target="../tags/tag589.xml"/><Relationship Id="rId92" Type="http://schemas.openxmlformats.org/officeDocument/2006/relationships/tags" Target="../tags/tag610.xml"/><Relationship Id="rId2" Type="http://schemas.openxmlformats.org/officeDocument/2006/relationships/tags" Target="../tags/tag520.xml"/><Relationship Id="rId29" Type="http://schemas.openxmlformats.org/officeDocument/2006/relationships/tags" Target="../tags/tag547.xml"/><Relationship Id="rId24" Type="http://schemas.openxmlformats.org/officeDocument/2006/relationships/tags" Target="../tags/tag542.xml"/><Relationship Id="rId40" Type="http://schemas.openxmlformats.org/officeDocument/2006/relationships/tags" Target="../tags/tag558.xml"/><Relationship Id="rId45" Type="http://schemas.openxmlformats.org/officeDocument/2006/relationships/tags" Target="../tags/tag563.xml"/><Relationship Id="rId66" Type="http://schemas.openxmlformats.org/officeDocument/2006/relationships/tags" Target="../tags/tag584.xml"/><Relationship Id="rId87" Type="http://schemas.openxmlformats.org/officeDocument/2006/relationships/tags" Target="../tags/tag605.xml"/><Relationship Id="rId61" Type="http://schemas.openxmlformats.org/officeDocument/2006/relationships/tags" Target="../tags/tag579.xml"/><Relationship Id="rId82" Type="http://schemas.openxmlformats.org/officeDocument/2006/relationships/tags" Target="../tags/tag600.xml"/><Relationship Id="rId19" Type="http://schemas.openxmlformats.org/officeDocument/2006/relationships/tags" Target="../tags/tag537.xml"/><Relationship Id="rId14" Type="http://schemas.openxmlformats.org/officeDocument/2006/relationships/tags" Target="../tags/tag532.xml"/><Relationship Id="rId30" Type="http://schemas.openxmlformats.org/officeDocument/2006/relationships/tags" Target="../tags/tag548.xml"/><Relationship Id="rId35" Type="http://schemas.openxmlformats.org/officeDocument/2006/relationships/tags" Target="../tags/tag553.xml"/><Relationship Id="rId56" Type="http://schemas.openxmlformats.org/officeDocument/2006/relationships/tags" Target="../tags/tag574.xml"/><Relationship Id="rId77" Type="http://schemas.openxmlformats.org/officeDocument/2006/relationships/tags" Target="../tags/tag595.xml"/><Relationship Id="rId8" Type="http://schemas.openxmlformats.org/officeDocument/2006/relationships/tags" Target="../tags/tag526.xml"/><Relationship Id="rId51" Type="http://schemas.openxmlformats.org/officeDocument/2006/relationships/tags" Target="../tags/tag569.xml"/><Relationship Id="rId72" Type="http://schemas.openxmlformats.org/officeDocument/2006/relationships/tags" Target="../tags/tag590.xml"/><Relationship Id="rId93" Type="http://schemas.openxmlformats.org/officeDocument/2006/relationships/tags" Target="../tags/tag611.xml"/><Relationship Id="rId98" Type="http://schemas.openxmlformats.org/officeDocument/2006/relationships/image" Target="../media/image12.png"/></Relationships>
</file>

<file path=ppt/slides/_rels/slide11.xml.rels><?xml version="1.0" encoding="UTF-8" standalone="yes"?>
<Relationships xmlns="http://schemas.openxmlformats.org/package/2006/relationships"><Relationship Id="rId117" Type="http://schemas.openxmlformats.org/officeDocument/2006/relationships/tags" Target="../tags/tag730.xml"/><Relationship Id="rId21" Type="http://schemas.openxmlformats.org/officeDocument/2006/relationships/tags" Target="../tags/tag634.xml"/><Relationship Id="rId42" Type="http://schemas.openxmlformats.org/officeDocument/2006/relationships/tags" Target="../tags/tag655.xml"/><Relationship Id="rId47" Type="http://schemas.openxmlformats.org/officeDocument/2006/relationships/tags" Target="../tags/tag660.xml"/><Relationship Id="rId63" Type="http://schemas.openxmlformats.org/officeDocument/2006/relationships/tags" Target="../tags/tag676.xml"/><Relationship Id="rId68" Type="http://schemas.openxmlformats.org/officeDocument/2006/relationships/tags" Target="../tags/tag681.xml"/><Relationship Id="rId84" Type="http://schemas.openxmlformats.org/officeDocument/2006/relationships/tags" Target="../tags/tag697.xml"/><Relationship Id="rId89" Type="http://schemas.openxmlformats.org/officeDocument/2006/relationships/tags" Target="../tags/tag702.xml"/><Relationship Id="rId112" Type="http://schemas.openxmlformats.org/officeDocument/2006/relationships/tags" Target="../tags/tag725.xml"/><Relationship Id="rId16" Type="http://schemas.openxmlformats.org/officeDocument/2006/relationships/tags" Target="../tags/tag629.xml"/><Relationship Id="rId107" Type="http://schemas.openxmlformats.org/officeDocument/2006/relationships/tags" Target="../tags/tag720.xml"/><Relationship Id="rId11" Type="http://schemas.openxmlformats.org/officeDocument/2006/relationships/tags" Target="../tags/tag624.xml"/><Relationship Id="rId32" Type="http://schemas.openxmlformats.org/officeDocument/2006/relationships/tags" Target="../tags/tag645.xml"/><Relationship Id="rId37" Type="http://schemas.openxmlformats.org/officeDocument/2006/relationships/tags" Target="../tags/tag650.xml"/><Relationship Id="rId53" Type="http://schemas.openxmlformats.org/officeDocument/2006/relationships/tags" Target="../tags/tag666.xml"/><Relationship Id="rId58" Type="http://schemas.openxmlformats.org/officeDocument/2006/relationships/tags" Target="../tags/tag671.xml"/><Relationship Id="rId74" Type="http://schemas.openxmlformats.org/officeDocument/2006/relationships/tags" Target="../tags/tag687.xml"/><Relationship Id="rId79" Type="http://schemas.openxmlformats.org/officeDocument/2006/relationships/tags" Target="../tags/tag692.xml"/><Relationship Id="rId102" Type="http://schemas.openxmlformats.org/officeDocument/2006/relationships/tags" Target="../tags/tag715.xml"/><Relationship Id="rId123" Type="http://schemas.openxmlformats.org/officeDocument/2006/relationships/tags" Target="../tags/tag736.xml"/><Relationship Id="rId128" Type="http://schemas.openxmlformats.org/officeDocument/2006/relationships/slideLayout" Target="../slideLayouts/slideLayout2.xml"/><Relationship Id="rId5" Type="http://schemas.openxmlformats.org/officeDocument/2006/relationships/tags" Target="../tags/tag618.xml"/><Relationship Id="rId90" Type="http://schemas.openxmlformats.org/officeDocument/2006/relationships/tags" Target="../tags/tag703.xml"/><Relationship Id="rId95" Type="http://schemas.openxmlformats.org/officeDocument/2006/relationships/tags" Target="../tags/tag708.xml"/><Relationship Id="rId22" Type="http://schemas.openxmlformats.org/officeDocument/2006/relationships/tags" Target="../tags/tag635.xml"/><Relationship Id="rId27" Type="http://schemas.openxmlformats.org/officeDocument/2006/relationships/tags" Target="../tags/tag640.xml"/><Relationship Id="rId43" Type="http://schemas.openxmlformats.org/officeDocument/2006/relationships/tags" Target="../tags/tag656.xml"/><Relationship Id="rId48" Type="http://schemas.openxmlformats.org/officeDocument/2006/relationships/tags" Target="../tags/tag661.xml"/><Relationship Id="rId64" Type="http://schemas.openxmlformats.org/officeDocument/2006/relationships/tags" Target="../tags/tag677.xml"/><Relationship Id="rId69" Type="http://schemas.openxmlformats.org/officeDocument/2006/relationships/tags" Target="../tags/tag682.xml"/><Relationship Id="rId113" Type="http://schemas.openxmlformats.org/officeDocument/2006/relationships/tags" Target="../tags/tag726.xml"/><Relationship Id="rId118" Type="http://schemas.openxmlformats.org/officeDocument/2006/relationships/tags" Target="../tags/tag731.xml"/><Relationship Id="rId80" Type="http://schemas.openxmlformats.org/officeDocument/2006/relationships/tags" Target="../tags/tag693.xml"/><Relationship Id="rId85" Type="http://schemas.openxmlformats.org/officeDocument/2006/relationships/tags" Target="../tags/tag698.xml"/><Relationship Id="rId12" Type="http://schemas.openxmlformats.org/officeDocument/2006/relationships/tags" Target="../tags/tag625.xml"/><Relationship Id="rId17" Type="http://schemas.openxmlformats.org/officeDocument/2006/relationships/tags" Target="../tags/tag630.xml"/><Relationship Id="rId33" Type="http://schemas.openxmlformats.org/officeDocument/2006/relationships/tags" Target="../tags/tag646.xml"/><Relationship Id="rId38" Type="http://schemas.openxmlformats.org/officeDocument/2006/relationships/tags" Target="../tags/tag651.xml"/><Relationship Id="rId59" Type="http://schemas.openxmlformats.org/officeDocument/2006/relationships/tags" Target="../tags/tag672.xml"/><Relationship Id="rId103" Type="http://schemas.openxmlformats.org/officeDocument/2006/relationships/tags" Target="../tags/tag716.xml"/><Relationship Id="rId108" Type="http://schemas.openxmlformats.org/officeDocument/2006/relationships/tags" Target="../tags/tag721.xml"/><Relationship Id="rId124" Type="http://schemas.openxmlformats.org/officeDocument/2006/relationships/tags" Target="../tags/tag737.xml"/><Relationship Id="rId129" Type="http://schemas.openxmlformats.org/officeDocument/2006/relationships/image" Target="../media/image12.png"/><Relationship Id="rId54" Type="http://schemas.openxmlformats.org/officeDocument/2006/relationships/tags" Target="../tags/tag667.xml"/><Relationship Id="rId70" Type="http://schemas.openxmlformats.org/officeDocument/2006/relationships/tags" Target="../tags/tag683.xml"/><Relationship Id="rId75" Type="http://schemas.openxmlformats.org/officeDocument/2006/relationships/tags" Target="../tags/tag688.xml"/><Relationship Id="rId91" Type="http://schemas.openxmlformats.org/officeDocument/2006/relationships/tags" Target="../tags/tag704.xml"/><Relationship Id="rId96" Type="http://schemas.openxmlformats.org/officeDocument/2006/relationships/tags" Target="../tags/tag709.xml"/><Relationship Id="rId1" Type="http://schemas.openxmlformats.org/officeDocument/2006/relationships/tags" Target="../tags/tag614.xml"/><Relationship Id="rId6" Type="http://schemas.openxmlformats.org/officeDocument/2006/relationships/tags" Target="../tags/tag619.xml"/><Relationship Id="rId23" Type="http://schemas.openxmlformats.org/officeDocument/2006/relationships/tags" Target="../tags/tag636.xml"/><Relationship Id="rId28" Type="http://schemas.openxmlformats.org/officeDocument/2006/relationships/tags" Target="../tags/tag641.xml"/><Relationship Id="rId49" Type="http://schemas.openxmlformats.org/officeDocument/2006/relationships/tags" Target="../tags/tag662.xml"/><Relationship Id="rId114" Type="http://schemas.openxmlformats.org/officeDocument/2006/relationships/tags" Target="../tags/tag727.xml"/><Relationship Id="rId119" Type="http://schemas.openxmlformats.org/officeDocument/2006/relationships/tags" Target="../tags/tag732.xml"/><Relationship Id="rId44" Type="http://schemas.openxmlformats.org/officeDocument/2006/relationships/tags" Target="../tags/tag657.xml"/><Relationship Id="rId60" Type="http://schemas.openxmlformats.org/officeDocument/2006/relationships/tags" Target="../tags/tag673.xml"/><Relationship Id="rId65" Type="http://schemas.openxmlformats.org/officeDocument/2006/relationships/tags" Target="../tags/tag678.xml"/><Relationship Id="rId81" Type="http://schemas.openxmlformats.org/officeDocument/2006/relationships/tags" Target="../tags/tag694.xml"/><Relationship Id="rId86" Type="http://schemas.openxmlformats.org/officeDocument/2006/relationships/tags" Target="../tags/tag699.xml"/><Relationship Id="rId13" Type="http://schemas.openxmlformats.org/officeDocument/2006/relationships/tags" Target="../tags/tag626.xml"/><Relationship Id="rId18" Type="http://schemas.openxmlformats.org/officeDocument/2006/relationships/tags" Target="../tags/tag631.xml"/><Relationship Id="rId39" Type="http://schemas.openxmlformats.org/officeDocument/2006/relationships/tags" Target="../tags/tag652.xml"/><Relationship Id="rId109" Type="http://schemas.openxmlformats.org/officeDocument/2006/relationships/tags" Target="../tags/tag722.xml"/><Relationship Id="rId34" Type="http://schemas.openxmlformats.org/officeDocument/2006/relationships/tags" Target="../tags/tag647.xml"/><Relationship Id="rId50" Type="http://schemas.openxmlformats.org/officeDocument/2006/relationships/tags" Target="../tags/tag663.xml"/><Relationship Id="rId55" Type="http://schemas.openxmlformats.org/officeDocument/2006/relationships/tags" Target="../tags/tag668.xml"/><Relationship Id="rId76" Type="http://schemas.openxmlformats.org/officeDocument/2006/relationships/tags" Target="../tags/tag689.xml"/><Relationship Id="rId97" Type="http://schemas.openxmlformats.org/officeDocument/2006/relationships/tags" Target="../tags/tag710.xml"/><Relationship Id="rId104" Type="http://schemas.openxmlformats.org/officeDocument/2006/relationships/tags" Target="../tags/tag717.xml"/><Relationship Id="rId120" Type="http://schemas.openxmlformats.org/officeDocument/2006/relationships/tags" Target="../tags/tag733.xml"/><Relationship Id="rId125" Type="http://schemas.openxmlformats.org/officeDocument/2006/relationships/tags" Target="../tags/tag738.xml"/><Relationship Id="rId7" Type="http://schemas.openxmlformats.org/officeDocument/2006/relationships/tags" Target="../tags/tag620.xml"/><Relationship Id="rId71" Type="http://schemas.openxmlformats.org/officeDocument/2006/relationships/tags" Target="../tags/tag684.xml"/><Relationship Id="rId92" Type="http://schemas.openxmlformats.org/officeDocument/2006/relationships/tags" Target="../tags/tag705.xml"/><Relationship Id="rId2" Type="http://schemas.openxmlformats.org/officeDocument/2006/relationships/tags" Target="../tags/tag615.xml"/><Relationship Id="rId29" Type="http://schemas.openxmlformats.org/officeDocument/2006/relationships/tags" Target="../tags/tag642.xml"/><Relationship Id="rId24" Type="http://schemas.openxmlformats.org/officeDocument/2006/relationships/tags" Target="../tags/tag637.xml"/><Relationship Id="rId40" Type="http://schemas.openxmlformats.org/officeDocument/2006/relationships/tags" Target="../tags/tag653.xml"/><Relationship Id="rId45" Type="http://schemas.openxmlformats.org/officeDocument/2006/relationships/tags" Target="../tags/tag658.xml"/><Relationship Id="rId66" Type="http://schemas.openxmlformats.org/officeDocument/2006/relationships/tags" Target="../tags/tag679.xml"/><Relationship Id="rId87" Type="http://schemas.openxmlformats.org/officeDocument/2006/relationships/tags" Target="../tags/tag700.xml"/><Relationship Id="rId110" Type="http://schemas.openxmlformats.org/officeDocument/2006/relationships/tags" Target="../tags/tag723.xml"/><Relationship Id="rId115" Type="http://schemas.openxmlformats.org/officeDocument/2006/relationships/tags" Target="../tags/tag728.xml"/><Relationship Id="rId61" Type="http://schemas.openxmlformats.org/officeDocument/2006/relationships/tags" Target="../tags/tag674.xml"/><Relationship Id="rId82" Type="http://schemas.openxmlformats.org/officeDocument/2006/relationships/tags" Target="../tags/tag695.xml"/><Relationship Id="rId19" Type="http://schemas.openxmlformats.org/officeDocument/2006/relationships/tags" Target="../tags/tag632.xml"/><Relationship Id="rId14" Type="http://schemas.openxmlformats.org/officeDocument/2006/relationships/tags" Target="../tags/tag627.xml"/><Relationship Id="rId30" Type="http://schemas.openxmlformats.org/officeDocument/2006/relationships/tags" Target="../tags/tag643.xml"/><Relationship Id="rId35" Type="http://schemas.openxmlformats.org/officeDocument/2006/relationships/tags" Target="../tags/tag648.xml"/><Relationship Id="rId56" Type="http://schemas.openxmlformats.org/officeDocument/2006/relationships/tags" Target="../tags/tag669.xml"/><Relationship Id="rId77" Type="http://schemas.openxmlformats.org/officeDocument/2006/relationships/tags" Target="../tags/tag690.xml"/><Relationship Id="rId100" Type="http://schemas.openxmlformats.org/officeDocument/2006/relationships/tags" Target="../tags/tag713.xml"/><Relationship Id="rId105" Type="http://schemas.openxmlformats.org/officeDocument/2006/relationships/tags" Target="../tags/tag718.xml"/><Relationship Id="rId126" Type="http://schemas.openxmlformats.org/officeDocument/2006/relationships/tags" Target="../tags/tag739.xml"/><Relationship Id="rId8" Type="http://schemas.openxmlformats.org/officeDocument/2006/relationships/tags" Target="../tags/tag621.xml"/><Relationship Id="rId51" Type="http://schemas.openxmlformats.org/officeDocument/2006/relationships/tags" Target="../tags/tag664.xml"/><Relationship Id="rId72" Type="http://schemas.openxmlformats.org/officeDocument/2006/relationships/tags" Target="../tags/tag685.xml"/><Relationship Id="rId93" Type="http://schemas.openxmlformats.org/officeDocument/2006/relationships/tags" Target="../tags/tag706.xml"/><Relationship Id="rId98" Type="http://schemas.openxmlformats.org/officeDocument/2006/relationships/tags" Target="../tags/tag711.xml"/><Relationship Id="rId121" Type="http://schemas.openxmlformats.org/officeDocument/2006/relationships/tags" Target="../tags/tag734.xml"/><Relationship Id="rId3" Type="http://schemas.openxmlformats.org/officeDocument/2006/relationships/tags" Target="../tags/tag616.xml"/><Relationship Id="rId25" Type="http://schemas.openxmlformats.org/officeDocument/2006/relationships/tags" Target="../tags/tag638.xml"/><Relationship Id="rId46" Type="http://schemas.openxmlformats.org/officeDocument/2006/relationships/tags" Target="../tags/tag659.xml"/><Relationship Id="rId67" Type="http://schemas.openxmlformats.org/officeDocument/2006/relationships/tags" Target="../tags/tag680.xml"/><Relationship Id="rId116" Type="http://schemas.openxmlformats.org/officeDocument/2006/relationships/tags" Target="../tags/tag729.xml"/><Relationship Id="rId20" Type="http://schemas.openxmlformats.org/officeDocument/2006/relationships/tags" Target="../tags/tag633.xml"/><Relationship Id="rId41" Type="http://schemas.openxmlformats.org/officeDocument/2006/relationships/tags" Target="../tags/tag654.xml"/><Relationship Id="rId62" Type="http://schemas.openxmlformats.org/officeDocument/2006/relationships/tags" Target="../tags/tag675.xml"/><Relationship Id="rId83" Type="http://schemas.openxmlformats.org/officeDocument/2006/relationships/tags" Target="../tags/tag696.xml"/><Relationship Id="rId88" Type="http://schemas.openxmlformats.org/officeDocument/2006/relationships/tags" Target="../tags/tag701.xml"/><Relationship Id="rId111" Type="http://schemas.openxmlformats.org/officeDocument/2006/relationships/tags" Target="../tags/tag724.xml"/><Relationship Id="rId15" Type="http://schemas.openxmlformats.org/officeDocument/2006/relationships/tags" Target="../tags/tag628.xml"/><Relationship Id="rId36" Type="http://schemas.openxmlformats.org/officeDocument/2006/relationships/tags" Target="../tags/tag649.xml"/><Relationship Id="rId57" Type="http://schemas.openxmlformats.org/officeDocument/2006/relationships/tags" Target="../tags/tag670.xml"/><Relationship Id="rId106" Type="http://schemas.openxmlformats.org/officeDocument/2006/relationships/tags" Target="../tags/tag719.xml"/><Relationship Id="rId127" Type="http://schemas.openxmlformats.org/officeDocument/2006/relationships/tags" Target="../tags/tag740.xml"/><Relationship Id="rId10" Type="http://schemas.openxmlformats.org/officeDocument/2006/relationships/tags" Target="../tags/tag623.xml"/><Relationship Id="rId31" Type="http://schemas.openxmlformats.org/officeDocument/2006/relationships/tags" Target="../tags/tag644.xml"/><Relationship Id="rId52" Type="http://schemas.openxmlformats.org/officeDocument/2006/relationships/tags" Target="../tags/tag665.xml"/><Relationship Id="rId73" Type="http://schemas.openxmlformats.org/officeDocument/2006/relationships/tags" Target="../tags/tag686.xml"/><Relationship Id="rId78" Type="http://schemas.openxmlformats.org/officeDocument/2006/relationships/tags" Target="../tags/tag691.xml"/><Relationship Id="rId94" Type="http://schemas.openxmlformats.org/officeDocument/2006/relationships/tags" Target="../tags/tag707.xml"/><Relationship Id="rId99" Type="http://schemas.openxmlformats.org/officeDocument/2006/relationships/tags" Target="../tags/tag712.xml"/><Relationship Id="rId101" Type="http://schemas.openxmlformats.org/officeDocument/2006/relationships/tags" Target="../tags/tag714.xml"/><Relationship Id="rId122" Type="http://schemas.openxmlformats.org/officeDocument/2006/relationships/tags" Target="../tags/tag735.xml"/><Relationship Id="rId4" Type="http://schemas.openxmlformats.org/officeDocument/2006/relationships/tags" Target="../tags/tag617.xml"/><Relationship Id="rId9" Type="http://schemas.openxmlformats.org/officeDocument/2006/relationships/tags" Target="../tags/tag622.xml"/><Relationship Id="rId26" Type="http://schemas.openxmlformats.org/officeDocument/2006/relationships/tags" Target="../tags/tag639.xml"/></Relationships>
</file>

<file path=ppt/slides/_rels/slide12.xml.rels><?xml version="1.0" encoding="UTF-8" standalone="yes"?>
<Relationships xmlns="http://schemas.openxmlformats.org/package/2006/relationships"><Relationship Id="rId26" Type="http://schemas.openxmlformats.org/officeDocument/2006/relationships/tags" Target="../tags/tag766.xml"/><Relationship Id="rId21" Type="http://schemas.openxmlformats.org/officeDocument/2006/relationships/tags" Target="../tags/tag761.xml"/><Relationship Id="rId42" Type="http://schemas.openxmlformats.org/officeDocument/2006/relationships/tags" Target="../tags/tag782.xml"/><Relationship Id="rId47" Type="http://schemas.openxmlformats.org/officeDocument/2006/relationships/tags" Target="../tags/tag787.xml"/><Relationship Id="rId63" Type="http://schemas.openxmlformats.org/officeDocument/2006/relationships/tags" Target="../tags/tag803.xml"/><Relationship Id="rId68" Type="http://schemas.openxmlformats.org/officeDocument/2006/relationships/tags" Target="../tags/tag808.xml"/><Relationship Id="rId16" Type="http://schemas.openxmlformats.org/officeDocument/2006/relationships/tags" Target="../tags/tag756.xml"/><Relationship Id="rId11" Type="http://schemas.openxmlformats.org/officeDocument/2006/relationships/tags" Target="../tags/tag751.xml"/><Relationship Id="rId24" Type="http://schemas.openxmlformats.org/officeDocument/2006/relationships/tags" Target="../tags/tag764.xml"/><Relationship Id="rId32" Type="http://schemas.openxmlformats.org/officeDocument/2006/relationships/tags" Target="../tags/tag772.xml"/><Relationship Id="rId37" Type="http://schemas.openxmlformats.org/officeDocument/2006/relationships/tags" Target="../tags/tag777.xml"/><Relationship Id="rId40" Type="http://schemas.openxmlformats.org/officeDocument/2006/relationships/tags" Target="../tags/tag780.xml"/><Relationship Id="rId45" Type="http://schemas.openxmlformats.org/officeDocument/2006/relationships/tags" Target="../tags/tag785.xml"/><Relationship Id="rId53" Type="http://schemas.openxmlformats.org/officeDocument/2006/relationships/tags" Target="../tags/tag793.xml"/><Relationship Id="rId58" Type="http://schemas.openxmlformats.org/officeDocument/2006/relationships/tags" Target="../tags/tag798.xml"/><Relationship Id="rId66" Type="http://schemas.openxmlformats.org/officeDocument/2006/relationships/tags" Target="../tags/tag806.xml"/><Relationship Id="rId74" Type="http://schemas.openxmlformats.org/officeDocument/2006/relationships/tags" Target="../tags/tag814.xml"/><Relationship Id="rId79" Type="http://schemas.openxmlformats.org/officeDocument/2006/relationships/slideLayout" Target="../slideLayouts/slideLayout2.xml"/><Relationship Id="rId5" Type="http://schemas.openxmlformats.org/officeDocument/2006/relationships/tags" Target="../tags/tag745.xml"/><Relationship Id="rId61" Type="http://schemas.openxmlformats.org/officeDocument/2006/relationships/tags" Target="../tags/tag801.xml"/><Relationship Id="rId19" Type="http://schemas.openxmlformats.org/officeDocument/2006/relationships/tags" Target="../tags/tag759.xml"/><Relationship Id="rId14" Type="http://schemas.openxmlformats.org/officeDocument/2006/relationships/tags" Target="../tags/tag754.xml"/><Relationship Id="rId22" Type="http://schemas.openxmlformats.org/officeDocument/2006/relationships/tags" Target="../tags/tag762.xml"/><Relationship Id="rId27" Type="http://schemas.openxmlformats.org/officeDocument/2006/relationships/tags" Target="../tags/tag767.xml"/><Relationship Id="rId30" Type="http://schemas.openxmlformats.org/officeDocument/2006/relationships/tags" Target="../tags/tag770.xml"/><Relationship Id="rId35" Type="http://schemas.openxmlformats.org/officeDocument/2006/relationships/tags" Target="../tags/tag775.xml"/><Relationship Id="rId43" Type="http://schemas.openxmlformats.org/officeDocument/2006/relationships/tags" Target="../tags/tag783.xml"/><Relationship Id="rId48" Type="http://schemas.openxmlformats.org/officeDocument/2006/relationships/tags" Target="../tags/tag788.xml"/><Relationship Id="rId56" Type="http://schemas.openxmlformats.org/officeDocument/2006/relationships/tags" Target="../tags/tag796.xml"/><Relationship Id="rId64" Type="http://schemas.openxmlformats.org/officeDocument/2006/relationships/tags" Target="../tags/tag804.xml"/><Relationship Id="rId69" Type="http://schemas.openxmlformats.org/officeDocument/2006/relationships/tags" Target="../tags/tag809.xml"/><Relationship Id="rId77" Type="http://schemas.openxmlformats.org/officeDocument/2006/relationships/tags" Target="../tags/tag817.xml"/><Relationship Id="rId8" Type="http://schemas.openxmlformats.org/officeDocument/2006/relationships/tags" Target="../tags/tag748.xml"/><Relationship Id="rId51" Type="http://schemas.openxmlformats.org/officeDocument/2006/relationships/tags" Target="../tags/tag791.xml"/><Relationship Id="rId72" Type="http://schemas.openxmlformats.org/officeDocument/2006/relationships/tags" Target="../tags/tag812.xml"/><Relationship Id="rId3" Type="http://schemas.openxmlformats.org/officeDocument/2006/relationships/tags" Target="../tags/tag743.xml"/><Relationship Id="rId12" Type="http://schemas.openxmlformats.org/officeDocument/2006/relationships/tags" Target="../tags/tag752.xml"/><Relationship Id="rId17" Type="http://schemas.openxmlformats.org/officeDocument/2006/relationships/tags" Target="../tags/tag757.xml"/><Relationship Id="rId25" Type="http://schemas.openxmlformats.org/officeDocument/2006/relationships/tags" Target="../tags/tag765.xml"/><Relationship Id="rId33" Type="http://schemas.openxmlformats.org/officeDocument/2006/relationships/tags" Target="../tags/tag773.xml"/><Relationship Id="rId38" Type="http://schemas.openxmlformats.org/officeDocument/2006/relationships/tags" Target="../tags/tag778.xml"/><Relationship Id="rId46" Type="http://schemas.openxmlformats.org/officeDocument/2006/relationships/tags" Target="../tags/tag786.xml"/><Relationship Id="rId59" Type="http://schemas.openxmlformats.org/officeDocument/2006/relationships/tags" Target="../tags/tag799.xml"/><Relationship Id="rId67" Type="http://schemas.openxmlformats.org/officeDocument/2006/relationships/tags" Target="../tags/tag807.xml"/><Relationship Id="rId20" Type="http://schemas.openxmlformats.org/officeDocument/2006/relationships/tags" Target="../tags/tag760.xml"/><Relationship Id="rId41" Type="http://schemas.openxmlformats.org/officeDocument/2006/relationships/tags" Target="../tags/tag781.xml"/><Relationship Id="rId54" Type="http://schemas.openxmlformats.org/officeDocument/2006/relationships/tags" Target="../tags/tag794.xml"/><Relationship Id="rId62" Type="http://schemas.openxmlformats.org/officeDocument/2006/relationships/tags" Target="../tags/tag802.xml"/><Relationship Id="rId70" Type="http://schemas.openxmlformats.org/officeDocument/2006/relationships/tags" Target="../tags/tag810.xml"/><Relationship Id="rId75" Type="http://schemas.openxmlformats.org/officeDocument/2006/relationships/tags" Target="../tags/tag815.xml"/><Relationship Id="rId1" Type="http://schemas.openxmlformats.org/officeDocument/2006/relationships/tags" Target="../tags/tag741.xml"/><Relationship Id="rId6" Type="http://schemas.openxmlformats.org/officeDocument/2006/relationships/tags" Target="../tags/tag746.xml"/><Relationship Id="rId15" Type="http://schemas.openxmlformats.org/officeDocument/2006/relationships/tags" Target="../tags/tag755.xml"/><Relationship Id="rId23" Type="http://schemas.openxmlformats.org/officeDocument/2006/relationships/tags" Target="../tags/tag763.xml"/><Relationship Id="rId28" Type="http://schemas.openxmlformats.org/officeDocument/2006/relationships/tags" Target="../tags/tag768.xml"/><Relationship Id="rId36" Type="http://schemas.openxmlformats.org/officeDocument/2006/relationships/tags" Target="../tags/tag776.xml"/><Relationship Id="rId49" Type="http://schemas.openxmlformats.org/officeDocument/2006/relationships/tags" Target="../tags/tag789.xml"/><Relationship Id="rId57" Type="http://schemas.openxmlformats.org/officeDocument/2006/relationships/tags" Target="../tags/tag797.xml"/><Relationship Id="rId10" Type="http://schemas.openxmlformats.org/officeDocument/2006/relationships/tags" Target="../tags/tag750.xml"/><Relationship Id="rId31" Type="http://schemas.openxmlformats.org/officeDocument/2006/relationships/tags" Target="../tags/tag771.xml"/><Relationship Id="rId44" Type="http://schemas.openxmlformats.org/officeDocument/2006/relationships/tags" Target="../tags/tag784.xml"/><Relationship Id="rId52" Type="http://schemas.openxmlformats.org/officeDocument/2006/relationships/tags" Target="../tags/tag792.xml"/><Relationship Id="rId60" Type="http://schemas.openxmlformats.org/officeDocument/2006/relationships/tags" Target="../tags/tag800.xml"/><Relationship Id="rId65" Type="http://schemas.openxmlformats.org/officeDocument/2006/relationships/tags" Target="../tags/tag805.xml"/><Relationship Id="rId73" Type="http://schemas.openxmlformats.org/officeDocument/2006/relationships/tags" Target="../tags/tag813.xml"/><Relationship Id="rId78" Type="http://schemas.openxmlformats.org/officeDocument/2006/relationships/tags" Target="../tags/tag818.xml"/><Relationship Id="rId4" Type="http://schemas.openxmlformats.org/officeDocument/2006/relationships/tags" Target="../tags/tag744.xml"/><Relationship Id="rId9" Type="http://schemas.openxmlformats.org/officeDocument/2006/relationships/tags" Target="../tags/tag749.xml"/><Relationship Id="rId13" Type="http://schemas.openxmlformats.org/officeDocument/2006/relationships/tags" Target="../tags/tag753.xml"/><Relationship Id="rId18" Type="http://schemas.openxmlformats.org/officeDocument/2006/relationships/tags" Target="../tags/tag758.xml"/><Relationship Id="rId39" Type="http://schemas.openxmlformats.org/officeDocument/2006/relationships/tags" Target="../tags/tag779.xml"/><Relationship Id="rId34" Type="http://schemas.openxmlformats.org/officeDocument/2006/relationships/tags" Target="../tags/tag774.xml"/><Relationship Id="rId50" Type="http://schemas.openxmlformats.org/officeDocument/2006/relationships/tags" Target="../tags/tag790.xml"/><Relationship Id="rId55" Type="http://schemas.openxmlformats.org/officeDocument/2006/relationships/tags" Target="../tags/tag795.xml"/><Relationship Id="rId76" Type="http://schemas.openxmlformats.org/officeDocument/2006/relationships/tags" Target="../tags/tag816.xml"/><Relationship Id="rId7" Type="http://schemas.openxmlformats.org/officeDocument/2006/relationships/tags" Target="../tags/tag747.xml"/><Relationship Id="rId71" Type="http://schemas.openxmlformats.org/officeDocument/2006/relationships/tags" Target="../tags/tag811.xml"/><Relationship Id="rId2" Type="http://schemas.openxmlformats.org/officeDocument/2006/relationships/tags" Target="../tags/tag742.xml"/><Relationship Id="rId29" Type="http://schemas.openxmlformats.org/officeDocument/2006/relationships/tags" Target="../tags/tag769.xml"/></Relationships>
</file>

<file path=ppt/slides/_rels/slide13.xml.rels><?xml version="1.0" encoding="UTF-8" standalone="yes"?>
<Relationships xmlns="http://schemas.openxmlformats.org/package/2006/relationships"><Relationship Id="rId13" Type="http://schemas.openxmlformats.org/officeDocument/2006/relationships/tags" Target="../tags/tag831.xml"/><Relationship Id="rId18" Type="http://schemas.openxmlformats.org/officeDocument/2006/relationships/tags" Target="../tags/tag836.xml"/><Relationship Id="rId26" Type="http://schemas.openxmlformats.org/officeDocument/2006/relationships/tags" Target="../tags/tag844.xml"/><Relationship Id="rId39" Type="http://schemas.openxmlformats.org/officeDocument/2006/relationships/slideLayout" Target="../slideLayouts/slideLayout2.xml"/><Relationship Id="rId21" Type="http://schemas.openxmlformats.org/officeDocument/2006/relationships/tags" Target="../tags/tag839.xml"/><Relationship Id="rId34" Type="http://schemas.openxmlformats.org/officeDocument/2006/relationships/tags" Target="../tags/tag852.xml"/><Relationship Id="rId7" Type="http://schemas.openxmlformats.org/officeDocument/2006/relationships/tags" Target="../tags/tag825.xml"/><Relationship Id="rId12" Type="http://schemas.openxmlformats.org/officeDocument/2006/relationships/tags" Target="../tags/tag830.xml"/><Relationship Id="rId17" Type="http://schemas.openxmlformats.org/officeDocument/2006/relationships/tags" Target="../tags/tag835.xml"/><Relationship Id="rId25" Type="http://schemas.openxmlformats.org/officeDocument/2006/relationships/tags" Target="../tags/tag843.xml"/><Relationship Id="rId33" Type="http://schemas.openxmlformats.org/officeDocument/2006/relationships/tags" Target="../tags/tag851.xml"/><Relationship Id="rId38" Type="http://schemas.openxmlformats.org/officeDocument/2006/relationships/tags" Target="../tags/tag856.xml"/><Relationship Id="rId2" Type="http://schemas.openxmlformats.org/officeDocument/2006/relationships/tags" Target="../tags/tag820.xml"/><Relationship Id="rId16" Type="http://schemas.openxmlformats.org/officeDocument/2006/relationships/tags" Target="../tags/tag834.xml"/><Relationship Id="rId20" Type="http://schemas.openxmlformats.org/officeDocument/2006/relationships/tags" Target="../tags/tag838.xml"/><Relationship Id="rId29" Type="http://schemas.openxmlformats.org/officeDocument/2006/relationships/tags" Target="../tags/tag847.xml"/><Relationship Id="rId1" Type="http://schemas.openxmlformats.org/officeDocument/2006/relationships/tags" Target="../tags/tag819.xml"/><Relationship Id="rId6" Type="http://schemas.openxmlformats.org/officeDocument/2006/relationships/tags" Target="../tags/tag824.xml"/><Relationship Id="rId11" Type="http://schemas.openxmlformats.org/officeDocument/2006/relationships/tags" Target="../tags/tag829.xml"/><Relationship Id="rId24" Type="http://schemas.openxmlformats.org/officeDocument/2006/relationships/tags" Target="../tags/tag842.xml"/><Relationship Id="rId32" Type="http://schemas.openxmlformats.org/officeDocument/2006/relationships/tags" Target="../tags/tag850.xml"/><Relationship Id="rId37" Type="http://schemas.openxmlformats.org/officeDocument/2006/relationships/tags" Target="../tags/tag855.xml"/><Relationship Id="rId40" Type="http://schemas.openxmlformats.org/officeDocument/2006/relationships/chart" Target="../charts/chart1.xml"/><Relationship Id="rId5" Type="http://schemas.openxmlformats.org/officeDocument/2006/relationships/tags" Target="../tags/tag823.xml"/><Relationship Id="rId15" Type="http://schemas.openxmlformats.org/officeDocument/2006/relationships/tags" Target="../tags/tag833.xml"/><Relationship Id="rId23" Type="http://schemas.openxmlformats.org/officeDocument/2006/relationships/tags" Target="../tags/tag841.xml"/><Relationship Id="rId28" Type="http://schemas.openxmlformats.org/officeDocument/2006/relationships/tags" Target="../tags/tag846.xml"/><Relationship Id="rId36" Type="http://schemas.openxmlformats.org/officeDocument/2006/relationships/tags" Target="../tags/tag854.xml"/><Relationship Id="rId10" Type="http://schemas.openxmlformats.org/officeDocument/2006/relationships/tags" Target="../tags/tag828.xml"/><Relationship Id="rId19" Type="http://schemas.openxmlformats.org/officeDocument/2006/relationships/tags" Target="../tags/tag837.xml"/><Relationship Id="rId31" Type="http://schemas.openxmlformats.org/officeDocument/2006/relationships/tags" Target="../tags/tag849.xml"/><Relationship Id="rId4" Type="http://schemas.openxmlformats.org/officeDocument/2006/relationships/tags" Target="../tags/tag822.xml"/><Relationship Id="rId9" Type="http://schemas.openxmlformats.org/officeDocument/2006/relationships/tags" Target="../tags/tag827.xml"/><Relationship Id="rId14" Type="http://schemas.openxmlformats.org/officeDocument/2006/relationships/tags" Target="../tags/tag832.xml"/><Relationship Id="rId22" Type="http://schemas.openxmlformats.org/officeDocument/2006/relationships/tags" Target="../tags/tag840.xml"/><Relationship Id="rId27" Type="http://schemas.openxmlformats.org/officeDocument/2006/relationships/tags" Target="../tags/tag845.xml"/><Relationship Id="rId30" Type="http://schemas.openxmlformats.org/officeDocument/2006/relationships/tags" Target="../tags/tag848.xml"/><Relationship Id="rId35" Type="http://schemas.openxmlformats.org/officeDocument/2006/relationships/tags" Target="../tags/tag853.xml"/><Relationship Id="rId8" Type="http://schemas.openxmlformats.org/officeDocument/2006/relationships/tags" Target="../tags/tag826.xml"/><Relationship Id="rId3" Type="http://schemas.openxmlformats.org/officeDocument/2006/relationships/tags" Target="../tags/tag821.xml"/></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859.xml"/><Relationship Id="rId7" Type="http://schemas.openxmlformats.org/officeDocument/2006/relationships/notesSlide" Target="../notesSlides/notesSlide3.xml"/><Relationship Id="rId2" Type="http://schemas.openxmlformats.org/officeDocument/2006/relationships/tags" Target="../tags/tag858.xml"/><Relationship Id="rId1" Type="http://schemas.openxmlformats.org/officeDocument/2006/relationships/tags" Target="../tags/tag857.xml"/><Relationship Id="rId6" Type="http://schemas.openxmlformats.org/officeDocument/2006/relationships/slideLayout" Target="../slideLayouts/slideLayout5.xml"/><Relationship Id="rId5" Type="http://schemas.openxmlformats.org/officeDocument/2006/relationships/tags" Target="../tags/tag861.xml"/><Relationship Id="rId4" Type="http://schemas.openxmlformats.org/officeDocument/2006/relationships/tags" Target="../tags/tag860.xml"/></Relationships>
</file>

<file path=ppt/slides/_rels/slide15.xml.rels><?xml version="1.0" encoding="UTF-8" standalone="yes"?>
<Relationships xmlns="http://schemas.openxmlformats.org/package/2006/relationships"><Relationship Id="rId26" Type="http://schemas.openxmlformats.org/officeDocument/2006/relationships/tags" Target="../tags/tag887.xml"/><Relationship Id="rId21" Type="http://schemas.openxmlformats.org/officeDocument/2006/relationships/tags" Target="../tags/tag882.xml"/><Relationship Id="rId42" Type="http://schemas.openxmlformats.org/officeDocument/2006/relationships/tags" Target="../tags/tag903.xml"/><Relationship Id="rId47" Type="http://schemas.openxmlformats.org/officeDocument/2006/relationships/tags" Target="../tags/tag908.xml"/><Relationship Id="rId63" Type="http://schemas.openxmlformats.org/officeDocument/2006/relationships/tags" Target="../tags/tag924.xml"/><Relationship Id="rId68" Type="http://schemas.openxmlformats.org/officeDocument/2006/relationships/tags" Target="../tags/tag929.xml"/><Relationship Id="rId84" Type="http://schemas.openxmlformats.org/officeDocument/2006/relationships/tags" Target="../tags/tag945.xml"/><Relationship Id="rId89" Type="http://schemas.openxmlformats.org/officeDocument/2006/relationships/tags" Target="../tags/tag950.xml"/><Relationship Id="rId112" Type="http://schemas.openxmlformats.org/officeDocument/2006/relationships/tags" Target="../tags/tag973.xml"/><Relationship Id="rId16" Type="http://schemas.openxmlformats.org/officeDocument/2006/relationships/tags" Target="../tags/tag877.xml"/><Relationship Id="rId107" Type="http://schemas.openxmlformats.org/officeDocument/2006/relationships/tags" Target="../tags/tag968.xml"/><Relationship Id="rId11" Type="http://schemas.openxmlformats.org/officeDocument/2006/relationships/tags" Target="../tags/tag872.xml"/><Relationship Id="rId32" Type="http://schemas.openxmlformats.org/officeDocument/2006/relationships/tags" Target="../tags/tag893.xml"/><Relationship Id="rId37" Type="http://schemas.openxmlformats.org/officeDocument/2006/relationships/tags" Target="../tags/tag898.xml"/><Relationship Id="rId53" Type="http://schemas.openxmlformats.org/officeDocument/2006/relationships/tags" Target="../tags/tag914.xml"/><Relationship Id="rId58" Type="http://schemas.openxmlformats.org/officeDocument/2006/relationships/tags" Target="../tags/tag919.xml"/><Relationship Id="rId74" Type="http://schemas.openxmlformats.org/officeDocument/2006/relationships/tags" Target="../tags/tag935.xml"/><Relationship Id="rId79" Type="http://schemas.openxmlformats.org/officeDocument/2006/relationships/tags" Target="../tags/tag940.xml"/><Relationship Id="rId102" Type="http://schemas.openxmlformats.org/officeDocument/2006/relationships/tags" Target="../tags/tag963.xml"/><Relationship Id="rId5" Type="http://schemas.openxmlformats.org/officeDocument/2006/relationships/tags" Target="../tags/tag866.xml"/><Relationship Id="rId90" Type="http://schemas.openxmlformats.org/officeDocument/2006/relationships/tags" Target="../tags/tag951.xml"/><Relationship Id="rId95" Type="http://schemas.openxmlformats.org/officeDocument/2006/relationships/tags" Target="../tags/tag956.xml"/><Relationship Id="rId22" Type="http://schemas.openxmlformats.org/officeDocument/2006/relationships/tags" Target="../tags/tag883.xml"/><Relationship Id="rId27" Type="http://schemas.openxmlformats.org/officeDocument/2006/relationships/tags" Target="../tags/tag888.xml"/><Relationship Id="rId43" Type="http://schemas.openxmlformats.org/officeDocument/2006/relationships/tags" Target="../tags/tag904.xml"/><Relationship Id="rId48" Type="http://schemas.openxmlformats.org/officeDocument/2006/relationships/tags" Target="../tags/tag909.xml"/><Relationship Id="rId64" Type="http://schemas.openxmlformats.org/officeDocument/2006/relationships/tags" Target="../tags/tag925.xml"/><Relationship Id="rId69" Type="http://schemas.openxmlformats.org/officeDocument/2006/relationships/tags" Target="../tags/tag930.xml"/><Relationship Id="rId113" Type="http://schemas.openxmlformats.org/officeDocument/2006/relationships/tags" Target="../tags/tag974.xml"/><Relationship Id="rId80" Type="http://schemas.openxmlformats.org/officeDocument/2006/relationships/tags" Target="../tags/tag941.xml"/><Relationship Id="rId85" Type="http://schemas.openxmlformats.org/officeDocument/2006/relationships/tags" Target="../tags/tag946.xml"/><Relationship Id="rId12" Type="http://schemas.openxmlformats.org/officeDocument/2006/relationships/tags" Target="../tags/tag873.xml"/><Relationship Id="rId17" Type="http://schemas.openxmlformats.org/officeDocument/2006/relationships/tags" Target="../tags/tag878.xml"/><Relationship Id="rId33" Type="http://schemas.openxmlformats.org/officeDocument/2006/relationships/tags" Target="../tags/tag894.xml"/><Relationship Id="rId38" Type="http://schemas.openxmlformats.org/officeDocument/2006/relationships/tags" Target="../tags/tag899.xml"/><Relationship Id="rId59" Type="http://schemas.openxmlformats.org/officeDocument/2006/relationships/tags" Target="../tags/tag920.xml"/><Relationship Id="rId103" Type="http://schemas.openxmlformats.org/officeDocument/2006/relationships/tags" Target="../tags/tag964.xml"/><Relationship Id="rId108" Type="http://schemas.openxmlformats.org/officeDocument/2006/relationships/tags" Target="../tags/tag969.xml"/><Relationship Id="rId54" Type="http://schemas.openxmlformats.org/officeDocument/2006/relationships/tags" Target="../tags/tag915.xml"/><Relationship Id="rId70" Type="http://schemas.openxmlformats.org/officeDocument/2006/relationships/tags" Target="../tags/tag931.xml"/><Relationship Id="rId75" Type="http://schemas.openxmlformats.org/officeDocument/2006/relationships/tags" Target="../tags/tag936.xml"/><Relationship Id="rId91" Type="http://schemas.openxmlformats.org/officeDocument/2006/relationships/tags" Target="../tags/tag952.xml"/><Relationship Id="rId96" Type="http://schemas.openxmlformats.org/officeDocument/2006/relationships/tags" Target="../tags/tag957.xml"/><Relationship Id="rId1" Type="http://schemas.openxmlformats.org/officeDocument/2006/relationships/tags" Target="../tags/tag862.xml"/><Relationship Id="rId6" Type="http://schemas.openxmlformats.org/officeDocument/2006/relationships/tags" Target="../tags/tag867.xml"/><Relationship Id="rId15" Type="http://schemas.openxmlformats.org/officeDocument/2006/relationships/tags" Target="../tags/tag876.xml"/><Relationship Id="rId23" Type="http://schemas.openxmlformats.org/officeDocument/2006/relationships/tags" Target="../tags/tag884.xml"/><Relationship Id="rId28" Type="http://schemas.openxmlformats.org/officeDocument/2006/relationships/tags" Target="../tags/tag889.xml"/><Relationship Id="rId36" Type="http://schemas.openxmlformats.org/officeDocument/2006/relationships/tags" Target="../tags/tag897.xml"/><Relationship Id="rId49" Type="http://schemas.openxmlformats.org/officeDocument/2006/relationships/tags" Target="../tags/tag910.xml"/><Relationship Id="rId57" Type="http://schemas.openxmlformats.org/officeDocument/2006/relationships/tags" Target="../tags/tag918.xml"/><Relationship Id="rId106" Type="http://schemas.openxmlformats.org/officeDocument/2006/relationships/tags" Target="../tags/tag967.xml"/><Relationship Id="rId114" Type="http://schemas.openxmlformats.org/officeDocument/2006/relationships/slideLayout" Target="../slideLayouts/slideLayout2.xml"/><Relationship Id="rId10" Type="http://schemas.openxmlformats.org/officeDocument/2006/relationships/tags" Target="../tags/tag871.xml"/><Relationship Id="rId31" Type="http://schemas.openxmlformats.org/officeDocument/2006/relationships/tags" Target="../tags/tag892.xml"/><Relationship Id="rId44" Type="http://schemas.openxmlformats.org/officeDocument/2006/relationships/tags" Target="../tags/tag905.xml"/><Relationship Id="rId52" Type="http://schemas.openxmlformats.org/officeDocument/2006/relationships/tags" Target="../tags/tag913.xml"/><Relationship Id="rId60" Type="http://schemas.openxmlformats.org/officeDocument/2006/relationships/tags" Target="../tags/tag921.xml"/><Relationship Id="rId65" Type="http://schemas.openxmlformats.org/officeDocument/2006/relationships/tags" Target="../tags/tag926.xml"/><Relationship Id="rId73" Type="http://schemas.openxmlformats.org/officeDocument/2006/relationships/tags" Target="../tags/tag934.xml"/><Relationship Id="rId78" Type="http://schemas.openxmlformats.org/officeDocument/2006/relationships/tags" Target="../tags/tag939.xml"/><Relationship Id="rId81" Type="http://schemas.openxmlformats.org/officeDocument/2006/relationships/tags" Target="../tags/tag942.xml"/><Relationship Id="rId86" Type="http://schemas.openxmlformats.org/officeDocument/2006/relationships/tags" Target="../tags/tag947.xml"/><Relationship Id="rId94" Type="http://schemas.openxmlformats.org/officeDocument/2006/relationships/tags" Target="../tags/tag955.xml"/><Relationship Id="rId99" Type="http://schemas.openxmlformats.org/officeDocument/2006/relationships/tags" Target="../tags/tag960.xml"/><Relationship Id="rId101" Type="http://schemas.openxmlformats.org/officeDocument/2006/relationships/tags" Target="../tags/tag962.xml"/><Relationship Id="rId4" Type="http://schemas.openxmlformats.org/officeDocument/2006/relationships/tags" Target="../tags/tag865.xml"/><Relationship Id="rId9" Type="http://schemas.openxmlformats.org/officeDocument/2006/relationships/tags" Target="../tags/tag870.xml"/><Relationship Id="rId13" Type="http://schemas.openxmlformats.org/officeDocument/2006/relationships/tags" Target="../tags/tag874.xml"/><Relationship Id="rId18" Type="http://schemas.openxmlformats.org/officeDocument/2006/relationships/tags" Target="../tags/tag879.xml"/><Relationship Id="rId39" Type="http://schemas.openxmlformats.org/officeDocument/2006/relationships/tags" Target="../tags/tag900.xml"/><Relationship Id="rId109" Type="http://schemas.openxmlformats.org/officeDocument/2006/relationships/tags" Target="../tags/tag970.xml"/><Relationship Id="rId34" Type="http://schemas.openxmlformats.org/officeDocument/2006/relationships/tags" Target="../tags/tag895.xml"/><Relationship Id="rId50" Type="http://schemas.openxmlformats.org/officeDocument/2006/relationships/tags" Target="../tags/tag911.xml"/><Relationship Id="rId55" Type="http://schemas.openxmlformats.org/officeDocument/2006/relationships/tags" Target="../tags/tag916.xml"/><Relationship Id="rId76" Type="http://schemas.openxmlformats.org/officeDocument/2006/relationships/tags" Target="../tags/tag937.xml"/><Relationship Id="rId97" Type="http://schemas.openxmlformats.org/officeDocument/2006/relationships/tags" Target="../tags/tag958.xml"/><Relationship Id="rId104" Type="http://schemas.openxmlformats.org/officeDocument/2006/relationships/tags" Target="../tags/tag965.xml"/><Relationship Id="rId7" Type="http://schemas.openxmlformats.org/officeDocument/2006/relationships/tags" Target="../tags/tag868.xml"/><Relationship Id="rId71" Type="http://schemas.openxmlformats.org/officeDocument/2006/relationships/tags" Target="../tags/tag932.xml"/><Relationship Id="rId92" Type="http://schemas.openxmlformats.org/officeDocument/2006/relationships/tags" Target="../tags/tag953.xml"/><Relationship Id="rId2" Type="http://schemas.openxmlformats.org/officeDocument/2006/relationships/tags" Target="../tags/tag863.xml"/><Relationship Id="rId29" Type="http://schemas.openxmlformats.org/officeDocument/2006/relationships/tags" Target="../tags/tag890.xml"/><Relationship Id="rId24" Type="http://schemas.openxmlformats.org/officeDocument/2006/relationships/tags" Target="../tags/tag885.xml"/><Relationship Id="rId40" Type="http://schemas.openxmlformats.org/officeDocument/2006/relationships/tags" Target="../tags/tag901.xml"/><Relationship Id="rId45" Type="http://schemas.openxmlformats.org/officeDocument/2006/relationships/tags" Target="../tags/tag906.xml"/><Relationship Id="rId66" Type="http://schemas.openxmlformats.org/officeDocument/2006/relationships/tags" Target="../tags/tag927.xml"/><Relationship Id="rId87" Type="http://schemas.openxmlformats.org/officeDocument/2006/relationships/tags" Target="../tags/tag948.xml"/><Relationship Id="rId110" Type="http://schemas.openxmlformats.org/officeDocument/2006/relationships/tags" Target="../tags/tag971.xml"/><Relationship Id="rId115" Type="http://schemas.openxmlformats.org/officeDocument/2006/relationships/image" Target="../media/image12.png"/><Relationship Id="rId61" Type="http://schemas.openxmlformats.org/officeDocument/2006/relationships/tags" Target="../tags/tag922.xml"/><Relationship Id="rId82" Type="http://schemas.openxmlformats.org/officeDocument/2006/relationships/tags" Target="../tags/tag943.xml"/><Relationship Id="rId19" Type="http://schemas.openxmlformats.org/officeDocument/2006/relationships/tags" Target="../tags/tag880.xml"/><Relationship Id="rId14" Type="http://schemas.openxmlformats.org/officeDocument/2006/relationships/tags" Target="../tags/tag875.xml"/><Relationship Id="rId30" Type="http://schemas.openxmlformats.org/officeDocument/2006/relationships/tags" Target="../tags/tag891.xml"/><Relationship Id="rId35" Type="http://schemas.openxmlformats.org/officeDocument/2006/relationships/tags" Target="../tags/tag896.xml"/><Relationship Id="rId56" Type="http://schemas.openxmlformats.org/officeDocument/2006/relationships/tags" Target="../tags/tag917.xml"/><Relationship Id="rId77" Type="http://schemas.openxmlformats.org/officeDocument/2006/relationships/tags" Target="../tags/tag938.xml"/><Relationship Id="rId100" Type="http://schemas.openxmlformats.org/officeDocument/2006/relationships/tags" Target="../tags/tag961.xml"/><Relationship Id="rId105" Type="http://schemas.openxmlformats.org/officeDocument/2006/relationships/tags" Target="../tags/tag966.xml"/><Relationship Id="rId8" Type="http://schemas.openxmlformats.org/officeDocument/2006/relationships/tags" Target="../tags/tag869.xml"/><Relationship Id="rId51" Type="http://schemas.openxmlformats.org/officeDocument/2006/relationships/tags" Target="../tags/tag912.xml"/><Relationship Id="rId72" Type="http://schemas.openxmlformats.org/officeDocument/2006/relationships/tags" Target="../tags/tag933.xml"/><Relationship Id="rId93" Type="http://schemas.openxmlformats.org/officeDocument/2006/relationships/tags" Target="../tags/tag954.xml"/><Relationship Id="rId98" Type="http://schemas.openxmlformats.org/officeDocument/2006/relationships/tags" Target="../tags/tag959.xml"/><Relationship Id="rId3" Type="http://schemas.openxmlformats.org/officeDocument/2006/relationships/tags" Target="../tags/tag864.xml"/><Relationship Id="rId25" Type="http://schemas.openxmlformats.org/officeDocument/2006/relationships/tags" Target="../tags/tag886.xml"/><Relationship Id="rId46" Type="http://schemas.openxmlformats.org/officeDocument/2006/relationships/tags" Target="../tags/tag907.xml"/><Relationship Id="rId67" Type="http://schemas.openxmlformats.org/officeDocument/2006/relationships/tags" Target="../tags/tag928.xml"/><Relationship Id="rId20" Type="http://schemas.openxmlformats.org/officeDocument/2006/relationships/tags" Target="../tags/tag881.xml"/><Relationship Id="rId41" Type="http://schemas.openxmlformats.org/officeDocument/2006/relationships/tags" Target="../tags/tag902.xml"/><Relationship Id="rId62" Type="http://schemas.openxmlformats.org/officeDocument/2006/relationships/tags" Target="../tags/tag923.xml"/><Relationship Id="rId83" Type="http://schemas.openxmlformats.org/officeDocument/2006/relationships/tags" Target="../tags/tag944.xml"/><Relationship Id="rId88" Type="http://schemas.openxmlformats.org/officeDocument/2006/relationships/tags" Target="../tags/tag949.xml"/><Relationship Id="rId111" Type="http://schemas.openxmlformats.org/officeDocument/2006/relationships/tags" Target="../tags/tag972.xml"/></Relationships>
</file>

<file path=ppt/slides/_rels/slide16.xml.rels><?xml version="1.0" encoding="UTF-8" standalone="yes"?>
<Relationships xmlns="http://schemas.openxmlformats.org/package/2006/relationships"><Relationship Id="rId26" Type="http://schemas.openxmlformats.org/officeDocument/2006/relationships/tags" Target="../tags/tag1000.xml"/><Relationship Id="rId21" Type="http://schemas.openxmlformats.org/officeDocument/2006/relationships/tags" Target="../tags/tag995.xml"/><Relationship Id="rId42" Type="http://schemas.openxmlformats.org/officeDocument/2006/relationships/tags" Target="../tags/tag1016.xml"/><Relationship Id="rId47" Type="http://schemas.openxmlformats.org/officeDocument/2006/relationships/tags" Target="../tags/tag1021.xml"/><Relationship Id="rId63" Type="http://schemas.openxmlformats.org/officeDocument/2006/relationships/tags" Target="../tags/tag1037.xml"/><Relationship Id="rId68" Type="http://schemas.openxmlformats.org/officeDocument/2006/relationships/tags" Target="../tags/tag1042.xml"/><Relationship Id="rId84" Type="http://schemas.openxmlformats.org/officeDocument/2006/relationships/tags" Target="../tags/tag1058.xml"/><Relationship Id="rId89" Type="http://schemas.openxmlformats.org/officeDocument/2006/relationships/tags" Target="../tags/tag1063.xml"/><Relationship Id="rId112" Type="http://schemas.openxmlformats.org/officeDocument/2006/relationships/slideLayout" Target="../slideLayouts/slideLayout4.xml"/><Relationship Id="rId16" Type="http://schemas.openxmlformats.org/officeDocument/2006/relationships/tags" Target="../tags/tag990.xml"/><Relationship Id="rId107" Type="http://schemas.openxmlformats.org/officeDocument/2006/relationships/tags" Target="../tags/tag1081.xml"/><Relationship Id="rId11" Type="http://schemas.openxmlformats.org/officeDocument/2006/relationships/tags" Target="../tags/tag985.xml"/><Relationship Id="rId32" Type="http://schemas.openxmlformats.org/officeDocument/2006/relationships/tags" Target="../tags/tag1006.xml"/><Relationship Id="rId37" Type="http://schemas.openxmlformats.org/officeDocument/2006/relationships/tags" Target="../tags/tag1011.xml"/><Relationship Id="rId53" Type="http://schemas.openxmlformats.org/officeDocument/2006/relationships/tags" Target="../tags/tag1027.xml"/><Relationship Id="rId58" Type="http://schemas.openxmlformats.org/officeDocument/2006/relationships/tags" Target="../tags/tag1032.xml"/><Relationship Id="rId74" Type="http://schemas.openxmlformats.org/officeDocument/2006/relationships/tags" Target="../tags/tag1048.xml"/><Relationship Id="rId79" Type="http://schemas.openxmlformats.org/officeDocument/2006/relationships/tags" Target="../tags/tag1053.xml"/><Relationship Id="rId102" Type="http://schemas.openxmlformats.org/officeDocument/2006/relationships/tags" Target="../tags/tag1076.xml"/><Relationship Id="rId5" Type="http://schemas.openxmlformats.org/officeDocument/2006/relationships/tags" Target="../tags/tag979.xml"/><Relationship Id="rId90" Type="http://schemas.openxmlformats.org/officeDocument/2006/relationships/tags" Target="../tags/tag1064.xml"/><Relationship Id="rId95" Type="http://schemas.openxmlformats.org/officeDocument/2006/relationships/tags" Target="../tags/tag1069.xml"/><Relationship Id="rId22" Type="http://schemas.openxmlformats.org/officeDocument/2006/relationships/tags" Target="../tags/tag996.xml"/><Relationship Id="rId27" Type="http://schemas.openxmlformats.org/officeDocument/2006/relationships/tags" Target="../tags/tag1001.xml"/><Relationship Id="rId43" Type="http://schemas.openxmlformats.org/officeDocument/2006/relationships/tags" Target="../tags/tag1017.xml"/><Relationship Id="rId48" Type="http://schemas.openxmlformats.org/officeDocument/2006/relationships/tags" Target="../tags/tag1022.xml"/><Relationship Id="rId64" Type="http://schemas.openxmlformats.org/officeDocument/2006/relationships/tags" Target="../tags/tag1038.xml"/><Relationship Id="rId69" Type="http://schemas.openxmlformats.org/officeDocument/2006/relationships/tags" Target="../tags/tag1043.xml"/><Relationship Id="rId80" Type="http://schemas.openxmlformats.org/officeDocument/2006/relationships/tags" Target="../tags/tag1054.xml"/><Relationship Id="rId85" Type="http://schemas.openxmlformats.org/officeDocument/2006/relationships/tags" Target="../tags/tag1059.xml"/><Relationship Id="rId12" Type="http://schemas.openxmlformats.org/officeDocument/2006/relationships/tags" Target="../tags/tag986.xml"/><Relationship Id="rId17" Type="http://schemas.openxmlformats.org/officeDocument/2006/relationships/tags" Target="../tags/tag991.xml"/><Relationship Id="rId33" Type="http://schemas.openxmlformats.org/officeDocument/2006/relationships/tags" Target="../tags/tag1007.xml"/><Relationship Id="rId38" Type="http://schemas.openxmlformats.org/officeDocument/2006/relationships/tags" Target="../tags/tag1012.xml"/><Relationship Id="rId59" Type="http://schemas.openxmlformats.org/officeDocument/2006/relationships/tags" Target="../tags/tag1033.xml"/><Relationship Id="rId103" Type="http://schemas.openxmlformats.org/officeDocument/2006/relationships/tags" Target="../tags/tag1077.xml"/><Relationship Id="rId108" Type="http://schemas.openxmlformats.org/officeDocument/2006/relationships/tags" Target="../tags/tag1082.xml"/><Relationship Id="rId54" Type="http://schemas.openxmlformats.org/officeDocument/2006/relationships/tags" Target="../tags/tag1028.xml"/><Relationship Id="rId70" Type="http://schemas.openxmlformats.org/officeDocument/2006/relationships/tags" Target="../tags/tag1044.xml"/><Relationship Id="rId75" Type="http://schemas.openxmlformats.org/officeDocument/2006/relationships/tags" Target="../tags/tag1049.xml"/><Relationship Id="rId91" Type="http://schemas.openxmlformats.org/officeDocument/2006/relationships/tags" Target="../tags/tag1065.xml"/><Relationship Id="rId96" Type="http://schemas.openxmlformats.org/officeDocument/2006/relationships/tags" Target="../tags/tag1070.xml"/><Relationship Id="rId1" Type="http://schemas.openxmlformats.org/officeDocument/2006/relationships/tags" Target="../tags/tag975.xml"/><Relationship Id="rId6" Type="http://schemas.openxmlformats.org/officeDocument/2006/relationships/tags" Target="../tags/tag980.xml"/><Relationship Id="rId15" Type="http://schemas.openxmlformats.org/officeDocument/2006/relationships/tags" Target="../tags/tag989.xml"/><Relationship Id="rId23" Type="http://schemas.openxmlformats.org/officeDocument/2006/relationships/tags" Target="../tags/tag997.xml"/><Relationship Id="rId28" Type="http://schemas.openxmlformats.org/officeDocument/2006/relationships/tags" Target="../tags/tag1002.xml"/><Relationship Id="rId36" Type="http://schemas.openxmlformats.org/officeDocument/2006/relationships/tags" Target="../tags/tag1010.xml"/><Relationship Id="rId49" Type="http://schemas.openxmlformats.org/officeDocument/2006/relationships/tags" Target="../tags/tag1023.xml"/><Relationship Id="rId57" Type="http://schemas.openxmlformats.org/officeDocument/2006/relationships/tags" Target="../tags/tag1031.xml"/><Relationship Id="rId106" Type="http://schemas.openxmlformats.org/officeDocument/2006/relationships/tags" Target="../tags/tag1080.xml"/><Relationship Id="rId10" Type="http://schemas.openxmlformats.org/officeDocument/2006/relationships/tags" Target="../tags/tag984.xml"/><Relationship Id="rId31" Type="http://schemas.openxmlformats.org/officeDocument/2006/relationships/tags" Target="../tags/tag1005.xml"/><Relationship Id="rId44" Type="http://schemas.openxmlformats.org/officeDocument/2006/relationships/tags" Target="../tags/tag1018.xml"/><Relationship Id="rId52" Type="http://schemas.openxmlformats.org/officeDocument/2006/relationships/tags" Target="../tags/tag1026.xml"/><Relationship Id="rId60" Type="http://schemas.openxmlformats.org/officeDocument/2006/relationships/tags" Target="../tags/tag1034.xml"/><Relationship Id="rId65" Type="http://schemas.openxmlformats.org/officeDocument/2006/relationships/tags" Target="../tags/tag1039.xml"/><Relationship Id="rId73" Type="http://schemas.openxmlformats.org/officeDocument/2006/relationships/tags" Target="../tags/tag1047.xml"/><Relationship Id="rId78" Type="http://schemas.openxmlformats.org/officeDocument/2006/relationships/tags" Target="../tags/tag1052.xml"/><Relationship Id="rId81" Type="http://schemas.openxmlformats.org/officeDocument/2006/relationships/tags" Target="../tags/tag1055.xml"/><Relationship Id="rId86" Type="http://schemas.openxmlformats.org/officeDocument/2006/relationships/tags" Target="../tags/tag1060.xml"/><Relationship Id="rId94" Type="http://schemas.openxmlformats.org/officeDocument/2006/relationships/tags" Target="../tags/tag1068.xml"/><Relationship Id="rId99" Type="http://schemas.openxmlformats.org/officeDocument/2006/relationships/tags" Target="../tags/tag1073.xml"/><Relationship Id="rId101" Type="http://schemas.openxmlformats.org/officeDocument/2006/relationships/tags" Target="../tags/tag1075.xml"/><Relationship Id="rId4" Type="http://schemas.openxmlformats.org/officeDocument/2006/relationships/tags" Target="../tags/tag978.xml"/><Relationship Id="rId9" Type="http://schemas.openxmlformats.org/officeDocument/2006/relationships/tags" Target="../tags/tag983.xml"/><Relationship Id="rId13" Type="http://schemas.openxmlformats.org/officeDocument/2006/relationships/tags" Target="../tags/tag987.xml"/><Relationship Id="rId18" Type="http://schemas.openxmlformats.org/officeDocument/2006/relationships/tags" Target="../tags/tag992.xml"/><Relationship Id="rId39" Type="http://schemas.openxmlformats.org/officeDocument/2006/relationships/tags" Target="../tags/tag1013.xml"/><Relationship Id="rId109" Type="http://schemas.openxmlformats.org/officeDocument/2006/relationships/tags" Target="../tags/tag1083.xml"/><Relationship Id="rId34" Type="http://schemas.openxmlformats.org/officeDocument/2006/relationships/tags" Target="../tags/tag1008.xml"/><Relationship Id="rId50" Type="http://schemas.openxmlformats.org/officeDocument/2006/relationships/tags" Target="../tags/tag1024.xml"/><Relationship Id="rId55" Type="http://schemas.openxmlformats.org/officeDocument/2006/relationships/tags" Target="../tags/tag1029.xml"/><Relationship Id="rId76" Type="http://schemas.openxmlformats.org/officeDocument/2006/relationships/tags" Target="../tags/tag1050.xml"/><Relationship Id="rId97" Type="http://schemas.openxmlformats.org/officeDocument/2006/relationships/tags" Target="../tags/tag1071.xml"/><Relationship Id="rId104" Type="http://schemas.openxmlformats.org/officeDocument/2006/relationships/tags" Target="../tags/tag1078.xml"/><Relationship Id="rId7" Type="http://schemas.openxmlformats.org/officeDocument/2006/relationships/tags" Target="../tags/tag981.xml"/><Relationship Id="rId71" Type="http://schemas.openxmlformats.org/officeDocument/2006/relationships/tags" Target="../tags/tag1045.xml"/><Relationship Id="rId92" Type="http://schemas.openxmlformats.org/officeDocument/2006/relationships/tags" Target="../tags/tag1066.xml"/><Relationship Id="rId2" Type="http://schemas.openxmlformats.org/officeDocument/2006/relationships/tags" Target="../tags/tag976.xml"/><Relationship Id="rId29" Type="http://schemas.openxmlformats.org/officeDocument/2006/relationships/tags" Target="../tags/tag1003.xml"/><Relationship Id="rId24" Type="http://schemas.openxmlformats.org/officeDocument/2006/relationships/tags" Target="../tags/tag998.xml"/><Relationship Id="rId40" Type="http://schemas.openxmlformats.org/officeDocument/2006/relationships/tags" Target="../tags/tag1014.xml"/><Relationship Id="rId45" Type="http://schemas.openxmlformats.org/officeDocument/2006/relationships/tags" Target="../tags/tag1019.xml"/><Relationship Id="rId66" Type="http://schemas.openxmlformats.org/officeDocument/2006/relationships/tags" Target="../tags/tag1040.xml"/><Relationship Id="rId87" Type="http://schemas.openxmlformats.org/officeDocument/2006/relationships/tags" Target="../tags/tag1061.xml"/><Relationship Id="rId110" Type="http://schemas.openxmlformats.org/officeDocument/2006/relationships/tags" Target="../tags/tag1084.xml"/><Relationship Id="rId61" Type="http://schemas.openxmlformats.org/officeDocument/2006/relationships/tags" Target="../tags/tag1035.xml"/><Relationship Id="rId82" Type="http://schemas.openxmlformats.org/officeDocument/2006/relationships/tags" Target="../tags/tag1056.xml"/><Relationship Id="rId19" Type="http://schemas.openxmlformats.org/officeDocument/2006/relationships/tags" Target="../tags/tag993.xml"/><Relationship Id="rId14" Type="http://schemas.openxmlformats.org/officeDocument/2006/relationships/tags" Target="../tags/tag988.xml"/><Relationship Id="rId30" Type="http://schemas.openxmlformats.org/officeDocument/2006/relationships/tags" Target="../tags/tag1004.xml"/><Relationship Id="rId35" Type="http://schemas.openxmlformats.org/officeDocument/2006/relationships/tags" Target="../tags/tag1009.xml"/><Relationship Id="rId56" Type="http://schemas.openxmlformats.org/officeDocument/2006/relationships/tags" Target="../tags/tag1030.xml"/><Relationship Id="rId77" Type="http://schemas.openxmlformats.org/officeDocument/2006/relationships/tags" Target="../tags/tag1051.xml"/><Relationship Id="rId100" Type="http://schemas.openxmlformats.org/officeDocument/2006/relationships/tags" Target="../tags/tag1074.xml"/><Relationship Id="rId105" Type="http://schemas.openxmlformats.org/officeDocument/2006/relationships/tags" Target="../tags/tag1079.xml"/><Relationship Id="rId8" Type="http://schemas.openxmlformats.org/officeDocument/2006/relationships/tags" Target="../tags/tag982.xml"/><Relationship Id="rId51" Type="http://schemas.openxmlformats.org/officeDocument/2006/relationships/tags" Target="../tags/tag1025.xml"/><Relationship Id="rId72" Type="http://schemas.openxmlformats.org/officeDocument/2006/relationships/tags" Target="../tags/tag1046.xml"/><Relationship Id="rId93" Type="http://schemas.openxmlformats.org/officeDocument/2006/relationships/tags" Target="../tags/tag1067.xml"/><Relationship Id="rId98" Type="http://schemas.openxmlformats.org/officeDocument/2006/relationships/tags" Target="../tags/tag1072.xml"/><Relationship Id="rId3" Type="http://schemas.openxmlformats.org/officeDocument/2006/relationships/tags" Target="../tags/tag977.xml"/><Relationship Id="rId25" Type="http://schemas.openxmlformats.org/officeDocument/2006/relationships/tags" Target="../tags/tag999.xml"/><Relationship Id="rId46" Type="http://schemas.openxmlformats.org/officeDocument/2006/relationships/tags" Target="../tags/tag1020.xml"/><Relationship Id="rId67" Type="http://schemas.openxmlformats.org/officeDocument/2006/relationships/tags" Target="../tags/tag1041.xml"/><Relationship Id="rId20" Type="http://schemas.openxmlformats.org/officeDocument/2006/relationships/tags" Target="../tags/tag994.xml"/><Relationship Id="rId41" Type="http://schemas.openxmlformats.org/officeDocument/2006/relationships/tags" Target="../tags/tag1015.xml"/><Relationship Id="rId62" Type="http://schemas.openxmlformats.org/officeDocument/2006/relationships/tags" Target="../tags/tag1036.xml"/><Relationship Id="rId83" Type="http://schemas.openxmlformats.org/officeDocument/2006/relationships/tags" Target="../tags/tag1057.xml"/><Relationship Id="rId88" Type="http://schemas.openxmlformats.org/officeDocument/2006/relationships/tags" Target="../tags/tag1062.xml"/><Relationship Id="rId111" Type="http://schemas.openxmlformats.org/officeDocument/2006/relationships/tags" Target="../tags/tag1085.xml"/></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088.xml"/><Relationship Id="rId7" Type="http://schemas.openxmlformats.org/officeDocument/2006/relationships/notesSlide" Target="../notesSlides/notesSlide4.xml"/><Relationship Id="rId2" Type="http://schemas.openxmlformats.org/officeDocument/2006/relationships/tags" Target="../tags/tag1087.xml"/><Relationship Id="rId1" Type="http://schemas.openxmlformats.org/officeDocument/2006/relationships/tags" Target="../tags/tag1086.xml"/><Relationship Id="rId6" Type="http://schemas.openxmlformats.org/officeDocument/2006/relationships/slideLayout" Target="../slideLayouts/slideLayout5.xml"/><Relationship Id="rId11" Type="http://schemas.openxmlformats.org/officeDocument/2006/relationships/image" Target="../media/image19.png"/><Relationship Id="rId5" Type="http://schemas.openxmlformats.org/officeDocument/2006/relationships/tags" Target="../tags/tag1090.xml"/><Relationship Id="rId10" Type="http://schemas.openxmlformats.org/officeDocument/2006/relationships/image" Target="../media/image15.png"/><Relationship Id="rId4" Type="http://schemas.openxmlformats.org/officeDocument/2006/relationships/tags" Target="../tags/tag1089.xml"/><Relationship Id="rId9" Type="http://schemas.microsoft.com/office/2007/relationships/hdphoto" Target="../media/hdphoto3.wdp"/></Relationships>
</file>

<file path=ppt/slides/_rels/slide18.xml.rels><?xml version="1.0" encoding="UTF-8" standalone="yes"?>
<Relationships xmlns="http://schemas.openxmlformats.org/package/2006/relationships"><Relationship Id="rId26" Type="http://schemas.openxmlformats.org/officeDocument/2006/relationships/tags" Target="../tags/tag1116.xml"/><Relationship Id="rId117" Type="http://schemas.openxmlformats.org/officeDocument/2006/relationships/tags" Target="../tags/tag1207.xml"/><Relationship Id="rId21" Type="http://schemas.openxmlformats.org/officeDocument/2006/relationships/tags" Target="../tags/tag1111.xml"/><Relationship Id="rId42" Type="http://schemas.openxmlformats.org/officeDocument/2006/relationships/tags" Target="../tags/tag1132.xml"/><Relationship Id="rId47" Type="http://schemas.openxmlformats.org/officeDocument/2006/relationships/tags" Target="../tags/tag1137.xml"/><Relationship Id="rId63" Type="http://schemas.openxmlformats.org/officeDocument/2006/relationships/tags" Target="../tags/tag1153.xml"/><Relationship Id="rId68" Type="http://schemas.openxmlformats.org/officeDocument/2006/relationships/tags" Target="../tags/tag1158.xml"/><Relationship Id="rId84" Type="http://schemas.openxmlformats.org/officeDocument/2006/relationships/tags" Target="../tags/tag1174.xml"/><Relationship Id="rId89" Type="http://schemas.openxmlformats.org/officeDocument/2006/relationships/tags" Target="../tags/tag1179.xml"/><Relationship Id="rId112" Type="http://schemas.openxmlformats.org/officeDocument/2006/relationships/tags" Target="../tags/tag1202.xml"/><Relationship Id="rId16" Type="http://schemas.openxmlformats.org/officeDocument/2006/relationships/tags" Target="../tags/tag1106.xml"/><Relationship Id="rId107" Type="http://schemas.openxmlformats.org/officeDocument/2006/relationships/tags" Target="../tags/tag1197.xml"/><Relationship Id="rId11" Type="http://schemas.openxmlformats.org/officeDocument/2006/relationships/tags" Target="../tags/tag1101.xml"/><Relationship Id="rId32" Type="http://schemas.openxmlformats.org/officeDocument/2006/relationships/tags" Target="../tags/tag1122.xml"/><Relationship Id="rId37" Type="http://schemas.openxmlformats.org/officeDocument/2006/relationships/tags" Target="../tags/tag1127.xml"/><Relationship Id="rId53" Type="http://schemas.openxmlformats.org/officeDocument/2006/relationships/tags" Target="../tags/tag1143.xml"/><Relationship Id="rId58" Type="http://schemas.openxmlformats.org/officeDocument/2006/relationships/tags" Target="../tags/tag1148.xml"/><Relationship Id="rId74" Type="http://schemas.openxmlformats.org/officeDocument/2006/relationships/tags" Target="../tags/tag1164.xml"/><Relationship Id="rId79" Type="http://schemas.openxmlformats.org/officeDocument/2006/relationships/tags" Target="../tags/tag1169.xml"/><Relationship Id="rId102" Type="http://schemas.openxmlformats.org/officeDocument/2006/relationships/tags" Target="../tags/tag1192.xml"/><Relationship Id="rId5" Type="http://schemas.openxmlformats.org/officeDocument/2006/relationships/tags" Target="../tags/tag1095.xml"/><Relationship Id="rId90" Type="http://schemas.openxmlformats.org/officeDocument/2006/relationships/tags" Target="../tags/tag1180.xml"/><Relationship Id="rId95" Type="http://schemas.openxmlformats.org/officeDocument/2006/relationships/tags" Target="../tags/tag1185.xml"/><Relationship Id="rId22" Type="http://schemas.openxmlformats.org/officeDocument/2006/relationships/tags" Target="../tags/tag1112.xml"/><Relationship Id="rId27" Type="http://schemas.openxmlformats.org/officeDocument/2006/relationships/tags" Target="../tags/tag1117.xml"/><Relationship Id="rId43" Type="http://schemas.openxmlformats.org/officeDocument/2006/relationships/tags" Target="../tags/tag1133.xml"/><Relationship Id="rId48" Type="http://schemas.openxmlformats.org/officeDocument/2006/relationships/tags" Target="../tags/tag1138.xml"/><Relationship Id="rId64" Type="http://schemas.openxmlformats.org/officeDocument/2006/relationships/tags" Target="../tags/tag1154.xml"/><Relationship Id="rId69" Type="http://schemas.openxmlformats.org/officeDocument/2006/relationships/tags" Target="../tags/tag1159.xml"/><Relationship Id="rId113" Type="http://schemas.openxmlformats.org/officeDocument/2006/relationships/tags" Target="../tags/tag1203.xml"/><Relationship Id="rId118" Type="http://schemas.openxmlformats.org/officeDocument/2006/relationships/slideLayout" Target="../slideLayouts/slideLayout4.xml"/><Relationship Id="rId80" Type="http://schemas.openxmlformats.org/officeDocument/2006/relationships/tags" Target="../tags/tag1170.xml"/><Relationship Id="rId85" Type="http://schemas.openxmlformats.org/officeDocument/2006/relationships/tags" Target="../tags/tag1175.xml"/><Relationship Id="rId12" Type="http://schemas.openxmlformats.org/officeDocument/2006/relationships/tags" Target="../tags/tag1102.xml"/><Relationship Id="rId17" Type="http://schemas.openxmlformats.org/officeDocument/2006/relationships/tags" Target="../tags/tag1107.xml"/><Relationship Id="rId33" Type="http://schemas.openxmlformats.org/officeDocument/2006/relationships/tags" Target="../tags/tag1123.xml"/><Relationship Id="rId38" Type="http://schemas.openxmlformats.org/officeDocument/2006/relationships/tags" Target="../tags/tag1128.xml"/><Relationship Id="rId59" Type="http://schemas.openxmlformats.org/officeDocument/2006/relationships/tags" Target="../tags/tag1149.xml"/><Relationship Id="rId103" Type="http://schemas.openxmlformats.org/officeDocument/2006/relationships/tags" Target="../tags/tag1193.xml"/><Relationship Id="rId108" Type="http://schemas.openxmlformats.org/officeDocument/2006/relationships/tags" Target="../tags/tag1198.xml"/><Relationship Id="rId54" Type="http://schemas.openxmlformats.org/officeDocument/2006/relationships/tags" Target="../tags/tag1144.xml"/><Relationship Id="rId70" Type="http://schemas.openxmlformats.org/officeDocument/2006/relationships/tags" Target="../tags/tag1160.xml"/><Relationship Id="rId75" Type="http://schemas.openxmlformats.org/officeDocument/2006/relationships/tags" Target="../tags/tag1165.xml"/><Relationship Id="rId91" Type="http://schemas.openxmlformats.org/officeDocument/2006/relationships/tags" Target="../tags/tag1181.xml"/><Relationship Id="rId96" Type="http://schemas.openxmlformats.org/officeDocument/2006/relationships/tags" Target="../tags/tag1186.xml"/><Relationship Id="rId1" Type="http://schemas.openxmlformats.org/officeDocument/2006/relationships/tags" Target="../tags/tag1091.xml"/><Relationship Id="rId6" Type="http://schemas.openxmlformats.org/officeDocument/2006/relationships/tags" Target="../tags/tag1096.xml"/><Relationship Id="rId23" Type="http://schemas.openxmlformats.org/officeDocument/2006/relationships/tags" Target="../tags/tag1113.xml"/><Relationship Id="rId28" Type="http://schemas.openxmlformats.org/officeDocument/2006/relationships/tags" Target="../tags/tag1118.xml"/><Relationship Id="rId49" Type="http://schemas.openxmlformats.org/officeDocument/2006/relationships/tags" Target="../tags/tag1139.xml"/><Relationship Id="rId114" Type="http://schemas.openxmlformats.org/officeDocument/2006/relationships/tags" Target="../tags/tag1204.xml"/><Relationship Id="rId119" Type="http://schemas.openxmlformats.org/officeDocument/2006/relationships/image" Target="../media/image20.png"/><Relationship Id="rId10" Type="http://schemas.openxmlformats.org/officeDocument/2006/relationships/tags" Target="../tags/tag1100.xml"/><Relationship Id="rId31" Type="http://schemas.openxmlformats.org/officeDocument/2006/relationships/tags" Target="../tags/tag1121.xml"/><Relationship Id="rId44" Type="http://schemas.openxmlformats.org/officeDocument/2006/relationships/tags" Target="../tags/tag1134.xml"/><Relationship Id="rId52" Type="http://schemas.openxmlformats.org/officeDocument/2006/relationships/tags" Target="../tags/tag1142.xml"/><Relationship Id="rId60" Type="http://schemas.openxmlformats.org/officeDocument/2006/relationships/tags" Target="../tags/tag1150.xml"/><Relationship Id="rId65" Type="http://schemas.openxmlformats.org/officeDocument/2006/relationships/tags" Target="../tags/tag1155.xml"/><Relationship Id="rId73" Type="http://schemas.openxmlformats.org/officeDocument/2006/relationships/tags" Target="../tags/tag1163.xml"/><Relationship Id="rId78" Type="http://schemas.openxmlformats.org/officeDocument/2006/relationships/tags" Target="../tags/tag1168.xml"/><Relationship Id="rId81" Type="http://schemas.openxmlformats.org/officeDocument/2006/relationships/tags" Target="../tags/tag1171.xml"/><Relationship Id="rId86" Type="http://schemas.openxmlformats.org/officeDocument/2006/relationships/tags" Target="../tags/tag1176.xml"/><Relationship Id="rId94" Type="http://schemas.openxmlformats.org/officeDocument/2006/relationships/tags" Target="../tags/tag1184.xml"/><Relationship Id="rId99" Type="http://schemas.openxmlformats.org/officeDocument/2006/relationships/tags" Target="../tags/tag1189.xml"/><Relationship Id="rId101" Type="http://schemas.openxmlformats.org/officeDocument/2006/relationships/tags" Target="../tags/tag1191.xml"/><Relationship Id="rId4" Type="http://schemas.openxmlformats.org/officeDocument/2006/relationships/tags" Target="../tags/tag1094.xml"/><Relationship Id="rId9" Type="http://schemas.openxmlformats.org/officeDocument/2006/relationships/tags" Target="../tags/tag1099.xml"/><Relationship Id="rId13" Type="http://schemas.openxmlformats.org/officeDocument/2006/relationships/tags" Target="../tags/tag1103.xml"/><Relationship Id="rId18" Type="http://schemas.openxmlformats.org/officeDocument/2006/relationships/tags" Target="../tags/tag1108.xml"/><Relationship Id="rId39" Type="http://schemas.openxmlformats.org/officeDocument/2006/relationships/tags" Target="../tags/tag1129.xml"/><Relationship Id="rId109" Type="http://schemas.openxmlformats.org/officeDocument/2006/relationships/tags" Target="../tags/tag1199.xml"/><Relationship Id="rId34" Type="http://schemas.openxmlformats.org/officeDocument/2006/relationships/tags" Target="../tags/tag1124.xml"/><Relationship Id="rId50" Type="http://schemas.openxmlformats.org/officeDocument/2006/relationships/tags" Target="../tags/tag1140.xml"/><Relationship Id="rId55" Type="http://schemas.openxmlformats.org/officeDocument/2006/relationships/tags" Target="../tags/tag1145.xml"/><Relationship Id="rId76" Type="http://schemas.openxmlformats.org/officeDocument/2006/relationships/tags" Target="../tags/tag1166.xml"/><Relationship Id="rId97" Type="http://schemas.openxmlformats.org/officeDocument/2006/relationships/tags" Target="../tags/tag1187.xml"/><Relationship Id="rId104" Type="http://schemas.openxmlformats.org/officeDocument/2006/relationships/tags" Target="../tags/tag1194.xml"/><Relationship Id="rId7" Type="http://schemas.openxmlformats.org/officeDocument/2006/relationships/tags" Target="../tags/tag1097.xml"/><Relationship Id="rId71" Type="http://schemas.openxmlformats.org/officeDocument/2006/relationships/tags" Target="../tags/tag1161.xml"/><Relationship Id="rId92" Type="http://schemas.openxmlformats.org/officeDocument/2006/relationships/tags" Target="../tags/tag1182.xml"/><Relationship Id="rId2" Type="http://schemas.openxmlformats.org/officeDocument/2006/relationships/tags" Target="../tags/tag1092.xml"/><Relationship Id="rId29" Type="http://schemas.openxmlformats.org/officeDocument/2006/relationships/tags" Target="../tags/tag1119.xml"/><Relationship Id="rId24" Type="http://schemas.openxmlformats.org/officeDocument/2006/relationships/tags" Target="../tags/tag1114.xml"/><Relationship Id="rId40" Type="http://schemas.openxmlformats.org/officeDocument/2006/relationships/tags" Target="../tags/tag1130.xml"/><Relationship Id="rId45" Type="http://schemas.openxmlformats.org/officeDocument/2006/relationships/tags" Target="../tags/tag1135.xml"/><Relationship Id="rId66" Type="http://schemas.openxmlformats.org/officeDocument/2006/relationships/tags" Target="../tags/tag1156.xml"/><Relationship Id="rId87" Type="http://schemas.openxmlformats.org/officeDocument/2006/relationships/tags" Target="../tags/tag1177.xml"/><Relationship Id="rId110" Type="http://schemas.openxmlformats.org/officeDocument/2006/relationships/tags" Target="../tags/tag1200.xml"/><Relationship Id="rId115" Type="http://schemas.openxmlformats.org/officeDocument/2006/relationships/tags" Target="../tags/tag1205.xml"/><Relationship Id="rId61" Type="http://schemas.openxmlformats.org/officeDocument/2006/relationships/tags" Target="../tags/tag1151.xml"/><Relationship Id="rId82" Type="http://schemas.openxmlformats.org/officeDocument/2006/relationships/tags" Target="../tags/tag1172.xml"/><Relationship Id="rId19" Type="http://schemas.openxmlformats.org/officeDocument/2006/relationships/tags" Target="../tags/tag1109.xml"/><Relationship Id="rId14" Type="http://schemas.openxmlformats.org/officeDocument/2006/relationships/tags" Target="../tags/tag1104.xml"/><Relationship Id="rId30" Type="http://schemas.openxmlformats.org/officeDocument/2006/relationships/tags" Target="../tags/tag1120.xml"/><Relationship Id="rId35" Type="http://schemas.openxmlformats.org/officeDocument/2006/relationships/tags" Target="../tags/tag1125.xml"/><Relationship Id="rId56" Type="http://schemas.openxmlformats.org/officeDocument/2006/relationships/tags" Target="../tags/tag1146.xml"/><Relationship Id="rId77" Type="http://schemas.openxmlformats.org/officeDocument/2006/relationships/tags" Target="../tags/tag1167.xml"/><Relationship Id="rId100" Type="http://schemas.openxmlformats.org/officeDocument/2006/relationships/tags" Target="../tags/tag1190.xml"/><Relationship Id="rId105" Type="http://schemas.openxmlformats.org/officeDocument/2006/relationships/tags" Target="../tags/tag1195.xml"/><Relationship Id="rId8" Type="http://schemas.openxmlformats.org/officeDocument/2006/relationships/tags" Target="../tags/tag1098.xml"/><Relationship Id="rId51" Type="http://schemas.openxmlformats.org/officeDocument/2006/relationships/tags" Target="../tags/tag1141.xml"/><Relationship Id="rId72" Type="http://schemas.openxmlformats.org/officeDocument/2006/relationships/tags" Target="../tags/tag1162.xml"/><Relationship Id="rId93" Type="http://schemas.openxmlformats.org/officeDocument/2006/relationships/tags" Target="../tags/tag1183.xml"/><Relationship Id="rId98" Type="http://schemas.openxmlformats.org/officeDocument/2006/relationships/tags" Target="../tags/tag1188.xml"/><Relationship Id="rId3" Type="http://schemas.openxmlformats.org/officeDocument/2006/relationships/tags" Target="../tags/tag1093.xml"/><Relationship Id="rId25" Type="http://schemas.openxmlformats.org/officeDocument/2006/relationships/tags" Target="../tags/tag1115.xml"/><Relationship Id="rId46" Type="http://schemas.openxmlformats.org/officeDocument/2006/relationships/tags" Target="../tags/tag1136.xml"/><Relationship Id="rId67" Type="http://schemas.openxmlformats.org/officeDocument/2006/relationships/tags" Target="../tags/tag1157.xml"/><Relationship Id="rId116" Type="http://schemas.openxmlformats.org/officeDocument/2006/relationships/tags" Target="../tags/tag1206.xml"/><Relationship Id="rId20" Type="http://schemas.openxmlformats.org/officeDocument/2006/relationships/tags" Target="../tags/tag1110.xml"/><Relationship Id="rId41" Type="http://schemas.openxmlformats.org/officeDocument/2006/relationships/tags" Target="../tags/tag1131.xml"/><Relationship Id="rId62" Type="http://schemas.openxmlformats.org/officeDocument/2006/relationships/tags" Target="../tags/tag1152.xml"/><Relationship Id="rId83" Type="http://schemas.openxmlformats.org/officeDocument/2006/relationships/tags" Target="../tags/tag1173.xml"/><Relationship Id="rId88" Type="http://schemas.openxmlformats.org/officeDocument/2006/relationships/tags" Target="../tags/tag1178.xml"/><Relationship Id="rId111" Type="http://schemas.openxmlformats.org/officeDocument/2006/relationships/tags" Target="../tags/tag1201.xml"/><Relationship Id="rId15" Type="http://schemas.openxmlformats.org/officeDocument/2006/relationships/tags" Target="../tags/tag1105.xml"/><Relationship Id="rId36" Type="http://schemas.openxmlformats.org/officeDocument/2006/relationships/tags" Target="../tags/tag1126.xml"/><Relationship Id="rId57" Type="http://schemas.openxmlformats.org/officeDocument/2006/relationships/tags" Target="../tags/tag1147.xml"/><Relationship Id="rId106" Type="http://schemas.openxmlformats.org/officeDocument/2006/relationships/tags" Target="../tags/tag1196.xml"/></Relationships>
</file>

<file path=ppt/slides/_rels/slide19.xml.rels><?xml version="1.0" encoding="UTF-8" standalone="yes"?>
<Relationships xmlns="http://schemas.openxmlformats.org/package/2006/relationships"><Relationship Id="rId117" Type="http://schemas.openxmlformats.org/officeDocument/2006/relationships/tags" Target="../tags/tag1324.xml"/><Relationship Id="rId21" Type="http://schemas.openxmlformats.org/officeDocument/2006/relationships/tags" Target="../tags/tag1228.xml"/><Relationship Id="rId42" Type="http://schemas.openxmlformats.org/officeDocument/2006/relationships/tags" Target="../tags/tag1249.xml"/><Relationship Id="rId63" Type="http://schemas.openxmlformats.org/officeDocument/2006/relationships/tags" Target="../tags/tag1270.xml"/><Relationship Id="rId84" Type="http://schemas.openxmlformats.org/officeDocument/2006/relationships/tags" Target="../tags/tag1291.xml"/><Relationship Id="rId16" Type="http://schemas.openxmlformats.org/officeDocument/2006/relationships/tags" Target="../tags/tag1223.xml"/><Relationship Id="rId107" Type="http://schemas.openxmlformats.org/officeDocument/2006/relationships/tags" Target="../tags/tag1314.xml"/><Relationship Id="rId11" Type="http://schemas.openxmlformats.org/officeDocument/2006/relationships/tags" Target="../tags/tag1218.xml"/><Relationship Id="rId32" Type="http://schemas.openxmlformats.org/officeDocument/2006/relationships/tags" Target="../tags/tag1239.xml"/><Relationship Id="rId37" Type="http://schemas.openxmlformats.org/officeDocument/2006/relationships/tags" Target="../tags/tag1244.xml"/><Relationship Id="rId53" Type="http://schemas.openxmlformats.org/officeDocument/2006/relationships/tags" Target="../tags/tag1260.xml"/><Relationship Id="rId58" Type="http://schemas.openxmlformats.org/officeDocument/2006/relationships/tags" Target="../tags/tag1265.xml"/><Relationship Id="rId74" Type="http://schemas.openxmlformats.org/officeDocument/2006/relationships/tags" Target="../tags/tag1281.xml"/><Relationship Id="rId79" Type="http://schemas.openxmlformats.org/officeDocument/2006/relationships/tags" Target="../tags/tag1286.xml"/><Relationship Id="rId102" Type="http://schemas.openxmlformats.org/officeDocument/2006/relationships/tags" Target="../tags/tag1309.xml"/><Relationship Id="rId123" Type="http://schemas.openxmlformats.org/officeDocument/2006/relationships/tags" Target="../tags/tag1330.xml"/><Relationship Id="rId128" Type="http://schemas.openxmlformats.org/officeDocument/2006/relationships/tags" Target="../tags/tag1335.xml"/><Relationship Id="rId5" Type="http://schemas.openxmlformats.org/officeDocument/2006/relationships/tags" Target="../tags/tag1212.xml"/><Relationship Id="rId90" Type="http://schemas.openxmlformats.org/officeDocument/2006/relationships/tags" Target="../tags/tag1297.xml"/><Relationship Id="rId95" Type="http://schemas.openxmlformats.org/officeDocument/2006/relationships/tags" Target="../tags/tag1302.xml"/><Relationship Id="rId22" Type="http://schemas.openxmlformats.org/officeDocument/2006/relationships/tags" Target="../tags/tag1229.xml"/><Relationship Id="rId27" Type="http://schemas.openxmlformats.org/officeDocument/2006/relationships/tags" Target="../tags/tag1234.xml"/><Relationship Id="rId43" Type="http://schemas.openxmlformats.org/officeDocument/2006/relationships/tags" Target="../tags/tag1250.xml"/><Relationship Id="rId48" Type="http://schemas.openxmlformats.org/officeDocument/2006/relationships/tags" Target="../tags/tag1255.xml"/><Relationship Id="rId64" Type="http://schemas.openxmlformats.org/officeDocument/2006/relationships/tags" Target="../tags/tag1271.xml"/><Relationship Id="rId69" Type="http://schemas.openxmlformats.org/officeDocument/2006/relationships/tags" Target="../tags/tag1276.xml"/><Relationship Id="rId113" Type="http://schemas.openxmlformats.org/officeDocument/2006/relationships/tags" Target="../tags/tag1320.xml"/><Relationship Id="rId118" Type="http://schemas.openxmlformats.org/officeDocument/2006/relationships/tags" Target="../tags/tag1325.xml"/><Relationship Id="rId134" Type="http://schemas.openxmlformats.org/officeDocument/2006/relationships/image" Target="../media/image21.png"/><Relationship Id="rId80" Type="http://schemas.openxmlformats.org/officeDocument/2006/relationships/tags" Target="../tags/tag1287.xml"/><Relationship Id="rId85" Type="http://schemas.openxmlformats.org/officeDocument/2006/relationships/tags" Target="../tags/tag1292.xml"/><Relationship Id="rId12" Type="http://schemas.openxmlformats.org/officeDocument/2006/relationships/tags" Target="../tags/tag1219.xml"/><Relationship Id="rId17" Type="http://schemas.openxmlformats.org/officeDocument/2006/relationships/tags" Target="../tags/tag1224.xml"/><Relationship Id="rId33" Type="http://schemas.openxmlformats.org/officeDocument/2006/relationships/tags" Target="../tags/tag1240.xml"/><Relationship Id="rId38" Type="http://schemas.openxmlformats.org/officeDocument/2006/relationships/tags" Target="../tags/tag1245.xml"/><Relationship Id="rId59" Type="http://schemas.openxmlformats.org/officeDocument/2006/relationships/tags" Target="../tags/tag1266.xml"/><Relationship Id="rId103" Type="http://schemas.openxmlformats.org/officeDocument/2006/relationships/tags" Target="../tags/tag1310.xml"/><Relationship Id="rId108" Type="http://schemas.openxmlformats.org/officeDocument/2006/relationships/tags" Target="../tags/tag1315.xml"/><Relationship Id="rId124" Type="http://schemas.openxmlformats.org/officeDocument/2006/relationships/tags" Target="../tags/tag1331.xml"/><Relationship Id="rId129" Type="http://schemas.openxmlformats.org/officeDocument/2006/relationships/tags" Target="../tags/tag1336.xml"/><Relationship Id="rId54" Type="http://schemas.openxmlformats.org/officeDocument/2006/relationships/tags" Target="../tags/tag1261.xml"/><Relationship Id="rId70" Type="http://schemas.openxmlformats.org/officeDocument/2006/relationships/tags" Target="../tags/tag1277.xml"/><Relationship Id="rId75" Type="http://schemas.openxmlformats.org/officeDocument/2006/relationships/tags" Target="../tags/tag1282.xml"/><Relationship Id="rId91" Type="http://schemas.openxmlformats.org/officeDocument/2006/relationships/tags" Target="../tags/tag1298.xml"/><Relationship Id="rId96" Type="http://schemas.openxmlformats.org/officeDocument/2006/relationships/tags" Target="../tags/tag1303.xml"/><Relationship Id="rId1" Type="http://schemas.openxmlformats.org/officeDocument/2006/relationships/tags" Target="../tags/tag1208.xml"/><Relationship Id="rId6" Type="http://schemas.openxmlformats.org/officeDocument/2006/relationships/tags" Target="../tags/tag1213.xml"/><Relationship Id="rId23" Type="http://schemas.openxmlformats.org/officeDocument/2006/relationships/tags" Target="../tags/tag1230.xml"/><Relationship Id="rId28" Type="http://schemas.openxmlformats.org/officeDocument/2006/relationships/tags" Target="../tags/tag1235.xml"/><Relationship Id="rId49" Type="http://schemas.openxmlformats.org/officeDocument/2006/relationships/tags" Target="../tags/tag1256.xml"/><Relationship Id="rId114" Type="http://schemas.openxmlformats.org/officeDocument/2006/relationships/tags" Target="../tags/tag1321.xml"/><Relationship Id="rId119" Type="http://schemas.openxmlformats.org/officeDocument/2006/relationships/tags" Target="../tags/tag1326.xml"/><Relationship Id="rId44" Type="http://schemas.openxmlformats.org/officeDocument/2006/relationships/tags" Target="../tags/tag1251.xml"/><Relationship Id="rId60" Type="http://schemas.openxmlformats.org/officeDocument/2006/relationships/tags" Target="../tags/tag1267.xml"/><Relationship Id="rId65" Type="http://schemas.openxmlformats.org/officeDocument/2006/relationships/tags" Target="../tags/tag1272.xml"/><Relationship Id="rId81" Type="http://schemas.openxmlformats.org/officeDocument/2006/relationships/tags" Target="../tags/tag1288.xml"/><Relationship Id="rId86" Type="http://schemas.openxmlformats.org/officeDocument/2006/relationships/tags" Target="../tags/tag1293.xml"/><Relationship Id="rId130" Type="http://schemas.openxmlformats.org/officeDocument/2006/relationships/tags" Target="../tags/tag1337.xml"/><Relationship Id="rId13" Type="http://schemas.openxmlformats.org/officeDocument/2006/relationships/tags" Target="../tags/tag1220.xml"/><Relationship Id="rId18" Type="http://schemas.openxmlformats.org/officeDocument/2006/relationships/tags" Target="../tags/tag1225.xml"/><Relationship Id="rId39" Type="http://schemas.openxmlformats.org/officeDocument/2006/relationships/tags" Target="../tags/tag1246.xml"/><Relationship Id="rId109" Type="http://schemas.openxmlformats.org/officeDocument/2006/relationships/tags" Target="../tags/tag1316.xml"/><Relationship Id="rId34" Type="http://schemas.openxmlformats.org/officeDocument/2006/relationships/tags" Target="../tags/tag1241.xml"/><Relationship Id="rId50" Type="http://schemas.openxmlformats.org/officeDocument/2006/relationships/tags" Target="../tags/tag1257.xml"/><Relationship Id="rId55" Type="http://schemas.openxmlformats.org/officeDocument/2006/relationships/tags" Target="../tags/tag1262.xml"/><Relationship Id="rId76" Type="http://schemas.openxmlformats.org/officeDocument/2006/relationships/tags" Target="../tags/tag1283.xml"/><Relationship Id="rId97" Type="http://schemas.openxmlformats.org/officeDocument/2006/relationships/tags" Target="../tags/tag1304.xml"/><Relationship Id="rId104" Type="http://schemas.openxmlformats.org/officeDocument/2006/relationships/tags" Target="../tags/tag1311.xml"/><Relationship Id="rId120" Type="http://schemas.openxmlformats.org/officeDocument/2006/relationships/tags" Target="../tags/tag1327.xml"/><Relationship Id="rId125" Type="http://schemas.openxmlformats.org/officeDocument/2006/relationships/tags" Target="../tags/tag1332.xml"/><Relationship Id="rId7" Type="http://schemas.openxmlformats.org/officeDocument/2006/relationships/tags" Target="../tags/tag1214.xml"/><Relationship Id="rId71" Type="http://schemas.openxmlformats.org/officeDocument/2006/relationships/tags" Target="../tags/tag1278.xml"/><Relationship Id="rId92" Type="http://schemas.openxmlformats.org/officeDocument/2006/relationships/tags" Target="../tags/tag1299.xml"/><Relationship Id="rId2" Type="http://schemas.openxmlformats.org/officeDocument/2006/relationships/tags" Target="../tags/tag1209.xml"/><Relationship Id="rId29" Type="http://schemas.openxmlformats.org/officeDocument/2006/relationships/tags" Target="../tags/tag1236.xml"/><Relationship Id="rId24" Type="http://schemas.openxmlformats.org/officeDocument/2006/relationships/tags" Target="../tags/tag1231.xml"/><Relationship Id="rId40" Type="http://schemas.openxmlformats.org/officeDocument/2006/relationships/tags" Target="../tags/tag1247.xml"/><Relationship Id="rId45" Type="http://schemas.openxmlformats.org/officeDocument/2006/relationships/tags" Target="../tags/tag1252.xml"/><Relationship Id="rId66" Type="http://schemas.openxmlformats.org/officeDocument/2006/relationships/tags" Target="../tags/tag1273.xml"/><Relationship Id="rId87" Type="http://schemas.openxmlformats.org/officeDocument/2006/relationships/tags" Target="../tags/tag1294.xml"/><Relationship Id="rId110" Type="http://schemas.openxmlformats.org/officeDocument/2006/relationships/tags" Target="../tags/tag1317.xml"/><Relationship Id="rId115" Type="http://schemas.openxmlformats.org/officeDocument/2006/relationships/tags" Target="../tags/tag1322.xml"/><Relationship Id="rId131" Type="http://schemas.openxmlformats.org/officeDocument/2006/relationships/tags" Target="../tags/tag1338.xml"/><Relationship Id="rId61" Type="http://schemas.openxmlformats.org/officeDocument/2006/relationships/tags" Target="../tags/tag1268.xml"/><Relationship Id="rId82" Type="http://schemas.openxmlformats.org/officeDocument/2006/relationships/tags" Target="../tags/tag1289.xml"/><Relationship Id="rId19" Type="http://schemas.openxmlformats.org/officeDocument/2006/relationships/tags" Target="../tags/tag1226.xml"/><Relationship Id="rId14" Type="http://schemas.openxmlformats.org/officeDocument/2006/relationships/tags" Target="../tags/tag1221.xml"/><Relationship Id="rId30" Type="http://schemas.openxmlformats.org/officeDocument/2006/relationships/tags" Target="../tags/tag1237.xml"/><Relationship Id="rId35" Type="http://schemas.openxmlformats.org/officeDocument/2006/relationships/tags" Target="../tags/tag1242.xml"/><Relationship Id="rId56" Type="http://schemas.openxmlformats.org/officeDocument/2006/relationships/tags" Target="../tags/tag1263.xml"/><Relationship Id="rId77" Type="http://schemas.openxmlformats.org/officeDocument/2006/relationships/tags" Target="../tags/tag1284.xml"/><Relationship Id="rId100" Type="http://schemas.openxmlformats.org/officeDocument/2006/relationships/tags" Target="../tags/tag1307.xml"/><Relationship Id="rId105" Type="http://schemas.openxmlformats.org/officeDocument/2006/relationships/tags" Target="../tags/tag1312.xml"/><Relationship Id="rId126" Type="http://schemas.openxmlformats.org/officeDocument/2006/relationships/tags" Target="../tags/tag1333.xml"/><Relationship Id="rId8" Type="http://schemas.openxmlformats.org/officeDocument/2006/relationships/tags" Target="../tags/tag1215.xml"/><Relationship Id="rId51" Type="http://schemas.openxmlformats.org/officeDocument/2006/relationships/tags" Target="../tags/tag1258.xml"/><Relationship Id="rId72" Type="http://schemas.openxmlformats.org/officeDocument/2006/relationships/tags" Target="../tags/tag1279.xml"/><Relationship Id="rId93" Type="http://schemas.openxmlformats.org/officeDocument/2006/relationships/tags" Target="../tags/tag1300.xml"/><Relationship Id="rId98" Type="http://schemas.openxmlformats.org/officeDocument/2006/relationships/tags" Target="../tags/tag1305.xml"/><Relationship Id="rId121" Type="http://schemas.openxmlformats.org/officeDocument/2006/relationships/tags" Target="../tags/tag1328.xml"/><Relationship Id="rId3" Type="http://schemas.openxmlformats.org/officeDocument/2006/relationships/tags" Target="../tags/tag1210.xml"/><Relationship Id="rId25" Type="http://schemas.openxmlformats.org/officeDocument/2006/relationships/tags" Target="../tags/tag1232.xml"/><Relationship Id="rId46" Type="http://schemas.openxmlformats.org/officeDocument/2006/relationships/tags" Target="../tags/tag1253.xml"/><Relationship Id="rId67" Type="http://schemas.openxmlformats.org/officeDocument/2006/relationships/tags" Target="../tags/tag1274.xml"/><Relationship Id="rId116" Type="http://schemas.openxmlformats.org/officeDocument/2006/relationships/tags" Target="../tags/tag1323.xml"/><Relationship Id="rId20" Type="http://schemas.openxmlformats.org/officeDocument/2006/relationships/tags" Target="../tags/tag1227.xml"/><Relationship Id="rId41" Type="http://schemas.openxmlformats.org/officeDocument/2006/relationships/tags" Target="../tags/tag1248.xml"/><Relationship Id="rId62" Type="http://schemas.openxmlformats.org/officeDocument/2006/relationships/tags" Target="../tags/tag1269.xml"/><Relationship Id="rId83" Type="http://schemas.openxmlformats.org/officeDocument/2006/relationships/tags" Target="../tags/tag1290.xml"/><Relationship Id="rId88" Type="http://schemas.openxmlformats.org/officeDocument/2006/relationships/tags" Target="../tags/tag1295.xml"/><Relationship Id="rId111" Type="http://schemas.openxmlformats.org/officeDocument/2006/relationships/tags" Target="../tags/tag1318.xml"/><Relationship Id="rId132" Type="http://schemas.openxmlformats.org/officeDocument/2006/relationships/tags" Target="../tags/tag1339.xml"/><Relationship Id="rId15" Type="http://schemas.openxmlformats.org/officeDocument/2006/relationships/tags" Target="../tags/tag1222.xml"/><Relationship Id="rId36" Type="http://schemas.openxmlformats.org/officeDocument/2006/relationships/tags" Target="../tags/tag1243.xml"/><Relationship Id="rId57" Type="http://schemas.openxmlformats.org/officeDocument/2006/relationships/tags" Target="../tags/tag1264.xml"/><Relationship Id="rId106" Type="http://schemas.openxmlformats.org/officeDocument/2006/relationships/tags" Target="../tags/tag1313.xml"/><Relationship Id="rId127" Type="http://schemas.openxmlformats.org/officeDocument/2006/relationships/tags" Target="../tags/tag1334.xml"/><Relationship Id="rId10" Type="http://schemas.openxmlformats.org/officeDocument/2006/relationships/tags" Target="../tags/tag1217.xml"/><Relationship Id="rId31" Type="http://schemas.openxmlformats.org/officeDocument/2006/relationships/tags" Target="../tags/tag1238.xml"/><Relationship Id="rId52" Type="http://schemas.openxmlformats.org/officeDocument/2006/relationships/tags" Target="../tags/tag1259.xml"/><Relationship Id="rId73" Type="http://schemas.openxmlformats.org/officeDocument/2006/relationships/tags" Target="../tags/tag1280.xml"/><Relationship Id="rId78" Type="http://schemas.openxmlformats.org/officeDocument/2006/relationships/tags" Target="../tags/tag1285.xml"/><Relationship Id="rId94" Type="http://schemas.openxmlformats.org/officeDocument/2006/relationships/tags" Target="../tags/tag1301.xml"/><Relationship Id="rId99" Type="http://schemas.openxmlformats.org/officeDocument/2006/relationships/tags" Target="../tags/tag1306.xml"/><Relationship Id="rId101" Type="http://schemas.openxmlformats.org/officeDocument/2006/relationships/tags" Target="../tags/tag1308.xml"/><Relationship Id="rId122" Type="http://schemas.openxmlformats.org/officeDocument/2006/relationships/tags" Target="../tags/tag1329.xml"/><Relationship Id="rId4" Type="http://schemas.openxmlformats.org/officeDocument/2006/relationships/tags" Target="../tags/tag1211.xml"/><Relationship Id="rId9" Type="http://schemas.openxmlformats.org/officeDocument/2006/relationships/tags" Target="../tags/tag1216.xml"/><Relationship Id="rId26" Type="http://schemas.openxmlformats.org/officeDocument/2006/relationships/tags" Target="../tags/tag1233.xml"/><Relationship Id="rId47" Type="http://schemas.openxmlformats.org/officeDocument/2006/relationships/tags" Target="../tags/tag1254.xml"/><Relationship Id="rId68" Type="http://schemas.openxmlformats.org/officeDocument/2006/relationships/tags" Target="../tags/tag1275.xml"/><Relationship Id="rId89" Type="http://schemas.openxmlformats.org/officeDocument/2006/relationships/tags" Target="../tags/tag1296.xml"/><Relationship Id="rId112" Type="http://schemas.openxmlformats.org/officeDocument/2006/relationships/tags" Target="../tags/tag1319.xml"/><Relationship Id="rId133"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6" Type="http://schemas.openxmlformats.org/officeDocument/2006/relationships/tags" Target="../tags/tag1365.xml"/><Relationship Id="rId21" Type="http://schemas.openxmlformats.org/officeDocument/2006/relationships/tags" Target="../tags/tag1360.xml"/><Relationship Id="rId34" Type="http://schemas.openxmlformats.org/officeDocument/2006/relationships/tags" Target="../tags/tag1373.xml"/><Relationship Id="rId42" Type="http://schemas.openxmlformats.org/officeDocument/2006/relationships/tags" Target="../tags/tag1381.xml"/><Relationship Id="rId47" Type="http://schemas.openxmlformats.org/officeDocument/2006/relationships/tags" Target="../tags/tag1386.xml"/><Relationship Id="rId50" Type="http://schemas.openxmlformats.org/officeDocument/2006/relationships/tags" Target="../tags/tag1389.xml"/><Relationship Id="rId55" Type="http://schemas.openxmlformats.org/officeDocument/2006/relationships/tags" Target="../tags/tag1394.xml"/><Relationship Id="rId63" Type="http://schemas.openxmlformats.org/officeDocument/2006/relationships/tags" Target="../tags/tag1402.xml"/><Relationship Id="rId68" Type="http://schemas.microsoft.com/office/2007/relationships/hdphoto" Target="../media/hdphoto4.wdp"/><Relationship Id="rId7" Type="http://schemas.openxmlformats.org/officeDocument/2006/relationships/tags" Target="../tags/tag1346.xml"/><Relationship Id="rId2" Type="http://schemas.openxmlformats.org/officeDocument/2006/relationships/tags" Target="../tags/tag1341.xml"/><Relationship Id="rId16" Type="http://schemas.openxmlformats.org/officeDocument/2006/relationships/tags" Target="../tags/tag1355.xml"/><Relationship Id="rId29" Type="http://schemas.openxmlformats.org/officeDocument/2006/relationships/tags" Target="../tags/tag1368.xml"/><Relationship Id="rId11" Type="http://schemas.openxmlformats.org/officeDocument/2006/relationships/tags" Target="../tags/tag1350.xml"/><Relationship Id="rId24" Type="http://schemas.openxmlformats.org/officeDocument/2006/relationships/tags" Target="../tags/tag1363.xml"/><Relationship Id="rId32" Type="http://schemas.openxmlformats.org/officeDocument/2006/relationships/tags" Target="../tags/tag1371.xml"/><Relationship Id="rId37" Type="http://schemas.openxmlformats.org/officeDocument/2006/relationships/tags" Target="../tags/tag1376.xml"/><Relationship Id="rId40" Type="http://schemas.openxmlformats.org/officeDocument/2006/relationships/tags" Target="../tags/tag1379.xml"/><Relationship Id="rId45" Type="http://schemas.openxmlformats.org/officeDocument/2006/relationships/tags" Target="../tags/tag1384.xml"/><Relationship Id="rId53" Type="http://schemas.openxmlformats.org/officeDocument/2006/relationships/tags" Target="../tags/tag1392.xml"/><Relationship Id="rId58" Type="http://schemas.openxmlformats.org/officeDocument/2006/relationships/tags" Target="../tags/tag1397.xml"/><Relationship Id="rId66" Type="http://schemas.openxmlformats.org/officeDocument/2006/relationships/image" Target="../media/image12.png"/><Relationship Id="rId5" Type="http://schemas.openxmlformats.org/officeDocument/2006/relationships/tags" Target="../tags/tag1344.xml"/><Relationship Id="rId61" Type="http://schemas.openxmlformats.org/officeDocument/2006/relationships/tags" Target="../tags/tag1400.xml"/><Relationship Id="rId19" Type="http://schemas.openxmlformats.org/officeDocument/2006/relationships/tags" Target="../tags/tag1358.xml"/><Relationship Id="rId14" Type="http://schemas.openxmlformats.org/officeDocument/2006/relationships/tags" Target="../tags/tag1353.xml"/><Relationship Id="rId22" Type="http://schemas.openxmlformats.org/officeDocument/2006/relationships/tags" Target="../tags/tag1361.xml"/><Relationship Id="rId27" Type="http://schemas.openxmlformats.org/officeDocument/2006/relationships/tags" Target="../tags/tag1366.xml"/><Relationship Id="rId30" Type="http://schemas.openxmlformats.org/officeDocument/2006/relationships/tags" Target="../tags/tag1369.xml"/><Relationship Id="rId35" Type="http://schemas.openxmlformats.org/officeDocument/2006/relationships/tags" Target="../tags/tag1374.xml"/><Relationship Id="rId43" Type="http://schemas.openxmlformats.org/officeDocument/2006/relationships/tags" Target="../tags/tag1382.xml"/><Relationship Id="rId48" Type="http://schemas.openxmlformats.org/officeDocument/2006/relationships/tags" Target="../tags/tag1387.xml"/><Relationship Id="rId56" Type="http://schemas.openxmlformats.org/officeDocument/2006/relationships/tags" Target="../tags/tag1395.xml"/><Relationship Id="rId64" Type="http://schemas.openxmlformats.org/officeDocument/2006/relationships/tags" Target="../tags/tag1403.xml"/><Relationship Id="rId8" Type="http://schemas.openxmlformats.org/officeDocument/2006/relationships/tags" Target="../tags/tag1347.xml"/><Relationship Id="rId51" Type="http://schemas.openxmlformats.org/officeDocument/2006/relationships/tags" Target="../tags/tag1390.xml"/><Relationship Id="rId3" Type="http://schemas.openxmlformats.org/officeDocument/2006/relationships/tags" Target="../tags/tag1342.xml"/><Relationship Id="rId12" Type="http://schemas.openxmlformats.org/officeDocument/2006/relationships/tags" Target="../tags/tag1351.xml"/><Relationship Id="rId17" Type="http://schemas.openxmlformats.org/officeDocument/2006/relationships/tags" Target="../tags/tag1356.xml"/><Relationship Id="rId25" Type="http://schemas.openxmlformats.org/officeDocument/2006/relationships/tags" Target="../tags/tag1364.xml"/><Relationship Id="rId33" Type="http://schemas.openxmlformats.org/officeDocument/2006/relationships/tags" Target="../tags/tag1372.xml"/><Relationship Id="rId38" Type="http://schemas.openxmlformats.org/officeDocument/2006/relationships/tags" Target="../tags/tag1377.xml"/><Relationship Id="rId46" Type="http://schemas.openxmlformats.org/officeDocument/2006/relationships/tags" Target="../tags/tag1385.xml"/><Relationship Id="rId59" Type="http://schemas.openxmlformats.org/officeDocument/2006/relationships/tags" Target="../tags/tag1398.xml"/><Relationship Id="rId67" Type="http://schemas.openxmlformats.org/officeDocument/2006/relationships/image" Target="../media/image22.png"/><Relationship Id="rId20" Type="http://schemas.openxmlformats.org/officeDocument/2006/relationships/tags" Target="../tags/tag1359.xml"/><Relationship Id="rId41" Type="http://schemas.openxmlformats.org/officeDocument/2006/relationships/tags" Target="../tags/tag1380.xml"/><Relationship Id="rId54" Type="http://schemas.openxmlformats.org/officeDocument/2006/relationships/tags" Target="../tags/tag1393.xml"/><Relationship Id="rId62" Type="http://schemas.openxmlformats.org/officeDocument/2006/relationships/tags" Target="../tags/tag1401.xml"/><Relationship Id="rId1" Type="http://schemas.openxmlformats.org/officeDocument/2006/relationships/tags" Target="../tags/tag1340.xml"/><Relationship Id="rId6" Type="http://schemas.openxmlformats.org/officeDocument/2006/relationships/tags" Target="../tags/tag1345.xml"/><Relationship Id="rId15" Type="http://schemas.openxmlformats.org/officeDocument/2006/relationships/tags" Target="../tags/tag1354.xml"/><Relationship Id="rId23" Type="http://schemas.openxmlformats.org/officeDocument/2006/relationships/tags" Target="../tags/tag1362.xml"/><Relationship Id="rId28" Type="http://schemas.openxmlformats.org/officeDocument/2006/relationships/tags" Target="../tags/tag1367.xml"/><Relationship Id="rId36" Type="http://schemas.openxmlformats.org/officeDocument/2006/relationships/tags" Target="../tags/tag1375.xml"/><Relationship Id="rId49" Type="http://schemas.openxmlformats.org/officeDocument/2006/relationships/tags" Target="../tags/tag1388.xml"/><Relationship Id="rId57" Type="http://schemas.openxmlformats.org/officeDocument/2006/relationships/tags" Target="../tags/tag1396.xml"/><Relationship Id="rId10" Type="http://schemas.openxmlformats.org/officeDocument/2006/relationships/tags" Target="../tags/tag1349.xml"/><Relationship Id="rId31" Type="http://schemas.openxmlformats.org/officeDocument/2006/relationships/tags" Target="../tags/tag1370.xml"/><Relationship Id="rId44" Type="http://schemas.openxmlformats.org/officeDocument/2006/relationships/tags" Target="../tags/tag1383.xml"/><Relationship Id="rId52" Type="http://schemas.openxmlformats.org/officeDocument/2006/relationships/tags" Target="../tags/tag1391.xml"/><Relationship Id="rId60" Type="http://schemas.openxmlformats.org/officeDocument/2006/relationships/tags" Target="../tags/tag1399.xml"/><Relationship Id="rId65" Type="http://schemas.openxmlformats.org/officeDocument/2006/relationships/slideLayout" Target="../slideLayouts/slideLayout2.xml"/><Relationship Id="rId4" Type="http://schemas.openxmlformats.org/officeDocument/2006/relationships/tags" Target="../tags/tag1343.xml"/><Relationship Id="rId9" Type="http://schemas.openxmlformats.org/officeDocument/2006/relationships/tags" Target="../tags/tag1348.xml"/><Relationship Id="rId13" Type="http://schemas.openxmlformats.org/officeDocument/2006/relationships/tags" Target="../tags/tag1352.xml"/><Relationship Id="rId18" Type="http://schemas.openxmlformats.org/officeDocument/2006/relationships/tags" Target="../tags/tag1357.xml"/><Relationship Id="rId39" Type="http://schemas.openxmlformats.org/officeDocument/2006/relationships/tags" Target="../tags/tag1378.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17" Type="http://schemas.openxmlformats.org/officeDocument/2006/relationships/tags" Target="../tags/tag1520.xml"/><Relationship Id="rId299" Type="http://schemas.openxmlformats.org/officeDocument/2006/relationships/image" Target="../media/image27.jpeg"/><Relationship Id="rId21" Type="http://schemas.openxmlformats.org/officeDocument/2006/relationships/tags" Target="../tags/tag1424.xml"/><Relationship Id="rId63" Type="http://schemas.openxmlformats.org/officeDocument/2006/relationships/tags" Target="../tags/tag1466.xml"/><Relationship Id="rId159" Type="http://schemas.openxmlformats.org/officeDocument/2006/relationships/tags" Target="../tags/tag1562.xml"/><Relationship Id="rId170" Type="http://schemas.openxmlformats.org/officeDocument/2006/relationships/tags" Target="../tags/tag1573.xml"/><Relationship Id="rId226" Type="http://schemas.openxmlformats.org/officeDocument/2006/relationships/tags" Target="../tags/tag1629.xml"/><Relationship Id="rId268" Type="http://schemas.openxmlformats.org/officeDocument/2006/relationships/tags" Target="../tags/tag1671.xml"/><Relationship Id="rId32" Type="http://schemas.openxmlformats.org/officeDocument/2006/relationships/tags" Target="../tags/tag1435.xml"/><Relationship Id="rId74" Type="http://schemas.openxmlformats.org/officeDocument/2006/relationships/tags" Target="../tags/tag1477.xml"/><Relationship Id="rId128" Type="http://schemas.openxmlformats.org/officeDocument/2006/relationships/tags" Target="../tags/tag1531.xml"/><Relationship Id="rId5" Type="http://schemas.openxmlformats.org/officeDocument/2006/relationships/tags" Target="../tags/tag1408.xml"/><Relationship Id="rId181" Type="http://schemas.openxmlformats.org/officeDocument/2006/relationships/tags" Target="../tags/tag1584.xml"/><Relationship Id="rId237" Type="http://schemas.openxmlformats.org/officeDocument/2006/relationships/tags" Target="../tags/tag1640.xml"/><Relationship Id="rId279" Type="http://schemas.openxmlformats.org/officeDocument/2006/relationships/tags" Target="../tags/tag1682.xml"/><Relationship Id="rId43" Type="http://schemas.openxmlformats.org/officeDocument/2006/relationships/tags" Target="../tags/tag1446.xml"/><Relationship Id="rId139" Type="http://schemas.openxmlformats.org/officeDocument/2006/relationships/tags" Target="../tags/tag1542.xml"/><Relationship Id="rId290" Type="http://schemas.openxmlformats.org/officeDocument/2006/relationships/tags" Target="../tags/tag1693.xml"/><Relationship Id="rId85" Type="http://schemas.openxmlformats.org/officeDocument/2006/relationships/tags" Target="../tags/tag1488.xml"/><Relationship Id="rId150" Type="http://schemas.openxmlformats.org/officeDocument/2006/relationships/tags" Target="../tags/tag1553.xml"/><Relationship Id="rId192" Type="http://schemas.openxmlformats.org/officeDocument/2006/relationships/tags" Target="../tags/tag1595.xml"/><Relationship Id="rId206" Type="http://schemas.openxmlformats.org/officeDocument/2006/relationships/tags" Target="../tags/tag1609.xml"/><Relationship Id="rId248" Type="http://schemas.openxmlformats.org/officeDocument/2006/relationships/tags" Target="../tags/tag1651.xml"/><Relationship Id="rId12" Type="http://schemas.openxmlformats.org/officeDocument/2006/relationships/tags" Target="../tags/tag1415.xml"/><Relationship Id="rId108" Type="http://schemas.openxmlformats.org/officeDocument/2006/relationships/tags" Target="../tags/tag1511.xml"/><Relationship Id="rId54" Type="http://schemas.openxmlformats.org/officeDocument/2006/relationships/tags" Target="../tags/tag1457.xml"/><Relationship Id="rId96" Type="http://schemas.openxmlformats.org/officeDocument/2006/relationships/tags" Target="../tags/tag1499.xml"/><Relationship Id="rId161" Type="http://schemas.openxmlformats.org/officeDocument/2006/relationships/tags" Target="../tags/tag1564.xml"/><Relationship Id="rId217" Type="http://schemas.openxmlformats.org/officeDocument/2006/relationships/tags" Target="../tags/tag1620.xml"/><Relationship Id="rId6" Type="http://schemas.openxmlformats.org/officeDocument/2006/relationships/tags" Target="../tags/tag1409.xml"/><Relationship Id="rId238" Type="http://schemas.openxmlformats.org/officeDocument/2006/relationships/tags" Target="../tags/tag1641.xml"/><Relationship Id="rId259" Type="http://schemas.openxmlformats.org/officeDocument/2006/relationships/tags" Target="../tags/tag1662.xml"/><Relationship Id="rId23" Type="http://schemas.openxmlformats.org/officeDocument/2006/relationships/tags" Target="../tags/tag1426.xml"/><Relationship Id="rId119" Type="http://schemas.openxmlformats.org/officeDocument/2006/relationships/tags" Target="../tags/tag1522.xml"/><Relationship Id="rId270" Type="http://schemas.openxmlformats.org/officeDocument/2006/relationships/tags" Target="../tags/tag1673.xml"/><Relationship Id="rId291" Type="http://schemas.openxmlformats.org/officeDocument/2006/relationships/tags" Target="../tags/tag1694.xml"/><Relationship Id="rId44" Type="http://schemas.openxmlformats.org/officeDocument/2006/relationships/tags" Target="../tags/tag1447.xml"/><Relationship Id="rId65" Type="http://schemas.openxmlformats.org/officeDocument/2006/relationships/tags" Target="../tags/tag1468.xml"/><Relationship Id="rId86" Type="http://schemas.openxmlformats.org/officeDocument/2006/relationships/tags" Target="../tags/tag1489.xml"/><Relationship Id="rId130" Type="http://schemas.openxmlformats.org/officeDocument/2006/relationships/tags" Target="../tags/tag1533.xml"/><Relationship Id="rId151" Type="http://schemas.openxmlformats.org/officeDocument/2006/relationships/tags" Target="../tags/tag1554.xml"/><Relationship Id="rId172" Type="http://schemas.openxmlformats.org/officeDocument/2006/relationships/tags" Target="../tags/tag1575.xml"/><Relationship Id="rId193" Type="http://schemas.openxmlformats.org/officeDocument/2006/relationships/tags" Target="../tags/tag1596.xml"/><Relationship Id="rId207" Type="http://schemas.openxmlformats.org/officeDocument/2006/relationships/tags" Target="../tags/tag1610.xml"/><Relationship Id="rId228" Type="http://schemas.openxmlformats.org/officeDocument/2006/relationships/tags" Target="../tags/tag1631.xml"/><Relationship Id="rId249" Type="http://schemas.openxmlformats.org/officeDocument/2006/relationships/tags" Target="../tags/tag1652.xml"/><Relationship Id="rId13" Type="http://schemas.openxmlformats.org/officeDocument/2006/relationships/tags" Target="../tags/tag1416.xml"/><Relationship Id="rId109" Type="http://schemas.openxmlformats.org/officeDocument/2006/relationships/tags" Target="../tags/tag1512.xml"/><Relationship Id="rId260" Type="http://schemas.openxmlformats.org/officeDocument/2006/relationships/tags" Target="../tags/tag1663.xml"/><Relationship Id="rId281" Type="http://schemas.openxmlformats.org/officeDocument/2006/relationships/tags" Target="../tags/tag1684.xml"/><Relationship Id="rId34" Type="http://schemas.openxmlformats.org/officeDocument/2006/relationships/tags" Target="../tags/tag1437.xml"/><Relationship Id="rId55" Type="http://schemas.openxmlformats.org/officeDocument/2006/relationships/tags" Target="../tags/tag1458.xml"/><Relationship Id="rId76" Type="http://schemas.openxmlformats.org/officeDocument/2006/relationships/tags" Target="../tags/tag1479.xml"/><Relationship Id="rId97" Type="http://schemas.openxmlformats.org/officeDocument/2006/relationships/tags" Target="../tags/tag1500.xml"/><Relationship Id="rId120" Type="http://schemas.openxmlformats.org/officeDocument/2006/relationships/tags" Target="../tags/tag1523.xml"/><Relationship Id="rId141" Type="http://schemas.openxmlformats.org/officeDocument/2006/relationships/tags" Target="../tags/tag1544.xml"/><Relationship Id="rId7" Type="http://schemas.openxmlformats.org/officeDocument/2006/relationships/tags" Target="../tags/tag1410.xml"/><Relationship Id="rId162" Type="http://schemas.openxmlformats.org/officeDocument/2006/relationships/tags" Target="../tags/tag1565.xml"/><Relationship Id="rId183" Type="http://schemas.openxmlformats.org/officeDocument/2006/relationships/tags" Target="../tags/tag1586.xml"/><Relationship Id="rId218" Type="http://schemas.openxmlformats.org/officeDocument/2006/relationships/tags" Target="../tags/tag1621.xml"/><Relationship Id="rId239" Type="http://schemas.openxmlformats.org/officeDocument/2006/relationships/tags" Target="../tags/tag1642.xml"/><Relationship Id="rId250" Type="http://schemas.openxmlformats.org/officeDocument/2006/relationships/tags" Target="../tags/tag1653.xml"/><Relationship Id="rId271" Type="http://schemas.openxmlformats.org/officeDocument/2006/relationships/tags" Target="../tags/tag1674.xml"/><Relationship Id="rId292" Type="http://schemas.openxmlformats.org/officeDocument/2006/relationships/tags" Target="../tags/tag1695.xml"/><Relationship Id="rId24" Type="http://schemas.openxmlformats.org/officeDocument/2006/relationships/tags" Target="../tags/tag1427.xml"/><Relationship Id="rId45" Type="http://schemas.openxmlformats.org/officeDocument/2006/relationships/tags" Target="../tags/tag1448.xml"/><Relationship Id="rId66" Type="http://schemas.openxmlformats.org/officeDocument/2006/relationships/tags" Target="../tags/tag1469.xml"/><Relationship Id="rId87" Type="http://schemas.openxmlformats.org/officeDocument/2006/relationships/tags" Target="../tags/tag1490.xml"/><Relationship Id="rId110" Type="http://schemas.openxmlformats.org/officeDocument/2006/relationships/tags" Target="../tags/tag1513.xml"/><Relationship Id="rId131" Type="http://schemas.openxmlformats.org/officeDocument/2006/relationships/tags" Target="../tags/tag1534.xml"/><Relationship Id="rId152" Type="http://schemas.openxmlformats.org/officeDocument/2006/relationships/tags" Target="../tags/tag1555.xml"/><Relationship Id="rId173" Type="http://schemas.openxmlformats.org/officeDocument/2006/relationships/tags" Target="../tags/tag1576.xml"/><Relationship Id="rId194" Type="http://schemas.openxmlformats.org/officeDocument/2006/relationships/tags" Target="../tags/tag1597.xml"/><Relationship Id="rId208" Type="http://schemas.openxmlformats.org/officeDocument/2006/relationships/tags" Target="../tags/tag1611.xml"/><Relationship Id="rId229" Type="http://schemas.openxmlformats.org/officeDocument/2006/relationships/tags" Target="../tags/tag1632.xml"/><Relationship Id="rId240" Type="http://schemas.openxmlformats.org/officeDocument/2006/relationships/tags" Target="../tags/tag1643.xml"/><Relationship Id="rId261" Type="http://schemas.openxmlformats.org/officeDocument/2006/relationships/tags" Target="../tags/tag1664.xml"/><Relationship Id="rId14" Type="http://schemas.openxmlformats.org/officeDocument/2006/relationships/tags" Target="../tags/tag1417.xml"/><Relationship Id="rId35" Type="http://schemas.openxmlformats.org/officeDocument/2006/relationships/tags" Target="../tags/tag1438.xml"/><Relationship Id="rId56" Type="http://schemas.openxmlformats.org/officeDocument/2006/relationships/tags" Target="../tags/tag1459.xml"/><Relationship Id="rId77" Type="http://schemas.openxmlformats.org/officeDocument/2006/relationships/tags" Target="../tags/tag1480.xml"/><Relationship Id="rId100" Type="http://schemas.openxmlformats.org/officeDocument/2006/relationships/tags" Target="../tags/tag1503.xml"/><Relationship Id="rId282" Type="http://schemas.openxmlformats.org/officeDocument/2006/relationships/tags" Target="../tags/tag1685.xml"/><Relationship Id="rId8" Type="http://schemas.openxmlformats.org/officeDocument/2006/relationships/tags" Target="../tags/tag1411.xml"/><Relationship Id="rId98" Type="http://schemas.openxmlformats.org/officeDocument/2006/relationships/tags" Target="../tags/tag1501.xml"/><Relationship Id="rId121" Type="http://schemas.openxmlformats.org/officeDocument/2006/relationships/tags" Target="../tags/tag1524.xml"/><Relationship Id="rId142" Type="http://schemas.openxmlformats.org/officeDocument/2006/relationships/tags" Target="../tags/tag1545.xml"/><Relationship Id="rId163" Type="http://schemas.openxmlformats.org/officeDocument/2006/relationships/tags" Target="../tags/tag1566.xml"/><Relationship Id="rId184" Type="http://schemas.openxmlformats.org/officeDocument/2006/relationships/tags" Target="../tags/tag1587.xml"/><Relationship Id="rId219" Type="http://schemas.openxmlformats.org/officeDocument/2006/relationships/tags" Target="../tags/tag1622.xml"/><Relationship Id="rId230" Type="http://schemas.openxmlformats.org/officeDocument/2006/relationships/tags" Target="../tags/tag1633.xml"/><Relationship Id="rId251" Type="http://schemas.openxmlformats.org/officeDocument/2006/relationships/tags" Target="../tags/tag1654.xml"/><Relationship Id="rId25" Type="http://schemas.openxmlformats.org/officeDocument/2006/relationships/tags" Target="../tags/tag1428.xml"/><Relationship Id="rId46" Type="http://schemas.openxmlformats.org/officeDocument/2006/relationships/tags" Target="../tags/tag1449.xml"/><Relationship Id="rId67" Type="http://schemas.openxmlformats.org/officeDocument/2006/relationships/tags" Target="../tags/tag1470.xml"/><Relationship Id="rId272" Type="http://schemas.openxmlformats.org/officeDocument/2006/relationships/tags" Target="../tags/tag1675.xml"/><Relationship Id="rId293" Type="http://schemas.openxmlformats.org/officeDocument/2006/relationships/tags" Target="../tags/tag1696.xml"/><Relationship Id="rId88" Type="http://schemas.openxmlformats.org/officeDocument/2006/relationships/tags" Target="../tags/tag1491.xml"/><Relationship Id="rId111" Type="http://schemas.openxmlformats.org/officeDocument/2006/relationships/tags" Target="../tags/tag1514.xml"/><Relationship Id="rId132" Type="http://schemas.openxmlformats.org/officeDocument/2006/relationships/tags" Target="../tags/tag1535.xml"/><Relationship Id="rId153" Type="http://schemas.openxmlformats.org/officeDocument/2006/relationships/tags" Target="../tags/tag1556.xml"/><Relationship Id="rId174" Type="http://schemas.openxmlformats.org/officeDocument/2006/relationships/tags" Target="../tags/tag1577.xml"/><Relationship Id="rId195" Type="http://schemas.openxmlformats.org/officeDocument/2006/relationships/tags" Target="../tags/tag1598.xml"/><Relationship Id="rId209" Type="http://schemas.openxmlformats.org/officeDocument/2006/relationships/tags" Target="../tags/tag1612.xml"/><Relationship Id="rId220" Type="http://schemas.openxmlformats.org/officeDocument/2006/relationships/tags" Target="../tags/tag1623.xml"/><Relationship Id="rId241" Type="http://schemas.openxmlformats.org/officeDocument/2006/relationships/tags" Target="../tags/tag1644.xml"/><Relationship Id="rId15" Type="http://schemas.openxmlformats.org/officeDocument/2006/relationships/tags" Target="../tags/tag1418.xml"/><Relationship Id="rId36" Type="http://schemas.openxmlformats.org/officeDocument/2006/relationships/tags" Target="../tags/tag1439.xml"/><Relationship Id="rId57" Type="http://schemas.openxmlformats.org/officeDocument/2006/relationships/tags" Target="../tags/tag1460.xml"/><Relationship Id="rId262" Type="http://schemas.openxmlformats.org/officeDocument/2006/relationships/tags" Target="../tags/tag1665.xml"/><Relationship Id="rId283" Type="http://schemas.openxmlformats.org/officeDocument/2006/relationships/tags" Target="../tags/tag1686.xml"/><Relationship Id="rId78" Type="http://schemas.openxmlformats.org/officeDocument/2006/relationships/tags" Target="../tags/tag1481.xml"/><Relationship Id="rId99" Type="http://schemas.openxmlformats.org/officeDocument/2006/relationships/tags" Target="../tags/tag1502.xml"/><Relationship Id="rId101" Type="http://schemas.openxmlformats.org/officeDocument/2006/relationships/tags" Target="../tags/tag1504.xml"/><Relationship Id="rId122" Type="http://schemas.openxmlformats.org/officeDocument/2006/relationships/tags" Target="../tags/tag1525.xml"/><Relationship Id="rId143" Type="http://schemas.openxmlformats.org/officeDocument/2006/relationships/tags" Target="../tags/tag1546.xml"/><Relationship Id="rId164" Type="http://schemas.openxmlformats.org/officeDocument/2006/relationships/tags" Target="../tags/tag1567.xml"/><Relationship Id="rId185" Type="http://schemas.openxmlformats.org/officeDocument/2006/relationships/tags" Target="../tags/tag1588.xml"/><Relationship Id="rId9" Type="http://schemas.openxmlformats.org/officeDocument/2006/relationships/tags" Target="../tags/tag1412.xml"/><Relationship Id="rId210" Type="http://schemas.openxmlformats.org/officeDocument/2006/relationships/tags" Target="../tags/tag1613.xml"/><Relationship Id="rId26" Type="http://schemas.openxmlformats.org/officeDocument/2006/relationships/tags" Target="../tags/tag1429.xml"/><Relationship Id="rId231" Type="http://schemas.openxmlformats.org/officeDocument/2006/relationships/tags" Target="../tags/tag1634.xml"/><Relationship Id="rId252" Type="http://schemas.openxmlformats.org/officeDocument/2006/relationships/tags" Target="../tags/tag1655.xml"/><Relationship Id="rId273" Type="http://schemas.openxmlformats.org/officeDocument/2006/relationships/tags" Target="../tags/tag1676.xml"/><Relationship Id="rId294" Type="http://schemas.openxmlformats.org/officeDocument/2006/relationships/slideLayout" Target="../slideLayouts/slideLayout4.xml"/><Relationship Id="rId47" Type="http://schemas.openxmlformats.org/officeDocument/2006/relationships/tags" Target="../tags/tag1450.xml"/><Relationship Id="rId68" Type="http://schemas.openxmlformats.org/officeDocument/2006/relationships/tags" Target="../tags/tag1471.xml"/><Relationship Id="rId89" Type="http://schemas.openxmlformats.org/officeDocument/2006/relationships/tags" Target="../tags/tag1492.xml"/><Relationship Id="rId112" Type="http://schemas.openxmlformats.org/officeDocument/2006/relationships/tags" Target="../tags/tag1515.xml"/><Relationship Id="rId133" Type="http://schemas.openxmlformats.org/officeDocument/2006/relationships/tags" Target="../tags/tag1536.xml"/><Relationship Id="rId154" Type="http://schemas.openxmlformats.org/officeDocument/2006/relationships/tags" Target="../tags/tag1557.xml"/><Relationship Id="rId175" Type="http://schemas.openxmlformats.org/officeDocument/2006/relationships/tags" Target="../tags/tag1578.xml"/><Relationship Id="rId196" Type="http://schemas.openxmlformats.org/officeDocument/2006/relationships/tags" Target="../tags/tag1599.xml"/><Relationship Id="rId200" Type="http://schemas.openxmlformats.org/officeDocument/2006/relationships/tags" Target="../tags/tag1603.xml"/><Relationship Id="rId16" Type="http://schemas.openxmlformats.org/officeDocument/2006/relationships/tags" Target="../tags/tag1419.xml"/><Relationship Id="rId221" Type="http://schemas.openxmlformats.org/officeDocument/2006/relationships/tags" Target="../tags/tag1624.xml"/><Relationship Id="rId242" Type="http://schemas.openxmlformats.org/officeDocument/2006/relationships/tags" Target="../tags/tag1645.xml"/><Relationship Id="rId263" Type="http://schemas.openxmlformats.org/officeDocument/2006/relationships/tags" Target="../tags/tag1666.xml"/><Relationship Id="rId284" Type="http://schemas.openxmlformats.org/officeDocument/2006/relationships/tags" Target="../tags/tag1687.xml"/><Relationship Id="rId37" Type="http://schemas.openxmlformats.org/officeDocument/2006/relationships/tags" Target="../tags/tag1440.xml"/><Relationship Id="rId58" Type="http://schemas.openxmlformats.org/officeDocument/2006/relationships/tags" Target="../tags/tag1461.xml"/><Relationship Id="rId79" Type="http://schemas.openxmlformats.org/officeDocument/2006/relationships/tags" Target="../tags/tag1482.xml"/><Relationship Id="rId102" Type="http://schemas.openxmlformats.org/officeDocument/2006/relationships/tags" Target="../tags/tag1505.xml"/><Relationship Id="rId123" Type="http://schemas.openxmlformats.org/officeDocument/2006/relationships/tags" Target="../tags/tag1526.xml"/><Relationship Id="rId144" Type="http://schemas.openxmlformats.org/officeDocument/2006/relationships/tags" Target="../tags/tag1547.xml"/><Relationship Id="rId90" Type="http://schemas.openxmlformats.org/officeDocument/2006/relationships/tags" Target="../tags/tag1493.xml"/><Relationship Id="rId165" Type="http://schemas.openxmlformats.org/officeDocument/2006/relationships/tags" Target="../tags/tag1568.xml"/><Relationship Id="rId186" Type="http://schemas.openxmlformats.org/officeDocument/2006/relationships/tags" Target="../tags/tag1589.xml"/><Relationship Id="rId211" Type="http://schemas.openxmlformats.org/officeDocument/2006/relationships/tags" Target="../tags/tag1614.xml"/><Relationship Id="rId232" Type="http://schemas.openxmlformats.org/officeDocument/2006/relationships/tags" Target="../tags/tag1635.xml"/><Relationship Id="rId253" Type="http://schemas.openxmlformats.org/officeDocument/2006/relationships/tags" Target="../tags/tag1656.xml"/><Relationship Id="rId274" Type="http://schemas.openxmlformats.org/officeDocument/2006/relationships/tags" Target="../tags/tag1677.xml"/><Relationship Id="rId295" Type="http://schemas.openxmlformats.org/officeDocument/2006/relationships/image" Target="../media/image23.jpeg"/><Relationship Id="rId27" Type="http://schemas.openxmlformats.org/officeDocument/2006/relationships/tags" Target="../tags/tag1430.xml"/><Relationship Id="rId48" Type="http://schemas.openxmlformats.org/officeDocument/2006/relationships/tags" Target="../tags/tag1451.xml"/><Relationship Id="rId69" Type="http://schemas.openxmlformats.org/officeDocument/2006/relationships/tags" Target="../tags/tag1472.xml"/><Relationship Id="rId113" Type="http://schemas.openxmlformats.org/officeDocument/2006/relationships/tags" Target="../tags/tag1516.xml"/><Relationship Id="rId134" Type="http://schemas.openxmlformats.org/officeDocument/2006/relationships/tags" Target="../tags/tag1537.xml"/><Relationship Id="rId80" Type="http://schemas.openxmlformats.org/officeDocument/2006/relationships/tags" Target="../tags/tag1483.xml"/><Relationship Id="rId155" Type="http://schemas.openxmlformats.org/officeDocument/2006/relationships/tags" Target="../tags/tag1558.xml"/><Relationship Id="rId176" Type="http://schemas.openxmlformats.org/officeDocument/2006/relationships/tags" Target="../tags/tag1579.xml"/><Relationship Id="rId197" Type="http://schemas.openxmlformats.org/officeDocument/2006/relationships/tags" Target="../tags/tag1600.xml"/><Relationship Id="rId201" Type="http://schemas.openxmlformats.org/officeDocument/2006/relationships/tags" Target="../tags/tag1604.xml"/><Relationship Id="rId222" Type="http://schemas.openxmlformats.org/officeDocument/2006/relationships/tags" Target="../tags/tag1625.xml"/><Relationship Id="rId243" Type="http://schemas.openxmlformats.org/officeDocument/2006/relationships/tags" Target="../tags/tag1646.xml"/><Relationship Id="rId264" Type="http://schemas.openxmlformats.org/officeDocument/2006/relationships/tags" Target="../tags/tag1667.xml"/><Relationship Id="rId285" Type="http://schemas.openxmlformats.org/officeDocument/2006/relationships/tags" Target="../tags/tag1688.xml"/><Relationship Id="rId17" Type="http://schemas.openxmlformats.org/officeDocument/2006/relationships/tags" Target="../tags/tag1420.xml"/><Relationship Id="rId38" Type="http://schemas.openxmlformats.org/officeDocument/2006/relationships/tags" Target="../tags/tag1441.xml"/><Relationship Id="rId59" Type="http://schemas.openxmlformats.org/officeDocument/2006/relationships/tags" Target="../tags/tag1462.xml"/><Relationship Id="rId103" Type="http://schemas.openxmlformats.org/officeDocument/2006/relationships/tags" Target="../tags/tag1506.xml"/><Relationship Id="rId124" Type="http://schemas.openxmlformats.org/officeDocument/2006/relationships/tags" Target="../tags/tag1527.xml"/><Relationship Id="rId70" Type="http://schemas.openxmlformats.org/officeDocument/2006/relationships/tags" Target="../tags/tag1473.xml"/><Relationship Id="rId91" Type="http://schemas.openxmlformats.org/officeDocument/2006/relationships/tags" Target="../tags/tag1494.xml"/><Relationship Id="rId145" Type="http://schemas.openxmlformats.org/officeDocument/2006/relationships/tags" Target="../tags/tag1548.xml"/><Relationship Id="rId166" Type="http://schemas.openxmlformats.org/officeDocument/2006/relationships/tags" Target="../tags/tag1569.xml"/><Relationship Id="rId187" Type="http://schemas.openxmlformats.org/officeDocument/2006/relationships/tags" Target="../tags/tag1590.xml"/><Relationship Id="rId1" Type="http://schemas.openxmlformats.org/officeDocument/2006/relationships/tags" Target="../tags/tag1404.xml"/><Relationship Id="rId212" Type="http://schemas.openxmlformats.org/officeDocument/2006/relationships/tags" Target="../tags/tag1615.xml"/><Relationship Id="rId233" Type="http://schemas.openxmlformats.org/officeDocument/2006/relationships/tags" Target="../tags/tag1636.xml"/><Relationship Id="rId254" Type="http://schemas.openxmlformats.org/officeDocument/2006/relationships/tags" Target="../tags/tag1657.xml"/><Relationship Id="rId28" Type="http://schemas.openxmlformats.org/officeDocument/2006/relationships/tags" Target="../tags/tag1431.xml"/><Relationship Id="rId49" Type="http://schemas.openxmlformats.org/officeDocument/2006/relationships/tags" Target="../tags/tag1452.xml"/><Relationship Id="rId114" Type="http://schemas.openxmlformats.org/officeDocument/2006/relationships/tags" Target="../tags/tag1517.xml"/><Relationship Id="rId275" Type="http://schemas.openxmlformats.org/officeDocument/2006/relationships/tags" Target="../tags/tag1678.xml"/><Relationship Id="rId296" Type="http://schemas.openxmlformats.org/officeDocument/2006/relationships/image" Target="../media/image24.jpeg"/><Relationship Id="rId300" Type="http://schemas.openxmlformats.org/officeDocument/2006/relationships/image" Target="../media/image28.jpeg"/><Relationship Id="rId60" Type="http://schemas.openxmlformats.org/officeDocument/2006/relationships/tags" Target="../tags/tag1463.xml"/><Relationship Id="rId81" Type="http://schemas.openxmlformats.org/officeDocument/2006/relationships/tags" Target="../tags/tag1484.xml"/><Relationship Id="rId135" Type="http://schemas.openxmlformats.org/officeDocument/2006/relationships/tags" Target="../tags/tag1538.xml"/><Relationship Id="rId156" Type="http://schemas.openxmlformats.org/officeDocument/2006/relationships/tags" Target="../tags/tag1559.xml"/><Relationship Id="rId177" Type="http://schemas.openxmlformats.org/officeDocument/2006/relationships/tags" Target="../tags/tag1580.xml"/><Relationship Id="rId198" Type="http://schemas.openxmlformats.org/officeDocument/2006/relationships/tags" Target="../tags/tag1601.xml"/><Relationship Id="rId202" Type="http://schemas.openxmlformats.org/officeDocument/2006/relationships/tags" Target="../tags/tag1605.xml"/><Relationship Id="rId223" Type="http://schemas.openxmlformats.org/officeDocument/2006/relationships/tags" Target="../tags/tag1626.xml"/><Relationship Id="rId244" Type="http://schemas.openxmlformats.org/officeDocument/2006/relationships/tags" Target="../tags/tag1647.xml"/><Relationship Id="rId18" Type="http://schemas.openxmlformats.org/officeDocument/2006/relationships/tags" Target="../tags/tag1421.xml"/><Relationship Id="rId39" Type="http://schemas.openxmlformats.org/officeDocument/2006/relationships/tags" Target="../tags/tag1442.xml"/><Relationship Id="rId265" Type="http://schemas.openxmlformats.org/officeDocument/2006/relationships/tags" Target="../tags/tag1668.xml"/><Relationship Id="rId286" Type="http://schemas.openxmlformats.org/officeDocument/2006/relationships/tags" Target="../tags/tag1689.xml"/><Relationship Id="rId50" Type="http://schemas.openxmlformats.org/officeDocument/2006/relationships/tags" Target="../tags/tag1453.xml"/><Relationship Id="rId104" Type="http://schemas.openxmlformats.org/officeDocument/2006/relationships/tags" Target="../tags/tag1507.xml"/><Relationship Id="rId125" Type="http://schemas.openxmlformats.org/officeDocument/2006/relationships/tags" Target="../tags/tag1528.xml"/><Relationship Id="rId146" Type="http://schemas.openxmlformats.org/officeDocument/2006/relationships/tags" Target="../tags/tag1549.xml"/><Relationship Id="rId167" Type="http://schemas.openxmlformats.org/officeDocument/2006/relationships/tags" Target="../tags/tag1570.xml"/><Relationship Id="rId188" Type="http://schemas.openxmlformats.org/officeDocument/2006/relationships/tags" Target="../tags/tag1591.xml"/><Relationship Id="rId71" Type="http://schemas.openxmlformats.org/officeDocument/2006/relationships/tags" Target="../tags/tag1474.xml"/><Relationship Id="rId92" Type="http://schemas.openxmlformats.org/officeDocument/2006/relationships/tags" Target="../tags/tag1495.xml"/><Relationship Id="rId213" Type="http://schemas.openxmlformats.org/officeDocument/2006/relationships/tags" Target="../tags/tag1616.xml"/><Relationship Id="rId234" Type="http://schemas.openxmlformats.org/officeDocument/2006/relationships/tags" Target="../tags/tag1637.xml"/><Relationship Id="rId2" Type="http://schemas.openxmlformats.org/officeDocument/2006/relationships/tags" Target="../tags/tag1405.xml"/><Relationship Id="rId29" Type="http://schemas.openxmlformats.org/officeDocument/2006/relationships/tags" Target="../tags/tag1432.xml"/><Relationship Id="rId255" Type="http://schemas.openxmlformats.org/officeDocument/2006/relationships/tags" Target="../tags/tag1658.xml"/><Relationship Id="rId276" Type="http://schemas.openxmlformats.org/officeDocument/2006/relationships/tags" Target="../tags/tag1679.xml"/><Relationship Id="rId297" Type="http://schemas.openxmlformats.org/officeDocument/2006/relationships/image" Target="../media/image25.jpeg"/><Relationship Id="rId40" Type="http://schemas.openxmlformats.org/officeDocument/2006/relationships/tags" Target="../tags/tag1443.xml"/><Relationship Id="rId115" Type="http://schemas.openxmlformats.org/officeDocument/2006/relationships/tags" Target="../tags/tag1518.xml"/><Relationship Id="rId136" Type="http://schemas.openxmlformats.org/officeDocument/2006/relationships/tags" Target="../tags/tag1539.xml"/><Relationship Id="rId157" Type="http://schemas.openxmlformats.org/officeDocument/2006/relationships/tags" Target="../tags/tag1560.xml"/><Relationship Id="rId178" Type="http://schemas.openxmlformats.org/officeDocument/2006/relationships/tags" Target="../tags/tag1581.xml"/><Relationship Id="rId301" Type="http://schemas.openxmlformats.org/officeDocument/2006/relationships/image" Target="../media/image29.jpg"/><Relationship Id="rId61" Type="http://schemas.openxmlformats.org/officeDocument/2006/relationships/tags" Target="../tags/tag1464.xml"/><Relationship Id="rId82" Type="http://schemas.openxmlformats.org/officeDocument/2006/relationships/tags" Target="../tags/tag1485.xml"/><Relationship Id="rId199" Type="http://schemas.openxmlformats.org/officeDocument/2006/relationships/tags" Target="../tags/tag1602.xml"/><Relationship Id="rId203" Type="http://schemas.openxmlformats.org/officeDocument/2006/relationships/tags" Target="../tags/tag1606.xml"/><Relationship Id="rId19" Type="http://schemas.openxmlformats.org/officeDocument/2006/relationships/tags" Target="../tags/tag1422.xml"/><Relationship Id="rId224" Type="http://schemas.openxmlformats.org/officeDocument/2006/relationships/tags" Target="../tags/tag1627.xml"/><Relationship Id="rId245" Type="http://schemas.openxmlformats.org/officeDocument/2006/relationships/tags" Target="../tags/tag1648.xml"/><Relationship Id="rId266" Type="http://schemas.openxmlformats.org/officeDocument/2006/relationships/tags" Target="../tags/tag1669.xml"/><Relationship Id="rId287" Type="http://schemas.openxmlformats.org/officeDocument/2006/relationships/tags" Target="../tags/tag1690.xml"/><Relationship Id="rId30" Type="http://schemas.openxmlformats.org/officeDocument/2006/relationships/tags" Target="../tags/tag1433.xml"/><Relationship Id="rId105" Type="http://schemas.openxmlformats.org/officeDocument/2006/relationships/tags" Target="../tags/tag1508.xml"/><Relationship Id="rId126" Type="http://schemas.openxmlformats.org/officeDocument/2006/relationships/tags" Target="../tags/tag1529.xml"/><Relationship Id="rId147" Type="http://schemas.openxmlformats.org/officeDocument/2006/relationships/tags" Target="../tags/tag1550.xml"/><Relationship Id="rId168" Type="http://schemas.openxmlformats.org/officeDocument/2006/relationships/tags" Target="../tags/tag1571.xml"/><Relationship Id="rId51" Type="http://schemas.openxmlformats.org/officeDocument/2006/relationships/tags" Target="../tags/tag1454.xml"/><Relationship Id="rId72" Type="http://schemas.openxmlformats.org/officeDocument/2006/relationships/tags" Target="../tags/tag1475.xml"/><Relationship Id="rId93" Type="http://schemas.openxmlformats.org/officeDocument/2006/relationships/tags" Target="../tags/tag1496.xml"/><Relationship Id="rId189" Type="http://schemas.openxmlformats.org/officeDocument/2006/relationships/tags" Target="../tags/tag1592.xml"/><Relationship Id="rId3" Type="http://schemas.openxmlformats.org/officeDocument/2006/relationships/tags" Target="../tags/tag1406.xml"/><Relationship Id="rId214" Type="http://schemas.openxmlformats.org/officeDocument/2006/relationships/tags" Target="../tags/tag1617.xml"/><Relationship Id="rId235" Type="http://schemas.openxmlformats.org/officeDocument/2006/relationships/tags" Target="../tags/tag1638.xml"/><Relationship Id="rId256" Type="http://schemas.openxmlformats.org/officeDocument/2006/relationships/tags" Target="../tags/tag1659.xml"/><Relationship Id="rId277" Type="http://schemas.openxmlformats.org/officeDocument/2006/relationships/tags" Target="../tags/tag1680.xml"/><Relationship Id="rId298" Type="http://schemas.openxmlformats.org/officeDocument/2006/relationships/image" Target="../media/image26.jpeg"/><Relationship Id="rId116" Type="http://schemas.openxmlformats.org/officeDocument/2006/relationships/tags" Target="../tags/tag1519.xml"/><Relationship Id="rId137" Type="http://schemas.openxmlformats.org/officeDocument/2006/relationships/tags" Target="../tags/tag1540.xml"/><Relationship Id="rId158" Type="http://schemas.openxmlformats.org/officeDocument/2006/relationships/tags" Target="../tags/tag1561.xml"/><Relationship Id="rId20" Type="http://schemas.openxmlformats.org/officeDocument/2006/relationships/tags" Target="../tags/tag1423.xml"/><Relationship Id="rId41" Type="http://schemas.openxmlformats.org/officeDocument/2006/relationships/tags" Target="../tags/tag1444.xml"/><Relationship Id="rId62" Type="http://schemas.openxmlformats.org/officeDocument/2006/relationships/tags" Target="../tags/tag1465.xml"/><Relationship Id="rId83" Type="http://schemas.openxmlformats.org/officeDocument/2006/relationships/tags" Target="../tags/tag1486.xml"/><Relationship Id="rId179" Type="http://schemas.openxmlformats.org/officeDocument/2006/relationships/tags" Target="../tags/tag1582.xml"/><Relationship Id="rId190" Type="http://schemas.openxmlformats.org/officeDocument/2006/relationships/tags" Target="../tags/tag1593.xml"/><Relationship Id="rId204" Type="http://schemas.openxmlformats.org/officeDocument/2006/relationships/tags" Target="../tags/tag1607.xml"/><Relationship Id="rId225" Type="http://schemas.openxmlformats.org/officeDocument/2006/relationships/tags" Target="../tags/tag1628.xml"/><Relationship Id="rId246" Type="http://schemas.openxmlformats.org/officeDocument/2006/relationships/tags" Target="../tags/tag1649.xml"/><Relationship Id="rId267" Type="http://schemas.openxmlformats.org/officeDocument/2006/relationships/tags" Target="../tags/tag1670.xml"/><Relationship Id="rId288" Type="http://schemas.openxmlformats.org/officeDocument/2006/relationships/tags" Target="../tags/tag1691.xml"/><Relationship Id="rId106" Type="http://schemas.openxmlformats.org/officeDocument/2006/relationships/tags" Target="../tags/tag1509.xml"/><Relationship Id="rId127" Type="http://schemas.openxmlformats.org/officeDocument/2006/relationships/tags" Target="../tags/tag1530.xml"/><Relationship Id="rId10" Type="http://schemas.openxmlformats.org/officeDocument/2006/relationships/tags" Target="../tags/tag1413.xml"/><Relationship Id="rId31" Type="http://schemas.openxmlformats.org/officeDocument/2006/relationships/tags" Target="../tags/tag1434.xml"/><Relationship Id="rId52" Type="http://schemas.openxmlformats.org/officeDocument/2006/relationships/tags" Target="../tags/tag1455.xml"/><Relationship Id="rId73" Type="http://schemas.openxmlformats.org/officeDocument/2006/relationships/tags" Target="../tags/tag1476.xml"/><Relationship Id="rId94" Type="http://schemas.openxmlformats.org/officeDocument/2006/relationships/tags" Target="../tags/tag1497.xml"/><Relationship Id="rId148" Type="http://schemas.openxmlformats.org/officeDocument/2006/relationships/tags" Target="../tags/tag1551.xml"/><Relationship Id="rId169" Type="http://schemas.openxmlformats.org/officeDocument/2006/relationships/tags" Target="../tags/tag1572.xml"/><Relationship Id="rId4" Type="http://schemas.openxmlformats.org/officeDocument/2006/relationships/tags" Target="../tags/tag1407.xml"/><Relationship Id="rId180" Type="http://schemas.openxmlformats.org/officeDocument/2006/relationships/tags" Target="../tags/tag1583.xml"/><Relationship Id="rId215" Type="http://schemas.openxmlformats.org/officeDocument/2006/relationships/tags" Target="../tags/tag1618.xml"/><Relationship Id="rId236" Type="http://schemas.openxmlformats.org/officeDocument/2006/relationships/tags" Target="../tags/tag1639.xml"/><Relationship Id="rId257" Type="http://schemas.openxmlformats.org/officeDocument/2006/relationships/tags" Target="../tags/tag1660.xml"/><Relationship Id="rId278" Type="http://schemas.openxmlformats.org/officeDocument/2006/relationships/tags" Target="../tags/tag1681.xml"/><Relationship Id="rId42" Type="http://schemas.openxmlformats.org/officeDocument/2006/relationships/tags" Target="../tags/tag1445.xml"/><Relationship Id="rId84" Type="http://schemas.openxmlformats.org/officeDocument/2006/relationships/tags" Target="../tags/tag1487.xml"/><Relationship Id="rId138" Type="http://schemas.openxmlformats.org/officeDocument/2006/relationships/tags" Target="../tags/tag1541.xml"/><Relationship Id="rId191" Type="http://schemas.openxmlformats.org/officeDocument/2006/relationships/tags" Target="../tags/tag1594.xml"/><Relationship Id="rId205" Type="http://schemas.openxmlformats.org/officeDocument/2006/relationships/tags" Target="../tags/tag1608.xml"/><Relationship Id="rId247" Type="http://schemas.openxmlformats.org/officeDocument/2006/relationships/tags" Target="../tags/tag1650.xml"/><Relationship Id="rId107" Type="http://schemas.openxmlformats.org/officeDocument/2006/relationships/tags" Target="../tags/tag1510.xml"/><Relationship Id="rId289" Type="http://schemas.openxmlformats.org/officeDocument/2006/relationships/tags" Target="../tags/tag1692.xml"/><Relationship Id="rId11" Type="http://schemas.openxmlformats.org/officeDocument/2006/relationships/tags" Target="../tags/tag1414.xml"/><Relationship Id="rId53" Type="http://schemas.openxmlformats.org/officeDocument/2006/relationships/tags" Target="../tags/tag1456.xml"/><Relationship Id="rId149" Type="http://schemas.openxmlformats.org/officeDocument/2006/relationships/tags" Target="../tags/tag1552.xml"/><Relationship Id="rId95" Type="http://schemas.openxmlformats.org/officeDocument/2006/relationships/tags" Target="../tags/tag1498.xml"/><Relationship Id="rId160" Type="http://schemas.openxmlformats.org/officeDocument/2006/relationships/tags" Target="../tags/tag1563.xml"/><Relationship Id="rId216" Type="http://schemas.openxmlformats.org/officeDocument/2006/relationships/tags" Target="../tags/tag1619.xml"/><Relationship Id="rId258" Type="http://schemas.openxmlformats.org/officeDocument/2006/relationships/tags" Target="../tags/tag1661.xml"/><Relationship Id="rId22" Type="http://schemas.openxmlformats.org/officeDocument/2006/relationships/tags" Target="../tags/tag1425.xml"/><Relationship Id="rId64" Type="http://schemas.openxmlformats.org/officeDocument/2006/relationships/tags" Target="../tags/tag1467.xml"/><Relationship Id="rId118" Type="http://schemas.openxmlformats.org/officeDocument/2006/relationships/tags" Target="../tags/tag1521.xml"/><Relationship Id="rId171" Type="http://schemas.openxmlformats.org/officeDocument/2006/relationships/tags" Target="../tags/tag1574.xml"/><Relationship Id="rId227" Type="http://schemas.openxmlformats.org/officeDocument/2006/relationships/tags" Target="../tags/tag1630.xml"/><Relationship Id="rId269" Type="http://schemas.openxmlformats.org/officeDocument/2006/relationships/tags" Target="../tags/tag1672.xml"/><Relationship Id="rId33" Type="http://schemas.openxmlformats.org/officeDocument/2006/relationships/tags" Target="../tags/tag1436.xml"/><Relationship Id="rId129" Type="http://schemas.openxmlformats.org/officeDocument/2006/relationships/tags" Target="../tags/tag1532.xml"/><Relationship Id="rId280" Type="http://schemas.openxmlformats.org/officeDocument/2006/relationships/tags" Target="../tags/tag1683.xml"/><Relationship Id="rId75" Type="http://schemas.openxmlformats.org/officeDocument/2006/relationships/tags" Target="../tags/tag1478.xml"/><Relationship Id="rId140" Type="http://schemas.openxmlformats.org/officeDocument/2006/relationships/tags" Target="../tags/tag1543.xml"/><Relationship Id="rId182" Type="http://schemas.openxmlformats.org/officeDocument/2006/relationships/tags" Target="../tags/tag1585.xml"/></Relationships>
</file>

<file path=ppt/slides/_rels/slide23.xml.rels><?xml version="1.0" encoding="UTF-8" standalone="yes"?>
<Relationships xmlns="http://schemas.openxmlformats.org/package/2006/relationships"><Relationship Id="rId26" Type="http://schemas.openxmlformats.org/officeDocument/2006/relationships/tags" Target="../tags/tag1722.xml"/><Relationship Id="rId21" Type="http://schemas.openxmlformats.org/officeDocument/2006/relationships/tags" Target="../tags/tag1717.xml"/><Relationship Id="rId42" Type="http://schemas.openxmlformats.org/officeDocument/2006/relationships/tags" Target="../tags/tag1738.xml"/><Relationship Id="rId47" Type="http://schemas.openxmlformats.org/officeDocument/2006/relationships/tags" Target="../tags/tag1743.xml"/><Relationship Id="rId63" Type="http://schemas.openxmlformats.org/officeDocument/2006/relationships/tags" Target="../tags/tag1759.xml"/><Relationship Id="rId68" Type="http://schemas.openxmlformats.org/officeDocument/2006/relationships/tags" Target="../tags/tag1764.xml"/><Relationship Id="rId84" Type="http://schemas.openxmlformats.org/officeDocument/2006/relationships/tags" Target="../tags/tag1780.xml"/><Relationship Id="rId89" Type="http://schemas.openxmlformats.org/officeDocument/2006/relationships/tags" Target="../tags/tag1785.xml"/><Relationship Id="rId16" Type="http://schemas.openxmlformats.org/officeDocument/2006/relationships/tags" Target="../tags/tag1712.xml"/><Relationship Id="rId11" Type="http://schemas.openxmlformats.org/officeDocument/2006/relationships/tags" Target="../tags/tag1707.xml"/><Relationship Id="rId32" Type="http://schemas.openxmlformats.org/officeDocument/2006/relationships/tags" Target="../tags/tag1728.xml"/><Relationship Id="rId37" Type="http://schemas.openxmlformats.org/officeDocument/2006/relationships/tags" Target="../tags/tag1733.xml"/><Relationship Id="rId53" Type="http://schemas.openxmlformats.org/officeDocument/2006/relationships/tags" Target="../tags/tag1749.xml"/><Relationship Id="rId58" Type="http://schemas.openxmlformats.org/officeDocument/2006/relationships/tags" Target="../tags/tag1754.xml"/><Relationship Id="rId74" Type="http://schemas.openxmlformats.org/officeDocument/2006/relationships/tags" Target="../tags/tag1770.xml"/><Relationship Id="rId79" Type="http://schemas.openxmlformats.org/officeDocument/2006/relationships/tags" Target="../tags/tag1775.xml"/><Relationship Id="rId5" Type="http://schemas.openxmlformats.org/officeDocument/2006/relationships/tags" Target="../tags/tag1701.xml"/><Relationship Id="rId90" Type="http://schemas.openxmlformats.org/officeDocument/2006/relationships/slideLayout" Target="../slideLayouts/slideLayout4.xml"/><Relationship Id="rId14" Type="http://schemas.openxmlformats.org/officeDocument/2006/relationships/tags" Target="../tags/tag1710.xml"/><Relationship Id="rId22" Type="http://schemas.openxmlformats.org/officeDocument/2006/relationships/tags" Target="../tags/tag1718.xml"/><Relationship Id="rId27" Type="http://schemas.openxmlformats.org/officeDocument/2006/relationships/tags" Target="../tags/tag1723.xml"/><Relationship Id="rId30" Type="http://schemas.openxmlformats.org/officeDocument/2006/relationships/tags" Target="../tags/tag1726.xml"/><Relationship Id="rId35" Type="http://schemas.openxmlformats.org/officeDocument/2006/relationships/tags" Target="../tags/tag1731.xml"/><Relationship Id="rId43" Type="http://schemas.openxmlformats.org/officeDocument/2006/relationships/tags" Target="../tags/tag1739.xml"/><Relationship Id="rId48" Type="http://schemas.openxmlformats.org/officeDocument/2006/relationships/tags" Target="../tags/tag1744.xml"/><Relationship Id="rId56" Type="http://schemas.openxmlformats.org/officeDocument/2006/relationships/tags" Target="../tags/tag1752.xml"/><Relationship Id="rId64" Type="http://schemas.openxmlformats.org/officeDocument/2006/relationships/tags" Target="../tags/tag1760.xml"/><Relationship Id="rId69" Type="http://schemas.openxmlformats.org/officeDocument/2006/relationships/tags" Target="../tags/tag1765.xml"/><Relationship Id="rId77" Type="http://schemas.openxmlformats.org/officeDocument/2006/relationships/tags" Target="../tags/tag1773.xml"/><Relationship Id="rId8" Type="http://schemas.openxmlformats.org/officeDocument/2006/relationships/tags" Target="../tags/tag1704.xml"/><Relationship Id="rId51" Type="http://schemas.openxmlformats.org/officeDocument/2006/relationships/tags" Target="../tags/tag1747.xml"/><Relationship Id="rId72" Type="http://schemas.openxmlformats.org/officeDocument/2006/relationships/tags" Target="../tags/tag1768.xml"/><Relationship Id="rId80" Type="http://schemas.openxmlformats.org/officeDocument/2006/relationships/tags" Target="../tags/tag1776.xml"/><Relationship Id="rId85" Type="http://schemas.openxmlformats.org/officeDocument/2006/relationships/tags" Target="../tags/tag1781.xml"/><Relationship Id="rId3" Type="http://schemas.openxmlformats.org/officeDocument/2006/relationships/tags" Target="../tags/tag1699.xml"/><Relationship Id="rId12" Type="http://schemas.openxmlformats.org/officeDocument/2006/relationships/tags" Target="../tags/tag1708.xml"/><Relationship Id="rId17" Type="http://schemas.openxmlformats.org/officeDocument/2006/relationships/tags" Target="../tags/tag1713.xml"/><Relationship Id="rId25" Type="http://schemas.openxmlformats.org/officeDocument/2006/relationships/tags" Target="../tags/tag1721.xml"/><Relationship Id="rId33" Type="http://schemas.openxmlformats.org/officeDocument/2006/relationships/tags" Target="../tags/tag1729.xml"/><Relationship Id="rId38" Type="http://schemas.openxmlformats.org/officeDocument/2006/relationships/tags" Target="../tags/tag1734.xml"/><Relationship Id="rId46" Type="http://schemas.openxmlformats.org/officeDocument/2006/relationships/tags" Target="../tags/tag1742.xml"/><Relationship Id="rId59" Type="http://schemas.openxmlformats.org/officeDocument/2006/relationships/tags" Target="../tags/tag1755.xml"/><Relationship Id="rId67" Type="http://schemas.openxmlformats.org/officeDocument/2006/relationships/tags" Target="../tags/tag1763.xml"/><Relationship Id="rId20" Type="http://schemas.openxmlformats.org/officeDocument/2006/relationships/tags" Target="../tags/tag1716.xml"/><Relationship Id="rId41" Type="http://schemas.openxmlformats.org/officeDocument/2006/relationships/tags" Target="../tags/tag1737.xml"/><Relationship Id="rId54" Type="http://schemas.openxmlformats.org/officeDocument/2006/relationships/tags" Target="../tags/tag1750.xml"/><Relationship Id="rId62" Type="http://schemas.openxmlformats.org/officeDocument/2006/relationships/tags" Target="../tags/tag1758.xml"/><Relationship Id="rId70" Type="http://schemas.openxmlformats.org/officeDocument/2006/relationships/tags" Target="../tags/tag1766.xml"/><Relationship Id="rId75" Type="http://schemas.openxmlformats.org/officeDocument/2006/relationships/tags" Target="../tags/tag1771.xml"/><Relationship Id="rId83" Type="http://schemas.openxmlformats.org/officeDocument/2006/relationships/tags" Target="../tags/tag1779.xml"/><Relationship Id="rId88" Type="http://schemas.openxmlformats.org/officeDocument/2006/relationships/tags" Target="../tags/tag1784.xml"/><Relationship Id="rId91" Type="http://schemas.openxmlformats.org/officeDocument/2006/relationships/image" Target="../media/image13.png"/><Relationship Id="rId1" Type="http://schemas.openxmlformats.org/officeDocument/2006/relationships/tags" Target="../tags/tag1697.xml"/><Relationship Id="rId6" Type="http://schemas.openxmlformats.org/officeDocument/2006/relationships/tags" Target="../tags/tag1702.xml"/><Relationship Id="rId15" Type="http://schemas.openxmlformats.org/officeDocument/2006/relationships/tags" Target="../tags/tag1711.xml"/><Relationship Id="rId23" Type="http://schemas.openxmlformats.org/officeDocument/2006/relationships/tags" Target="../tags/tag1719.xml"/><Relationship Id="rId28" Type="http://schemas.openxmlformats.org/officeDocument/2006/relationships/tags" Target="../tags/tag1724.xml"/><Relationship Id="rId36" Type="http://schemas.openxmlformats.org/officeDocument/2006/relationships/tags" Target="../tags/tag1732.xml"/><Relationship Id="rId49" Type="http://schemas.openxmlformats.org/officeDocument/2006/relationships/tags" Target="../tags/tag1745.xml"/><Relationship Id="rId57" Type="http://schemas.openxmlformats.org/officeDocument/2006/relationships/tags" Target="../tags/tag1753.xml"/><Relationship Id="rId10" Type="http://schemas.openxmlformats.org/officeDocument/2006/relationships/tags" Target="../tags/tag1706.xml"/><Relationship Id="rId31" Type="http://schemas.openxmlformats.org/officeDocument/2006/relationships/tags" Target="../tags/tag1727.xml"/><Relationship Id="rId44" Type="http://schemas.openxmlformats.org/officeDocument/2006/relationships/tags" Target="../tags/tag1740.xml"/><Relationship Id="rId52" Type="http://schemas.openxmlformats.org/officeDocument/2006/relationships/tags" Target="../tags/tag1748.xml"/><Relationship Id="rId60" Type="http://schemas.openxmlformats.org/officeDocument/2006/relationships/tags" Target="../tags/tag1756.xml"/><Relationship Id="rId65" Type="http://schemas.openxmlformats.org/officeDocument/2006/relationships/tags" Target="../tags/tag1761.xml"/><Relationship Id="rId73" Type="http://schemas.openxmlformats.org/officeDocument/2006/relationships/tags" Target="../tags/tag1769.xml"/><Relationship Id="rId78" Type="http://schemas.openxmlformats.org/officeDocument/2006/relationships/tags" Target="../tags/tag1774.xml"/><Relationship Id="rId81" Type="http://schemas.openxmlformats.org/officeDocument/2006/relationships/tags" Target="../tags/tag1777.xml"/><Relationship Id="rId86" Type="http://schemas.openxmlformats.org/officeDocument/2006/relationships/tags" Target="../tags/tag1782.xml"/><Relationship Id="rId4" Type="http://schemas.openxmlformats.org/officeDocument/2006/relationships/tags" Target="../tags/tag1700.xml"/><Relationship Id="rId9" Type="http://schemas.openxmlformats.org/officeDocument/2006/relationships/tags" Target="../tags/tag1705.xml"/><Relationship Id="rId13" Type="http://schemas.openxmlformats.org/officeDocument/2006/relationships/tags" Target="../tags/tag1709.xml"/><Relationship Id="rId18" Type="http://schemas.openxmlformats.org/officeDocument/2006/relationships/tags" Target="../tags/tag1714.xml"/><Relationship Id="rId39" Type="http://schemas.openxmlformats.org/officeDocument/2006/relationships/tags" Target="../tags/tag1735.xml"/><Relationship Id="rId34" Type="http://schemas.openxmlformats.org/officeDocument/2006/relationships/tags" Target="../tags/tag1730.xml"/><Relationship Id="rId50" Type="http://schemas.openxmlformats.org/officeDocument/2006/relationships/tags" Target="../tags/tag1746.xml"/><Relationship Id="rId55" Type="http://schemas.openxmlformats.org/officeDocument/2006/relationships/tags" Target="../tags/tag1751.xml"/><Relationship Id="rId76" Type="http://schemas.openxmlformats.org/officeDocument/2006/relationships/tags" Target="../tags/tag1772.xml"/><Relationship Id="rId7" Type="http://schemas.openxmlformats.org/officeDocument/2006/relationships/tags" Target="../tags/tag1703.xml"/><Relationship Id="rId71" Type="http://schemas.openxmlformats.org/officeDocument/2006/relationships/tags" Target="../tags/tag1767.xml"/><Relationship Id="rId92" Type="http://schemas.openxmlformats.org/officeDocument/2006/relationships/image" Target="../media/image12.png"/><Relationship Id="rId2" Type="http://schemas.openxmlformats.org/officeDocument/2006/relationships/tags" Target="../tags/tag1698.xml"/><Relationship Id="rId29" Type="http://schemas.openxmlformats.org/officeDocument/2006/relationships/tags" Target="../tags/tag1725.xml"/><Relationship Id="rId24" Type="http://schemas.openxmlformats.org/officeDocument/2006/relationships/tags" Target="../tags/tag1720.xml"/><Relationship Id="rId40" Type="http://schemas.openxmlformats.org/officeDocument/2006/relationships/tags" Target="../tags/tag1736.xml"/><Relationship Id="rId45" Type="http://schemas.openxmlformats.org/officeDocument/2006/relationships/tags" Target="../tags/tag1741.xml"/><Relationship Id="rId66" Type="http://schemas.openxmlformats.org/officeDocument/2006/relationships/tags" Target="../tags/tag1762.xml"/><Relationship Id="rId87" Type="http://schemas.openxmlformats.org/officeDocument/2006/relationships/tags" Target="../tags/tag1783.xml"/><Relationship Id="rId61" Type="http://schemas.openxmlformats.org/officeDocument/2006/relationships/tags" Target="../tags/tag1757.xml"/><Relationship Id="rId82" Type="http://schemas.openxmlformats.org/officeDocument/2006/relationships/tags" Target="../tags/tag1778.xml"/><Relationship Id="rId19" Type="http://schemas.openxmlformats.org/officeDocument/2006/relationships/tags" Target="../tags/tag1715.xml"/></Relationships>
</file>

<file path=ppt/slides/_rels/slide24.xml.rels><?xml version="1.0" encoding="UTF-8" standalone="yes"?>
<Relationships xmlns="http://schemas.openxmlformats.org/package/2006/relationships"><Relationship Id="rId13" Type="http://schemas.openxmlformats.org/officeDocument/2006/relationships/tags" Target="../tags/tag1798.xml"/><Relationship Id="rId18" Type="http://schemas.openxmlformats.org/officeDocument/2006/relationships/tags" Target="../tags/tag1803.xml"/><Relationship Id="rId26" Type="http://schemas.openxmlformats.org/officeDocument/2006/relationships/tags" Target="../tags/tag1811.xml"/><Relationship Id="rId3" Type="http://schemas.openxmlformats.org/officeDocument/2006/relationships/tags" Target="../tags/tag1788.xml"/><Relationship Id="rId21" Type="http://schemas.openxmlformats.org/officeDocument/2006/relationships/tags" Target="../tags/tag1806.xml"/><Relationship Id="rId34" Type="http://schemas.openxmlformats.org/officeDocument/2006/relationships/slideLayout" Target="../slideLayouts/slideLayout4.xml"/><Relationship Id="rId7" Type="http://schemas.openxmlformats.org/officeDocument/2006/relationships/tags" Target="../tags/tag1792.xml"/><Relationship Id="rId12" Type="http://schemas.openxmlformats.org/officeDocument/2006/relationships/tags" Target="../tags/tag1797.xml"/><Relationship Id="rId17" Type="http://schemas.openxmlformats.org/officeDocument/2006/relationships/tags" Target="../tags/tag1802.xml"/><Relationship Id="rId25" Type="http://schemas.openxmlformats.org/officeDocument/2006/relationships/tags" Target="../tags/tag1810.xml"/><Relationship Id="rId33" Type="http://schemas.openxmlformats.org/officeDocument/2006/relationships/tags" Target="../tags/tag1818.xml"/><Relationship Id="rId2" Type="http://schemas.openxmlformats.org/officeDocument/2006/relationships/tags" Target="../tags/tag1787.xml"/><Relationship Id="rId16" Type="http://schemas.openxmlformats.org/officeDocument/2006/relationships/tags" Target="../tags/tag1801.xml"/><Relationship Id="rId20" Type="http://schemas.openxmlformats.org/officeDocument/2006/relationships/tags" Target="../tags/tag1805.xml"/><Relationship Id="rId29" Type="http://schemas.openxmlformats.org/officeDocument/2006/relationships/tags" Target="../tags/tag1814.xml"/><Relationship Id="rId1" Type="http://schemas.openxmlformats.org/officeDocument/2006/relationships/tags" Target="../tags/tag1786.xml"/><Relationship Id="rId6" Type="http://schemas.openxmlformats.org/officeDocument/2006/relationships/tags" Target="../tags/tag1791.xml"/><Relationship Id="rId11" Type="http://schemas.openxmlformats.org/officeDocument/2006/relationships/tags" Target="../tags/tag1796.xml"/><Relationship Id="rId24" Type="http://schemas.openxmlformats.org/officeDocument/2006/relationships/tags" Target="../tags/tag1809.xml"/><Relationship Id="rId32" Type="http://schemas.openxmlformats.org/officeDocument/2006/relationships/tags" Target="../tags/tag1817.xml"/><Relationship Id="rId5" Type="http://schemas.openxmlformats.org/officeDocument/2006/relationships/tags" Target="../tags/tag1790.xml"/><Relationship Id="rId15" Type="http://schemas.openxmlformats.org/officeDocument/2006/relationships/tags" Target="../tags/tag1800.xml"/><Relationship Id="rId23" Type="http://schemas.openxmlformats.org/officeDocument/2006/relationships/tags" Target="../tags/tag1808.xml"/><Relationship Id="rId28" Type="http://schemas.openxmlformats.org/officeDocument/2006/relationships/tags" Target="../tags/tag1813.xml"/><Relationship Id="rId10" Type="http://schemas.openxmlformats.org/officeDocument/2006/relationships/tags" Target="../tags/tag1795.xml"/><Relationship Id="rId19" Type="http://schemas.openxmlformats.org/officeDocument/2006/relationships/tags" Target="../tags/tag1804.xml"/><Relationship Id="rId31" Type="http://schemas.openxmlformats.org/officeDocument/2006/relationships/tags" Target="../tags/tag1816.xml"/><Relationship Id="rId4" Type="http://schemas.openxmlformats.org/officeDocument/2006/relationships/tags" Target="../tags/tag1789.xml"/><Relationship Id="rId9" Type="http://schemas.openxmlformats.org/officeDocument/2006/relationships/tags" Target="../tags/tag1794.xml"/><Relationship Id="rId14" Type="http://schemas.openxmlformats.org/officeDocument/2006/relationships/tags" Target="../tags/tag1799.xml"/><Relationship Id="rId22" Type="http://schemas.openxmlformats.org/officeDocument/2006/relationships/tags" Target="../tags/tag1807.xml"/><Relationship Id="rId27" Type="http://schemas.openxmlformats.org/officeDocument/2006/relationships/tags" Target="../tags/tag1812.xml"/><Relationship Id="rId30" Type="http://schemas.openxmlformats.org/officeDocument/2006/relationships/tags" Target="../tags/tag1815.xml"/><Relationship Id="rId8" Type="http://schemas.openxmlformats.org/officeDocument/2006/relationships/tags" Target="../tags/tag1793.xml"/></Relationships>
</file>

<file path=ppt/slides/_rels/slide2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fuben/"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6" Type="http://schemas.openxmlformats.org/officeDocument/2006/relationships/tags" Target="../tags/tag27.xml"/><Relationship Id="rId21" Type="http://schemas.openxmlformats.org/officeDocument/2006/relationships/tags" Target="../tags/tag22.xml"/><Relationship Id="rId42" Type="http://schemas.openxmlformats.org/officeDocument/2006/relationships/tags" Target="../tags/tag43.xml"/><Relationship Id="rId47" Type="http://schemas.openxmlformats.org/officeDocument/2006/relationships/tags" Target="../tags/tag48.xml"/><Relationship Id="rId63" Type="http://schemas.openxmlformats.org/officeDocument/2006/relationships/tags" Target="../tags/tag64.xml"/><Relationship Id="rId68" Type="http://schemas.openxmlformats.org/officeDocument/2006/relationships/tags" Target="../tags/tag69.xml"/><Relationship Id="rId84" Type="http://schemas.openxmlformats.org/officeDocument/2006/relationships/tags" Target="../tags/tag85.xml"/><Relationship Id="rId89" Type="http://schemas.openxmlformats.org/officeDocument/2006/relationships/tags" Target="../tags/tag90.xml"/><Relationship Id="rId16" Type="http://schemas.openxmlformats.org/officeDocument/2006/relationships/tags" Target="../tags/tag17.xml"/><Relationship Id="rId107" Type="http://schemas.microsoft.com/office/2007/relationships/hdphoto" Target="../media/hdphoto1.wdp"/><Relationship Id="rId11" Type="http://schemas.openxmlformats.org/officeDocument/2006/relationships/tags" Target="../tags/tag12.xml"/><Relationship Id="rId32" Type="http://schemas.openxmlformats.org/officeDocument/2006/relationships/tags" Target="../tags/tag33.xml"/><Relationship Id="rId37" Type="http://schemas.openxmlformats.org/officeDocument/2006/relationships/tags" Target="../tags/tag38.xml"/><Relationship Id="rId53" Type="http://schemas.openxmlformats.org/officeDocument/2006/relationships/tags" Target="../tags/tag54.xml"/><Relationship Id="rId58" Type="http://schemas.openxmlformats.org/officeDocument/2006/relationships/tags" Target="../tags/tag59.xml"/><Relationship Id="rId74" Type="http://schemas.openxmlformats.org/officeDocument/2006/relationships/tags" Target="../tags/tag75.xml"/><Relationship Id="rId79" Type="http://schemas.openxmlformats.org/officeDocument/2006/relationships/tags" Target="../tags/tag80.xml"/><Relationship Id="rId102" Type="http://schemas.openxmlformats.org/officeDocument/2006/relationships/tags" Target="../tags/tag103.xml"/><Relationship Id="rId5" Type="http://schemas.openxmlformats.org/officeDocument/2006/relationships/tags" Target="../tags/tag6.xml"/><Relationship Id="rId90" Type="http://schemas.openxmlformats.org/officeDocument/2006/relationships/tags" Target="../tags/tag91.xml"/><Relationship Id="rId95" Type="http://schemas.openxmlformats.org/officeDocument/2006/relationships/tags" Target="../tags/tag96.xml"/><Relationship Id="rId22" Type="http://schemas.openxmlformats.org/officeDocument/2006/relationships/tags" Target="../tags/tag23.xml"/><Relationship Id="rId27" Type="http://schemas.openxmlformats.org/officeDocument/2006/relationships/tags" Target="../tags/tag28.xml"/><Relationship Id="rId43" Type="http://schemas.openxmlformats.org/officeDocument/2006/relationships/tags" Target="../tags/tag44.xml"/><Relationship Id="rId48" Type="http://schemas.openxmlformats.org/officeDocument/2006/relationships/tags" Target="../tags/tag49.xml"/><Relationship Id="rId64" Type="http://schemas.openxmlformats.org/officeDocument/2006/relationships/tags" Target="../tags/tag65.xml"/><Relationship Id="rId69" Type="http://schemas.openxmlformats.org/officeDocument/2006/relationships/tags" Target="../tags/tag70.xml"/><Relationship Id="rId80" Type="http://schemas.openxmlformats.org/officeDocument/2006/relationships/tags" Target="../tags/tag81.xml"/><Relationship Id="rId85" Type="http://schemas.openxmlformats.org/officeDocument/2006/relationships/tags" Target="../tags/tag86.xml"/><Relationship Id="rId12" Type="http://schemas.openxmlformats.org/officeDocument/2006/relationships/tags" Target="../tags/tag13.xml"/><Relationship Id="rId17" Type="http://schemas.openxmlformats.org/officeDocument/2006/relationships/tags" Target="../tags/tag18.xml"/><Relationship Id="rId33" Type="http://schemas.openxmlformats.org/officeDocument/2006/relationships/tags" Target="../tags/tag34.xml"/><Relationship Id="rId38" Type="http://schemas.openxmlformats.org/officeDocument/2006/relationships/tags" Target="../tags/tag39.xml"/><Relationship Id="rId59" Type="http://schemas.openxmlformats.org/officeDocument/2006/relationships/tags" Target="../tags/tag60.xml"/><Relationship Id="rId103" Type="http://schemas.openxmlformats.org/officeDocument/2006/relationships/tags" Target="../tags/tag104.xml"/><Relationship Id="rId108" Type="http://schemas.openxmlformats.org/officeDocument/2006/relationships/image" Target="../media/image5.png"/><Relationship Id="rId54" Type="http://schemas.openxmlformats.org/officeDocument/2006/relationships/tags" Target="../tags/tag55.xml"/><Relationship Id="rId70" Type="http://schemas.openxmlformats.org/officeDocument/2006/relationships/tags" Target="../tags/tag71.xml"/><Relationship Id="rId75" Type="http://schemas.openxmlformats.org/officeDocument/2006/relationships/tags" Target="../tags/tag76.xml"/><Relationship Id="rId91" Type="http://schemas.openxmlformats.org/officeDocument/2006/relationships/tags" Target="../tags/tag92.xml"/><Relationship Id="rId96" Type="http://schemas.openxmlformats.org/officeDocument/2006/relationships/tags" Target="../tags/tag97.xml"/><Relationship Id="rId1" Type="http://schemas.openxmlformats.org/officeDocument/2006/relationships/tags" Target="../tags/tag2.xml"/><Relationship Id="rId6" Type="http://schemas.openxmlformats.org/officeDocument/2006/relationships/tags" Target="../tags/tag7.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49" Type="http://schemas.openxmlformats.org/officeDocument/2006/relationships/tags" Target="../tags/tag50.xml"/><Relationship Id="rId57" Type="http://schemas.openxmlformats.org/officeDocument/2006/relationships/tags" Target="../tags/tag58.xml"/><Relationship Id="rId106" Type="http://schemas.openxmlformats.org/officeDocument/2006/relationships/image" Target="../media/image4.png"/><Relationship Id="rId10" Type="http://schemas.openxmlformats.org/officeDocument/2006/relationships/tags" Target="../tags/tag11.xml"/><Relationship Id="rId31" Type="http://schemas.openxmlformats.org/officeDocument/2006/relationships/tags" Target="../tags/tag32.xml"/><Relationship Id="rId44" Type="http://schemas.openxmlformats.org/officeDocument/2006/relationships/tags" Target="../tags/tag45.xml"/><Relationship Id="rId52" Type="http://schemas.openxmlformats.org/officeDocument/2006/relationships/tags" Target="../tags/tag53.xml"/><Relationship Id="rId60" Type="http://schemas.openxmlformats.org/officeDocument/2006/relationships/tags" Target="../tags/tag61.xml"/><Relationship Id="rId65" Type="http://schemas.openxmlformats.org/officeDocument/2006/relationships/tags" Target="../tags/tag66.xml"/><Relationship Id="rId73" Type="http://schemas.openxmlformats.org/officeDocument/2006/relationships/tags" Target="../tags/tag74.xml"/><Relationship Id="rId78" Type="http://schemas.openxmlformats.org/officeDocument/2006/relationships/tags" Target="../tags/tag79.xml"/><Relationship Id="rId81" Type="http://schemas.openxmlformats.org/officeDocument/2006/relationships/tags" Target="../tags/tag82.xml"/><Relationship Id="rId86" Type="http://schemas.openxmlformats.org/officeDocument/2006/relationships/tags" Target="../tags/tag87.xml"/><Relationship Id="rId94" Type="http://schemas.openxmlformats.org/officeDocument/2006/relationships/tags" Target="../tags/tag95.xml"/><Relationship Id="rId99" Type="http://schemas.openxmlformats.org/officeDocument/2006/relationships/tags" Target="../tags/tag100.xml"/><Relationship Id="rId101" Type="http://schemas.openxmlformats.org/officeDocument/2006/relationships/tags" Target="../tags/tag102.xml"/><Relationship Id="rId4" Type="http://schemas.openxmlformats.org/officeDocument/2006/relationships/tags" Target="../tags/tag5.xml"/><Relationship Id="rId9" Type="http://schemas.openxmlformats.org/officeDocument/2006/relationships/tags" Target="../tags/tag10.xml"/><Relationship Id="rId13" Type="http://schemas.openxmlformats.org/officeDocument/2006/relationships/tags" Target="../tags/tag14.xml"/><Relationship Id="rId18" Type="http://schemas.openxmlformats.org/officeDocument/2006/relationships/tags" Target="../tags/tag19.xml"/><Relationship Id="rId39" Type="http://schemas.openxmlformats.org/officeDocument/2006/relationships/tags" Target="../tags/tag40.xml"/><Relationship Id="rId109" Type="http://schemas.openxmlformats.org/officeDocument/2006/relationships/image" Target="../media/image6.png"/><Relationship Id="rId34" Type="http://schemas.openxmlformats.org/officeDocument/2006/relationships/tags" Target="../tags/tag35.xml"/><Relationship Id="rId50" Type="http://schemas.openxmlformats.org/officeDocument/2006/relationships/tags" Target="../tags/tag51.xml"/><Relationship Id="rId55" Type="http://schemas.openxmlformats.org/officeDocument/2006/relationships/tags" Target="../tags/tag56.xml"/><Relationship Id="rId76" Type="http://schemas.openxmlformats.org/officeDocument/2006/relationships/tags" Target="../tags/tag77.xml"/><Relationship Id="rId97" Type="http://schemas.openxmlformats.org/officeDocument/2006/relationships/tags" Target="../tags/tag98.xml"/><Relationship Id="rId104" Type="http://schemas.openxmlformats.org/officeDocument/2006/relationships/tags" Target="../tags/tag105.xml"/><Relationship Id="rId7" Type="http://schemas.openxmlformats.org/officeDocument/2006/relationships/tags" Target="../tags/tag8.xml"/><Relationship Id="rId71" Type="http://schemas.openxmlformats.org/officeDocument/2006/relationships/tags" Target="../tags/tag72.xml"/><Relationship Id="rId92" Type="http://schemas.openxmlformats.org/officeDocument/2006/relationships/tags" Target="../tags/tag93.xml"/><Relationship Id="rId2" Type="http://schemas.openxmlformats.org/officeDocument/2006/relationships/tags" Target="../tags/tag3.xml"/><Relationship Id="rId29" Type="http://schemas.openxmlformats.org/officeDocument/2006/relationships/tags" Target="../tags/tag30.xml"/><Relationship Id="rId24" Type="http://schemas.openxmlformats.org/officeDocument/2006/relationships/tags" Target="../tags/tag25.xml"/><Relationship Id="rId40" Type="http://schemas.openxmlformats.org/officeDocument/2006/relationships/tags" Target="../tags/tag41.xml"/><Relationship Id="rId45" Type="http://schemas.openxmlformats.org/officeDocument/2006/relationships/tags" Target="../tags/tag46.xml"/><Relationship Id="rId66" Type="http://schemas.openxmlformats.org/officeDocument/2006/relationships/tags" Target="../tags/tag67.xml"/><Relationship Id="rId87" Type="http://schemas.openxmlformats.org/officeDocument/2006/relationships/tags" Target="../tags/tag88.xml"/><Relationship Id="rId61" Type="http://schemas.openxmlformats.org/officeDocument/2006/relationships/tags" Target="../tags/tag62.xml"/><Relationship Id="rId82" Type="http://schemas.openxmlformats.org/officeDocument/2006/relationships/tags" Target="../tags/tag83.xml"/><Relationship Id="rId19" Type="http://schemas.openxmlformats.org/officeDocument/2006/relationships/tags" Target="../tags/tag20.xml"/><Relationship Id="rId14" Type="http://schemas.openxmlformats.org/officeDocument/2006/relationships/tags" Target="../tags/tag15.xml"/><Relationship Id="rId30" Type="http://schemas.openxmlformats.org/officeDocument/2006/relationships/tags" Target="../tags/tag31.xml"/><Relationship Id="rId35" Type="http://schemas.openxmlformats.org/officeDocument/2006/relationships/tags" Target="../tags/tag36.xml"/><Relationship Id="rId56" Type="http://schemas.openxmlformats.org/officeDocument/2006/relationships/tags" Target="../tags/tag57.xml"/><Relationship Id="rId77" Type="http://schemas.openxmlformats.org/officeDocument/2006/relationships/tags" Target="../tags/tag78.xml"/><Relationship Id="rId100" Type="http://schemas.openxmlformats.org/officeDocument/2006/relationships/tags" Target="../tags/tag101.xml"/><Relationship Id="rId105" Type="http://schemas.openxmlformats.org/officeDocument/2006/relationships/slideLayout" Target="../slideLayouts/slideLayout5.xml"/><Relationship Id="rId8" Type="http://schemas.openxmlformats.org/officeDocument/2006/relationships/tags" Target="../tags/tag9.xml"/><Relationship Id="rId51" Type="http://schemas.openxmlformats.org/officeDocument/2006/relationships/tags" Target="../tags/tag52.xml"/><Relationship Id="rId72" Type="http://schemas.openxmlformats.org/officeDocument/2006/relationships/tags" Target="../tags/tag73.xml"/><Relationship Id="rId93" Type="http://schemas.openxmlformats.org/officeDocument/2006/relationships/tags" Target="../tags/tag94.xml"/><Relationship Id="rId98" Type="http://schemas.openxmlformats.org/officeDocument/2006/relationships/tags" Target="../tags/tag99.xml"/><Relationship Id="rId3" Type="http://schemas.openxmlformats.org/officeDocument/2006/relationships/tags" Target="../tags/tag4.xml"/><Relationship Id="rId25" Type="http://schemas.openxmlformats.org/officeDocument/2006/relationships/tags" Target="../tags/tag26.xml"/><Relationship Id="rId46" Type="http://schemas.openxmlformats.org/officeDocument/2006/relationships/tags" Target="../tags/tag47.xml"/><Relationship Id="rId67" Type="http://schemas.openxmlformats.org/officeDocument/2006/relationships/tags" Target="../tags/tag68.xml"/><Relationship Id="rId20" Type="http://schemas.openxmlformats.org/officeDocument/2006/relationships/tags" Target="../tags/tag21.xml"/><Relationship Id="rId41" Type="http://schemas.openxmlformats.org/officeDocument/2006/relationships/tags" Target="../tags/tag42.xml"/><Relationship Id="rId62" Type="http://schemas.openxmlformats.org/officeDocument/2006/relationships/tags" Target="../tags/tag63.xml"/><Relationship Id="rId83" Type="http://schemas.openxmlformats.org/officeDocument/2006/relationships/tags" Target="../tags/tag84.xml"/><Relationship Id="rId88" Type="http://schemas.openxmlformats.org/officeDocument/2006/relationships/tags" Target="../tags/tag89.xml"/></Relationships>
</file>

<file path=ppt/slides/_rels/slide4.xml.rels><?xml version="1.0" encoding="UTF-8" standalone="yes"?>
<Relationships xmlns="http://schemas.openxmlformats.org/package/2006/relationships"><Relationship Id="rId26" Type="http://schemas.openxmlformats.org/officeDocument/2006/relationships/tags" Target="../tags/tag131.xml"/><Relationship Id="rId117" Type="http://schemas.openxmlformats.org/officeDocument/2006/relationships/tags" Target="../tags/tag222.xml"/><Relationship Id="rId21" Type="http://schemas.openxmlformats.org/officeDocument/2006/relationships/tags" Target="../tags/tag126.xml"/><Relationship Id="rId42" Type="http://schemas.openxmlformats.org/officeDocument/2006/relationships/tags" Target="../tags/tag147.xml"/><Relationship Id="rId47" Type="http://schemas.openxmlformats.org/officeDocument/2006/relationships/tags" Target="../tags/tag152.xml"/><Relationship Id="rId63" Type="http://schemas.openxmlformats.org/officeDocument/2006/relationships/tags" Target="../tags/tag168.xml"/><Relationship Id="rId68" Type="http://schemas.openxmlformats.org/officeDocument/2006/relationships/tags" Target="../tags/tag173.xml"/><Relationship Id="rId84" Type="http://schemas.openxmlformats.org/officeDocument/2006/relationships/tags" Target="../tags/tag189.xml"/><Relationship Id="rId89" Type="http://schemas.openxmlformats.org/officeDocument/2006/relationships/tags" Target="../tags/tag194.xml"/><Relationship Id="rId112" Type="http://schemas.openxmlformats.org/officeDocument/2006/relationships/tags" Target="../tags/tag217.xml"/><Relationship Id="rId16" Type="http://schemas.openxmlformats.org/officeDocument/2006/relationships/tags" Target="../tags/tag121.xml"/><Relationship Id="rId107" Type="http://schemas.openxmlformats.org/officeDocument/2006/relationships/tags" Target="../tags/tag212.xml"/><Relationship Id="rId11" Type="http://schemas.openxmlformats.org/officeDocument/2006/relationships/tags" Target="../tags/tag116.xml"/><Relationship Id="rId32" Type="http://schemas.openxmlformats.org/officeDocument/2006/relationships/tags" Target="../tags/tag137.xml"/><Relationship Id="rId37" Type="http://schemas.openxmlformats.org/officeDocument/2006/relationships/tags" Target="../tags/tag142.xml"/><Relationship Id="rId53" Type="http://schemas.openxmlformats.org/officeDocument/2006/relationships/tags" Target="../tags/tag158.xml"/><Relationship Id="rId58" Type="http://schemas.openxmlformats.org/officeDocument/2006/relationships/tags" Target="../tags/tag163.xml"/><Relationship Id="rId74" Type="http://schemas.openxmlformats.org/officeDocument/2006/relationships/tags" Target="../tags/tag179.xml"/><Relationship Id="rId79" Type="http://schemas.openxmlformats.org/officeDocument/2006/relationships/tags" Target="../tags/tag184.xml"/><Relationship Id="rId102" Type="http://schemas.openxmlformats.org/officeDocument/2006/relationships/tags" Target="../tags/tag207.xml"/><Relationship Id="rId5" Type="http://schemas.openxmlformats.org/officeDocument/2006/relationships/tags" Target="../tags/tag110.xml"/><Relationship Id="rId90" Type="http://schemas.openxmlformats.org/officeDocument/2006/relationships/tags" Target="../tags/tag195.xml"/><Relationship Id="rId95" Type="http://schemas.openxmlformats.org/officeDocument/2006/relationships/tags" Target="../tags/tag200.xml"/><Relationship Id="rId22" Type="http://schemas.openxmlformats.org/officeDocument/2006/relationships/tags" Target="../tags/tag127.xml"/><Relationship Id="rId27" Type="http://schemas.openxmlformats.org/officeDocument/2006/relationships/tags" Target="../tags/tag132.xml"/><Relationship Id="rId43" Type="http://schemas.openxmlformats.org/officeDocument/2006/relationships/tags" Target="../tags/tag148.xml"/><Relationship Id="rId48" Type="http://schemas.openxmlformats.org/officeDocument/2006/relationships/tags" Target="../tags/tag153.xml"/><Relationship Id="rId64" Type="http://schemas.openxmlformats.org/officeDocument/2006/relationships/tags" Target="../tags/tag169.xml"/><Relationship Id="rId69" Type="http://schemas.openxmlformats.org/officeDocument/2006/relationships/tags" Target="../tags/tag174.xml"/><Relationship Id="rId113" Type="http://schemas.openxmlformats.org/officeDocument/2006/relationships/tags" Target="../tags/tag218.xml"/><Relationship Id="rId118" Type="http://schemas.openxmlformats.org/officeDocument/2006/relationships/tags" Target="../tags/tag223.xml"/><Relationship Id="rId80" Type="http://schemas.openxmlformats.org/officeDocument/2006/relationships/tags" Target="../tags/tag185.xml"/><Relationship Id="rId85" Type="http://schemas.openxmlformats.org/officeDocument/2006/relationships/tags" Target="../tags/tag190.xml"/><Relationship Id="rId12" Type="http://schemas.openxmlformats.org/officeDocument/2006/relationships/tags" Target="../tags/tag117.xml"/><Relationship Id="rId17" Type="http://schemas.openxmlformats.org/officeDocument/2006/relationships/tags" Target="../tags/tag122.xml"/><Relationship Id="rId33" Type="http://schemas.openxmlformats.org/officeDocument/2006/relationships/tags" Target="../tags/tag138.xml"/><Relationship Id="rId38" Type="http://schemas.openxmlformats.org/officeDocument/2006/relationships/tags" Target="../tags/tag143.xml"/><Relationship Id="rId59" Type="http://schemas.openxmlformats.org/officeDocument/2006/relationships/tags" Target="../tags/tag164.xml"/><Relationship Id="rId103" Type="http://schemas.openxmlformats.org/officeDocument/2006/relationships/tags" Target="../tags/tag208.xml"/><Relationship Id="rId108" Type="http://schemas.openxmlformats.org/officeDocument/2006/relationships/tags" Target="../tags/tag213.xml"/><Relationship Id="rId54" Type="http://schemas.openxmlformats.org/officeDocument/2006/relationships/tags" Target="../tags/tag159.xml"/><Relationship Id="rId70" Type="http://schemas.openxmlformats.org/officeDocument/2006/relationships/tags" Target="../tags/tag175.xml"/><Relationship Id="rId75" Type="http://schemas.openxmlformats.org/officeDocument/2006/relationships/tags" Target="../tags/tag180.xml"/><Relationship Id="rId91" Type="http://schemas.openxmlformats.org/officeDocument/2006/relationships/tags" Target="../tags/tag196.xml"/><Relationship Id="rId96" Type="http://schemas.openxmlformats.org/officeDocument/2006/relationships/tags" Target="../tags/tag201.xml"/><Relationship Id="rId1" Type="http://schemas.openxmlformats.org/officeDocument/2006/relationships/tags" Target="../tags/tag106.xml"/><Relationship Id="rId6" Type="http://schemas.openxmlformats.org/officeDocument/2006/relationships/tags" Target="../tags/tag111.xml"/><Relationship Id="rId23" Type="http://schemas.openxmlformats.org/officeDocument/2006/relationships/tags" Target="../tags/tag128.xml"/><Relationship Id="rId28" Type="http://schemas.openxmlformats.org/officeDocument/2006/relationships/tags" Target="../tags/tag133.xml"/><Relationship Id="rId49" Type="http://schemas.openxmlformats.org/officeDocument/2006/relationships/tags" Target="../tags/tag154.xml"/><Relationship Id="rId114" Type="http://schemas.openxmlformats.org/officeDocument/2006/relationships/tags" Target="../tags/tag219.xml"/><Relationship Id="rId119" Type="http://schemas.openxmlformats.org/officeDocument/2006/relationships/slideLayout" Target="../slideLayouts/slideLayout2.xml"/><Relationship Id="rId44" Type="http://schemas.openxmlformats.org/officeDocument/2006/relationships/tags" Target="../tags/tag149.xml"/><Relationship Id="rId60" Type="http://schemas.openxmlformats.org/officeDocument/2006/relationships/tags" Target="../tags/tag165.xml"/><Relationship Id="rId65" Type="http://schemas.openxmlformats.org/officeDocument/2006/relationships/tags" Target="../tags/tag170.xml"/><Relationship Id="rId81" Type="http://schemas.openxmlformats.org/officeDocument/2006/relationships/tags" Target="../tags/tag186.xml"/><Relationship Id="rId86" Type="http://schemas.openxmlformats.org/officeDocument/2006/relationships/tags" Target="../tags/tag191.xml"/><Relationship Id="rId4" Type="http://schemas.openxmlformats.org/officeDocument/2006/relationships/tags" Target="../tags/tag109.xml"/><Relationship Id="rId9" Type="http://schemas.openxmlformats.org/officeDocument/2006/relationships/tags" Target="../tags/tag114.xml"/><Relationship Id="rId13" Type="http://schemas.openxmlformats.org/officeDocument/2006/relationships/tags" Target="../tags/tag118.xml"/><Relationship Id="rId18" Type="http://schemas.openxmlformats.org/officeDocument/2006/relationships/tags" Target="../tags/tag123.xml"/><Relationship Id="rId39" Type="http://schemas.openxmlformats.org/officeDocument/2006/relationships/tags" Target="../tags/tag144.xml"/><Relationship Id="rId109" Type="http://schemas.openxmlformats.org/officeDocument/2006/relationships/tags" Target="../tags/tag214.xml"/><Relationship Id="rId34" Type="http://schemas.openxmlformats.org/officeDocument/2006/relationships/tags" Target="../tags/tag139.xml"/><Relationship Id="rId50" Type="http://schemas.openxmlformats.org/officeDocument/2006/relationships/tags" Target="../tags/tag155.xml"/><Relationship Id="rId55" Type="http://schemas.openxmlformats.org/officeDocument/2006/relationships/tags" Target="../tags/tag160.xml"/><Relationship Id="rId76" Type="http://schemas.openxmlformats.org/officeDocument/2006/relationships/tags" Target="../tags/tag181.xml"/><Relationship Id="rId97" Type="http://schemas.openxmlformats.org/officeDocument/2006/relationships/tags" Target="../tags/tag202.xml"/><Relationship Id="rId104" Type="http://schemas.openxmlformats.org/officeDocument/2006/relationships/tags" Target="../tags/tag209.xml"/><Relationship Id="rId120" Type="http://schemas.openxmlformats.org/officeDocument/2006/relationships/image" Target="../media/image7.png"/><Relationship Id="rId7" Type="http://schemas.openxmlformats.org/officeDocument/2006/relationships/tags" Target="../tags/tag112.xml"/><Relationship Id="rId71" Type="http://schemas.openxmlformats.org/officeDocument/2006/relationships/tags" Target="../tags/tag176.xml"/><Relationship Id="rId92" Type="http://schemas.openxmlformats.org/officeDocument/2006/relationships/tags" Target="../tags/tag197.xml"/><Relationship Id="rId2" Type="http://schemas.openxmlformats.org/officeDocument/2006/relationships/tags" Target="../tags/tag107.xml"/><Relationship Id="rId29" Type="http://schemas.openxmlformats.org/officeDocument/2006/relationships/tags" Target="../tags/tag134.xml"/><Relationship Id="rId24" Type="http://schemas.openxmlformats.org/officeDocument/2006/relationships/tags" Target="../tags/tag129.xml"/><Relationship Id="rId40" Type="http://schemas.openxmlformats.org/officeDocument/2006/relationships/tags" Target="../tags/tag145.xml"/><Relationship Id="rId45" Type="http://schemas.openxmlformats.org/officeDocument/2006/relationships/tags" Target="../tags/tag150.xml"/><Relationship Id="rId66" Type="http://schemas.openxmlformats.org/officeDocument/2006/relationships/tags" Target="../tags/tag171.xml"/><Relationship Id="rId87" Type="http://schemas.openxmlformats.org/officeDocument/2006/relationships/tags" Target="../tags/tag192.xml"/><Relationship Id="rId110" Type="http://schemas.openxmlformats.org/officeDocument/2006/relationships/tags" Target="../tags/tag215.xml"/><Relationship Id="rId115" Type="http://schemas.openxmlformats.org/officeDocument/2006/relationships/tags" Target="../tags/tag220.xml"/><Relationship Id="rId61" Type="http://schemas.openxmlformats.org/officeDocument/2006/relationships/tags" Target="../tags/tag166.xml"/><Relationship Id="rId82" Type="http://schemas.openxmlformats.org/officeDocument/2006/relationships/tags" Target="../tags/tag187.xml"/><Relationship Id="rId19" Type="http://schemas.openxmlformats.org/officeDocument/2006/relationships/tags" Target="../tags/tag124.xml"/><Relationship Id="rId14" Type="http://schemas.openxmlformats.org/officeDocument/2006/relationships/tags" Target="../tags/tag119.xml"/><Relationship Id="rId30" Type="http://schemas.openxmlformats.org/officeDocument/2006/relationships/tags" Target="../tags/tag135.xml"/><Relationship Id="rId35" Type="http://schemas.openxmlformats.org/officeDocument/2006/relationships/tags" Target="../tags/tag140.xml"/><Relationship Id="rId56" Type="http://schemas.openxmlformats.org/officeDocument/2006/relationships/tags" Target="../tags/tag161.xml"/><Relationship Id="rId77" Type="http://schemas.openxmlformats.org/officeDocument/2006/relationships/tags" Target="../tags/tag182.xml"/><Relationship Id="rId100" Type="http://schemas.openxmlformats.org/officeDocument/2006/relationships/tags" Target="../tags/tag205.xml"/><Relationship Id="rId105" Type="http://schemas.openxmlformats.org/officeDocument/2006/relationships/tags" Target="../tags/tag210.xml"/><Relationship Id="rId8" Type="http://schemas.openxmlformats.org/officeDocument/2006/relationships/tags" Target="../tags/tag113.xml"/><Relationship Id="rId51" Type="http://schemas.openxmlformats.org/officeDocument/2006/relationships/tags" Target="../tags/tag156.xml"/><Relationship Id="rId72" Type="http://schemas.openxmlformats.org/officeDocument/2006/relationships/tags" Target="../tags/tag177.xml"/><Relationship Id="rId93" Type="http://schemas.openxmlformats.org/officeDocument/2006/relationships/tags" Target="../tags/tag198.xml"/><Relationship Id="rId98" Type="http://schemas.openxmlformats.org/officeDocument/2006/relationships/tags" Target="../tags/tag203.xml"/><Relationship Id="rId121" Type="http://schemas.openxmlformats.org/officeDocument/2006/relationships/image" Target="../media/image8.png"/><Relationship Id="rId3" Type="http://schemas.openxmlformats.org/officeDocument/2006/relationships/tags" Target="../tags/tag108.xml"/><Relationship Id="rId25" Type="http://schemas.openxmlformats.org/officeDocument/2006/relationships/tags" Target="../tags/tag130.xml"/><Relationship Id="rId46" Type="http://schemas.openxmlformats.org/officeDocument/2006/relationships/tags" Target="../tags/tag151.xml"/><Relationship Id="rId67" Type="http://schemas.openxmlformats.org/officeDocument/2006/relationships/tags" Target="../tags/tag172.xml"/><Relationship Id="rId116" Type="http://schemas.openxmlformats.org/officeDocument/2006/relationships/tags" Target="../tags/tag221.xml"/><Relationship Id="rId20" Type="http://schemas.openxmlformats.org/officeDocument/2006/relationships/tags" Target="../tags/tag125.xml"/><Relationship Id="rId41" Type="http://schemas.openxmlformats.org/officeDocument/2006/relationships/tags" Target="../tags/tag146.xml"/><Relationship Id="rId62" Type="http://schemas.openxmlformats.org/officeDocument/2006/relationships/tags" Target="../tags/tag167.xml"/><Relationship Id="rId83" Type="http://schemas.openxmlformats.org/officeDocument/2006/relationships/tags" Target="../tags/tag188.xml"/><Relationship Id="rId88" Type="http://schemas.openxmlformats.org/officeDocument/2006/relationships/tags" Target="../tags/tag193.xml"/><Relationship Id="rId111" Type="http://schemas.openxmlformats.org/officeDocument/2006/relationships/tags" Target="../tags/tag216.xml"/><Relationship Id="rId15" Type="http://schemas.openxmlformats.org/officeDocument/2006/relationships/tags" Target="../tags/tag120.xml"/><Relationship Id="rId36" Type="http://schemas.openxmlformats.org/officeDocument/2006/relationships/tags" Target="../tags/tag141.xml"/><Relationship Id="rId57" Type="http://schemas.openxmlformats.org/officeDocument/2006/relationships/tags" Target="../tags/tag162.xml"/><Relationship Id="rId106" Type="http://schemas.openxmlformats.org/officeDocument/2006/relationships/tags" Target="../tags/tag211.xml"/><Relationship Id="rId10" Type="http://schemas.openxmlformats.org/officeDocument/2006/relationships/tags" Target="../tags/tag115.xml"/><Relationship Id="rId31" Type="http://schemas.openxmlformats.org/officeDocument/2006/relationships/tags" Target="../tags/tag136.xml"/><Relationship Id="rId52" Type="http://schemas.openxmlformats.org/officeDocument/2006/relationships/tags" Target="../tags/tag157.xml"/><Relationship Id="rId73" Type="http://schemas.openxmlformats.org/officeDocument/2006/relationships/tags" Target="../tags/tag178.xml"/><Relationship Id="rId78" Type="http://schemas.openxmlformats.org/officeDocument/2006/relationships/tags" Target="../tags/tag183.xml"/><Relationship Id="rId94" Type="http://schemas.openxmlformats.org/officeDocument/2006/relationships/tags" Target="../tags/tag199.xml"/><Relationship Id="rId99" Type="http://schemas.openxmlformats.org/officeDocument/2006/relationships/tags" Target="../tags/tag204.xml"/><Relationship Id="rId101" Type="http://schemas.openxmlformats.org/officeDocument/2006/relationships/tags" Target="../tags/tag206.xml"/><Relationship Id="rId122"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26.xml"/><Relationship Id="rId7" Type="http://schemas.openxmlformats.org/officeDocument/2006/relationships/notesSlide" Target="../notesSlides/notesSlide1.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slideLayout" Target="../slideLayouts/slideLayout5.xml"/><Relationship Id="rId5" Type="http://schemas.openxmlformats.org/officeDocument/2006/relationships/tags" Target="../tags/tag228.xml"/><Relationship Id="rId4" Type="http://schemas.openxmlformats.org/officeDocument/2006/relationships/tags" Target="../tags/tag227.xml"/></Relationships>
</file>

<file path=ppt/slides/_rels/slide6.xml.rels><?xml version="1.0" encoding="UTF-8" standalone="yes"?>
<Relationships xmlns="http://schemas.openxmlformats.org/package/2006/relationships"><Relationship Id="rId26" Type="http://schemas.openxmlformats.org/officeDocument/2006/relationships/tags" Target="../tags/tag254.xml"/><Relationship Id="rId21" Type="http://schemas.openxmlformats.org/officeDocument/2006/relationships/tags" Target="../tags/tag249.xml"/><Relationship Id="rId42" Type="http://schemas.openxmlformats.org/officeDocument/2006/relationships/tags" Target="../tags/tag270.xml"/><Relationship Id="rId47" Type="http://schemas.openxmlformats.org/officeDocument/2006/relationships/tags" Target="../tags/tag275.xml"/><Relationship Id="rId63" Type="http://schemas.openxmlformats.org/officeDocument/2006/relationships/tags" Target="../tags/tag291.xml"/><Relationship Id="rId68" Type="http://schemas.openxmlformats.org/officeDocument/2006/relationships/tags" Target="../tags/tag296.xml"/><Relationship Id="rId84" Type="http://schemas.openxmlformats.org/officeDocument/2006/relationships/image" Target="../media/image10.jpg"/><Relationship Id="rId16" Type="http://schemas.openxmlformats.org/officeDocument/2006/relationships/tags" Target="../tags/tag244.xml"/><Relationship Id="rId11" Type="http://schemas.openxmlformats.org/officeDocument/2006/relationships/tags" Target="../tags/tag239.xml"/><Relationship Id="rId32" Type="http://schemas.openxmlformats.org/officeDocument/2006/relationships/tags" Target="../tags/tag260.xml"/><Relationship Id="rId37" Type="http://schemas.openxmlformats.org/officeDocument/2006/relationships/tags" Target="../tags/tag265.xml"/><Relationship Id="rId53" Type="http://schemas.openxmlformats.org/officeDocument/2006/relationships/tags" Target="../tags/tag281.xml"/><Relationship Id="rId58" Type="http://schemas.openxmlformats.org/officeDocument/2006/relationships/tags" Target="../tags/tag286.xml"/><Relationship Id="rId74" Type="http://schemas.openxmlformats.org/officeDocument/2006/relationships/tags" Target="../tags/tag302.xml"/><Relationship Id="rId79" Type="http://schemas.openxmlformats.org/officeDocument/2006/relationships/tags" Target="../tags/tag307.xml"/><Relationship Id="rId5" Type="http://schemas.openxmlformats.org/officeDocument/2006/relationships/tags" Target="../tags/tag233.xml"/><Relationship Id="rId19" Type="http://schemas.openxmlformats.org/officeDocument/2006/relationships/tags" Target="../tags/tag247.xml"/><Relationship Id="rId14" Type="http://schemas.openxmlformats.org/officeDocument/2006/relationships/tags" Target="../tags/tag242.xml"/><Relationship Id="rId22" Type="http://schemas.openxmlformats.org/officeDocument/2006/relationships/tags" Target="../tags/tag250.xml"/><Relationship Id="rId27" Type="http://schemas.openxmlformats.org/officeDocument/2006/relationships/tags" Target="../tags/tag255.xml"/><Relationship Id="rId30" Type="http://schemas.openxmlformats.org/officeDocument/2006/relationships/tags" Target="../tags/tag258.xml"/><Relationship Id="rId35" Type="http://schemas.openxmlformats.org/officeDocument/2006/relationships/tags" Target="../tags/tag263.xml"/><Relationship Id="rId43" Type="http://schemas.openxmlformats.org/officeDocument/2006/relationships/tags" Target="../tags/tag271.xml"/><Relationship Id="rId48" Type="http://schemas.openxmlformats.org/officeDocument/2006/relationships/tags" Target="../tags/tag276.xml"/><Relationship Id="rId56" Type="http://schemas.openxmlformats.org/officeDocument/2006/relationships/tags" Target="../tags/tag284.xml"/><Relationship Id="rId64" Type="http://schemas.openxmlformats.org/officeDocument/2006/relationships/tags" Target="../tags/tag292.xml"/><Relationship Id="rId69" Type="http://schemas.openxmlformats.org/officeDocument/2006/relationships/tags" Target="../tags/tag297.xml"/><Relationship Id="rId77" Type="http://schemas.openxmlformats.org/officeDocument/2006/relationships/tags" Target="../tags/tag305.xml"/><Relationship Id="rId8" Type="http://schemas.openxmlformats.org/officeDocument/2006/relationships/tags" Target="../tags/tag236.xml"/><Relationship Id="rId51" Type="http://schemas.openxmlformats.org/officeDocument/2006/relationships/tags" Target="../tags/tag279.xml"/><Relationship Id="rId72" Type="http://schemas.openxmlformats.org/officeDocument/2006/relationships/tags" Target="../tags/tag300.xml"/><Relationship Id="rId80" Type="http://schemas.openxmlformats.org/officeDocument/2006/relationships/tags" Target="../tags/tag308.xml"/><Relationship Id="rId85" Type="http://schemas.openxmlformats.org/officeDocument/2006/relationships/image" Target="../media/image11.png"/><Relationship Id="rId3" Type="http://schemas.openxmlformats.org/officeDocument/2006/relationships/tags" Target="../tags/tag231.xml"/><Relationship Id="rId12" Type="http://schemas.openxmlformats.org/officeDocument/2006/relationships/tags" Target="../tags/tag240.xml"/><Relationship Id="rId17" Type="http://schemas.openxmlformats.org/officeDocument/2006/relationships/tags" Target="../tags/tag245.xml"/><Relationship Id="rId25" Type="http://schemas.openxmlformats.org/officeDocument/2006/relationships/tags" Target="../tags/tag253.xml"/><Relationship Id="rId33" Type="http://schemas.openxmlformats.org/officeDocument/2006/relationships/tags" Target="../tags/tag261.xml"/><Relationship Id="rId38" Type="http://schemas.openxmlformats.org/officeDocument/2006/relationships/tags" Target="../tags/tag266.xml"/><Relationship Id="rId46" Type="http://schemas.openxmlformats.org/officeDocument/2006/relationships/tags" Target="../tags/tag274.xml"/><Relationship Id="rId59" Type="http://schemas.openxmlformats.org/officeDocument/2006/relationships/tags" Target="../tags/tag287.xml"/><Relationship Id="rId67" Type="http://schemas.openxmlformats.org/officeDocument/2006/relationships/tags" Target="../tags/tag295.xml"/><Relationship Id="rId20" Type="http://schemas.openxmlformats.org/officeDocument/2006/relationships/tags" Target="../tags/tag248.xml"/><Relationship Id="rId41" Type="http://schemas.openxmlformats.org/officeDocument/2006/relationships/tags" Target="../tags/tag269.xml"/><Relationship Id="rId54" Type="http://schemas.openxmlformats.org/officeDocument/2006/relationships/tags" Target="../tags/tag282.xml"/><Relationship Id="rId62" Type="http://schemas.openxmlformats.org/officeDocument/2006/relationships/tags" Target="../tags/tag290.xml"/><Relationship Id="rId70" Type="http://schemas.openxmlformats.org/officeDocument/2006/relationships/tags" Target="../tags/tag298.xml"/><Relationship Id="rId75" Type="http://schemas.openxmlformats.org/officeDocument/2006/relationships/tags" Target="../tags/tag303.xml"/><Relationship Id="rId83" Type="http://schemas.openxmlformats.org/officeDocument/2006/relationships/slideLayout" Target="../slideLayouts/slideLayout3.xml"/><Relationship Id="rId1" Type="http://schemas.openxmlformats.org/officeDocument/2006/relationships/tags" Target="../tags/tag229.xml"/><Relationship Id="rId6" Type="http://schemas.openxmlformats.org/officeDocument/2006/relationships/tags" Target="../tags/tag234.xml"/><Relationship Id="rId15" Type="http://schemas.openxmlformats.org/officeDocument/2006/relationships/tags" Target="../tags/tag243.xml"/><Relationship Id="rId23" Type="http://schemas.openxmlformats.org/officeDocument/2006/relationships/tags" Target="../tags/tag251.xml"/><Relationship Id="rId28" Type="http://schemas.openxmlformats.org/officeDocument/2006/relationships/tags" Target="../tags/tag256.xml"/><Relationship Id="rId36" Type="http://schemas.openxmlformats.org/officeDocument/2006/relationships/tags" Target="../tags/tag264.xml"/><Relationship Id="rId49" Type="http://schemas.openxmlformats.org/officeDocument/2006/relationships/tags" Target="../tags/tag277.xml"/><Relationship Id="rId57" Type="http://schemas.openxmlformats.org/officeDocument/2006/relationships/tags" Target="../tags/tag285.xml"/><Relationship Id="rId10" Type="http://schemas.openxmlformats.org/officeDocument/2006/relationships/tags" Target="../tags/tag238.xml"/><Relationship Id="rId31" Type="http://schemas.openxmlformats.org/officeDocument/2006/relationships/tags" Target="../tags/tag259.xml"/><Relationship Id="rId44" Type="http://schemas.openxmlformats.org/officeDocument/2006/relationships/tags" Target="../tags/tag272.xml"/><Relationship Id="rId52" Type="http://schemas.openxmlformats.org/officeDocument/2006/relationships/tags" Target="../tags/tag280.xml"/><Relationship Id="rId60" Type="http://schemas.openxmlformats.org/officeDocument/2006/relationships/tags" Target="../tags/tag288.xml"/><Relationship Id="rId65" Type="http://schemas.openxmlformats.org/officeDocument/2006/relationships/tags" Target="../tags/tag293.xml"/><Relationship Id="rId73" Type="http://schemas.openxmlformats.org/officeDocument/2006/relationships/tags" Target="../tags/tag301.xml"/><Relationship Id="rId78" Type="http://schemas.openxmlformats.org/officeDocument/2006/relationships/tags" Target="../tags/tag306.xml"/><Relationship Id="rId81" Type="http://schemas.openxmlformats.org/officeDocument/2006/relationships/tags" Target="../tags/tag309.xml"/><Relationship Id="rId86" Type="http://schemas.openxmlformats.org/officeDocument/2006/relationships/image" Target="../media/image12.png"/><Relationship Id="rId4" Type="http://schemas.openxmlformats.org/officeDocument/2006/relationships/tags" Target="../tags/tag232.xml"/><Relationship Id="rId9" Type="http://schemas.openxmlformats.org/officeDocument/2006/relationships/tags" Target="../tags/tag237.xml"/><Relationship Id="rId13" Type="http://schemas.openxmlformats.org/officeDocument/2006/relationships/tags" Target="../tags/tag241.xml"/><Relationship Id="rId18" Type="http://schemas.openxmlformats.org/officeDocument/2006/relationships/tags" Target="../tags/tag246.xml"/><Relationship Id="rId39" Type="http://schemas.openxmlformats.org/officeDocument/2006/relationships/tags" Target="../tags/tag267.xml"/><Relationship Id="rId34" Type="http://schemas.openxmlformats.org/officeDocument/2006/relationships/tags" Target="../tags/tag262.xml"/><Relationship Id="rId50" Type="http://schemas.openxmlformats.org/officeDocument/2006/relationships/tags" Target="../tags/tag278.xml"/><Relationship Id="rId55" Type="http://schemas.openxmlformats.org/officeDocument/2006/relationships/tags" Target="../tags/tag283.xml"/><Relationship Id="rId76" Type="http://schemas.openxmlformats.org/officeDocument/2006/relationships/tags" Target="../tags/tag304.xml"/><Relationship Id="rId7" Type="http://schemas.openxmlformats.org/officeDocument/2006/relationships/tags" Target="../tags/tag235.xml"/><Relationship Id="rId71" Type="http://schemas.openxmlformats.org/officeDocument/2006/relationships/tags" Target="../tags/tag299.xml"/><Relationship Id="rId2" Type="http://schemas.openxmlformats.org/officeDocument/2006/relationships/tags" Target="../tags/tag230.xml"/><Relationship Id="rId29" Type="http://schemas.openxmlformats.org/officeDocument/2006/relationships/tags" Target="../tags/tag257.xml"/><Relationship Id="rId24" Type="http://schemas.openxmlformats.org/officeDocument/2006/relationships/tags" Target="../tags/tag252.xml"/><Relationship Id="rId40" Type="http://schemas.openxmlformats.org/officeDocument/2006/relationships/tags" Target="../tags/tag268.xml"/><Relationship Id="rId45" Type="http://schemas.openxmlformats.org/officeDocument/2006/relationships/tags" Target="../tags/tag273.xml"/><Relationship Id="rId66" Type="http://schemas.openxmlformats.org/officeDocument/2006/relationships/tags" Target="../tags/tag294.xml"/><Relationship Id="rId61" Type="http://schemas.openxmlformats.org/officeDocument/2006/relationships/tags" Target="../tags/tag289.xml"/><Relationship Id="rId82" Type="http://schemas.openxmlformats.org/officeDocument/2006/relationships/tags" Target="../tags/tag310.xml"/></Relationships>
</file>

<file path=ppt/slides/_rels/slide7.xml.rels><?xml version="1.0" encoding="UTF-8" standalone="yes"?>
<Relationships xmlns="http://schemas.openxmlformats.org/package/2006/relationships"><Relationship Id="rId26" Type="http://schemas.openxmlformats.org/officeDocument/2006/relationships/tags" Target="../tags/tag336.xml"/><Relationship Id="rId21" Type="http://schemas.openxmlformats.org/officeDocument/2006/relationships/tags" Target="../tags/tag331.xml"/><Relationship Id="rId42" Type="http://schemas.openxmlformats.org/officeDocument/2006/relationships/tags" Target="../tags/tag352.xml"/><Relationship Id="rId47" Type="http://schemas.openxmlformats.org/officeDocument/2006/relationships/tags" Target="../tags/tag357.xml"/><Relationship Id="rId63" Type="http://schemas.openxmlformats.org/officeDocument/2006/relationships/tags" Target="../tags/tag373.xml"/><Relationship Id="rId68" Type="http://schemas.openxmlformats.org/officeDocument/2006/relationships/tags" Target="../tags/tag378.xml"/><Relationship Id="rId84" Type="http://schemas.openxmlformats.org/officeDocument/2006/relationships/tags" Target="../tags/tag394.xml"/><Relationship Id="rId89" Type="http://schemas.openxmlformats.org/officeDocument/2006/relationships/tags" Target="../tags/tag399.xml"/><Relationship Id="rId16" Type="http://schemas.openxmlformats.org/officeDocument/2006/relationships/tags" Target="../tags/tag326.xml"/><Relationship Id="rId11" Type="http://schemas.openxmlformats.org/officeDocument/2006/relationships/tags" Target="../tags/tag321.xml"/><Relationship Id="rId32" Type="http://schemas.openxmlformats.org/officeDocument/2006/relationships/tags" Target="../tags/tag342.xml"/><Relationship Id="rId37" Type="http://schemas.openxmlformats.org/officeDocument/2006/relationships/tags" Target="../tags/tag347.xml"/><Relationship Id="rId53" Type="http://schemas.openxmlformats.org/officeDocument/2006/relationships/tags" Target="../tags/tag363.xml"/><Relationship Id="rId58" Type="http://schemas.openxmlformats.org/officeDocument/2006/relationships/tags" Target="../tags/tag368.xml"/><Relationship Id="rId74" Type="http://schemas.openxmlformats.org/officeDocument/2006/relationships/tags" Target="../tags/tag384.xml"/><Relationship Id="rId79" Type="http://schemas.openxmlformats.org/officeDocument/2006/relationships/tags" Target="../tags/tag389.xml"/><Relationship Id="rId5" Type="http://schemas.openxmlformats.org/officeDocument/2006/relationships/tags" Target="../tags/tag315.xml"/><Relationship Id="rId90" Type="http://schemas.openxmlformats.org/officeDocument/2006/relationships/tags" Target="../tags/tag400.xml"/><Relationship Id="rId22" Type="http://schemas.openxmlformats.org/officeDocument/2006/relationships/tags" Target="../tags/tag332.xml"/><Relationship Id="rId27" Type="http://schemas.openxmlformats.org/officeDocument/2006/relationships/tags" Target="../tags/tag337.xml"/><Relationship Id="rId43" Type="http://schemas.openxmlformats.org/officeDocument/2006/relationships/tags" Target="../tags/tag353.xml"/><Relationship Id="rId48" Type="http://schemas.openxmlformats.org/officeDocument/2006/relationships/tags" Target="../tags/tag358.xml"/><Relationship Id="rId64" Type="http://schemas.openxmlformats.org/officeDocument/2006/relationships/tags" Target="../tags/tag374.xml"/><Relationship Id="rId69" Type="http://schemas.openxmlformats.org/officeDocument/2006/relationships/tags" Target="../tags/tag379.xml"/><Relationship Id="rId8" Type="http://schemas.openxmlformats.org/officeDocument/2006/relationships/tags" Target="../tags/tag318.xml"/><Relationship Id="rId51" Type="http://schemas.openxmlformats.org/officeDocument/2006/relationships/tags" Target="../tags/tag361.xml"/><Relationship Id="rId72" Type="http://schemas.openxmlformats.org/officeDocument/2006/relationships/tags" Target="../tags/tag382.xml"/><Relationship Id="rId80" Type="http://schemas.openxmlformats.org/officeDocument/2006/relationships/tags" Target="../tags/tag390.xml"/><Relationship Id="rId85" Type="http://schemas.openxmlformats.org/officeDocument/2006/relationships/tags" Target="../tags/tag395.xml"/><Relationship Id="rId93" Type="http://schemas.openxmlformats.org/officeDocument/2006/relationships/image" Target="../media/image13.png"/><Relationship Id="rId3" Type="http://schemas.openxmlformats.org/officeDocument/2006/relationships/tags" Target="../tags/tag313.xml"/><Relationship Id="rId12" Type="http://schemas.openxmlformats.org/officeDocument/2006/relationships/tags" Target="../tags/tag322.xml"/><Relationship Id="rId17" Type="http://schemas.openxmlformats.org/officeDocument/2006/relationships/tags" Target="../tags/tag327.xml"/><Relationship Id="rId25" Type="http://schemas.openxmlformats.org/officeDocument/2006/relationships/tags" Target="../tags/tag335.xml"/><Relationship Id="rId33" Type="http://schemas.openxmlformats.org/officeDocument/2006/relationships/tags" Target="../tags/tag343.xml"/><Relationship Id="rId38" Type="http://schemas.openxmlformats.org/officeDocument/2006/relationships/tags" Target="../tags/tag348.xml"/><Relationship Id="rId46" Type="http://schemas.openxmlformats.org/officeDocument/2006/relationships/tags" Target="../tags/tag356.xml"/><Relationship Id="rId59" Type="http://schemas.openxmlformats.org/officeDocument/2006/relationships/tags" Target="../tags/tag369.xml"/><Relationship Id="rId67" Type="http://schemas.openxmlformats.org/officeDocument/2006/relationships/tags" Target="../tags/tag377.xml"/><Relationship Id="rId20" Type="http://schemas.openxmlformats.org/officeDocument/2006/relationships/tags" Target="../tags/tag330.xml"/><Relationship Id="rId41" Type="http://schemas.openxmlformats.org/officeDocument/2006/relationships/tags" Target="../tags/tag351.xml"/><Relationship Id="rId54" Type="http://schemas.openxmlformats.org/officeDocument/2006/relationships/tags" Target="../tags/tag364.xml"/><Relationship Id="rId62" Type="http://schemas.openxmlformats.org/officeDocument/2006/relationships/tags" Target="../tags/tag372.xml"/><Relationship Id="rId70" Type="http://schemas.openxmlformats.org/officeDocument/2006/relationships/tags" Target="../tags/tag380.xml"/><Relationship Id="rId75" Type="http://schemas.openxmlformats.org/officeDocument/2006/relationships/tags" Target="../tags/tag385.xml"/><Relationship Id="rId83" Type="http://schemas.openxmlformats.org/officeDocument/2006/relationships/tags" Target="../tags/tag393.xml"/><Relationship Id="rId88" Type="http://schemas.openxmlformats.org/officeDocument/2006/relationships/tags" Target="../tags/tag398.xml"/><Relationship Id="rId91" Type="http://schemas.openxmlformats.org/officeDocument/2006/relationships/tags" Target="../tags/tag401.xml"/><Relationship Id="rId1" Type="http://schemas.openxmlformats.org/officeDocument/2006/relationships/tags" Target="../tags/tag311.xml"/><Relationship Id="rId6" Type="http://schemas.openxmlformats.org/officeDocument/2006/relationships/tags" Target="../tags/tag316.xml"/><Relationship Id="rId15" Type="http://schemas.openxmlformats.org/officeDocument/2006/relationships/tags" Target="../tags/tag325.xml"/><Relationship Id="rId23" Type="http://schemas.openxmlformats.org/officeDocument/2006/relationships/tags" Target="../tags/tag333.xml"/><Relationship Id="rId28" Type="http://schemas.openxmlformats.org/officeDocument/2006/relationships/tags" Target="../tags/tag338.xml"/><Relationship Id="rId36" Type="http://schemas.openxmlformats.org/officeDocument/2006/relationships/tags" Target="../tags/tag346.xml"/><Relationship Id="rId49" Type="http://schemas.openxmlformats.org/officeDocument/2006/relationships/tags" Target="../tags/tag359.xml"/><Relationship Id="rId57" Type="http://schemas.openxmlformats.org/officeDocument/2006/relationships/tags" Target="../tags/tag367.xml"/><Relationship Id="rId10" Type="http://schemas.openxmlformats.org/officeDocument/2006/relationships/tags" Target="../tags/tag320.xml"/><Relationship Id="rId31" Type="http://schemas.openxmlformats.org/officeDocument/2006/relationships/tags" Target="../tags/tag341.xml"/><Relationship Id="rId44" Type="http://schemas.openxmlformats.org/officeDocument/2006/relationships/tags" Target="../tags/tag354.xml"/><Relationship Id="rId52" Type="http://schemas.openxmlformats.org/officeDocument/2006/relationships/tags" Target="../tags/tag362.xml"/><Relationship Id="rId60" Type="http://schemas.openxmlformats.org/officeDocument/2006/relationships/tags" Target="../tags/tag370.xml"/><Relationship Id="rId65" Type="http://schemas.openxmlformats.org/officeDocument/2006/relationships/tags" Target="../tags/tag375.xml"/><Relationship Id="rId73" Type="http://schemas.openxmlformats.org/officeDocument/2006/relationships/tags" Target="../tags/tag383.xml"/><Relationship Id="rId78" Type="http://schemas.openxmlformats.org/officeDocument/2006/relationships/tags" Target="../tags/tag388.xml"/><Relationship Id="rId81" Type="http://schemas.openxmlformats.org/officeDocument/2006/relationships/tags" Target="../tags/tag391.xml"/><Relationship Id="rId86" Type="http://schemas.openxmlformats.org/officeDocument/2006/relationships/tags" Target="../tags/tag396.xml"/><Relationship Id="rId94" Type="http://schemas.openxmlformats.org/officeDocument/2006/relationships/image" Target="../media/image12.png"/><Relationship Id="rId4" Type="http://schemas.openxmlformats.org/officeDocument/2006/relationships/tags" Target="../tags/tag314.xml"/><Relationship Id="rId9" Type="http://schemas.openxmlformats.org/officeDocument/2006/relationships/tags" Target="../tags/tag319.xml"/><Relationship Id="rId13" Type="http://schemas.openxmlformats.org/officeDocument/2006/relationships/tags" Target="../tags/tag323.xml"/><Relationship Id="rId18" Type="http://schemas.openxmlformats.org/officeDocument/2006/relationships/tags" Target="../tags/tag328.xml"/><Relationship Id="rId39" Type="http://schemas.openxmlformats.org/officeDocument/2006/relationships/tags" Target="../tags/tag349.xml"/><Relationship Id="rId34" Type="http://schemas.openxmlformats.org/officeDocument/2006/relationships/tags" Target="../tags/tag344.xml"/><Relationship Id="rId50" Type="http://schemas.openxmlformats.org/officeDocument/2006/relationships/tags" Target="../tags/tag360.xml"/><Relationship Id="rId55" Type="http://schemas.openxmlformats.org/officeDocument/2006/relationships/tags" Target="../tags/tag365.xml"/><Relationship Id="rId76" Type="http://schemas.openxmlformats.org/officeDocument/2006/relationships/tags" Target="../tags/tag386.xml"/><Relationship Id="rId7" Type="http://schemas.openxmlformats.org/officeDocument/2006/relationships/tags" Target="../tags/tag317.xml"/><Relationship Id="rId71" Type="http://schemas.openxmlformats.org/officeDocument/2006/relationships/tags" Target="../tags/tag381.xml"/><Relationship Id="rId92" Type="http://schemas.openxmlformats.org/officeDocument/2006/relationships/slideLayout" Target="../slideLayouts/slideLayout4.xml"/><Relationship Id="rId2" Type="http://schemas.openxmlformats.org/officeDocument/2006/relationships/tags" Target="../tags/tag312.xml"/><Relationship Id="rId29" Type="http://schemas.openxmlformats.org/officeDocument/2006/relationships/tags" Target="../tags/tag339.xml"/><Relationship Id="rId24" Type="http://schemas.openxmlformats.org/officeDocument/2006/relationships/tags" Target="../tags/tag334.xml"/><Relationship Id="rId40" Type="http://schemas.openxmlformats.org/officeDocument/2006/relationships/tags" Target="../tags/tag350.xml"/><Relationship Id="rId45" Type="http://schemas.openxmlformats.org/officeDocument/2006/relationships/tags" Target="../tags/tag355.xml"/><Relationship Id="rId66" Type="http://schemas.openxmlformats.org/officeDocument/2006/relationships/tags" Target="../tags/tag376.xml"/><Relationship Id="rId87" Type="http://schemas.openxmlformats.org/officeDocument/2006/relationships/tags" Target="../tags/tag397.xml"/><Relationship Id="rId61" Type="http://schemas.openxmlformats.org/officeDocument/2006/relationships/tags" Target="../tags/tag371.xml"/><Relationship Id="rId82" Type="http://schemas.openxmlformats.org/officeDocument/2006/relationships/tags" Target="../tags/tag392.xml"/><Relationship Id="rId19" Type="http://schemas.openxmlformats.org/officeDocument/2006/relationships/tags" Target="../tags/tag329.xml"/><Relationship Id="rId14" Type="http://schemas.openxmlformats.org/officeDocument/2006/relationships/tags" Target="../tags/tag324.xml"/><Relationship Id="rId30" Type="http://schemas.openxmlformats.org/officeDocument/2006/relationships/tags" Target="../tags/tag340.xml"/><Relationship Id="rId35" Type="http://schemas.openxmlformats.org/officeDocument/2006/relationships/tags" Target="../tags/tag345.xml"/><Relationship Id="rId56" Type="http://schemas.openxmlformats.org/officeDocument/2006/relationships/tags" Target="../tags/tag366.xml"/><Relationship Id="rId77" Type="http://schemas.openxmlformats.org/officeDocument/2006/relationships/tags" Target="../tags/tag387.xml"/></Relationships>
</file>

<file path=ppt/slides/_rels/slide8.xml.rels><?xml version="1.0" encoding="UTF-8" standalone="yes"?>
<Relationships xmlns="http://schemas.openxmlformats.org/package/2006/relationships"><Relationship Id="rId26" Type="http://schemas.openxmlformats.org/officeDocument/2006/relationships/tags" Target="../tags/tag427.xml"/><Relationship Id="rId21" Type="http://schemas.openxmlformats.org/officeDocument/2006/relationships/tags" Target="../tags/tag422.xml"/><Relationship Id="rId42" Type="http://schemas.openxmlformats.org/officeDocument/2006/relationships/tags" Target="../tags/tag443.xml"/><Relationship Id="rId47" Type="http://schemas.openxmlformats.org/officeDocument/2006/relationships/tags" Target="../tags/tag448.xml"/><Relationship Id="rId63" Type="http://schemas.openxmlformats.org/officeDocument/2006/relationships/tags" Target="../tags/tag464.xml"/><Relationship Id="rId68" Type="http://schemas.openxmlformats.org/officeDocument/2006/relationships/tags" Target="../tags/tag469.xml"/><Relationship Id="rId84" Type="http://schemas.openxmlformats.org/officeDocument/2006/relationships/tags" Target="../tags/tag485.xml"/><Relationship Id="rId89" Type="http://schemas.openxmlformats.org/officeDocument/2006/relationships/tags" Target="../tags/tag490.xml"/><Relationship Id="rId112" Type="http://schemas.openxmlformats.org/officeDocument/2006/relationships/tags" Target="../tags/tag513.xml"/><Relationship Id="rId16" Type="http://schemas.openxmlformats.org/officeDocument/2006/relationships/tags" Target="../tags/tag417.xml"/><Relationship Id="rId107" Type="http://schemas.openxmlformats.org/officeDocument/2006/relationships/tags" Target="../tags/tag508.xml"/><Relationship Id="rId11" Type="http://schemas.openxmlformats.org/officeDocument/2006/relationships/tags" Target="../tags/tag412.xml"/><Relationship Id="rId32" Type="http://schemas.openxmlformats.org/officeDocument/2006/relationships/tags" Target="../tags/tag433.xml"/><Relationship Id="rId37" Type="http://schemas.openxmlformats.org/officeDocument/2006/relationships/tags" Target="../tags/tag438.xml"/><Relationship Id="rId53" Type="http://schemas.openxmlformats.org/officeDocument/2006/relationships/tags" Target="../tags/tag454.xml"/><Relationship Id="rId58" Type="http://schemas.openxmlformats.org/officeDocument/2006/relationships/tags" Target="../tags/tag459.xml"/><Relationship Id="rId74" Type="http://schemas.openxmlformats.org/officeDocument/2006/relationships/tags" Target="../tags/tag475.xml"/><Relationship Id="rId79" Type="http://schemas.openxmlformats.org/officeDocument/2006/relationships/tags" Target="../tags/tag480.xml"/><Relationship Id="rId102" Type="http://schemas.openxmlformats.org/officeDocument/2006/relationships/tags" Target="../tags/tag503.xml"/><Relationship Id="rId5" Type="http://schemas.openxmlformats.org/officeDocument/2006/relationships/tags" Target="../tags/tag406.xml"/><Relationship Id="rId90" Type="http://schemas.openxmlformats.org/officeDocument/2006/relationships/tags" Target="../tags/tag491.xml"/><Relationship Id="rId95" Type="http://schemas.openxmlformats.org/officeDocument/2006/relationships/tags" Target="../tags/tag496.xml"/><Relationship Id="rId22" Type="http://schemas.openxmlformats.org/officeDocument/2006/relationships/tags" Target="../tags/tag423.xml"/><Relationship Id="rId27" Type="http://schemas.openxmlformats.org/officeDocument/2006/relationships/tags" Target="../tags/tag428.xml"/><Relationship Id="rId43" Type="http://schemas.openxmlformats.org/officeDocument/2006/relationships/tags" Target="../tags/tag444.xml"/><Relationship Id="rId48" Type="http://schemas.openxmlformats.org/officeDocument/2006/relationships/tags" Target="../tags/tag449.xml"/><Relationship Id="rId64" Type="http://schemas.openxmlformats.org/officeDocument/2006/relationships/tags" Target="../tags/tag465.xml"/><Relationship Id="rId69" Type="http://schemas.openxmlformats.org/officeDocument/2006/relationships/tags" Target="../tags/tag470.xml"/><Relationship Id="rId113" Type="http://schemas.openxmlformats.org/officeDocument/2006/relationships/slideLayout" Target="../slideLayouts/slideLayout2.xml"/><Relationship Id="rId80" Type="http://schemas.openxmlformats.org/officeDocument/2006/relationships/tags" Target="../tags/tag481.xml"/><Relationship Id="rId85" Type="http://schemas.openxmlformats.org/officeDocument/2006/relationships/tags" Target="../tags/tag486.xml"/><Relationship Id="rId12" Type="http://schemas.openxmlformats.org/officeDocument/2006/relationships/tags" Target="../tags/tag413.xml"/><Relationship Id="rId17" Type="http://schemas.openxmlformats.org/officeDocument/2006/relationships/tags" Target="../tags/tag418.xml"/><Relationship Id="rId33" Type="http://schemas.openxmlformats.org/officeDocument/2006/relationships/tags" Target="../tags/tag434.xml"/><Relationship Id="rId38" Type="http://schemas.openxmlformats.org/officeDocument/2006/relationships/tags" Target="../tags/tag439.xml"/><Relationship Id="rId59" Type="http://schemas.openxmlformats.org/officeDocument/2006/relationships/tags" Target="../tags/tag460.xml"/><Relationship Id="rId103" Type="http://schemas.openxmlformats.org/officeDocument/2006/relationships/tags" Target="../tags/tag504.xml"/><Relationship Id="rId108" Type="http://schemas.openxmlformats.org/officeDocument/2006/relationships/tags" Target="../tags/tag509.xml"/><Relationship Id="rId54" Type="http://schemas.openxmlformats.org/officeDocument/2006/relationships/tags" Target="../tags/tag455.xml"/><Relationship Id="rId70" Type="http://schemas.openxmlformats.org/officeDocument/2006/relationships/tags" Target="../tags/tag471.xml"/><Relationship Id="rId75" Type="http://schemas.openxmlformats.org/officeDocument/2006/relationships/tags" Target="../tags/tag476.xml"/><Relationship Id="rId91" Type="http://schemas.openxmlformats.org/officeDocument/2006/relationships/tags" Target="../tags/tag492.xml"/><Relationship Id="rId96" Type="http://schemas.openxmlformats.org/officeDocument/2006/relationships/tags" Target="../tags/tag497.xml"/><Relationship Id="rId1" Type="http://schemas.openxmlformats.org/officeDocument/2006/relationships/tags" Target="../tags/tag402.xml"/><Relationship Id="rId6" Type="http://schemas.openxmlformats.org/officeDocument/2006/relationships/tags" Target="../tags/tag407.xml"/><Relationship Id="rId15" Type="http://schemas.openxmlformats.org/officeDocument/2006/relationships/tags" Target="../tags/tag416.xml"/><Relationship Id="rId23" Type="http://schemas.openxmlformats.org/officeDocument/2006/relationships/tags" Target="../tags/tag424.xml"/><Relationship Id="rId28" Type="http://schemas.openxmlformats.org/officeDocument/2006/relationships/tags" Target="../tags/tag429.xml"/><Relationship Id="rId36" Type="http://schemas.openxmlformats.org/officeDocument/2006/relationships/tags" Target="../tags/tag437.xml"/><Relationship Id="rId49" Type="http://schemas.openxmlformats.org/officeDocument/2006/relationships/tags" Target="../tags/tag450.xml"/><Relationship Id="rId57" Type="http://schemas.openxmlformats.org/officeDocument/2006/relationships/tags" Target="../tags/tag458.xml"/><Relationship Id="rId106" Type="http://schemas.openxmlformats.org/officeDocument/2006/relationships/tags" Target="../tags/tag507.xml"/><Relationship Id="rId10" Type="http://schemas.openxmlformats.org/officeDocument/2006/relationships/tags" Target="../tags/tag411.xml"/><Relationship Id="rId31" Type="http://schemas.openxmlformats.org/officeDocument/2006/relationships/tags" Target="../tags/tag432.xml"/><Relationship Id="rId44" Type="http://schemas.openxmlformats.org/officeDocument/2006/relationships/tags" Target="../tags/tag445.xml"/><Relationship Id="rId52" Type="http://schemas.openxmlformats.org/officeDocument/2006/relationships/tags" Target="../tags/tag453.xml"/><Relationship Id="rId60" Type="http://schemas.openxmlformats.org/officeDocument/2006/relationships/tags" Target="../tags/tag461.xml"/><Relationship Id="rId65" Type="http://schemas.openxmlformats.org/officeDocument/2006/relationships/tags" Target="../tags/tag466.xml"/><Relationship Id="rId73" Type="http://schemas.openxmlformats.org/officeDocument/2006/relationships/tags" Target="../tags/tag474.xml"/><Relationship Id="rId78" Type="http://schemas.openxmlformats.org/officeDocument/2006/relationships/tags" Target="../tags/tag479.xml"/><Relationship Id="rId81" Type="http://schemas.openxmlformats.org/officeDocument/2006/relationships/tags" Target="../tags/tag482.xml"/><Relationship Id="rId86" Type="http://schemas.openxmlformats.org/officeDocument/2006/relationships/tags" Target="../tags/tag487.xml"/><Relationship Id="rId94" Type="http://schemas.openxmlformats.org/officeDocument/2006/relationships/tags" Target="../tags/tag495.xml"/><Relationship Id="rId99" Type="http://schemas.openxmlformats.org/officeDocument/2006/relationships/tags" Target="../tags/tag500.xml"/><Relationship Id="rId101" Type="http://schemas.openxmlformats.org/officeDocument/2006/relationships/tags" Target="../tags/tag502.xml"/><Relationship Id="rId4" Type="http://schemas.openxmlformats.org/officeDocument/2006/relationships/tags" Target="../tags/tag405.xml"/><Relationship Id="rId9" Type="http://schemas.openxmlformats.org/officeDocument/2006/relationships/tags" Target="../tags/tag410.xml"/><Relationship Id="rId13" Type="http://schemas.openxmlformats.org/officeDocument/2006/relationships/tags" Target="../tags/tag414.xml"/><Relationship Id="rId18" Type="http://schemas.openxmlformats.org/officeDocument/2006/relationships/tags" Target="../tags/tag419.xml"/><Relationship Id="rId39" Type="http://schemas.openxmlformats.org/officeDocument/2006/relationships/tags" Target="../tags/tag440.xml"/><Relationship Id="rId109" Type="http://schemas.openxmlformats.org/officeDocument/2006/relationships/tags" Target="../tags/tag510.xml"/><Relationship Id="rId34" Type="http://schemas.openxmlformats.org/officeDocument/2006/relationships/tags" Target="../tags/tag435.xml"/><Relationship Id="rId50" Type="http://schemas.openxmlformats.org/officeDocument/2006/relationships/tags" Target="../tags/tag451.xml"/><Relationship Id="rId55" Type="http://schemas.openxmlformats.org/officeDocument/2006/relationships/tags" Target="../tags/tag456.xml"/><Relationship Id="rId76" Type="http://schemas.openxmlformats.org/officeDocument/2006/relationships/tags" Target="../tags/tag477.xml"/><Relationship Id="rId97" Type="http://schemas.openxmlformats.org/officeDocument/2006/relationships/tags" Target="../tags/tag498.xml"/><Relationship Id="rId104" Type="http://schemas.openxmlformats.org/officeDocument/2006/relationships/tags" Target="../tags/tag505.xml"/><Relationship Id="rId7" Type="http://schemas.openxmlformats.org/officeDocument/2006/relationships/tags" Target="../tags/tag408.xml"/><Relationship Id="rId71" Type="http://schemas.openxmlformats.org/officeDocument/2006/relationships/tags" Target="../tags/tag472.xml"/><Relationship Id="rId92" Type="http://schemas.openxmlformats.org/officeDocument/2006/relationships/tags" Target="../tags/tag493.xml"/><Relationship Id="rId2" Type="http://schemas.openxmlformats.org/officeDocument/2006/relationships/tags" Target="../tags/tag403.xml"/><Relationship Id="rId29" Type="http://schemas.openxmlformats.org/officeDocument/2006/relationships/tags" Target="../tags/tag430.xml"/><Relationship Id="rId24" Type="http://schemas.openxmlformats.org/officeDocument/2006/relationships/tags" Target="../tags/tag425.xml"/><Relationship Id="rId40" Type="http://schemas.openxmlformats.org/officeDocument/2006/relationships/tags" Target="../tags/tag441.xml"/><Relationship Id="rId45" Type="http://schemas.openxmlformats.org/officeDocument/2006/relationships/tags" Target="../tags/tag446.xml"/><Relationship Id="rId66" Type="http://schemas.openxmlformats.org/officeDocument/2006/relationships/tags" Target="../tags/tag467.xml"/><Relationship Id="rId87" Type="http://schemas.openxmlformats.org/officeDocument/2006/relationships/tags" Target="../tags/tag488.xml"/><Relationship Id="rId110" Type="http://schemas.openxmlformats.org/officeDocument/2006/relationships/tags" Target="../tags/tag511.xml"/><Relationship Id="rId61" Type="http://schemas.openxmlformats.org/officeDocument/2006/relationships/tags" Target="../tags/tag462.xml"/><Relationship Id="rId82" Type="http://schemas.openxmlformats.org/officeDocument/2006/relationships/tags" Target="../tags/tag483.xml"/><Relationship Id="rId19" Type="http://schemas.openxmlformats.org/officeDocument/2006/relationships/tags" Target="../tags/tag420.xml"/><Relationship Id="rId14" Type="http://schemas.openxmlformats.org/officeDocument/2006/relationships/tags" Target="../tags/tag415.xml"/><Relationship Id="rId30" Type="http://schemas.openxmlformats.org/officeDocument/2006/relationships/tags" Target="../tags/tag431.xml"/><Relationship Id="rId35" Type="http://schemas.openxmlformats.org/officeDocument/2006/relationships/tags" Target="../tags/tag436.xml"/><Relationship Id="rId56" Type="http://schemas.openxmlformats.org/officeDocument/2006/relationships/tags" Target="../tags/tag457.xml"/><Relationship Id="rId77" Type="http://schemas.openxmlformats.org/officeDocument/2006/relationships/tags" Target="../tags/tag478.xml"/><Relationship Id="rId100" Type="http://schemas.openxmlformats.org/officeDocument/2006/relationships/tags" Target="../tags/tag501.xml"/><Relationship Id="rId105" Type="http://schemas.openxmlformats.org/officeDocument/2006/relationships/tags" Target="../tags/tag506.xml"/><Relationship Id="rId8" Type="http://schemas.openxmlformats.org/officeDocument/2006/relationships/tags" Target="../tags/tag409.xml"/><Relationship Id="rId51" Type="http://schemas.openxmlformats.org/officeDocument/2006/relationships/tags" Target="../tags/tag452.xml"/><Relationship Id="rId72" Type="http://schemas.openxmlformats.org/officeDocument/2006/relationships/tags" Target="../tags/tag473.xml"/><Relationship Id="rId93" Type="http://schemas.openxmlformats.org/officeDocument/2006/relationships/tags" Target="../tags/tag494.xml"/><Relationship Id="rId98" Type="http://schemas.openxmlformats.org/officeDocument/2006/relationships/tags" Target="../tags/tag499.xml"/><Relationship Id="rId3" Type="http://schemas.openxmlformats.org/officeDocument/2006/relationships/tags" Target="../tags/tag404.xml"/><Relationship Id="rId25" Type="http://schemas.openxmlformats.org/officeDocument/2006/relationships/tags" Target="../tags/tag426.xml"/><Relationship Id="rId46" Type="http://schemas.openxmlformats.org/officeDocument/2006/relationships/tags" Target="../tags/tag447.xml"/><Relationship Id="rId67" Type="http://schemas.openxmlformats.org/officeDocument/2006/relationships/tags" Target="../tags/tag468.xml"/><Relationship Id="rId20" Type="http://schemas.openxmlformats.org/officeDocument/2006/relationships/tags" Target="../tags/tag421.xml"/><Relationship Id="rId41" Type="http://schemas.openxmlformats.org/officeDocument/2006/relationships/tags" Target="../tags/tag442.xml"/><Relationship Id="rId62" Type="http://schemas.openxmlformats.org/officeDocument/2006/relationships/tags" Target="../tags/tag463.xml"/><Relationship Id="rId83" Type="http://schemas.openxmlformats.org/officeDocument/2006/relationships/tags" Target="../tags/tag484.xml"/><Relationship Id="rId88" Type="http://schemas.openxmlformats.org/officeDocument/2006/relationships/tags" Target="../tags/tag489.xml"/><Relationship Id="rId111" Type="http://schemas.openxmlformats.org/officeDocument/2006/relationships/tags" Target="../tags/tag512.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516.xml"/><Relationship Id="rId7" Type="http://schemas.openxmlformats.org/officeDocument/2006/relationships/notesSlide" Target="../notesSlides/notesSlide2.xml"/><Relationship Id="rId2" Type="http://schemas.openxmlformats.org/officeDocument/2006/relationships/tags" Target="../tags/tag515.xml"/><Relationship Id="rId1" Type="http://schemas.openxmlformats.org/officeDocument/2006/relationships/tags" Target="../tags/tag514.xml"/><Relationship Id="rId6" Type="http://schemas.openxmlformats.org/officeDocument/2006/relationships/slideLayout" Target="../slideLayouts/slideLayout5.xml"/><Relationship Id="rId11" Type="http://schemas.openxmlformats.org/officeDocument/2006/relationships/image" Target="../media/image16.png"/><Relationship Id="rId5" Type="http://schemas.openxmlformats.org/officeDocument/2006/relationships/tags" Target="../tags/tag518.xml"/><Relationship Id="rId10" Type="http://schemas.openxmlformats.org/officeDocument/2006/relationships/image" Target="../media/image15.png"/><Relationship Id="rId4" Type="http://schemas.openxmlformats.org/officeDocument/2006/relationships/tags" Target="../tags/tag517.xml"/><Relationship Id="rId9"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97CFF"/>
        </a:solidFill>
        <a:effectLst/>
      </p:bgPr>
    </p:bg>
    <p:spTree>
      <p:nvGrpSpPr>
        <p:cNvPr id="1" name=""/>
        <p:cNvGrpSpPr/>
        <p:nvPr/>
      </p:nvGrpSpPr>
      <p:grpSpPr>
        <a:xfrm>
          <a:off x="0" y="0"/>
          <a:ext cx="0" cy="0"/>
          <a:chOff x="0" y="0"/>
          <a:chExt cx="0" cy="0"/>
        </a:xfrm>
      </p:grpSpPr>
      <p:sp>
        <p:nvSpPr>
          <p:cNvPr id="4" name="椭圆 3">
            <a:extLst>
              <a:ext uri="{FF2B5EF4-FFF2-40B4-BE49-F238E27FC236}">
                <a16:creationId xmlns="" xmlns:a16="http://schemas.microsoft.com/office/drawing/2014/main" id="{FB144D36-C4AC-47D8-9D4F-26AF2F1DAE69}"/>
              </a:ext>
            </a:extLst>
          </p:cNvPr>
          <p:cNvSpPr/>
          <p:nvPr/>
        </p:nvSpPr>
        <p:spPr>
          <a:xfrm>
            <a:off x="3803024" y="1130300"/>
            <a:ext cx="4597402" cy="4597400"/>
          </a:xfrm>
          <a:prstGeom prst="ellipse">
            <a:avLst/>
          </a:prstGeom>
          <a:gradFill>
            <a:gsLst>
              <a:gs pos="54000">
                <a:schemeClr val="bg1"/>
              </a:gs>
              <a:gs pos="100000">
                <a:schemeClr val="accent1">
                  <a:lumMod val="30000"/>
                  <a:lumOff val="70000"/>
                </a:schemeClr>
              </a:gs>
            </a:gsLst>
            <a:lin ang="5400000" scaled="1"/>
          </a:gradFill>
          <a:ln>
            <a:noFill/>
          </a:ln>
          <a:effectLst>
            <a:reflection blurRad="101600" stA="68000" endPos="6000" dist="139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 xmlns:a16="http://schemas.microsoft.com/office/drawing/2014/main" id="{5ED034CC-F1E3-4BFB-8841-EA87F52D1DB5}"/>
              </a:ext>
            </a:extLst>
          </p:cNvPr>
          <p:cNvSpPr/>
          <p:nvPr/>
        </p:nvSpPr>
        <p:spPr>
          <a:xfrm>
            <a:off x="5290531" y="4371106"/>
            <a:ext cx="1620957"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公众号：一六视觉</a:t>
            </a:r>
          </a:p>
        </p:txBody>
      </p:sp>
      <p:sp>
        <p:nvSpPr>
          <p:cNvPr id="9" name="矩形 8">
            <a:extLst>
              <a:ext uri="{FF2B5EF4-FFF2-40B4-BE49-F238E27FC236}">
                <a16:creationId xmlns="" xmlns:a16="http://schemas.microsoft.com/office/drawing/2014/main" id="{7AEE30F6-3773-49B0-B9C9-40B0B4E2BDFE}"/>
              </a:ext>
            </a:extLst>
          </p:cNvPr>
          <p:cNvSpPr/>
          <p:nvPr/>
        </p:nvSpPr>
        <p:spPr>
          <a:xfrm>
            <a:off x="4180737" y="3797430"/>
            <a:ext cx="3843182" cy="52322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397CFF"/>
                </a:solidFill>
                <a:effectLst/>
                <a:uLnTx/>
                <a:uFillTx/>
                <a:latin typeface="思源黑体 CN Medium" panose="020B0600000000000000" pitchFamily="34" charset="-122"/>
                <a:ea typeface="思源黑体 CN Medium" panose="020B0600000000000000" pitchFamily="34" charset="-122"/>
                <a:cs typeface="阿里巴巴普惠体 Light" panose="00020600040101010101" pitchFamily="18" charset="-122"/>
              </a:rPr>
              <a:t>一六视觉 </a:t>
            </a:r>
            <a:r>
              <a:rPr kumimoji="0" lang="en-US" altLang="zh-CN" sz="2800" b="0" i="0" u="none" strike="noStrike" kern="1200" cap="none" spc="0" normalizeH="0" baseline="0" noProof="0" dirty="0">
                <a:ln>
                  <a:noFill/>
                </a:ln>
                <a:solidFill>
                  <a:srgbClr val="397CFF"/>
                </a:solidFill>
                <a:effectLst/>
                <a:uLnTx/>
                <a:uFillTx/>
                <a:latin typeface="思源黑体 CN Medium" panose="020B0600000000000000" pitchFamily="34" charset="-122"/>
                <a:ea typeface="思源黑体 CN Medium" panose="020B0600000000000000" pitchFamily="34" charset="-122"/>
                <a:cs typeface="阿里巴巴普惠体 Light" panose="00020600040101010101" pitchFamily="18" charset="-122"/>
              </a:rPr>
              <a:t>· </a:t>
            </a:r>
            <a:r>
              <a:rPr kumimoji="0" lang="zh-CN" altLang="en-US" sz="2800" b="0" i="0" u="none" strike="noStrike" kern="1200" cap="none" spc="0" normalizeH="0" baseline="0" noProof="0" dirty="0">
                <a:ln>
                  <a:noFill/>
                </a:ln>
                <a:solidFill>
                  <a:srgbClr val="397CFF"/>
                </a:solidFill>
                <a:effectLst/>
                <a:uLnTx/>
                <a:uFillTx/>
                <a:latin typeface="思源黑体 CN Medium" panose="020B0600000000000000" pitchFamily="34" charset="-122"/>
                <a:ea typeface="思源黑体 CN Medium" panose="020B0600000000000000" pitchFamily="34" charset="-122"/>
                <a:cs typeface="阿里巴巴普惠体 Light" panose="00020600040101010101" pitchFamily="18" charset="-122"/>
              </a:rPr>
              <a:t>副本作品</a:t>
            </a:r>
            <a:endParaRPr kumimoji="0" lang="en-US" altLang="zh-CN" sz="2800" b="0" i="0" u="none" strike="noStrike" kern="1200" cap="none" spc="0" normalizeH="0" baseline="0" noProof="0" dirty="0">
              <a:ln>
                <a:noFill/>
              </a:ln>
              <a:solidFill>
                <a:srgbClr val="397CFF"/>
              </a:solidFill>
              <a:effectLst/>
              <a:uLnTx/>
              <a:uFillTx/>
              <a:latin typeface="思源黑体 CN Medium" panose="020B0600000000000000" pitchFamily="34" charset="-122"/>
              <a:ea typeface="思源黑体 CN Medium" panose="020B0600000000000000" pitchFamily="34" charset="-122"/>
              <a:cs typeface="阿里巴巴普惠体 Light" panose="00020600040101010101" pitchFamily="18" charset="-122"/>
            </a:endParaRPr>
          </a:p>
        </p:txBody>
      </p:sp>
      <p:grpSp>
        <p:nvGrpSpPr>
          <p:cNvPr id="96" name="组合 95">
            <a:extLst>
              <a:ext uri="{FF2B5EF4-FFF2-40B4-BE49-F238E27FC236}">
                <a16:creationId xmlns="" xmlns:a16="http://schemas.microsoft.com/office/drawing/2014/main" id="{9DEDE47B-1692-4CEE-9536-4954B9813BBD}"/>
              </a:ext>
            </a:extLst>
          </p:cNvPr>
          <p:cNvGrpSpPr/>
          <p:nvPr/>
        </p:nvGrpSpPr>
        <p:grpSpPr>
          <a:xfrm>
            <a:off x="0" y="7607643"/>
            <a:ext cx="12312178" cy="473900"/>
            <a:chOff x="0" y="6021910"/>
            <a:chExt cx="12312178" cy="473900"/>
          </a:xfrm>
        </p:grpSpPr>
        <p:sp>
          <p:nvSpPr>
            <p:cNvPr id="97" name="矩形 96">
              <a:extLst>
                <a:ext uri="{FF2B5EF4-FFF2-40B4-BE49-F238E27FC236}">
                  <a16:creationId xmlns="" xmlns:a16="http://schemas.microsoft.com/office/drawing/2014/main" id="{81DFC413-C7F5-4C4F-AB55-246E9E04001A}"/>
                </a:ext>
              </a:extLst>
            </p:cNvPr>
            <p:cNvSpPr/>
            <p:nvPr/>
          </p:nvSpPr>
          <p:spPr>
            <a:xfrm>
              <a:off x="0" y="6021910"/>
              <a:ext cx="12226901" cy="377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vengeance Mightiest Avenger" pitchFamily="2" charset="0"/>
                <a:ea typeface="等线" panose="02010600030101010101" pitchFamily="2" charset="-122"/>
                <a:cs typeface="+mn-cs"/>
              </a:endParaRPr>
            </a:p>
          </p:txBody>
        </p:sp>
        <p:cxnSp>
          <p:nvCxnSpPr>
            <p:cNvPr id="98" name="直接连接符 97">
              <a:extLst>
                <a:ext uri="{FF2B5EF4-FFF2-40B4-BE49-F238E27FC236}">
                  <a16:creationId xmlns="" xmlns:a16="http://schemas.microsoft.com/office/drawing/2014/main" id="{712C7D1E-F5C8-4E81-A3ED-4BC3A63B3451}"/>
                </a:ext>
              </a:extLst>
            </p:cNvPr>
            <p:cNvCxnSpPr/>
            <p:nvPr/>
          </p:nvCxnSpPr>
          <p:spPr>
            <a:xfrm>
              <a:off x="7636" y="6076190"/>
              <a:ext cx="12226901" cy="0"/>
            </a:xfrm>
            <a:prstGeom prst="line">
              <a:avLst/>
            </a:prstGeom>
            <a:ln>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id="{1EDE6890-0943-4BB0-9E3F-48CCEB29678F}"/>
                </a:ext>
              </a:extLst>
            </p:cNvPr>
            <p:cNvCxnSpPr/>
            <p:nvPr/>
          </p:nvCxnSpPr>
          <p:spPr>
            <a:xfrm>
              <a:off x="18424" y="6335657"/>
              <a:ext cx="12226901" cy="0"/>
            </a:xfrm>
            <a:prstGeom prst="line">
              <a:avLst/>
            </a:prstGeom>
            <a:ln>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sp>
          <p:nvSpPr>
            <p:cNvPr id="100" name="矩形 99">
              <a:extLst>
                <a:ext uri="{FF2B5EF4-FFF2-40B4-BE49-F238E27FC236}">
                  <a16:creationId xmlns="" xmlns:a16="http://schemas.microsoft.com/office/drawing/2014/main" id="{3D547BA0-3A22-4F2D-9A57-6B6A9F0DC0B9}"/>
                </a:ext>
              </a:extLst>
            </p:cNvPr>
            <p:cNvSpPr/>
            <p:nvPr/>
          </p:nvSpPr>
          <p:spPr>
            <a:xfrm>
              <a:off x="8904866" y="6064840"/>
              <a:ext cx="1576125"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endParaRPr kumimoji="0" lang="zh-CN" altLang="en-US"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sp>
          <p:nvSpPr>
            <p:cNvPr id="101" name="矩形 100">
              <a:extLst>
                <a:ext uri="{FF2B5EF4-FFF2-40B4-BE49-F238E27FC236}">
                  <a16:creationId xmlns="" xmlns:a16="http://schemas.microsoft.com/office/drawing/2014/main" id="{95FDA491-93C2-41B8-9294-4489508D0BB6}"/>
                </a:ext>
              </a:extLst>
            </p:cNvPr>
            <p:cNvSpPr/>
            <p:nvPr/>
          </p:nvSpPr>
          <p:spPr>
            <a:xfrm>
              <a:off x="4763488" y="6116248"/>
              <a:ext cx="82856" cy="176747"/>
            </a:xfrm>
            <a:prstGeom prst="rect">
              <a:avLst/>
            </a:prstGeom>
            <a:solidFill>
              <a:srgbClr val="397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vengeance Mightiest Avenger" pitchFamily="2" charset="0"/>
                <a:ea typeface="等线" panose="02010600030101010101" pitchFamily="2" charset="-122"/>
                <a:cs typeface="+mn-cs"/>
              </a:endParaRPr>
            </a:p>
          </p:txBody>
        </p:sp>
        <p:sp>
          <p:nvSpPr>
            <p:cNvPr id="102" name="矩形 101">
              <a:extLst>
                <a:ext uri="{FF2B5EF4-FFF2-40B4-BE49-F238E27FC236}">
                  <a16:creationId xmlns="" xmlns:a16="http://schemas.microsoft.com/office/drawing/2014/main" id="{8949E5B5-FAD7-49E1-8922-5449754E0A8B}"/>
                </a:ext>
              </a:extLst>
            </p:cNvPr>
            <p:cNvSpPr/>
            <p:nvPr/>
          </p:nvSpPr>
          <p:spPr>
            <a:xfrm>
              <a:off x="3816458" y="6095700"/>
              <a:ext cx="798617" cy="400110"/>
            </a:xfrm>
            <a:prstGeom prst="rect">
              <a:avLst/>
            </a:prstGeom>
          </p:spPr>
          <p:txBody>
            <a:bodyPr wrap="none">
              <a:spAutoFit/>
            </a:bodyPr>
            <a:lstStyle/>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p>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a:p>
              <a:pPr marL="0" marR="0" lvl="0" indent="0" algn="l" defTabSz="914400" rtl="0" eaLnBrk="1" fontAlgn="auto" latinLnBrk="0" hangingPunct="1">
                <a:lnSpc>
                  <a:spcPts val="800"/>
                </a:lnSpc>
                <a:spcBef>
                  <a:spcPts val="0"/>
                </a:spcBef>
                <a:spcAft>
                  <a:spcPts val="0"/>
                </a:spcAft>
                <a:buClrTx/>
                <a:buSzTx/>
                <a:buFontTx/>
                <a:buNone/>
                <a:tabLst/>
                <a:defRPr/>
              </a:pP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sp>
          <p:nvSpPr>
            <p:cNvPr id="103" name="矩形 102">
              <a:extLst>
                <a:ext uri="{FF2B5EF4-FFF2-40B4-BE49-F238E27FC236}">
                  <a16:creationId xmlns="" xmlns:a16="http://schemas.microsoft.com/office/drawing/2014/main" id="{D2676DC7-5936-49C3-8D8E-B11696DBED1F}"/>
                </a:ext>
              </a:extLst>
            </p:cNvPr>
            <p:cNvSpPr/>
            <p:nvPr/>
          </p:nvSpPr>
          <p:spPr>
            <a:xfrm>
              <a:off x="4900685" y="6060415"/>
              <a:ext cx="1576125"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endParaRPr kumimoji="0" lang="zh-CN" altLang="en-US"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sp>
          <p:nvSpPr>
            <p:cNvPr id="104" name="矩形 103">
              <a:extLst>
                <a:ext uri="{FF2B5EF4-FFF2-40B4-BE49-F238E27FC236}">
                  <a16:creationId xmlns="" xmlns:a16="http://schemas.microsoft.com/office/drawing/2014/main" id="{491569C0-1446-47E9-9A5D-6321112EC451}"/>
                </a:ext>
              </a:extLst>
            </p:cNvPr>
            <p:cNvSpPr/>
            <p:nvPr/>
          </p:nvSpPr>
          <p:spPr>
            <a:xfrm>
              <a:off x="8154712" y="6091337"/>
              <a:ext cx="798617" cy="400110"/>
            </a:xfrm>
            <a:prstGeom prst="rect">
              <a:avLst/>
            </a:prstGeom>
          </p:spPr>
          <p:txBody>
            <a:bodyPr wrap="none">
              <a:spAutoFit/>
            </a:bodyPr>
            <a:lstStyle/>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p>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a:p>
              <a:pPr marL="0" marR="0" lvl="0" indent="0" algn="l" defTabSz="914400" rtl="0" eaLnBrk="1" fontAlgn="auto" latinLnBrk="0" hangingPunct="1">
                <a:lnSpc>
                  <a:spcPts val="800"/>
                </a:lnSpc>
                <a:spcBef>
                  <a:spcPts val="0"/>
                </a:spcBef>
                <a:spcAft>
                  <a:spcPts val="0"/>
                </a:spcAft>
                <a:buClrTx/>
                <a:buSzTx/>
                <a:buFontTx/>
                <a:buNone/>
                <a:tabLst/>
                <a:defRPr/>
              </a:pP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sp>
          <p:nvSpPr>
            <p:cNvPr id="105" name="矩形 104">
              <a:extLst>
                <a:ext uri="{FF2B5EF4-FFF2-40B4-BE49-F238E27FC236}">
                  <a16:creationId xmlns="" xmlns:a16="http://schemas.microsoft.com/office/drawing/2014/main" id="{E3AAA2A8-94A6-4B22-9CCF-FA2775361671}"/>
                </a:ext>
              </a:extLst>
            </p:cNvPr>
            <p:cNvSpPr/>
            <p:nvPr/>
          </p:nvSpPr>
          <p:spPr>
            <a:xfrm>
              <a:off x="6447794" y="6056681"/>
              <a:ext cx="1576125"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SINCE 2020 —</a:t>
              </a:r>
              <a:endParaRPr kumimoji="0" lang="zh-CN" altLang="en-US"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grpSp>
          <p:nvGrpSpPr>
            <p:cNvPr id="106" name="组合 105">
              <a:extLst>
                <a:ext uri="{FF2B5EF4-FFF2-40B4-BE49-F238E27FC236}">
                  <a16:creationId xmlns="" xmlns:a16="http://schemas.microsoft.com/office/drawing/2014/main" id="{12F3AD82-63C1-406F-8E39-DBDEBE1AFC21}"/>
                </a:ext>
              </a:extLst>
            </p:cNvPr>
            <p:cNvGrpSpPr/>
            <p:nvPr/>
          </p:nvGrpSpPr>
          <p:grpSpPr>
            <a:xfrm>
              <a:off x="32146" y="6048950"/>
              <a:ext cx="3788323" cy="435483"/>
              <a:chOff x="-351151" y="6057629"/>
              <a:chExt cx="3788323" cy="435483"/>
            </a:xfrm>
          </p:grpSpPr>
          <p:sp>
            <p:nvSpPr>
              <p:cNvPr id="113" name="矩形 112">
                <a:extLst>
                  <a:ext uri="{FF2B5EF4-FFF2-40B4-BE49-F238E27FC236}">
                    <a16:creationId xmlns="" xmlns:a16="http://schemas.microsoft.com/office/drawing/2014/main" id="{F5BC0B77-E585-4780-8B47-7A541A6EA7D0}"/>
                  </a:ext>
                </a:extLst>
              </p:cNvPr>
              <p:cNvSpPr/>
              <p:nvPr/>
            </p:nvSpPr>
            <p:spPr>
              <a:xfrm>
                <a:off x="1861047" y="6057629"/>
                <a:ext cx="1576125"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endParaRPr kumimoji="0" lang="zh-CN" altLang="en-US"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sp>
            <p:nvSpPr>
              <p:cNvPr id="114" name="矩形 113">
                <a:extLst>
                  <a:ext uri="{FF2B5EF4-FFF2-40B4-BE49-F238E27FC236}">
                    <a16:creationId xmlns="" xmlns:a16="http://schemas.microsoft.com/office/drawing/2014/main" id="{01CB67AC-3847-43FB-9F99-B014D1C2C8B6}"/>
                  </a:ext>
                </a:extLst>
              </p:cNvPr>
              <p:cNvSpPr/>
              <p:nvPr/>
            </p:nvSpPr>
            <p:spPr>
              <a:xfrm>
                <a:off x="884152" y="6093002"/>
                <a:ext cx="798617" cy="400110"/>
              </a:xfrm>
              <a:prstGeom prst="rect">
                <a:avLst/>
              </a:prstGeom>
            </p:spPr>
            <p:txBody>
              <a:bodyPr wrap="none">
                <a:spAutoFit/>
              </a:bodyPr>
              <a:lstStyle/>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p>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a:p>
                <a:pPr marL="0" marR="0" lvl="0" indent="0" algn="l" defTabSz="914400" rtl="0" eaLnBrk="1" fontAlgn="auto" latinLnBrk="0" hangingPunct="1">
                  <a:lnSpc>
                    <a:spcPts val="800"/>
                  </a:lnSpc>
                  <a:spcBef>
                    <a:spcPts val="0"/>
                  </a:spcBef>
                  <a:spcAft>
                    <a:spcPts val="0"/>
                  </a:spcAft>
                  <a:buClrTx/>
                  <a:buSzTx/>
                  <a:buFontTx/>
                  <a:buNone/>
                  <a:tabLst/>
                  <a:defRPr/>
                </a:pP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sp>
            <p:nvSpPr>
              <p:cNvPr id="115" name="矩形 114">
                <a:extLst>
                  <a:ext uri="{FF2B5EF4-FFF2-40B4-BE49-F238E27FC236}">
                    <a16:creationId xmlns="" xmlns:a16="http://schemas.microsoft.com/office/drawing/2014/main" id="{E2FBF22D-5E28-418F-867B-49757A9A515C}"/>
                  </a:ext>
                </a:extLst>
              </p:cNvPr>
              <p:cNvSpPr/>
              <p:nvPr/>
            </p:nvSpPr>
            <p:spPr>
              <a:xfrm>
                <a:off x="-351151" y="6064840"/>
                <a:ext cx="1290747"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LIU VISION</a:t>
                </a:r>
                <a:endParaRPr kumimoji="0" lang="zh-CN" altLang="en-US"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grpSp>
        <p:sp>
          <p:nvSpPr>
            <p:cNvPr id="107" name="矩形 106">
              <a:extLst>
                <a:ext uri="{FF2B5EF4-FFF2-40B4-BE49-F238E27FC236}">
                  <a16:creationId xmlns="" xmlns:a16="http://schemas.microsoft.com/office/drawing/2014/main" id="{9B535A4D-E01E-4300-B3D6-001C117DA2AA}"/>
                </a:ext>
              </a:extLst>
            </p:cNvPr>
            <p:cNvSpPr/>
            <p:nvPr/>
          </p:nvSpPr>
          <p:spPr>
            <a:xfrm>
              <a:off x="11249477" y="6049303"/>
              <a:ext cx="106270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a:t>
              </a:r>
              <a:endParaRPr kumimoji="0" lang="zh-CN" altLang="en-US" sz="16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sp>
          <p:nvSpPr>
            <p:cNvPr id="108" name="矩形 107">
              <a:extLst>
                <a:ext uri="{FF2B5EF4-FFF2-40B4-BE49-F238E27FC236}">
                  <a16:creationId xmlns="" xmlns:a16="http://schemas.microsoft.com/office/drawing/2014/main" id="{68D8DD93-001B-48FC-9CB8-AD690B6400E2}"/>
                </a:ext>
              </a:extLst>
            </p:cNvPr>
            <p:cNvSpPr/>
            <p:nvPr/>
          </p:nvSpPr>
          <p:spPr>
            <a:xfrm>
              <a:off x="10509714" y="6075800"/>
              <a:ext cx="798617" cy="400110"/>
            </a:xfrm>
            <a:prstGeom prst="rect">
              <a:avLst/>
            </a:prstGeom>
          </p:spPr>
          <p:txBody>
            <a:bodyPr wrap="none">
              <a:spAutoFit/>
            </a:bodyPr>
            <a:lstStyle/>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p>
            <a:p>
              <a:pPr marL="0" marR="0" lvl="0" indent="0" algn="l" defTabSz="914400" rtl="0" eaLnBrk="1" fontAlgn="auto" latinLnBrk="0" hangingPunct="1">
                <a:lnSpc>
                  <a:spcPts val="800"/>
                </a:lnSpc>
                <a:spcBef>
                  <a:spcPts val="0"/>
                </a:spcBef>
                <a:spcAft>
                  <a:spcPts val="0"/>
                </a:spcAft>
                <a:buClrTx/>
                <a:buSzTx/>
                <a:buFontTx/>
                <a:buNone/>
                <a:tabLst/>
                <a:defRPr/>
              </a:pPr>
              <a:r>
                <a:rPr kumimoji="0" lang="en-US" altLang="zh-CN"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rPr>
                <a:t>YI LIU VISION</a:t>
              </a: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a:p>
              <a:pPr marL="0" marR="0" lvl="0" indent="0" algn="l" defTabSz="914400" rtl="0" eaLnBrk="1" fontAlgn="auto" latinLnBrk="0" hangingPunct="1">
                <a:lnSpc>
                  <a:spcPts val="800"/>
                </a:lnSpc>
                <a:spcBef>
                  <a:spcPts val="0"/>
                </a:spcBef>
                <a:spcAft>
                  <a:spcPts val="0"/>
                </a:spcAft>
                <a:buClrTx/>
                <a:buSzTx/>
                <a:buFontTx/>
                <a:buNone/>
                <a:tabLst/>
                <a:defRPr/>
              </a:pPr>
              <a:endParaRPr kumimoji="0" lang="zh-CN" altLang="en-US" sz="800" b="0" i="0" u="none" strike="noStrike" kern="1200" cap="none" spc="0" normalizeH="0" baseline="0" noProof="0" dirty="0">
                <a:ln>
                  <a:noFill/>
                </a:ln>
                <a:gradFill>
                  <a:gsLst>
                    <a:gs pos="0">
                      <a:srgbClr val="397CFF">
                        <a:alpha val="70000"/>
                      </a:srgbClr>
                    </a:gs>
                    <a:gs pos="100000">
                      <a:srgbClr val="397CFF"/>
                    </a:gs>
                  </a:gsLst>
                  <a:lin ang="16200000" scaled="1"/>
                </a:gradFill>
                <a:effectLst/>
                <a:uLnTx/>
                <a:uFillTx/>
                <a:latin typeface="Avengeance Mightiest Avenger" pitchFamily="2" charset="0"/>
                <a:ea typeface="阿里巴巴普惠体 Heavy" panose="00020600040101010101" pitchFamily="18" charset="-122"/>
                <a:cs typeface="阿里巴巴普惠体 Heavy" panose="00020600040101010101" pitchFamily="18" charset="-122"/>
              </a:endParaRPr>
            </a:p>
          </p:txBody>
        </p:sp>
        <p:cxnSp>
          <p:nvCxnSpPr>
            <p:cNvPr id="109" name="直接连接符 108">
              <a:extLst>
                <a:ext uri="{FF2B5EF4-FFF2-40B4-BE49-F238E27FC236}">
                  <a16:creationId xmlns="" xmlns:a16="http://schemas.microsoft.com/office/drawing/2014/main" id="{EEC5BF76-3430-4799-90EC-8ECEF19A18D1}"/>
                </a:ext>
              </a:extLst>
            </p:cNvPr>
            <p:cNvCxnSpPr>
              <a:cxnSpLocks/>
            </p:cNvCxnSpPr>
            <p:nvPr/>
          </p:nvCxnSpPr>
          <p:spPr>
            <a:xfrm>
              <a:off x="3812989" y="6091337"/>
              <a:ext cx="0" cy="2486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6="http://schemas.microsoft.com/office/drawing/2014/main" id="{F0A702DE-8951-49C9-B0BE-95A3D6BA7C5A}"/>
                </a:ext>
              </a:extLst>
            </p:cNvPr>
            <p:cNvCxnSpPr>
              <a:cxnSpLocks/>
            </p:cNvCxnSpPr>
            <p:nvPr/>
          </p:nvCxnSpPr>
          <p:spPr>
            <a:xfrm>
              <a:off x="10480991" y="6075800"/>
              <a:ext cx="0" cy="2486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 xmlns:a16="http://schemas.microsoft.com/office/drawing/2014/main" id="{034A6361-7F17-413B-8090-2BF22ED33B14}"/>
                </a:ext>
              </a:extLst>
            </p:cNvPr>
            <p:cNvCxnSpPr>
              <a:cxnSpLocks/>
            </p:cNvCxnSpPr>
            <p:nvPr/>
          </p:nvCxnSpPr>
          <p:spPr>
            <a:xfrm>
              <a:off x="8111801" y="6084323"/>
              <a:ext cx="0" cy="2486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 xmlns:a16="http://schemas.microsoft.com/office/drawing/2014/main" id="{C7D609AC-1398-415E-8E45-A443FA751B3B}"/>
                </a:ext>
              </a:extLst>
            </p:cNvPr>
            <p:cNvCxnSpPr>
              <a:cxnSpLocks/>
            </p:cNvCxnSpPr>
            <p:nvPr/>
          </p:nvCxnSpPr>
          <p:spPr>
            <a:xfrm>
              <a:off x="2208259" y="6091337"/>
              <a:ext cx="0" cy="248618"/>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 name="图片 2">
            <a:extLst>
              <a:ext uri="{FF2B5EF4-FFF2-40B4-BE49-F238E27FC236}">
                <a16:creationId xmlns="" xmlns:a16="http://schemas.microsoft.com/office/drawing/2014/main" id="{98351D57-FBB3-4968-B46E-254E99C70469}"/>
              </a:ext>
            </a:extLst>
          </p:cNvPr>
          <p:cNvPicPr>
            <a:picLocks noChangeAspect="1"/>
          </p:cNvPicPr>
          <p:nvPr/>
        </p:nvPicPr>
        <p:blipFill rotWithShape="1">
          <a:blip r:embed="rId2"/>
          <a:srcRect r="792"/>
          <a:stretch/>
        </p:blipFill>
        <p:spPr>
          <a:xfrm>
            <a:off x="0" y="6246711"/>
            <a:ext cx="12192000" cy="474537"/>
          </a:xfrm>
          <a:prstGeom prst="rect">
            <a:avLst/>
          </a:prstGeom>
        </p:spPr>
      </p:pic>
      <p:pic>
        <p:nvPicPr>
          <p:cNvPr id="116" name="图片 115">
            <a:extLst>
              <a:ext uri="{FF2B5EF4-FFF2-40B4-BE49-F238E27FC236}">
                <a16:creationId xmlns="" xmlns:a16="http://schemas.microsoft.com/office/drawing/2014/main" id="{0E235EC3-347A-42D2-8FAC-037735D3F93B}"/>
              </a:ext>
            </a:extLst>
          </p:cNvPr>
          <p:cNvPicPr>
            <a:picLocks noChangeAspect="1"/>
          </p:cNvPicPr>
          <p:nvPr/>
        </p:nvPicPr>
        <p:blipFill rotWithShape="1">
          <a:blip r:embed="rId2"/>
          <a:srcRect r="792"/>
          <a:stretch/>
        </p:blipFill>
        <p:spPr>
          <a:xfrm>
            <a:off x="0" y="261935"/>
            <a:ext cx="12192000" cy="474537"/>
          </a:xfrm>
          <a:prstGeom prst="rect">
            <a:avLst/>
          </a:prstGeom>
        </p:spPr>
      </p:pic>
      <p:pic>
        <p:nvPicPr>
          <p:cNvPr id="8" name="图片 7">
            <a:extLst>
              <a:ext uri="{FF2B5EF4-FFF2-40B4-BE49-F238E27FC236}">
                <a16:creationId xmlns="" xmlns:a16="http://schemas.microsoft.com/office/drawing/2014/main" id="{01194934-DC6D-42F9-8043-16E1B44C25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5582" y="1635866"/>
            <a:ext cx="1860832" cy="1860832"/>
          </a:xfrm>
          <a:prstGeom prst="ellipse">
            <a:avLst/>
          </a:prstGeom>
        </p:spPr>
      </p:pic>
      <p:grpSp>
        <p:nvGrpSpPr>
          <p:cNvPr id="13" name="组合 12">
            <a:extLst>
              <a:ext uri="{FF2B5EF4-FFF2-40B4-BE49-F238E27FC236}">
                <a16:creationId xmlns="" xmlns:a16="http://schemas.microsoft.com/office/drawing/2014/main" id="{30B7202F-58E8-46AB-A0E5-4FB6E97B9141}"/>
              </a:ext>
            </a:extLst>
          </p:cNvPr>
          <p:cNvGrpSpPr/>
          <p:nvPr/>
        </p:nvGrpSpPr>
        <p:grpSpPr>
          <a:xfrm>
            <a:off x="5964743" y="5092902"/>
            <a:ext cx="262513" cy="262513"/>
            <a:chOff x="5964743" y="5092902"/>
            <a:chExt cx="262513" cy="262513"/>
          </a:xfrm>
        </p:grpSpPr>
        <p:sp>
          <p:nvSpPr>
            <p:cNvPr id="118" name="椭圆 117">
              <a:extLst>
                <a:ext uri="{FF2B5EF4-FFF2-40B4-BE49-F238E27FC236}">
                  <a16:creationId xmlns="" xmlns:a16="http://schemas.microsoft.com/office/drawing/2014/main" id="{38ED5E22-50CD-4921-80AF-ADD11F4653E9}"/>
                </a:ext>
              </a:extLst>
            </p:cNvPr>
            <p:cNvSpPr/>
            <p:nvPr/>
          </p:nvSpPr>
          <p:spPr>
            <a:xfrm>
              <a:off x="5964743" y="5092902"/>
              <a:ext cx="262513" cy="262513"/>
            </a:xfrm>
            <a:prstGeom prst="ellipse">
              <a:avLst/>
            </a:prstGeom>
            <a:noFill/>
            <a:ln>
              <a:solidFill>
                <a:srgbClr val="397CFF"/>
              </a:solidFill>
            </a:ln>
            <a:effectLst>
              <a:reflection blurRad="101600" stA="68000" endPos="6000" dist="139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等腰三角形 11">
              <a:extLst>
                <a:ext uri="{FF2B5EF4-FFF2-40B4-BE49-F238E27FC236}">
                  <a16:creationId xmlns="" xmlns:a16="http://schemas.microsoft.com/office/drawing/2014/main" id="{33488114-A44D-488A-8898-3530FB8889B4}"/>
                </a:ext>
              </a:extLst>
            </p:cNvPr>
            <p:cNvSpPr/>
            <p:nvPr/>
          </p:nvSpPr>
          <p:spPr>
            <a:xfrm rot="10800000">
              <a:off x="6040703" y="5197444"/>
              <a:ext cx="110591" cy="95337"/>
            </a:xfrm>
            <a:prstGeom prst="triangle">
              <a:avLst/>
            </a:prstGeom>
            <a:solidFill>
              <a:srgbClr val="397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506312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PA-组合 195">
            <a:extLst>
              <a:ext uri="{FF2B5EF4-FFF2-40B4-BE49-F238E27FC236}">
                <a16:creationId xmlns="" xmlns:a16="http://schemas.microsoft.com/office/drawing/2014/main" id="{86A8F51C-F6D2-4D63-ACE6-32B5B6F5053C}"/>
              </a:ext>
            </a:extLst>
          </p:cNvPr>
          <p:cNvGrpSpPr/>
          <p:nvPr>
            <p:custDataLst>
              <p:tags r:id="rId1"/>
            </p:custDataLst>
          </p:nvPr>
        </p:nvGrpSpPr>
        <p:grpSpPr>
          <a:xfrm rot="7781543">
            <a:off x="-2770382" y="-3080678"/>
            <a:ext cx="19177252" cy="14029004"/>
            <a:chOff x="182880" y="-2758440"/>
            <a:chExt cx="16206673" cy="11855895"/>
          </a:xfrm>
        </p:grpSpPr>
        <p:sp>
          <p:nvSpPr>
            <p:cNvPr id="157" name="PA-弧形 196">
              <a:extLst>
                <a:ext uri="{FF2B5EF4-FFF2-40B4-BE49-F238E27FC236}">
                  <a16:creationId xmlns="" xmlns:a16="http://schemas.microsoft.com/office/drawing/2014/main" id="{83D6C5D5-F1CD-4938-A854-37F130E3D54C}"/>
                </a:ext>
              </a:extLst>
            </p:cNvPr>
            <p:cNvSpPr/>
            <p:nvPr>
              <p:custDataLst>
                <p:tags r:id="rId65"/>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8" name="PA-弧形 197">
              <a:extLst>
                <a:ext uri="{FF2B5EF4-FFF2-40B4-BE49-F238E27FC236}">
                  <a16:creationId xmlns="" xmlns:a16="http://schemas.microsoft.com/office/drawing/2014/main" id="{72DE5BC8-82CB-47AB-BA95-000B25AEDB36}"/>
                </a:ext>
              </a:extLst>
            </p:cNvPr>
            <p:cNvSpPr/>
            <p:nvPr>
              <p:custDataLst>
                <p:tags r:id="rId66"/>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9" name="PA-弧形 198">
              <a:extLst>
                <a:ext uri="{FF2B5EF4-FFF2-40B4-BE49-F238E27FC236}">
                  <a16:creationId xmlns="" xmlns:a16="http://schemas.microsoft.com/office/drawing/2014/main" id="{B1EB2652-97E9-4AFB-B29D-0858E9E2E2C7}"/>
                </a:ext>
              </a:extLst>
            </p:cNvPr>
            <p:cNvSpPr/>
            <p:nvPr>
              <p:custDataLst>
                <p:tags r:id="rId67"/>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0" name="PA-弧形 199">
              <a:extLst>
                <a:ext uri="{FF2B5EF4-FFF2-40B4-BE49-F238E27FC236}">
                  <a16:creationId xmlns="" xmlns:a16="http://schemas.microsoft.com/office/drawing/2014/main" id="{52B26EF0-CC1D-49D3-9105-128285889B75}"/>
                </a:ext>
              </a:extLst>
            </p:cNvPr>
            <p:cNvSpPr/>
            <p:nvPr>
              <p:custDataLst>
                <p:tags r:id="rId68"/>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1" name="PA-弧形 200">
              <a:extLst>
                <a:ext uri="{FF2B5EF4-FFF2-40B4-BE49-F238E27FC236}">
                  <a16:creationId xmlns="" xmlns:a16="http://schemas.microsoft.com/office/drawing/2014/main" id="{3C9713AC-8269-4953-9640-75CFE64364E4}"/>
                </a:ext>
              </a:extLst>
            </p:cNvPr>
            <p:cNvSpPr/>
            <p:nvPr>
              <p:custDataLst>
                <p:tags r:id="rId69"/>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2" name="PA-弧形 201">
              <a:extLst>
                <a:ext uri="{FF2B5EF4-FFF2-40B4-BE49-F238E27FC236}">
                  <a16:creationId xmlns="" xmlns:a16="http://schemas.microsoft.com/office/drawing/2014/main" id="{BAA4858E-78E6-4B84-BE6E-C4C454881C4D}"/>
                </a:ext>
              </a:extLst>
            </p:cNvPr>
            <p:cNvSpPr/>
            <p:nvPr>
              <p:custDataLst>
                <p:tags r:id="rId70"/>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3" name="PA-弧形 202">
              <a:extLst>
                <a:ext uri="{FF2B5EF4-FFF2-40B4-BE49-F238E27FC236}">
                  <a16:creationId xmlns="" xmlns:a16="http://schemas.microsoft.com/office/drawing/2014/main" id="{24C3E9FC-59FF-4D65-8C4F-014234BC8CFF}"/>
                </a:ext>
              </a:extLst>
            </p:cNvPr>
            <p:cNvSpPr/>
            <p:nvPr>
              <p:custDataLst>
                <p:tags r:id="rId71"/>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4" name="PA-弧形 203">
              <a:extLst>
                <a:ext uri="{FF2B5EF4-FFF2-40B4-BE49-F238E27FC236}">
                  <a16:creationId xmlns="" xmlns:a16="http://schemas.microsoft.com/office/drawing/2014/main" id="{EB3AD6F6-538E-495B-B932-5B6DC1B18F49}"/>
                </a:ext>
              </a:extLst>
            </p:cNvPr>
            <p:cNvSpPr/>
            <p:nvPr>
              <p:custDataLst>
                <p:tags r:id="rId72"/>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5" name="PA-弧形 204">
              <a:extLst>
                <a:ext uri="{FF2B5EF4-FFF2-40B4-BE49-F238E27FC236}">
                  <a16:creationId xmlns="" xmlns:a16="http://schemas.microsoft.com/office/drawing/2014/main" id="{14433B73-AAA2-41A0-8B39-CC9CE8EFFB11}"/>
                </a:ext>
              </a:extLst>
            </p:cNvPr>
            <p:cNvSpPr/>
            <p:nvPr>
              <p:custDataLst>
                <p:tags r:id="rId73"/>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6" name="PA-弧形 205">
              <a:extLst>
                <a:ext uri="{FF2B5EF4-FFF2-40B4-BE49-F238E27FC236}">
                  <a16:creationId xmlns="" xmlns:a16="http://schemas.microsoft.com/office/drawing/2014/main" id="{0C1E7402-E464-428D-967B-72825D82F46F}"/>
                </a:ext>
              </a:extLst>
            </p:cNvPr>
            <p:cNvSpPr/>
            <p:nvPr>
              <p:custDataLst>
                <p:tags r:id="rId74"/>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7" name="PA-弧形 206">
              <a:extLst>
                <a:ext uri="{FF2B5EF4-FFF2-40B4-BE49-F238E27FC236}">
                  <a16:creationId xmlns="" xmlns:a16="http://schemas.microsoft.com/office/drawing/2014/main" id="{4630114D-5A62-4D3B-B7FD-E7B5EFC3810F}"/>
                </a:ext>
              </a:extLst>
            </p:cNvPr>
            <p:cNvSpPr/>
            <p:nvPr>
              <p:custDataLst>
                <p:tags r:id="rId75"/>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8" name="PA-弧形 207">
              <a:extLst>
                <a:ext uri="{FF2B5EF4-FFF2-40B4-BE49-F238E27FC236}">
                  <a16:creationId xmlns="" xmlns:a16="http://schemas.microsoft.com/office/drawing/2014/main" id="{5EB344D7-CCDF-42F1-BBDF-F73728A04A57}"/>
                </a:ext>
              </a:extLst>
            </p:cNvPr>
            <p:cNvSpPr/>
            <p:nvPr>
              <p:custDataLst>
                <p:tags r:id="rId76"/>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9" name="PA-弧形 208">
              <a:extLst>
                <a:ext uri="{FF2B5EF4-FFF2-40B4-BE49-F238E27FC236}">
                  <a16:creationId xmlns="" xmlns:a16="http://schemas.microsoft.com/office/drawing/2014/main" id="{D0ADFE01-6903-47AA-983B-84FD376DCCB0}"/>
                </a:ext>
              </a:extLst>
            </p:cNvPr>
            <p:cNvSpPr/>
            <p:nvPr>
              <p:custDataLst>
                <p:tags r:id="rId77"/>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0" name="PA-弧形 209">
              <a:extLst>
                <a:ext uri="{FF2B5EF4-FFF2-40B4-BE49-F238E27FC236}">
                  <a16:creationId xmlns="" xmlns:a16="http://schemas.microsoft.com/office/drawing/2014/main" id="{9ADC6C77-D4D7-4AE2-BB14-2E1060BEE993}"/>
                </a:ext>
              </a:extLst>
            </p:cNvPr>
            <p:cNvSpPr/>
            <p:nvPr>
              <p:custDataLst>
                <p:tags r:id="rId78"/>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1" name="PA-弧形 210">
              <a:extLst>
                <a:ext uri="{FF2B5EF4-FFF2-40B4-BE49-F238E27FC236}">
                  <a16:creationId xmlns="" xmlns:a16="http://schemas.microsoft.com/office/drawing/2014/main" id="{5C532EE1-61A0-499E-ADF4-C0DFBA2A7B4A}"/>
                </a:ext>
              </a:extLst>
            </p:cNvPr>
            <p:cNvSpPr/>
            <p:nvPr>
              <p:custDataLst>
                <p:tags r:id="rId79"/>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72" name="组合 171">
              <a:extLst>
                <a:ext uri="{FF2B5EF4-FFF2-40B4-BE49-F238E27FC236}">
                  <a16:creationId xmlns="" xmlns:a16="http://schemas.microsoft.com/office/drawing/2014/main" id="{DD93FA91-0999-4781-8549-C91562A5427F}"/>
                </a:ext>
              </a:extLst>
            </p:cNvPr>
            <p:cNvGrpSpPr/>
            <p:nvPr/>
          </p:nvGrpSpPr>
          <p:grpSpPr>
            <a:xfrm>
              <a:off x="182880" y="-2758440"/>
              <a:ext cx="16206673" cy="11855895"/>
              <a:chOff x="182880" y="-2758440"/>
              <a:chExt cx="16206673" cy="11855895"/>
            </a:xfrm>
          </p:grpSpPr>
          <p:sp>
            <p:nvSpPr>
              <p:cNvPr id="173" name="PA-弧形 212">
                <a:extLst>
                  <a:ext uri="{FF2B5EF4-FFF2-40B4-BE49-F238E27FC236}">
                    <a16:creationId xmlns="" xmlns:a16="http://schemas.microsoft.com/office/drawing/2014/main" id="{E6D7F38F-401B-4D72-83F1-2F852406B36A}"/>
                  </a:ext>
                </a:extLst>
              </p:cNvPr>
              <p:cNvSpPr/>
              <p:nvPr>
                <p:custDataLst>
                  <p:tags r:id="rId80"/>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4" name="PA-弧形 213">
                <a:extLst>
                  <a:ext uri="{FF2B5EF4-FFF2-40B4-BE49-F238E27FC236}">
                    <a16:creationId xmlns="" xmlns:a16="http://schemas.microsoft.com/office/drawing/2014/main" id="{A252F8D1-6075-4253-ADC6-5CCE45D6B077}"/>
                  </a:ext>
                </a:extLst>
              </p:cNvPr>
              <p:cNvSpPr/>
              <p:nvPr>
                <p:custDataLst>
                  <p:tags r:id="rId81"/>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5" name="PA-弧形 214">
                <a:extLst>
                  <a:ext uri="{FF2B5EF4-FFF2-40B4-BE49-F238E27FC236}">
                    <a16:creationId xmlns="" xmlns:a16="http://schemas.microsoft.com/office/drawing/2014/main" id="{B2AA5F70-1480-441E-AD3B-592A55667FF5}"/>
                  </a:ext>
                </a:extLst>
              </p:cNvPr>
              <p:cNvSpPr/>
              <p:nvPr>
                <p:custDataLst>
                  <p:tags r:id="rId82"/>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6" name="PA-弧形 215">
                <a:extLst>
                  <a:ext uri="{FF2B5EF4-FFF2-40B4-BE49-F238E27FC236}">
                    <a16:creationId xmlns="" xmlns:a16="http://schemas.microsoft.com/office/drawing/2014/main" id="{81140EC5-06A6-4B86-B6D3-3232D9C8D983}"/>
                  </a:ext>
                </a:extLst>
              </p:cNvPr>
              <p:cNvSpPr/>
              <p:nvPr>
                <p:custDataLst>
                  <p:tags r:id="rId83"/>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7" name="PA-弧形 216">
                <a:extLst>
                  <a:ext uri="{FF2B5EF4-FFF2-40B4-BE49-F238E27FC236}">
                    <a16:creationId xmlns="" xmlns:a16="http://schemas.microsoft.com/office/drawing/2014/main" id="{A6B7333B-5389-4DCD-9BEB-76B2235049E5}"/>
                  </a:ext>
                </a:extLst>
              </p:cNvPr>
              <p:cNvSpPr/>
              <p:nvPr>
                <p:custDataLst>
                  <p:tags r:id="rId84"/>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8" name="PA-弧形 217">
                <a:extLst>
                  <a:ext uri="{FF2B5EF4-FFF2-40B4-BE49-F238E27FC236}">
                    <a16:creationId xmlns="" xmlns:a16="http://schemas.microsoft.com/office/drawing/2014/main" id="{D4A551F0-2851-4CDE-BE7F-9016A319E03D}"/>
                  </a:ext>
                </a:extLst>
              </p:cNvPr>
              <p:cNvSpPr/>
              <p:nvPr>
                <p:custDataLst>
                  <p:tags r:id="rId85"/>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9" name="PA-弧形 218">
                <a:extLst>
                  <a:ext uri="{FF2B5EF4-FFF2-40B4-BE49-F238E27FC236}">
                    <a16:creationId xmlns="" xmlns:a16="http://schemas.microsoft.com/office/drawing/2014/main" id="{02FE80CF-E8CF-4E11-9D26-B2CE9AD5360E}"/>
                  </a:ext>
                </a:extLst>
              </p:cNvPr>
              <p:cNvSpPr/>
              <p:nvPr>
                <p:custDataLst>
                  <p:tags r:id="rId86"/>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0" name="PA-弧形 219">
                <a:extLst>
                  <a:ext uri="{FF2B5EF4-FFF2-40B4-BE49-F238E27FC236}">
                    <a16:creationId xmlns="" xmlns:a16="http://schemas.microsoft.com/office/drawing/2014/main" id="{2FC50D8F-FC2B-40D3-945F-6F06D7E44EBE}"/>
                  </a:ext>
                </a:extLst>
              </p:cNvPr>
              <p:cNvSpPr/>
              <p:nvPr>
                <p:custDataLst>
                  <p:tags r:id="rId87"/>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1" name="PA-弧形 220">
                <a:extLst>
                  <a:ext uri="{FF2B5EF4-FFF2-40B4-BE49-F238E27FC236}">
                    <a16:creationId xmlns="" xmlns:a16="http://schemas.microsoft.com/office/drawing/2014/main" id="{93688535-4E5E-4A2E-B4CD-75DEFE7DE08C}"/>
                  </a:ext>
                </a:extLst>
              </p:cNvPr>
              <p:cNvSpPr/>
              <p:nvPr>
                <p:custDataLst>
                  <p:tags r:id="rId88"/>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2" name="PA-弧形 221">
                <a:extLst>
                  <a:ext uri="{FF2B5EF4-FFF2-40B4-BE49-F238E27FC236}">
                    <a16:creationId xmlns="" xmlns:a16="http://schemas.microsoft.com/office/drawing/2014/main" id="{897DE59E-1B2D-4A89-A8EF-32673B1912A7}"/>
                  </a:ext>
                </a:extLst>
              </p:cNvPr>
              <p:cNvSpPr/>
              <p:nvPr>
                <p:custDataLst>
                  <p:tags r:id="rId89"/>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3" name="PA-弧形 222">
                <a:extLst>
                  <a:ext uri="{FF2B5EF4-FFF2-40B4-BE49-F238E27FC236}">
                    <a16:creationId xmlns="" xmlns:a16="http://schemas.microsoft.com/office/drawing/2014/main" id="{B657D5BD-4C2B-4679-A1CF-97E2FB6CF0C6}"/>
                  </a:ext>
                </a:extLst>
              </p:cNvPr>
              <p:cNvSpPr/>
              <p:nvPr>
                <p:custDataLst>
                  <p:tags r:id="rId90"/>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4" name="PA-弧形 223">
                <a:extLst>
                  <a:ext uri="{FF2B5EF4-FFF2-40B4-BE49-F238E27FC236}">
                    <a16:creationId xmlns="" xmlns:a16="http://schemas.microsoft.com/office/drawing/2014/main" id="{E3106898-ED22-4020-80BE-BD91E356207C}"/>
                  </a:ext>
                </a:extLst>
              </p:cNvPr>
              <p:cNvSpPr/>
              <p:nvPr>
                <p:custDataLst>
                  <p:tags r:id="rId91"/>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5" name="PA-弧形 224">
                <a:extLst>
                  <a:ext uri="{FF2B5EF4-FFF2-40B4-BE49-F238E27FC236}">
                    <a16:creationId xmlns="" xmlns:a16="http://schemas.microsoft.com/office/drawing/2014/main" id="{C835C4B9-D986-4CFA-8F97-149CE15F4C7B}"/>
                  </a:ext>
                </a:extLst>
              </p:cNvPr>
              <p:cNvSpPr/>
              <p:nvPr>
                <p:custDataLst>
                  <p:tags r:id="rId92"/>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6" name="PA-弧形 225">
                <a:extLst>
                  <a:ext uri="{FF2B5EF4-FFF2-40B4-BE49-F238E27FC236}">
                    <a16:creationId xmlns="" xmlns:a16="http://schemas.microsoft.com/office/drawing/2014/main" id="{CBDB12A8-EA4B-4C5A-A28B-6F8E10377080}"/>
                  </a:ext>
                </a:extLst>
              </p:cNvPr>
              <p:cNvSpPr/>
              <p:nvPr>
                <p:custDataLst>
                  <p:tags r:id="rId93"/>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7" name="PA-弧形 226">
                <a:extLst>
                  <a:ext uri="{FF2B5EF4-FFF2-40B4-BE49-F238E27FC236}">
                    <a16:creationId xmlns="" xmlns:a16="http://schemas.microsoft.com/office/drawing/2014/main" id="{BD92781E-87C1-4082-8BD0-1B17471BBEC2}"/>
                  </a:ext>
                </a:extLst>
              </p:cNvPr>
              <p:cNvSpPr/>
              <p:nvPr>
                <p:custDataLst>
                  <p:tags r:id="rId94"/>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8" name="PA-弧形 227">
                <a:extLst>
                  <a:ext uri="{FF2B5EF4-FFF2-40B4-BE49-F238E27FC236}">
                    <a16:creationId xmlns="" xmlns:a16="http://schemas.microsoft.com/office/drawing/2014/main" id="{09271A1F-FE75-4DF0-8C79-F271DAD6C94A}"/>
                  </a:ext>
                </a:extLst>
              </p:cNvPr>
              <p:cNvSpPr/>
              <p:nvPr>
                <p:custDataLst>
                  <p:tags r:id="rId95"/>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grpSp>
        <p:nvGrpSpPr>
          <p:cNvPr id="20" name="组合 19">
            <a:extLst>
              <a:ext uri="{FF2B5EF4-FFF2-40B4-BE49-F238E27FC236}">
                <a16:creationId xmlns="" xmlns:a16="http://schemas.microsoft.com/office/drawing/2014/main" id="{862BD588-0069-4AE4-8969-26B906AAC588}"/>
              </a:ext>
            </a:extLst>
          </p:cNvPr>
          <p:cNvGrpSpPr/>
          <p:nvPr/>
        </p:nvGrpSpPr>
        <p:grpSpPr>
          <a:xfrm>
            <a:off x="1284941" y="1153133"/>
            <a:ext cx="4310399" cy="4552653"/>
            <a:chOff x="762308" y="1186141"/>
            <a:chExt cx="4645000" cy="4906059"/>
          </a:xfrm>
        </p:grpSpPr>
        <p:grpSp>
          <p:nvGrpSpPr>
            <p:cNvPr id="11" name="组合 10">
              <a:extLst>
                <a:ext uri="{FF2B5EF4-FFF2-40B4-BE49-F238E27FC236}">
                  <a16:creationId xmlns="" xmlns:a16="http://schemas.microsoft.com/office/drawing/2014/main" id="{AF6152C3-AE95-446A-AA98-C6C053DD104E}"/>
                </a:ext>
              </a:extLst>
            </p:cNvPr>
            <p:cNvGrpSpPr/>
            <p:nvPr/>
          </p:nvGrpSpPr>
          <p:grpSpPr>
            <a:xfrm>
              <a:off x="762308" y="1186141"/>
              <a:ext cx="4645000" cy="4004310"/>
              <a:chOff x="762308" y="1186141"/>
              <a:chExt cx="4645000" cy="4004310"/>
            </a:xfrm>
          </p:grpSpPr>
          <p:sp>
            <p:nvSpPr>
              <p:cNvPr id="235" name="等腰三角形 234">
                <a:extLst>
                  <a:ext uri="{FF2B5EF4-FFF2-40B4-BE49-F238E27FC236}">
                    <a16:creationId xmlns="" xmlns:a16="http://schemas.microsoft.com/office/drawing/2014/main" id="{8BC33136-AAFF-48F1-B6EF-B4DD3D5E0E8B}"/>
                  </a:ext>
                </a:extLst>
              </p:cNvPr>
              <p:cNvSpPr/>
              <p:nvPr/>
            </p:nvSpPr>
            <p:spPr>
              <a:xfrm>
                <a:off x="762308" y="1186141"/>
                <a:ext cx="4645000" cy="4004309"/>
              </a:xfrm>
              <a:prstGeom prst="triangle">
                <a:avLst/>
              </a:pr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239" name="任意多边形: 形状 238">
                <a:extLst>
                  <a:ext uri="{FF2B5EF4-FFF2-40B4-BE49-F238E27FC236}">
                    <a16:creationId xmlns="" xmlns:a16="http://schemas.microsoft.com/office/drawing/2014/main" id="{43CC9AB4-AFBF-4DC8-A1AF-D1BE2C86A774}"/>
                  </a:ext>
                </a:extLst>
              </p:cNvPr>
              <p:cNvSpPr/>
              <p:nvPr/>
            </p:nvSpPr>
            <p:spPr>
              <a:xfrm>
                <a:off x="2374646" y="1866141"/>
                <a:ext cx="319644" cy="551109"/>
              </a:xfrm>
              <a:custGeom>
                <a:avLst/>
                <a:gdLst>
                  <a:gd name="connsiteX0" fmla="*/ 259580 w 531759"/>
                  <a:gd name="connsiteY0" fmla="*/ 0 h 605233"/>
                  <a:gd name="connsiteX1" fmla="*/ 531759 w 531759"/>
                  <a:gd name="connsiteY1" fmla="*/ 157232 h 605233"/>
                  <a:gd name="connsiteX2" fmla="*/ 272958 w 531759"/>
                  <a:gd name="connsiteY2" fmla="*/ 605233 h 605233"/>
                  <a:gd name="connsiteX3" fmla="*/ 0 w 531759"/>
                  <a:gd name="connsiteY3" fmla="*/ 447551 h 605233"/>
                  <a:gd name="connsiteX0-1" fmla="*/ 259580 w 531759"/>
                  <a:gd name="connsiteY0-2" fmla="*/ 0 h 447551"/>
                  <a:gd name="connsiteX1-3" fmla="*/ 531759 w 531759"/>
                  <a:gd name="connsiteY1-4" fmla="*/ 157232 h 447551"/>
                  <a:gd name="connsiteX2-5" fmla="*/ 0 w 531759"/>
                  <a:gd name="connsiteY2-6" fmla="*/ 447551 h 447551"/>
                  <a:gd name="connsiteX3-7" fmla="*/ 259580 w 531759"/>
                  <a:gd name="connsiteY3-8" fmla="*/ 0 h 447551"/>
                  <a:gd name="connsiteX0-9" fmla="*/ 531759 w 623199"/>
                  <a:gd name="connsiteY0-10" fmla="*/ 157232 h 447551"/>
                  <a:gd name="connsiteX1-11" fmla="*/ 0 w 623199"/>
                  <a:gd name="connsiteY1-12" fmla="*/ 447551 h 447551"/>
                  <a:gd name="connsiteX2-13" fmla="*/ 259580 w 623199"/>
                  <a:gd name="connsiteY2-14" fmla="*/ 0 h 447551"/>
                  <a:gd name="connsiteX3-15" fmla="*/ 623199 w 623199"/>
                  <a:gd name="connsiteY3-16" fmla="*/ 248672 h 447551"/>
                  <a:gd name="connsiteX0-17" fmla="*/ 531759 w 531759"/>
                  <a:gd name="connsiteY0-18" fmla="*/ 157232 h 447551"/>
                  <a:gd name="connsiteX1-19" fmla="*/ 0 w 531759"/>
                  <a:gd name="connsiteY1-20" fmla="*/ 447551 h 447551"/>
                  <a:gd name="connsiteX2-21" fmla="*/ 259580 w 531759"/>
                  <a:gd name="connsiteY2-22" fmla="*/ 0 h 447551"/>
                  <a:gd name="connsiteX0-23" fmla="*/ 0 w 259580"/>
                  <a:gd name="connsiteY0-24" fmla="*/ 447551 h 447551"/>
                  <a:gd name="connsiteX1-25" fmla="*/ 259580 w 259580"/>
                  <a:gd name="connsiteY1-26" fmla="*/ 0 h 447551"/>
                </a:gdLst>
                <a:ahLst/>
                <a:cxnLst>
                  <a:cxn ang="0">
                    <a:pos x="connsiteX0-1" y="connsiteY0-2"/>
                  </a:cxn>
                  <a:cxn ang="0">
                    <a:pos x="connsiteX1-3" y="connsiteY1-4"/>
                  </a:cxn>
                </a:cxnLst>
                <a:rect l="l" t="t" r="r" b="b"/>
                <a:pathLst>
                  <a:path w="259580" h="447551">
                    <a:moveTo>
                      <a:pt x="0" y="447551"/>
                    </a:moveTo>
                    <a:lnTo>
                      <a:pt x="259580" y="0"/>
                    </a:lnTo>
                  </a:path>
                </a:pathLst>
              </a:custGeom>
              <a:noFill/>
              <a:ln w="76200">
                <a:solidFill>
                  <a:srgbClr val="04C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形状 239">
                <a:extLst>
                  <a:ext uri="{FF2B5EF4-FFF2-40B4-BE49-F238E27FC236}">
                    <a16:creationId xmlns="" xmlns:a16="http://schemas.microsoft.com/office/drawing/2014/main" id="{72FE048F-E304-4172-9785-8F3AE8C80EE9}"/>
                  </a:ext>
                </a:extLst>
              </p:cNvPr>
              <p:cNvSpPr/>
              <p:nvPr/>
            </p:nvSpPr>
            <p:spPr>
              <a:xfrm>
                <a:off x="4586416" y="4554281"/>
                <a:ext cx="820892" cy="636170"/>
              </a:xfrm>
              <a:custGeom>
                <a:avLst/>
                <a:gdLst>
                  <a:gd name="connsiteX0" fmla="*/ 366995 w 666640"/>
                  <a:gd name="connsiteY0" fmla="*/ 0 h 516629"/>
                  <a:gd name="connsiteX1" fmla="*/ 666640 w 666640"/>
                  <a:gd name="connsiteY1" fmla="*/ 516629 h 516629"/>
                  <a:gd name="connsiteX2" fmla="*/ 0 w 666640"/>
                  <a:gd name="connsiteY2" fmla="*/ 516629 h 516629"/>
                  <a:gd name="connsiteX0-1" fmla="*/ 366995 w 666640"/>
                  <a:gd name="connsiteY0-2" fmla="*/ 0 h 516629"/>
                  <a:gd name="connsiteX1-3" fmla="*/ 666640 w 666640"/>
                  <a:gd name="connsiteY1-4" fmla="*/ 516629 h 516629"/>
                  <a:gd name="connsiteX2-5" fmla="*/ 0 w 666640"/>
                  <a:gd name="connsiteY2-6" fmla="*/ 516629 h 516629"/>
                  <a:gd name="connsiteX3" fmla="*/ 190256 w 666640"/>
                  <a:gd name="connsiteY3" fmla="*/ 239825 h 516629"/>
                  <a:gd name="connsiteX4" fmla="*/ 366995 w 666640"/>
                  <a:gd name="connsiteY4" fmla="*/ 0 h 516629"/>
                  <a:gd name="connsiteX0-7" fmla="*/ 190256 w 666640"/>
                  <a:gd name="connsiteY0-8" fmla="*/ 239825 h 516629"/>
                  <a:gd name="connsiteX1-9" fmla="*/ 366995 w 666640"/>
                  <a:gd name="connsiteY1-10" fmla="*/ 0 h 516629"/>
                  <a:gd name="connsiteX2-11" fmla="*/ 666640 w 666640"/>
                  <a:gd name="connsiteY2-12" fmla="*/ 516629 h 516629"/>
                  <a:gd name="connsiteX3-13" fmla="*/ 0 w 666640"/>
                  <a:gd name="connsiteY3-14" fmla="*/ 516629 h 516629"/>
                  <a:gd name="connsiteX4-15" fmla="*/ 281696 w 666640"/>
                  <a:gd name="connsiteY4-16" fmla="*/ 331265 h 516629"/>
                  <a:gd name="connsiteX0-17" fmla="*/ 190256 w 666640"/>
                  <a:gd name="connsiteY0-18" fmla="*/ 239825 h 516629"/>
                  <a:gd name="connsiteX1-19" fmla="*/ 366995 w 666640"/>
                  <a:gd name="connsiteY1-20" fmla="*/ 0 h 516629"/>
                  <a:gd name="connsiteX2-21" fmla="*/ 666640 w 666640"/>
                  <a:gd name="connsiteY2-22" fmla="*/ 516629 h 516629"/>
                  <a:gd name="connsiteX3-23" fmla="*/ 0 w 666640"/>
                  <a:gd name="connsiteY3-24" fmla="*/ 516629 h 516629"/>
                  <a:gd name="connsiteX0-25" fmla="*/ 366995 w 666640"/>
                  <a:gd name="connsiteY0-26" fmla="*/ 0 h 516629"/>
                  <a:gd name="connsiteX1-27" fmla="*/ 666640 w 666640"/>
                  <a:gd name="connsiteY1-28" fmla="*/ 516629 h 516629"/>
                  <a:gd name="connsiteX2-29" fmla="*/ 0 w 666640"/>
                  <a:gd name="connsiteY2-30" fmla="*/ 516629 h 516629"/>
                </a:gdLst>
                <a:ahLst/>
                <a:cxnLst>
                  <a:cxn ang="0">
                    <a:pos x="connsiteX0-1" y="connsiteY0-2"/>
                  </a:cxn>
                  <a:cxn ang="0">
                    <a:pos x="connsiteX1-3" y="connsiteY1-4"/>
                  </a:cxn>
                  <a:cxn ang="0">
                    <a:pos x="connsiteX2-5" y="connsiteY2-6"/>
                  </a:cxn>
                </a:cxnLst>
                <a:rect l="l" t="t" r="r" b="b"/>
                <a:pathLst>
                  <a:path w="666640" h="516629">
                    <a:moveTo>
                      <a:pt x="366995" y="0"/>
                    </a:moveTo>
                    <a:lnTo>
                      <a:pt x="666640" y="516629"/>
                    </a:lnTo>
                    <a:lnTo>
                      <a:pt x="0" y="516629"/>
                    </a:lnTo>
                  </a:path>
                </a:pathLst>
              </a:custGeom>
              <a:noFill/>
              <a:ln w="76200">
                <a:solidFill>
                  <a:srgbClr val="04C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 xmlns:a16="http://schemas.microsoft.com/office/drawing/2014/main" id="{3C32542D-7AD6-497F-B77D-8F7247CD371F}"/>
                </a:ext>
              </a:extLst>
            </p:cNvPr>
            <p:cNvGrpSpPr/>
            <p:nvPr/>
          </p:nvGrpSpPr>
          <p:grpSpPr>
            <a:xfrm>
              <a:off x="916469" y="1623005"/>
              <a:ext cx="4358987" cy="4469195"/>
              <a:chOff x="916469" y="1623005"/>
              <a:chExt cx="4358987" cy="4469195"/>
            </a:xfrm>
          </p:grpSpPr>
          <p:sp>
            <p:nvSpPr>
              <p:cNvPr id="236" name="任意多边形: 形状 235">
                <a:extLst>
                  <a:ext uri="{FF2B5EF4-FFF2-40B4-BE49-F238E27FC236}">
                    <a16:creationId xmlns="" xmlns:a16="http://schemas.microsoft.com/office/drawing/2014/main" id="{BCE989E9-94A9-4262-8877-2AFED1794D12}"/>
                  </a:ext>
                </a:extLst>
              </p:cNvPr>
              <p:cNvSpPr/>
              <p:nvPr/>
            </p:nvSpPr>
            <p:spPr>
              <a:xfrm rot="18559354">
                <a:off x="2195403" y="5277412"/>
                <a:ext cx="825076" cy="804499"/>
              </a:xfrm>
              <a:custGeom>
                <a:avLst/>
                <a:gdLst>
                  <a:gd name="connsiteX0" fmla="*/ 443238 w 783750"/>
                  <a:gd name="connsiteY0" fmla="*/ 0 h 764203"/>
                  <a:gd name="connsiteX1" fmla="*/ 783750 w 783750"/>
                  <a:gd name="connsiteY1" fmla="*/ 764203 h 764203"/>
                  <a:gd name="connsiteX2" fmla="*/ 0 w 783750"/>
                  <a:gd name="connsiteY2" fmla="*/ 764203 h 764203"/>
                  <a:gd name="connsiteX0-1" fmla="*/ 443238 w 783750"/>
                  <a:gd name="connsiteY0-2" fmla="*/ 0 h 764203"/>
                  <a:gd name="connsiteX1-3" fmla="*/ 631067 w 783750"/>
                  <a:gd name="connsiteY1-4" fmla="*/ 415243 h 764203"/>
                  <a:gd name="connsiteX2-5" fmla="*/ 783750 w 783750"/>
                  <a:gd name="connsiteY2-6" fmla="*/ 764203 h 764203"/>
                  <a:gd name="connsiteX3" fmla="*/ 0 w 783750"/>
                  <a:gd name="connsiteY3" fmla="*/ 764203 h 764203"/>
                  <a:gd name="connsiteX4" fmla="*/ 443238 w 783750"/>
                  <a:gd name="connsiteY4" fmla="*/ 0 h 764203"/>
                  <a:gd name="connsiteX0-7" fmla="*/ 631067 w 783750"/>
                  <a:gd name="connsiteY0-8" fmla="*/ 415243 h 764203"/>
                  <a:gd name="connsiteX1-9" fmla="*/ 783750 w 783750"/>
                  <a:gd name="connsiteY1-10" fmla="*/ 764203 h 764203"/>
                  <a:gd name="connsiteX2-11" fmla="*/ 0 w 783750"/>
                  <a:gd name="connsiteY2-12" fmla="*/ 764203 h 764203"/>
                  <a:gd name="connsiteX3-13" fmla="*/ 443238 w 783750"/>
                  <a:gd name="connsiteY3-14" fmla="*/ 0 h 764203"/>
                  <a:gd name="connsiteX4-15" fmla="*/ 722507 w 783750"/>
                  <a:gd name="connsiteY4-16" fmla="*/ 506683 h 764203"/>
                  <a:gd name="connsiteX0-17" fmla="*/ 631067 w 783750"/>
                  <a:gd name="connsiteY0-18" fmla="*/ 415243 h 764203"/>
                  <a:gd name="connsiteX1-19" fmla="*/ 783750 w 783750"/>
                  <a:gd name="connsiteY1-20" fmla="*/ 764203 h 764203"/>
                  <a:gd name="connsiteX2-21" fmla="*/ 0 w 783750"/>
                  <a:gd name="connsiteY2-22" fmla="*/ 764203 h 764203"/>
                  <a:gd name="connsiteX3-23" fmla="*/ 443238 w 783750"/>
                  <a:gd name="connsiteY3-24" fmla="*/ 0 h 764203"/>
                  <a:gd name="connsiteX0-25" fmla="*/ 783750 w 783750"/>
                  <a:gd name="connsiteY0-26" fmla="*/ 764203 h 764203"/>
                  <a:gd name="connsiteX1-27" fmla="*/ 0 w 783750"/>
                  <a:gd name="connsiteY1-28" fmla="*/ 764203 h 764203"/>
                  <a:gd name="connsiteX2-29" fmla="*/ 443238 w 783750"/>
                  <a:gd name="connsiteY2-30" fmla="*/ 0 h 764203"/>
                </a:gdLst>
                <a:ahLst/>
                <a:cxnLst>
                  <a:cxn ang="0">
                    <a:pos x="connsiteX0-1" y="connsiteY0-2"/>
                  </a:cxn>
                  <a:cxn ang="0">
                    <a:pos x="connsiteX1-3" y="connsiteY1-4"/>
                  </a:cxn>
                  <a:cxn ang="0">
                    <a:pos x="connsiteX2-5" y="connsiteY2-6"/>
                  </a:cxn>
                </a:cxnLst>
                <a:rect l="l" t="t" r="r" b="b"/>
                <a:pathLst>
                  <a:path w="783750" h="764203">
                    <a:moveTo>
                      <a:pt x="783750" y="764203"/>
                    </a:moveTo>
                    <a:lnTo>
                      <a:pt x="0" y="764203"/>
                    </a:lnTo>
                    <a:lnTo>
                      <a:pt x="443238" y="0"/>
                    </a:lnTo>
                  </a:path>
                </a:pathLst>
              </a:custGeom>
              <a:noFill/>
              <a:ln>
                <a:solidFill>
                  <a:srgbClr val="04C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形状 236">
                <a:extLst>
                  <a:ext uri="{FF2B5EF4-FFF2-40B4-BE49-F238E27FC236}">
                    <a16:creationId xmlns="" xmlns:a16="http://schemas.microsoft.com/office/drawing/2014/main" id="{6B1DA0D9-EC6C-46F1-96F6-A1F45950DADA}"/>
                  </a:ext>
                </a:extLst>
              </p:cNvPr>
              <p:cNvSpPr/>
              <p:nvPr/>
            </p:nvSpPr>
            <p:spPr>
              <a:xfrm rot="18559354">
                <a:off x="4033237" y="2329766"/>
                <a:ext cx="1411382" cy="1073056"/>
              </a:xfrm>
              <a:custGeom>
                <a:avLst/>
                <a:gdLst>
                  <a:gd name="connsiteX0" fmla="*/ 749490 w 1340689"/>
                  <a:gd name="connsiteY0" fmla="*/ 0 h 1019309"/>
                  <a:gd name="connsiteX1" fmla="*/ 1340689 w 1340689"/>
                  <a:gd name="connsiteY1" fmla="*/ 1019309 h 1019309"/>
                  <a:gd name="connsiteX2" fmla="*/ 0 w 1340689"/>
                  <a:gd name="connsiteY2" fmla="*/ 1019309 h 1019309"/>
                  <a:gd name="connsiteX0-1" fmla="*/ 749490 w 1340689"/>
                  <a:gd name="connsiteY0-2" fmla="*/ 0 h 1019309"/>
                  <a:gd name="connsiteX1-3" fmla="*/ 1340689 w 1340689"/>
                  <a:gd name="connsiteY1-4" fmla="*/ 1019309 h 1019309"/>
                  <a:gd name="connsiteX2-5" fmla="*/ 0 w 1340689"/>
                  <a:gd name="connsiteY2-6" fmla="*/ 1019309 h 1019309"/>
                  <a:gd name="connsiteX3" fmla="*/ 426883 w 1340689"/>
                  <a:gd name="connsiteY3" fmla="*/ 460360 h 1019309"/>
                  <a:gd name="connsiteX4" fmla="*/ 749490 w 1340689"/>
                  <a:gd name="connsiteY4" fmla="*/ 0 h 1019309"/>
                  <a:gd name="connsiteX0-7" fmla="*/ 426883 w 1340689"/>
                  <a:gd name="connsiteY0-8" fmla="*/ 460360 h 1019309"/>
                  <a:gd name="connsiteX1-9" fmla="*/ 749490 w 1340689"/>
                  <a:gd name="connsiteY1-10" fmla="*/ 0 h 1019309"/>
                  <a:gd name="connsiteX2-11" fmla="*/ 1340689 w 1340689"/>
                  <a:gd name="connsiteY2-12" fmla="*/ 1019309 h 1019309"/>
                  <a:gd name="connsiteX3-13" fmla="*/ 0 w 1340689"/>
                  <a:gd name="connsiteY3-14" fmla="*/ 1019309 h 1019309"/>
                  <a:gd name="connsiteX4-15" fmla="*/ 518323 w 1340689"/>
                  <a:gd name="connsiteY4-16" fmla="*/ 551800 h 1019309"/>
                  <a:gd name="connsiteX0-17" fmla="*/ 426883 w 1340689"/>
                  <a:gd name="connsiteY0-18" fmla="*/ 460360 h 1019309"/>
                  <a:gd name="connsiteX1-19" fmla="*/ 749490 w 1340689"/>
                  <a:gd name="connsiteY1-20" fmla="*/ 0 h 1019309"/>
                  <a:gd name="connsiteX2-21" fmla="*/ 1340689 w 1340689"/>
                  <a:gd name="connsiteY2-22" fmla="*/ 1019309 h 1019309"/>
                  <a:gd name="connsiteX3-23" fmla="*/ 0 w 1340689"/>
                  <a:gd name="connsiteY3-24" fmla="*/ 1019309 h 1019309"/>
                  <a:gd name="connsiteX0-25" fmla="*/ 749490 w 1340689"/>
                  <a:gd name="connsiteY0-26" fmla="*/ 0 h 1019309"/>
                  <a:gd name="connsiteX1-27" fmla="*/ 1340689 w 1340689"/>
                  <a:gd name="connsiteY1-28" fmla="*/ 1019309 h 1019309"/>
                  <a:gd name="connsiteX2-29" fmla="*/ 0 w 1340689"/>
                  <a:gd name="connsiteY2-30" fmla="*/ 1019309 h 1019309"/>
                </a:gdLst>
                <a:ahLst/>
                <a:cxnLst>
                  <a:cxn ang="0">
                    <a:pos x="connsiteX0-1" y="connsiteY0-2"/>
                  </a:cxn>
                  <a:cxn ang="0">
                    <a:pos x="connsiteX1-3" y="connsiteY1-4"/>
                  </a:cxn>
                  <a:cxn ang="0">
                    <a:pos x="connsiteX2-5" y="connsiteY2-6"/>
                  </a:cxn>
                </a:cxnLst>
                <a:rect l="l" t="t" r="r" b="b"/>
                <a:pathLst>
                  <a:path w="1340689" h="1019309">
                    <a:moveTo>
                      <a:pt x="749490" y="0"/>
                    </a:moveTo>
                    <a:lnTo>
                      <a:pt x="1340689" y="1019309"/>
                    </a:lnTo>
                    <a:lnTo>
                      <a:pt x="0" y="1019309"/>
                    </a:lnTo>
                  </a:path>
                </a:pathLst>
              </a:custGeom>
              <a:noFill/>
              <a:ln>
                <a:solidFill>
                  <a:srgbClr val="04C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形状 237">
                <a:extLst>
                  <a:ext uri="{FF2B5EF4-FFF2-40B4-BE49-F238E27FC236}">
                    <a16:creationId xmlns="" xmlns:a16="http://schemas.microsoft.com/office/drawing/2014/main" id="{B1724EF0-0E25-45D2-B52A-DA05E50E71A0}"/>
                  </a:ext>
                </a:extLst>
              </p:cNvPr>
              <p:cNvSpPr/>
              <p:nvPr/>
            </p:nvSpPr>
            <p:spPr>
              <a:xfrm rot="18559354">
                <a:off x="847687" y="1691787"/>
                <a:ext cx="1284214" cy="1146649"/>
              </a:xfrm>
              <a:custGeom>
                <a:avLst/>
                <a:gdLst>
                  <a:gd name="connsiteX0" fmla="*/ 588146 w 1219891"/>
                  <a:gd name="connsiteY0" fmla="*/ 0 h 1089216"/>
                  <a:gd name="connsiteX1" fmla="*/ 1219891 w 1219891"/>
                  <a:gd name="connsiteY1" fmla="*/ 1089216 h 1089216"/>
                  <a:gd name="connsiteX2" fmla="*/ 0 w 1219891"/>
                  <a:gd name="connsiteY2" fmla="*/ 1014046 h 1089216"/>
                  <a:gd name="connsiteX0-1" fmla="*/ 588146 w 1219891"/>
                  <a:gd name="connsiteY0-2" fmla="*/ 0 h 1089216"/>
                  <a:gd name="connsiteX1-3" fmla="*/ 1219891 w 1219891"/>
                  <a:gd name="connsiteY1-4" fmla="*/ 1089216 h 1089216"/>
                  <a:gd name="connsiteX2-5" fmla="*/ 594533 w 1219891"/>
                  <a:gd name="connsiteY2-6" fmla="*/ 1033575 h 1089216"/>
                  <a:gd name="connsiteX3" fmla="*/ 0 w 1219891"/>
                  <a:gd name="connsiteY3" fmla="*/ 1014046 h 1089216"/>
                  <a:gd name="connsiteX4" fmla="*/ 588146 w 1219891"/>
                  <a:gd name="connsiteY4" fmla="*/ 0 h 1089216"/>
                  <a:gd name="connsiteX0-7" fmla="*/ 594533 w 1219891"/>
                  <a:gd name="connsiteY0-8" fmla="*/ 1033575 h 1125015"/>
                  <a:gd name="connsiteX1-9" fmla="*/ 0 w 1219891"/>
                  <a:gd name="connsiteY1-10" fmla="*/ 1014046 h 1125015"/>
                  <a:gd name="connsiteX2-11" fmla="*/ 588146 w 1219891"/>
                  <a:gd name="connsiteY2-12" fmla="*/ 0 h 1125015"/>
                  <a:gd name="connsiteX3-13" fmla="*/ 1219891 w 1219891"/>
                  <a:gd name="connsiteY3-14" fmla="*/ 1089216 h 1125015"/>
                  <a:gd name="connsiteX4-15" fmla="*/ 685973 w 1219891"/>
                  <a:gd name="connsiteY4-16" fmla="*/ 1125015 h 1125015"/>
                  <a:gd name="connsiteX0-17" fmla="*/ 594533 w 1219891"/>
                  <a:gd name="connsiteY0-18" fmla="*/ 1033575 h 1089216"/>
                  <a:gd name="connsiteX1-19" fmla="*/ 0 w 1219891"/>
                  <a:gd name="connsiteY1-20" fmla="*/ 1014046 h 1089216"/>
                  <a:gd name="connsiteX2-21" fmla="*/ 588146 w 1219891"/>
                  <a:gd name="connsiteY2-22" fmla="*/ 0 h 1089216"/>
                  <a:gd name="connsiteX3-23" fmla="*/ 1219891 w 1219891"/>
                  <a:gd name="connsiteY3-24" fmla="*/ 1089216 h 1089216"/>
                  <a:gd name="connsiteX0-25" fmla="*/ 0 w 1219891"/>
                  <a:gd name="connsiteY0-26" fmla="*/ 1014046 h 1089216"/>
                  <a:gd name="connsiteX1-27" fmla="*/ 588146 w 1219891"/>
                  <a:gd name="connsiteY1-28" fmla="*/ 0 h 1089216"/>
                  <a:gd name="connsiteX2-29" fmla="*/ 1219891 w 1219891"/>
                  <a:gd name="connsiteY2-30" fmla="*/ 1089216 h 1089216"/>
                </a:gdLst>
                <a:ahLst/>
                <a:cxnLst>
                  <a:cxn ang="0">
                    <a:pos x="connsiteX0-1" y="connsiteY0-2"/>
                  </a:cxn>
                  <a:cxn ang="0">
                    <a:pos x="connsiteX1-3" y="connsiteY1-4"/>
                  </a:cxn>
                  <a:cxn ang="0">
                    <a:pos x="connsiteX2-5" y="connsiteY2-6"/>
                  </a:cxn>
                </a:cxnLst>
                <a:rect l="l" t="t" r="r" b="b"/>
                <a:pathLst>
                  <a:path w="1219891" h="1089216">
                    <a:moveTo>
                      <a:pt x="0" y="1014046"/>
                    </a:moveTo>
                    <a:lnTo>
                      <a:pt x="588146" y="0"/>
                    </a:lnTo>
                    <a:lnTo>
                      <a:pt x="1219891" y="1089216"/>
                    </a:lnTo>
                  </a:path>
                </a:pathLst>
              </a:custGeom>
              <a:noFill/>
              <a:ln>
                <a:solidFill>
                  <a:srgbClr val="04C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a:extLst>
              <a:ext uri="{FF2B5EF4-FFF2-40B4-BE49-F238E27FC236}">
                <a16:creationId xmlns="" xmlns:a16="http://schemas.microsoft.com/office/drawing/2014/main" id="{78A10E15-98E9-4480-AC88-A8B97835C960}"/>
              </a:ext>
            </a:extLst>
          </p:cNvPr>
          <p:cNvGrpSpPr/>
          <p:nvPr/>
        </p:nvGrpSpPr>
        <p:grpSpPr>
          <a:xfrm>
            <a:off x="6148794" y="1176924"/>
            <a:ext cx="3868767" cy="964771"/>
            <a:chOff x="6148794" y="1176924"/>
            <a:chExt cx="3868767" cy="964771"/>
          </a:xfrm>
        </p:grpSpPr>
        <p:grpSp>
          <p:nvGrpSpPr>
            <p:cNvPr id="18" name="组合 17">
              <a:extLst>
                <a:ext uri="{FF2B5EF4-FFF2-40B4-BE49-F238E27FC236}">
                  <a16:creationId xmlns="" xmlns:a16="http://schemas.microsoft.com/office/drawing/2014/main" id="{55D4F613-5478-4BA5-8027-28D73C9AE2DF}"/>
                </a:ext>
              </a:extLst>
            </p:cNvPr>
            <p:cNvGrpSpPr/>
            <p:nvPr/>
          </p:nvGrpSpPr>
          <p:grpSpPr>
            <a:xfrm>
              <a:off x="6148794" y="1220763"/>
              <a:ext cx="3438280" cy="920932"/>
              <a:chOff x="7333037" y="1558236"/>
              <a:chExt cx="3438280" cy="920932"/>
            </a:xfrm>
          </p:grpSpPr>
          <p:grpSp>
            <p:nvGrpSpPr>
              <p:cNvPr id="286" name="PA-组合 7">
                <a:extLst>
                  <a:ext uri="{FF2B5EF4-FFF2-40B4-BE49-F238E27FC236}">
                    <a16:creationId xmlns="" xmlns:a16="http://schemas.microsoft.com/office/drawing/2014/main" id="{FDB38478-5953-46BA-A8DC-B66A87F546AF}"/>
                  </a:ext>
                </a:extLst>
              </p:cNvPr>
              <p:cNvGrpSpPr/>
              <p:nvPr>
                <p:custDataLst>
                  <p:tags r:id="rId51"/>
                </p:custDataLst>
              </p:nvPr>
            </p:nvGrpSpPr>
            <p:grpSpPr>
              <a:xfrm flipH="1">
                <a:off x="7792060" y="1558236"/>
                <a:ext cx="800152" cy="84731"/>
                <a:chOff x="1853414" y="1574593"/>
                <a:chExt cx="849333" cy="64622"/>
              </a:xfrm>
            </p:grpSpPr>
            <p:sp>
              <p:nvSpPr>
                <p:cNvPr id="287" name="PA-平行四边形 143">
                  <a:extLst>
                    <a:ext uri="{FF2B5EF4-FFF2-40B4-BE49-F238E27FC236}">
                      <a16:creationId xmlns="" xmlns:a16="http://schemas.microsoft.com/office/drawing/2014/main" id="{78645EAA-AB28-4D2E-9C67-01752079FC99}"/>
                    </a:ext>
                  </a:extLst>
                </p:cNvPr>
                <p:cNvSpPr/>
                <p:nvPr>
                  <p:custDataLst>
                    <p:tags r:id="rId52"/>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8" name="PA-任意多边形 9">
                  <a:extLst>
                    <a:ext uri="{FF2B5EF4-FFF2-40B4-BE49-F238E27FC236}">
                      <a16:creationId xmlns="" xmlns:a16="http://schemas.microsoft.com/office/drawing/2014/main" id="{1962D900-4892-4624-9E58-1B33717D9008}"/>
                    </a:ext>
                  </a:extLst>
                </p:cNvPr>
                <p:cNvSpPr/>
                <p:nvPr>
                  <p:custDataLst>
                    <p:tags r:id="rId53"/>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89" name="PA-任意多边形 10">
                  <a:extLst>
                    <a:ext uri="{FF2B5EF4-FFF2-40B4-BE49-F238E27FC236}">
                      <a16:creationId xmlns="" xmlns:a16="http://schemas.microsoft.com/office/drawing/2014/main" id="{F4DF1752-6AB4-4461-B36B-30ACED60CC04}"/>
                    </a:ext>
                  </a:extLst>
                </p:cNvPr>
                <p:cNvSpPr/>
                <p:nvPr>
                  <p:custDataLst>
                    <p:tags r:id="rId54"/>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0" name="PA-任意多边形 11">
                  <a:extLst>
                    <a:ext uri="{FF2B5EF4-FFF2-40B4-BE49-F238E27FC236}">
                      <a16:creationId xmlns="" xmlns:a16="http://schemas.microsoft.com/office/drawing/2014/main" id="{48A05F89-EFB5-4473-9DDB-131557D8F8A8}"/>
                    </a:ext>
                  </a:extLst>
                </p:cNvPr>
                <p:cNvSpPr/>
                <p:nvPr>
                  <p:custDataLst>
                    <p:tags r:id="rId55"/>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1" name="PA-任意多边形 12">
                  <a:extLst>
                    <a:ext uri="{FF2B5EF4-FFF2-40B4-BE49-F238E27FC236}">
                      <a16:creationId xmlns="" xmlns:a16="http://schemas.microsoft.com/office/drawing/2014/main" id="{CB6D3745-A48F-4B83-BE63-125768563D1A}"/>
                    </a:ext>
                  </a:extLst>
                </p:cNvPr>
                <p:cNvSpPr/>
                <p:nvPr>
                  <p:custDataLst>
                    <p:tags r:id="rId56"/>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2" name="PA-任意多边形 13">
                  <a:extLst>
                    <a:ext uri="{FF2B5EF4-FFF2-40B4-BE49-F238E27FC236}">
                      <a16:creationId xmlns="" xmlns:a16="http://schemas.microsoft.com/office/drawing/2014/main" id="{9057E490-545A-4FF1-913D-5A0429BE5368}"/>
                    </a:ext>
                  </a:extLst>
                </p:cNvPr>
                <p:cNvSpPr/>
                <p:nvPr>
                  <p:custDataLst>
                    <p:tags r:id="rId57"/>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3" name="PA-任意多边形 14">
                  <a:extLst>
                    <a:ext uri="{FF2B5EF4-FFF2-40B4-BE49-F238E27FC236}">
                      <a16:creationId xmlns="" xmlns:a16="http://schemas.microsoft.com/office/drawing/2014/main" id="{5C707B1A-4501-4A5B-B561-443EF2EF3232}"/>
                    </a:ext>
                  </a:extLst>
                </p:cNvPr>
                <p:cNvSpPr/>
                <p:nvPr>
                  <p:custDataLst>
                    <p:tags r:id="rId58"/>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4" name="PA-任意多边形 15">
                  <a:extLst>
                    <a:ext uri="{FF2B5EF4-FFF2-40B4-BE49-F238E27FC236}">
                      <a16:creationId xmlns="" xmlns:a16="http://schemas.microsoft.com/office/drawing/2014/main" id="{800A3436-04D9-4E50-A6B5-3E8F3747EA92}"/>
                    </a:ext>
                  </a:extLst>
                </p:cNvPr>
                <p:cNvSpPr/>
                <p:nvPr>
                  <p:custDataLst>
                    <p:tags r:id="rId59"/>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5" name="PA-任意多边形 16">
                  <a:extLst>
                    <a:ext uri="{FF2B5EF4-FFF2-40B4-BE49-F238E27FC236}">
                      <a16:creationId xmlns="" xmlns:a16="http://schemas.microsoft.com/office/drawing/2014/main" id="{97F7FC39-5031-4E67-9710-00C87A943B26}"/>
                    </a:ext>
                  </a:extLst>
                </p:cNvPr>
                <p:cNvSpPr/>
                <p:nvPr>
                  <p:custDataLst>
                    <p:tags r:id="rId60"/>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6" name="PA-任意多边形 17">
                  <a:extLst>
                    <a:ext uri="{FF2B5EF4-FFF2-40B4-BE49-F238E27FC236}">
                      <a16:creationId xmlns="" xmlns:a16="http://schemas.microsoft.com/office/drawing/2014/main" id="{E596FC01-287C-4357-8843-60E9E49DB2D8}"/>
                    </a:ext>
                  </a:extLst>
                </p:cNvPr>
                <p:cNvSpPr/>
                <p:nvPr>
                  <p:custDataLst>
                    <p:tags r:id="rId61"/>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7" name="PA-任意多边形 18">
                  <a:extLst>
                    <a:ext uri="{FF2B5EF4-FFF2-40B4-BE49-F238E27FC236}">
                      <a16:creationId xmlns="" xmlns:a16="http://schemas.microsoft.com/office/drawing/2014/main" id="{0ABA307F-BCC5-424D-8410-CF7AC1FA83B4}"/>
                    </a:ext>
                  </a:extLst>
                </p:cNvPr>
                <p:cNvSpPr/>
                <p:nvPr>
                  <p:custDataLst>
                    <p:tags r:id="rId62"/>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8" name="PA-任意多边形 19">
                  <a:extLst>
                    <a:ext uri="{FF2B5EF4-FFF2-40B4-BE49-F238E27FC236}">
                      <a16:creationId xmlns="" xmlns:a16="http://schemas.microsoft.com/office/drawing/2014/main" id="{C79AE184-E5E0-45C1-A220-47B3DF076F47}"/>
                    </a:ext>
                  </a:extLst>
                </p:cNvPr>
                <p:cNvSpPr/>
                <p:nvPr>
                  <p:custDataLst>
                    <p:tags r:id="rId63"/>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9" name="PA-平行四边形 155">
                  <a:extLst>
                    <a:ext uri="{FF2B5EF4-FFF2-40B4-BE49-F238E27FC236}">
                      <a16:creationId xmlns="" xmlns:a16="http://schemas.microsoft.com/office/drawing/2014/main" id="{3668E729-7666-45BA-96D0-F2CB4C6BCCD3}"/>
                    </a:ext>
                  </a:extLst>
                </p:cNvPr>
                <p:cNvSpPr/>
                <p:nvPr>
                  <p:custDataLst>
                    <p:tags r:id="rId64"/>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315" name="任意多边形: 形状 314">
                <a:extLst>
                  <a:ext uri="{FF2B5EF4-FFF2-40B4-BE49-F238E27FC236}">
                    <a16:creationId xmlns="" xmlns:a16="http://schemas.microsoft.com/office/drawing/2014/main" id="{4F3B7267-EF8C-4D93-9415-F01E9EAFF7C2}"/>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80" name="任意多边形: 形状 279">
                <a:extLst>
                  <a:ext uri="{FF2B5EF4-FFF2-40B4-BE49-F238E27FC236}">
                    <a16:creationId xmlns="" xmlns:a16="http://schemas.microsoft.com/office/drawing/2014/main" id="{3F42FCD2-AC35-4E6D-B627-A5D8308F0D4E}"/>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grpSp>
        <p:pic>
          <p:nvPicPr>
            <p:cNvPr id="94" name="图片 93" descr="图片包含 监视器, 室内, 电视, 屏幕&#10;&#10;描述已自动生成">
              <a:extLst>
                <a:ext uri="{FF2B5EF4-FFF2-40B4-BE49-F238E27FC236}">
                  <a16:creationId xmlns="" xmlns:a16="http://schemas.microsoft.com/office/drawing/2014/main" id="{4C60C7EE-7CAD-43DC-8F29-1440BE51AA17}"/>
                </a:ext>
              </a:extLst>
            </p:cNvPr>
            <p:cNvPicPr>
              <a:picLocks noChangeAspect="1"/>
            </p:cNvPicPr>
            <p:nvPr/>
          </p:nvPicPr>
          <p:blipFill>
            <a:blip r:embed="rId97" cstate="print">
              <a:extLst>
                <a:ext uri="{28A0092B-C50C-407E-A947-70E740481C1C}">
                  <a14:useLocalDpi xmlns:a14="http://schemas.microsoft.com/office/drawing/2010/main" val="0"/>
                </a:ext>
              </a:extLst>
            </a:blip>
            <a:stretch>
              <a:fillRect/>
            </a:stretch>
          </p:blipFill>
          <p:spPr>
            <a:xfrm>
              <a:off x="6830265" y="1176924"/>
              <a:ext cx="3187296" cy="350955"/>
            </a:xfrm>
            <a:prstGeom prst="rect">
              <a:avLst/>
            </a:prstGeom>
          </p:spPr>
        </p:pic>
      </p:grpSp>
      <p:sp>
        <p:nvSpPr>
          <p:cNvPr id="2" name="文本框 1">
            <a:extLst>
              <a:ext uri="{FF2B5EF4-FFF2-40B4-BE49-F238E27FC236}">
                <a16:creationId xmlns="" xmlns:a16="http://schemas.microsoft.com/office/drawing/2014/main" id="{181FC66F-A34A-4F39-86CE-C3A7E4D64154}"/>
              </a:ext>
            </a:extLst>
          </p:cNvPr>
          <p:cNvSpPr txBox="1"/>
          <p:nvPr/>
        </p:nvSpPr>
        <p:spPr>
          <a:xfrm>
            <a:off x="1834899" y="2719847"/>
            <a:ext cx="3320372" cy="1660263"/>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sz="2000" dirty="0"/>
              <a:t>结合公司</a:t>
            </a:r>
            <a:endParaRPr lang="en-GB" altLang="zh-CN" sz="2000" dirty="0"/>
          </a:p>
          <a:p>
            <a:r>
              <a:rPr lang="zh-CN" altLang="en-US" sz="2000" dirty="0"/>
              <a:t>近年来的发展</a:t>
            </a:r>
            <a:endParaRPr lang="en-GB" altLang="zh-CN" sz="2000" dirty="0"/>
          </a:p>
          <a:p>
            <a:r>
              <a:rPr lang="zh-CN" altLang="en-US" sz="2000" dirty="0"/>
              <a:t>规划，逐步建立和完善</a:t>
            </a:r>
            <a:endParaRPr lang="en-GB" altLang="zh-CN" sz="2000" dirty="0"/>
          </a:p>
          <a:p>
            <a:r>
              <a:rPr lang="zh-CN" altLang="en-US" sz="2000" dirty="0"/>
              <a:t>公司的人力资源管理体系</a:t>
            </a:r>
            <a:endParaRPr lang="en-GB" sz="2000" dirty="0"/>
          </a:p>
        </p:txBody>
      </p:sp>
      <p:sp>
        <p:nvSpPr>
          <p:cNvPr id="255" name="文本框 254">
            <a:extLst>
              <a:ext uri="{FF2B5EF4-FFF2-40B4-BE49-F238E27FC236}">
                <a16:creationId xmlns="" xmlns:a16="http://schemas.microsoft.com/office/drawing/2014/main" id="{2629DE8C-F90D-4635-A1BA-DFC732B45E73}"/>
              </a:ext>
            </a:extLst>
          </p:cNvPr>
          <p:cNvSpPr txBox="1"/>
          <p:nvPr/>
        </p:nvSpPr>
        <p:spPr>
          <a:xfrm>
            <a:off x="6917732" y="1469417"/>
            <a:ext cx="2051821" cy="423129"/>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sz="1800" dirty="0"/>
              <a:t>招聘与配置</a:t>
            </a:r>
          </a:p>
        </p:txBody>
      </p:sp>
      <p:grpSp>
        <p:nvGrpSpPr>
          <p:cNvPr id="97" name="组合 96">
            <a:extLst>
              <a:ext uri="{FF2B5EF4-FFF2-40B4-BE49-F238E27FC236}">
                <a16:creationId xmlns="" xmlns:a16="http://schemas.microsoft.com/office/drawing/2014/main" id="{C9A48F8A-5F9C-4F2F-B932-8F3A267867B8}"/>
              </a:ext>
            </a:extLst>
          </p:cNvPr>
          <p:cNvGrpSpPr/>
          <p:nvPr/>
        </p:nvGrpSpPr>
        <p:grpSpPr>
          <a:xfrm>
            <a:off x="6551730" y="2414909"/>
            <a:ext cx="3868767" cy="964771"/>
            <a:chOff x="6148794" y="1176924"/>
            <a:chExt cx="3868767" cy="964771"/>
          </a:xfrm>
        </p:grpSpPr>
        <p:grpSp>
          <p:nvGrpSpPr>
            <p:cNvPr id="98" name="组合 97">
              <a:extLst>
                <a:ext uri="{FF2B5EF4-FFF2-40B4-BE49-F238E27FC236}">
                  <a16:creationId xmlns="" xmlns:a16="http://schemas.microsoft.com/office/drawing/2014/main" id="{5867301C-5AA8-465A-8A03-1808346FD2AC}"/>
                </a:ext>
              </a:extLst>
            </p:cNvPr>
            <p:cNvGrpSpPr/>
            <p:nvPr/>
          </p:nvGrpSpPr>
          <p:grpSpPr>
            <a:xfrm>
              <a:off x="6148794" y="1220763"/>
              <a:ext cx="3438280" cy="920932"/>
              <a:chOff x="7333037" y="1558236"/>
              <a:chExt cx="3438280" cy="920932"/>
            </a:xfrm>
          </p:grpSpPr>
          <p:grpSp>
            <p:nvGrpSpPr>
              <p:cNvPr id="100" name="PA-组合 7">
                <a:extLst>
                  <a:ext uri="{FF2B5EF4-FFF2-40B4-BE49-F238E27FC236}">
                    <a16:creationId xmlns="" xmlns:a16="http://schemas.microsoft.com/office/drawing/2014/main" id="{5B11CEF1-00B6-4160-9165-BD05EB43BEC1}"/>
                  </a:ext>
                </a:extLst>
              </p:cNvPr>
              <p:cNvGrpSpPr/>
              <p:nvPr>
                <p:custDataLst>
                  <p:tags r:id="rId37"/>
                </p:custDataLst>
              </p:nvPr>
            </p:nvGrpSpPr>
            <p:grpSpPr>
              <a:xfrm flipH="1">
                <a:off x="7792060" y="1558236"/>
                <a:ext cx="800152" cy="84731"/>
                <a:chOff x="1853414" y="1574593"/>
                <a:chExt cx="849333" cy="64622"/>
              </a:xfrm>
            </p:grpSpPr>
            <p:sp>
              <p:nvSpPr>
                <p:cNvPr id="103" name="PA-平行四边形 143">
                  <a:extLst>
                    <a:ext uri="{FF2B5EF4-FFF2-40B4-BE49-F238E27FC236}">
                      <a16:creationId xmlns="" xmlns:a16="http://schemas.microsoft.com/office/drawing/2014/main" id="{F58F0E0E-D067-49AC-99E2-026087005D29}"/>
                    </a:ext>
                  </a:extLst>
                </p:cNvPr>
                <p:cNvSpPr/>
                <p:nvPr>
                  <p:custDataLst>
                    <p:tags r:id="rId38"/>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4" name="PA-任意多边形 9">
                  <a:extLst>
                    <a:ext uri="{FF2B5EF4-FFF2-40B4-BE49-F238E27FC236}">
                      <a16:creationId xmlns="" xmlns:a16="http://schemas.microsoft.com/office/drawing/2014/main" id="{57CA54F1-6B8A-4393-B1F4-B9666CE7D29C}"/>
                    </a:ext>
                  </a:extLst>
                </p:cNvPr>
                <p:cNvSpPr/>
                <p:nvPr>
                  <p:custDataLst>
                    <p:tags r:id="rId39"/>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5" name="PA-任意多边形 10">
                  <a:extLst>
                    <a:ext uri="{FF2B5EF4-FFF2-40B4-BE49-F238E27FC236}">
                      <a16:creationId xmlns="" xmlns:a16="http://schemas.microsoft.com/office/drawing/2014/main" id="{32B3055B-E203-4EB5-8BDA-58DDE33AD859}"/>
                    </a:ext>
                  </a:extLst>
                </p:cNvPr>
                <p:cNvSpPr/>
                <p:nvPr>
                  <p:custDataLst>
                    <p:tags r:id="rId40"/>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6" name="PA-任意多边形 11">
                  <a:extLst>
                    <a:ext uri="{FF2B5EF4-FFF2-40B4-BE49-F238E27FC236}">
                      <a16:creationId xmlns="" xmlns:a16="http://schemas.microsoft.com/office/drawing/2014/main" id="{1DA30914-B52D-4FCE-BF3F-544D380D61C0}"/>
                    </a:ext>
                  </a:extLst>
                </p:cNvPr>
                <p:cNvSpPr/>
                <p:nvPr>
                  <p:custDataLst>
                    <p:tags r:id="rId41"/>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7" name="PA-任意多边形 12">
                  <a:extLst>
                    <a:ext uri="{FF2B5EF4-FFF2-40B4-BE49-F238E27FC236}">
                      <a16:creationId xmlns="" xmlns:a16="http://schemas.microsoft.com/office/drawing/2014/main" id="{176F468F-8582-481F-8C37-B36E8097E3CA}"/>
                    </a:ext>
                  </a:extLst>
                </p:cNvPr>
                <p:cNvSpPr/>
                <p:nvPr>
                  <p:custDataLst>
                    <p:tags r:id="rId42"/>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8" name="PA-任意多边形 13">
                  <a:extLst>
                    <a:ext uri="{FF2B5EF4-FFF2-40B4-BE49-F238E27FC236}">
                      <a16:creationId xmlns="" xmlns:a16="http://schemas.microsoft.com/office/drawing/2014/main" id="{2C73BC70-73C4-4A47-BA46-9C689E89FD44}"/>
                    </a:ext>
                  </a:extLst>
                </p:cNvPr>
                <p:cNvSpPr/>
                <p:nvPr>
                  <p:custDataLst>
                    <p:tags r:id="rId43"/>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9" name="PA-任意多边形 14">
                  <a:extLst>
                    <a:ext uri="{FF2B5EF4-FFF2-40B4-BE49-F238E27FC236}">
                      <a16:creationId xmlns="" xmlns:a16="http://schemas.microsoft.com/office/drawing/2014/main" id="{C856B316-620B-43CC-85A8-6972BF3FA8BB}"/>
                    </a:ext>
                  </a:extLst>
                </p:cNvPr>
                <p:cNvSpPr/>
                <p:nvPr>
                  <p:custDataLst>
                    <p:tags r:id="rId44"/>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0" name="PA-任意多边形 15">
                  <a:extLst>
                    <a:ext uri="{FF2B5EF4-FFF2-40B4-BE49-F238E27FC236}">
                      <a16:creationId xmlns="" xmlns:a16="http://schemas.microsoft.com/office/drawing/2014/main" id="{E1CDEEB9-BC6F-4548-A710-BDA23C3D8C8A}"/>
                    </a:ext>
                  </a:extLst>
                </p:cNvPr>
                <p:cNvSpPr/>
                <p:nvPr>
                  <p:custDataLst>
                    <p:tags r:id="rId45"/>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1" name="PA-任意多边形 16">
                  <a:extLst>
                    <a:ext uri="{FF2B5EF4-FFF2-40B4-BE49-F238E27FC236}">
                      <a16:creationId xmlns="" xmlns:a16="http://schemas.microsoft.com/office/drawing/2014/main" id="{446C2677-8433-4D1E-8EE2-54A83FAF70F9}"/>
                    </a:ext>
                  </a:extLst>
                </p:cNvPr>
                <p:cNvSpPr/>
                <p:nvPr>
                  <p:custDataLst>
                    <p:tags r:id="rId46"/>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2" name="PA-任意多边形 17">
                  <a:extLst>
                    <a:ext uri="{FF2B5EF4-FFF2-40B4-BE49-F238E27FC236}">
                      <a16:creationId xmlns="" xmlns:a16="http://schemas.microsoft.com/office/drawing/2014/main" id="{33E5749E-115D-4901-8233-CB7664EF0E1C}"/>
                    </a:ext>
                  </a:extLst>
                </p:cNvPr>
                <p:cNvSpPr/>
                <p:nvPr>
                  <p:custDataLst>
                    <p:tags r:id="rId47"/>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3" name="PA-任意多边形 18">
                  <a:extLst>
                    <a:ext uri="{FF2B5EF4-FFF2-40B4-BE49-F238E27FC236}">
                      <a16:creationId xmlns="" xmlns:a16="http://schemas.microsoft.com/office/drawing/2014/main" id="{D1F517DF-ECC0-494C-ADB0-3626FA4B4BE2}"/>
                    </a:ext>
                  </a:extLst>
                </p:cNvPr>
                <p:cNvSpPr/>
                <p:nvPr>
                  <p:custDataLst>
                    <p:tags r:id="rId48"/>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4" name="PA-任意多边形 19">
                  <a:extLst>
                    <a:ext uri="{FF2B5EF4-FFF2-40B4-BE49-F238E27FC236}">
                      <a16:creationId xmlns="" xmlns:a16="http://schemas.microsoft.com/office/drawing/2014/main" id="{50FB7B42-33CA-4617-B3C8-C44B7BECE9B8}"/>
                    </a:ext>
                  </a:extLst>
                </p:cNvPr>
                <p:cNvSpPr/>
                <p:nvPr>
                  <p:custDataLst>
                    <p:tags r:id="rId49"/>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5" name="PA-平行四边形 155">
                  <a:extLst>
                    <a:ext uri="{FF2B5EF4-FFF2-40B4-BE49-F238E27FC236}">
                      <a16:creationId xmlns="" xmlns:a16="http://schemas.microsoft.com/office/drawing/2014/main" id="{A4B5125D-BDFB-4D6C-8998-B24DAFC2D542}"/>
                    </a:ext>
                  </a:extLst>
                </p:cNvPr>
                <p:cNvSpPr/>
                <p:nvPr>
                  <p:custDataLst>
                    <p:tags r:id="rId50"/>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01" name="任意多边形: 形状 100">
                <a:extLst>
                  <a:ext uri="{FF2B5EF4-FFF2-40B4-BE49-F238E27FC236}">
                    <a16:creationId xmlns="" xmlns:a16="http://schemas.microsoft.com/office/drawing/2014/main" id="{24DDFA77-B113-49CD-9024-6FF68268F47B}"/>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02" name="任意多边形: 形状 101">
                <a:extLst>
                  <a:ext uri="{FF2B5EF4-FFF2-40B4-BE49-F238E27FC236}">
                    <a16:creationId xmlns="" xmlns:a16="http://schemas.microsoft.com/office/drawing/2014/main" id="{DEDFB18D-D171-4AC3-B792-F6CAD25AF58D}"/>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pic>
          <p:nvPicPr>
            <p:cNvPr id="99" name="图片 98" descr="图片包含 监视器, 室内, 电视, 屏幕&#10;&#10;描述已自动生成">
              <a:extLst>
                <a:ext uri="{FF2B5EF4-FFF2-40B4-BE49-F238E27FC236}">
                  <a16:creationId xmlns="" xmlns:a16="http://schemas.microsoft.com/office/drawing/2014/main" id="{7ED3758D-F34E-4B7E-BDE7-AD233D17C039}"/>
                </a:ext>
              </a:extLst>
            </p:cNvPr>
            <p:cNvPicPr>
              <a:picLocks noChangeAspect="1"/>
            </p:cNvPicPr>
            <p:nvPr/>
          </p:nvPicPr>
          <p:blipFill>
            <a:blip r:embed="rId97" cstate="print">
              <a:extLst>
                <a:ext uri="{28A0092B-C50C-407E-A947-70E740481C1C}">
                  <a14:useLocalDpi xmlns:a14="http://schemas.microsoft.com/office/drawing/2010/main" val="0"/>
                </a:ext>
              </a:extLst>
            </a:blip>
            <a:stretch>
              <a:fillRect/>
            </a:stretch>
          </p:blipFill>
          <p:spPr>
            <a:xfrm>
              <a:off x="6830265" y="1176924"/>
              <a:ext cx="3187296" cy="350955"/>
            </a:xfrm>
            <a:prstGeom prst="rect">
              <a:avLst/>
            </a:prstGeom>
          </p:spPr>
        </p:pic>
      </p:grpSp>
      <p:grpSp>
        <p:nvGrpSpPr>
          <p:cNvPr id="116" name="组合 115">
            <a:extLst>
              <a:ext uri="{FF2B5EF4-FFF2-40B4-BE49-F238E27FC236}">
                <a16:creationId xmlns="" xmlns:a16="http://schemas.microsoft.com/office/drawing/2014/main" id="{650B02C2-D4E4-496A-A6C8-F9FE87DB02A9}"/>
              </a:ext>
            </a:extLst>
          </p:cNvPr>
          <p:cNvGrpSpPr/>
          <p:nvPr/>
        </p:nvGrpSpPr>
        <p:grpSpPr>
          <a:xfrm>
            <a:off x="6954666" y="3652894"/>
            <a:ext cx="3868767" cy="964771"/>
            <a:chOff x="6148794" y="1176924"/>
            <a:chExt cx="3868767" cy="964771"/>
          </a:xfrm>
        </p:grpSpPr>
        <p:grpSp>
          <p:nvGrpSpPr>
            <p:cNvPr id="117" name="组合 116">
              <a:extLst>
                <a:ext uri="{FF2B5EF4-FFF2-40B4-BE49-F238E27FC236}">
                  <a16:creationId xmlns="" xmlns:a16="http://schemas.microsoft.com/office/drawing/2014/main" id="{9C18268A-D3FD-4274-B301-B017BD12B44B}"/>
                </a:ext>
              </a:extLst>
            </p:cNvPr>
            <p:cNvGrpSpPr/>
            <p:nvPr/>
          </p:nvGrpSpPr>
          <p:grpSpPr>
            <a:xfrm>
              <a:off x="6148794" y="1220763"/>
              <a:ext cx="3438280" cy="920932"/>
              <a:chOff x="7333037" y="1558236"/>
              <a:chExt cx="3438280" cy="920932"/>
            </a:xfrm>
          </p:grpSpPr>
          <p:grpSp>
            <p:nvGrpSpPr>
              <p:cNvPr id="119" name="PA-组合 7">
                <a:extLst>
                  <a:ext uri="{FF2B5EF4-FFF2-40B4-BE49-F238E27FC236}">
                    <a16:creationId xmlns="" xmlns:a16="http://schemas.microsoft.com/office/drawing/2014/main" id="{A2AEE396-95CA-4C83-BEE2-1C16A2F13119}"/>
                  </a:ext>
                </a:extLst>
              </p:cNvPr>
              <p:cNvGrpSpPr/>
              <p:nvPr>
                <p:custDataLst>
                  <p:tags r:id="rId23"/>
                </p:custDataLst>
              </p:nvPr>
            </p:nvGrpSpPr>
            <p:grpSpPr>
              <a:xfrm flipH="1">
                <a:off x="7792060" y="1558236"/>
                <a:ext cx="800152" cy="84731"/>
                <a:chOff x="1853414" y="1574593"/>
                <a:chExt cx="849333" cy="64622"/>
              </a:xfrm>
            </p:grpSpPr>
            <p:sp>
              <p:nvSpPr>
                <p:cNvPr id="122" name="PA-平行四边形 143">
                  <a:extLst>
                    <a:ext uri="{FF2B5EF4-FFF2-40B4-BE49-F238E27FC236}">
                      <a16:creationId xmlns="" xmlns:a16="http://schemas.microsoft.com/office/drawing/2014/main" id="{070C4D30-DB1B-48DB-9979-A50BCBA82AEA}"/>
                    </a:ext>
                  </a:extLst>
                </p:cNvPr>
                <p:cNvSpPr/>
                <p:nvPr>
                  <p:custDataLst>
                    <p:tags r:id="rId24"/>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3" name="PA-任意多边形 9">
                  <a:extLst>
                    <a:ext uri="{FF2B5EF4-FFF2-40B4-BE49-F238E27FC236}">
                      <a16:creationId xmlns="" xmlns:a16="http://schemas.microsoft.com/office/drawing/2014/main" id="{2A84E546-6CC4-4732-B7D9-6B3C18121771}"/>
                    </a:ext>
                  </a:extLst>
                </p:cNvPr>
                <p:cNvSpPr/>
                <p:nvPr>
                  <p:custDataLst>
                    <p:tags r:id="rId25"/>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4" name="PA-任意多边形 10">
                  <a:extLst>
                    <a:ext uri="{FF2B5EF4-FFF2-40B4-BE49-F238E27FC236}">
                      <a16:creationId xmlns="" xmlns:a16="http://schemas.microsoft.com/office/drawing/2014/main" id="{BFEA8D1C-A32C-4DD5-9CCC-2E87611CC206}"/>
                    </a:ext>
                  </a:extLst>
                </p:cNvPr>
                <p:cNvSpPr/>
                <p:nvPr>
                  <p:custDataLst>
                    <p:tags r:id="rId26"/>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5" name="PA-任意多边形 11">
                  <a:extLst>
                    <a:ext uri="{FF2B5EF4-FFF2-40B4-BE49-F238E27FC236}">
                      <a16:creationId xmlns="" xmlns:a16="http://schemas.microsoft.com/office/drawing/2014/main" id="{D3AF4E43-C4DD-4216-8E77-4FD16C3C9EA5}"/>
                    </a:ext>
                  </a:extLst>
                </p:cNvPr>
                <p:cNvSpPr/>
                <p:nvPr>
                  <p:custDataLst>
                    <p:tags r:id="rId27"/>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6" name="PA-任意多边形 12">
                  <a:extLst>
                    <a:ext uri="{FF2B5EF4-FFF2-40B4-BE49-F238E27FC236}">
                      <a16:creationId xmlns="" xmlns:a16="http://schemas.microsoft.com/office/drawing/2014/main" id="{4CE2FB1E-B344-4009-8724-BA378C904C00}"/>
                    </a:ext>
                  </a:extLst>
                </p:cNvPr>
                <p:cNvSpPr/>
                <p:nvPr>
                  <p:custDataLst>
                    <p:tags r:id="rId28"/>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7" name="PA-任意多边形 13">
                  <a:extLst>
                    <a:ext uri="{FF2B5EF4-FFF2-40B4-BE49-F238E27FC236}">
                      <a16:creationId xmlns="" xmlns:a16="http://schemas.microsoft.com/office/drawing/2014/main" id="{E0DBCEBA-1A6B-4D25-B3BD-4B79146AF45E}"/>
                    </a:ext>
                  </a:extLst>
                </p:cNvPr>
                <p:cNvSpPr/>
                <p:nvPr>
                  <p:custDataLst>
                    <p:tags r:id="rId29"/>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8" name="PA-任意多边形 14">
                  <a:extLst>
                    <a:ext uri="{FF2B5EF4-FFF2-40B4-BE49-F238E27FC236}">
                      <a16:creationId xmlns="" xmlns:a16="http://schemas.microsoft.com/office/drawing/2014/main" id="{6699B170-2C2B-406B-B06D-FAF0C4A92926}"/>
                    </a:ext>
                  </a:extLst>
                </p:cNvPr>
                <p:cNvSpPr/>
                <p:nvPr>
                  <p:custDataLst>
                    <p:tags r:id="rId30"/>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9" name="PA-任意多边形 15">
                  <a:extLst>
                    <a:ext uri="{FF2B5EF4-FFF2-40B4-BE49-F238E27FC236}">
                      <a16:creationId xmlns="" xmlns:a16="http://schemas.microsoft.com/office/drawing/2014/main" id="{2AF31575-D6DF-48D4-B1AB-568533C2AC6C}"/>
                    </a:ext>
                  </a:extLst>
                </p:cNvPr>
                <p:cNvSpPr/>
                <p:nvPr>
                  <p:custDataLst>
                    <p:tags r:id="rId31"/>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0" name="PA-任意多边形 16">
                  <a:extLst>
                    <a:ext uri="{FF2B5EF4-FFF2-40B4-BE49-F238E27FC236}">
                      <a16:creationId xmlns="" xmlns:a16="http://schemas.microsoft.com/office/drawing/2014/main" id="{1853A2B0-C56F-431E-9342-0A1422D5952E}"/>
                    </a:ext>
                  </a:extLst>
                </p:cNvPr>
                <p:cNvSpPr/>
                <p:nvPr>
                  <p:custDataLst>
                    <p:tags r:id="rId32"/>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1" name="PA-任意多边形 17">
                  <a:extLst>
                    <a:ext uri="{FF2B5EF4-FFF2-40B4-BE49-F238E27FC236}">
                      <a16:creationId xmlns="" xmlns:a16="http://schemas.microsoft.com/office/drawing/2014/main" id="{9632ECAA-37B4-4F89-8612-CDB8876D1F18}"/>
                    </a:ext>
                  </a:extLst>
                </p:cNvPr>
                <p:cNvSpPr/>
                <p:nvPr>
                  <p:custDataLst>
                    <p:tags r:id="rId33"/>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2" name="PA-任意多边形 18">
                  <a:extLst>
                    <a:ext uri="{FF2B5EF4-FFF2-40B4-BE49-F238E27FC236}">
                      <a16:creationId xmlns="" xmlns:a16="http://schemas.microsoft.com/office/drawing/2014/main" id="{A428FF5A-F267-4A67-BA85-F7DCA56643CF}"/>
                    </a:ext>
                  </a:extLst>
                </p:cNvPr>
                <p:cNvSpPr/>
                <p:nvPr>
                  <p:custDataLst>
                    <p:tags r:id="rId34"/>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3" name="PA-任意多边形 19">
                  <a:extLst>
                    <a:ext uri="{FF2B5EF4-FFF2-40B4-BE49-F238E27FC236}">
                      <a16:creationId xmlns="" xmlns:a16="http://schemas.microsoft.com/office/drawing/2014/main" id="{706D1338-8922-4F63-9FAC-B610C13307DB}"/>
                    </a:ext>
                  </a:extLst>
                </p:cNvPr>
                <p:cNvSpPr/>
                <p:nvPr>
                  <p:custDataLst>
                    <p:tags r:id="rId35"/>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4" name="PA-平行四边形 155">
                  <a:extLst>
                    <a:ext uri="{FF2B5EF4-FFF2-40B4-BE49-F238E27FC236}">
                      <a16:creationId xmlns="" xmlns:a16="http://schemas.microsoft.com/office/drawing/2014/main" id="{76A70DAC-2AF5-488E-B25E-3018F350DAD0}"/>
                    </a:ext>
                  </a:extLst>
                </p:cNvPr>
                <p:cNvSpPr/>
                <p:nvPr>
                  <p:custDataLst>
                    <p:tags r:id="rId36"/>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20" name="任意多边形: 形状 119">
                <a:extLst>
                  <a:ext uri="{FF2B5EF4-FFF2-40B4-BE49-F238E27FC236}">
                    <a16:creationId xmlns="" xmlns:a16="http://schemas.microsoft.com/office/drawing/2014/main" id="{70B8D671-D8A5-4DD5-8D40-567E9AC93D7E}"/>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21" name="任意多边形: 形状 120">
                <a:extLst>
                  <a:ext uri="{FF2B5EF4-FFF2-40B4-BE49-F238E27FC236}">
                    <a16:creationId xmlns="" xmlns:a16="http://schemas.microsoft.com/office/drawing/2014/main" id="{4234B023-806F-4A1A-92F9-0CDB4746C305}"/>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pic>
          <p:nvPicPr>
            <p:cNvPr id="118" name="图片 117" descr="图片包含 监视器, 室内, 电视, 屏幕&#10;&#10;描述已自动生成">
              <a:extLst>
                <a:ext uri="{FF2B5EF4-FFF2-40B4-BE49-F238E27FC236}">
                  <a16:creationId xmlns="" xmlns:a16="http://schemas.microsoft.com/office/drawing/2014/main" id="{739B4C13-60B4-4925-B989-2F0469D4CB8B}"/>
                </a:ext>
              </a:extLst>
            </p:cNvPr>
            <p:cNvPicPr>
              <a:picLocks noChangeAspect="1"/>
            </p:cNvPicPr>
            <p:nvPr/>
          </p:nvPicPr>
          <p:blipFill>
            <a:blip r:embed="rId97" cstate="print">
              <a:extLst>
                <a:ext uri="{28A0092B-C50C-407E-A947-70E740481C1C}">
                  <a14:useLocalDpi xmlns:a14="http://schemas.microsoft.com/office/drawing/2010/main" val="0"/>
                </a:ext>
              </a:extLst>
            </a:blip>
            <a:stretch>
              <a:fillRect/>
            </a:stretch>
          </p:blipFill>
          <p:spPr>
            <a:xfrm>
              <a:off x="6830265" y="1176924"/>
              <a:ext cx="3187296" cy="350955"/>
            </a:xfrm>
            <a:prstGeom prst="rect">
              <a:avLst/>
            </a:prstGeom>
          </p:spPr>
        </p:pic>
      </p:grpSp>
      <p:grpSp>
        <p:nvGrpSpPr>
          <p:cNvPr id="135" name="组合 134">
            <a:extLst>
              <a:ext uri="{FF2B5EF4-FFF2-40B4-BE49-F238E27FC236}">
                <a16:creationId xmlns="" xmlns:a16="http://schemas.microsoft.com/office/drawing/2014/main" id="{75BA4B5E-584F-4BBD-AE67-92462A250659}"/>
              </a:ext>
            </a:extLst>
          </p:cNvPr>
          <p:cNvGrpSpPr/>
          <p:nvPr/>
        </p:nvGrpSpPr>
        <p:grpSpPr>
          <a:xfrm>
            <a:off x="7357603" y="4890879"/>
            <a:ext cx="3868767" cy="964771"/>
            <a:chOff x="6148794" y="1176924"/>
            <a:chExt cx="3868767" cy="964771"/>
          </a:xfrm>
        </p:grpSpPr>
        <p:grpSp>
          <p:nvGrpSpPr>
            <p:cNvPr id="136" name="组合 135">
              <a:extLst>
                <a:ext uri="{FF2B5EF4-FFF2-40B4-BE49-F238E27FC236}">
                  <a16:creationId xmlns="" xmlns:a16="http://schemas.microsoft.com/office/drawing/2014/main" id="{B3AB8FCF-41AB-44B5-84F6-7F511239C84E}"/>
                </a:ext>
              </a:extLst>
            </p:cNvPr>
            <p:cNvGrpSpPr/>
            <p:nvPr/>
          </p:nvGrpSpPr>
          <p:grpSpPr>
            <a:xfrm>
              <a:off x="6148794" y="1220763"/>
              <a:ext cx="3438280" cy="920932"/>
              <a:chOff x="7333037" y="1558236"/>
              <a:chExt cx="3438280" cy="920932"/>
            </a:xfrm>
          </p:grpSpPr>
          <p:grpSp>
            <p:nvGrpSpPr>
              <p:cNvPr id="138" name="PA-组合 7">
                <a:extLst>
                  <a:ext uri="{FF2B5EF4-FFF2-40B4-BE49-F238E27FC236}">
                    <a16:creationId xmlns="" xmlns:a16="http://schemas.microsoft.com/office/drawing/2014/main" id="{30FA0F91-5CAD-4843-BA42-71A9B0D161B0}"/>
                  </a:ext>
                </a:extLst>
              </p:cNvPr>
              <p:cNvGrpSpPr/>
              <p:nvPr>
                <p:custDataLst>
                  <p:tags r:id="rId9"/>
                </p:custDataLst>
              </p:nvPr>
            </p:nvGrpSpPr>
            <p:grpSpPr>
              <a:xfrm flipH="1">
                <a:off x="7792060" y="1558236"/>
                <a:ext cx="800152" cy="84731"/>
                <a:chOff x="1853414" y="1574593"/>
                <a:chExt cx="849333" cy="64622"/>
              </a:xfrm>
            </p:grpSpPr>
            <p:sp>
              <p:nvSpPr>
                <p:cNvPr id="141" name="PA-平行四边形 143">
                  <a:extLst>
                    <a:ext uri="{FF2B5EF4-FFF2-40B4-BE49-F238E27FC236}">
                      <a16:creationId xmlns="" xmlns:a16="http://schemas.microsoft.com/office/drawing/2014/main" id="{5C9AAFB6-A29A-4BE6-BAD9-57C08FFC24CD}"/>
                    </a:ext>
                  </a:extLst>
                </p:cNvPr>
                <p:cNvSpPr/>
                <p:nvPr>
                  <p:custDataLst>
                    <p:tags r:id="rId10"/>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2" name="PA-任意多边形 9">
                  <a:extLst>
                    <a:ext uri="{FF2B5EF4-FFF2-40B4-BE49-F238E27FC236}">
                      <a16:creationId xmlns="" xmlns:a16="http://schemas.microsoft.com/office/drawing/2014/main" id="{8D1638A8-F2CC-4BE4-BF7A-976CFD6E7A0F}"/>
                    </a:ext>
                  </a:extLst>
                </p:cNvPr>
                <p:cNvSpPr/>
                <p:nvPr>
                  <p:custDataLst>
                    <p:tags r:id="rId11"/>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3" name="PA-任意多边形 10">
                  <a:extLst>
                    <a:ext uri="{FF2B5EF4-FFF2-40B4-BE49-F238E27FC236}">
                      <a16:creationId xmlns="" xmlns:a16="http://schemas.microsoft.com/office/drawing/2014/main" id="{02CF7071-F414-4FB1-8E05-B9FD18A453BB}"/>
                    </a:ext>
                  </a:extLst>
                </p:cNvPr>
                <p:cNvSpPr/>
                <p:nvPr>
                  <p:custDataLst>
                    <p:tags r:id="rId12"/>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4" name="PA-任意多边形 11">
                  <a:extLst>
                    <a:ext uri="{FF2B5EF4-FFF2-40B4-BE49-F238E27FC236}">
                      <a16:creationId xmlns="" xmlns:a16="http://schemas.microsoft.com/office/drawing/2014/main" id="{3DB32117-0635-45BB-83A3-420692755176}"/>
                    </a:ext>
                  </a:extLst>
                </p:cNvPr>
                <p:cNvSpPr/>
                <p:nvPr>
                  <p:custDataLst>
                    <p:tags r:id="rId13"/>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5" name="PA-任意多边形 12">
                  <a:extLst>
                    <a:ext uri="{FF2B5EF4-FFF2-40B4-BE49-F238E27FC236}">
                      <a16:creationId xmlns="" xmlns:a16="http://schemas.microsoft.com/office/drawing/2014/main" id="{5BEDC6EB-56FB-40F1-B90A-ABCB9993FFCD}"/>
                    </a:ext>
                  </a:extLst>
                </p:cNvPr>
                <p:cNvSpPr/>
                <p:nvPr>
                  <p:custDataLst>
                    <p:tags r:id="rId14"/>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6" name="PA-任意多边形 13">
                  <a:extLst>
                    <a:ext uri="{FF2B5EF4-FFF2-40B4-BE49-F238E27FC236}">
                      <a16:creationId xmlns="" xmlns:a16="http://schemas.microsoft.com/office/drawing/2014/main" id="{19015FFD-9ACD-4BA1-A6DE-5A06B2CCC12A}"/>
                    </a:ext>
                  </a:extLst>
                </p:cNvPr>
                <p:cNvSpPr/>
                <p:nvPr>
                  <p:custDataLst>
                    <p:tags r:id="rId15"/>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7" name="PA-任意多边形 14">
                  <a:extLst>
                    <a:ext uri="{FF2B5EF4-FFF2-40B4-BE49-F238E27FC236}">
                      <a16:creationId xmlns="" xmlns:a16="http://schemas.microsoft.com/office/drawing/2014/main" id="{4AAA857E-B639-4230-BDD4-9A2A2CDA7490}"/>
                    </a:ext>
                  </a:extLst>
                </p:cNvPr>
                <p:cNvSpPr/>
                <p:nvPr>
                  <p:custDataLst>
                    <p:tags r:id="rId16"/>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8" name="PA-任意多边形 15">
                  <a:extLst>
                    <a:ext uri="{FF2B5EF4-FFF2-40B4-BE49-F238E27FC236}">
                      <a16:creationId xmlns="" xmlns:a16="http://schemas.microsoft.com/office/drawing/2014/main" id="{461D6AC3-0FB6-41B2-879C-93BA8C5B357A}"/>
                    </a:ext>
                  </a:extLst>
                </p:cNvPr>
                <p:cNvSpPr/>
                <p:nvPr>
                  <p:custDataLst>
                    <p:tags r:id="rId17"/>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9" name="PA-任意多边形 16">
                  <a:extLst>
                    <a:ext uri="{FF2B5EF4-FFF2-40B4-BE49-F238E27FC236}">
                      <a16:creationId xmlns="" xmlns:a16="http://schemas.microsoft.com/office/drawing/2014/main" id="{324C04A5-8816-492F-BFCA-9AFDE4C89CB0}"/>
                    </a:ext>
                  </a:extLst>
                </p:cNvPr>
                <p:cNvSpPr/>
                <p:nvPr>
                  <p:custDataLst>
                    <p:tags r:id="rId18"/>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0" name="PA-任意多边形 17">
                  <a:extLst>
                    <a:ext uri="{FF2B5EF4-FFF2-40B4-BE49-F238E27FC236}">
                      <a16:creationId xmlns="" xmlns:a16="http://schemas.microsoft.com/office/drawing/2014/main" id="{4C236A6A-0BFF-449D-8F2F-CCC346C28F6F}"/>
                    </a:ext>
                  </a:extLst>
                </p:cNvPr>
                <p:cNvSpPr/>
                <p:nvPr>
                  <p:custDataLst>
                    <p:tags r:id="rId19"/>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1" name="PA-任意多边形 18">
                  <a:extLst>
                    <a:ext uri="{FF2B5EF4-FFF2-40B4-BE49-F238E27FC236}">
                      <a16:creationId xmlns="" xmlns:a16="http://schemas.microsoft.com/office/drawing/2014/main" id="{A48DC474-2CA6-491B-BEB8-4CD5EDCB850D}"/>
                    </a:ext>
                  </a:extLst>
                </p:cNvPr>
                <p:cNvSpPr/>
                <p:nvPr>
                  <p:custDataLst>
                    <p:tags r:id="rId20"/>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2" name="PA-任意多边形 19">
                  <a:extLst>
                    <a:ext uri="{FF2B5EF4-FFF2-40B4-BE49-F238E27FC236}">
                      <a16:creationId xmlns="" xmlns:a16="http://schemas.microsoft.com/office/drawing/2014/main" id="{7955498D-AF37-4D2D-AEE8-75098648B7DD}"/>
                    </a:ext>
                  </a:extLst>
                </p:cNvPr>
                <p:cNvSpPr/>
                <p:nvPr>
                  <p:custDataLst>
                    <p:tags r:id="rId21"/>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3" name="PA-平行四边形 155">
                  <a:extLst>
                    <a:ext uri="{FF2B5EF4-FFF2-40B4-BE49-F238E27FC236}">
                      <a16:creationId xmlns="" xmlns:a16="http://schemas.microsoft.com/office/drawing/2014/main" id="{E4B793A8-5998-4641-958A-21849AB0A03B}"/>
                    </a:ext>
                  </a:extLst>
                </p:cNvPr>
                <p:cNvSpPr/>
                <p:nvPr>
                  <p:custDataLst>
                    <p:tags r:id="rId22"/>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39" name="任意多边形: 形状 138">
                <a:extLst>
                  <a:ext uri="{FF2B5EF4-FFF2-40B4-BE49-F238E27FC236}">
                    <a16:creationId xmlns="" xmlns:a16="http://schemas.microsoft.com/office/drawing/2014/main" id="{B5FD3FC2-83E9-432E-A3E5-393F3AD2B428}"/>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40" name="任意多边形: 形状 139">
                <a:extLst>
                  <a:ext uri="{FF2B5EF4-FFF2-40B4-BE49-F238E27FC236}">
                    <a16:creationId xmlns="" xmlns:a16="http://schemas.microsoft.com/office/drawing/2014/main" id="{43597783-EA38-458E-85E2-0A1CB16FC1AA}"/>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pic>
          <p:nvPicPr>
            <p:cNvPr id="137" name="图片 136" descr="图片包含 监视器, 室内, 电视, 屏幕&#10;&#10;描述已自动生成">
              <a:extLst>
                <a:ext uri="{FF2B5EF4-FFF2-40B4-BE49-F238E27FC236}">
                  <a16:creationId xmlns="" xmlns:a16="http://schemas.microsoft.com/office/drawing/2014/main" id="{724791F7-C16C-44BA-AF00-C955968B590D}"/>
                </a:ext>
              </a:extLst>
            </p:cNvPr>
            <p:cNvPicPr>
              <a:picLocks noChangeAspect="1"/>
            </p:cNvPicPr>
            <p:nvPr/>
          </p:nvPicPr>
          <p:blipFill>
            <a:blip r:embed="rId97" cstate="print">
              <a:extLst>
                <a:ext uri="{28A0092B-C50C-407E-A947-70E740481C1C}">
                  <a14:useLocalDpi xmlns:a14="http://schemas.microsoft.com/office/drawing/2010/main" val="0"/>
                </a:ext>
              </a:extLst>
            </a:blip>
            <a:stretch>
              <a:fillRect/>
            </a:stretch>
          </p:blipFill>
          <p:spPr>
            <a:xfrm>
              <a:off x="6830265" y="1176924"/>
              <a:ext cx="3187296" cy="350955"/>
            </a:xfrm>
            <a:prstGeom prst="rect">
              <a:avLst/>
            </a:prstGeom>
          </p:spPr>
        </p:pic>
      </p:grpSp>
      <p:sp>
        <p:nvSpPr>
          <p:cNvPr id="367" name="文本框 366">
            <a:extLst>
              <a:ext uri="{FF2B5EF4-FFF2-40B4-BE49-F238E27FC236}">
                <a16:creationId xmlns="" xmlns:a16="http://schemas.microsoft.com/office/drawing/2014/main" id="{7666C28B-E0DE-45C3-BD6A-BBD67BE3C9F9}"/>
              </a:ext>
            </a:extLst>
          </p:cNvPr>
          <p:cNvSpPr txBox="1"/>
          <p:nvPr/>
        </p:nvSpPr>
        <p:spPr>
          <a:xfrm>
            <a:off x="7278025" y="2730133"/>
            <a:ext cx="2051821" cy="423129"/>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sz="1800" dirty="0"/>
              <a:t>绩效与福利</a:t>
            </a:r>
          </a:p>
        </p:txBody>
      </p:sp>
      <p:sp>
        <p:nvSpPr>
          <p:cNvPr id="368" name="文本框 367">
            <a:extLst>
              <a:ext uri="{FF2B5EF4-FFF2-40B4-BE49-F238E27FC236}">
                <a16:creationId xmlns="" xmlns:a16="http://schemas.microsoft.com/office/drawing/2014/main" id="{8D917D3B-90FC-4CE3-BDCF-163EBE05EC47}"/>
              </a:ext>
            </a:extLst>
          </p:cNvPr>
          <p:cNvSpPr txBox="1"/>
          <p:nvPr/>
        </p:nvSpPr>
        <p:spPr>
          <a:xfrm>
            <a:off x="7680961" y="3976748"/>
            <a:ext cx="2051821" cy="423129"/>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sz="1800" dirty="0"/>
              <a:t>培训与开发</a:t>
            </a:r>
          </a:p>
        </p:txBody>
      </p:sp>
      <p:sp>
        <p:nvSpPr>
          <p:cNvPr id="369" name="文本框 368">
            <a:extLst>
              <a:ext uri="{FF2B5EF4-FFF2-40B4-BE49-F238E27FC236}">
                <a16:creationId xmlns="" xmlns:a16="http://schemas.microsoft.com/office/drawing/2014/main" id="{EC311B00-216F-4DAD-9605-04C7BBC8DB72}"/>
              </a:ext>
            </a:extLst>
          </p:cNvPr>
          <p:cNvSpPr txBox="1"/>
          <p:nvPr/>
        </p:nvSpPr>
        <p:spPr>
          <a:xfrm>
            <a:off x="8083898" y="5215192"/>
            <a:ext cx="2051821" cy="423129"/>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sz="1800" dirty="0"/>
              <a:t>规划战略</a:t>
            </a:r>
          </a:p>
        </p:txBody>
      </p:sp>
      <p:sp>
        <p:nvSpPr>
          <p:cNvPr id="370" name="PA-平行四边形 91">
            <a:extLst>
              <a:ext uri="{FF2B5EF4-FFF2-40B4-BE49-F238E27FC236}">
                <a16:creationId xmlns="" xmlns:a16="http://schemas.microsoft.com/office/drawing/2014/main" id="{891F2103-09FC-4EAA-818B-5F2531E62BE2}"/>
              </a:ext>
            </a:extLst>
          </p:cNvPr>
          <p:cNvSpPr/>
          <p:nvPr>
            <p:custDataLst>
              <p:tags r:id="rId2"/>
            </p:custDataLst>
          </p:nvPr>
        </p:nvSpPr>
        <p:spPr>
          <a:xfrm flipH="1">
            <a:off x="4657963" y="574753"/>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PA-平行四边形 89">
            <a:extLst>
              <a:ext uri="{FF2B5EF4-FFF2-40B4-BE49-F238E27FC236}">
                <a16:creationId xmlns="" xmlns:a16="http://schemas.microsoft.com/office/drawing/2014/main" id="{FCE8FE53-A5BF-46A9-AC9D-92BD26956F41}"/>
              </a:ext>
            </a:extLst>
          </p:cNvPr>
          <p:cNvSpPr/>
          <p:nvPr>
            <p:custDataLst>
              <p:tags r:id="rId3"/>
            </p:custDataLst>
          </p:nvPr>
        </p:nvSpPr>
        <p:spPr>
          <a:xfrm flipH="1">
            <a:off x="3829010" y="683521"/>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PA-平行四边形 91">
            <a:extLst>
              <a:ext uri="{FF2B5EF4-FFF2-40B4-BE49-F238E27FC236}">
                <a16:creationId xmlns="" xmlns:a16="http://schemas.microsoft.com/office/drawing/2014/main" id="{D8EEB7F8-DD46-43C2-8D66-1E18D533AFEA}"/>
              </a:ext>
            </a:extLst>
          </p:cNvPr>
          <p:cNvSpPr/>
          <p:nvPr>
            <p:custDataLst>
              <p:tags r:id="rId4"/>
            </p:custDataLst>
          </p:nvPr>
        </p:nvSpPr>
        <p:spPr>
          <a:xfrm flipH="1">
            <a:off x="863991" y="1516437"/>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PA-平行四边形 89">
            <a:extLst>
              <a:ext uri="{FF2B5EF4-FFF2-40B4-BE49-F238E27FC236}">
                <a16:creationId xmlns="" xmlns:a16="http://schemas.microsoft.com/office/drawing/2014/main" id="{397DFC76-BCCF-47C2-8791-2245DDC425DA}"/>
              </a:ext>
            </a:extLst>
          </p:cNvPr>
          <p:cNvSpPr/>
          <p:nvPr>
            <p:custDataLst>
              <p:tags r:id="rId5"/>
            </p:custDataLst>
          </p:nvPr>
        </p:nvSpPr>
        <p:spPr>
          <a:xfrm flipH="1">
            <a:off x="3181332" y="5814554"/>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PA-平行四边形 89">
            <a:extLst>
              <a:ext uri="{FF2B5EF4-FFF2-40B4-BE49-F238E27FC236}">
                <a16:creationId xmlns="" xmlns:a16="http://schemas.microsoft.com/office/drawing/2014/main" id="{A1BB3956-127B-490C-9386-04FB83867251}"/>
              </a:ext>
            </a:extLst>
          </p:cNvPr>
          <p:cNvSpPr/>
          <p:nvPr>
            <p:custDataLst>
              <p:tags r:id="rId6"/>
            </p:custDataLst>
          </p:nvPr>
        </p:nvSpPr>
        <p:spPr>
          <a:xfrm flipH="1">
            <a:off x="5983055" y="4747500"/>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PA-平行四边形 91">
            <a:extLst>
              <a:ext uri="{FF2B5EF4-FFF2-40B4-BE49-F238E27FC236}">
                <a16:creationId xmlns="" xmlns:a16="http://schemas.microsoft.com/office/drawing/2014/main" id="{AF1BBFC3-CDE6-49F2-A907-9DE7ACFC9E01}"/>
              </a:ext>
            </a:extLst>
          </p:cNvPr>
          <p:cNvSpPr/>
          <p:nvPr>
            <p:custDataLst>
              <p:tags r:id="rId7"/>
            </p:custDataLst>
          </p:nvPr>
        </p:nvSpPr>
        <p:spPr>
          <a:xfrm flipH="1">
            <a:off x="9695223" y="2155266"/>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PA-平行四边形 89">
            <a:extLst>
              <a:ext uri="{FF2B5EF4-FFF2-40B4-BE49-F238E27FC236}">
                <a16:creationId xmlns="" xmlns:a16="http://schemas.microsoft.com/office/drawing/2014/main" id="{193D1125-C093-443E-9416-EBFBFEA2B8FF}"/>
              </a:ext>
            </a:extLst>
          </p:cNvPr>
          <p:cNvSpPr/>
          <p:nvPr>
            <p:custDataLst>
              <p:tags r:id="rId8"/>
            </p:custDataLst>
          </p:nvPr>
        </p:nvSpPr>
        <p:spPr>
          <a:xfrm flipH="1">
            <a:off x="8866270" y="2264034"/>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4" name="图片 153" descr="图片包含 监视器, 室内, 电视, 屏幕&#10;&#10;描述已自动生成">
            <a:extLst>
              <a:ext uri="{FF2B5EF4-FFF2-40B4-BE49-F238E27FC236}">
                <a16:creationId xmlns="" xmlns:a16="http://schemas.microsoft.com/office/drawing/2014/main" id="{17CC813A-F35D-47DE-B066-423E3D26C531}"/>
              </a:ext>
            </a:extLst>
          </p:cNvPr>
          <p:cNvPicPr>
            <a:picLocks noChangeAspect="1"/>
          </p:cNvPicPr>
          <p:nvPr/>
        </p:nvPicPr>
        <p:blipFill>
          <a:blip r:embed="rId98" cstate="print">
            <a:extLst>
              <a:ext uri="{28A0092B-C50C-407E-A947-70E740481C1C}">
                <a14:useLocalDpi xmlns:a14="http://schemas.microsoft.com/office/drawing/2010/main" val="0"/>
              </a:ext>
            </a:extLst>
          </a:blip>
          <a:stretch>
            <a:fillRect/>
          </a:stretch>
        </p:blipFill>
        <p:spPr>
          <a:xfrm rot="3641787">
            <a:off x="2233010" y="2376851"/>
            <a:ext cx="4049115" cy="445851"/>
          </a:xfrm>
          <a:prstGeom prst="rect">
            <a:avLst/>
          </a:prstGeom>
        </p:spPr>
      </p:pic>
      <p:sp>
        <p:nvSpPr>
          <p:cNvPr id="155" name="任意多边形: 形状 154">
            <a:extLst>
              <a:ext uri="{FF2B5EF4-FFF2-40B4-BE49-F238E27FC236}">
                <a16:creationId xmlns="" xmlns:a16="http://schemas.microsoft.com/office/drawing/2014/main" id="{52BD5E3B-05B6-4212-9D0F-BE985A412E5F}"/>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8821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grpSp>
        <p:nvGrpSpPr>
          <p:cNvPr id="146" name="PA-组合 195">
            <a:extLst>
              <a:ext uri="{FF2B5EF4-FFF2-40B4-BE49-F238E27FC236}">
                <a16:creationId xmlns="" xmlns:a16="http://schemas.microsoft.com/office/drawing/2014/main" id="{B5F237DA-D40E-4772-BED7-35E6B2D19D17}"/>
              </a:ext>
            </a:extLst>
          </p:cNvPr>
          <p:cNvGrpSpPr/>
          <p:nvPr>
            <p:custDataLst>
              <p:tags r:id="rId1"/>
            </p:custDataLst>
          </p:nvPr>
        </p:nvGrpSpPr>
        <p:grpSpPr>
          <a:xfrm rot="7781543">
            <a:off x="-2770382" y="-3080678"/>
            <a:ext cx="19177252" cy="14029004"/>
            <a:chOff x="182880" y="-2758440"/>
            <a:chExt cx="16206673" cy="11855895"/>
          </a:xfrm>
        </p:grpSpPr>
        <p:sp>
          <p:nvSpPr>
            <p:cNvPr id="147" name="PA-弧形 196">
              <a:extLst>
                <a:ext uri="{FF2B5EF4-FFF2-40B4-BE49-F238E27FC236}">
                  <a16:creationId xmlns="" xmlns:a16="http://schemas.microsoft.com/office/drawing/2014/main" id="{FAC279A4-EFEE-4B07-9774-A65808FC8D45}"/>
                </a:ext>
              </a:extLst>
            </p:cNvPr>
            <p:cNvSpPr/>
            <p:nvPr>
              <p:custDataLst>
                <p:tags r:id="rId97"/>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8" name="PA-弧形 197">
              <a:extLst>
                <a:ext uri="{FF2B5EF4-FFF2-40B4-BE49-F238E27FC236}">
                  <a16:creationId xmlns="" xmlns:a16="http://schemas.microsoft.com/office/drawing/2014/main" id="{6601EB9D-DB93-4209-BDD0-B34842F53B51}"/>
                </a:ext>
              </a:extLst>
            </p:cNvPr>
            <p:cNvSpPr/>
            <p:nvPr>
              <p:custDataLst>
                <p:tags r:id="rId98"/>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9" name="PA-弧形 198">
              <a:extLst>
                <a:ext uri="{FF2B5EF4-FFF2-40B4-BE49-F238E27FC236}">
                  <a16:creationId xmlns="" xmlns:a16="http://schemas.microsoft.com/office/drawing/2014/main" id="{B3B8AD1C-E407-4B0B-9582-B49A7825B90C}"/>
                </a:ext>
              </a:extLst>
            </p:cNvPr>
            <p:cNvSpPr/>
            <p:nvPr>
              <p:custDataLst>
                <p:tags r:id="rId99"/>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0" name="PA-弧形 199">
              <a:extLst>
                <a:ext uri="{FF2B5EF4-FFF2-40B4-BE49-F238E27FC236}">
                  <a16:creationId xmlns="" xmlns:a16="http://schemas.microsoft.com/office/drawing/2014/main" id="{8612B9AD-62F8-4294-9AEC-05AADCA40CC8}"/>
                </a:ext>
              </a:extLst>
            </p:cNvPr>
            <p:cNvSpPr/>
            <p:nvPr>
              <p:custDataLst>
                <p:tags r:id="rId100"/>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1" name="PA-弧形 200">
              <a:extLst>
                <a:ext uri="{FF2B5EF4-FFF2-40B4-BE49-F238E27FC236}">
                  <a16:creationId xmlns="" xmlns:a16="http://schemas.microsoft.com/office/drawing/2014/main" id="{D0C28AE7-381B-474A-8C14-9EA360306432}"/>
                </a:ext>
              </a:extLst>
            </p:cNvPr>
            <p:cNvSpPr/>
            <p:nvPr>
              <p:custDataLst>
                <p:tags r:id="rId101"/>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2" name="PA-弧形 201">
              <a:extLst>
                <a:ext uri="{FF2B5EF4-FFF2-40B4-BE49-F238E27FC236}">
                  <a16:creationId xmlns="" xmlns:a16="http://schemas.microsoft.com/office/drawing/2014/main" id="{2352079A-7632-4A14-9CEB-9965BF2B2CBD}"/>
                </a:ext>
              </a:extLst>
            </p:cNvPr>
            <p:cNvSpPr/>
            <p:nvPr>
              <p:custDataLst>
                <p:tags r:id="rId102"/>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3" name="PA-弧形 202">
              <a:extLst>
                <a:ext uri="{FF2B5EF4-FFF2-40B4-BE49-F238E27FC236}">
                  <a16:creationId xmlns="" xmlns:a16="http://schemas.microsoft.com/office/drawing/2014/main" id="{3653625D-EA43-4169-B59B-588A438A20DF}"/>
                </a:ext>
              </a:extLst>
            </p:cNvPr>
            <p:cNvSpPr/>
            <p:nvPr>
              <p:custDataLst>
                <p:tags r:id="rId103"/>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4" name="PA-弧形 203">
              <a:extLst>
                <a:ext uri="{FF2B5EF4-FFF2-40B4-BE49-F238E27FC236}">
                  <a16:creationId xmlns="" xmlns:a16="http://schemas.microsoft.com/office/drawing/2014/main" id="{38716B3E-B669-4F7F-80C6-7E771DEB7422}"/>
                </a:ext>
              </a:extLst>
            </p:cNvPr>
            <p:cNvSpPr/>
            <p:nvPr>
              <p:custDataLst>
                <p:tags r:id="rId104"/>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5" name="PA-弧形 204">
              <a:extLst>
                <a:ext uri="{FF2B5EF4-FFF2-40B4-BE49-F238E27FC236}">
                  <a16:creationId xmlns="" xmlns:a16="http://schemas.microsoft.com/office/drawing/2014/main" id="{24F85456-941D-47D8-AF89-FA4DAAE0B5C8}"/>
                </a:ext>
              </a:extLst>
            </p:cNvPr>
            <p:cNvSpPr/>
            <p:nvPr>
              <p:custDataLst>
                <p:tags r:id="rId105"/>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6" name="PA-弧形 205">
              <a:extLst>
                <a:ext uri="{FF2B5EF4-FFF2-40B4-BE49-F238E27FC236}">
                  <a16:creationId xmlns="" xmlns:a16="http://schemas.microsoft.com/office/drawing/2014/main" id="{2E189C9F-66FF-4065-8F48-A27C1C731AEA}"/>
                </a:ext>
              </a:extLst>
            </p:cNvPr>
            <p:cNvSpPr/>
            <p:nvPr>
              <p:custDataLst>
                <p:tags r:id="rId106"/>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7" name="PA-弧形 206">
              <a:extLst>
                <a:ext uri="{FF2B5EF4-FFF2-40B4-BE49-F238E27FC236}">
                  <a16:creationId xmlns="" xmlns:a16="http://schemas.microsoft.com/office/drawing/2014/main" id="{539ED26C-424E-4659-820D-DFC0CA87F5EB}"/>
                </a:ext>
              </a:extLst>
            </p:cNvPr>
            <p:cNvSpPr/>
            <p:nvPr>
              <p:custDataLst>
                <p:tags r:id="rId107"/>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8" name="PA-弧形 207">
              <a:extLst>
                <a:ext uri="{FF2B5EF4-FFF2-40B4-BE49-F238E27FC236}">
                  <a16:creationId xmlns="" xmlns:a16="http://schemas.microsoft.com/office/drawing/2014/main" id="{748BAD51-8542-4854-8A16-3BA101E4BC9C}"/>
                </a:ext>
              </a:extLst>
            </p:cNvPr>
            <p:cNvSpPr/>
            <p:nvPr>
              <p:custDataLst>
                <p:tags r:id="rId108"/>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9" name="PA-弧形 208">
              <a:extLst>
                <a:ext uri="{FF2B5EF4-FFF2-40B4-BE49-F238E27FC236}">
                  <a16:creationId xmlns="" xmlns:a16="http://schemas.microsoft.com/office/drawing/2014/main" id="{9A5FE280-FFF0-4D5C-9E73-E5C3FE6CE022}"/>
                </a:ext>
              </a:extLst>
            </p:cNvPr>
            <p:cNvSpPr/>
            <p:nvPr>
              <p:custDataLst>
                <p:tags r:id="rId109"/>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0" name="PA-弧形 209">
              <a:extLst>
                <a:ext uri="{FF2B5EF4-FFF2-40B4-BE49-F238E27FC236}">
                  <a16:creationId xmlns="" xmlns:a16="http://schemas.microsoft.com/office/drawing/2014/main" id="{CC94EAD0-A3BD-41A1-BF0F-8C474D844C17}"/>
                </a:ext>
              </a:extLst>
            </p:cNvPr>
            <p:cNvSpPr/>
            <p:nvPr>
              <p:custDataLst>
                <p:tags r:id="rId110"/>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1" name="PA-弧形 210">
              <a:extLst>
                <a:ext uri="{FF2B5EF4-FFF2-40B4-BE49-F238E27FC236}">
                  <a16:creationId xmlns="" xmlns:a16="http://schemas.microsoft.com/office/drawing/2014/main" id="{850516CF-A8AE-4507-9BAA-875787282F26}"/>
                </a:ext>
              </a:extLst>
            </p:cNvPr>
            <p:cNvSpPr/>
            <p:nvPr>
              <p:custDataLst>
                <p:tags r:id="rId111"/>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62" name="组合 161">
              <a:extLst>
                <a:ext uri="{FF2B5EF4-FFF2-40B4-BE49-F238E27FC236}">
                  <a16:creationId xmlns="" xmlns:a16="http://schemas.microsoft.com/office/drawing/2014/main" id="{655245AD-A57C-451A-AB10-B7AE1832528E}"/>
                </a:ext>
              </a:extLst>
            </p:cNvPr>
            <p:cNvGrpSpPr/>
            <p:nvPr/>
          </p:nvGrpSpPr>
          <p:grpSpPr>
            <a:xfrm>
              <a:off x="182880" y="-2758440"/>
              <a:ext cx="16206673" cy="11855895"/>
              <a:chOff x="182880" y="-2758440"/>
              <a:chExt cx="16206673" cy="11855895"/>
            </a:xfrm>
          </p:grpSpPr>
          <p:sp>
            <p:nvSpPr>
              <p:cNvPr id="163" name="PA-弧形 212">
                <a:extLst>
                  <a:ext uri="{FF2B5EF4-FFF2-40B4-BE49-F238E27FC236}">
                    <a16:creationId xmlns="" xmlns:a16="http://schemas.microsoft.com/office/drawing/2014/main" id="{1E5A2599-9335-4717-A796-1B9FE49BC934}"/>
                  </a:ext>
                </a:extLst>
              </p:cNvPr>
              <p:cNvSpPr/>
              <p:nvPr>
                <p:custDataLst>
                  <p:tags r:id="rId112"/>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4" name="PA-弧形 213">
                <a:extLst>
                  <a:ext uri="{FF2B5EF4-FFF2-40B4-BE49-F238E27FC236}">
                    <a16:creationId xmlns="" xmlns:a16="http://schemas.microsoft.com/office/drawing/2014/main" id="{9584F756-F296-4AA4-99A9-ED2508AE687E}"/>
                  </a:ext>
                </a:extLst>
              </p:cNvPr>
              <p:cNvSpPr/>
              <p:nvPr>
                <p:custDataLst>
                  <p:tags r:id="rId113"/>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5" name="PA-弧形 214">
                <a:extLst>
                  <a:ext uri="{FF2B5EF4-FFF2-40B4-BE49-F238E27FC236}">
                    <a16:creationId xmlns="" xmlns:a16="http://schemas.microsoft.com/office/drawing/2014/main" id="{CD950023-2A70-4AD5-A8BA-3AE7E2698BBD}"/>
                  </a:ext>
                </a:extLst>
              </p:cNvPr>
              <p:cNvSpPr/>
              <p:nvPr>
                <p:custDataLst>
                  <p:tags r:id="rId114"/>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6" name="PA-弧形 215">
                <a:extLst>
                  <a:ext uri="{FF2B5EF4-FFF2-40B4-BE49-F238E27FC236}">
                    <a16:creationId xmlns="" xmlns:a16="http://schemas.microsoft.com/office/drawing/2014/main" id="{985FA1F9-60D1-43A6-8703-B90EA862D503}"/>
                  </a:ext>
                </a:extLst>
              </p:cNvPr>
              <p:cNvSpPr/>
              <p:nvPr>
                <p:custDataLst>
                  <p:tags r:id="rId115"/>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7" name="PA-弧形 216">
                <a:extLst>
                  <a:ext uri="{FF2B5EF4-FFF2-40B4-BE49-F238E27FC236}">
                    <a16:creationId xmlns="" xmlns:a16="http://schemas.microsoft.com/office/drawing/2014/main" id="{E039D4F9-F51E-45C2-8589-C39A8E9B4BAA}"/>
                  </a:ext>
                </a:extLst>
              </p:cNvPr>
              <p:cNvSpPr/>
              <p:nvPr>
                <p:custDataLst>
                  <p:tags r:id="rId116"/>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8" name="PA-弧形 217">
                <a:extLst>
                  <a:ext uri="{FF2B5EF4-FFF2-40B4-BE49-F238E27FC236}">
                    <a16:creationId xmlns="" xmlns:a16="http://schemas.microsoft.com/office/drawing/2014/main" id="{C124D05A-B214-4946-B4EB-85FB95F37627}"/>
                  </a:ext>
                </a:extLst>
              </p:cNvPr>
              <p:cNvSpPr/>
              <p:nvPr>
                <p:custDataLst>
                  <p:tags r:id="rId117"/>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9" name="PA-弧形 218">
                <a:extLst>
                  <a:ext uri="{FF2B5EF4-FFF2-40B4-BE49-F238E27FC236}">
                    <a16:creationId xmlns="" xmlns:a16="http://schemas.microsoft.com/office/drawing/2014/main" id="{7AA40EA2-B914-4642-A9AA-B15D6B000611}"/>
                  </a:ext>
                </a:extLst>
              </p:cNvPr>
              <p:cNvSpPr/>
              <p:nvPr>
                <p:custDataLst>
                  <p:tags r:id="rId118"/>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0" name="PA-弧形 219">
                <a:extLst>
                  <a:ext uri="{FF2B5EF4-FFF2-40B4-BE49-F238E27FC236}">
                    <a16:creationId xmlns="" xmlns:a16="http://schemas.microsoft.com/office/drawing/2014/main" id="{608BE69E-BB68-44CB-B4B4-981DBC40096A}"/>
                  </a:ext>
                </a:extLst>
              </p:cNvPr>
              <p:cNvSpPr/>
              <p:nvPr>
                <p:custDataLst>
                  <p:tags r:id="rId119"/>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1" name="PA-弧形 220">
                <a:extLst>
                  <a:ext uri="{FF2B5EF4-FFF2-40B4-BE49-F238E27FC236}">
                    <a16:creationId xmlns="" xmlns:a16="http://schemas.microsoft.com/office/drawing/2014/main" id="{51407B73-D652-4EC4-8564-29D7B925D4EE}"/>
                  </a:ext>
                </a:extLst>
              </p:cNvPr>
              <p:cNvSpPr/>
              <p:nvPr>
                <p:custDataLst>
                  <p:tags r:id="rId120"/>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2" name="PA-弧形 221">
                <a:extLst>
                  <a:ext uri="{FF2B5EF4-FFF2-40B4-BE49-F238E27FC236}">
                    <a16:creationId xmlns="" xmlns:a16="http://schemas.microsoft.com/office/drawing/2014/main" id="{F342D7E7-05CF-437A-B99E-F4EB3E181AFD}"/>
                  </a:ext>
                </a:extLst>
              </p:cNvPr>
              <p:cNvSpPr/>
              <p:nvPr>
                <p:custDataLst>
                  <p:tags r:id="rId121"/>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3" name="PA-弧形 222">
                <a:extLst>
                  <a:ext uri="{FF2B5EF4-FFF2-40B4-BE49-F238E27FC236}">
                    <a16:creationId xmlns="" xmlns:a16="http://schemas.microsoft.com/office/drawing/2014/main" id="{79C88007-293F-471C-90A6-127983CB6193}"/>
                  </a:ext>
                </a:extLst>
              </p:cNvPr>
              <p:cNvSpPr/>
              <p:nvPr>
                <p:custDataLst>
                  <p:tags r:id="rId122"/>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4" name="PA-弧形 223">
                <a:extLst>
                  <a:ext uri="{FF2B5EF4-FFF2-40B4-BE49-F238E27FC236}">
                    <a16:creationId xmlns="" xmlns:a16="http://schemas.microsoft.com/office/drawing/2014/main" id="{80EE28AF-6353-4352-BA91-4797129FC64D}"/>
                  </a:ext>
                </a:extLst>
              </p:cNvPr>
              <p:cNvSpPr/>
              <p:nvPr>
                <p:custDataLst>
                  <p:tags r:id="rId123"/>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5" name="PA-弧形 224">
                <a:extLst>
                  <a:ext uri="{FF2B5EF4-FFF2-40B4-BE49-F238E27FC236}">
                    <a16:creationId xmlns="" xmlns:a16="http://schemas.microsoft.com/office/drawing/2014/main" id="{552FF159-BFA3-461D-A5FB-73EE6FD4DD28}"/>
                  </a:ext>
                </a:extLst>
              </p:cNvPr>
              <p:cNvSpPr/>
              <p:nvPr>
                <p:custDataLst>
                  <p:tags r:id="rId124"/>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6" name="PA-弧形 225">
                <a:extLst>
                  <a:ext uri="{FF2B5EF4-FFF2-40B4-BE49-F238E27FC236}">
                    <a16:creationId xmlns="" xmlns:a16="http://schemas.microsoft.com/office/drawing/2014/main" id="{09156B50-CAAE-424E-A466-69992AB6B201}"/>
                  </a:ext>
                </a:extLst>
              </p:cNvPr>
              <p:cNvSpPr/>
              <p:nvPr>
                <p:custDataLst>
                  <p:tags r:id="rId125"/>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7" name="PA-弧形 226">
                <a:extLst>
                  <a:ext uri="{FF2B5EF4-FFF2-40B4-BE49-F238E27FC236}">
                    <a16:creationId xmlns="" xmlns:a16="http://schemas.microsoft.com/office/drawing/2014/main" id="{383327DF-19DF-4D1B-82FB-85943B542F7B}"/>
                  </a:ext>
                </a:extLst>
              </p:cNvPr>
              <p:cNvSpPr/>
              <p:nvPr>
                <p:custDataLst>
                  <p:tags r:id="rId126"/>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8" name="PA-弧形 227">
                <a:extLst>
                  <a:ext uri="{FF2B5EF4-FFF2-40B4-BE49-F238E27FC236}">
                    <a16:creationId xmlns="" xmlns:a16="http://schemas.microsoft.com/office/drawing/2014/main" id="{FB23127B-4C46-498E-BC85-A297D802C77E}"/>
                  </a:ext>
                </a:extLst>
              </p:cNvPr>
              <p:cNvSpPr/>
              <p:nvPr>
                <p:custDataLst>
                  <p:tags r:id="rId127"/>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134" name="平行四边形 133">
            <a:extLst>
              <a:ext uri="{FF2B5EF4-FFF2-40B4-BE49-F238E27FC236}">
                <a16:creationId xmlns="" xmlns:a16="http://schemas.microsoft.com/office/drawing/2014/main" id="{C80F762C-F474-4DCF-B397-4C766388BC12}"/>
              </a:ext>
            </a:extLst>
          </p:cNvPr>
          <p:cNvSpPr/>
          <p:nvPr/>
        </p:nvSpPr>
        <p:spPr>
          <a:xfrm>
            <a:off x="6847369" y="-10535"/>
            <a:ext cx="8371540" cy="6858001"/>
          </a:xfrm>
          <a:prstGeom prst="parallelogram">
            <a:avLst>
              <a:gd name="adj" fmla="val 34234"/>
            </a:avLst>
          </a:pr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Arial"/>
              <a:ea typeface="微软雅黑 Light"/>
            </a:endParaRPr>
          </a:p>
        </p:txBody>
      </p:sp>
      <p:sp>
        <p:nvSpPr>
          <p:cNvPr id="3" name="平行四边形 2">
            <a:extLst>
              <a:ext uri="{FF2B5EF4-FFF2-40B4-BE49-F238E27FC236}">
                <a16:creationId xmlns="" xmlns:a16="http://schemas.microsoft.com/office/drawing/2014/main" id="{4D013B66-B159-4B4A-AA90-8E25387FB2B0}"/>
              </a:ext>
            </a:extLst>
          </p:cNvPr>
          <p:cNvSpPr/>
          <p:nvPr/>
        </p:nvSpPr>
        <p:spPr>
          <a:xfrm>
            <a:off x="7091617" y="-2"/>
            <a:ext cx="8371540" cy="6858001"/>
          </a:xfrm>
          <a:prstGeom prst="parallelogram">
            <a:avLst>
              <a:gd name="adj" fmla="val 34234"/>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grpSp>
        <p:nvGrpSpPr>
          <p:cNvPr id="18" name="组合 17">
            <a:extLst>
              <a:ext uri="{FF2B5EF4-FFF2-40B4-BE49-F238E27FC236}">
                <a16:creationId xmlns="" xmlns:a16="http://schemas.microsoft.com/office/drawing/2014/main" id="{55D4F613-5478-4BA5-8027-28D73C9AE2DF}"/>
              </a:ext>
            </a:extLst>
          </p:cNvPr>
          <p:cNvGrpSpPr/>
          <p:nvPr/>
        </p:nvGrpSpPr>
        <p:grpSpPr>
          <a:xfrm>
            <a:off x="6455178" y="1908208"/>
            <a:ext cx="3438280" cy="920932"/>
            <a:chOff x="7333037" y="1558236"/>
            <a:chExt cx="3438280" cy="920932"/>
          </a:xfrm>
        </p:grpSpPr>
        <p:grpSp>
          <p:nvGrpSpPr>
            <p:cNvPr id="286" name="PA-组合 7">
              <a:extLst>
                <a:ext uri="{FF2B5EF4-FFF2-40B4-BE49-F238E27FC236}">
                  <a16:creationId xmlns="" xmlns:a16="http://schemas.microsoft.com/office/drawing/2014/main" id="{FDB38478-5953-46BA-A8DC-B66A87F546AF}"/>
                </a:ext>
              </a:extLst>
            </p:cNvPr>
            <p:cNvGrpSpPr/>
            <p:nvPr>
              <p:custDataLst>
                <p:tags r:id="rId83"/>
              </p:custDataLst>
            </p:nvPr>
          </p:nvGrpSpPr>
          <p:grpSpPr>
            <a:xfrm flipH="1">
              <a:off x="7792060" y="1558236"/>
              <a:ext cx="800152" cy="84731"/>
              <a:chOff x="1853414" y="1574593"/>
              <a:chExt cx="849333" cy="64622"/>
            </a:xfrm>
          </p:grpSpPr>
          <p:sp>
            <p:nvSpPr>
              <p:cNvPr id="287" name="PA-平行四边形 143">
                <a:extLst>
                  <a:ext uri="{FF2B5EF4-FFF2-40B4-BE49-F238E27FC236}">
                    <a16:creationId xmlns="" xmlns:a16="http://schemas.microsoft.com/office/drawing/2014/main" id="{78645EAA-AB28-4D2E-9C67-01752079FC99}"/>
                  </a:ext>
                </a:extLst>
              </p:cNvPr>
              <p:cNvSpPr/>
              <p:nvPr>
                <p:custDataLst>
                  <p:tags r:id="rId84"/>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8" name="PA-任意多边形 9">
                <a:extLst>
                  <a:ext uri="{FF2B5EF4-FFF2-40B4-BE49-F238E27FC236}">
                    <a16:creationId xmlns="" xmlns:a16="http://schemas.microsoft.com/office/drawing/2014/main" id="{1962D900-4892-4624-9E58-1B33717D9008}"/>
                  </a:ext>
                </a:extLst>
              </p:cNvPr>
              <p:cNvSpPr/>
              <p:nvPr>
                <p:custDataLst>
                  <p:tags r:id="rId85"/>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89" name="PA-任意多边形 10">
                <a:extLst>
                  <a:ext uri="{FF2B5EF4-FFF2-40B4-BE49-F238E27FC236}">
                    <a16:creationId xmlns="" xmlns:a16="http://schemas.microsoft.com/office/drawing/2014/main" id="{F4DF1752-6AB4-4461-B36B-30ACED60CC04}"/>
                  </a:ext>
                </a:extLst>
              </p:cNvPr>
              <p:cNvSpPr/>
              <p:nvPr>
                <p:custDataLst>
                  <p:tags r:id="rId86"/>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0" name="PA-任意多边形 11">
                <a:extLst>
                  <a:ext uri="{FF2B5EF4-FFF2-40B4-BE49-F238E27FC236}">
                    <a16:creationId xmlns="" xmlns:a16="http://schemas.microsoft.com/office/drawing/2014/main" id="{48A05F89-EFB5-4473-9DDB-131557D8F8A8}"/>
                  </a:ext>
                </a:extLst>
              </p:cNvPr>
              <p:cNvSpPr/>
              <p:nvPr>
                <p:custDataLst>
                  <p:tags r:id="rId87"/>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1" name="PA-任意多边形 12">
                <a:extLst>
                  <a:ext uri="{FF2B5EF4-FFF2-40B4-BE49-F238E27FC236}">
                    <a16:creationId xmlns="" xmlns:a16="http://schemas.microsoft.com/office/drawing/2014/main" id="{CB6D3745-A48F-4B83-BE63-125768563D1A}"/>
                  </a:ext>
                </a:extLst>
              </p:cNvPr>
              <p:cNvSpPr/>
              <p:nvPr>
                <p:custDataLst>
                  <p:tags r:id="rId88"/>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2" name="PA-任意多边形 13">
                <a:extLst>
                  <a:ext uri="{FF2B5EF4-FFF2-40B4-BE49-F238E27FC236}">
                    <a16:creationId xmlns="" xmlns:a16="http://schemas.microsoft.com/office/drawing/2014/main" id="{9057E490-545A-4FF1-913D-5A0429BE5368}"/>
                  </a:ext>
                </a:extLst>
              </p:cNvPr>
              <p:cNvSpPr/>
              <p:nvPr>
                <p:custDataLst>
                  <p:tags r:id="rId89"/>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3" name="PA-任意多边形 14">
                <a:extLst>
                  <a:ext uri="{FF2B5EF4-FFF2-40B4-BE49-F238E27FC236}">
                    <a16:creationId xmlns="" xmlns:a16="http://schemas.microsoft.com/office/drawing/2014/main" id="{5C707B1A-4501-4A5B-B561-443EF2EF3232}"/>
                  </a:ext>
                </a:extLst>
              </p:cNvPr>
              <p:cNvSpPr/>
              <p:nvPr>
                <p:custDataLst>
                  <p:tags r:id="rId90"/>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4" name="PA-任意多边形 15">
                <a:extLst>
                  <a:ext uri="{FF2B5EF4-FFF2-40B4-BE49-F238E27FC236}">
                    <a16:creationId xmlns="" xmlns:a16="http://schemas.microsoft.com/office/drawing/2014/main" id="{800A3436-04D9-4E50-A6B5-3E8F3747EA92}"/>
                  </a:ext>
                </a:extLst>
              </p:cNvPr>
              <p:cNvSpPr/>
              <p:nvPr>
                <p:custDataLst>
                  <p:tags r:id="rId91"/>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5" name="PA-任意多边形 16">
                <a:extLst>
                  <a:ext uri="{FF2B5EF4-FFF2-40B4-BE49-F238E27FC236}">
                    <a16:creationId xmlns="" xmlns:a16="http://schemas.microsoft.com/office/drawing/2014/main" id="{97F7FC39-5031-4E67-9710-00C87A943B26}"/>
                  </a:ext>
                </a:extLst>
              </p:cNvPr>
              <p:cNvSpPr/>
              <p:nvPr>
                <p:custDataLst>
                  <p:tags r:id="rId92"/>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6" name="PA-任意多边形 17">
                <a:extLst>
                  <a:ext uri="{FF2B5EF4-FFF2-40B4-BE49-F238E27FC236}">
                    <a16:creationId xmlns="" xmlns:a16="http://schemas.microsoft.com/office/drawing/2014/main" id="{E596FC01-287C-4357-8843-60E9E49DB2D8}"/>
                  </a:ext>
                </a:extLst>
              </p:cNvPr>
              <p:cNvSpPr/>
              <p:nvPr>
                <p:custDataLst>
                  <p:tags r:id="rId93"/>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7" name="PA-任意多边形 18">
                <a:extLst>
                  <a:ext uri="{FF2B5EF4-FFF2-40B4-BE49-F238E27FC236}">
                    <a16:creationId xmlns="" xmlns:a16="http://schemas.microsoft.com/office/drawing/2014/main" id="{0ABA307F-BCC5-424D-8410-CF7AC1FA83B4}"/>
                  </a:ext>
                </a:extLst>
              </p:cNvPr>
              <p:cNvSpPr/>
              <p:nvPr>
                <p:custDataLst>
                  <p:tags r:id="rId94"/>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8" name="PA-任意多边形 19">
                <a:extLst>
                  <a:ext uri="{FF2B5EF4-FFF2-40B4-BE49-F238E27FC236}">
                    <a16:creationId xmlns="" xmlns:a16="http://schemas.microsoft.com/office/drawing/2014/main" id="{C79AE184-E5E0-45C1-A220-47B3DF076F47}"/>
                  </a:ext>
                </a:extLst>
              </p:cNvPr>
              <p:cNvSpPr/>
              <p:nvPr>
                <p:custDataLst>
                  <p:tags r:id="rId95"/>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99" name="PA-平行四边形 155">
                <a:extLst>
                  <a:ext uri="{FF2B5EF4-FFF2-40B4-BE49-F238E27FC236}">
                    <a16:creationId xmlns="" xmlns:a16="http://schemas.microsoft.com/office/drawing/2014/main" id="{3668E729-7666-45BA-96D0-F2CB4C6BCCD3}"/>
                  </a:ext>
                </a:extLst>
              </p:cNvPr>
              <p:cNvSpPr/>
              <p:nvPr>
                <p:custDataLst>
                  <p:tags r:id="rId96"/>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315" name="任意多边形: 形状 314">
              <a:extLst>
                <a:ext uri="{FF2B5EF4-FFF2-40B4-BE49-F238E27FC236}">
                  <a16:creationId xmlns="" xmlns:a16="http://schemas.microsoft.com/office/drawing/2014/main" id="{4F3B7267-EF8C-4D93-9415-F01E9EAFF7C2}"/>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80" name="任意多边形: 形状 279">
              <a:extLst>
                <a:ext uri="{FF2B5EF4-FFF2-40B4-BE49-F238E27FC236}">
                  <a16:creationId xmlns="" xmlns:a16="http://schemas.microsoft.com/office/drawing/2014/main" id="{3F42FCD2-AC35-4E6D-B627-A5D8308F0D4E}"/>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grpSp>
        <p:nvGrpSpPr>
          <p:cNvPr id="316" name="组合 315">
            <a:extLst>
              <a:ext uri="{FF2B5EF4-FFF2-40B4-BE49-F238E27FC236}">
                <a16:creationId xmlns="" xmlns:a16="http://schemas.microsoft.com/office/drawing/2014/main" id="{29AB2D32-5519-4416-8879-5E70845BC02A}"/>
              </a:ext>
            </a:extLst>
          </p:cNvPr>
          <p:cNvGrpSpPr/>
          <p:nvPr/>
        </p:nvGrpSpPr>
        <p:grpSpPr>
          <a:xfrm>
            <a:off x="6114206" y="3037032"/>
            <a:ext cx="3438280" cy="920932"/>
            <a:chOff x="7333037" y="1558236"/>
            <a:chExt cx="3438280" cy="920932"/>
          </a:xfrm>
        </p:grpSpPr>
        <p:grpSp>
          <p:nvGrpSpPr>
            <p:cNvPr id="317" name="PA-组合 7">
              <a:extLst>
                <a:ext uri="{FF2B5EF4-FFF2-40B4-BE49-F238E27FC236}">
                  <a16:creationId xmlns="" xmlns:a16="http://schemas.microsoft.com/office/drawing/2014/main" id="{BF310B4C-4CED-4C3A-AC20-4AE4B1DA8F9D}"/>
                </a:ext>
              </a:extLst>
            </p:cNvPr>
            <p:cNvGrpSpPr/>
            <p:nvPr>
              <p:custDataLst>
                <p:tags r:id="rId69"/>
              </p:custDataLst>
            </p:nvPr>
          </p:nvGrpSpPr>
          <p:grpSpPr>
            <a:xfrm flipH="1">
              <a:off x="7792060" y="1558236"/>
              <a:ext cx="800152" cy="84731"/>
              <a:chOff x="1853414" y="1574593"/>
              <a:chExt cx="849333" cy="64622"/>
            </a:xfrm>
          </p:grpSpPr>
          <p:sp>
            <p:nvSpPr>
              <p:cNvPr id="320" name="PA-平行四边形 143">
                <a:extLst>
                  <a:ext uri="{FF2B5EF4-FFF2-40B4-BE49-F238E27FC236}">
                    <a16:creationId xmlns="" xmlns:a16="http://schemas.microsoft.com/office/drawing/2014/main" id="{E9D8A183-2F89-4969-BBF6-D69CBD47E6FB}"/>
                  </a:ext>
                </a:extLst>
              </p:cNvPr>
              <p:cNvSpPr/>
              <p:nvPr>
                <p:custDataLst>
                  <p:tags r:id="rId70"/>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1" name="PA-任意多边形 9">
                <a:extLst>
                  <a:ext uri="{FF2B5EF4-FFF2-40B4-BE49-F238E27FC236}">
                    <a16:creationId xmlns="" xmlns:a16="http://schemas.microsoft.com/office/drawing/2014/main" id="{B7E5ED9B-1A8E-4D36-9E5B-437F158EFE3C}"/>
                  </a:ext>
                </a:extLst>
              </p:cNvPr>
              <p:cNvSpPr/>
              <p:nvPr>
                <p:custDataLst>
                  <p:tags r:id="rId71"/>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2" name="PA-任意多边形 10">
                <a:extLst>
                  <a:ext uri="{FF2B5EF4-FFF2-40B4-BE49-F238E27FC236}">
                    <a16:creationId xmlns="" xmlns:a16="http://schemas.microsoft.com/office/drawing/2014/main" id="{F9A71A66-85EB-42A9-931A-22AC68461B54}"/>
                  </a:ext>
                </a:extLst>
              </p:cNvPr>
              <p:cNvSpPr/>
              <p:nvPr>
                <p:custDataLst>
                  <p:tags r:id="rId72"/>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3" name="PA-任意多边形 11">
                <a:extLst>
                  <a:ext uri="{FF2B5EF4-FFF2-40B4-BE49-F238E27FC236}">
                    <a16:creationId xmlns="" xmlns:a16="http://schemas.microsoft.com/office/drawing/2014/main" id="{0BD6C199-B629-49A3-A941-31CBEA51F86B}"/>
                  </a:ext>
                </a:extLst>
              </p:cNvPr>
              <p:cNvSpPr/>
              <p:nvPr>
                <p:custDataLst>
                  <p:tags r:id="rId73"/>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4" name="PA-任意多边形 12">
                <a:extLst>
                  <a:ext uri="{FF2B5EF4-FFF2-40B4-BE49-F238E27FC236}">
                    <a16:creationId xmlns="" xmlns:a16="http://schemas.microsoft.com/office/drawing/2014/main" id="{57690C9E-F0DD-4638-AF46-1B050EA9BAE3}"/>
                  </a:ext>
                </a:extLst>
              </p:cNvPr>
              <p:cNvSpPr/>
              <p:nvPr>
                <p:custDataLst>
                  <p:tags r:id="rId74"/>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5" name="PA-任意多边形 13">
                <a:extLst>
                  <a:ext uri="{FF2B5EF4-FFF2-40B4-BE49-F238E27FC236}">
                    <a16:creationId xmlns="" xmlns:a16="http://schemas.microsoft.com/office/drawing/2014/main" id="{8DA8B74F-07A7-4D87-AEB0-A037CA04AB4A}"/>
                  </a:ext>
                </a:extLst>
              </p:cNvPr>
              <p:cNvSpPr/>
              <p:nvPr>
                <p:custDataLst>
                  <p:tags r:id="rId75"/>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6" name="PA-任意多边形 14">
                <a:extLst>
                  <a:ext uri="{FF2B5EF4-FFF2-40B4-BE49-F238E27FC236}">
                    <a16:creationId xmlns="" xmlns:a16="http://schemas.microsoft.com/office/drawing/2014/main" id="{C09D7738-02E9-4045-A445-A1AB6A58F70B}"/>
                  </a:ext>
                </a:extLst>
              </p:cNvPr>
              <p:cNvSpPr/>
              <p:nvPr>
                <p:custDataLst>
                  <p:tags r:id="rId76"/>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7" name="PA-任意多边形 15">
                <a:extLst>
                  <a:ext uri="{FF2B5EF4-FFF2-40B4-BE49-F238E27FC236}">
                    <a16:creationId xmlns="" xmlns:a16="http://schemas.microsoft.com/office/drawing/2014/main" id="{2E839D0D-A543-4889-A816-9E626C5FE203}"/>
                  </a:ext>
                </a:extLst>
              </p:cNvPr>
              <p:cNvSpPr/>
              <p:nvPr>
                <p:custDataLst>
                  <p:tags r:id="rId77"/>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8" name="PA-任意多边形 16">
                <a:extLst>
                  <a:ext uri="{FF2B5EF4-FFF2-40B4-BE49-F238E27FC236}">
                    <a16:creationId xmlns="" xmlns:a16="http://schemas.microsoft.com/office/drawing/2014/main" id="{66C74E3E-AFF9-48D1-90FF-39F4B9E7EB6E}"/>
                  </a:ext>
                </a:extLst>
              </p:cNvPr>
              <p:cNvSpPr/>
              <p:nvPr>
                <p:custDataLst>
                  <p:tags r:id="rId78"/>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29" name="PA-任意多边形 17">
                <a:extLst>
                  <a:ext uri="{FF2B5EF4-FFF2-40B4-BE49-F238E27FC236}">
                    <a16:creationId xmlns="" xmlns:a16="http://schemas.microsoft.com/office/drawing/2014/main" id="{030D12EA-F1E9-4958-86D4-C3C3499C859D}"/>
                  </a:ext>
                </a:extLst>
              </p:cNvPr>
              <p:cNvSpPr/>
              <p:nvPr>
                <p:custDataLst>
                  <p:tags r:id="rId79"/>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30" name="PA-任意多边形 18">
                <a:extLst>
                  <a:ext uri="{FF2B5EF4-FFF2-40B4-BE49-F238E27FC236}">
                    <a16:creationId xmlns="" xmlns:a16="http://schemas.microsoft.com/office/drawing/2014/main" id="{06B49F2A-EE49-42DB-8D12-8C9516413EE1}"/>
                  </a:ext>
                </a:extLst>
              </p:cNvPr>
              <p:cNvSpPr/>
              <p:nvPr>
                <p:custDataLst>
                  <p:tags r:id="rId80"/>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31" name="PA-任意多边形 19">
                <a:extLst>
                  <a:ext uri="{FF2B5EF4-FFF2-40B4-BE49-F238E27FC236}">
                    <a16:creationId xmlns="" xmlns:a16="http://schemas.microsoft.com/office/drawing/2014/main" id="{D9F56492-F5AC-4411-92A4-D56FA14803F9}"/>
                  </a:ext>
                </a:extLst>
              </p:cNvPr>
              <p:cNvSpPr/>
              <p:nvPr>
                <p:custDataLst>
                  <p:tags r:id="rId81"/>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32" name="PA-平行四边形 155">
                <a:extLst>
                  <a:ext uri="{FF2B5EF4-FFF2-40B4-BE49-F238E27FC236}">
                    <a16:creationId xmlns="" xmlns:a16="http://schemas.microsoft.com/office/drawing/2014/main" id="{BB2A5550-A7CA-482E-86E4-3E6C9F852C12}"/>
                  </a:ext>
                </a:extLst>
              </p:cNvPr>
              <p:cNvSpPr/>
              <p:nvPr>
                <p:custDataLst>
                  <p:tags r:id="rId82"/>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318" name="任意多边形: 形状 317">
              <a:extLst>
                <a:ext uri="{FF2B5EF4-FFF2-40B4-BE49-F238E27FC236}">
                  <a16:creationId xmlns="" xmlns:a16="http://schemas.microsoft.com/office/drawing/2014/main" id="{1DE8C4BB-5BCD-4379-9527-CF68B687111A}"/>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319" name="任意多边形: 形状 318">
              <a:extLst>
                <a:ext uri="{FF2B5EF4-FFF2-40B4-BE49-F238E27FC236}">
                  <a16:creationId xmlns="" xmlns:a16="http://schemas.microsoft.com/office/drawing/2014/main" id="{F88730FF-4FE4-462C-9E0C-75973B74E371}"/>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grpSp>
        <p:nvGrpSpPr>
          <p:cNvPr id="333" name="组合 332">
            <a:extLst>
              <a:ext uri="{FF2B5EF4-FFF2-40B4-BE49-F238E27FC236}">
                <a16:creationId xmlns="" xmlns:a16="http://schemas.microsoft.com/office/drawing/2014/main" id="{C53D44EB-3A0C-4E52-AF95-F1AF19F324A1}"/>
              </a:ext>
            </a:extLst>
          </p:cNvPr>
          <p:cNvGrpSpPr/>
          <p:nvPr/>
        </p:nvGrpSpPr>
        <p:grpSpPr>
          <a:xfrm>
            <a:off x="5773234" y="4165856"/>
            <a:ext cx="3438280" cy="920932"/>
            <a:chOff x="7333037" y="1558236"/>
            <a:chExt cx="3438280" cy="920932"/>
          </a:xfrm>
        </p:grpSpPr>
        <p:grpSp>
          <p:nvGrpSpPr>
            <p:cNvPr id="334" name="PA-组合 7">
              <a:extLst>
                <a:ext uri="{FF2B5EF4-FFF2-40B4-BE49-F238E27FC236}">
                  <a16:creationId xmlns="" xmlns:a16="http://schemas.microsoft.com/office/drawing/2014/main" id="{A2DDA239-1DDF-4A6E-8162-140661DF599A}"/>
                </a:ext>
              </a:extLst>
            </p:cNvPr>
            <p:cNvGrpSpPr/>
            <p:nvPr>
              <p:custDataLst>
                <p:tags r:id="rId55"/>
              </p:custDataLst>
            </p:nvPr>
          </p:nvGrpSpPr>
          <p:grpSpPr>
            <a:xfrm flipH="1">
              <a:off x="7792060" y="1558236"/>
              <a:ext cx="800152" cy="84731"/>
              <a:chOff x="1853414" y="1574593"/>
              <a:chExt cx="849333" cy="64622"/>
            </a:xfrm>
          </p:grpSpPr>
          <p:sp>
            <p:nvSpPr>
              <p:cNvPr id="337" name="PA-平行四边形 143">
                <a:extLst>
                  <a:ext uri="{FF2B5EF4-FFF2-40B4-BE49-F238E27FC236}">
                    <a16:creationId xmlns="" xmlns:a16="http://schemas.microsoft.com/office/drawing/2014/main" id="{A8414FC6-9078-4622-A9D2-85434011AF68}"/>
                  </a:ext>
                </a:extLst>
              </p:cNvPr>
              <p:cNvSpPr/>
              <p:nvPr>
                <p:custDataLst>
                  <p:tags r:id="rId56"/>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8" name="PA-任意多边形 9">
                <a:extLst>
                  <a:ext uri="{FF2B5EF4-FFF2-40B4-BE49-F238E27FC236}">
                    <a16:creationId xmlns="" xmlns:a16="http://schemas.microsoft.com/office/drawing/2014/main" id="{CDAE1980-4B1C-49B9-B150-EC6294992D8D}"/>
                  </a:ext>
                </a:extLst>
              </p:cNvPr>
              <p:cNvSpPr/>
              <p:nvPr>
                <p:custDataLst>
                  <p:tags r:id="rId57"/>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39" name="PA-任意多边形 10">
                <a:extLst>
                  <a:ext uri="{FF2B5EF4-FFF2-40B4-BE49-F238E27FC236}">
                    <a16:creationId xmlns="" xmlns:a16="http://schemas.microsoft.com/office/drawing/2014/main" id="{4F6BFDEE-7C40-4612-9B07-F56724354647}"/>
                  </a:ext>
                </a:extLst>
              </p:cNvPr>
              <p:cNvSpPr/>
              <p:nvPr>
                <p:custDataLst>
                  <p:tags r:id="rId58"/>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0" name="PA-任意多边形 11">
                <a:extLst>
                  <a:ext uri="{FF2B5EF4-FFF2-40B4-BE49-F238E27FC236}">
                    <a16:creationId xmlns="" xmlns:a16="http://schemas.microsoft.com/office/drawing/2014/main" id="{61D94065-9265-4790-B3CC-165D52FD2225}"/>
                  </a:ext>
                </a:extLst>
              </p:cNvPr>
              <p:cNvSpPr/>
              <p:nvPr>
                <p:custDataLst>
                  <p:tags r:id="rId59"/>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1" name="PA-任意多边形 12">
                <a:extLst>
                  <a:ext uri="{FF2B5EF4-FFF2-40B4-BE49-F238E27FC236}">
                    <a16:creationId xmlns="" xmlns:a16="http://schemas.microsoft.com/office/drawing/2014/main" id="{BA9383F8-09D8-4C92-A222-B95E3295F4A2}"/>
                  </a:ext>
                </a:extLst>
              </p:cNvPr>
              <p:cNvSpPr/>
              <p:nvPr>
                <p:custDataLst>
                  <p:tags r:id="rId60"/>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2" name="PA-任意多边形 13">
                <a:extLst>
                  <a:ext uri="{FF2B5EF4-FFF2-40B4-BE49-F238E27FC236}">
                    <a16:creationId xmlns="" xmlns:a16="http://schemas.microsoft.com/office/drawing/2014/main" id="{DF4D4808-E108-4D4F-A977-94C5EDD9B9CF}"/>
                  </a:ext>
                </a:extLst>
              </p:cNvPr>
              <p:cNvSpPr/>
              <p:nvPr>
                <p:custDataLst>
                  <p:tags r:id="rId61"/>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3" name="PA-任意多边形 14">
                <a:extLst>
                  <a:ext uri="{FF2B5EF4-FFF2-40B4-BE49-F238E27FC236}">
                    <a16:creationId xmlns="" xmlns:a16="http://schemas.microsoft.com/office/drawing/2014/main" id="{F496DF00-2274-4892-B465-9BF06B6084D6}"/>
                  </a:ext>
                </a:extLst>
              </p:cNvPr>
              <p:cNvSpPr/>
              <p:nvPr>
                <p:custDataLst>
                  <p:tags r:id="rId62"/>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4" name="PA-任意多边形 15">
                <a:extLst>
                  <a:ext uri="{FF2B5EF4-FFF2-40B4-BE49-F238E27FC236}">
                    <a16:creationId xmlns="" xmlns:a16="http://schemas.microsoft.com/office/drawing/2014/main" id="{883F78A0-3EA3-4165-A67E-835E94F258C2}"/>
                  </a:ext>
                </a:extLst>
              </p:cNvPr>
              <p:cNvSpPr/>
              <p:nvPr>
                <p:custDataLst>
                  <p:tags r:id="rId63"/>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5" name="PA-任意多边形 16">
                <a:extLst>
                  <a:ext uri="{FF2B5EF4-FFF2-40B4-BE49-F238E27FC236}">
                    <a16:creationId xmlns="" xmlns:a16="http://schemas.microsoft.com/office/drawing/2014/main" id="{30039629-8EC1-4ABE-A6E0-A0E71B0C6A47}"/>
                  </a:ext>
                </a:extLst>
              </p:cNvPr>
              <p:cNvSpPr/>
              <p:nvPr>
                <p:custDataLst>
                  <p:tags r:id="rId64"/>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6" name="PA-任意多边形 17">
                <a:extLst>
                  <a:ext uri="{FF2B5EF4-FFF2-40B4-BE49-F238E27FC236}">
                    <a16:creationId xmlns="" xmlns:a16="http://schemas.microsoft.com/office/drawing/2014/main" id="{2E43DD0A-9B75-4307-88AC-439E08312221}"/>
                  </a:ext>
                </a:extLst>
              </p:cNvPr>
              <p:cNvSpPr/>
              <p:nvPr>
                <p:custDataLst>
                  <p:tags r:id="rId65"/>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7" name="PA-任意多边形 18">
                <a:extLst>
                  <a:ext uri="{FF2B5EF4-FFF2-40B4-BE49-F238E27FC236}">
                    <a16:creationId xmlns="" xmlns:a16="http://schemas.microsoft.com/office/drawing/2014/main" id="{4ACA1829-CF23-4315-BC64-B3FDD690B9B9}"/>
                  </a:ext>
                </a:extLst>
              </p:cNvPr>
              <p:cNvSpPr/>
              <p:nvPr>
                <p:custDataLst>
                  <p:tags r:id="rId66"/>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8" name="PA-任意多边形 19">
                <a:extLst>
                  <a:ext uri="{FF2B5EF4-FFF2-40B4-BE49-F238E27FC236}">
                    <a16:creationId xmlns="" xmlns:a16="http://schemas.microsoft.com/office/drawing/2014/main" id="{4EF0CF08-B9E9-49B5-9583-B1ECCB1A2BB6}"/>
                  </a:ext>
                </a:extLst>
              </p:cNvPr>
              <p:cNvSpPr/>
              <p:nvPr>
                <p:custDataLst>
                  <p:tags r:id="rId67"/>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49" name="PA-平行四边形 155">
                <a:extLst>
                  <a:ext uri="{FF2B5EF4-FFF2-40B4-BE49-F238E27FC236}">
                    <a16:creationId xmlns="" xmlns:a16="http://schemas.microsoft.com/office/drawing/2014/main" id="{88A3BB26-0799-44B5-8443-6CD8F5601D24}"/>
                  </a:ext>
                </a:extLst>
              </p:cNvPr>
              <p:cNvSpPr/>
              <p:nvPr>
                <p:custDataLst>
                  <p:tags r:id="rId68"/>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335" name="任意多边形: 形状 334">
              <a:extLst>
                <a:ext uri="{FF2B5EF4-FFF2-40B4-BE49-F238E27FC236}">
                  <a16:creationId xmlns="" xmlns:a16="http://schemas.microsoft.com/office/drawing/2014/main" id="{BF11F90A-5F3E-4107-ABEA-AB8AB9CAFB90}"/>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336" name="任意多边形: 形状 335">
              <a:extLst>
                <a:ext uri="{FF2B5EF4-FFF2-40B4-BE49-F238E27FC236}">
                  <a16:creationId xmlns="" xmlns:a16="http://schemas.microsoft.com/office/drawing/2014/main" id="{E6F6DF8B-0320-45C6-9B44-B3CED2535EDE}"/>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grpSp>
        <p:nvGrpSpPr>
          <p:cNvPr id="350" name="组合 349">
            <a:extLst>
              <a:ext uri="{FF2B5EF4-FFF2-40B4-BE49-F238E27FC236}">
                <a16:creationId xmlns="" xmlns:a16="http://schemas.microsoft.com/office/drawing/2014/main" id="{F36D57A6-9210-4575-B431-A7D5190F343B}"/>
              </a:ext>
            </a:extLst>
          </p:cNvPr>
          <p:cNvGrpSpPr/>
          <p:nvPr/>
        </p:nvGrpSpPr>
        <p:grpSpPr>
          <a:xfrm>
            <a:off x="5432262" y="5294681"/>
            <a:ext cx="3438280" cy="920932"/>
            <a:chOff x="7333037" y="1558236"/>
            <a:chExt cx="3438280" cy="920932"/>
          </a:xfrm>
        </p:grpSpPr>
        <p:grpSp>
          <p:nvGrpSpPr>
            <p:cNvPr id="351" name="PA-组合 7">
              <a:extLst>
                <a:ext uri="{FF2B5EF4-FFF2-40B4-BE49-F238E27FC236}">
                  <a16:creationId xmlns="" xmlns:a16="http://schemas.microsoft.com/office/drawing/2014/main" id="{3F78204F-114E-47B6-AD62-4DE9199CD426}"/>
                </a:ext>
              </a:extLst>
            </p:cNvPr>
            <p:cNvGrpSpPr/>
            <p:nvPr>
              <p:custDataLst>
                <p:tags r:id="rId41"/>
              </p:custDataLst>
            </p:nvPr>
          </p:nvGrpSpPr>
          <p:grpSpPr>
            <a:xfrm flipH="1">
              <a:off x="7792060" y="1558236"/>
              <a:ext cx="800152" cy="84731"/>
              <a:chOff x="1853414" y="1574593"/>
              <a:chExt cx="849333" cy="64622"/>
            </a:xfrm>
          </p:grpSpPr>
          <p:sp>
            <p:nvSpPr>
              <p:cNvPr id="354" name="PA-平行四边形 143">
                <a:extLst>
                  <a:ext uri="{FF2B5EF4-FFF2-40B4-BE49-F238E27FC236}">
                    <a16:creationId xmlns="" xmlns:a16="http://schemas.microsoft.com/office/drawing/2014/main" id="{14814512-14F0-49A7-90C3-0D660600613C}"/>
                  </a:ext>
                </a:extLst>
              </p:cNvPr>
              <p:cNvSpPr/>
              <p:nvPr>
                <p:custDataLst>
                  <p:tags r:id="rId42"/>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5" name="PA-任意多边形 9">
                <a:extLst>
                  <a:ext uri="{FF2B5EF4-FFF2-40B4-BE49-F238E27FC236}">
                    <a16:creationId xmlns="" xmlns:a16="http://schemas.microsoft.com/office/drawing/2014/main" id="{C570722E-73ED-4B4D-AC33-F6BF16381DE5}"/>
                  </a:ext>
                </a:extLst>
              </p:cNvPr>
              <p:cNvSpPr/>
              <p:nvPr>
                <p:custDataLst>
                  <p:tags r:id="rId43"/>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56" name="PA-任意多边形 10">
                <a:extLst>
                  <a:ext uri="{FF2B5EF4-FFF2-40B4-BE49-F238E27FC236}">
                    <a16:creationId xmlns="" xmlns:a16="http://schemas.microsoft.com/office/drawing/2014/main" id="{0D16030C-4EDD-43D7-B5C3-185E50BB2C9F}"/>
                  </a:ext>
                </a:extLst>
              </p:cNvPr>
              <p:cNvSpPr/>
              <p:nvPr>
                <p:custDataLst>
                  <p:tags r:id="rId44"/>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57" name="PA-任意多边形 11">
                <a:extLst>
                  <a:ext uri="{FF2B5EF4-FFF2-40B4-BE49-F238E27FC236}">
                    <a16:creationId xmlns="" xmlns:a16="http://schemas.microsoft.com/office/drawing/2014/main" id="{8F96E0E9-DE20-46DC-8815-2461AE2D7CAC}"/>
                  </a:ext>
                </a:extLst>
              </p:cNvPr>
              <p:cNvSpPr/>
              <p:nvPr>
                <p:custDataLst>
                  <p:tags r:id="rId45"/>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58" name="PA-任意多边形 12">
                <a:extLst>
                  <a:ext uri="{FF2B5EF4-FFF2-40B4-BE49-F238E27FC236}">
                    <a16:creationId xmlns="" xmlns:a16="http://schemas.microsoft.com/office/drawing/2014/main" id="{71349552-782E-48E4-A4C3-8949BA0DED13}"/>
                  </a:ext>
                </a:extLst>
              </p:cNvPr>
              <p:cNvSpPr/>
              <p:nvPr>
                <p:custDataLst>
                  <p:tags r:id="rId46"/>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59" name="PA-任意多边形 13">
                <a:extLst>
                  <a:ext uri="{FF2B5EF4-FFF2-40B4-BE49-F238E27FC236}">
                    <a16:creationId xmlns="" xmlns:a16="http://schemas.microsoft.com/office/drawing/2014/main" id="{045E3E5A-D772-45AB-A475-C79D86A14D20}"/>
                  </a:ext>
                </a:extLst>
              </p:cNvPr>
              <p:cNvSpPr/>
              <p:nvPr>
                <p:custDataLst>
                  <p:tags r:id="rId47"/>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60" name="PA-任意多边形 14">
                <a:extLst>
                  <a:ext uri="{FF2B5EF4-FFF2-40B4-BE49-F238E27FC236}">
                    <a16:creationId xmlns="" xmlns:a16="http://schemas.microsoft.com/office/drawing/2014/main" id="{5E3F5BDD-5ABC-46C3-BBF8-9D6E553C6547}"/>
                  </a:ext>
                </a:extLst>
              </p:cNvPr>
              <p:cNvSpPr/>
              <p:nvPr>
                <p:custDataLst>
                  <p:tags r:id="rId48"/>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61" name="PA-任意多边形 15">
                <a:extLst>
                  <a:ext uri="{FF2B5EF4-FFF2-40B4-BE49-F238E27FC236}">
                    <a16:creationId xmlns="" xmlns:a16="http://schemas.microsoft.com/office/drawing/2014/main" id="{64D74B23-79C8-46BC-BE91-69C15B47EFFD}"/>
                  </a:ext>
                </a:extLst>
              </p:cNvPr>
              <p:cNvSpPr/>
              <p:nvPr>
                <p:custDataLst>
                  <p:tags r:id="rId49"/>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62" name="PA-任意多边形 16">
                <a:extLst>
                  <a:ext uri="{FF2B5EF4-FFF2-40B4-BE49-F238E27FC236}">
                    <a16:creationId xmlns="" xmlns:a16="http://schemas.microsoft.com/office/drawing/2014/main" id="{81E85D17-9C81-4D70-BB88-52E61EBEB9D4}"/>
                  </a:ext>
                </a:extLst>
              </p:cNvPr>
              <p:cNvSpPr/>
              <p:nvPr>
                <p:custDataLst>
                  <p:tags r:id="rId50"/>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63" name="PA-任意多边形 17">
                <a:extLst>
                  <a:ext uri="{FF2B5EF4-FFF2-40B4-BE49-F238E27FC236}">
                    <a16:creationId xmlns="" xmlns:a16="http://schemas.microsoft.com/office/drawing/2014/main" id="{F96F5835-0021-4007-BED8-6B6A27F0C308}"/>
                  </a:ext>
                </a:extLst>
              </p:cNvPr>
              <p:cNvSpPr/>
              <p:nvPr>
                <p:custDataLst>
                  <p:tags r:id="rId51"/>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64" name="PA-任意多边形 18">
                <a:extLst>
                  <a:ext uri="{FF2B5EF4-FFF2-40B4-BE49-F238E27FC236}">
                    <a16:creationId xmlns="" xmlns:a16="http://schemas.microsoft.com/office/drawing/2014/main" id="{63414BB1-C14B-4AB2-9313-A5D62E3D2FFB}"/>
                  </a:ext>
                </a:extLst>
              </p:cNvPr>
              <p:cNvSpPr/>
              <p:nvPr>
                <p:custDataLst>
                  <p:tags r:id="rId52"/>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65" name="PA-任意多边形 19">
                <a:extLst>
                  <a:ext uri="{FF2B5EF4-FFF2-40B4-BE49-F238E27FC236}">
                    <a16:creationId xmlns="" xmlns:a16="http://schemas.microsoft.com/office/drawing/2014/main" id="{CF13619E-ACB7-4DD9-8855-AE17CB8772A0}"/>
                  </a:ext>
                </a:extLst>
              </p:cNvPr>
              <p:cNvSpPr/>
              <p:nvPr>
                <p:custDataLst>
                  <p:tags r:id="rId53"/>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66" name="PA-平行四边形 155">
                <a:extLst>
                  <a:ext uri="{FF2B5EF4-FFF2-40B4-BE49-F238E27FC236}">
                    <a16:creationId xmlns="" xmlns:a16="http://schemas.microsoft.com/office/drawing/2014/main" id="{A5EC2AB7-4B95-46E6-B25A-9154CA4D334E}"/>
                  </a:ext>
                </a:extLst>
              </p:cNvPr>
              <p:cNvSpPr/>
              <p:nvPr>
                <p:custDataLst>
                  <p:tags r:id="rId54"/>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352" name="任意多边形: 形状 351">
              <a:extLst>
                <a:ext uri="{FF2B5EF4-FFF2-40B4-BE49-F238E27FC236}">
                  <a16:creationId xmlns="" xmlns:a16="http://schemas.microsoft.com/office/drawing/2014/main" id="{F1C9AE27-D1B0-4C6C-8F22-83487ED5F155}"/>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353" name="任意多边形: 形状 352">
              <a:extLst>
                <a:ext uri="{FF2B5EF4-FFF2-40B4-BE49-F238E27FC236}">
                  <a16:creationId xmlns="" xmlns:a16="http://schemas.microsoft.com/office/drawing/2014/main" id="{BED2B68F-1CD6-4E79-936A-7B00ED826C0F}"/>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sp>
        <p:nvSpPr>
          <p:cNvPr id="370" name="PA-平行四边形 91">
            <a:extLst>
              <a:ext uri="{FF2B5EF4-FFF2-40B4-BE49-F238E27FC236}">
                <a16:creationId xmlns="" xmlns:a16="http://schemas.microsoft.com/office/drawing/2014/main" id="{891F2103-09FC-4EAA-818B-5F2531E62BE2}"/>
              </a:ext>
            </a:extLst>
          </p:cNvPr>
          <p:cNvSpPr/>
          <p:nvPr>
            <p:custDataLst>
              <p:tags r:id="rId2"/>
            </p:custDataLst>
          </p:nvPr>
        </p:nvSpPr>
        <p:spPr>
          <a:xfrm flipH="1">
            <a:off x="4657963" y="574753"/>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PA-平行四边形 89">
            <a:extLst>
              <a:ext uri="{FF2B5EF4-FFF2-40B4-BE49-F238E27FC236}">
                <a16:creationId xmlns="" xmlns:a16="http://schemas.microsoft.com/office/drawing/2014/main" id="{FCE8FE53-A5BF-46A9-AC9D-92BD26956F41}"/>
              </a:ext>
            </a:extLst>
          </p:cNvPr>
          <p:cNvSpPr/>
          <p:nvPr>
            <p:custDataLst>
              <p:tags r:id="rId3"/>
            </p:custDataLst>
          </p:nvPr>
        </p:nvSpPr>
        <p:spPr>
          <a:xfrm flipH="1">
            <a:off x="3829010" y="683521"/>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PA-平行四边形 91">
            <a:extLst>
              <a:ext uri="{FF2B5EF4-FFF2-40B4-BE49-F238E27FC236}">
                <a16:creationId xmlns="" xmlns:a16="http://schemas.microsoft.com/office/drawing/2014/main" id="{D8EEB7F8-DD46-43C2-8D66-1E18D533AFEA}"/>
              </a:ext>
            </a:extLst>
          </p:cNvPr>
          <p:cNvSpPr/>
          <p:nvPr>
            <p:custDataLst>
              <p:tags r:id="rId4"/>
            </p:custDataLst>
          </p:nvPr>
        </p:nvSpPr>
        <p:spPr>
          <a:xfrm flipH="1">
            <a:off x="863991" y="1516437"/>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PA-平行四边形 89">
            <a:extLst>
              <a:ext uri="{FF2B5EF4-FFF2-40B4-BE49-F238E27FC236}">
                <a16:creationId xmlns="" xmlns:a16="http://schemas.microsoft.com/office/drawing/2014/main" id="{397DFC76-BCCF-47C2-8791-2245DDC425DA}"/>
              </a:ext>
            </a:extLst>
          </p:cNvPr>
          <p:cNvSpPr/>
          <p:nvPr>
            <p:custDataLst>
              <p:tags r:id="rId5"/>
            </p:custDataLst>
          </p:nvPr>
        </p:nvSpPr>
        <p:spPr>
          <a:xfrm flipH="1">
            <a:off x="3181332" y="5814554"/>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PA-平行四边形 89">
            <a:extLst>
              <a:ext uri="{FF2B5EF4-FFF2-40B4-BE49-F238E27FC236}">
                <a16:creationId xmlns="" xmlns:a16="http://schemas.microsoft.com/office/drawing/2014/main" id="{A1BB3956-127B-490C-9386-04FB83867251}"/>
              </a:ext>
            </a:extLst>
          </p:cNvPr>
          <p:cNvSpPr/>
          <p:nvPr>
            <p:custDataLst>
              <p:tags r:id="rId6"/>
            </p:custDataLst>
          </p:nvPr>
        </p:nvSpPr>
        <p:spPr>
          <a:xfrm flipH="1">
            <a:off x="951460" y="5562044"/>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PA-平行四边形 91">
            <a:extLst>
              <a:ext uri="{FF2B5EF4-FFF2-40B4-BE49-F238E27FC236}">
                <a16:creationId xmlns="" xmlns:a16="http://schemas.microsoft.com/office/drawing/2014/main" id="{AF1BBFC3-CDE6-49F2-A907-9DE7ACFC9E01}"/>
              </a:ext>
            </a:extLst>
          </p:cNvPr>
          <p:cNvSpPr/>
          <p:nvPr>
            <p:custDataLst>
              <p:tags r:id="rId7"/>
            </p:custDataLst>
          </p:nvPr>
        </p:nvSpPr>
        <p:spPr>
          <a:xfrm flipH="1">
            <a:off x="11002521" y="1633733"/>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PA-平行四边形 89">
            <a:extLst>
              <a:ext uri="{FF2B5EF4-FFF2-40B4-BE49-F238E27FC236}">
                <a16:creationId xmlns="" xmlns:a16="http://schemas.microsoft.com/office/drawing/2014/main" id="{193D1125-C093-443E-9416-EBFBFEA2B8FF}"/>
              </a:ext>
            </a:extLst>
          </p:cNvPr>
          <p:cNvSpPr/>
          <p:nvPr>
            <p:custDataLst>
              <p:tags r:id="rId8"/>
            </p:custDataLst>
          </p:nvPr>
        </p:nvSpPr>
        <p:spPr>
          <a:xfrm flipH="1">
            <a:off x="10173568" y="1742501"/>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a:extLst>
              <a:ext uri="{FF2B5EF4-FFF2-40B4-BE49-F238E27FC236}">
                <a16:creationId xmlns="" xmlns:a16="http://schemas.microsoft.com/office/drawing/2014/main" id="{2F3AB006-E4EB-48C0-89C9-22AE7851BFC4}"/>
              </a:ext>
            </a:extLst>
          </p:cNvPr>
          <p:cNvGrpSpPr/>
          <p:nvPr/>
        </p:nvGrpSpPr>
        <p:grpSpPr>
          <a:xfrm>
            <a:off x="6796150" y="779384"/>
            <a:ext cx="3438280" cy="920932"/>
            <a:chOff x="7333037" y="1558236"/>
            <a:chExt cx="3438280" cy="920932"/>
          </a:xfrm>
        </p:grpSpPr>
        <p:grpSp>
          <p:nvGrpSpPr>
            <p:cNvPr id="96" name="PA-组合 7">
              <a:extLst>
                <a:ext uri="{FF2B5EF4-FFF2-40B4-BE49-F238E27FC236}">
                  <a16:creationId xmlns="" xmlns:a16="http://schemas.microsoft.com/office/drawing/2014/main" id="{8B7B87E7-A0B7-4227-AF2F-23B1336EEFF8}"/>
                </a:ext>
              </a:extLst>
            </p:cNvPr>
            <p:cNvGrpSpPr/>
            <p:nvPr>
              <p:custDataLst>
                <p:tags r:id="rId27"/>
              </p:custDataLst>
            </p:nvPr>
          </p:nvGrpSpPr>
          <p:grpSpPr>
            <a:xfrm flipH="1">
              <a:off x="7792060" y="1558236"/>
              <a:ext cx="800152" cy="84731"/>
              <a:chOff x="1853414" y="1574593"/>
              <a:chExt cx="849333" cy="64622"/>
            </a:xfrm>
          </p:grpSpPr>
          <p:sp>
            <p:nvSpPr>
              <p:cNvPr id="99" name="PA-平行四边形 143">
                <a:extLst>
                  <a:ext uri="{FF2B5EF4-FFF2-40B4-BE49-F238E27FC236}">
                    <a16:creationId xmlns="" xmlns:a16="http://schemas.microsoft.com/office/drawing/2014/main" id="{72B81CE8-3C5D-4172-90B5-91D537548602}"/>
                  </a:ext>
                </a:extLst>
              </p:cNvPr>
              <p:cNvSpPr/>
              <p:nvPr>
                <p:custDataLst>
                  <p:tags r:id="rId28"/>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0" name="PA-任意多边形 9">
                <a:extLst>
                  <a:ext uri="{FF2B5EF4-FFF2-40B4-BE49-F238E27FC236}">
                    <a16:creationId xmlns="" xmlns:a16="http://schemas.microsoft.com/office/drawing/2014/main" id="{16F95B0D-96AA-4F5B-9127-AD19638D89BA}"/>
                  </a:ext>
                </a:extLst>
              </p:cNvPr>
              <p:cNvSpPr/>
              <p:nvPr>
                <p:custDataLst>
                  <p:tags r:id="rId29"/>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1" name="PA-任意多边形 10">
                <a:extLst>
                  <a:ext uri="{FF2B5EF4-FFF2-40B4-BE49-F238E27FC236}">
                    <a16:creationId xmlns="" xmlns:a16="http://schemas.microsoft.com/office/drawing/2014/main" id="{276312E2-4D7C-42F1-8A9A-EEA5DB19AE0A}"/>
                  </a:ext>
                </a:extLst>
              </p:cNvPr>
              <p:cNvSpPr/>
              <p:nvPr>
                <p:custDataLst>
                  <p:tags r:id="rId30"/>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2" name="PA-任意多边形 11">
                <a:extLst>
                  <a:ext uri="{FF2B5EF4-FFF2-40B4-BE49-F238E27FC236}">
                    <a16:creationId xmlns="" xmlns:a16="http://schemas.microsoft.com/office/drawing/2014/main" id="{16CD4B90-CAE4-4B4C-B6FB-E2F6AED888E7}"/>
                  </a:ext>
                </a:extLst>
              </p:cNvPr>
              <p:cNvSpPr/>
              <p:nvPr>
                <p:custDataLst>
                  <p:tags r:id="rId31"/>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3" name="PA-任意多边形 12">
                <a:extLst>
                  <a:ext uri="{FF2B5EF4-FFF2-40B4-BE49-F238E27FC236}">
                    <a16:creationId xmlns="" xmlns:a16="http://schemas.microsoft.com/office/drawing/2014/main" id="{EFA2984F-FA73-4820-BDF6-15F516AA4707}"/>
                  </a:ext>
                </a:extLst>
              </p:cNvPr>
              <p:cNvSpPr/>
              <p:nvPr>
                <p:custDataLst>
                  <p:tags r:id="rId32"/>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4" name="PA-任意多边形 13">
                <a:extLst>
                  <a:ext uri="{FF2B5EF4-FFF2-40B4-BE49-F238E27FC236}">
                    <a16:creationId xmlns="" xmlns:a16="http://schemas.microsoft.com/office/drawing/2014/main" id="{639CC82E-32D6-4E0D-B86C-07C12ADDE52B}"/>
                  </a:ext>
                </a:extLst>
              </p:cNvPr>
              <p:cNvSpPr/>
              <p:nvPr>
                <p:custDataLst>
                  <p:tags r:id="rId33"/>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5" name="PA-任意多边形 14">
                <a:extLst>
                  <a:ext uri="{FF2B5EF4-FFF2-40B4-BE49-F238E27FC236}">
                    <a16:creationId xmlns="" xmlns:a16="http://schemas.microsoft.com/office/drawing/2014/main" id="{BABD9AC8-F20C-4835-83A3-522329DF80B5}"/>
                  </a:ext>
                </a:extLst>
              </p:cNvPr>
              <p:cNvSpPr/>
              <p:nvPr>
                <p:custDataLst>
                  <p:tags r:id="rId34"/>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6" name="PA-任意多边形 15">
                <a:extLst>
                  <a:ext uri="{FF2B5EF4-FFF2-40B4-BE49-F238E27FC236}">
                    <a16:creationId xmlns="" xmlns:a16="http://schemas.microsoft.com/office/drawing/2014/main" id="{D306243A-0E09-4A44-AE56-EFB50C6737BD}"/>
                  </a:ext>
                </a:extLst>
              </p:cNvPr>
              <p:cNvSpPr/>
              <p:nvPr>
                <p:custDataLst>
                  <p:tags r:id="rId35"/>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7" name="PA-任意多边形 16">
                <a:extLst>
                  <a:ext uri="{FF2B5EF4-FFF2-40B4-BE49-F238E27FC236}">
                    <a16:creationId xmlns="" xmlns:a16="http://schemas.microsoft.com/office/drawing/2014/main" id="{069E35E1-83E4-476B-B66F-54DF4B4E8CE7}"/>
                  </a:ext>
                </a:extLst>
              </p:cNvPr>
              <p:cNvSpPr/>
              <p:nvPr>
                <p:custDataLst>
                  <p:tags r:id="rId36"/>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8" name="PA-任意多边形 17">
                <a:extLst>
                  <a:ext uri="{FF2B5EF4-FFF2-40B4-BE49-F238E27FC236}">
                    <a16:creationId xmlns="" xmlns:a16="http://schemas.microsoft.com/office/drawing/2014/main" id="{F86A4152-4E07-48DE-9E74-5BACB107B832}"/>
                  </a:ext>
                </a:extLst>
              </p:cNvPr>
              <p:cNvSpPr/>
              <p:nvPr>
                <p:custDataLst>
                  <p:tags r:id="rId37"/>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9" name="PA-任意多边形 18">
                <a:extLst>
                  <a:ext uri="{FF2B5EF4-FFF2-40B4-BE49-F238E27FC236}">
                    <a16:creationId xmlns="" xmlns:a16="http://schemas.microsoft.com/office/drawing/2014/main" id="{9A544910-DA92-47C3-AFB2-AB8B1850F721}"/>
                  </a:ext>
                </a:extLst>
              </p:cNvPr>
              <p:cNvSpPr/>
              <p:nvPr>
                <p:custDataLst>
                  <p:tags r:id="rId38"/>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0" name="PA-任意多边形 19">
                <a:extLst>
                  <a:ext uri="{FF2B5EF4-FFF2-40B4-BE49-F238E27FC236}">
                    <a16:creationId xmlns="" xmlns:a16="http://schemas.microsoft.com/office/drawing/2014/main" id="{AE42E2FA-9027-4024-9124-A56DE00632A2}"/>
                  </a:ext>
                </a:extLst>
              </p:cNvPr>
              <p:cNvSpPr/>
              <p:nvPr>
                <p:custDataLst>
                  <p:tags r:id="rId39"/>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1" name="PA-平行四边形 155">
                <a:extLst>
                  <a:ext uri="{FF2B5EF4-FFF2-40B4-BE49-F238E27FC236}">
                    <a16:creationId xmlns="" xmlns:a16="http://schemas.microsoft.com/office/drawing/2014/main" id="{66EA8B3E-F97B-46D9-958C-8255BFB4EB5F}"/>
                  </a:ext>
                </a:extLst>
              </p:cNvPr>
              <p:cNvSpPr/>
              <p:nvPr>
                <p:custDataLst>
                  <p:tags r:id="rId40"/>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97" name="任意多边形: 形状 96">
              <a:extLst>
                <a:ext uri="{FF2B5EF4-FFF2-40B4-BE49-F238E27FC236}">
                  <a16:creationId xmlns="" xmlns:a16="http://schemas.microsoft.com/office/drawing/2014/main" id="{6ED57D46-B657-4C67-9A90-FF19D03D2B45}"/>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98" name="任意多边形: 形状 97">
              <a:extLst>
                <a:ext uri="{FF2B5EF4-FFF2-40B4-BE49-F238E27FC236}">
                  <a16:creationId xmlns="" xmlns:a16="http://schemas.microsoft.com/office/drawing/2014/main" id="{5E57050C-3BEE-441E-9E0A-73852F28D1B8}"/>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grpSp>
      <p:sp>
        <p:nvSpPr>
          <p:cNvPr id="114" name="平行四边形 113">
            <a:extLst>
              <a:ext uri="{FF2B5EF4-FFF2-40B4-BE49-F238E27FC236}">
                <a16:creationId xmlns="" xmlns:a16="http://schemas.microsoft.com/office/drawing/2014/main" id="{D9A0CA77-E579-4783-8308-F2A8F383F896}"/>
              </a:ext>
            </a:extLst>
          </p:cNvPr>
          <p:cNvSpPr/>
          <p:nvPr/>
        </p:nvSpPr>
        <p:spPr>
          <a:xfrm>
            <a:off x="1323486" y="1544076"/>
            <a:ext cx="4549248" cy="3726763"/>
          </a:xfrm>
          <a:prstGeom prst="parallelogram">
            <a:avLst>
              <a:gd name="adj" fmla="val 34234"/>
            </a:avLst>
          </a:pr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sp>
        <p:nvSpPr>
          <p:cNvPr id="113" name="平行四边形 112">
            <a:extLst>
              <a:ext uri="{FF2B5EF4-FFF2-40B4-BE49-F238E27FC236}">
                <a16:creationId xmlns="" xmlns:a16="http://schemas.microsoft.com/office/drawing/2014/main" id="{FFC77940-9DCD-40C4-8F86-627C434D1276}"/>
              </a:ext>
            </a:extLst>
          </p:cNvPr>
          <p:cNvSpPr/>
          <p:nvPr/>
        </p:nvSpPr>
        <p:spPr>
          <a:xfrm>
            <a:off x="1567734" y="1360025"/>
            <a:ext cx="4549248" cy="3726763"/>
          </a:xfrm>
          <a:prstGeom prst="parallelogram">
            <a:avLst>
              <a:gd name="adj" fmla="val 34234"/>
            </a:avLst>
          </a:pr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grpSp>
        <p:nvGrpSpPr>
          <p:cNvPr id="120" name="PA-组合 7">
            <a:extLst>
              <a:ext uri="{FF2B5EF4-FFF2-40B4-BE49-F238E27FC236}">
                <a16:creationId xmlns="" xmlns:a16="http://schemas.microsoft.com/office/drawing/2014/main" id="{C5E36B4E-0098-4C80-B1E8-8CD3D5DC744B}"/>
              </a:ext>
            </a:extLst>
          </p:cNvPr>
          <p:cNvGrpSpPr/>
          <p:nvPr>
            <p:custDataLst>
              <p:tags r:id="rId9"/>
            </p:custDataLst>
          </p:nvPr>
        </p:nvGrpSpPr>
        <p:grpSpPr>
          <a:xfrm flipH="1">
            <a:off x="2761471" y="1091661"/>
            <a:ext cx="1795745" cy="190158"/>
            <a:chOff x="1853414" y="1574593"/>
            <a:chExt cx="849333" cy="64622"/>
          </a:xfrm>
        </p:grpSpPr>
        <p:sp>
          <p:nvSpPr>
            <p:cNvPr id="121" name="PA-平行四边形 143">
              <a:extLst>
                <a:ext uri="{FF2B5EF4-FFF2-40B4-BE49-F238E27FC236}">
                  <a16:creationId xmlns="" xmlns:a16="http://schemas.microsoft.com/office/drawing/2014/main" id="{A9F89117-91C2-46E0-8530-F80E2078E0B5}"/>
                </a:ext>
              </a:extLst>
            </p:cNvPr>
            <p:cNvSpPr/>
            <p:nvPr>
              <p:custDataLst>
                <p:tags r:id="rId14"/>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2" name="PA-任意多边形 9">
              <a:extLst>
                <a:ext uri="{FF2B5EF4-FFF2-40B4-BE49-F238E27FC236}">
                  <a16:creationId xmlns="" xmlns:a16="http://schemas.microsoft.com/office/drawing/2014/main" id="{C6F37AA2-8200-439C-9D9A-BB6E0D8D8D1E}"/>
                </a:ext>
              </a:extLst>
            </p:cNvPr>
            <p:cNvSpPr/>
            <p:nvPr>
              <p:custDataLst>
                <p:tags r:id="rId15"/>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3" name="PA-任意多边形 10">
              <a:extLst>
                <a:ext uri="{FF2B5EF4-FFF2-40B4-BE49-F238E27FC236}">
                  <a16:creationId xmlns="" xmlns:a16="http://schemas.microsoft.com/office/drawing/2014/main" id="{4E2A47D1-CB40-4A7B-A9F9-7DDDCB0927F5}"/>
                </a:ext>
              </a:extLst>
            </p:cNvPr>
            <p:cNvSpPr/>
            <p:nvPr>
              <p:custDataLst>
                <p:tags r:id="rId16"/>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4" name="PA-任意多边形 11">
              <a:extLst>
                <a:ext uri="{FF2B5EF4-FFF2-40B4-BE49-F238E27FC236}">
                  <a16:creationId xmlns="" xmlns:a16="http://schemas.microsoft.com/office/drawing/2014/main" id="{5E4DCB16-2633-4CB9-BE36-10DB52E759FA}"/>
                </a:ext>
              </a:extLst>
            </p:cNvPr>
            <p:cNvSpPr/>
            <p:nvPr>
              <p:custDataLst>
                <p:tags r:id="rId17"/>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5" name="PA-任意多边形 12">
              <a:extLst>
                <a:ext uri="{FF2B5EF4-FFF2-40B4-BE49-F238E27FC236}">
                  <a16:creationId xmlns="" xmlns:a16="http://schemas.microsoft.com/office/drawing/2014/main" id="{E5784D99-5275-41A2-8664-86E2814593DB}"/>
                </a:ext>
              </a:extLst>
            </p:cNvPr>
            <p:cNvSpPr/>
            <p:nvPr>
              <p:custDataLst>
                <p:tags r:id="rId18"/>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6" name="PA-任意多边形 13">
              <a:extLst>
                <a:ext uri="{FF2B5EF4-FFF2-40B4-BE49-F238E27FC236}">
                  <a16:creationId xmlns="" xmlns:a16="http://schemas.microsoft.com/office/drawing/2014/main" id="{C2645F91-DC31-4B2D-8B06-CC159CD539C4}"/>
                </a:ext>
              </a:extLst>
            </p:cNvPr>
            <p:cNvSpPr/>
            <p:nvPr>
              <p:custDataLst>
                <p:tags r:id="rId19"/>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7" name="PA-任意多边形 14">
              <a:extLst>
                <a:ext uri="{FF2B5EF4-FFF2-40B4-BE49-F238E27FC236}">
                  <a16:creationId xmlns="" xmlns:a16="http://schemas.microsoft.com/office/drawing/2014/main" id="{19A343CC-F1F2-47D3-A677-DB0A81871219}"/>
                </a:ext>
              </a:extLst>
            </p:cNvPr>
            <p:cNvSpPr/>
            <p:nvPr>
              <p:custDataLst>
                <p:tags r:id="rId20"/>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8" name="PA-任意多边形 15">
              <a:extLst>
                <a:ext uri="{FF2B5EF4-FFF2-40B4-BE49-F238E27FC236}">
                  <a16:creationId xmlns="" xmlns:a16="http://schemas.microsoft.com/office/drawing/2014/main" id="{ECE3712E-5E72-40E5-A0FA-F31C1DC43AD5}"/>
                </a:ext>
              </a:extLst>
            </p:cNvPr>
            <p:cNvSpPr/>
            <p:nvPr>
              <p:custDataLst>
                <p:tags r:id="rId21"/>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9" name="PA-任意多边形 16">
              <a:extLst>
                <a:ext uri="{FF2B5EF4-FFF2-40B4-BE49-F238E27FC236}">
                  <a16:creationId xmlns="" xmlns:a16="http://schemas.microsoft.com/office/drawing/2014/main" id="{5C5D10F0-DB29-429B-B540-0BCA09E1566F}"/>
                </a:ext>
              </a:extLst>
            </p:cNvPr>
            <p:cNvSpPr/>
            <p:nvPr>
              <p:custDataLst>
                <p:tags r:id="rId22"/>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0" name="PA-任意多边形 17">
              <a:extLst>
                <a:ext uri="{FF2B5EF4-FFF2-40B4-BE49-F238E27FC236}">
                  <a16:creationId xmlns="" xmlns:a16="http://schemas.microsoft.com/office/drawing/2014/main" id="{E5603420-DF1C-46AD-829D-991D925D3A3F}"/>
                </a:ext>
              </a:extLst>
            </p:cNvPr>
            <p:cNvSpPr/>
            <p:nvPr>
              <p:custDataLst>
                <p:tags r:id="rId23"/>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1" name="PA-任意多边形 18">
              <a:extLst>
                <a:ext uri="{FF2B5EF4-FFF2-40B4-BE49-F238E27FC236}">
                  <a16:creationId xmlns="" xmlns:a16="http://schemas.microsoft.com/office/drawing/2014/main" id="{F5030460-7519-41E7-9AE6-C4C8023839DE}"/>
                </a:ext>
              </a:extLst>
            </p:cNvPr>
            <p:cNvSpPr/>
            <p:nvPr>
              <p:custDataLst>
                <p:tags r:id="rId24"/>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2" name="PA-任意多边形 19">
              <a:extLst>
                <a:ext uri="{FF2B5EF4-FFF2-40B4-BE49-F238E27FC236}">
                  <a16:creationId xmlns="" xmlns:a16="http://schemas.microsoft.com/office/drawing/2014/main" id="{69A3C072-DE83-4857-A49D-54BE036476A2}"/>
                </a:ext>
              </a:extLst>
            </p:cNvPr>
            <p:cNvSpPr/>
            <p:nvPr>
              <p:custDataLst>
                <p:tags r:id="rId25"/>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3" name="PA-平行四边形 155">
              <a:extLst>
                <a:ext uri="{FF2B5EF4-FFF2-40B4-BE49-F238E27FC236}">
                  <a16:creationId xmlns="" xmlns:a16="http://schemas.microsoft.com/office/drawing/2014/main" id="{895B5607-3708-43D1-BBEB-F9548EF52206}"/>
                </a:ext>
              </a:extLst>
            </p:cNvPr>
            <p:cNvSpPr/>
            <p:nvPr>
              <p:custDataLst>
                <p:tags r:id="rId26"/>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35" name="PA-平行四边形 91">
            <a:extLst>
              <a:ext uri="{FF2B5EF4-FFF2-40B4-BE49-F238E27FC236}">
                <a16:creationId xmlns="" xmlns:a16="http://schemas.microsoft.com/office/drawing/2014/main" id="{F447402F-1BFC-4A42-9A7C-0081F3EF40CE}"/>
              </a:ext>
            </a:extLst>
          </p:cNvPr>
          <p:cNvSpPr/>
          <p:nvPr>
            <p:custDataLst>
              <p:tags r:id="rId10"/>
            </p:custDataLst>
          </p:nvPr>
        </p:nvSpPr>
        <p:spPr>
          <a:xfrm flipH="1">
            <a:off x="8911490" y="2888030"/>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PA-平行四边形 89">
            <a:extLst>
              <a:ext uri="{FF2B5EF4-FFF2-40B4-BE49-F238E27FC236}">
                <a16:creationId xmlns="" xmlns:a16="http://schemas.microsoft.com/office/drawing/2014/main" id="{F0815E52-6378-46DF-9A58-95E650D8A159}"/>
              </a:ext>
            </a:extLst>
          </p:cNvPr>
          <p:cNvSpPr/>
          <p:nvPr>
            <p:custDataLst>
              <p:tags r:id="rId11"/>
            </p:custDataLst>
          </p:nvPr>
        </p:nvSpPr>
        <p:spPr>
          <a:xfrm flipH="1">
            <a:off x="10661738" y="3997098"/>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PA-平行四边形 91">
            <a:extLst>
              <a:ext uri="{FF2B5EF4-FFF2-40B4-BE49-F238E27FC236}">
                <a16:creationId xmlns="" xmlns:a16="http://schemas.microsoft.com/office/drawing/2014/main" id="{D51A24F7-BD9A-4FB0-BB37-49AFAE82D5C6}"/>
              </a:ext>
            </a:extLst>
          </p:cNvPr>
          <p:cNvSpPr/>
          <p:nvPr>
            <p:custDataLst>
              <p:tags r:id="rId12"/>
            </p:custDataLst>
          </p:nvPr>
        </p:nvSpPr>
        <p:spPr>
          <a:xfrm flipH="1">
            <a:off x="9967665" y="5373724"/>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PA-平行四边形 89">
            <a:extLst>
              <a:ext uri="{FF2B5EF4-FFF2-40B4-BE49-F238E27FC236}">
                <a16:creationId xmlns="" xmlns:a16="http://schemas.microsoft.com/office/drawing/2014/main" id="{C0F9C03A-F51E-42D2-9FA9-187B8694E179}"/>
              </a:ext>
            </a:extLst>
          </p:cNvPr>
          <p:cNvSpPr/>
          <p:nvPr>
            <p:custDataLst>
              <p:tags r:id="rId13"/>
            </p:custDataLst>
          </p:nvPr>
        </p:nvSpPr>
        <p:spPr>
          <a:xfrm flipH="1">
            <a:off x="9287363" y="5117409"/>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D065522F-226A-4479-8448-EC0121E9020A}"/>
              </a:ext>
            </a:extLst>
          </p:cNvPr>
          <p:cNvSpPr txBox="1"/>
          <p:nvPr/>
        </p:nvSpPr>
        <p:spPr>
          <a:xfrm>
            <a:off x="2640980" y="2485648"/>
            <a:ext cx="2262158" cy="1600438"/>
          </a:xfrm>
          <a:prstGeom prst="rect">
            <a:avLst/>
          </a:prstGeom>
        </p:spPr>
        <p:txBody>
          <a:bodyPr wrap="none" anchor="ctr">
            <a:spAutoFit/>
          </a:bodyPr>
          <a:lstStyle>
            <a:defPPr>
              <a:defRPr lang="zh-CN"/>
            </a:defPPr>
            <a:lvl1pPr>
              <a:defRPr sz="4400">
                <a:gradFill>
                  <a:gsLst>
                    <a:gs pos="26000">
                      <a:schemeClr val="bg1"/>
                    </a:gs>
                    <a:gs pos="52000">
                      <a:schemeClr val="accent1">
                        <a:lumMod val="45000"/>
                        <a:lumOff val="55000"/>
                      </a:schemeClr>
                    </a:gs>
                    <a:gs pos="100000">
                      <a:schemeClr val="accent1">
                        <a:lumMod val="30000"/>
                        <a:lumOff val="70000"/>
                        <a:alpha val="0"/>
                      </a:schemeClr>
                    </a:gs>
                  </a:gsLst>
                  <a:lin ang="5400000" scaled="1"/>
                </a:gradFill>
                <a:latin typeface="优设标题黑" panose="00000500000000000000" pitchFamily="2" charset="-122"/>
                <a:ea typeface="优设标题黑" panose="00000500000000000000" pitchFamily="2" charset="-122"/>
              </a:defRPr>
            </a:lvl1pPr>
          </a:lstStyle>
          <a:p>
            <a:pPr algn="ctr"/>
            <a:r>
              <a:rPr lang="en-GB" sz="5400" dirty="0">
                <a:gradFill>
                  <a:gsLst>
                    <a:gs pos="0">
                      <a:schemeClr val="bg1"/>
                    </a:gs>
                    <a:gs pos="62600">
                      <a:srgbClr val="BDF2FF"/>
                    </a:gs>
                    <a:gs pos="100000">
                      <a:srgbClr val="BDF2FF">
                        <a:alpha val="0"/>
                      </a:srgbClr>
                    </a:gs>
                  </a:gsLst>
                  <a:lin ang="5400000" scaled="1"/>
                </a:gradFill>
              </a:rPr>
              <a:t>2020</a:t>
            </a:r>
          </a:p>
          <a:p>
            <a:pPr algn="ctr"/>
            <a:r>
              <a:rPr lang="zh-CN" altLang="en-US" dirty="0">
                <a:gradFill>
                  <a:gsLst>
                    <a:gs pos="0">
                      <a:schemeClr val="bg1"/>
                    </a:gs>
                    <a:gs pos="62600">
                      <a:srgbClr val="BDF2FF"/>
                    </a:gs>
                    <a:gs pos="100000">
                      <a:srgbClr val="BDF2FF">
                        <a:alpha val="0"/>
                      </a:srgbClr>
                    </a:gs>
                  </a:gsLst>
                  <a:lin ang="5400000" scaled="1"/>
                </a:gradFill>
              </a:rPr>
              <a:t>大型活动</a:t>
            </a:r>
            <a:endParaRPr lang="en-GB" dirty="0">
              <a:gradFill>
                <a:gsLst>
                  <a:gs pos="0">
                    <a:schemeClr val="bg1"/>
                  </a:gs>
                  <a:gs pos="62600">
                    <a:srgbClr val="BDF2FF"/>
                  </a:gs>
                  <a:gs pos="100000">
                    <a:srgbClr val="BDF2FF">
                      <a:alpha val="0"/>
                    </a:srgbClr>
                  </a:gs>
                </a:gsLst>
                <a:lin ang="5400000" scaled="1"/>
              </a:gradFill>
            </a:endParaRPr>
          </a:p>
        </p:txBody>
      </p:sp>
      <p:sp>
        <p:nvSpPr>
          <p:cNvPr id="6" name="矩形 5">
            <a:extLst>
              <a:ext uri="{FF2B5EF4-FFF2-40B4-BE49-F238E27FC236}">
                <a16:creationId xmlns="" xmlns:a16="http://schemas.microsoft.com/office/drawing/2014/main" id="{2C6ABDC3-A500-4928-869C-A94E103FB7AF}"/>
              </a:ext>
            </a:extLst>
          </p:cNvPr>
          <p:cNvSpPr/>
          <p:nvPr/>
        </p:nvSpPr>
        <p:spPr>
          <a:xfrm>
            <a:off x="7919411" y="1089206"/>
            <a:ext cx="1201708" cy="423129"/>
          </a:xfrm>
          <a:prstGeom prst="rect">
            <a:avLst/>
          </a:prstGeom>
          <a:noFill/>
        </p:spPr>
        <p:txBody>
          <a:bodyPr wrap="square" rtlCol="0" anchor="ctr">
            <a:spAutoFit/>
          </a:bodyPr>
          <a:lstStyle/>
          <a:p>
            <a:pPr algn="ctr" hangingPunct="0">
              <a:lnSpc>
                <a:spcPct val="130000"/>
              </a:lnSpc>
              <a:tabLst>
                <a:tab pos="1617663" algn="l"/>
              </a:tabLst>
            </a:pPr>
            <a:r>
              <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开学季</a:t>
            </a:r>
            <a:endParaRPr lang="en-GB"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sp>
        <p:nvSpPr>
          <p:cNvPr id="7" name="矩形 6">
            <a:extLst>
              <a:ext uri="{FF2B5EF4-FFF2-40B4-BE49-F238E27FC236}">
                <a16:creationId xmlns="" xmlns:a16="http://schemas.microsoft.com/office/drawing/2014/main" id="{7A6D484C-8942-4C4C-BB3D-E4C15FAE8523}"/>
              </a:ext>
            </a:extLst>
          </p:cNvPr>
          <p:cNvSpPr/>
          <p:nvPr/>
        </p:nvSpPr>
        <p:spPr>
          <a:xfrm>
            <a:off x="7578439" y="2172276"/>
            <a:ext cx="1201708" cy="423129"/>
          </a:xfrm>
          <a:prstGeom prst="rect">
            <a:avLst/>
          </a:prstGeom>
          <a:noFill/>
        </p:spPr>
        <p:txBody>
          <a:bodyPr wrap="square" rtlCol="0" anchor="ctr">
            <a:spAutoFit/>
          </a:bodyPr>
          <a:lstStyle/>
          <a:p>
            <a:pPr algn="ctr" hangingPunct="0">
              <a:lnSpc>
                <a:spcPct val="130000"/>
              </a:lnSpc>
              <a:tabLst>
                <a:tab pos="1617663" algn="l"/>
              </a:tabLst>
            </a:pPr>
            <a:r>
              <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生活节</a:t>
            </a:r>
            <a:endParaRPr lang="en-GB"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sp>
        <p:nvSpPr>
          <p:cNvPr id="8" name="矩形 7">
            <a:extLst>
              <a:ext uri="{FF2B5EF4-FFF2-40B4-BE49-F238E27FC236}">
                <a16:creationId xmlns="" xmlns:a16="http://schemas.microsoft.com/office/drawing/2014/main" id="{1A729804-B17F-4FB7-94BE-E4DB374F4248}"/>
              </a:ext>
            </a:extLst>
          </p:cNvPr>
          <p:cNvSpPr/>
          <p:nvPr/>
        </p:nvSpPr>
        <p:spPr>
          <a:xfrm>
            <a:off x="7237467" y="3301100"/>
            <a:ext cx="1201708" cy="423129"/>
          </a:xfrm>
          <a:prstGeom prst="rect">
            <a:avLst/>
          </a:prstGeom>
          <a:noFill/>
        </p:spPr>
        <p:txBody>
          <a:bodyPr wrap="square" rtlCol="0" anchor="ctr">
            <a:spAutoFit/>
          </a:bodyPr>
          <a:lstStyle/>
          <a:p>
            <a:pPr algn="ctr" hangingPunct="0">
              <a:lnSpc>
                <a:spcPct val="130000"/>
              </a:lnSpc>
              <a:tabLst>
                <a:tab pos="1617663" algn="l"/>
              </a:tabLst>
            </a:pPr>
            <a:r>
              <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年货节</a:t>
            </a:r>
            <a:endParaRPr lang="en-GB"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sp>
        <p:nvSpPr>
          <p:cNvPr id="9" name="矩形 8">
            <a:extLst>
              <a:ext uri="{FF2B5EF4-FFF2-40B4-BE49-F238E27FC236}">
                <a16:creationId xmlns="" xmlns:a16="http://schemas.microsoft.com/office/drawing/2014/main" id="{A3358ED8-7FE4-4D57-BA1E-E61DF6B8CEB8}"/>
              </a:ext>
            </a:extLst>
          </p:cNvPr>
          <p:cNvSpPr/>
          <p:nvPr/>
        </p:nvSpPr>
        <p:spPr>
          <a:xfrm>
            <a:off x="6896495" y="4429924"/>
            <a:ext cx="1201708" cy="423129"/>
          </a:xfrm>
          <a:prstGeom prst="rect">
            <a:avLst/>
          </a:prstGeom>
          <a:noFill/>
        </p:spPr>
        <p:txBody>
          <a:bodyPr wrap="square" rtlCol="0" anchor="ctr">
            <a:spAutoFit/>
          </a:bodyPr>
          <a:lstStyle/>
          <a:p>
            <a:pPr algn="ctr" hangingPunct="0">
              <a:lnSpc>
                <a:spcPct val="130000"/>
              </a:lnSpc>
              <a:tabLst>
                <a:tab pos="1617663" algn="l"/>
              </a:tabLst>
            </a:pPr>
            <a:r>
              <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感恩节</a:t>
            </a:r>
            <a:endParaRPr lang="en-GB"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sp>
        <p:nvSpPr>
          <p:cNvPr id="10" name="矩形 9">
            <a:extLst>
              <a:ext uri="{FF2B5EF4-FFF2-40B4-BE49-F238E27FC236}">
                <a16:creationId xmlns="" xmlns:a16="http://schemas.microsoft.com/office/drawing/2014/main" id="{3C9A08FC-944C-4BFF-B829-9306880DEA33}"/>
              </a:ext>
            </a:extLst>
          </p:cNvPr>
          <p:cNvSpPr/>
          <p:nvPr/>
        </p:nvSpPr>
        <p:spPr>
          <a:xfrm>
            <a:off x="6555523" y="5558749"/>
            <a:ext cx="1201708" cy="423129"/>
          </a:xfrm>
          <a:prstGeom prst="rect">
            <a:avLst/>
          </a:prstGeom>
          <a:noFill/>
        </p:spPr>
        <p:txBody>
          <a:bodyPr wrap="square" rtlCol="0" anchor="ctr">
            <a:spAutoFit/>
          </a:bodyPr>
          <a:lstStyle/>
          <a:p>
            <a:pPr algn="ctr" hangingPunct="0">
              <a:lnSpc>
                <a:spcPct val="130000"/>
              </a:lnSpc>
              <a:tabLst>
                <a:tab pos="1617663" algn="l"/>
              </a:tabLst>
            </a:pPr>
            <a:r>
              <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双十一</a:t>
            </a:r>
            <a:endParaRPr lang="en-GB"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pic>
        <p:nvPicPr>
          <p:cNvPr id="139" name="图片 138" descr="图片包含 监视器, 室内, 电视, 屏幕&#10;&#10;描述已自动生成">
            <a:extLst>
              <a:ext uri="{FF2B5EF4-FFF2-40B4-BE49-F238E27FC236}">
                <a16:creationId xmlns="" xmlns:a16="http://schemas.microsoft.com/office/drawing/2014/main" id="{C4AAFBBC-6BC5-4155-BBA3-14BBE2A85B8D}"/>
              </a:ext>
            </a:extLst>
          </p:cNvPr>
          <p:cNvPicPr>
            <a:picLocks noChangeAspect="1"/>
          </p:cNvPicPr>
          <p:nvPr/>
        </p:nvPicPr>
        <p:blipFill>
          <a:blip r:embed="rId129" cstate="print">
            <a:extLst>
              <a:ext uri="{28A0092B-C50C-407E-A947-70E740481C1C}">
                <a14:useLocalDpi xmlns:a14="http://schemas.microsoft.com/office/drawing/2010/main" val="0"/>
              </a:ext>
            </a:extLst>
          </a:blip>
          <a:stretch>
            <a:fillRect/>
          </a:stretch>
        </p:blipFill>
        <p:spPr>
          <a:xfrm>
            <a:off x="1022245" y="4859729"/>
            <a:ext cx="4072058" cy="448377"/>
          </a:xfrm>
          <a:prstGeom prst="rect">
            <a:avLst/>
          </a:prstGeom>
        </p:spPr>
      </p:pic>
      <p:pic>
        <p:nvPicPr>
          <p:cNvPr id="140" name="图片 139" descr="图片包含 监视器, 室内, 电视, 屏幕&#10;&#10;描述已自动生成">
            <a:extLst>
              <a:ext uri="{FF2B5EF4-FFF2-40B4-BE49-F238E27FC236}">
                <a16:creationId xmlns="" xmlns:a16="http://schemas.microsoft.com/office/drawing/2014/main" id="{53A90A80-ED7D-4C2B-9CA8-CA940FEDFFEF}"/>
              </a:ext>
            </a:extLst>
          </p:cNvPr>
          <p:cNvPicPr>
            <a:picLocks noChangeAspect="1"/>
          </p:cNvPicPr>
          <p:nvPr/>
        </p:nvPicPr>
        <p:blipFill>
          <a:blip r:embed="rId129" cstate="print">
            <a:extLst>
              <a:ext uri="{28A0092B-C50C-407E-A947-70E740481C1C}">
                <a14:useLocalDpi xmlns:a14="http://schemas.microsoft.com/office/drawing/2010/main" val="0"/>
              </a:ext>
            </a:extLst>
          </a:blip>
          <a:stretch>
            <a:fillRect/>
          </a:stretch>
        </p:blipFill>
        <p:spPr>
          <a:xfrm>
            <a:off x="6634942" y="692231"/>
            <a:ext cx="4072058" cy="448377"/>
          </a:xfrm>
          <a:prstGeom prst="rect">
            <a:avLst/>
          </a:prstGeom>
        </p:spPr>
      </p:pic>
      <p:pic>
        <p:nvPicPr>
          <p:cNvPr id="141" name="图片 140" descr="图片包含 监视器, 室内, 电视, 屏幕&#10;&#10;描述已自动生成">
            <a:extLst>
              <a:ext uri="{FF2B5EF4-FFF2-40B4-BE49-F238E27FC236}">
                <a16:creationId xmlns="" xmlns:a16="http://schemas.microsoft.com/office/drawing/2014/main" id="{7C91568C-3C6D-4E18-B956-306723B6D4AA}"/>
              </a:ext>
            </a:extLst>
          </p:cNvPr>
          <p:cNvPicPr>
            <a:picLocks noChangeAspect="1"/>
          </p:cNvPicPr>
          <p:nvPr/>
        </p:nvPicPr>
        <p:blipFill>
          <a:blip r:embed="rId129" cstate="print">
            <a:extLst>
              <a:ext uri="{28A0092B-C50C-407E-A947-70E740481C1C}">
                <a14:useLocalDpi xmlns:a14="http://schemas.microsoft.com/office/drawing/2010/main" val="0"/>
              </a:ext>
            </a:extLst>
          </a:blip>
          <a:stretch>
            <a:fillRect/>
          </a:stretch>
        </p:blipFill>
        <p:spPr>
          <a:xfrm>
            <a:off x="6350779" y="1816099"/>
            <a:ext cx="4072058" cy="448377"/>
          </a:xfrm>
          <a:prstGeom prst="rect">
            <a:avLst/>
          </a:prstGeom>
        </p:spPr>
      </p:pic>
      <p:pic>
        <p:nvPicPr>
          <p:cNvPr id="142" name="图片 141" descr="图片包含 监视器, 室内, 电视, 屏幕&#10;&#10;描述已自动生成">
            <a:extLst>
              <a:ext uri="{FF2B5EF4-FFF2-40B4-BE49-F238E27FC236}">
                <a16:creationId xmlns="" xmlns:a16="http://schemas.microsoft.com/office/drawing/2014/main" id="{D67EC5F3-30F2-4C7E-9336-919F6A875CA3}"/>
              </a:ext>
            </a:extLst>
          </p:cNvPr>
          <p:cNvPicPr>
            <a:picLocks noChangeAspect="1"/>
          </p:cNvPicPr>
          <p:nvPr/>
        </p:nvPicPr>
        <p:blipFill>
          <a:blip r:embed="rId129" cstate="print">
            <a:extLst>
              <a:ext uri="{28A0092B-C50C-407E-A947-70E740481C1C}">
                <a14:useLocalDpi xmlns:a14="http://schemas.microsoft.com/office/drawing/2010/main" val="0"/>
              </a:ext>
            </a:extLst>
          </a:blip>
          <a:stretch>
            <a:fillRect/>
          </a:stretch>
        </p:blipFill>
        <p:spPr>
          <a:xfrm>
            <a:off x="6066615" y="2939967"/>
            <a:ext cx="4072058" cy="448377"/>
          </a:xfrm>
          <a:prstGeom prst="rect">
            <a:avLst/>
          </a:prstGeom>
        </p:spPr>
      </p:pic>
      <p:pic>
        <p:nvPicPr>
          <p:cNvPr id="143" name="图片 142" descr="图片包含 监视器, 室内, 电视, 屏幕&#10;&#10;描述已自动生成">
            <a:extLst>
              <a:ext uri="{FF2B5EF4-FFF2-40B4-BE49-F238E27FC236}">
                <a16:creationId xmlns="" xmlns:a16="http://schemas.microsoft.com/office/drawing/2014/main" id="{2B8DE019-BFC1-4360-8535-42871B1ABD3B}"/>
              </a:ext>
            </a:extLst>
          </p:cNvPr>
          <p:cNvPicPr>
            <a:picLocks noChangeAspect="1"/>
          </p:cNvPicPr>
          <p:nvPr/>
        </p:nvPicPr>
        <p:blipFill>
          <a:blip r:embed="rId129" cstate="print">
            <a:extLst>
              <a:ext uri="{28A0092B-C50C-407E-A947-70E740481C1C}">
                <a14:useLocalDpi xmlns:a14="http://schemas.microsoft.com/office/drawing/2010/main" val="0"/>
              </a:ext>
            </a:extLst>
          </a:blip>
          <a:stretch>
            <a:fillRect/>
          </a:stretch>
        </p:blipFill>
        <p:spPr>
          <a:xfrm>
            <a:off x="5782451" y="4063834"/>
            <a:ext cx="4072058" cy="448377"/>
          </a:xfrm>
          <a:prstGeom prst="rect">
            <a:avLst/>
          </a:prstGeom>
        </p:spPr>
      </p:pic>
      <p:pic>
        <p:nvPicPr>
          <p:cNvPr id="144" name="图片 143" descr="图片包含 监视器, 室内, 电视, 屏幕&#10;&#10;描述已自动生成">
            <a:extLst>
              <a:ext uri="{FF2B5EF4-FFF2-40B4-BE49-F238E27FC236}">
                <a16:creationId xmlns="" xmlns:a16="http://schemas.microsoft.com/office/drawing/2014/main" id="{C7E5B137-17A3-4838-9E18-DC11D7937F9B}"/>
              </a:ext>
            </a:extLst>
          </p:cNvPr>
          <p:cNvPicPr>
            <a:picLocks noChangeAspect="1"/>
          </p:cNvPicPr>
          <p:nvPr/>
        </p:nvPicPr>
        <p:blipFill>
          <a:blip r:embed="rId129" cstate="print">
            <a:extLst>
              <a:ext uri="{28A0092B-C50C-407E-A947-70E740481C1C}">
                <a14:useLocalDpi xmlns:a14="http://schemas.microsoft.com/office/drawing/2010/main" val="0"/>
              </a:ext>
            </a:extLst>
          </a:blip>
          <a:stretch>
            <a:fillRect/>
          </a:stretch>
        </p:blipFill>
        <p:spPr>
          <a:xfrm>
            <a:off x="5498287" y="5187701"/>
            <a:ext cx="4072058" cy="448377"/>
          </a:xfrm>
          <a:prstGeom prst="rect">
            <a:avLst/>
          </a:prstGeom>
        </p:spPr>
      </p:pic>
      <p:sp>
        <p:nvSpPr>
          <p:cNvPr id="145" name="任意多边形: 形状 144">
            <a:extLst>
              <a:ext uri="{FF2B5EF4-FFF2-40B4-BE49-F238E27FC236}">
                <a16:creationId xmlns="" xmlns:a16="http://schemas.microsoft.com/office/drawing/2014/main" id="{A501D768-9CE5-4BBC-BD3F-C0E9D4B0E485}"/>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9073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grpSp>
        <p:nvGrpSpPr>
          <p:cNvPr id="129" name="PA-组合 195">
            <a:extLst>
              <a:ext uri="{FF2B5EF4-FFF2-40B4-BE49-F238E27FC236}">
                <a16:creationId xmlns="" xmlns:a16="http://schemas.microsoft.com/office/drawing/2014/main" id="{A16B51BF-D7C3-4117-B9AE-5D377DDC001C}"/>
              </a:ext>
            </a:extLst>
          </p:cNvPr>
          <p:cNvGrpSpPr/>
          <p:nvPr>
            <p:custDataLst>
              <p:tags r:id="rId1"/>
            </p:custDataLst>
          </p:nvPr>
        </p:nvGrpSpPr>
        <p:grpSpPr>
          <a:xfrm rot="7781543">
            <a:off x="-2770382" y="-3080678"/>
            <a:ext cx="19177252" cy="14029004"/>
            <a:chOff x="182880" y="-2758440"/>
            <a:chExt cx="16206673" cy="11855895"/>
          </a:xfrm>
        </p:grpSpPr>
        <p:sp>
          <p:nvSpPr>
            <p:cNvPr id="134" name="PA-弧形 196">
              <a:extLst>
                <a:ext uri="{FF2B5EF4-FFF2-40B4-BE49-F238E27FC236}">
                  <a16:creationId xmlns="" xmlns:a16="http://schemas.microsoft.com/office/drawing/2014/main" id="{54AD299C-BD6F-45C1-8A3B-D05E042E7CAF}"/>
                </a:ext>
              </a:extLst>
            </p:cNvPr>
            <p:cNvSpPr/>
            <p:nvPr>
              <p:custDataLst>
                <p:tags r:id="rId48"/>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5" name="PA-弧形 197">
              <a:extLst>
                <a:ext uri="{FF2B5EF4-FFF2-40B4-BE49-F238E27FC236}">
                  <a16:creationId xmlns="" xmlns:a16="http://schemas.microsoft.com/office/drawing/2014/main" id="{6B426F23-933A-4F97-A591-1750BFDFDFE1}"/>
                </a:ext>
              </a:extLst>
            </p:cNvPr>
            <p:cNvSpPr/>
            <p:nvPr>
              <p:custDataLst>
                <p:tags r:id="rId49"/>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6" name="PA-弧形 198">
              <a:extLst>
                <a:ext uri="{FF2B5EF4-FFF2-40B4-BE49-F238E27FC236}">
                  <a16:creationId xmlns="" xmlns:a16="http://schemas.microsoft.com/office/drawing/2014/main" id="{57B84221-C856-48D2-8CE6-72E66990E5FC}"/>
                </a:ext>
              </a:extLst>
            </p:cNvPr>
            <p:cNvSpPr/>
            <p:nvPr>
              <p:custDataLst>
                <p:tags r:id="rId50"/>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7" name="PA-弧形 199">
              <a:extLst>
                <a:ext uri="{FF2B5EF4-FFF2-40B4-BE49-F238E27FC236}">
                  <a16:creationId xmlns="" xmlns:a16="http://schemas.microsoft.com/office/drawing/2014/main" id="{1F52E82B-D8A6-4CA3-9E70-22ABFBADF785}"/>
                </a:ext>
              </a:extLst>
            </p:cNvPr>
            <p:cNvSpPr/>
            <p:nvPr>
              <p:custDataLst>
                <p:tags r:id="rId51"/>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8" name="PA-弧形 200">
              <a:extLst>
                <a:ext uri="{FF2B5EF4-FFF2-40B4-BE49-F238E27FC236}">
                  <a16:creationId xmlns="" xmlns:a16="http://schemas.microsoft.com/office/drawing/2014/main" id="{4D403925-620D-4552-AD31-DF5ACA180C6C}"/>
                </a:ext>
              </a:extLst>
            </p:cNvPr>
            <p:cNvSpPr/>
            <p:nvPr>
              <p:custDataLst>
                <p:tags r:id="rId52"/>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9" name="PA-弧形 201">
              <a:extLst>
                <a:ext uri="{FF2B5EF4-FFF2-40B4-BE49-F238E27FC236}">
                  <a16:creationId xmlns="" xmlns:a16="http://schemas.microsoft.com/office/drawing/2014/main" id="{91EE9370-374E-4D4F-BD5A-04D663CB7898}"/>
                </a:ext>
              </a:extLst>
            </p:cNvPr>
            <p:cNvSpPr/>
            <p:nvPr>
              <p:custDataLst>
                <p:tags r:id="rId53"/>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0" name="PA-弧形 202">
              <a:extLst>
                <a:ext uri="{FF2B5EF4-FFF2-40B4-BE49-F238E27FC236}">
                  <a16:creationId xmlns="" xmlns:a16="http://schemas.microsoft.com/office/drawing/2014/main" id="{1B205B70-111C-4D37-A6F7-2717C98338B2}"/>
                </a:ext>
              </a:extLst>
            </p:cNvPr>
            <p:cNvSpPr/>
            <p:nvPr>
              <p:custDataLst>
                <p:tags r:id="rId54"/>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1" name="PA-弧形 203">
              <a:extLst>
                <a:ext uri="{FF2B5EF4-FFF2-40B4-BE49-F238E27FC236}">
                  <a16:creationId xmlns="" xmlns:a16="http://schemas.microsoft.com/office/drawing/2014/main" id="{F0AFEBF6-1A84-411E-A103-E9CE5BB952F1}"/>
                </a:ext>
              </a:extLst>
            </p:cNvPr>
            <p:cNvSpPr/>
            <p:nvPr>
              <p:custDataLst>
                <p:tags r:id="rId55"/>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2" name="PA-弧形 204">
              <a:extLst>
                <a:ext uri="{FF2B5EF4-FFF2-40B4-BE49-F238E27FC236}">
                  <a16:creationId xmlns="" xmlns:a16="http://schemas.microsoft.com/office/drawing/2014/main" id="{1EE297B4-196E-4516-813A-84856C5E6928}"/>
                </a:ext>
              </a:extLst>
            </p:cNvPr>
            <p:cNvSpPr/>
            <p:nvPr>
              <p:custDataLst>
                <p:tags r:id="rId56"/>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3" name="PA-弧形 205">
              <a:extLst>
                <a:ext uri="{FF2B5EF4-FFF2-40B4-BE49-F238E27FC236}">
                  <a16:creationId xmlns="" xmlns:a16="http://schemas.microsoft.com/office/drawing/2014/main" id="{1C49C74B-65EF-494F-AE08-BE9DB841D58F}"/>
                </a:ext>
              </a:extLst>
            </p:cNvPr>
            <p:cNvSpPr/>
            <p:nvPr>
              <p:custDataLst>
                <p:tags r:id="rId57"/>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4" name="PA-弧形 206">
              <a:extLst>
                <a:ext uri="{FF2B5EF4-FFF2-40B4-BE49-F238E27FC236}">
                  <a16:creationId xmlns="" xmlns:a16="http://schemas.microsoft.com/office/drawing/2014/main" id="{6B346C6A-9EEE-40A3-8985-32BC65588803}"/>
                </a:ext>
              </a:extLst>
            </p:cNvPr>
            <p:cNvSpPr/>
            <p:nvPr>
              <p:custDataLst>
                <p:tags r:id="rId58"/>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5" name="PA-弧形 207">
              <a:extLst>
                <a:ext uri="{FF2B5EF4-FFF2-40B4-BE49-F238E27FC236}">
                  <a16:creationId xmlns="" xmlns:a16="http://schemas.microsoft.com/office/drawing/2014/main" id="{D7B038F7-4C66-4C44-8D12-603C9D7EFDF3}"/>
                </a:ext>
              </a:extLst>
            </p:cNvPr>
            <p:cNvSpPr/>
            <p:nvPr>
              <p:custDataLst>
                <p:tags r:id="rId59"/>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6" name="PA-弧形 208">
              <a:extLst>
                <a:ext uri="{FF2B5EF4-FFF2-40B4-BE49-F238E27FC236}">
                  <a16:creationId xmlns="" xmlns:a16="http://schemas.microsoft.com/office/drawing/2014/main" id="{CA8F6B14-9317-4EF0-B019-9997633D6801}"/>
                </a:ext>
              </a:extLst>
            </p:cNvPr>
            <p:cNvSpPr/>
            <p:nvPr>
              <p:custDataLst>
                <p:tags r:id="rId60"/>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7" name="PA-弧形 209">
              <a:extLst>
                <a:ext uri="{FF2B5EF4-FFF2-40B4-BE49-F238E27FC236}">
                  <a16:creationId xmlns="" xmlns:a16="http://schemas.microsoft.com/office/drawing/2014/main" id="{0DB2A4FE-A035-483B-9994-489CE5725474}"/>
                </a:ext>
              </a:extLst>
            </p:cNvPr>
            <p:cNvSpPr/>
            <p:nvPr>
              <p:custDataLst>
                <p:tags r:id="rId61"/>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8" name="PA-弧形 210">
              <a:extLst>
                <a:ext uri="{FF2B5EF4-FFF2-40B4-BE49-F238E27FC236}">
                  <a16:creationId xmlns="" xmlns:a16="http://schemas.microsoft.com/office/drawing/2014/main" id="{4F5CD93A-E375-4CB3-A380-21F239D140A8}"/>
                </a:ext>
              </a:extLst>
            </p:cNvPr>
            <p:cNvSpPr/>
            <p:nvPr>
              <p:custDataLst>
                <p:tags r:id="rId62"/>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49" name="组合 148">
              <a:extLst>
                <a:ext uri="{FF2B5EF4-FFF2-40B4-BE49-F238E27FC236}">
                  <a16:creationId xmlns="" xmlns:a16="http://schemas.microsoft.com/office/drawing/2014/main" id="{7CD30728-CAB9-4B42-A652-D7F48AC412EF}"/>
                </a:ext>
              </a:extLst>
            </p:cNvPr>
            <p:cNvGrpSpPr/>
            <p:nvPr/>
          </p:nvGrpSpPr>
          <p:grpSpPr>
            <a:xfrm>
              <a:off x="182880" y="-2758440"/>
              <a:ext cx="16206673" cy="11855895"/>
              <a:chOff x="182880" y="-2758440"/>
              <a:chExt cx="16206673" cy="11855895"/>
            </a:xfrm>
          </p:grpSpPr>
          <p:sp>
            <p:nvSpPr>
              <p:cNvPr id="150" name="PA-弧形 212">
                <a:extLst>
                  <a:ext uri="{FF2B5EF4-FFF2-40B4-BE49-F238E27FC236}">
                    <a16:creationId xmlns="" xmlns:a16="http://schemas.microsoft.com/office/drawing/2014/main" id="{39222F17-714E-4E1A-8DA7-D11105032B96}"/>
                  </a:ext>
                </a:extLst>
              </p:cNvPr>
              <p:cNvSpPr/>
              <p:nvPr>
                <p:custDataLst>
                  <p:tags r:id="rId63"/>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1" name="PA-弧形 213">
                <a:extLst>
                  <a:ext uri="{FF2B5EF4-FFF2-40B4-BE49-F238E27FC236}">
                    <a16:creationId xmlns="" xmlns:a16="http://schemas.microsoft.com/office/drawing/2014/main" id="{D58C9EDD-F115-4E7E-AFE1-F2155633E997}"/>
                  </a:ext>
                </a:extLst>
              </p:cNvPr>
              <p:cNvSpPr/>
              <p:nvPr>
                <p:custDataLst>
                  <p:tags r:id="rId64"/>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2" name="PA-弧形 214">
                <a:extLst>
                  <a:ext uri="{FF2B5EF4-FFF2-40B4-BE49-F238E27FC236}">
                    <a16:creationId xmlns="" xmlns:a16="http://schemas.microsoft.com/office/drawing/2014/main" id="{92B2CE1A-89AD-41D4-B881-97703F2CDC67}"/>
                  </a:ext>
                </a:extLst>
              </p:cNvPr>
              <p:cNvSpPr/>
              <p:nvPr>
                <p:custDataLst>
                  <p:tags r:id="rId65"/>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3" name="PA-弧形 215">
                <a:extLst>
                  <a:ext uri="{FF2B5EF4-FFF2-40B4-BE49-F238E27FC236}">
                    <a16:creationId xmlns="" xmlns:a16="http://schemas.microsoft.com/office/drawing/2014/main" id="{5722931C-AF67-4792-A576-ECA28E65F6B8}"/>
                  </a:ext>
                </a:extLst>
              </p:cNvPr>
              <p:cNvSpPr/>
              <p:nvPr>
                <p:custDataLst>
                  <p:tags r:id="rId66"/>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4" name="PA-弧形 216">
                <a:extLst>
                  <a:ext uri="{FF2B5EF4-FFF2-40B4-BE49-F238E27FC236}">
                    <a16:creationId xmlns="" xmlns:a16="http://schemas.microsoft.com/office/drawing/2014/main" id="{9929C199-96E9-4B43-AA28-C31DDACE6E25}"/>
                  </a:ext>
                </a:extLst>
              </p:cNvPr>
              <p:cNvSpPr/>
              <p:nvPr>
                <p:custDataLst>
                  <p:tags r:id="rId67"/>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5" name="PA-弧形 217">
                <a:extLst>
                  <a:ext uri="{FF2B5EF4-FFF2-40B4-BE49-F238E27FC236}">
                    <a16:creationId xmlns="" xmlns:a16="http://schemas.microsoft.com/office/drawing/2014/main" id="{15381791-C69D-4CDE-9CFA-2674D6623FE3}"/>
                  </a:ext>
                </a:extLst>
              </p:cNvPr>
              <p:cNvSpPr/>
              <p:nvPr>
                <p:custDataLst>
                  <p:tags r:id="rId68"/>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6" name="PA-弧形 218">
                <a:extLst>
                  <a:ext uri="{FF2B5EF4-FFF2-40B4-BE49-F238E27FC236}">
                    <a16:creationId xmlns="" xmlns:a16="http://schemas.microsoft.com/office/drawing/2014/main" id="{77DBA559-DE44-4C9F-9F24-CA848F273A67}"/>
                  </a:ext>
                </a:extLst>
              </p:cNvPr>
              <p:cNvSpPr/>
              <p:nvPr>
                <p:custDataLst>
                  <p:tags r:id="rId69"/>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7" name="PA-弧形 219">
                <a:extLst>
                  <a:ext uri="{FF2B5EF4-FFF2-40B4-BE49-F238E27FC236}">
                    <a16:creationId xmlns="" xmlns:a16="http://schemas.microsoft.com/office/drawing/2014/main" id="{8C0E25A9-214D-49CF-8403-D41B3D8532C3}"/>
                  </a:ext>
                </a:extLst>
              </p:cNvPr>
              <p:cNvSpPr/>
              <p:nvPr>
                <p:custDataLst>
                  <p:tags r:id="rId70"/>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8" name="PA-弧形 220">
                <a:extLst>
                  <a:ext uri="{FF2B5EF4-FFF2-40B4-BE49-F238E27FC236}">
                    <a16:creationId xmlns="" xmlns:a16="http://schemas.microsoft.com/office/drawing/2014/main" id="{A80822B9-569E-42E4-8919-5D234EF4BC8D}"/>
                  </a:ext>
                </a:extLst>
              </p:cNvPr>
              <p:cNvSpPr/>
              <p:nvPr>
                <p:custDataLst>
                  <p:tags r:id="rId71"/>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2" name="PA-弧形 221">
                <a:extLst>
                  <a:ext uri="{FF2B5EF4-FFF2-40B4-BE49-F238E27FC236}">
                    <a16:creationId xmlns="" xmlns:a16="http://schemas.microsoft.com/office/drawing/2014/main" id="{8F3C6734-6CFA-4CA5-8877-1D2F90BFE066}"/>
                  </a:ext>
                </a:extLst>
              </p:cNvPr>
              <p:cNvSpPr/>
              <p:nvPr>
                <p:custDataLst>
                  <p:tags r:id="rId72"/>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3" name="PA-弧形 222">
                <a:extLst>
                  <a:ext uri="{FF2B5EF4-FFF2-40B4-BE49-F238E27FC236}">
                    <a16:creationId xmlns="" xmlns:a16="http://schemas.microsoft.com/office/drawing/2014/main" id="{136CE842-F745-48D0-A09A-0269E7E5066C}"/>
                  </a:ext>
                </a:extLst>
              </p:cNvPr>
              <p:cNvSpPr/>
              <p:nvPr>
                <p:custDataLst>
                  <p:tags r:id="rId73"/>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4" name="PA-弧形 223">
                <a:extLst>
                  <a:ext uri="{FF2B5EF4-FFF2-40B4-BE49-F238E27FC236}">
                    <a16:creationId xmlns="" xmlns:a16="http://schemas.microsoft.com/office/drawing/2014/main" id="{4F55A647-690A-418D-A858-AB79B9F42690}"/>
                  </a:ext>
                </a:extLst>
              </p:cNvPr>
              <p:cNvSpPr/>
              <p:nvPr>
                <p:custDataLst>
                  <p:tags r:id="rId74"/>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5" name="PA-弧形 224">
                <a:extLst>
                  <a:ext uri="{FF2B5EF4-FFF2-40B4-BE49-F238E27FC236}">
                    <a16:creationId xmlns="" xmlns:a16="http://schemas.microsoft.com/office/drawing/2014/main" id="{2DBD401F-1959-4BE8-8D9C-2B92DCB4F080}"/>
                  </a:ext>
                </a:extLst>
              </p:cNvPr>
              <p:cNvSpPr/>
              <p:nvPr>
                <p:custDataLst>
                  <p:tags r:id="rId75"/>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6" name="PA-弧形 225">
                <a:extLst>
                  <a:ext uri="{FF2B5EF4-FFF2-40B4-BE49-F238E27FC236}">
                    <a16:creationId xmlns="" xmlns:a16="http://schemas.microsoft.com/office/drawing/2014/main" id="{5AA48905-1B64-489E-8587-627AB1CA6AF0}"/>
                  </a:ext>
                </a:extLst>
              </p:cNvPr>
              <p:cNvSpPr/>
              <p:nvPr>
                <p:custDataLst>
                  <p:tags r:id="rId76"/>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7" name="PA-弧形 226">
                <a:extLst>
                  <a:ext uri="{FF2B5EF4-FFF2-40B4-BE49-F238E27FC236}">
                    <a16:creationId xmlns="" xmlns:a16="http://schemas.microsoft.com/office/drawing/2014/main" id="{66EB6AC4-E976-405A-AF24-9A1B16A29409}"/>
                  </a:ext>
                </a:extLst>
              </p:cNvPr>
              <p:cNvSpPr/>
              <p:nvPr>
                <p:custDataLst>
                  <p:tags r:id="rId77"/>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88" name="PA-弧形 227">
                <a:extLst>
                  <a:ext uri="{FF2B5EF4-FFF2-40B4-BE49-F238E27FC236}">
                    <a16:creationId xmlns="" xmlns:a16="http://schemas.microsoft.com/office/drawing/2014/main" id="{C434A82A-1BCA-4E7C-93CD-6B85E9896DBB}"/>
                  </a:ext>
                </a:extLst>
              </p:cNvPr>
              <p:cNvSpPr/>
              <p:nvPr>
                <p:custDataLst>
                  <p:tags r:id="rId78"/>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cxnSp>
        <p:nvCxnSpPr>
          <p:cNvPr id="126" name="直接连接符 125">
            <a:extLst>
              <a:ext uri="{FF2B5EF4-FFF2-40B4-BE49-F238E27FC236}">
                <a16:creationId xmlns="" xmlns:a16="http://schemas.microsoft.com/office/drawing/2014/main" id="{1B679741-EE9B-4FCF-8772-E695C04DB667}"/>
              </a:ext>
            </a:extLst>
          </p:cNvPr>
          <p:cNvCxnSpPr>
            <a:cxnSpLocks/>
          </p:cNvCxnSpPr>
          <p:nvPr/>
        </p:nvCxnSpPr>
        <p:spPr>
          <a:xfrm flipV="1">
            <a:off x="7300740" y="3092750"/>
            <a:ext cx="0" cy="54000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 xmlns:a16="http://schemas.microsoft.com/office/drawing/2014/main" id="{C301A379-F483-46E7-B01A-4FC784B85E5B}"/>
              </a:ext>
            </a:extLst>
          </p:cNvPr>
          <p:cNvCxnSpPr>
            <a:cxnSpLocks/>
          </p:cNvCxnSpPr>
          <p:nvPr/>
        </p:nvCxnSpPr>
        <p:spPr>
          <a:xfrm flipV="1">
            <a:off x="1938194" y="3092750"/>
            <a:ext cx="0" cy="54000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 xmlns:a16="http://schemas.microsoft.com/office/drawing/2014/main" id="{DC1FD9C7-B1EC-4B56-BB57-CB1B23801CE6}"/>
              </a:ext>
            </a:extLst>
          </p:cNvPr>
          <p:cNvCxnSpPr>
            <a:cxnSpLocks/>
          </p:cNvCxnSpPr>
          <p:nvPr/>
        </p:nvCxnSpPr>
        <p:spPr>
          <a:xfrm>
            <a:off x="10069628" y="3608970"/>
            <a:ext cx="0" cy="68400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sp>
        <p:nvSpPr>
          <p:cNvPr id="130" name="矩形 129">
            <a:extLst>
              <a:ext uri="{FF2B5EF4-FFF2-40B4-BE49-F238E27FC236}">
                <a16:creationId xmlns="" xmlns:a16="http://schemas.microsoft.com/office/drawing/2014/main" id="{DD36705D-B208-49D9-8880-4555E0978B8C}"/>
              </a:ext>
            </a:extLst>
          </p:cNvPr>
          <p:cNvSpPr/>
          <p:nvPr/>
        </p:nvSpPr>
        <p:spPr>
          <a:xfrm>
            <a:off x="1589349" y="4223986"/>
            <a:ext cx="2232000" cy="1027204"/>
          </a:xfrm>
          <a:prstGeom prst="rect">
            <a:avLst/>
          </a:prstGeom>
          <a:noFill/>
        </p:spPr>
        <p:txBody>
          <a:bodyPr wrap="square" rtlCol="0">
            <a:spAutoFit/>
          </a:bodyPr>
          <a:lstStyle/>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新设备工具引进计划</a:t>
            </a:r>
          </a:p>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生产车间人员筹备及</a:t>
            </a:r>
            <a:endParaRPr lang="en-US"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管理人员的培育计划</a:t>
            </a:r>
          </a:p>
        </p:txBody>
      </p:sp>
      <p:sp>
        <p:nvSpPr>
          <p:cNvPr id="131" name="矩形 130">
            <a:extLst>
              <a:ext uri="{FF2B5EF4-FFF2-40B4-BE49-F238E27FC236}">
                <a16:creationId xmlns="" xmlns:a16="http://schemas.microsoft.com/office/drawing/2014/main" id="{23A31F2E-ABD3-4132-9078-953FDFEA5030}"/>
              </a:ext>
            </a:extLst>
          </p:cNvPr>
          <p:cNvSpPr/>
          <p:nvPr/>
        </p:nvSpPr>
        <p:spPr>
          <a:xfrm>
            <a:off x="2742472" y="1864381"/>
            <a:ext cx="2836864" cy="706475"/>
          </a:xfrm>
          <a:prstGeom prst="rect">
            <a:avLst/>
          </a:prstGeom>
          <a:noFill/>
        </p:spPr>
        <p:txBody>
          <a:bodyPr wrap="square" rtlCol="0">
            <a:spAutoFit/>
          </a:bodyPr>
          <a:lstStyle/>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公司为提高管理者整体水平，制定年度培训计划</a:t>
            </a:r>
            <a:endParaRPr lang="zh-CN" altLang="en-US"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sp>
        <p:nvSpPr>
          <p:cNvPr id="132" name="矩形 131">
            <a:extLst>
              <a:ext uri="{FF2B5EF4-FFF2-40B4-BE49-F238E27FC236}">
                <a16:creationId xmlns="" xmlns:a16="http://schemas.microsoft.com/office/drawing/2014/main" id="{68344705-46DE-4C4D-9E3A-DADB0F084A0A}"/>
              </a:ext>
            </a:extLst>
          </p:cNvPr>
          <p:cNvSpPr/>
          <p:nvPr/>
        </p:nvSpPr>
        <p:spPr>
          <a:xfrm>
            <a:off x="6922165" y="4224627"/>
            <a:ext cx="3081596" cy="1026563"/>
          </a:xfrm>
          <a:prstGeom prst="rect">
            <a:avLst/>
          </a:prstGeom>
          <a:noFill/>
        </p:spPr>
        <p:txBody>
          <a:bodyPr wrap="square" rtlCol="0">
            <a:spAutoFit/>
          </a:bodyPr>
          <a:lstStyle/>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提高品质管理意识，</a:t>
            </a:r>
            <a:endParaRPr lang="en-US"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进行员工综合培训</a:t>
            </a:r>
          </a:p>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公司实行数据化管理模式</a:t>
            </a:r>
          </a:p>
        </p:txBody>
      </p:sp>
      <p:sp>
        <p:nvSpPr>
          <p:cNvPr id="133" name="矩形 132">
            <a:extLst>
              <a:ext uri="{FF2B5EF4-FFF2-40B4-BE49-F238E27FC236}">
                <a16:creationId xmlns="" xmlns:a16="http://schemas.microsoft.com/office/drawing/2014/main" id="{B0598219-D49B-47BE-A07B-A60A8E81E3F4}"/>
              </a:ext>
            </a:extLst>
          </p:cNvPr>
          <p:cNvSpPr/>
          <p:nvPr/>
        </p:nvSpPr>
        <p:spPr>
          <a:xfrm>
            <a:off x="8378888" y="1864381"/>
            <a:ext cx="3154299" cy="1346651"/>
          </a:xfrm>
          <a:prstGeom prst="rect">
            <a:avLst/>
          </a:prstGeom>
          <a:noFill/>
        </p:spPr>
        <p:txBody>
          <a:bodyPr wrap="square" rtlCol="0">
            <a:spAutoFit/>
          </a:bodyPr>
          <a:lstStyle/>
          <a:p>
            <a:pPr hangingPunct="0">
              <a:lnSpc>
                <a:spcPct val="130000"/>
              </a:lnSpc>
              <a:tabLst>
                <a:tab pos="1617663" algn="l"/>
              </a:tabLst>
            </a:pP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公司宣传片拍摄</a:t>
            </a:r>
            <a:r>
              <a:rPr lang="zh-CN" altLang="en-US"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a:t>
            </a: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为</a:t>
            </a:r>
            <a:r>
              <a:rPr lang="en-US"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2021</a:t>
            </a:r>
            <a:r>
              <a:rPr lang="zh-CN" altLang="zh-CN"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年目标打好基础，来年各部门人员布置，组织架构的调整等规划制定公司新方针</a:t>
            </a:r>
            <a:endParaRPr lang="zh-CN" altLang="en-US" sz="16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grpSp>
        <p:nvGrpSpPr>
          <p:cNvPr id="3" name="组合 2">
            <a:extLst>
              <a:ext uri="{FF2B5EF4-FFF2-40B4-BE49-F238E27FC236}">
                <a16:creationId xmlns="" xmlns:a16="http://schemas.microsoft.com/office/drawing/2014/main" id="{22E58C93-72F1-497E-8D09-307C020C6737}"/>
              </a:ext>
            </a:extLst>
          </p:cNvPr>
          <p:cNvGrpSpPr/>
          <p:nvPr/>
        </p:nvGrpSpPr>
        <p:grpSpPr>
          <a:xfrm>
            <a:off x="6174171" y="1139645"/>
            <a:ext cx="2241602" cy="2123801"/>
            <a:chOff x="6288471" y="839330"/>
            <a:chExt cx="2241602" cy="2123801"/>
          </a:xfrm>
        </p:grpSpPr>
        <p:sp>
          <p:nvSpPr>
            <p:cNvPr id="159" name="菱形 158">
              <a:extLst>
                <a:ext uri="{FF2B5EF4-FFF2-40B4-BE49-F238E27FC236}">
                  <a16:creationId xmlns="" xmlns:a16="http://schemas.microsoft.com/office/drawing/2014/main" id="{1429FFB3-3E0D-4EC4-BD4C-EA6667AED111}"/>
                </a:ext>
              </a:extLst>
            </p:cNvPr>
            <p:cNvSpPr/>
            <p:nvPr/>
          </p:nvSpPr>
          <p:spPr>
            <a:xfrm>
              <a:off x="6593932" y="1927402"/>
              <a:ext cx="1630680" cy="391160"/>
            </a:xfrm>
            <a:prstGeom prst="diamond">
              <a:avLst/>
            </a:prstGeom>
            <a:gradFill>
              <a:gsLst>
                <a:gs pos="0">
                  <a:srgbClr val="04C8F8"/>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0" name="组合 159">
              <a:extLst>
                <a:ext uri="{FF2B5EF4-FFF2-40B4-BE49-F238E27FC236}">
                  <a16:creationId xmlns="" xmlns:a16="http://schemas.microsoft.com/office/drawing/2014/main" id="{CB671004-68A5-4A9F-B3A5-EC2DC81F56AA}"/>
                </a:ext>
              </a:extLst>
            </p:cNvPr>
            <p:cNvGrpSpPr/>
            <p:nvPr/>
          </p:nvGrpSpPr>
          <p:grpSpPr>
            <a:xfrm>
              <a:off x="6593120" y="2120929"/>
              <a:ext cx="1632304" cy="637264"/>
              <a:chOff x="1659294" y="3416301"/>
              <a:chExt cx="1632304" cy="2172972"/>
            </a:xfrm>
            <a:gradFill>
              <a:gsLst>
                <a:gs pos="0">
                  <a:srgbClr val="04C8F8"/>
                </a:gs>
                <a:gs pos="80000">
                  <a:schemeClr val="bg1">
                    <a:alpha val="0"/>
                  </a:schemeClr>
                </a:gs>
              </a:gsLst>
              <a:lin ang="2700000" scaled="1"/>
            </a:gradFill>
          </p:grpSpPr>
          <p:sp>
            <p:nvSpPr>
              <p:cNvPr id="180" name="平行四边形 179">
                <a:extLst>
                  <a:ext uri="{FF2B5EF4-FFF2-40B4-BE49-F238E27FC236}">
                    <a16:creationId xmlns="" xmlns:a16="http://schemas.microsoft.com/office/drawing/2014/main" id="{EAAB38C6-3364-44AF-A2AE-D6014D1DEA22}"/>
                  </a:ext>
                </a:extLst>
              </p:cNvPr>
              <p:cNvSpPr/>
              <p:nvPr/>
            </p:nvSpPr>
            <p:spPr>
              <a:xfrm rot="5400000">
                <a:off x="981290" y="4094305"/>
                <a:ext cx="2172972" cy="816964"/>
              </a:xfrm>
              <a:prstGeom prst="parallelogram">
                <a:avLst>
                  <a:gd name="adj" fmla="val 3095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1" name="平行四边形 180">
                <a:extLst>
                  <a:ext uri="{FF2B5EF4-FFF2-40B4-BE49-F238E27FC236}">
                    <a16:creationId xmlns="" xmlns:a16="http://schemas.microsoft.com/office/drawing/2014/main" id="{AAB71A73-4D17-4CC7-8382-9197C37DF367}"/>
                  </a:ext>
                </a:extLst>
              </p:cNvPr>
              <p:cNvSpPr/>
              <p:nvPr/>
            </p:nvSpPr>
            <p:spPr>
              <a:xfrm rot="16200000" flipH="1">
                <a:off x="1796630" y="4094305"/>
                <a:ext cx="2172972" cy="816964"/>
              </a:xfrm>
              <a:prstGeom prst="parallelogram">
                <a:avLst>
                  <a:gd name="adj" fmla="val 3080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61" name="菱形 160">
              <a:extLst>
                <a:ext uri="{FF2B5EF4-FFF2-40B4-BE49-F238E27FC236}">
                  <a16:creationId xmlns="" xmlns:a16="http://schemas.microsoft.com/office/drawing/2014/main" id="{61FCC545-EF7F-4FD1-979F-AD3DD52082B2}"/>
                </a:ext>
              </a:extLst>
            </p:cNvPr>
            <p:cNvSpPr/>
            <p:nvPr/>
          </p:nvSpPr>
          <p:spPr>
            <a:xfrm>
              <a:off x="6821860" y="1981123"/>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2" name="任意多边形: 形状 161">
              <a:extLst>
                <a:ext uri="{FF2B5EF4-FFF2-40B4-BE49-F238E27FC236}">
                  <a16:creationId xmlns="" xmlns:a16="http://schemas.microsoft.com/office/drawing/2014/main" id="{77F0C090-8ABF-4957-8913-87BE9A0A7E34}"/>
                </a:ext>
              </a:extLst>
            </p:cNvPr>
            <p:cNvSpPr/>
            <p:nvPr/>
          </p:nvSpPr>
          <p:spPr>
            <a:xfrm>
              <a:off x="6639173" y="839330"/>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rgbClr val="04C8F8">
                    <a:alpha val="44000"/>
                  </a:srgb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3" name="组合 162">
              <a:extLst>
                <a:ext uri="{FF2B5EF4-FFF2-40B4-BE49-F238E27FC236}">
                  <a16:creationId xmlns="" xmlns:a16="http://schemas.microsoft.com/office/drawing/2014/main" id="{3E483AFA-6044-4B87-82FB-98A6CD93BAA6}"/>
                </a:ext>
              </a:extLst>
            </p:cNvPr>
            <p:cNvGrpSpPr/>
            <p:nvPr/>
          </p:nvGrpSpPr>
          <p:grpSpPr>
            <a:xfrm>
              <a:off x="6288471" y="2174329"/>
              <a:ext cx="2241602" cy="788802"/>
              <a:chOff x="1251400" y="3743268"/>
              <a:chExt cx="2527492" cy="922319"/>
            </a:xfrm>
          </p:grpSpPr>
          <p:sp>
            <p:nvSpPr>
              <p:cNvPr id="175" name="菱形 14">
                <a:extLst>
                  <a:ext uri="{FF2B5EF4-FFF2-40B4-BE49-F238E27FC236}">
                    <a16:creationId xmlns="" xmlns:a16="http://schemas.microsoft.com/office/drawing/2014/main" id="{42085792-84DC-4BA5-ACE7-B9AB6C8F991D}"/>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6" name="菱形 14">
                <a:extLst>
                  <a:ext uri="{FF2B5EF4-FFF2-40B4-BE49-F238E27FC236}">
                    <a16:creationId xmlns="" xmlns:a16="http://schemas.microsoft.com/office/drawing/2014/main" id="{FA30D854-A9AB-4050-80FC-8D7D1F6C768E}"/>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7" name="菱形 14">
                <a:extLst>
                  <a:ext uri="{FF2B5EF4-FFF2-40B4-BE49-F238E27FC236}">
                    <a16:creationId xmlns="" xmlns:a16="http://schemas.microsoft.com/office/drawing/2014/main" id="{9D4808EA-D919-4E2F-9ADF-133F9E40B5AD}"/>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8" name="菱形 14">
                <a:extLst>
                  <a:ext uri="{FF2B5EF4-FFF2-40B4-BE49-F238E27FC236}">
                    <a16:creationId xmlns="" xmlns:a16="http://schemas.microsoft.com/office/drawing/2014/main" id="{66BA08C6-2516-43D2-9CB9-F954D5480B51}"/>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79" name="菱形 14">
                <a:extLst>
                  <a:ext uri="{FF2B5EF4-FFF2-40B4-BE49-F238E27FC236}">
                    <a16:creationId xmlns="" xmlns:a16="http://schemas.microsoft.com/office/drawing/2014/main" id="{B24E11BE-EE89-4F2C-B212-7090F4C6C20A}"/>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sp>
          <p:nvSpPr>
            <p:cNvPr id="164" name="矩形 163">
              <a:extLst>
                <a:ext uri="{FF2B5EF4-FFF2-40B4-BE49-F238E27FC236}">
                  <a16:creationId xmlns="" xmlns:a16="http://schemas.microsoft.com/office/drawing/2014/main" id="{0343FA28-265C-4560-A39F-CE1C4E6F8FC5}"/>
                </a:ext>
              </a:extLst>
            </p:cNvPr>
            <p:cNvSpPr/>
            <p:nvPr/>
          </p:nvSpPr>
          <p:spPr>
            <a:xfrm>
              <a:off x="6639114" y="1229403"/>
              <a:ext cx="1540317" cy="523220"/>
            </a:xfrm>
            <a:prstGeom prst="rect">
              <a:avLst/>
            </a:prstGeom>
          </p:spPr>
          <p:txBody>
            <a:bodyPr wrap="square">
              <a:spAutoFit/>
            </a:bodyPr>
            <a:lstStyle/>
            <a:p>
              <a:pPr algn="ctr" defTabSz="685800"/>
              <a:r>
                <a:rPr kumimoji="1" lang="en-US" altLang="zh-CN"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7-9</a:t>
              </a:r>
              <a:r>
                <a:rPr kumimoji="1" lang="zh-CN" altLang="en-US"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月</a:t>
              </a:r>
            </a:p>
          </p:txBody>
        </p:sp>
        <p:cxnSp>
          <p:nvCxnSpPr>
            <p:cNvPr id="165" name="PA-直接连接符 2">
              <a:extLst>
                <a:ext uri="{FF2B5EF4-FFF2-40B4-BE49-F238E27FC236}">
                  <a16:creationId xmlns="" xmlns:a16="http://schemas.microsoft.com/office/drawing/2014/main" id="{5941D8AD-343E-4160-93B5-142D19EF184C}"/>
                </a:ext>
              </a:extLst>
            </p:cNvPr>
            <p:cNvCxnSpPr>
              <a:cxnSpLocks/>
            </p:cNvCxnSpPr>
            <p:nvPr>
              <p:custDataLst>
                <p:tags r:id="rId38"/>
              </p:custDataLst>
            </p:nvPr>
          </p:nvCxnSpPr>
          <p:spPr>
            <a:xfrm flipH="1" flipV="1">
              <a:off x="6876177" y="1866653"/>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6" name="PA-male_45735">
              <a:extLst>
                <a:ext uri="{FF2B5EF4-FFF2-40B4-BE49-F238E27FC236}">
                  <a16:creationId xmlns="" xmlns:a16="http://schemas.microsoft.com/office/drawing/2014/main" id="{1EC7AE97-98E3-46DE-9CB3-CE436DAFDF03}"/>
                </a:ext>
              </a:extLst>
            </p:cNvPr>
            <p:cNvSpPr>
              <a:spLocks noChangeAspect="1"/>
            </p:cNvSpPr>
            <p:nvPr>
              <p:custDataLst>
                <p:tags r:id="rId39"/>
              </p:custDataLst>
            </p:nvPr>
          </p:nvSpPr>
          <p:spPr bwMode="auto">
            <a:xfrm>
              <a:off x="7430018" y="2034718"/>
              <a:ext cx="156284" cy="170325"/>
            </a:xfrm>
            <a:custGeom>
              <a:avLst/>
              <a:gdLst>
                <a:gd name="connsiteX0" fmla="*/ 188888 w 557678"/>
                <a:gd name="connsiteY0" fmla="*/ 367011 h 607780"/>
                <a:gd name="connsiteX1" fmla="*/ 199785 w 557678"/>
                <a:gd name="connsiteY1" fmla="*/ 373977 h 607780"/>
                <a:gd name="connsiteX2" fmla="*/ 278839 w 557678"/>
                <a:gd name="connsiteY2" fmla="*/ 490974 h 607780"/>
                <a:gd name="connsiteX3" fmla="*/ 357893 w 557678"/>
                <a:gd name="connsiteY3" fmla="*/ 373977 h 607780"/>
                <a:gd name="connsiteX4" fmla="*/ 368886 w 557678"/>
                <a:gd name="connsiteY4" fmla="*/ 367011 h 607780"/>
                <a:gd name="connsiteX5" fmla="*/ 374908 w 557678"/>
                <a:gd name="connsiteY5" fmla="*/ 368729 h 607780"/>
                <a:gd name="connsiteX6" fmla="*/ 557678 w 557678"/>
                <a:gd name="connsiteY6" fmla="*/ 480572 h 607780"/>
                <a:gd name="connsiteX7" fmla="*/ 557678 w 557678"/>
                <a:gd name="connsiteY7" fmla="*/ 607780 h 607780"/>
                <a:gd name="connsiteX8" fmla="*/ 278839 w 557678"/>
                <a:gd name="connsiteY8" fmla="*/ 607780 h 607780"/>
                <a:gd name="connsiteX9" fmla="*/ 0 w 557678"/>
                <a:gd name="connsiteY9" fmla="*/ 607780 h 607780"/>
                <a:gd name="connsiteX10" fmla="*/ 0 w 557678"/>
                <a:gd name="connsiteY10" fmla="*/ 480572 h 607780"/>
                <a:gd name="connsiteX11" fmla="*/ 182770 w 557678"/>
                <a:gd name="connsiteY11" fmla="*/ 368729 h 607780"/>
                <a:gd name="connsiteX12" fmla="*/ 188888 w 557678"/>
                <a:gd name="connsiteY12" fmla="*/ 367011 h 607780"/>
                <a:gd name="connsiteX13" fmla="*/ 233347 w 557678"/>
                <a:gd name="connsiteY13" fmla="*/ 332928 h 607780"/>
                <a:gd name="connsiteX14" fmla="*/ 235832 w 557678"/>
                <a:gd name="connsiteY14" fmla="*/ 333119 h 607780"/>
                <a:gd name="connsiteX15" fmla="*/ 236501 w 557678"/>
                <a:gd name="connsiteY15" fmla="*/ 333214 h 607780"/>
                <a:gd name="connsiteX16" fmla="*/ 236692 w 557678"/>
                <a:gd name="connsiteY16" fmla="*/ 333214 h 607780"/>
                <a:gd name="connsiteX17" fmla="*/ 237934 w 557678"/>
                <a:gd name="connsiteY17" fmla="*/ 333596 h 607780"/>
                <a:gd name="connsiteX18" fmla="*/ 238508 w 557678"/>
                <a:gd name="connsiteY18" fmla="*/ 333787 h 607780"/>
                <a:gd name="connsiteX19" fmla="*/ 239177 w 557678"/>
                <a:gd name="connsiteY19" fmla="*/ 333977 h 607780"/>
                <a:gd name="connsiteX20" fmla="*/ 243478 w 557678"/>
                <a:gd name="connsiteY20" fmla="*/ 336553 h 607780"/>
                <a:gd name="connsiteX21" fmla="*/ 264981 w 557678"/>
                <a:gd name="connsiteY21" fmla="*/ 353724 h 607780"/>
                <a:gd name="connsiteX22" fmla="*/ 267657 w 557678"/>
                <a:gd name="connsiteY22" fmla="*/ 353820 h 607780"/>
                <a:gd name="connsiteX23" fmla="*/ 278839 w 557678"/>
                <a:gd name="connsiteY23" fmla="*/ 353724 h 607780"/>
                <a:gd name="connsiteX24" fmla="*/ 290021 w 557678"/>
                <a:gd name="connsiteY24" fmla="*/ 353820 h 607780"/>
                <a:gd name="connsiteX25" fmla="*/ 292792 w 557678"/>
                <a:gd name="connsiteY25" fmla="*/ 353724 h 607780"/>
                <a:gd name="connsiteX26" fmla="*/ 314200 w 557678"/>
                <a:gd name="connsiteY26" fmla="*/ 336553 h 607780"/>
                <a:gd name="connsiteX27" fmla="*/ 318596 w 557678"/>
                <a:gd name="connsiteY27" fmla="*/ 333977 h 607780"/>
                <a:gd name="connsiteX28" fmla="*/ 319265 w 557678"/>
                <a:gd name="connsiteY28" fmla="*/ 333787 h 607780"/>
                <a:gd name="connsiteX29" fmla="*/ 319743 w 557678"/>
                <a:gd name="connsiteY29" fmla="*/ 333596 h 607780"/>
                <a:gd name="connsiteX30" fmla="*/ 321081 w 557678"/>
                <a:gd name="connsiteY30" fmla="*/ 333214 h 607780"/>
                <a:gd name="connsiteX31" fmla="*/ 321272 w 557678"/>
                <a:gd name="connsiteY31" fmla="*/ 333214 h 607780"/>
                <a:gd name="connsiteX32" fmla="*/ 321846 w 557678"/>
                <a:gd name="connsiteY32" fmla="*/ 333119 h 607780"/>
                <a:gd name="connsiteX33" fmla="*/ 324426 w 557678"/>
                <a:gd name="connsiteY33" fmla="*/ 332928 h 607780"/>
                <a:gd name="connsiteX34" fmla="*/ 340195 w 557678"/>
                <a:gd name="connsiteY34" fmla="*/ 347905 h 607780"/>
                <a:gd name="connsiteX35" fmla="*/ 340195 w 557678"/>
                <a:gd name="connsiteY35" fmla="*/ 380912 h 607780"/>
                <a:gd name="connsiteX36" fmla="*/ 324426 w 557678"/>
                <a:gd name="connsiteY36" fmla="*/ 396366 h 607780"/>
                <a:gd name="connsiteX37" fmla="*/ 314869 w 557678"/>
                <a:gd name="connsiteY37" fmla="*/ 393123 h 607780"/>
                <a:gd name="connsiteX38" fmla="*/ 294417 w 557678"/>
                <a:gd name="connsiteY38" fmla="*/ 374807 h 607780"/>
                <a:gd name="connsiteX39" fmla="*/ 278839 w 557678"/>
                <a:gd name="connsiteY39" fmla="*/ 374902 h 607780"/>
                <a:gd name="connsiteX40" fmla="*/ 263261 w 557678"/>
                <a:gd name="connsiteY40" fmla="*/ 374807 h 607780"/>
                <a:gd name="connsiteX41" fmla="*/ 242809 w 557678"/>
                <a:gd name="connsiteY41" fmla="*/ 393123 h 607780"/>
                <a:gd name="connsiteX42" fmla="*/ 233347 w 557678"/>
                <a:gd name="connsiteY42" fmla="*/ 396366 h 607780"/>
                <a:gd name="connsiteX43" fmla="*/ 217482 w 557678"/>
                <a:gd name="connsiteY43" fmla="*/ 380912 h 607780"/>
                <a:gd name="connsiteX44" fmla="*/ 217482 w 557678"/>
                <a:gd name="connsiteY44" fmla="*/ 347905 h 607780"/>
                <a:gd name="connsiteX45" fmla="*/ 233347 w 557678"/>
                <a:gd name="connsiteY45" fmla="*/ 332928 h 607780"/>
                <a:gd name="connsiteX46" fmla="*/ 277214 w 557678"/>
                <a:gd name="connsiteY46" fmla="*/ 0 h 607780"/>
                <a:gd name="connsiteX47" fmla="*/ 278552 w 557678"/>
                <a:gd name="connsiteY47" fmla="*/ 0 h 607780"/>
                <a:gd name="connsiteX48" fmla="*/ 278744 w 557678"/>
                <a:gd name="connsiteY48" fmla="*/ 0 h 607780"/>
                <a:gd name="connsiteX49" fmla="*/ 278839 w 557678"/>
                <a:gd name="connsiteY49" fmla="*/ 0 h 607780"/>
                <a:gd name="connsiteX50" fmla="*/ 278935 w 557678"/>
                <a:gd name="connsiteY50" fmla="*/ 0 h 607780"/>
                <a:gd name="connsiteX51" fmla="*/ 279222 w 557678"/>
                <a:gd name="connsiteY51" fmla="*/ 0 h 607780"/>
                <a:gd name="connsiteX52" fmla="*/ 280560 w 557678"/>
                <a:gd name="connsiteY52" fmla="*/ 0 h 607780"/>
                <a:gd name="connsiteX53" fmla="*/ 404758 w 557678"/>
                <a:gd name="connsiteY53" fmla="*/ 105659 h 607780"/>
                <a:gd name="connsiteX54" fmla="*/ 396727 w 557678"/>
                <a:gd name="connsiteY54" fmla="*/ 160159 h 607780"/>
                <a:gd name="connsiteX55" fmla="*/ 408009 w 557678"/>
                <a:gd name="connsiteY55" fmla="*/ 186120 h 607780"/>
                <a:gd name="connsiteX56" fmla="*/ 379039 w 557678"/>
                <a:gd name="connsiteY56" fmla="*/ 238616 h 607780"/>
                <a:gd name="connsiteX57" fmla="*/ 317179 w 557678"/>
                <a:gd name="connsiteY57" fmla="*/ 313541 h 607780"/>
                <a:gd name="connsiteX58" fmla="*/ 278935 w 557678"/>
                <a:gd name="connsiteY58" fmla="*/ 322131 h 607780"/>
                <a:gd name="connsiteX59" fmla="*/ 278839 w 557678"/>
                <a:gd name="connsiteY59" fmla="*/ 322131 h 607780"/>
                <a:gd name="connsiteX60" fmla="*/ 278744 w 557678"/>
                <a:gd name="connsiteY60" fmla="*/ 322131 h 607780"/>
                <a:gd name="connsiteX61" fmla="*/ 240499 w 557678"/>
                <a:gd name="connsiteY61" fmla="*/ 313541 h 607780"/>
                <a:gd name="connsiteX62" fmla="*/ 178734 w 557678"/>
                <a:gd name="connsiteY62" fmla="*/ 238616 h 607780"/>
                <a:gd name="connsiteX63" fmla="*/ 149669 w 557678"/>
                <a:gd name="connsiteY63" fmla="*/ 186120 h 607780"/>
                <a:gd name="connsiteX64" fmla="*/ 161046 w 557678"/>
                <a:gd name="connsiteY64" fmla="*/ 160159 h 607780"/>
                <a:gd name="connsiteX65" fmla="*/ 153015 w 557678"/>
                <a:gd name="connsiteY65" fmla="*/ 105659 h 607780"/>
                <a:gd name="connsiteX66" fmla="*/ 277214 w 557678"/>
                <a:gd name="connsiteY66"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57678" h="607780">
                  <a:moveTo>
                    <a:pt x="188888" y="367011"/>
                  </a:moveTo>
                  <a:cubicBezTo>
                    <a:pt x="193667" y="367011"/>
                    <a:pt x="197873" y="369874"/>
                    <a:pt x="199785" y="373977"/>
                  </a:cubicBezTo>
                  <a:cubicBezTo>
                    <a:pt x="218808" y="405851"/>
                    <a:pt x="254177" y="489256"/>
                    <a:pt x="278839" y="490974"/>
                  </a:cubicBezTo>
                  <a:cubicBezTo>
                    <a:pt x="303502" y="489256"/>
                    <a:pt x="338870" y="405851"/>
                    <a:pt x="357893" y="373977"/>
                  </a:cubicBezTo>
                  <a:cubicBezTo>
                    <a:pt x="359900" y="369874"/>
                    <a:pt x="364011" y="367011"/>
                    <a:pt x="368886" y="367011"/>
                  </a:cubicBezTo>
                  <a:cubicBezTo>
                    <a:pt x="371085" y="367011"/>
                    <a:pt x="372996" y="367870"/>
                    <a:pt x="374908" y="368729"/>
                  </a:cubicBezTo>
                  <a:cubicBezTo>
                    <a:pt x="382269" y="371878"/>
                    <a:pt x="557678" y="427132"/>
                    <a:pt x="557678" y="480572"/>
                  </a:cubicBezTo>
                  <a:lnTo>
                    <a:pt x="557678" y="607780"/>
                  </a:lnTo>
                  <a:lnTo>
                    <a:pt x="278839" y="607780"/>
                  </a:lnTo>
                  <a:lnTo>
                    <a:pt x="0" y="607780"/>
                  </a:lnTo>
                  <a:lnTo>
                    <a:pt x="0" y="480572"/>
                  </a:lnTo>
                  <a:cubicBezTo>
                    <a:pt x="0" y="421120"/>
                    <a:pt x="175314" y="371687"/>
                    <a:pt x="182770" y="368729"/>
                  </a:cubicBezTo>
                  <a:cubicBezTo>
                    <a:pt x="184682" y="367870"/>
                    <a:pt x="186593" y="367011"/>
                    <a:pt x="188888" y="367011"/>
                  </a:cubicBezTo>
                  <a:close/>
                  <a:moveTo>
                    <a:pt x="233347" y="332928"/>
                  </a:moveTo>
                  <a:cubicBezTo>
                    <a:pt x="234207" y="332928"/>
                    <a:pt x="235067" y="332928"/>
                    <a:pt x="235832" y="333119"/>
                  </a:cubicBezTo>
                  <a:cubicBezTo>
                    <a:pt x="236023" y="333119"/>
                    <a:pt x="236310" y="333119"/>
                    <a:pt x="236501" y="333214"/>
                  </a:cubicBezTo>
                  <a:cubicBezTo>
                    <a:pt x="236501" y="333214"/>
                    <a:pt x="236596" y="333214"/>
                    <a:pt x="236692" y="333214"/>
                  </a:cubicBezTo>
                  <a:cubicBezTo>
                    <a:pt x="237074" y="333310"/>
                    <a:pt x="237552" y="333405"/>
                    <a:pt x="237934" y="333596"/>
                  </a:cubicBezTo>
                  <a:cubicBezTo>
                    <a:pt x="238126" y="333596"/>
                    <a:pt x="238317" y="333691"/>
                    <a:pt x="238508" y="333787"/>
                  </a:cubicBezTo>
                  <a:cubicBezTo>
                    <a:pt x="238699" y="333787"/>
                    <a:pt x="238890" y="333882"/>
                    <a:pt x="239177" y="333977"/>
                  </a:cubicBezTo>
                  <a:cubicBezTo>
                    <a:pt x="240706" y="334645"/>
                    <a:pt x="242140" y="335504"/>
                    <a:pt x="243478" y="336553"/>
                  </a:cubicBezTo>
                  <a:cubicBezTo>
                    <a:pt x="250836" y="342372"/>
                    <a:pt x="255615" y="353056"/>
                    <a:pt x="264981" y="353724"/>
                  </a:cubicBezTo>
                  <a:cubicBezTo>
                    <a:pt x="265841" y="353820"/>
                    <a:pt x="266797" y="353820"/>
                    <a:pt x="267657" y="353820"/>
                  </a:cubicBezTo>
                  <a:cubicBezTo>
                    <a:pt x="268517" y="353820"/>
                    <a:pt x="274060" y="353724"/>
                    <a:pt x="278839" y="353724"/>
                  </a:cubicBezTo>
                  <a:cubicBezTo>
                    <a:pt x="283617" y="353724"/>
                    <a:pt x="289256" y="353820"/>
                    <a:pt x="290021" y="353820"/>
                  </a:cubicBezTo>
                  <a:cubicBezTo>
                    <a:pt x="290976" y="353820"/>
                    <a:pt x="291836" y="353820"/>
                    <a:pt x="292792" y="353724"/>
                  </a:cubicBezTo>
                  <a:cubicBezTo>
                    <a:pt x="302158" y="353056"/>
                    <a:pt x="306841" y="342372"/>
                    <a:pt x="314200" y="336553"/>
                  </a:cubicBezTo>
                  <a:cubicBezTo>
                    <a:pt x="315538" y="335504"/>
                    <a:pt x="316972" y="334645"/>
                    <a:pt x="318596" y="333977"/>
                  </a:cubicBezTo>
                  <a:cubicBezTo>
                    <a:pt x="318787" y="333882"/>
                    <a:pt x="318979" y="333787"/>
                    <a:pt x="319265" y="333787"/>
                  </a:cubicBezTo>
                  <a:cubicBezTo>
                    <a:pt x="319456" y="333691"/>
                    <a:pt x="319648" y="333596"/>
                    <a:pt x="319743" y="333596"/>
                  </a:cubicBezTo>
                  <a:cubicBezTo>
                    <a:pt x="320221" y="333405"/>
                    <a:pt x="320603" y="333310"/>
                    <a:pt x="321081" y="333214"/>
                  </a:cubicBezTo>
                  <a:cubicBezTo>
                    <a:pt x="321081" y="333214"/>
                    <a:pt x="321177" y="333214"/>
                    <a:pt x="321272" y="333214"/>
                  </a:cubicBezTo>
                  <a:cubicBezTo>
                    <a:pt x="321463" y="333119"/>
                    <a:pt x="321654" y="333119"/>
                    <a:pt x="321846" y="333119"/>
                  </a:cubicBezTo>
                  <a:cubicBezTo>
                    <a:pt x="322706" y="332928"/>
                    <a:pt x="323566" y="332928"/>
                    <a:pt x="324426" y="332928"/>
                  </a:cubicBezTo>
                  <a:cubicBezTo>
                    <a:pt x="332836" y="332928"/>
                    <a:pt x="339813" y="339510"/>
                    <a:pt x="340195" y="347905"/>
                  </a:cubicBezTo>
                  <a:lnTo>
                    <a:pt x="340195" y="380912"/>
                  </a:lnTo>
                  <a:cubicBezTo>
                    <a:pt x="340004" y="389498"/>
                    <a:pt x="333027" y="396366"/>
                    <a:pt x="324426" y="396366"/>
                  </a:cubicBezTo>
                  <a:cubicBezTo>
                    <a:pt x="320794" y="396366"/>
                    <a:pt x="317545" y="395126"/>
                    <a:pt x="314869" y="393123"/>
                  </a:cubicBezTo>
                  <a:cubicBezTo>
                    <a:pt x="305885" y="387208"/>
                    <a:pt x="299864" y="374997"/>
                    <a:pt x="294417" y="374807"/>
                  </a:cubicBezTo>
                  <a:lnTo>
                    <a:pt x="278839" y="374902"/>
                  </a:lnTo>
                  <a:lnTo>
                    <a:pt x="263261" y="374807"/>
                  </a:lnTo>
                  <a:cubicBezTo>
                    <a:pt x="257813" y="374997"/>
                    <a:pt x="251792" y="387208"/>
                    <a:pt x="242809" y="393123"/>
                  </a:cubicBezTo>
                  <a:cubicBezTo>
                    <a:pt x="240228" y="395126"/>
                    <a:pt x="236883" y="396366"/>
                    <a:pt x="233347" y="396366"/>
                  </a:cubicBezTo>
                  <a:cubicBezTo>
                    <a:pt x="224746" y="396366"/>
                    <a:pt x="217769" y="389498"/>
                    <a:pt x="217482" y="380912"/>
                  </a:cubicBezTo>
                  <a:lnTo>
                    <a:pt x="217482" y="347905"/>
                  </a:lnTo>
                  <a:cubicBezTo>
                    <a:pt x="217960" y="339510"/>
                    <a:pt x="224841" y="332928"/>
                    <a:pt x="233347" y="332928"/>
                  </a:cubicBezTo>
                  <a:close/>
                  <a:moveTo>
                    <a:pt x="277214" y="0"/>
                  </a:moveTo>
                  <a:cubicBezTo>
                    <a:pt x="277596" y="0"/>
                    <a:pt x="278074" y="0"/>
                    <a:pt x="278552" y="0"/>
                  </a:cubicBezTo>
                  <a:cubicBezTo>
                    <a:pt x="278648" y="0"/>
                    <a:pt x="278648" y="0"/>
                    <a:pt x="278744" y="0"/>
                  </a:cubicBezTo>
                  <a:cubicBezTo>
                    <a:pt x="278744" y="0"/>
                    <a:pt x="278839" y="0"/>
                    <a:pt x="278839" y="0"/>
                  </a:cubicBezTo>
                  <a:cubicBezTo>
                    <a:pt x="278935" y="0"/>
                    <a:pt x="278935" y="0"/>
                    <a:pt x="278935" y="0"/>
                  </a:cubicBezTo>
                  <a:cubicBezTo>
                    <a:pt x="279030" y="0"/>
                    <a:pt x="279126" y="0"/>
                    <a:pt x="279222" y="0"/>
                  </a:cubicBezTo>
                  <a:cubicBezTo>
                    <a:pt x="279604" y="0"/>
                    <a:pt x="280082" y="0"/>
                    <a:pt x="280560" y="0"/>
                  </a:cubicBezTo>
                  <a:cubicBezTo>
                    <a:pt x="387453" y="0"/>
                    <a:pt x="407531" y="76166"/>
                    <a:pt x="404758" y="105659"/>
                  </a:cubicBezTo>
                  <a:cubicBezTo>
                    <a:pt x="402464" y="129330"/>
                    <a:pt x="396727" y="160159"/>
                    <a:pt x="396727" y="160159"/>
                  </a:cubicBezTo>
                  <a:cubicBezTo>
                    <a:pt x="396727" y="160159"/>
                    <a:pt x="408009" y="165313"/>
                    <a:pt x="408009" y="186120"/>
                  </a:cubicBezTo>
                  <a:cubicBezTo>
                    <a:pt x="404089" y="238234"/>
                    <a:pt x="383246" y="215708"/>
                    <a:pt x="379039" y="238616"/>
                  </a:cubicBezTo>
                  <a:cubicBezTo>
                    <a:pt x="371868" y="276603"/>
                    <a:pt x="338213" y="304092"/>
                    <a:pt x="317179" y="313541"/>
                  </a:cubicBezTo>
                  <a:cubicBezTo>
                    <a:pt x="304941" y="319077"/>
                    <a:pt x="292225" y="321845"/>
                    <a:pt x="278935" y="322131"/>
                  </a:cubicBezTo>
                  <a:cubicBezTo>
                    <a:pt x="278935" y="322131"/>
                    <a:pt x="278935" y="322131"/>
                    <a:pt x="278839" y="322131"/>
                  </a:cubicBezTo>
                  <a:cubicBezTo>
                    <a:pt x="278839" y="322131"/>
                    <a:pt x="278744" y="322131"/>
                    <a:pt x="278744" y="322131"/>
                  </a:cubicBezTo>
                  <a:cubicBezTo>
                    <a:pt x="265454" y="321845"/>
                    <a:pt x="252738" y="319077"/>
                    <a:pt x="240499" y="313541"/>
                  </a:cubicBezTo>
                  <a:cubicBezTo>
                    <a:pt x="219561" y="304092"/>
                    <a:pt x="185810" y="276603"/>
                    <a:pt x="178734" y="238616"/>
                  </a:cubicBezTo>
                  <a:cubicBezTo>
                    <a:pt x="174432" y="215708"/>
                    <a:pt x="153684" y="238234"/>
                    <a:pt x="149669" y="186120"/>
                  </a:cubicBezTo>
                  <a:cubicBezTo>
                    <a:pt x="149669" y="165313"/>
                    <a:pt x="161046" y="160159"/>
                    <a:pt x="161046" y="160159"/>
                  </a:cubicBezTo>
                  <a:cubicBezTo>
                    <a:pt x="161046" y="160159"/>
                    <a:pt x="155214" y="129330"/>
                    <a:pt x="153015" y="105659"/>
                  </a:cubicBezTo>
                  <a:cubicBezTo>
                    <a:pt x="150147" y="76166"/>
                    <a:pt x="170225" y="0"/>
                    <a:pt x="277214"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 name="PA-male_45735">
              <a:extLst>
                <a:ext uri="{FF2B5EF4-FFF2-40B4-BE49-F238E27FC236}">
                  <a16:creationId xmlns="" xmlns:a16="http://schemas.microsoft.com/office/drawing/2014/main" id="{0C40C21C-5DFA-43E2-B398-A5385CAEBFEC}"/>
                </a:ext>
              </a:extLst>
            </p:cNvPr>
            <p:cNvSpPr>
              <a:spLocks noChangeAspect="1"/>
            </p:cNvSpPr>
            <p:nvPr>
              <p:custDataLst>
                <p:tags r:id="rId40"/>
              </p:custDataLst>
            </p:nvPr>
          </p:nvSpPr>
          <p:spPr bwMode="auto">
            <a:xfrm>
              <a:off x="7507494" y="1758207"/>
              <a:ext cx="152829" cy="195576"/>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sp>
        <p:sp>
          <p:nvSpPr>
            <p:cNvPr id="168" name="PA-male_45735">
              <a:extLst>
                <a:ext uri="{FF2B5EF4-FFF2-40B4-BE49-F238E27FC236}">
                  <a16:creationId xmlns="" xmlns:a16="http://schemas.microsoft.com/office/drawing/2014/main" id="{EC7AA21A-3268-42B3-9689-2FE21989B658}"/>
                </a:ext>
              </a:extLst>
            </p:cNvPr>
            <p:cNvSpPr>
              <a:spLocks noChangeAspect="1"/>
            </p:cNvSpPr>
            <p:nvPr>
              <p:custDataLst>
                <p:tags r:id="rId41"/>
              </p:custDataLst>
            </p:nvPr>
          </p:nvSpPr>
          <p:spPr bwMode="auto">
            <a:xfrm>
              <a:off x="7097791" y="1955294"/>
              <a:ext cx="134451" cy="172057"/>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169" name="PA-直接连接符 105">
              <a:extLst>
                <a:ext uri="{FF2B5EF4-FFF2-40B4-BE49-F238E27FC236}">
                  <a16:creationId xmlns="" xmlns:a16="http://schemas.microsoft.com/office/drawing/2014/main" id="{38762B97-06AC-4522-945E-2A2EF3858204}"/>
                </a:ext>
              </a:extLst>
            </p:cNvPr>
            <p:cNvCxnSpPr>
              <a:cxnSpLocks/>
            </p:cNvCxnSpPr>
            <p:nvPr>
              <p:custDataLst>
                <p:tags r:id="rId42"/>
              </p:custDataLst>
            </p:nvPr>
          </p:nvCxnSpPr>
          <p:spPr>
            <a:xfrm flipV="1">
              <a:off x="7846536" y="183040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0" name="PA-直接连接符 106">
              <a:extLst>
                <a:ext uri="{FF2B5EF4-FFF2-40B4-BE49-F238E27FC236}">
                  <a16:creationId xmlns="" xmlns:a16="http://schemas.microsoft.com/office/drawing/2014/main" id="{2F032244-FF46-4136-8807-5544CD9C216D}"/>
                </a:ext>
              </a:extLst>
            </p:cNvPr>
            <p:cNvCxnSpPr>
              <a:cxnSpLocks/>
            </p:cNvCxnSpPr>
            <p:nvPr>
              <p:custDataLst>
                <p:tags r:id="rId43"/>
              </p:custDataLst>
            </p:nvPr>
          </p:nvCxnSpPr>
          <p:spPr>
            <a:xfrm flipV="1">
              <a:off x="7984421" y="1729621"/>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1" name="PA-直接连接符 107">
              <a:extLst>
                <a:ext uri="{FF2B5EF4-FFF2-40B4-BE49-F238E27FC236}">
                  <a16:creationId xmlns="" xmlns:a16="http://schemas.microsoft.com/office/drawing/2014/main" id="{468A88B4-2C95-4AB0-93D8-85AABEBC98A2}"/>
                </a:ext>
              </a:extLst>
            </p:cNvPr>
            <p:cNvCxnSpPr>
              <a:cxnSpLocks/>
            </p:cNvCxnSpPr>
            <p:nvPr>
              <p:custDataLst>
                <p:tags r:id="rId44"/>
              </p:custDataLst>
            </p:nvPr>
          </p:nvCxnSpPr>
          <p:spPr>
            <a:xfrm flipH="1" flipV="1">
              <a:off x="6901053" y="1599876"/>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2" name="PA-直接连接符 109">
              <a:extLst>
                <a:ext uri="{FF2B5EF4-FFF2-40B4-BE49-F238E27FC236}">
                  <a16:creationId xmlns="" xmlns:a16="http://schemas.microsoft.com/office/drawing/2014/main" id="{08A39BA0-962D-426F-9328-545181B947F2}"/>
                </a:ext>
              </a:extLst>
            </p:cNvPr>
            <p:cNvCxnSpPr>
              <a:cxnSpLocks/>
            </p:cNvCxnSpPr>
            <p:nvPr>
              <p:custDataLst>
                <p:tags r:id="rId45"/>
              </p:custDataLst>
            </p:nvPr>
          </p:nvCxnSpPr>
          <p:spPr>
            <a:xfrm flipH="1" flipV="1">
              <a:off x="7039129" y="1869911"/>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PA-直接连接符 110">
              <a:extLst>
                <a:ext uri="{FF2B5EF4-FFF2-40B4-BE49-F238E27FC236}">
                  <a16:creationId xmlns="" xmlns:a16="http://schemas.microsoft.com/office/drawing/2014/main" id="{05604611-59B4-45FB-B903-EA688750EF5B}"/>
                </a:ext>
              </a:extLst>
            </p:cNvPr>
            <p:cNvCxnSpPr>
              <a:cxnSpLocks/>
            </p:cNvCxnSpPr>
            <p:nvPr>
              <p:custDataLst>
                <p:tags r:id="rId46"/>
              </p:custDataLst>
            </p:nvPr>
          </p:nvCxnSpPr>
          <p:spPr>
            <a:xfrm flipV="1">
              <a:off x="7838907" y="1550297"/>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4" name="PA-male_45735">
              <a:extLst>
                <a:ext uri="{FF2B5EF4-FFF2-40B4-BE49-F238E27FC236}">
                  <a16:creationId xmlns="" xmlns:a16="http://schemas.microsoft.com/office/drawing/2014/main" id="{043DF841-13EA-4CFC-8186-1C90865BC168}"/>
                </a:ext>
              </a:extLst>
            </p:cNvPr>
            <p:cNvSpPr>
              <a:spLocks noChangeAspect="1"/>
            </p:cNvSpPr>
            <p:nvPr>
              <p:custDataLst>
                <p:tags r:id="rId47"/>
              </p:custDataLst>
            </p:nvPr>
          </p:nvSpPr>
          <p:spPr bwMode="auto">
            <a:xfrm>
              <a:off x="7228642" y="1765319"/>
              <a:ext cx="82470" cy="101055"/>
            </a:xfrm>
            <a:custGeom>
              <a:avLst/>
              <a:gdLst>
                <a:gd name="connsiteX0" fmla="*/ 146458 w 495087"/>
                <a:gd name="connsiteY0" fmla="*/ 391638 h 606651"/>
                <a:gd name="connsiteX1" fmla="*/ 145536 w 495087"/>
                <a:gd name="connsiteY1" fmla="*/ 400729 h 606651"/>
                <a:gd name="connsiteX2" fmla="*/ 116325 w 495087"/>
                <a:gd name="connsiteY2" fmla="*/ 489968 h 606651"/>
                <a:gd name="connsiteX3" fmla="*/ 164203 w 495087"/>
                <a:gd name="connsiteY3" fmla="*/ 458150 h 606651"/>
                <a:gd name="connsiteX4" fmla="*/ 247515 w 495087"/>
                <a:gd name="connsiteY4" fmla="*/ 562291 h 606651"/>
                <a:gd name="connsiteX5" fmla="*/ 330884 w 495087"/>
                <a:gd name="connsiteY5" fmla="*/ 458150 h 606651"/>
                <a:gd name="connsiteX6" fmla="*/ 378762 w 495087"/>
                <a:gd name="connsiteY6" fmla="*/ 489968 h 606651"/>
                <a:gd name="connsiteX7" fmla="*/ 349551 w 495087"/>
                <a:gd name="connsiteY7" fmla="*/ 400729 h 606651"/>
                <a:gd name="connsiteX8" fmla="*/ 348629 w 495087"/>
                <a:gd name="connsiteY8" fmla="*/ 391638 h 606651"/>
                <a:gd name="connsiteX9" fmla="*/ 436492 w 495087"/>
                <a:gd name="connsiteY9" fmla="*/ 421500 h 606651"/>
                <a:gd name="connsiteX10" fmla="*/ 448361 w 495087"/>
                <a:gd name="connsiteY10" fmla="*/ 428461 h 606651"/>
                <a:gd name="connsiteX11" fmla="*/ 489671 w 495087"/>
                <a:gd name="connsiteY11" fmla="*/ 484732 h 606651"/>
                <a:gd name="connsiteX12" fmla="*/ 492667 w 495087"/>
                <a:gd name="connsiteY12" fmla="*/ 500785 h 606651"/>
                <a:gd name="connsiteX13" fmla="*/ 494165 w 495087"/>
                <a:gd name="connsiteY13" fmla="*/ 513673 h 606651"/>
                <a:gd name="connsiteX14" fmla="*/ 495087 w 495087"/>
                <a:gd name="connsiteY14" fmla="*/ 536457 h 606651"/>
                <a:gd name="connsiteX15" fmla="*/ 494741 w 495087"/>
                <a:gd name="connsiteY15" fmla="*/ 549460 h 606651"/>
                <a:gd name="connsiteX16" fmla="*/ 480856 w 495087"/>
                <a:gd name="connsiteY16" fmla="*/ 587262 h 606651"/>
                <a:gd name="connsiteX17" fmla="*/ 433554 w 495087"/>
                <a:gd name="connsiteY17" fmla="*/ 606651 h 606651"/>
                <a:gd name="connsiteX18" fmla="*/ 247515 w 495087"/>
                <a:gd name="connsiteY18" fmla="*/ 606594 h 606651"/>
                <a:gd name="connsiteX19" fmla="*/ 61533 w 495087"/>
                <a:gd name="connsiteY19" fmla="*/ 606651 h 606651"/>
                <a:gd name="connsiteX20" fmla="*/ 14231 w 495087"/>
                <a:gd name="connsiteY20" fmla="*/ 587262 h 606651"/>
                <a:gd name="connsiteX21" fmla="*/ 346 w 495087"/>
                <a:gd name="connsiteY21" fmla="*/ 549460 h 606651"/>
                <a:gd name="connsiteX22" fmla="*/ 0 w 495087"/>
                <a:gd name="connsiteY22" fmla="*/ 536457 h 606651"/>
                <a:gd name="connsiteX23" fmla="*/ 922 w 495087"/>
                <a:gd name="connsiteY23" fmla="*/ 513673 h 606651"/>
                <a:gd name="connsiteX24" fmla="*/ 2420 w 495087"/>
                <a:gd name="connsiteY24" fmla="*/ 500785 h 606651"/>
                <a:gd name="connsiteX25" fmla="*/ 5416 w 495087"/>
                <a:gd name="connsiteY25" fmla="*/ 484732 h 606651"/>
                <a:gd name="connsiteX26" fmla="*/ 46726 w 495087"/>
                <a:gd name="connsiteY26" fmla="*/ 428461 h 606651"/>
                <a:gd name="connsiteX27" fmla="*/ 58595 w 495087"/>
                <a:gd name="connsiteY27" fmla="*/ 421500 h 606651"/>
                <a:gd name="connsiteX28" fmla="*/ 146458 w 495087"/>
                <a:gd name="connsiteY28" fmla="*/ 391638 h 606651"/>
                <a:gd name="connsiteX29" fmla="*/ 247341 w 495087"/>
                <a:gd name="connsiteY29" fmla="*/ 0 h 606651"/>
                <a:gd name="connsiteX30" fmla="*/ 247514 w 495087"/>
                <a:gd name="connsiteY30" fmla="*/ 0 h 606651"/>
                <a:gd name="connsiteX31" fmla="*/ 247745 w 495087"/>
                <a:gd name="connsiteY31" fmla="*/ 0 h 606651"/>
                <a:gd name="connsiteX32" fmla="*/ 414430 w 495087"/>
                <a:gd name="connsiteY32" fmla="*/ 171035 h 606651"/>
                <a:gd name="connsiteX33" fmla="*/ 399392 w 495087"/>
                <a:gd name="connsiteY33" fmla="*/ 241451 h 606651"/>
                <a:gd name="connsiteX34" fmla="*/ 393457 w 495087"/>
                <a:gd name="connsiteY34" fmla="*/ 261241 h 606651"/>
                <a:gd name="connsiteX35" fmla="*/ 390346 w 495087"/>
                <a:gd name="connsiteY35" fmla="*/ 280916 h 606651"/>
                <a:gd name="connsiteX36" fmla="*/ 390807 w 495087"/>
                <a:gd name="connsiteY36" fmla="*/ 287014 h 606651"/>
                <a:gd name="connsiteX37" fmla="*/ 406940 w 495087"/>
                <a:gd name="connsiteY37" fmla="*/ 316009 h 606651"/>
                <a:gd name="connsiteX38" fmla="*/ 327659 w 495087"/>
                <a:gd name="connsiteY38" fmla="*/ 350987 h 606651"/>
                <a:gd name="connsiteX39" fmla="*/ 301501 w 495087"/>
                <a:gd name="connsiteY39" fmla="*/ 355014 h 606651"/>
                <a:gd name="connsiteX40" fmla="*/ 292571 w 495087"/>
                <a:gd name="connsiteY40" fmla="*/ 356682 h 606651"/>
                <a:gd name="connsiteX41" fmla="*/ 307090 w 495087"/>
                <a:gd name="connsiteY41" fmla="*/ 398967 h 606651"/>
                <a:gd name="connsiteX42" fmla="*/ 247745 w 495087"/>
                <a:gd name="connsiteY42" fmla="*/ 498262 h 606651"/>
                <a:gd name="connsiteX43" fmla="*/ 247341 w 495087"/>
                <a:gd name="connsiteY43" fmla="*/ 498262 h 606651"/>
                <a:gd name="connsiteX44" fmla="*/ 187996 w 495087"/>
                <a:gd name="connsiteY44" fmla="*/ 398967 h 606651"/>
                <a:gd name="connsiteX45" fmla="*/ 202515 w 495087"/>
                <a:gd name="connsiteY45" fmla="*/ 356682 h 606651"/>
                <a:gd name="connsiteX46" fmla="*/ 193585 w 495087"/>
                <a:gd name="connsiteY46" fmla="*/ 355014 h 606651"/>
                <a:gd name="connsiteX47" fmla="*/ 167427 w 495087"/>
                <a:gd name="connsiteY47" fmla="*/ 350987 h 606651"/>
                <a:gd name="connsiteX48" fmla="*/ 88146 w 495087"/>
                <a:gd name="connsiteY48" fmla="*/ 316009 h 606651"/>
                <a:gd name="connsiteX49" fmla="*/ 104221 w 495087"/>
                <a:gd name="connsiteY49" fmla="*/ 287014 h 606651"/>
                <a:gd name="connsiteX50" fmla="*/ 104740 w 495087"/>
                <a:gd name="connsiteY50" fmla="*/ 280916 h 606651"/>
                <a:gd name="connsiteX51" fmla="*/ 101629 w 495087"/>
                <a:gd name="connsiteY51" fmla="*/ 261241 h 606651"/>
                <a:gd name="connsiteX52" fmla="*/ 95694 w 495087"/>
                <a:gd name="connsiteY52" fmla="*/ 241451 h 606651"/>
                <a:gd name="connsiteX53" fmla="*/ 80656 w 495087"/>
                <a:gd name="connsiteY53" fmla="*/ 171035 h 606651"/>
                <a:gd name="connsiteX54" fmla="*/ 247341 w 495087"/>
                <a:gd name="connsiteY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5087" h="606651">
                  <a:moveTo>
                    <a:pt x="146458" y="391638"/>
                  </a:moveTo>
                  <a:cubicBezTo>
                    <a:pt x="145997" y="394400"/>
                    <a:pt x="145651" y="397449"/>
                    <a:pt x="145536" y="400729"/>
                  </a:cubicBezTo>
                  <a:cubicBezTo>
                    <a:pt x="134301" y="408554"/>
                    <a:pt x="101287" y="436919"/>
                    <a:pt x="116325" y="489968"/>
                  </a:cubicBezTo>
                  <a:cubicBezTo>
                    <a:pt x="116325" y="489968"/>
                    <a:pt x="140005" y="461775"/>
                    <a:pt x="164203" y="458150"/>
                  </a:cubicBezTo>
                  <a:cubicBezTo>
                    <a:pt x="187192" y="498253"/>
                    <a:pt x="226428" y="549000"/>
                    <a:pt x="247515" y="562291"/>
                  </a:cubicBezTo>
                  <a:cubicBezTo>
                    <a:pt x="268659" y="549000"/>
                    <a:pt x="307838" y="498253"/>
                    <a:pt x="330884" y="458150"/>
                  </a:cubicBezTo>
                  <a:cubicBezTo>
                    <a:pt x="355082" y="461775"/>
                    <a:pt x="378762" y="489968"/>
                    <a:pt x="378762" y="489968"/>
                  </a:cubicBezTo>
                  <a:cubicBezTo>
                    <a:pt x="393742" y="436919"/>
                    <a:pt x="360728" y="408554"/>
                    <a:pt x="349551" y="400729"/>
                  </a:cubicBezTo>
                  <a:cubicBezTo>
                    <a:pt x="349436" y="397449"/>
                    <a:pt x="349090" y="394400"/>
                    <a:pt x="348629" y="391638"/>
                  </a:cubicBezTo>
                  <a:cubicBezTo>
                    <a:pt x="350703" y="392271"/>
                    <a:pt x="431134" y="418680"/>
                    <a:pt x="436492" y="421500"/>
                  </a:cubicBezTo>
                  <a:cubicBezTo>
                    <a:pt x="440525" y="423628"/>
                    <a:pt x="444501" y="425872"/>
                    <a:pt x="448361" y="428461"/>
                  </a:cubicBezTo>
                  <a:cubicBezTo>
                    <a:pt x="468872" y="442385"/>
                    <a:pt x="484083" y="460279"/>
                    <a:pt x="489671" y="484732"/>
                  </a:cubicBezTo>
                  <a:cubicBezTo>
                    <a:pt x="490132" y="486861"/>
                    <a:pt x="492667" y="500785"/>
                    <a:pt x="492667" y="500785"/>
                  </a:cubicBezTo>
                  <a:cubicBezTo>
                    <a:pt x="493301" y="505042"/>
                    <a:pt x="493819" y="509357"/>
                    <a:pt x="494165" y="513673"/>
                  </a:cubicBezTo>
                  <a:cubicBezTo>
                    <a:pt x="494165" y="513845"/>
                    <a:pt x="495087" y="536342"/>
                    <a:pt x="495087" y="536457"/>
                  </a:cubicBezTo>
                  <a:cubicBezTo>
                    <a:pt x="495087" y="536457"/>
                    <a:pt x="494857" y="546986"/>
                    <a:pt x="494741" y="549460"/>
                  </a:cubicBezTo>
                  <a:cubicBezTo>
                    <a:pt x="493992" y="563442"/>
                    <a:pt x="491054" y="576445"/>
                    <a:pt x="480856" y="587262"/>
                  </a:cubicBezTo>
                  <a:cubicBezTo>
                    <a:pt x="467893" y="601013"/>
                    <a:pt x="452106" y="606651"/>
                    <a:pt x="433554" y="606651"/>
                  </a:cubicBezTo>
                  <a:cubicBezTo>
                    <a:pt x="371560" y="606594"/>
                    <a:pt x="309566" y="606594"/>
                    <a:pt x="247515" y="606594"/>
                  </a:cubicBezTo>
                  <a:cubicBezTo>
                    <a:pt x="185521" y="606594"/>
                    <a:pt x="123527" y="606594"/>
                    <a:pt x="61533" y="606651"/>
                  </a:cubicBezTo>
                  <a:cubicBezTo>
                    <a:pt x="42981" y="606651"/>
                    <a:pt x="27194" y="601013"/>
                    <a:pt x="14231" y="587262"/>
                  </a:cubicBezTo>
                  <a:cubicBezTo>
                    <a:pt x="4033" y="576445"/>
                    <a:pt x="1095" y="563442"/>
                    <a:pt x="346" y="549460"/>
                  </a:cubicBezTo>
                  <a:cubicBezTo>
                    <a:pt x="230" y="546986"/>
                    <a:pt x="0" y="536457"/>
                    <a:pt x="0" y="536457"/>
                  </a:cubicBezTo>
                  <a:cubicBezTo>
                    <a:pt x="0" y="536342"/>
                    <a:pt x="864" y="513845"/>
                    <a:pt x="922" y="513673"/>
                  </a:cubicBezTo>
                  <a:cubicBezTo>
                    <a:pt x="1268" y="509357"/>
                    <a:pt x="1786" y="505042"/>
                    <a:pt x="2420" y="500785"/>
                  </a:cubicBezTo>
                  <a:cubicBezTo>
                    <a:pt x="2420" y="500785"/>
                    <a:pt x="4897" y="486861"/>
                    <a:pt x="5416" y="484732"/>
                  </a:cubicBezTo>
                  <a:cubicBezTo>
                    <a:pt x="11004" y="460279"/>
                    <a:pt x="26215" y="442385"/>
                    <a:pt x="46726" y="428461"/>
                  </a:cubicBezTo>
                  <a:cubicBezTo>
                    <a:pt x="50586" y="425872"/>
                    <a:pt x="54562" y="423628"/>
                    <a:pt x="58595" y="421500"/>
                  </a:cubicBezTo>
                  <a:cubicBezTo>
                    <a:pt x="63953" y="418680"/>
                    <a:pt x="144384" y="392271"/>
                    <a:pt x="146458" y="391638"/>
                  </a:cubicBezTo>
                  <a:close/>
                  <a:moveTo>
                    <a:pt x="247341" y="0"/>
                  </a:moveTo>
                  <a:cubicBezTo>
                    <a:pt x="247399" y="0"/>
                    <a:pt x="247457" y="0"/>
                    <a:pt x="247514" y="0"/>
                  </a:cubicBezTo>
                  <a:cubicBezTo>
                    <a:pt x="247629" y="0"/>
                    <a:pt x="247687" y="0"/>
                    <a:pt x="247745" y="0"/>
                  </a:cubicBezTo>
                  <a:cubicBezTo>
                    <a:pt x="340104" y="1726"/>
                    <a:pt x="414430" y="77607"/>
                    <a:pt x="414430" y="171035"/>
                  </a:cubicBezTo>
                  <a:cubicBezTo>
                    <a:pt x="414430" y="196118"/>
                    <a:pt x="409072" y="219993"/>
                    <a:pt x="399392" y="241451"/>
                  </a:cubicBezTo>
                  <a:cubicBezTo>
                    <a:pt x="397375" y="248067"/>
                    <a:pt x="395301" y="254625"/>
                    <a:pt x="393457" y="261241"/>
                  </a:cubicBezTo>
                  <a:cubicBezTo>
                    <a:pt x="391499" y="268202"/>
                    <a:pt x="390289" y="274703"/>
                    <a:pt x="390346" y="280916"/>
                  </a:cubicBezTo>
                  <a:cubicBezTo>
                    <a:pt x="390346" y="282987"/>
                    <a:pt x="390519" y="285058"/>
                    <a:pt x="390807" y="287014"/>
                  </a:cubicBezTo>
                  <a:cubicBezTo>
                    <a:pt x="392593" y="292882"/>
                    <a:pt x="404981" y="312672"/>
                    <a:pt x="406940" y="316009"/>
                  </a:cubicBezTo>
                  <a:cubicBezTo>
                    <a:pt x="385103" y="339539"/>
                    <a:pt x="356179" y="345004"/>
                    <a:pt x="327659" y="350987"/>
                  </a:cubicBezTo>
                  <a:cubicBezTo>
                    <a:pt x="319247" y="352770"/>
                    <a:pt x="310605" y="353806"/>
                    <a:pt x="301501" y="355014"/>
                  </a:cubicBezTo>
                  <a:cubicBezTo>
                    <a:pt x="298563" y="355532"/>
                    <a:pt x="295567" y="356107"/>
                    <a:pt x="292571" y="356682"/>
                  </a:cubicBezTo>
                  <a:lnTo>
                    <a:pt x="307090" y="398967"/>
                  </a:lnTo>
                  <a:cubicBezTo>
                    <a:pt x="307090" y="398967"/>
                    <a:pt x="307493" y="460696"/>
                    <a:pt x="247745" y="498262"/>
                  </a:cubicBezTo>
                  <a:lnTo>
                    <a:pt x="247341" y="498262"/>
                  </a:lnTo>
                  <a:cubicBezTo>
                    <a:pt x="187593" y="460696"/>
                    <a:pt x="187996" y="398967"/>
                    <a:pt x="187996" y="398967"/>
                  </a:cubicBezTo>
                  <a:lnTo>
                    <a:pt x="202515" y="356682"/>
                  </a:lnTo>
                  <a:cubicBezTo>
                    <a:pt x="199519" y="356107"/>
                    <a:pt x="196523" y="355532"/>
                    <a:pt x="193585" y="355014"/>
                  </a:cubicBezTo>
                  <a:cubicBezTo>
                    <a:pt x="184481" y="353806"/>
                    <a:pt x="175839" y="352770"/>
                    <a:pt x="167427" y="350987"/>
                  </a:cubicBezTo>
                  <a:cubicBezTo>
                    <a:pt x="138907" y="345004"/>
                    <a:pt x="109983" y="339539"/>
                    <a:pt x="88146" y="316009"/>
                  </a:cubicBezTo>
                  <a:cubicBezTo>
                    <a:pt x="90105" y="312672"/>
                    <a:pt x="102493" y="292882"/>
                    <a:pt x="104221" y="287014"/>
                  </a:cubicBezTo>
                  <a:cubicBezTo>
                    <a:pt x="104567" y="285058"/>
                    <a:pt x="104740" y="282987"/>
                    <a:pt x="104740" y="280916"/>
                  </a:cubicBezTo>
                  <a:cubicBezTo>
                    <a:pt x="104797" y="274703"/>
                    <a:pt x="103530" y="268202"/>
                    <a:pt x="101629" y="261241"/>
                  </a:cubicBezTo>
                  <a:cubicBezTo>
                    <a:pt x="99785" y="254625"/>
                    <a:pt x="97711" y="248067"/>
                    <a:pt x="95694" y="241451"/>
                  </a:cubicBezTo>
                  <a:cubicBezTo>
                    <a:pt x="86014" y="219993"/>
                    <a:pt x="80656" y="196118"/>
                    <a:pt x="80656" y="171035"/>
                  </a:cubicBezTo>
                  <a:cubicBezTo>
                    <a:pt x="80656" y="77607"/>
                    <a:pt x="154982" y="1726"/>
                    <a:pt x="247341"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207" name="任意多边形: 形状 206">
            <a:extLst>
              <a:ext uri="{FF2B5EF4-FFF2-40B4-BE49-F238E27FC236}">
                <a16:creationId xmlns="" xmlns:a16="http://schemas.microsoft.com/office/drawing/2014/main" id="{5CCB6FAB-891C-4A8F-91D7-E59AA1103714}"/>
              </a:ext>
            </a:extLst>
          </p:cNvPr>
          <p:cNvSpPr/>
          <p:nvPr/>
        </p:nvSpPr>
        <p:spPr>
          <a:xfrm>
            <a:off x="-352624" y="3283496"/>
            <a:ext cx="15334163" cy="858087"/>
          </a:xfrm>
          <a:custGeom>
            <a:avLst/>
            <a:gdLst>
              <a:gd name="connsiteX0" fmla="*/ 0 w 15327085"/>
              <a:gd name="connsiteY0" fmla="*/ 1625600 h 1625600"/>
              <a:gd name="connsiteX1" fmla="*/ 3846285 w 15327085"/>
              <a:gd name="connsiteY1" fmla="*/ 493486 h 1625600"/>
              <a:gd name="connsiteX2" fmla="*/ 6807200 w 15327085"/>
              <a:gd name="connsiteY2" fmla="*/ 1349829 h 1625600"/>
              <a:gd name="connsiteX3" fmla="*/ 9855200 w 15327085"/>
              <a:gd name="connsiteY3" fmla="*/ 377372 h 1625600"/>
              <a:gd name="connsiteX4" fmla="*/ 12801600 w 15327085"/>
              <a:gd name="connsiteY4" fmla="*/ 158205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855200 w 15327085"/>
              <a:gd name="connsiteY3" fmla="*/ 377372 h 1625600"/>
              <a:gd name="connsiteX4" fmla="*/ 12793002 w 15327085"/>
              <a:gd name="connsiteY4" fmla="*/ 156173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855200 w 15327085"/>
              <a:gd name="connsiteY3" fmla="*/ 377372 h 1625600"/>
              <a:gd name="connsiteX4" fmla="*/ 12793002 w 15327085"/>
              <a:gd name="connsiteY4" fmla="*/ 156173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855200 w 15327085"/>
              <a:gd name="connsiteY3" fmla="*/ 377372 h 1625600"/>
              <a:gd name="connsiteX4" fmla="*/ 13085335 w 15327085"/>
              <a:gd name="connsiteY4" fmla="*/ 154141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855200 w 15327085"/>
              <a:gd name="connsiteY3" fmla="*/ 377372 h 1625600"/>
              <a:gd name="connsiteX4" fmla="*/ 13257296 w 15327085"/>
              <a:gd name="connsiteY4" fmla="*/ 84037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597259 w 15327085"/>
              <a:gd name="connsiteY3" fmla="*/ 438332 h 1625600"/>
              <a:gd name="connsiteX4" fmla="*/ 13257296 w 15327085"/>
              <a:gd name="connsiteY4" fmla="*/ 84037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287730 w 15327085"/>
              <a:gd name="connsiteY3" fmla="*/ 407852 h 1625600"/>
              <a:gd name="connsiteX4" fmla="*/ 13257296 w 15327085"/>
              <a:gd name="connsiteY4" fmla="*/ 84037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287730 w 15327085"/>
              <a:gd name="connsiteY3" fmla="*/ 407852 h 1625600"/>
              <a:gd name="connsiteX4" fmla="*/ 12732816 w 15327085"/>
              <a:gd name="connsiteY4" fmla="*/ 89117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287730 w 15327085"/>
              <a:gd name="connsiteY3" fmla="*/ 407852 h 1625600"/>
              <a:gd name="connsiteX4" fmla="*/ 12732816 w 15327085"/>
              <a:gd name="connsiteY4" fmla="*/ 89117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9081377 w 15327085"/>
              <a:gd name="connsiteY3" fmla="*/ 407852 h 1625600"/>
              <a:gd name="connsiteX4" fmla="*/ 12732816 w 15327085"/>
              <a:gd name="connsiteY4" fmla="*/ 891177 h 1625600"/>
              <a:gd name="connsiteX5" fmla="*/ 15327085 w 15327085"/>
              <a:gd name="connsiteY5" fmla="*/ 0 h 1625600"/>
              <a:gd name="connsiteX0" fmla="*/ 0 w 15327085"/>
              <a:gd name="connsiteY0" fmla="*/ 1625600 h 1625600"/>
              <a:gd name="connsiteX1" fmla="*/ 3846285 w 15327085"/>
              <a:gd name="connsiteY1" fmla="*/ 493486 h 1625600"/>
              <a:gd name="connsiteX2" fmla="*/ 6807200 w 15327085"/>
              <a:gd name="connsiteY2" fmla="*/ 1349829 h 1625600"/>
              <a:gd name="connsiteX3" fmla="*/ 8918015 w 15327085"/>
              <a:gd name="connsiteY3" fmla="*/ 407852 h 1625600"/>
              <a:gd name="connsiteX4" fmla="*/ 12732816 w 15327085"/>
              <a:gd name="connsiteY4" fmla="*/ 891177 h 1625600"/>
              <a:gd name="connsiteX5" fmla="*/ 15327085 w 15327085"/>
              <a:gd name="connsiteY5" fmla="*/ 0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27085" h="1625600">
                <a:moveTo>
                  <a:pt x="0" y="1625600"/>
                </a:moveTo>
                <a:cubicBezTo>
                  <a:pt x="1355876" y="1082524"/>
                  <a:pt x="2711752" y="539448"/>
                  <a:pt x="3846285" y="493486"/>
                </a:cubicBezTo>
                <a:cubicBezTo>
                  <a:pt x="4980818" y="447524"/>
                  <a:pt x="5961912" y="1364101"/>
                  <a:pt x="6807200" y="1349829"/>
                </a:cubicBezTo>
                <a:cubicBezTo>
                  <a:pt x="7652488" y="1335557"/>
                  <a:pt x="7930412" y="484294"/>
                  <a:pt x="8918015" y="407852"/>
                </a:cubicBezTo>
                <a:cubicBezTo>
                  <a:pt x="9905618" y="331410"/>
                  <a:pt x="11664638" y="959152"/>
                  <a:pt x="12732816" y="891177"/>
                </a:cubicBezTo>
                <a:cubicBezTo>
                  <a:pt x="13800994" y="823202"/>
                  <a:pt x="14520333" y="759581"/>
                  <a:pt x="15327085" y="0"/>
                </a:cubicBezTo>
              </a:path>
            </a:pathLst>
          </a:custGeom>
          <a:noFill/>
          <a:ln>
            <a:gradFill>
              <a:gsLst>
                <a:gs pos="0">
                  <a:srgbClr val="28C365"/>
                </a:gs>
                <a:gs pos="100000">
                  <a:srgbClr val="04C8F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4" dirty="0"/>
          </a:p>
        </p:txBody>
      </p:sp>
      <p:sp>
        <p:nvSpPr>
          <p:cNvPr id="208" name="任意多边形: 形状 207">
            <a:extLst>
              <a:ext uri="{FF2B5EF4-FFF2-40B4-BE49-F238E27FC236}">
                <a16:creationId xmlns="" xmlns:a16="http://schemas.microsoft.com/office/drawing/2014/main" id="{A79EAC10-ABDB-49B0-8431-01DA0F7FDC71}"/>
              </a:ext>
            </a:extLst>
          </p:cNvPr>
          <p:cNvSpPr/>
          <p:nvPr/>
        </p:nvSpPr>
        <p:spPr>
          <a:xfrm>
            <a:off x="-1340052" y="3085003"/>
            <a:ext cx="17265456" cy="964642"/>
          </a:xfrm>
          <a:custGeom>
            <a:avLst/>
            <a:gdLst>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12686 w 17257486"/>
              <a:gd name="connsiteY6" fmla="*/ 1349829 h 1494972"/>
              <a:gd name="connsiteX7" fmla="*/ 17257486 w 17257486"/>
              <a:gd name="connsiteY7" fmla="*/ 0 h 1494972"/>
              <a:gd name="connsiteX0" fmla="*/ 0 w 17257486"/>
              <a:gd name="connsiteY0" fmla="*/ 1494972 h 1494972"/>
              <a:gd name="connsiteX1" fmla="*/ 2467429 w 17257486"/>
              <a:gd name="connsiteY1" fmla="*/ 566058 h 1494972"/>
              <a:gd name="connsiteX2" fmla="*/ 4804229 w 17257486"/>
              <a:gd name="connsiteY2" fmla="*/ 1349829 h 1494972"/>
              <a:gd name="connsiteX3" fmla="*/ 7184572 w 17257486"/>
              <a:gd name="connsiteY3" fmla="*/ 580572 h 1494972"/>
              <a:gd name="connsiteX4" fmla="*/ 9739086 w 17257486"/>
              <a:gd name="connsiteY4" fmla="*/ 1364343 h 1494972"/>
              <a:gd name="connsiteX5" fmla="*/ 12206514 w 17257486"/>
              <a:gd name="connsiteY5" fmla="*/ 261258 h 1494972"/>
              <a:gd name="connsiteX6" fmla="*/ 14498666 w 17257486"/>
              <a:gd name="connsiteY6" fmla="*/ 699589 h 1494972"/>
              <a:gd name="connsiteX7" fmla="*/ 17257486 w 17257486"/>
              <a:gd name="connsiteY7" fmla="*/ 0 h 1494972"/>
              <a:gd name="connsiteX0" fmla="*/ 0 w 17257486"/>
              <a:gd name="connsiteY0" fmla="*/ 1670732 h 1670732"/>
              <a:gd name="connsiteX1" fmla="*/ 2467429 w 17257486"/>
              <a:gd name="connsiteY1" fmla="*/ 741818 h 1670732"/>
              <a:gd name="connsiteX2" fmla="*/ 4804229 w 17257486"/>
              <a:gd name="connsiteY2" fmla="*/ 1525589 h 1670732"/>
              <a:gd name="connsiteX3" fmla="*/ 7184572 w 17257486"/>
              <a:gd name="connsiteY3" fmla="*/ 756332 h 1670732"/>
              <a:gd name="connsiteX4" fmla="*/ 9739086 w 17257486"/>
              <a:gd name="connsiteY4" fmla="*/ 1540103 h 1670732"/>
              <a:gd name="connsiteX5" fmla="*/ 12206514 w 17257486"/>
              <a:gd name="connsiteY5" fmla="*/ 437018 h 1670732"/>
              <a:gd name="connsiteX6" fmla="*/ 14429882 w 17257486"/>
              <a:gd name="connsiteY6" fmla="*/ 1589 h 1670732"/>
              <a:gd name="connsiteX7" fmla="*/ 17257486 w 17257486"/>
              <a:gd name="connsiteY7" fmla="*/ 175760 h 1670732"/>
              <a:gd name="connsiteX0" fmla="*/ 0 w 17257486"/>
              <a:gd name="connsiteY0" fmla="*/ 1674901 h 1674901"/>
              <a:gd name="connsiteX1" fmla="*/ 2467429 w 17257486"/>
              <a:gd name="connsiteY1" fmla="*/ 745987 h 1674901"/>
              <a:gd name="connsiteX2" fmla="*/ 4804229 w 17257486"/>
              <a:gd name="connsiteY2" fmla="*/ 1529758 h 1674901"/>
              <a:gd name="connsiteX3" fmla="*/ 7184572 w 17257486"/>
              <a:gd name="connsiteY3" fmla="*/ 760501 h 1674901"/>
              <a:gd name="connsiteX4" fmla="*/ 9739086 w 17257486"/>
              <a:gd name="connsiteY4" fmla="*/ 1544272 h 1674901"/>
              <a:gd name="connsiteX5" fmla="*/ 12739592 w 17257486"/>
              <a:gd name="connsiteY5" fmla="*/ 695187 h 1674901"/>
              <a:gd name="connsiteX6" fmla="*/ 14429882 w 17257486"/>
              <a:gd name="connsiteY6" fmla="*/ 5758 h 1674901"/>
              <a:gd name="connsiteX7" fmla="*/ 17257486 w 17257486"/>
              <a:gd name="connsiteY7" fmla="*/ 179929 h 1674901"/>
              <a:gd name="connsiteX0" fmla="*/ 0 w 17257486"/>
              <a:gd name="connsiteY0" fmla="*/ 1674901 h 1674901"/>
              <a:gd name="connsiteX1" fmla="*/ 2467429 w 17257486"/>
              <a:gd name="connsiteY1" fmla="*/ 745987 h 1674901"/>
              <a:gd name="connsiteX2" fmla="*/ 4804229 w 17257486"/>
              <a:gd name="connsiteY2" fmla="*/ 1529758 h 1674901"/>
              <a:gd name="connsiteX3" fmla="*/ 7184572 w 17257486"/>
              <a:gd name="connsiteY3" fmla="*/ 760501 h 1674901"/>
              <a:gd name="connsiteX4" fmla="*/ 9739086 w 17257486"/>
              <a:gd name="connsiteY4" fmla="*/ 1544272 h 1674901"/>
              <a:gd name="connsiteX5" fmla="*/ 12739592 w 17257486"/>
              <a:gd name="connsiteY5" fmla="*/ 695187 h 1674901"/>
              <a:gd name="connsiteX6" fmla="*/ 14429882 w 17257486"/>
              <a:gd name="connsiteY6" fmla="*/ 5758 h 1674901"/>
              <a:gd name="connsiteX7" fmla="*/ 17257486 w 17257486"/>
              <a:gd name="connsiteY7" fmla="*/ 179929 h 1674901"/>
              <a:gd name="connsiteX0" fmla="*/ 0 w 17257486"/>
              <a:gd name="connsiteY0" fmla="*/ 1676933 h 1676933"/>
              <a:gd name="connsiteX1" fmla="*/ 2467429 w 17257486"/>
              <a:gd name="connsiteY1" fmla="*/ 748019 h 1676933"/>
              <a:gd name="connsiteX2" fmla="*/ 4804229 w 17257486"/>
              <a:gd name="connsiteY2" fmla="*/ 1531790 h 1676933"/>
              <a:gd name="connsiteX3" fmla="*/ 7184572 w 17257486"/>
              <a:gd name="connsiteY3" fmla="*/ 762533 h 1676933"/>
              <a:gd name="connsiteX4" fmla="*/ 9739086 w 17257486"/>
              <a:gd name="connsiteY4" fmla="*/ 1546304 h 1676933"/>
              <a:gd name="connsiteX5" fmla="*/ 11836799 w 17257486"/>
              <a:gd name="connsiteY5" fmla="*/ 788659 h 1676933"/>
              <a:gd name="connsiteX6" fmla="*/ 14429882 w 17257486"/>
              <a:gd name="connsiteY6" fmla="*/ 7790 h 1676933"/>
              <a:gd name="connsiteX7" fmla="*/ 17257486 w 17257486"/>
              <a:gd name="connsiteY7" fmla="*/ 181961 h 1676933"/>
              <a:gd name="connsiteX0" fmla="*/ 0 w 17257486"/>
              <a:gd name="connsiteY0" fmla="*/ 1675999 h 1675999"/>
              <a:gd name="connsiteX1" fmla="*/ 2467429 w 17257486"/>
              <a:gd name="connsiteY1" fmla="*/ 747085 h 1675999"/>
              <a:gd name="connsiteX2" fmla="*/ 4804229 w 17257486"/>
              <a:gd name="connsiteY2" fmla="*/ 1530856 h 1675999"/>
              <a:gd name="connsiteX3" fmla="*/ 7184572 w 17257486"/>
              <a:gd name="connsiteY3" fmla="*/ 761599 h 1675999"/>
              <a:gd name="connsiteX4" fmla="*/ 9739086 w 17257486"/>
              <a:gd name="connsiteY4" fmla="*/ 1545370 h 1675999"/>
              <a:gd name="connsiteX5" fmla="*/ 11535867 w 17257486"/>
              <a:gd name="connsiteY5" fmla="*/ 747085 h 1675999"/>
              <a:gd name="connsiteX6" fmla="*/ 14429882 w 17257486"/>
              <a:gd name="connsiteY6" fmla="*/ 6856 h 1675999"/>
              <a:gd name="connsiteX7" fmla="*/ 17257486 w 17257486"/>
              <a:gd name="connsiteY7" fmla="*/ 181027 h 1675999"/>
              <a:gd name="connsiteX0" fmla="*/ 0 w 17257486"/>
              <a:gd name="connsiteY0" fmla="*/ 1827462 h 1827462"/>
              <a:gd name="connsiteX1" fmla="*/ 2467429 w 17257486"/>
              <a:gd name="connsiteY1" fmla="*/ 898548 h 1827462"/>
              <a:gd name="connsiteX2" fmla="*/ 4804229 w 17257486"/>
              <a:gd name="connsiteY2" fmla="*/ 1682319 h 1827462"/>
              <a:gd name="connsiteX3" fmla="*/ 7184572 w 17257486"/>
              <a:gd name="connsiteY3" fmla="*/ 913062 h 1827462"/>
              <a:gd name="connsiteX4" fmla="*/ 9739086 w 17257486"/>
              <a:gd name="connsiteY4" fmla="*/ 1696833 h 1827462"/>
              <a:gd name="connsiteX5" fmla="*/ 11535867 w 17257486"/>
              <a:gd name="connsiteY5" fmla="*/ 898548 h 1827462"/>
              <a:gd name="connsiteX6" fmla="*/ 14507264 w 17257486"/>
              <a:gd name="connsiteY6" fmla="*/ 5919 h 1827462"/>
              <a:gd name="connsiteX7" fmla="*/ 17257486 w 17257486"/>
              <a:gd name="connsiteY7" fmla="*/ 332490 h 182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57486" h="1827462">
                <a:moveTo>
                  <a:pt x="0" y="1827462"/>
                </a:moveTo>
                <a:cubicBezTo>
                  <a:pt x="833362" y="1375100"/>
                  <a:pt x="1666724" y="922738"/>
                  <a:pt x="2467429" y="898548"/>
                </a:cubicBezTo>
                <a:cubicBezTo>
                  <a:pt x="3268134" y="874358"/>
                  <a:pt x="4018039" y="1679900"/>
                  <a:pt x="4804229" y="1682319"/>
                </a:cubicBezTo>
                <a:cubicBezTo>
                  <a:pt x="5590419" y="1684738"/>
                  <a:pt x="6362096" y="910643"/>
                  <a:pt x="7184572" y="913062"/>
                </a:cubicBezTo>
                <a:cubicBezTo>
                  <a:pt x="8007048" y="915481"/>
                  <a:pt x="9013870" y="1699252"/>
                  <a:pt x="9739086" y="1696833"/>
                </a:cubicBezTo>
                <a:cubicBezTo>
                  <a:pt x="10464302" y="1694414"/>
                  <a:pt x="10741171" y="1180367"/>
                  <a:pt x="11535867" y="898548"/>
                </a:cubicBezTo>
                <a:cubicBezTo>
                  <a:pt x="12330563" y="616729"/>
                  <a:pt x="13553661" y="100262"/>
                  <a:pt x="14507264" y="5919"/>
                </a:cubicBezTo>
                <a:cubicBezTo>
                  <a:pt x="15460867" y="-88424"/>
                  <a:pt x="16256000" y="985633"/>
                  <a:pt x="17257486" y="332490"/>
                </a:cubicBezTo>
              </a:path>
            </a:pathLst>
          </a:custGeom>
          <a:noFill/>
          <a:ln>
            <a:gradFill>
              <a:gsLst>
                <a:gs pos="0">
                  <a:srgbClr val="28C365"/>
                </a:gs>
                <a:gs pos="28000">
                  <a:srgbClr val="04C8F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418" tIns="38709" rIns="77418" bIns="38709" numCol="1" spcCol="0" rtlCol="0" fromWordArt="0" anchor="ctr" anchorCtr="0" forceAA="0" compatLnSpc="1">
            <a:prstTxWarp prst="textNoShape">
              <a:avLst/>
            </a:prstTxWarp>
            <a:noAutofit/>
          </a:bodyPr>
          <a:lstStyle/>
          <a:p>
            <a:pPr algn="ctr"/>
            <a:endParaRPr lang="zh-CN" altLang="en-US" sz="1524"/>
          </a:p>
        </p:txBody>
      </p:sp>
      <p:sp>
        <p:nvSpPr>
          <p:cNvPr id="209" name="椭圆 208">
            <a:extLst>
              <a:ext uri="{FF2B5EF4-FFF2-40B4-BE49-F238E27FC236}">
                <a16:creationId xmlns="" xmlns:a16="http://schemas.microsoft.com/office/drawing/2014/main" id="{553883C9-EA5F-45FE-AEB2-1C2C69ACB405}"/>
              </a:ext>
            </a:extLst>
          </p:cNvPr>
          <p:cNvSpPr/>
          <p:nvPr/>
        </p:nvSpPr>
        <p:spPr>
          <a:xfrm>
            <a:off x="1797595" y="3550191"/>
            <a:ext cx="291968" cy="301314"/>
          </a:xfrm>
          <a:prstGeom prst="ellipse">
            <a:avLst/>
          </a:prstGeom>
          <a:gradFill flip="none" rotWithShape="1">
            <a:gsLst>
              <a:gs pos="0">
                <a:srgbClr val="28C365"/>
              </a:gs>
              <a:gs pos="43000">
                <a:srgbClr val="04C8F8"/>
              </a:gs>
            </a:gsLst>
            <a:lin ang="13500000" scaled="1"/>
            <a:tileRect/>
          </a:gradFill>
          <a:ln w="190500">
            <a:solidFill>
              <a:srgbClr val="F1DAAE">
                <a:alpha val="1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4" dirty="0"/>
          </a:p>
        </p:txBody>
      </p:sp>
      <p:sp>
        <p:nvSpPr>
          <p:cNvPr id="210" name="椭圆 209">
            <a:extLst>
              <a:ext uri="{FF2B5EF4-FFF2-40B4-BE49-F238E27FC236}">
                <a16:creationId xmlns="" xmlns:a16="http://schemas.microsoft.com/office/drawing/2014/main" id="{3A3630E1-D193-490C-A11D-C9E60349B343}"/>
              </a:ext>
            </a:extLst>
          </p:cNvPr>
          <p:cNvSpPr/>
          <p:nvPr/>
        </p:nvSpPr>
        <p:spPr>
          <a:xfrm>
            <a:off x="4660399" y="3606943"/>
            <a:ext cx="291968" cy="301314"/>
          </a:xfrm>
          <a:prstGeom prst="ellipse">
            <a:avLst/>
          </a:prstGeom>
          <a:gradFill flip="none" rotWithShape="1">
            <a:gsLst>
              <a:gs pos="0">
                <a:srgbClr val="28C365"/>
              </a:gs>
              <a:gs pos="43000">
                <a:srgbClr val="04C8F8"/>
              </a:gs>
            </a:gsLst>
            <a:lin ang="13500000" scaled="1"/>
            <a:tileRect/>
          </a:gradFill>
          <a:ln w="190500">
            <a:solidFill>
              <a:srgbClr val="F1DAAE">
                <a:alpha val="1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4" dirty="0"/>
          </a:p>
        </p:txBody>
      </p:sp>
      <p:sp>
        <p:nvSpPr>
          <p:cNvPr id="211" name="椭圆 210">
            <a:extLst>
              <a:ext uri="{FF2B5EF4-FFF2-40B4-BE49-F238E27FC236}">
                <a16:creationId xmlns="" xmlns:a16="http://schemas.microsoft.com/office/drawing/2014/main" id="{DD03847A-7B8E-4AF4-8E5C-C1C37299EB63}"/>
              </a:ext>
            </a:extLst>
          </p:cNvPr>
          <p:cNvSpPr/>
          <p:nvPr/>
        </p:nvSpPr>
        <p:spPr>
          <a:xfrm>
            <a:off x="9923644" y="3408506"/>
            <a:ext cx="291968" cy="301314"/>
          </a:xfrm>
          <a:prstGeom prst="ellipse">
            <a:avLst/>
          </a:prstGeom>
          <a:gradFill flip="none" rotWithShape="1">
            <a:gsLst>
              <a:gs pos="0">
                <a:srgbClr val="28C365"/>
              </a:gs>
              <a:gs pos="43000">
                <a:srgbClr val="04C8F8"/>
              </a:gs>
            </a:gsLst>
            <a:lin ang="13500000" scaled="1"/>
            <a:tileRect/>
          </a:gradFill>
          <a:ln w="190500">
            <a:solidFill>
              <a:srgbClr val="F1DAAE">
                <a:alpha val="1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4" dirty="0"/>
          </a:p>
        </p:txBody>
      </p:sp>
      <p:sp>
        <p:nvSpPr>
          <p:cNvPr id="212" name="椭圆 211">
            <a:extLst>
              <a:ext uri="{FF2B5EF4-FFF2-40B4-BE49-F238E27FC236}">
                <a16:creationId xmlns="" xmlns:a16="http://schemas.microsoft.com/office/drawing/2014/main" id="{6A026CCB-3B21-48F6-9E40-8B85C39A8E63}"/>
              </a:ext>
            </a:extLst>
          </p:cNvPr>
          <p:cNvSpPr/>
          <p:nvPr/>
        </p:nvSpPr>
        <p:spPr>
          <a:xfrm>
            <a:off x="7154854" y="3685564"/>
            <a:ext cx="291968" cy="301314"/>
          </a:xfrm>
          <a:prstGeom prst="ellipse">
            <a:avLst/>
          </a:prstGeom>
          <a:gradFill flip="none" rotWithShape="1">
            <a:gsLst>
              <a:gs pos="0">
                <a:srgbClr val="28C365"/>
              </a:gs>
              <a:gs pos="43000">
                <a:srgbClr val="04C8F8"/>
              </a:gs>
            </a:gsLst>
            <a:lin ang="13500000" scaled="1"/>
            <a:tileRect/>
          </a:gradFill>
          <a:ln w="190500">
            <a:solidFill>
              <a:srgbClr val="F1DAAE">
                <a:alpha val="1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4" dirty="0"/>
          </a:p>
        </p:txBody>
      </p:sp>
      <p:sp>
        <p:nvSpPr>
          <p:cNvPr id="323" name="文本框 322">
            <a:extLst>
              <a:ext uri="{FF2B5EF4-FFF2-40B4-BE49-F238E27FC236}">
                <a16:creationId xmlns="" xmlns:a16="http://schemas.microsoft.com/office/drawing/2014/main" id="{7535F760-0F0E-4B9B-A54F-56D34DB18519}"/>
              </a:ext>
            </a:extLst>
          </p:cNvPr>
          <p:cNvSpPr txBox="1"/>
          <p:nvPr/>
        </p:nvSpPr>
        <p:spPr>
          <a:xfrm>
            <a:off x="568174" y="573084"/>
            <a:ext cx="1742785"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时间轴</a:t>
            </a:r>
            <a:endParaRPr lang="en-GB" dirty="0"/>
          </a:p>
        </p:txBody>
      </p:sp>
      <p:grpSp>
        <p:nvGrpSpPr>
          <p:cNvPr id="2" name="组合 1">
            <a:extLst>
              <a:ext uri="{FF2B5EF4-FFF2-40B4-BE49-F238E27FC236}">
                <a16:creationId xmlns="" xmlns:a16="http://schemas.microsoft.com/office/drawing/2014/main" id="{525B88BB-458D-405A-91F2-B73B698933B6}"/>
              </a:ext>
            </a:extLst>
          </p:cNvPr>
          <p:cNvGrpSpPr/>
          <p:nvPr/>
        </p:nvGrpSpPr>
        <p:grpSpPr>
          <a:xfrm>
            <a:off x="2864003" y="641241"/>
            <a:ext cx="3815824" cy="286744"/>
            <a:chOff x="2864003" y="641241"/>
            <a:chExt cx="3815824" cy="286744"/>
          </a:xfrm>
        </p:grpSpPr>
        <p:sp>
          <p:nvSpPr>
            <p:cNvPr id="324" name="PA-平行四边形 91">
              <a:extLst>
                <a:ext uri="{FF2B5EF4-FFF2-40B4-BE49-F238E27FC236}">
                  <a16:creationId xmlns="" xmlns:a16="http://schemas.microsoft.com/office/drawing/2014/main" id="{5911D593-035A-475A-8EC9-0497EBB1F191}"/>
                </a:ext>
              </a:extLst>
            </p:cNvPr>
            <p:cNvSpPr/>
            <p:nvPr>
              <p:custDataLst>
                <p:tags r:id="rId36"/>
              </p:custDataLst>
            </p:nvPr>
          </p:nvSpPr>
          <p:spPr>
            <a:xfrm>
              <a:off x="3692956" y="641241"/>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PA-平行四边形 89">
              <a:extLst>
                <a:ext uri="{FF2B5EF4-FFF2-40B4-BE49-F238E27FC236}">
                  <a16:creationId xmlns="" xmlns:a16="http://schemas.microsoft.com/office/drawing/2014/main" id="{D27A3795-985C-4187-BF0F-09ED5456F4AA}"/>
                </a:ext>
              </a:extLst>
            </p:cNvPr>
            <p:cNvSpPr/>
            <p:nvPr>
              <p:custDataLst>
                <p:tags r:id="rId37"/>
              </p:custDataLst>
            </p:nvPr>
          </p:nvSpPr>
          <p:spPr>
            <a:xfrm>
              <a:off x="2864003" y="750009"/>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a:extLst>
              <a:ext uri="{FF2B5EF4-FFF2-40B4-BE49-F238E27FC236}">
                <a16:creationId xmlns="" xmlns:a16="http://schemas.microsoft.com/office/drawing/2014/main" id="{192B658E-C486-49DD-ACF6-001F379F817C}"/>
              </a:ext>
            </a:extLst>
          </p:cNvPr>
          <p:cNvGrpSpPr/>
          <p:nvPr/>
        </p:nvGrpSpPr>
        <p:grpSpPr>
          <a:xfrm flipV="1">
            <a:off x="-2229596" y="3025708"/>
            <a:ext cx="3119141" cy="286744"/>
            <a:chOff x="2864003" y="641241"/>
            <a:chExt cx="3119141" cy="286744"/>
          </a:xfrm>
        </p:grpSpPr>
        <p:sp>
          <p:nvSpPr>
            <p:cNvPr id="120" name="PA-平行四边形 91">
              <a:extLst>
                <a:ext uri="{FF2B5EF4-FFF2-40B4-BE49-F238E27FC236}">
                  <a16:creationId xmlns="" xmlns:a16="http://schemas.microsoft.com/office/drawing/2014/main" id="{51BAE7B8-2A05-4881-973F-1848C6AA86BC}"/>
                </a:ext>
              </a:extLst>
            </p:cNvPr>
            <p:cNvSpPr/>
            <p:nvPr>
              <p:custDataLst>
                <p:tags r:id="rId34"/>
              </p:custDataLst>
            </p:nvPr>
          </p:nvSpPr>
          <p:spPr>
            <a:xfrm>
              <a:off x="2996273" y="641241"/>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PA-平行四边形 89">
              <a:extLst>
                <a:ext uri="{FF2B5EF4-FFF2-40B4-BE49-F238E27FC236}">
                  <a16:creationId xmlns="" xmlns:a16="http://schemas.microsoft.com/office/drawing/2014/main" id="{CE55C90B-929E-4000-B24F-6ED4900D2781}"/>
                </a:ext>
              </a:extLst>
            </p:cNvPr>
            <p:cNvSpPr/>
            <p:nvPr>
              <p:custDataLst>
                <p:tags r:id="rId35"/>
              </p:custDataLst>
            </p:nvPr>
          </p:nvSpPr>
          <p:spPr>
            <a:xfrm>
              <a:off x="2864003" y="750009"/>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a:extLst>
              <a:ext uri="{FF2B5EF4-FFF2-40B4-BE49-F238E27FC236}">
                <a16:creationId xmlns="" xmlns:a16="http://schemas.microsoft.com/office/drawing/2014/main" id="{6338C77E-8734-4A32-BFAB-1ED2001F7A8B}"/>
              </a:ext>
            </a:extLst>
          </p:cNvPr>
          <p:cNvGrpSpPr/>
          <p:nvPr/>
        </p:nvGrpSpPr>
        <p:grpSpPr>
          <a:xfrm>
            <a:off x="-2189654" y="546370"/>
            <a:ext cx="3081523" cy="572355"/>
            <a:chOff x="-1862425" y="-51819"/>
            <a:chExt cx="3081523" cy="572355"/>
          </a:xfrm>
        </p:grpSpPr>
        <p:sp>
          <p:nvSpPr>
            <p:cNvPr id="123" name="PA-平行四边形 91">
              <a:extLst>
                <a:ext uri="{FF2B5EF4-FFF2-40B4-BE49-F238E27FC236}">
                  <a16:creationId xmlns="" xmlns:a16="http://schemas.microsoft.com/office/drawing/2014/main" id="{0FFF72A2-87BC-4656-A748-47A02B17D994}"/>
                </a:ext>
              </a:extLst>
            </p:cNvPr>
            <p:cNvSpPr/>
            <p:nvPr>
              <p:custDataLst>
                <p:tags r:id="rId32"/>
              </p:custDataLst>
            </p:nvPr>
          </p:nvSpPr>
          <p:spPr>
            <a:xfrm>
              <a:off x="-1667456" y="-51819"/>
              <a:ext cx="2886554" cy="378273"/>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PA-平行四边形 89">
              <a:extLst>
                <a:ext uri="{FF2B5EF4-FFF2-40B4-BE49-F238E27FC236}">
                  <a16:creationId xmlns="" xmlns:a16="http://schemas.microsoft.com/office/drawing/2014/main" id="{6FA11EF5-F440-4E44-BB1A-F0AA15350A97}"/>
                </a:ext>
              </a:extLst>
            </p:cNvPr>
            <p:cNvSpPr/>
            <p:nvPr>
              <p:custDataLst>
                <p:tags r:id="rId33"/>
              </p:custDataLst>
            </p:nvPr>
          </p:nvSpPr>
          <p:spPr>
            <a:xfrm>
              <a:off x="-1862425" y="142263"/>
              <a:ext cx="2886554" cy="378273"/>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任意多边形: 形状 124">
            <a:extLst>
              <a:ext uri="{FF2B5EF4-FFF2-40B4-BE49-F238E27FC236}">
                <a16:creationId xmlns="" xmlns:a16="http://schemas.microsoft.com/office/drawing/2014/main" id="{D6375FBC-5A4E-4E0A-B398-F052B9168460}"/>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4" name="组合 213">
            <a:extLst>
              <a:ext uri="{FF2B5EF4-FFF2-40B4-BE49-F238E27FC236}">
                <a16:creationId xmlns="" xmlns:a16="http://schemas.microsoft.com/office/drawing/2014/main" id="{10990432-84CB-4C40-B5B2-1794C391EC2A}"/>
              </a:ext>
            </a:extLst>
          </p:cNvPr>
          <p:cNvGrpSpPr/>
          <p:nvPr/>
        </p:nvGrpSpPr>
        <p:grpSpPr>
          <a:xfrm>
            <a:off x="809800" y="1139645"/>
            <a:ext cx="2241602" cy="2123801"/>
            <a:chOff x="6288471" y="839330"/>
            <a:chExt cx="2241602" cy="2123801"/>
          </a:xfrm>
        </p:grpSpPr>
        <p:sp>
          <p:nvSpPr>
            <p:cNvPr id="215" name="菱形 214">
              <a:extLst>
                <a:ext uri="{FF2B5EF4-FFF2-40B4-BE49-F238E27FC236}">
                  <a16:creationId xmlns="" xmlns:a16="http://schemas.microsoft.com/office/drawing/2014/main" id="{77F241A2-96F9-4494-A9C7-F88764004A98}"/>
                </a:ext>
              </a:extLst>
            </p:cNvPr>
            <p:cNvSpPr/>
            <p:nvPr/>
          </p:nvSpPr>
          <p:spPr>
            <a:xfrm>
              <a:off x="6593932" y="1927402"/>
              <a:ext cx="1630680" cy="391160"/>
            </a:xfrm>
            <a:prstGeom prst="diamond">
              <a:avLst/>
            </a:prstGeom>
            <a:gradFill>
              <a:gsLst>
                <a:gs pos="0">
                  <a:srgbClr val="04C8F8"/>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6" name="组合 215">
              <a:extLst>
                <a:ext uri="{FF2B5EF4-FFF2-40B4-BE49-F238E27FC236}">
                  <a16:creationId xmlns="" xmlns:a16="http://schemas.microsoft.com/office/drawing/2014/main" id="{431CA6B5-3EB7-425D-A1CA-7C3AD41F0856}"/>
                </a:ext>
              </a:extLst>
            </p:cNvPr>
            <p:cNvGrpSpPr/>
            <p:nvPr/>
          </p:nvGrpSpPr>
          <p:grpSpPr>
            <a:xfrm>
              <a:off x="6593120" y="2120929"/>
              <a:ext cx="1632304" cy="637264"/>
              <a:chOff x="1659294" y="3416301"/>
              <a:chExt cx="1632304" cy="2172972"/>
            </a:xfrm>
            <a:gradFill>
              <a:gsLst>
                <a:gs pos="0">
                  <a:srgbClr val="04C8F8"/>
                </a:gs>
                <a:gs pos="80000">
                  <a:schemeClr val="bg1">
                    <a:alpha val="0"/>
                  </a:schemeClr>
                </a:gs>
              </a:gsLst>
              <a:lin ang="2700000" scaled="1"/>
            </a:gradFill>
          </p:grpSpPr>
          <p:sp>
            <p:nvSpPr>
              <p:cNvPr id="236" name="平行四边形 235">
                <a:extLst>
                  <a:ext uri="{FF2B5EF4-FFF2-40B4-BE49-F238E27FC236}">
                    <a16:creationId xmlns="" xmlns:a16="http://schemas.microsoft.com/office/drawing/2014/main" id="{B51D63E2-7809-4F3E-910D-BC26FAC71622}"/>
                  </a:ext>
                </a:extLst>
              </p:cNvPr>
              <p:cNvSpPr/>
              <p:nvPr/>
            </p:nvSpPr>
            <p:spPr>
              <a:xfrm rot="5400000">
                <a:off x="981290" y="4094305"/>
                <a:ext cx="2172972" cy="816964"/>
              </a:xfrm>
              <a:prstGeom prst="parallelogram">
                <a:avLst>
                  <a:gd name="adj" fmla="val 3095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7" name="平行四边形 236">
                <a:extLst>
                  <a:ext uri="{FF2B5EF4-FFF2-40B4-BE49-F238E27FC236}">
                    <a16:creationId xmlns="" xmlns:a16="http://schemas.microsoft.com/office/drawing/2014/main" id="{13B23A3E-F5C1-4FA7-8228-8D147762F800}"/>
                  </a:ext>
                </a:extLst>
              </p:cNvPr>
              <p:cNvSpPr/>
              <p:nvPr/>
            </p:nvSpPr>
            <p:spPr>
              <a:xfrm rot="16200000" flipH="1">
                <a:off x="1796630" y="4094305"/>
                <a:ext cx="2172972" cy="816964"/>
              </a:xfrm>
              <a:prstGeom prst="parallelogram">
                <a:avLst>
                  <a:gd name="adj" fmla="val 3080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17" name="菱形 216">
              <a:extLst>
                <a:ext uri="{FF2B5EF4-FFF2-40B4-BE49-F238E27FC236}">
                  <a16:creationId xmlns="" xmlns:a16="http://schemas.microsoft.com/office/drawing/2014/main" id="{B5910AE4-070A-47AE-BEC8-466FF31C6CAD}"/>
                </a:ext>
              </a:extLst>
            </p:cNvPr>
            <p:cNvSpPr/>
            <p:nvPr/>
          </p:nvSpPr>
          <p:spPr>
            <a:xfrm>
              <a:off x="6821860" y="1981123"/>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8" name="任意多边形: 形状 217">
              <a:extLst>
                <a:ext uri="{FF2B5EF4-FFF2-40B4-BE49-F238E27FC236}">
                  <a16:creationId xmlns="" xmlns:a16="http://schemas.microsoft.com/office/drawing/2014/main" id="{5FBBE73A-12B7-467B-88F5-1818E4A9E707}"/>
                </a:ext>
              </a:extLst>
            </p:cNvPr>
            <p:cNvSpPr/>
            <p:nvPr/>
          </p:nvSpPr>
          <p:spPr>
            <a:xfrm>
              <a:off x="6639173" y="839330"/>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rgbClr val="04C8F8">
                    <a:alpha val="44000"/>
                  </a:srgb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9" name="组合 218">
              <a:extLst>
                <a:ext uri="{FF2B5EF4-FFF2-40B4-BE49-F238E27FC236}">
                  <a16:creationId xmlns="" xmlns:a16="http://schemas.microsoft.com/office/drawing/2014/main" id="{313581AC-1242-4AD3-8BA1-AD42BC105F0F}"/>
                </a:ext>
              </a:extLst>
            </p:cNvPr>
            <p:cNvGrpSpPr/>
            <p:nvPr/>
          </p:nvGrpSpPr>
          <p:grpSpPr>
            <a:xfrm>
              <a:off x="6288471" y="2174329"/>
              <a:ext cx="2241602" cy="788802"/>
              <a:chOff x="1251400" y="3743268"/>
              <a:chExt cx="2527492" cy="922319"/>
            </a:xfrm>
          </p:grpSpPr>
          <p:sp>
            <p:nvSpPr>
              <p:cNvPr id="231" name="菱形 14">
                <a:extLst>
                  <a:ext uri="{FF2B5EF4-FFF2-40B4-BE49-F238E27FC236}">
                    <a16:creationId xmlns="" xmlns:a16="http://schemas.microsoft.com/office/drawing/2014/main" id="{A09CA7E8-D0CC-4756-BE1F-F4866EBBD7D3}"/>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2" name="菱形 14">
                <a:extLst>
                  <a:ext uri="{FF2B5EF4-FFF2-40B4-BE49-F238E27FC236}">
                    <a16:creationId xmlns="" xmlns:a16="http://schemas.microsoft.com/office/drawing/2014/main" id="{E3036A59-8D4D-441F-B9FF-2C402CF50EBC}"/>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3" name="菱形 14">
                <a:extLst>
                  <a:ext uri="{FF2B5EF4-FFF2-40B4-BE49-F238E27FC236}">
                    <a16:creationId xmlns="" xmlns:a16="http://schemas.microsoft.com/office/drawing/2014/main" id="{273F725F-5866-4870-BA57-88A60C373E71}"/>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4" name="菱形 14">
                <a:extLst>
                  <a:ext uri="{FF2B5EF4-FFF2-40B4-BE49-F238E27FC236}">
                    <a16:creationId xmlns="" xmlns:a16="http://schemas.microsoft.com/office/drawing/2014/main" id="{446FFB81-D0EE-4C07-B094-44F26B20CFD4}"/>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35" name="菱形 14">
                <a:extLst>
                  <a:ext uri="{FF2B5EF4-FFF2-40B4-BE49-F238E27FC236}">
                    <a16:creationId xmlns="" xmlns:a16="http://schemas.microsoft.com/office/drawing/2014/main" id="{8B880B0B-9A37-4F49-8A0C-C64364998484}"/>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sp>
          <p:nvSpPr>
            <p:cNvPr id="220" name="矩形 219">
              <a:extLst>
                <a:ext uri="{FF2B5EF4-FFF2-40B4-BE49-F238E27FC236}">
                  <a16:creationId xmlns="" xmlns:a16="http://schemas.microsoft.com/office/drawing/2014/main" id="{7F0F3425-F116-45F7-8249-2DEF9294763B}"/>
                </a:ext>
              </a:extLst>
            </p:cNvPr>
            <p:cNvSpPr/>
            <p:nvPr/>
          </p:nvSpPr>
          <p:spPr>
            <a:xfrm>
              <a:off x="6639114" y="1229403"/>
              <a:ext cx="1540317" cy="523220"/>
            </a:xfrm>
            <a:prstGeom prst="rect">
              <a:avLst/>
            </a:prstGeom>
          </p:spPr>
          <p:txBody>
            <a:bodyPr wrap="square">
              <a:spAutoFit/>
            </a:bodyPr>
            <a:lstStyle/>
            <a:p>
              <a:pPr algn="ctr" defTabSz="685800"/>
              <a:r>
                <a:rPr kumimoji="1" lang="en-US" altLang="zh-CN"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1-3</a:t>
              </a:r>
              <a:r>
                <a:rPr kumimoji="1" lang="zh-CN" altLang="en-US"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月</a:t>
              </a:r>
            </a:p>
          </p:txBody>
        </p:sp>
        <p:cxnSp>
          <p:nvCxnSpPr>
            <p:cNvPr id="221" name="PA-直接连接符 2">
              <a:extLst>
                <a:ext uri="{FF2B5EF4-FFF2-40B4-BE49-F238E27FC236}">
                  <a16:creationId xmlns="" xmlns:a16="http://schemas.microsoft.com/office/drawing/2014/main" id="{E226846C-128A-42E3-A870-C0CF8C5F05B0}"/>
                </a:ext>
              </a:extLst>
            </p:cNvPr>
            <p:cNvCxnSpPr>
              <a:cxnSpLocks/>
            </p:cNvCxnSpPr>
            <p:nvPr>
              <p:custDataLst>
                <p:tags r:id="rId22"/>
              </p:custDataLst>
            </p:nvPr>
          </p:nvCxnSpPr>
          <p:spPr>
            <a:xfrm flipH="1" flipV="1">
              <a:off x="6876177" y="1866653"/>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2" name="PA-male_45735">
              <a:extLst>
                <a:ext uri="{FF2B5EF4-FFF2-40B4-BE49-F238E27FC236}">
                  <a16:creationId xmlns="" xmlns:a16="http://schemas.microsoft.com/office/drawing/2014/main" id="{3E8E801D-E623-42BE-A594-508699A4CA60}"/>
                </a:ext>
              </a:extLst>
            </p:cNvPr>
            <p:cNvSpPr>
              <a:spLocks noChangeAspect="1"/>
            </p:cNvSpPr>
            <p:nvPr>
              <p:custDataLst>
                <p:tags r:id="rId23"/>
              </p:custDataLst>
            </p:nvPr>
          </p:nvSpPr>
          <p:spPr bwMode="auto">
            <a:xfrm>
              <a:off x="7430018" y="2034718"/>
              <a:ext cx="156284" cy="170325"/>
            </a:xfrm>
            <a:custGeom>
              <a:avLst/>
              <a:gdLst>
                <a:gd name="connsiteX0" fmla="*/ 188888 w 557678"/>
                <a:gd name="connsiteY0" fmla="*/ 367011 h 607780"/>
                <a:gd name="connsiteX1" fmla="*/ 199785 w 557678"/>
                <a:gd name="connsiteY1" fmla="*/ 373977 h 607780"/>
                <a:gd name="connsiteX2" fmla="*/ 278839 w 557678"/>
                <a:gd name="connsiteY2" fmla="*/ 490974 h 607780"/>
                <a:gd name="connsiteX3" fmla="*/ 357893 w 557678"/>
                <a:gd name="connsiteY3" fmla="*/ 373977 h 607780"/>
                <a:gd name="connsiteX4" fmla="*/ 368886 w 557678"/>
                <a:gd name="connsiteY4" fmla="*/ 367011 h 607780"/>
                <a:gd name="connsiteX5" fmla="*/ 374908 w 557678"/>
                <a:gd name="connsiteY5" fmla="*/ 368729 h 607780"/>
                <a:gd name="connsiteX6" fmla="*/ 557678 w 557678"/>
                <a:gd name="connsiteY6" fmla="*/ 480572 h 607780"/>
                <a:gd name="connsiteX7" fmla="*/ 557678 w 557678"/>
                <a:gd name="connsiteY7" fmla="*/ 607780 h 607780"/>
                <a:gd name="connsiteX8" fmla="*/ 278839 w 557678"/>
                <a:gd name="connsiteY8" fmla="*/ 607780 h 607780"/>
                <a:gd name="connsiteX9" fmla="*/ 0 w 557678"/>
                <a:gd name="connsiteY9" fmla="*/ 607780 h 607780"/>
                <a:gd name="connsiteX10" fmla="*/ 0 w 557678"/>
                <a:gd name="connsiteY10" fmla="*/ 480572 h 607780"/>
                <a:gd name="connsiteX11" fmla="*/ 182770 w 557678"/>
                <a:gd name="connsiteY11" fmla="*/ 368729 h 607780"/>
                <a:gd name="connsiteX12" fmla="*/ 188888 w 557678"/>
                <a:gd name="connsiteY12" fmla="*/ 367011 h 607780"/>
                <a:gd name="connsiteX13" fmla="*/ 233347 w 557678"/>
                <a:gd name="connsiteY13" fmla="*/ 332928 h 607780"/>
                <a:gd name="connsiteX14" fmla="*/ 235832 w 557678"/>
                <a:gd name="connsiteY14" fmla="*/ 333119 h 607780"/>
                <a:gd name="connsiteX15" fmla="*/ 236501 w 557678"/>
                <a:gd name="connsiteY15" fmla="*/ 333214 h 607780"/>
                <a:gd name="connsiteX16" fmla="*/ 236692 w 557678"/>
                <a:gd name="connsiteY16" fmla="*/ 333214 h 607780"/>
                <a:gd name="connsiteX17" fmla="*/ 237934 w 557678"/>
                <a:gd name="connsiteY17" fmla="*/ 333596 h 607780"/>
                <a:gd name="connsiteX18" fmla="*/ 238508 w 557678"/>
                <a:gd name="connsiteY18" fmla="*/ 333787 h 607780"/>
                <a:gd name="connsiteX19" fmla="*/ 239177 w 557678"/>
                <a:gd name="connsiteY19" fmla="*/ 333977 h 607780"/>
                <a:gd name="connsiteX20" fmla="*/ 243478 w 557678"/>
                <a:gd name="connsiteY20" fmla="*/ 336553 h 607780"/>
                <a:gd name="connsiteX21" fmla="*/ 264981 w 557678"/>
                <a:gd name="connsiteY21" fmla="*/ 353724 h 607780"/>
                <a:gd name="connsiteX22" fmla="*/ 267657 w 557678"/>
                <a:gd name="connsiteY22" fmla="*/ 353820 h 607780"/>
                <a:gd name="connsiteX23" fmla="*/ 278839 w 557678"/>
                <a:gd name="connsiteY23" fmla="*/ 353724 h 607780"/>
                <a:gd name="connsiteX24" fmla="*/ 290021 w 557678"/>
                <a:gd name="connsiteY24" fmla="*/ 353820 h 607780"/>
                <a:gd name="connsiteX25" fmla="*/ 292792 w 557678"/>
                <a:gd name="connsiteY25" fmla="*/ 353724 h 607780"/>
                <a:gd name="connsiteX26" fmla="*/ 314200 w 557678"/>
                <a:gd name="connsiteY26" fmla="*/ 336553 h 607780"/>
                <a:gd name="connsiteX27" fmla="*/ 318596 w 557678"/>
                <a:gd name="connsiteY27" fmla="*/ 333977 h 607780"/>
                <a:gd name="connsiteX28" fmla="*/ 319265 w 557678"/>
                <a:gd name="connsiteY28" fmla="*/ 333787 h 607780"/>
                <a:gd name="connsiteX29" fmla="*/ 319743 w 557678"/>
                <a:gd name="connsiteY29" fmla="*/ 333596 h 607780"/>
                <a:gd name="connsiteX30" fmla="*/ 321081 w 557678"/>
                <a:gd name="connsiteY30" fmla="*/ 333214 h 607780"/>
                <a:gd name="connsiteX31" fmla="*/ 321272 w 557678"/>
                <a:gd name="connsiteY31" fmla="*/ 333214 h 607780"/>
                <a:gd name="connsiteX32" fmla="*/ 321846 w 557678"/>
                <a:gd name="connsiteY32" fmla="*/ 333119 h 607780"/>
                <a:gd name="connsiteX33" fmla="*/ 324426 w 557678"/>
                <a:gd name="connsiteY33" fmla="*/ 332928 h 607780"/>
                <a:gd name="connsiteX34" fmla="*/ 340195 w 557678"/>
                <a:gd name="connsiteY34" fmla="*/ 347905 h 607780"/>
                <a:gd name="connsiteX35" fmla="*/ 340195 w 557678"/>
                <a:gd name="connsiteY35" fmla="*/ 380912 h 607780"/>
                <a:gd name="connsiteX36" fmla="*/ 324426 w 557678"/>
                <a:gd name="connsiteY36" fmla="*/ 396366 h 607780"/>
                <a:gd name="connsiteX37" fmla="*/ 314869 w 557678"/>
                <a:gd name="connsiteY37" fmla="*/ 393123 h 607780"/>
                <a:gd name="connsiteX38" fmla="*/ 294417 w 557678"/>
                <a:gd name="connsiteY38" fmla="*/ 374807 h 607780"/>
                <a:gd name="connsiteX39" fmla="*/ 278839 w 557678"/>
                <a:gd name="connsiteY39" fmla="*/ 374902 h 607780"/>
                <a:gd name="connsiteX40" fmla="*/ 263261 w 557678"/>
                <a:gd name="connsiteY40" fmla="*/ 374807 h 607780"/>
                <a:gd name="connsiteX41" fmla="*/ 242809 w 557678"/>
                <a:gd name="connsiteY41" fmla="*/ 393123 h 607780"/>
                <a:gd name="connsiteX42" fmla="*/ 233347 w 557678"/>
                <a:gd name="connsiteY42" fmla="*/ 396366 h 607780"/>
                <a:gd name="connsiteX43" fmla="*/ 217482 w 557678"/>
                <a:gd name="connsiteY43" fmla="*/ 380912 h 607780"/>
                <a:gd name="connsiteX44" fmla="*/ 217482 w 557678"/>
                <a:gd name="connsiteY44" fmla="*/ 347905 h 607780"/>
                <a:gd name="connsiteX45" fmla="*/ 233347 w 557678"/>
                <a:gd name="connsiteY45" fmla="*/ 332928 h 607780"/>
                <a:gd name="connsiteX46" fmla="*/ 277214 w 557678"/>
                <a:gd name="connsiteY46" fmla="*/ 0 h 607780"/>
                <a:gd name="connsiteX47" fmla="*/ 278552 w 557678"/>
                <a:gd name="connsiteY47" fmla="*/ 0 h 607780"/>
                <a:gd name="connsiteX48" fmla="*/ 278744 w 557678"/>
                <a:gd name="connsiteY48" fmla="*/ 0 h 607780"/>
                <a:gd name="connsiteX49" fmla="*/ 278839 w 557678"/>
                <a:gd name="connsiteY49" fmla="*/ 0 h 607780"/>
                <a:gd name="connsiteX50" fmla="*/ 278935 w 557678"/>
                <a:gd name="connsiteY50" fmla="*/ 0 h 607780"/>
                <a:gd name="connsiteX51" fmla="*/ 279222 w 557678"/>
                <a:gd name="connsiteY51" fmla="*/ 0 h 607780"/>
                <a:gd name="connsiteX52" fmla="*/ 280560 w 557678"/>
                <a:gd name="connsiteY52" fmla="*/ 0 h 607780"/>
                <a:gd name="connsiteX53" fmla="*/ 404758 w 557678"/>
                <a:gd name="connsiteY53" fmla="*/ 105659 h 607780"/>
                <a:gd name="connsiteX54" fmla="*/ 396727 w 557678"/>
                <a:gd name="connsiteY54" fmla="*/ 160159 h 607780"/>
                <a:gd name="connsiteX55" fmla="*/ 408009 w 557678"/>
                <a:gd name="connsiteY55" fmla="*/ 186120 h 607780"/>
                <a:gd name="connsiteX56" fmla="*/ 379039 w 557678"/>
                <a:gd name="connsiteY56" fmla="*/ 238616 h 607780"/>
                <a:gd name="connsiteX57" fmla="*/ 317179 w 557678"/>
                <a:gd name="connsiteY57" fmla="*/ 313541 h 607780"/>
                <a:gd name="connsiteX58" fmla="*/ 278935 w 557678"/>
                <a:gd name="connsiteY58" fmla="*/ 322131 h 607780"/>
                <a:gd name="connsiteX59" fmla="*/ 278839 w 557678"/>
                <a:gd name="connsiteY59" fmla="*/ 322131 h 607780"/>
                <a:gd name="connsiteX60" fmla="*/ 278744 w 557678"/>
                <a:gd name="connsiteY60" fmla="*/ 322131 h 607780"/>
                <a:gd name="connsiteX61" fmla="*/ 240499 w 557678"/>
                <a:gd name="connsiteY61" fmla="*/ 313541 h 607780"/>
                <a:gd name="connsiteX62" fmla="*/ 178734 w 557678"/>
                <a:gd name="connsiteY62" fmla="*/ 238616 h 607780"/>
                <a:gd name="connsiteX63" fmla="*/ 149669 w 557678"/>
                <a:gd name="connsiteY63" fmla="*/ 186120 h 607780"/>
                <a:gd name="connsiteX64" fmla="*/ 161046 w 557678"/>
                <a:gd name="connsiteY64" fmla="*/ 160159 h 607780"/>
                <a:gd name="connsiteX65" fmla="*/ 153015 w 557678"/>
                <a:gd name="connsiteY65" fmla="*/ 105659 h 607780"/>
                <a:gd name="connsiteX66" fmla="*/ 277214 w 557678"/>
                <a:gd name="connsiteY66"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57678" h="607780">
                  <a:moveTo>
                    <a:pt x="188888" y="367011"/>
                  </a:moveTo>
                  <a:cubicBezTo>
                    <a:pt x="193667" y="367011"/>
                    <a:pt x="197873" y="369874"/>
                    <a:pt x="199785" y="373977"/>
                  </a:cubicBezTo>
                  <a:cubicBezTo>
                    <a:pt x="218808" y="405851"/>
                    <a:pt x="254177" y="489256"/>
                    <a:pt x="278839" y="490974"/>
                  </a:cubicBezTo>
                  <a:cubicBezTo>
                    <a:pt x="303502" y="489256"/>
                    <a:pt x="338870" y="405851"/>
                    <a:pt x="357893" y="373977"/>
                  </a:cubicBezTo>
                  <a:cubicBezTo>
                    <a:pt x="359900" y="369874"/>
                    <a:pt x="364011" y="367011"/>
                    <a:pt x="368886" y="367011"/>
                  </a:cubicBezTo>
                  <a:cubicBezTo>
                    <a:pt x="371085" y="367011"/>
                    <a:pt x="372996" y="367870"/>
                    <a:pt x="374908" y="368729"/>
                  </a:cubicBezTo>
                  <a:cubicBezTo>
                    <a:pt x="382269" y="371878"/>
                    <a:pt x="557678" y="427132"/>
                    <a:pt x="557678" y="480572"/>
                  </a:cubicBezTo>
                  <a:lnTo>
                    <a:pt x="557678" y="607780"/>
                  </a:lnTo>
                  <a:lnTo>
                    <a:pt x="278839" y="607780"/>
                  </a:lnTo>
                  <a:lnTo>
                    <a:pt x="0" y="607780"/>
                  </a:lnTo>
                  <a:lnTo>
                    <a:pt x="0" y="480572"/>
                  </a:lnTo>
                  <a:cubicBezTo>
                    <a:pt x="0" y="421120"/>
                    <a:pt x="175314" y="371687"/>
                    <a:pt x="182770" y="368729"/>
                  </a:cubicBezTo>
                  <a:cubicBezTo>
                    <a:pt x="184682" y="367870"/>
                    <a:pt x="186593" y="367011"/>
                    <a:pt x="188888" y="367011"/>
                  </a:cubicBezTo>
                  <a:close/>
                  <a:moveTo>
                    <a:pt x="233347" y="332928"/>
                  </a:moveTo>
                  <a:cubicBezTo>
                    <a:pt x="234207" y="332928"/>
                    <a:pt x="235067" y="332928"/>
                    <a:pt x="235832" y="333119"/>
                  </a:cubicBezTo>
                  <a:cubicBezTo>
                    <a:pt x="236023" y="333119"/>
                    <a:pt x="236310" y="333119"/>
                    <a:pt x="236501" y="333214"/>
                  </a:cubicBezTo>
                  <a:cubicBezTo>
                    <a:pt x="236501" y="333214"/>
                    <a:pt x="236596" y="333214"/>
                    <a:pt x="236692" y="333214"/>
                  </a:cubicBezTo>
                  <a:cubicBezTo>
                    <a:pt x="237074" y="333310"/>
                    <a:pt x="237552" y="333405"/>
                    <a:pt x="237934" y="333596"/>
                  </a:cubicBezTo>
                  <a:cubicBezTo>
                    <a:pt x="238126" y="333596"/>
                    <a:pt x="238317" y="333691"/>
                    <a:pt x="238508" y="333787"/>
                  </a:cubicBezTo>
                  <a:cubicBezTo>
                    <a:pt x="238699" y="333787"/>
                    <a:pt x="238890" y="333882"/>
                    <a:pt x="239177" y="333977"/>
                  </a:cubicBezTo>
                  <a:cubicBezTo>
                    <a:pt x="240706" y="334645"/>
                    <a:pt x="242140" y="335504"/>
                    <a:pt x="243478" y="336553"/>
                  </a:cubicBezTo>
                  <a:cubicBezTo>
                    <a:pt x="250836" y="342372"/>
                    <a:pt x="255615" y="353056"/>
                    <a:pt x="264981" y="353724"/>
                  </a:cubicBezTo>
                  <a:cubicBezTo>
                    <a:pt x="265841" y="353820"/>
                    <a:pt x="266797" y="353820"/>
                    <a:pt x="267657" y="353820"/>
                  </a:cubicBezTo>
                  <a:cubicBezTo>
                    <a:pt x="268517" y="353820"/>
                    <a:pt x="274060" y="353724"/>
                    <a:pt x="278839" y="353724"/>
                  </a:cubicBezTo>
                  <a:cubicBezTo>
                    <a:pt x="283617" y="353724"/>
                    <a:pt x="289256" y="353820"/>
                    <a:pt x="290021" y="353820"/>
                  </a:cubicBezTo>
                  <a:cubicBezTo>
                    <a:pt x="290976" y="353820"/>
                    <a:pt x="291836" y="353820"/>
                    <a:pt x="292792" y="353724"/>
                  </a:cubicBezTo>
                  <a:cubicBezTo>
                    <a:pt x="302158" y="353056"/>
                    <a:pt x="306841" y="342372"/>
                    <a:pt x="314200" y="336553"/>
                  </a:cubicBezTo>
                  <a:cubicBezTo>
                    <a:pt x="315538" y="335504"/>
                    <a:pt x="316972" y="334645"/>
                    <a:pt x="318596" y="333977"/>
                  </a:cubicBezTo>
                  <a:cubicBezTo>
                    <a:pt x="318787" y="333882"/>
                    <a:pt x="318979" y="333787"/>
                    <a:pt x="319265" y="333787"/>
                  </a:cubicBezTo>
                  <a:cubicBezTo>
                    <a:pt x="319456" y="333691"/>
                    <a:pt x="319648" y="333596"/>
                    <a:pt x="319743" y="333596"/>
                  </a:cubicBezTo>
                  <a:cubicBezTo>
                    <a:pt x="320221" y="333405"/>
                    <a:pt x="320603" y="333310"/>
                    <a:pt x="321081" y="333214"/>
                  </a:cubicBezTo>
                  <a:cubicBezTo>
                    <a:pt x="321081" y="333214"/>
                    <a:pt x="321177" y="333214"/>
                    <a:pt x="321272" y="333214"/>
                  </a:cubicBezTo>
                  <a:cubicBezTo>
                    <a:pt x="321463" y="333119"/>
                    <a:pt x="321654" y="333119"/>
                    <a:pt x="321846" y="333119"/>
                  </a:cubicBezTo>
                  <a:cubicBezTo>
                    <a:pt x="322706" y="332928"/>
                    <a:pt x="323566" y="332928"/>
                    <a:pt x="324426" y="332928"/>
                  </a:cubicBezTo>
                  <a:cubicBezTo>
                    <a:pt x="332836" y="332928"/>
                    <a:pt x="339813" y="339510"/>
                    <a:pt x="340195" y="347905"/>
                  </a:cubicBezTo>
                  <a:lnTo>
                    <a:pt x="340195" y="380912"/>
                  </a:lnTo>
                  <a:cubicBezTo>
                    <a:pt x="340004" y="389498"/>
                    <a:pt x="333027" y="396366"/>
                    <a:pt x="324426" y="396366"/>
                  </a:cubicBezTo>
                  <a:cubicBezTo>
                    <a:pt x="320794" y="396366"/>
                    <a:pt x="317545" y="395126"/>
                    <a:pt x="314869" y="393123"/>
                  </a:cubicBezTo>
                  <a:cubicBezTo>
                    <a:pt x="305885" y="387208"/>
                    <a:pt x="299864" y="374997"/>
                    <a:pt x="294417" y="374807"/>
                  </a:cubicBezTo>
                  <a:lnTo>
                    <a:pt x="278839" y="374902"/>
                  </a:lnTo>
                  <a:lnTo>
                    <a:pt x="263261" y="374807"/>
                  </a:lnTo>
                  <a:cubicBezTo>
                    <a:pt x="257813" y="374997"/>
                    <a:pt x="251792" y="387208"/>
                    <a:pt x="242809" y="393123"/>
                  </a:cubicBezTo>
                  <a:cubicBezTo>
                    <a:pt x="240228" y="395126"/>
                    <a:pt x="236883" y="396366"/>
                    <a:pt x="233347" y="396366"/>
                  </a:cubicBezTo>
                  <a:cubicBezTo>
                    <a:pt x="224746" y="396366"/>
                    <a:pt x="217769" y="389498"/>
                    <a:pt x="217482" y="380912"/>
                  </a:cubicBezTo>
                  <a:lnTo>
                    <a:pt x="217482" y="347905"/>
                  </a:lnTo>
                  <a:cubicBezTo>
                    <a:pt x="217960" y="339510"/>
                    <a:pt x="224841" y="332928"/>
                    <a:pt x="233347" y="332928"/>
                  </a:cubicBezTo>
                  <a:close/>
                  <a:moveTo>
                    <a:pt x="277214" y="0"/>
                  </a:moveTo>
                  <a:cubicBezTo>
                    <a:pt x="277596" y="0"/>
                    <a:pt x="278074" y="0"/>
                    <a:pt x="278552" y="0"/>
                  </a:cubicBezTo>
                  <a:cubicBezTo>
                    <a:pt x="278648" y="0"/>
                    <a:pt x="278648" y="0"/>
                    <a:pt x="278744" y="0"/>
                  </a:cubicBezTo>
                  <a:cubicBezTo>
                    <a:pt x="278744" y="0"/>
                    <a:pt x="278839" y="0"/>
                    <a:pt x="278839" y="0"/>
                  </a:cubicBezTo>
                  <a:cubicBezTo>
                    <a:pt x="278935" y="0"/>
                    <a:pt x="278935" y="0"/>
                    <a:pt x="278935" y="0"/>
                  </a:cubicBezTo>
                  <a:cubicBezTo>
                    <a:pt x="279030" y="0"/>
                    <a:pt x="279126" y="0"/>
                    <a:pt x="279222" y="0"/>
                  </a:cubicBezTo>
                  <a:cubicBezTo>
                    <a:pt x="279604" y="0"/>
                    <a:pt x="280082" y="0"/>
                    <a:pt x="280560" y="0"/>
                  </a:cubicBezTo>
                  <a:cubicBezTo>
                    <a:pt x="387453" y="0"/>
                    <a:pt x="407531" y="76166"/>
                    <a:pt x="404758" y="105659"/>
                  </a:cubicBezTo>
                  <a:cubicBezTo>
                    <a:pt x="402464" y="129330"/>
                    <a:pt x="396727" y="160159"/>
                    <a:pt x="396727" y="160159"/>
                  </a:cubicBezTo>
                  <a:cubicBezTo>
                    <a:pt x="396727" y="160159"/>
                    <a:pt x="408009" y="165313"/>
                    <a:pt x="408009" y="186120"/>
                  </a:cubicBezTo>
                  <a:cubicBezTo>
                    <a:pt x="404089" y="238234"/>
                    <a:pt x="383246" y="215708"/>
                    <a:pt x="379039" y="238616"/>
                  </a:cubicBezTo>
                  <a:cubicBezTo>
                    <a:pt x="371868" y="276603"/>
                    <a:pt x="338213" y="304092"/>
                    <a:pt x="317179" y="313541"/>
                  </a:cubicBezTo>
                  <a:cubicBezTo>
                    <a:pt x="304941" y="319077"/>
                    <a:pt x="292225" y="321845"/>
                    <a:pt x="278935" y="322131"/>
                  </a:cubicBezTo>
                  <a:cubicBezTo>
                    <a:pt x="278935" y="322131"/>
                    <a:pt x="278935" y="322131"/>
                    <a:pt x="278839" y="322131"/>
                  </a:cubicBezTo>
                  <a:cubicBezTo>
                    <a:pt x="278839" y="322131"/>
                    <a:pt x="278744" y="322131"/>
                    <a:pt x="278744" y="322131"/>
                  </a:cubicBezTo>
                  <a:cubicBezTo>
                    <a:pt x="265454" y="321845"/>
                    <a:pt x="252738" y="319077"/>
                    <a:pt x="240499" y="313541"/>
                  </a:cubicBezTo>
                  <a:cubicBezTo>
                    <a:pt x="219561" y="304092"/>
                    <a:pt x="185810" y="276603"/>
                    <a:pt x="178734" y="238616"/>
                  </a:cubicBezTo>
                  <a:cubicBezTo>
                    <a:pt x="174432" y="215708"/>
                    <a:pt x="153684" y="238234"/>
                    <a:pt x="149669" y="186120"/>
                  </a:cubicBezTo>
                  <a:cubicBezTo>
                    <a:pt x="149669" y="165313"/>
                    <a:pt x="161046" y="160159"/>
                    <a:pt x="161046" y="160159"/>
                  </a:cubicBezTo>
                  <a:cubicBezTo>
                    <a:pt x="161046" y="160159"/>
                    <a:pt x="155214" y="129330"/>
                    <a:pt x="153015" y="105659"/>
                  </a:cubicBezTo>
                  <a:cubicBezTo>
                    <a:pt x="150147" y="76166"/>
                    <a:pt x="170225" y="0"/>
                    <a:pt x="277214"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3" name="PA-male_45735">
              <a:extLst>
                <a:ext uri="{FF2B5EF4-FFF2-40B4-BE49-F238E27FC236}">
                  <a16:creationId xmlns="" xmlns:a16="http://schemas.microsoft.com/office/drawing/2014/main" id="{1DA0F4E3-C7E4-4DE7-9F52-DB774CE4F1D7}"/>
                </a:ext>
              </a:extLst>
            </p:cNvPr>
            <p:cNvSpPr>
              <a:spLocks noChangeAspect="1"/>
            </p:cNvSpPr>
            <p:nvPr>
              <p:custDataLst>
                <p:tags r:id="rId24"/>
              </p:custDataLst>
            </p:nvPr>
          </p:nvSpPr>
          <p:spPr bwMode="auto">
            <a:xfrm>
              <a:off x="7507494" y="1758207"/>
              <a:ext cx="152829" cy="195576"/>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sp>
        <p:sp>
          <p:nvSpPr>
            <p:cNvPr id="224" name="PA-male_45735">
              <a:extLst>
                <a:ext uri="{FF2B5EF4-FFF2-40B4-BE49-F238E27FC236}">
                  <a16:creationId xmlns="" xmlns:a16="http://schemas.microsoft.com/office/drawing/2014/main" id="{86ED386A-0D4D-4BFB-BC88-3685A91CC37B}"/>
                </a:ext>
              </a:extLst>
            </p:cNvPr>
            <p:cNvSpPr>
              <a:spLocks noChangeAspect="1"/>
            </p:cNvSpPr>
            <p:nvPr>
              <p:custDataLst>
                <p:tags r:id="rId25"/>
              </p:custDataLst>
            </p:nvPr>
          </p:nvSpPr>
          <p:spPr bwMode="auto">
            <a:xfrm>
              <a:off x="7097791" y="1955294"/>
              <a:ext cx="134451" cy="172057"/>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225" name="PA-直接连接符 105">
              <a:extLst>
                <a:ext uri="{FF2B5EF4-FFF2-40B4-BE49-F238E27FC236}">
                  <a16:creationId xmlns="" xmlns:a16="http://schemas.microsoft.com/office/drawing/2014/main" id="{C9FED631-1288-4035-98CA-C85C7A636B56}"/>
                </a:ext>
              </a:extLst>
            </p:cNvPr>
            <p:cNvCxnSpPr>
              <a:cxnSpLocks/>
            </p:cNvCxnSpPr>
            <p:nvPr>
              <p:custDataLst>
                <p:tags r:id="rId26"/>
              </p:custDataLst>
            </p:nvPr>
          </p:nvCxnSpPr>
          <p:spPr>
            <a:xfrm flipV="1">
              <a:off x="7846536" y="183040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6" name="PA-直接连接符 106">
              <a:extLst>
                <a:ext uri="{FF2B5EF4-FFF2-40B4-BE49-F238E27FC236}">
                  <a16:creationId xmlns="" xmlns:a16="http://schemas.microsoft.com/office/drawing/2014/main" id="{2DCFC690-17D5-4A6E-8C8B-80CE54198A59}"/>
                </a:ext>
              </a:extLst>
            </p:cNvPr>
            <p:cNvCxnSpPr>
              <a:cxnSpLocks/>
            </p:cNvCxnSpPr>
            <p:nvPr>
              <p:custDataLst>
                <p:tags r:id="rId27"/>
              </p:custDataLst>
            </p:nvPr>
          </p:nvCxnSpPr>
          <p:spPr>
            <a:xfrm flipV="1">
              <a:off x="7984421" y="1729621"/>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7" name="PA-直接连接符 107">
              <a:extLst>
                <a:ext uri="{FF2B5EF4-FFF2-40B4-BE49-F238E27FC236}">
                  <a16:creationId xmlns="" xmlns:a16="http://schemas.microsoft.com/office/drawing/2014/main" id="{6696ACB3-C895-4AF8-82B5-F2016DE2DCF9}"/>
                </a:ext>
              </a:extLst>
            </p:cNvPr>
            <p:cNvCxnSpPr>
              <a:cxnSpLocks/>
            </p:cNvCxnSpPr>
            <p:nvPr>
              <p:custDataLst>
                <p:tags r:id="rId28"/>
              </p:custDataLst>
            </p:nvPr>
          </p:nvCxnSpPr>
          <p:spPr>
            <a:xfrm flipH="1" flipV="1">
              <a:off x="6901053" y="1599876"/>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8" name="PA-直接连接符 109">
              <a:extLst>
                <a:ext uri="{FF2B5EF4-FFF2-40B4-BE49-F238E27FC236}">
                  <a16:creationId xmlns="" xmlns:a16="http://schemas.microsoft.com/office/drawing/2014/main" id="{721B4264-6C1F-4EAF-B0D7-F18569FCA408}"/>
                </a:ext>
              </a:extLst>
            </p:cNvPr>
            <p:cNvCxnSpPr>
              <a:cxnSpLocks/>
            </p:cNvCxnSpPr>
            <p:nvPr>
              <p:custDataLst>
                <p:tags r:id="rId29"/>
              </p:custDataLst>
            </p:nvPr>
          </p:nvCxnSpPr>
          <p:spPr>
            <a:xfrm flipH="1" flipV="1">
              <a:off x="7039129" y="1869911"/>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9" name="PA-直接连接符 110">
              <a:extLst>
                <a:ext uri="{FF2B5EF4-FFF2-40B4-BE49-F238E27FC236}">
                  <a16:creationId xmlns="" xmlns:a16="http://schemas.microsoft.com/office/drawing/2014/main" id="{43B061DA-345F-4155-A4CA-6D2207E589B2}"/>
                </a:ext>
              </a:extLst>
            </p:cNvPr>
            <p:cNvCxnSpPr>
              <a:cxnSpLocks/>
            </p:cNvCxnSpPr>
            <p:nvPr>
              <p:custDataLst>
                <p:tags r:id="rId30"/>
              </p:custDataLst>
            </p:nvPr>
          </p:nvCxnSpPr>
          <p:spPr>
            <a:xfrm flipV="1">
              <a:off x="7838907" y="1550297"/>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0" name="PA-male_45735">
              <a:extLst>
                <a:ext uri="{FF2B5EF4-FFF2-40B4-BE49-F238E27FC236}">
                  <a16:creationId xmlns="" xmlns:a16="http://schemas.microsoft.com/office/drawing/2014/main" id="{613C324A-2FC7-43E5-850E-0F4555BE569D}"/>
                </a:ext>
              </a:extLst>
            </p:cNvPr>
            <p:cNvSpPr>
              <a:spLocks noChangeAspect="1"/>
            </p:cNvSpPr>
            <p:nvPr>
              <p:custDataLst>
                <p:tags r:id="rId31"/>
              </p:custDataLst>
            </p:nvPr>
          </p:nvSpPr>
          <p:spPr bwMode="auto">
            <a:xfrm>
              <a:off x="7228642" y="1765319"/>
              <a:ext cx="82470" cy="101055"/>
            </a:xfrm>
            <a:custGeom>
              <a:avLst/>
              <a:gdLst>
                <a:gd name="connsiteX0" fmla="*/ 146458 w 495087"/>
                <a:gd name="connsiteY0" fmla="*/ 391638 h 606651"/>
                <a:gd name="connsiteX1" fmla="*/ 145536 w 495087"/>
                <a:gd name="connsiteY1" fmla="*/ 400729 h 606651"/>
                <a:gd name="connsiteX2" fmla="*/ 116325 w 495087"/>
                <a:gd name="connsiteY2" fmla="*/ 489968 h 606651"/>
                <a:gd name="connsiteX3" fmla="*/ 164203 w 495087"/>
                <a:gd name="connsiteY3" fmla="*/ 458150 h 606651"/>
                <a:gd name="connsiteX4" fmla="*/ 247515 w 495087"/>
                <a:gd name="connsiteY4" fmla="*/ 562291 h 606651"/>
                <a:gd name="connsiteX5" fmla="*/ 330884 w 495087"/>
                <a:gd name="connsiteY5" fmla="*/ 458150 h 606651"/>
                <a:gd name="connsiteX6" fmla="*/ 378762 w 495087"/>
                <a:gd name="connsiteY6" fmla="*/ 489968 h 606651"/>
                <a:gd name="connsiteX7" fmla="*/ 349551 w 495087"/>
                <a:gd name="connsiteY7" fmla="*/ 400729 h 606651"/>
                <a:gd name="connsiteX8" fmla="*/ 348629 w 495087"/>
                <a:gd name="connsiteY8" fmla="*/ 391638 h 606651"/>
                <a:gd name="connsiteX9" fmla="*/ 436492 w 495087"/>
                <a:gd name="connsiteY9" fmla="*/ 421500 h 606651"/>
                <a:gd name="connsiteX10" fmla="*/ 448361 w 495087"/>
                <a:gd name="connsiteY10" fmla="*/ 428461 h 606651"/>
                <a:gd name="connsiteX11" fmla="*/ 489671 w 495087"/>
                <a:gd name="connsiteY11" fmla="*/ 484732 h 606651"/>
                <a:gd name="connsiteX12" fmla="*/ 492667 w 495087"/>
                <a:gd name="connsiteY12" fmla="*/ 500785 h 606651"/>
                <a:gd name="connsiteX13" fmla="*/ 494165 w 495087"/>
                <a:gd name="connsiteY13" fmla="*/ 513673 h 606651"/>
                <a:gd name="connsiteX14" fmla="*/ 495087 w 495087"/>
                <a:gd name="connsiteY14" fmla="*/ 536457 h 606651"/>
                <a:gd name="connsiteX15" fmla="*/ 494741 w 495087"/>
                <a:gd name="connsiteY15" fmla="*/ 549460 h 606651"/>
                <a:gd name="connsiteX16" fmla="*/ 480856 w 495087"/>
                <a:gd name="connsiteY16" fmla="*/ 587262 h 606651"/>
                <a:gd name="connsiteX17" fmla="*/ 433554 w 495087"/>
                <a:gd name="connsiteY17" fmla="*/ 606651 h 606651"/>
                <a:gd name="connsiteX18" fmla="*/ 247515 w 495087"/>
                <a:gd name="connsiteY18" fmla="*/ 606594 h 606651"/>
                <a:gd name="connsiteX19" fmla="*/ 61533 w 495087"/>
                <a:gd name="connsiteY19" fmla="*/ 606651 h 606651"/>
                <a:gd name="connsiteX20" fmla="*/ 14231 w 495087"/>
                <a:gd name="connsiteY20" fmla="*/ 587262 h 606651"/>
                <a:gd name="connsiteX21" fmla="*/ 346 w 495087"/>
                <a:gd name="connsiteY21" fmla="*/ 549460 h 606651"/>
                <a:gd name="connsiteX22" fmla="*/ 0 w 495087"/>
                <a:gd name="connsiteY22" fmla="*/ 536457 h 606651"/>
                <a:gd name="connsiteX23" fmla="*/ 922 w 495087"/>
                <a:gd name="connsiteY23" fmla="*/ 513673 h 606651"/>
                <a:gd name="connsiteX24" fmla="*/ 2420 w 495087"/>
                <a:gd name="connsiteY24" fmla="*/ 500785 h 606651"/>
                <a:gd name="connsiteX25" fmla="*/ 5416 w 495087"/>
                <a:gd name="connsiteY25" fmla="*/ 484732 h 606651"/>
                <a:gd name="connsiteX26" fmla="*/ 46726 w 495087"/>
                <a:gd name="connsiteY26" fmla="*/ 428461 h 606651"/>
                <a:gd name="connsiteX27" fmla="*/ 58595 w 495087"/>
                <a:gd name="connsiteY27" fmla="*/ 421500 h 606651"/>
                <a:gd name="connsiteX28" fmla="*/ 146458 w 495087"/>
                <a:gd name="connsiteY28" fmla="*/ 391638 h 606651"/>
                <a:gd name="connsiteX29" fmla="*/ 247341 w 495087"/>
                <a:gd name="connsiteY29" fmla="*/ 0 h 606651"/>
                <a:gd name="connsiteX30" fmla="*/ 247514 w 495087"/>
                <a:gd name="connsiteY30" fmla="*/ 0 h 606651"/>
                <a:gd name="connsiteX31" fmla="*/ 247745 w 495087"/>
                <a:gd name="connsiteY31" fmla="*/ 0 h 606651"/>
                <a:gd name="connsiteX32" fmla="*/ 414430 w 495087"/>
                <a:gd name="connsiteY32" fmla="*/ 171035 h 606651"/>
                <a:gd name="connsiteX33" fmla="*/ 399392 w 495087"/>
                <a:gd name="connsiteY33" fmla="*/ 241451 h 606651"/>
                <a:gd name="connsiteX34" fmla="*/ 393457 w 495087"/>
                <a:gd name="connsiteY34" fmla="*/ 261241 h 606651"/>
                <a:gd name="connsiteX35" fmla="*/ 390346 w 495087"/>
                <a:gd name="connsiteY35" fmla="*/ 280916 h 606651"/>
                <a:gd name="connsiteX36" fmla="*/ 390807 w 495087"/>
                <a:gd name="connsiteY36" fmla="*/ 287014 h 606651"/>
                <a:gd name="connsiteX37" fmla="*/ 406940 w 495087"/>
                <a:gd name="connsiteY37" fmla="*/ 316009 h 606651"/>
                <a:gd name="connsiteX38" fmla="*/ 327659 w 495087"/>
                <a:gd name="connsiteY38" fmla="*/ 350987 h 606651"/>
                <a:gd name="connsiteX39" fmla="*/ 301501 w 495087"/>
                <a:gd name="connsiteY39" fmla="*/ 355014 h 606651"/>
                <a:gd name="connsiteX40" fmla="*/ 292571 w 495087"/>
                <a:gd name="connsiteY40" fmla="*/ 356682 h 606651"/>
                <a:gd name="connsiteX41" fmla="*/ 307090 w 495087"/>
                <a:gd name="connsiteY41" fmla="*/ 398967 h 606651"/>
                <a:gd name="connsiteX42" fmla="*/ 247745 w 495087"/>
                <a:gd name="connsiteY42" fmla="*/ 498262 h 606651"/>
                <a:gd name="connsiteX43" fmla="*/ 247341 w 495087"/>
                <a:gd name="connsiteY43" fmla="*/ 498262 h 606651"/>
                <a:gd name="connsiteX44" fmla="*/ 187996 w 495087"/>
                <a:gd name="connsiteY44" fmla="*/ 398967 h 606651"/>
                <a:gd name="connsiteX45" fmla="*/ 202515 w 495087"/>
                <a:gd name="connsiteY45" fmla="*/ 356682 h 606651"/>
                <a:gd name="connsiteX46" fmla="*/ 193585 w 495087"/>
                <a:gd name="connsiteY46" fmla="*/ 355014 h 606651"/>
                <a:gd name="connsiteX47" fmla="*/ 167427 w 495087"/>
                <a:gd name="connsiteY47" fmla="*/ 350987 h 606651"/>
                <a:gd name="connsiteX48" fmla="*/ 88146 w 495087"/>
                <a:gd name="connsiteY48" fmla="*/ 316009 h 606651"/>
                <a:gd name="connsiteX49" fmla="*/ 104221 w 495087"/>
                <a:gd name="connsiteY49" fmla="*/ 287014 h 606651"/>
                <a:gd name="connsiteX50" fmla="*/ 104740 w 495087"/>
                <a:gd name="connsiteY50" fmla="*/ 280916 h 606651"/>
                <a:gd name="connsiteX51" fmla="*/ 101629 w 495087"/>
                <a:gd name="connsiteY51" fmla="*/ 261241 h 606651"/>
                <a:gd name="connsiteX52" fmla="*/ 95694 w 495087"/>
                <a:gd name="connsiteY52" fmla="*/ 241451 h 606651"/>
                <a:gd name="connsiteX53" fmla="*/ 80656 w 495087"/>
                <a:gd name="connsiteY53" fmla="*/ 171035 h 606651"/>
                <a:gd name="connsiteX54" fmla="*/ 247341 w 495087"/>
                <a:gd name="connsiteY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5087" h="606651">
                  <a:moveTo>
                    <a:pt x="146458" y="391638"/>
                  </a:moveTo>
                  <a:cubicBezTo>
                    <a:pt x="145997" y="394400"/>
                    <a:pt x="145651" y="397449"/>
                    <a:pt x="145536" y="400729"/>
                  </a:cubicBezTo>
                  <a:cubicBezTo>
                    <a:pt x="134301" y="408554"/>
                    <a:pt x="101287" y="436919"/>
                    <a:pt x="116325" y="489968"/>
                  </a:cubicBezTo>
                  <a:cubicBezTo>
                    <a:pt x="116325" y="489968"/>
                    <a:pt x="140005" y="461775"/>
                    <a:pt x="164203" y="458150"/>
                  </a:cubicBezTo>
                  <a:cubicBezTo>
                    <a:pt x="187192" y="498253"/>
                    <a:pt x="226428" y="549000"/>
                    <a:pt x="247515" y="562291"/>
                  </a:cubicBezTo>
                  <a:cubicBezTo>
                    <a:pt x="268659" y="549000"/>
                    <a:pt x="307838" y="498253"/>
                    <a:pt x="330884" y="458150"/>
                  </a:cubicBezTo>
                  <a:cubicBezTo>
                    <a:pt x="355082" y="461775"/>
                    <a:pt x="378762" y="489968"/>
                    <a:pt x="378762" y="489968"/>
                  </a:cubicBezTo>
                  <a:cubicBezTo>
                    <a:pt x="393742" y="436919"/>
                    <a:pt x="360728" y="408554"/>
                    <a:pt x="349551" y="400729"/>
                  </a:cubicBezTo>
                  <a:cubicBezTo>
                    <a:pt x="349436" y="397449"/>
                    <a:pt x="349090" y="394400"/>
                    <a:pt x="348629" y="391638"/>
                  </a:cubicBezTo>
                  <a:cubicBezTo>
                    <a:pt x="350703" y="392271"/>
                    <a:pt x="431134" y="418680"/>
                    <a:pt x="436492" y="421500"/>
                  </a:cubicBezTo>
                  <a:cubicBezTo>
                    <a:pt x="440525" y="423628"/>
                    <a:pt x="444501" y="425872"/>
                    <a:pt x="448361" y="428461"/>
                  </a:cubicBezTo>
                  <a:cubicBezTo>
                    <a:pt x="468872" y="442385"/>
                    <a:pt x="484083" y="460279"/>
                    <a:pt x="489671" y="484732"/>
                  </a:cubicBezTo>
                  <a:cubicBezTo>
                    <a:pt x="490132" y="486861"/>
                    <a:pt x="492667" y="500785"/>
                    <a:pt x="492667" y="500785"/>
                  </a:cubicBezTo>
                  <a:cubicBezTo>
                    <a:pt x="493301" y="505042"/>
                    <a:pt x="493819" y="509357"/>
                    <a:pt x="494165" y="513673"/>
                  </a:cubicBezTo>
                  <a:cubicBezTo>
                    <a:pt x="494165" y="513845"/>
                    <a:pt x="495087" y="536342"/>
                    <a:pt x="495087" y="536457"/>
                  </a:cubicBezTo>
                  <a:cubicBezTo>
                    <a:pt x="495087" y="536457"/>
                    <a:pt x="494857" y="546986"/>
                    <a:pt x="494741" y="549460"/>
                  </a:cubicBezTo>
                  <a:cubicBezTo>
                    <a:pt x="493992" y="563442"/>
                    <a:pt x="491054" y="576445"/>
                    <a:pt x="480856" y="587262"/>
                  </a:cubicBezTo>
                  <a:cubicBezTo>
                    <a:pt x="467893" y="601013"/>
                    <a:pt x="452106" y="606651"/>
                    <a:pt x="433554" y="606651"/>
                  </a:cubicBezTo>
                  <a:cubicBezTo>
                    <a:pt x="371560" y="606594"/>
                    <a:pt x="309566" y="606594"/>
                    <a:pt x="247515" y="606594"/>
                  </a:cubicBezTo>
                  <a:cubicBezTo>
                    <a:pt x="185521" y="606594"/>
                    <a:pt x="123527" y="606594"/>
                    <a:pt x="61533" y="606651"/>
                  </a:cubicBezTo>
                  <a:cubicBezTo>
                    <a:pt x="42981" y="606651"/>
                    <a:pt x="27194" y="601013"/>
                    <a:pt x="14231" y="587262"/>
                  </a:cubicBezTo>
                  <a:cubicBezTo>
                    <a:pt x="4033" y="576445"/>
                    <a:pt x="1095" y="563442"/>
                    <a:pt x="346" y="549460"/>
                  </a:cubicBezTo>
                  <a:cubicBezTo>
                    <a:pt x="230" y="546986"/>
                    <a:pt x="0" y="536457"/>
                    <a:pt x="0" y="536457"/>
                  </a:cubicBezTo>
                  <a:cubicBezTo>
                    <a:pt x="0" y="536342"/>
                    <a:pt x="864" y="513845"/>
                    <a:pt x="922" y="513673"/>
                  </a:cubicBezTo>
                  <a:cubicBezTo>
                    <a:pt x="1268" y="509357"/>
                    <a:pt x="1786" y="505042"/>
                    <a:pt x="2420" y="500785"/>
                  </a:cubicBezTo>
                  <a:cubicBezTo>
                    <a:pt x="2420" y="500785"/>
                    <a:pt x="4897" y="486861"/>
                    <a:pt x="5416" y="484732"/>
                  </a:cubicBezTo>
                  <a:cubicBezTo>
                    <a:pt x="11004" y="460279"/>
                    <a:pt x="26215" y="442385"/>
                    <a:pt x="46726" y="428461"/>
                  </a:cubicBezTo>
                  <a:cubicBezTo>
                    <a:pt x="50586" y="425872"/>
                    <a:pt x="54562" y="423628"/>
                    <a:pt x="58595" y="421500"/>
                  </a:cubicBezTo>
                  <a:cubicBezTo>
                    <a:pt x="63953" y="418680"/>
                    <a:pt x="144384" y="392271"/>
                    <a:pt x="146458" y="391638"/>
                  </a:cubicBezTo>
                  <a:close/>
                  <a:moveTo>
                    <a:pt x="247341" y="0"/>
                  </a:moveTo>
                  <a:cubicBezTo>
                    <a:pt x="247399" y="0"/>
                    <a:pt x="247457" y="0"/>
                    <a:pt x="247514" y="0"/>
                  </a:cubicBezTo>
                  <a:cubicBezTo>
                    <a:pt x="247629" y="0"/>
                    <a:pt x="247687" y="0"/>
                    <a:pt x="247745" y="0"/>
                  </a:cubicBezTo>
                  <a:cubicBezTo>
                    <a:pt x="340104" y="1726"/>
                    <a:pt x="414430" y="77607"/>
                    <a:pt x="414430" y="171035"/>
                  </a:cubicBezTo>
                  <a:cubicBezTo>
                    <a:pt x="414430" y="196118"/>
                    <a:pt x="409072" y="219993"/>
                    <a:pt x="399392" y="241451"/>
                  </a:cubicBezTo>
                  <a:cubicBezTo>
                    <a:pt x="397375" y="248067"/>
                    <a:pt x="395301" y="254625"/>
                    <a:pt x="393457" y="261241"/>
                  </a:cubicBezTo>
                  <a:cubicBezTo>
                    <a:pt x="391499" y="268202"/>
                    <a:pt x="390289" y="274703"/>
                    <a:pt x="390346" y="280916"/>
                  </a:cubicBezTo>
                  <a:cubicBezTo>
                    <a:pt x="390346" y="282987"/>
                    <a:pt x="390519" y="285058"/>
                    <a:pt x="390807" y="287014"/>
                  </a:cubicBezTo>
                  <a:cubicBezTo>
                    <a:pt x="392593" y="292882"/>
                    <a:pt x="404981" y="312672"/>
                    <a:pt x="406940" y="316009"/>
                  </a:cubicBezTo>
                  <a:cubicBezTo>
                    <a:pt x="385103" y="339539"/>
                    <a:pt x="356179" y="345004"/>
                    <a:pt x="327659" y="350987"/>
                  </a:cubicBezTo>
                  <a:cubicBezTo>
                    <a:pt x="319247" y="352770"/>
                    <a:pt x="310605" y="353806"/>
                    <a:pt x="301501" y="355014"/>
                  </a:cubicBezTo>
                  <a:cubicBezTo>
                    <a:pt x="298563" y="355532"/>
                    <a:pt x="295567" y="356107"/>
                    <a:pt x="292571" y="356682"/>
                  </a:cubicBezTo>
                  <a:lnTo>
                    <a:pt x="307090" y="398967"/>
                  </a:lnTo>
                  <a:cubicBezTo>
                    <a:pt x="307090" y="398967"/>
                    <a:pt x="307493" y="460696"/>
                    <a:pt x="247745" y="498262"/>
                  </a:cubicBezTo>
                  <a:lnTo>
                    <a:pt x="247341" y="498262"/>
                  </a:lnTo>
                  <a:cubicBezTo>
                    <a:pt x="187593" y="460696"/>
                    <a:pt x="187996" y="398967"/>
                    <a:pt x="187996" y="398967"/>
                  </a:cubicBezTo>
                  <a:lnTo>
                    <a:pt x="202515" y="356682"/>
                  </a:lnTo>
                  <a:cubicBezTo>
                    <a:pt x="199519" y="356107"/>
                    <a:pt x="196523" y="355532"/>
                    <a:pt x="193585" y="355014"/>
                  </a:cubicBezTo>
                  <a:cubicBezTo>
                    <a:pt x="184481" y="353806"/>
                    <a:pt x="175839" y="352770"/>
                    <a:pt x="167427" y="350987"/>
                  </a:cubicBezTo>
                  <a:cubicBezTo>
                    <a:pt x="138907" y="345004"/>
                    <a:pt x="109983" y="339539"/>
                    <a:pt x="88146" y="316009"/>
                  </a:cubicBezTo>
                  <a:cubicBezTo>
                    <a:pt x="90105" y="312672"/>
                    <a:pt x="102493" y="292882"/>
                    <a:pt x="104221" y="287014"/>
                  </a:cubicBezTo>
                  <a:cubicBezTo>
                    <a:pt x="104567" y="285058"/>
                    <a:pt x="104740" y="282987"/>
                    <a:pt x="104740" y="280916"/>
                  </a:cubicBezTo>
                  <a:cubicBezTo>
                    <a:pt x="104797" y="274703"/>
                    <a:pt x="103530" y="268202"/>
                    <a:pt x="101629" y="261241"/>
                  </a:cubicBezTo>
                  <a:cubicBezTo>
                    <a:pt x="99785" y="254625"/>
                    <a:pt x="97711" y="248067"/>
                    <a:pt x="95694" y="241451"/>
                  </a:cubicBezTo>
                  <a:cubicBezTo>
                    <a:pt x="86014" y="219993"/>
                    <a:pt x="80656" y="196118"/>
                    <a:pt x="80656" y="171035"/>
                  </a:cubicBezTo>
                  <a:cubicBezTo>
                    <a:pt x="80656" y="77607"/>
                    <a:pt x="154982" y="1726"/>
                    <a:pt x="247341"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38" name="组合 237">
            <a:extLst>
              <a:ext uri="{FF2B5EF4-FFF2-40B4-BE49-F238E27FC236}">
                <a16:creationId xmlns="" xmlns:a16="http://schemas.microsoft.com/office/drawing/2014/main" id="{CDAC886B-E96D-420E-9801-CD2B2854F3ED}"/>
              </a:ext>
            </a:extLst>
          </p:cNvPr>
          <p:cNvGrpSpPr/>
          <p:nvPr/>
        </p:nvGrpSpPr>
        <p:grpSpPr>
          <a:xfrm>
            <a:off x="9044901" y="4010135"/>
            <a:ext cx="2241602" cy="2123801"/>
            <a:chOff x="6288471" y="839330"/>
            <a:chExt cx="2241602" cy="2123801"/>
          </a:xfrm>
        </p:grpSpPr>
        <p:sp>
          <p:nvSpPr>
            <p:cNvPr id="239" name="菱形 238">
              <a:extLst>
                <a:ext uri="{FF2B5EF4-FFF2-40B4-BE49-F238E27FC236}">
                  <a16:creationId xmlns="" xmlns:a16="http://schemas.microsoft.com/office/drawing/2014/main" id="{4EDA7617-AB09-4FB3-B007-3290030AB10E}"/>
                </a:ext>
              </a:extLst>
            </p:cNvPr>
            <p:cNvSpPr/>
            <p:nvPr/>
          </p:nvSpPr>
          <p:spPr>
            <a:xfrm>
              <a:off x="6593932" y="1927402"/>
              <a:ext cx="1630680" cy="391160"/>
            </a:xfrm>
            <a:prstGeom prst="diamond">
              <a:avLst/>
            </a:prstGeom>
            <a:gradFill>
              <a:gsLst>
                <a:gs pos="0">
                  <a:srgbClr val="04C8F8"/>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40" name="组合 239">
              <a:extLst>
                <a:ext uri="{FF2B5EF4-FFF2-40B4-BE49-F238E27FC236}">
                  <a16:creationId xmlns="" xmlns:a16="http://schemas.microsoft.com/office/drawing/2014/main" id="{D6D380B8-EEA4-44D3-8548-37E4714EAE76}"/>
                </a:ext>
              </a:extLst>
            </p:cNvPr>
            <p:cNvGrpSpPr/>
            <p:nvPr/>
          </p:nvGrpSpPr>
          <p:grpSpPr>
            <a:xfrm>
              <a:off x="6593120" y="2120929"/>
              <a:ext cx="1632304" cy="637264"/>
              <a:chOff x="1659294" y="3416301"/>
              <a:chExt cx="1632304" cy="2172972"/>
            </a:xfrm>
            <a:gradFill>
              <a:gsLst>
                <a:gs pos="0">
                  <a:srgbClr val="04C8F8"/>
                </a:gs>
                <a:gs pos="80000">
                  <a:schemeClr val="bg1">
                    <a:alpha val="0"/>
                  </a:schemeClr>
                </a:gs>
              </a:gsLst>
              <a:lin ang="2700000" scaled="1"/>
            </a:gradFill>
          </p:grpSpPr>
          <p:sp>
            <p:nvSpPr>
              <p:cNvPr id="260" name="平行四边形 259">
                <a:extLst>
                  <a:ext uri="{FF2B5EF4-FFF2-40B4-BE49-F238E27FC236}">
                    <a16:creationId xmlns="" xmlns:a16="http://schemas.microsoft.com/office/drawing/2014/main" id="{32ECA40F-27A8-4CA8-9AEF-7EDD70F9B7CE}"/>
                  </a:ext>
                </a:extLst>
              </p:cNvPr>
              <p:cNvSpPr/>
              <p:nvPr/>
            </p:nvSpPr>
            <p:spPr>
              <a:xfrm rot="5400000">
                <a:off x="981290" y="4094305"/>
                <a:ext cx="2172972" cy="816964"/>
              </a:xfrm>
              <a:prstGeom prst="parallelogram">
                <a:avLst>
                  <a:gd name="adj" fmla="val 3095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1" name="平行四边形 260">
                <a:extLst>
                  <a:ext uri="{FF2B5EF4-FFF2-40B4-BE49-F238E27FC236}">
                    <a16:creationId xmlns="" xmlns:a16="http://schemas.microsoft.com/office/drawing/2014/main" id="{D8B325A4-A7C5-4055-B3B3-6E965BC9C41C}"/>
                  </a:ext>
                </a:extLst>
              </p:cNvPr>
              <p:cNvSpPr/>
              <p:nvPr/>
            </p:nvSpPr>
            <p:spPr>
              <a:xfrm rot="16200000" flipH="1">
                <a:off x="1796630" y="4094305"/>
                <a:ext cx="2172972" cy="816964"/>
              </a:xfrm>
              <a:prstGeom prst="parallelogram">
                <a:avLst>
                  <a:gd name="adj" fmla="val 3080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41" name="菱形 240">
              <a:extLst>
                <a:ext uri="{FF2B5EF4-FFF2-40B4-BE49-F238E27FC236}">
                  <a16:creationId xmlns="" xmlns:a16="http://schemas.microsoft.com/office/drawing/2014/main" id="{B069A8C1-60DC-4E25-A3CB-81D596AF02C6}"/>
                </a:ext>
              </a:extLst>
            </p:cNvPr>
            <p:cNvSpPr/>
            <p:nvPr/>
          </p:nvSpPr>
          <p:spPr>
            <a:xfrm>
              <a:off x="6821860" y="1981123"/>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2" name="任意多边形: 形状 241">
              <a:extLst>
                <a:ext uri="{FF2B5EF4-FFF2-40B4-BE49-F238E27FC236}">
                  <a16:creationId xmlns="" xmlns:a16="http://schemas.microsoft.com/office/drawing/2014/main" id="{38063FB1-EEB3-4690-A8A4-CDF1F47339BD}"/>
                </a:ext>
              </a:extLst>
            </p:cNvPr>
            <p:cNvSpPr/>
            <p:nvPr/>
          </p:nvSpPr>
          <p:spPr>
            <a:xfrm>
              <a:off x="6639173" y="839330"/>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rgbClr val="04C8F8">
                    <a:alpha val="44000"/>
                  </a:srgb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43" name="组合 242">
              <a:extLst>
                <a:ext uri="{FF2B5EF4-FFF2-40B4-BE49-F238E27FC236}">
                  <a16:creationId xmlns="" xmlns:a16="http://schemas.microsoft.com/office/drawing/2014/main" id="{2E7D217C-8074-4067-973A-BB1E85AFF910}"/>
                </a:ext>
              </a:extLst>
            </p:cNvPr>
            <p:cNvGrpSpPr/>
            <p:nvPr/>
          </p:nvGrpSpPr>
          <p:grpSpPr>
            <a:xfrm>
              <a:off x="6288471" y="2174329"/>
              <a:ext cx="2241602" cy="788802"/>
              <a:chOff x="1251400" y="3743268"/>
              <a:chExt cx="2527492" cy="922319"/>
            </a:xfrm>
          </p:grpSpPr>
          <p:sp>
            <p:nvSpPr>
              <p:cNvPr id="255" name="菱形 14">
                <a:extLst>
                  <a:ext uri="{FF2B5EF4-FFF2-40B4-BE49-F238E27FC236}">
                    <a16:creationId xmlns="" xmlns:a16="http://schemas.microsoft.com/office/drawing/2014/main" id="{8D1C03FB-99B7-48AE-9C17-0D203C718345}"/>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6" name="菱形 14">
                <a:extLst>
                  <a:ext uri="{FF2B5EF4-FFF2-40B4-BE49-F238E27FC236}">
                    <a16:creationId xmlns="" xmlns:a16="http://schemas.microsoft.com/office/drawing/2014/main" id="{4A3E7282-12EB-4A5E-AAE7-B77B2B0E7110}"/>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7" name="菱形 14">
                <a:extLst>
                  <a:ext uri="{FF2B5EF4-FFF2-40B4-BE49-F238E27FC236}">
                    <a16:creationId xmlns="" xmlns:a16="http://schemas.microsoft.com/office/drawing/2014/main" id="{9F58661F-613D-49D1-9DA0-7DD7AD1823E8}"/>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8" name="菱形 14">
                <a:extLst>
                  <a:ext uri="{FF2B5EF4-FFF2-40B4-BE49-F238E27FC236}">
                    <a16:creationId xmlns="" xmlns:a16="http://schemas.microsoft.com/office/drawing/2014/main" id="{0ACA6A88-2DE0-4462-9E6A-6D02C369E73C}"/>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59" name="菱形 14">
                <a:extLst>
                  <a:ext uri="{FF2B5EF4-FFF2-40B4-BE49-F238E27FC236}">
                    <a16:creationId xmlns="" xmlns:a16="http://schemas.microsoft.com/office/drawing/2014/main" id="{A2AE5078-8DD7-4904-A092-BB719FA41045}"/>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sp>
          <p:nvSpPr>
            <p:cNvPr id="244" name="矩形 243">
              <a:extLst>
                <a:ext uri="{FF2B5EF4-FFF2-40B4-BE49-F238E27FC236}">
                  <a16:creationId xmlns="" xmlns:a16="http://schemas.microsoft.com/office/drawing/2014/main" id="{05C5BC6B-FE16-43AD-BD28-5FF292CC874D}"/>
                </a:ext>
              </a:extLst>
            </p:cNvPr>
            <p:cNvSpPr/>
            <p:nvPr/>
          </p:nvSpPr>
          <p:spPr>
            <a:xfrm>
              <a:off x="6639114" y="1229403"/>
              <a:ext cx="1540317" cy="523220"/>
            </a:xfrm>
            <a:prstGeom prst="rect">
              <a:avLst/>
            </a:prstGeom>
          </p:spPr>
          <p:txBody>
            <a:bodyPr wrap="square">
              <a:spAutoFit/>
            </a:bodyPr>
            <a:lstStyle/>
            <a:p>
              <a:pPr algn="ctr" defTabSz="685800"/>
              <a:r>
                <a:rPr kumimoji="1" lang="en-US" altLang="zh-CN"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10-12</a:t>
              </a:r>
              <a:r>
                <a:rPr kumimoji="1" lang="zh-CN" altLang="en-US"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月</a:t>
              </a:r>
            </a:p>
          </p:txBody>
        </p:sp>
        <p:cxnSp>
          <p:nvCxnSpPr>
            <p:cNvPr id="245" name="PA-直接连接符 2">
              <a:extLst>
                <a:ext uri="{FF2B5EF4-FFF2-40B4-BE49-F238E27FC236}">
                  <a16:creationId xmlns="" xmlns:a16="http://schemas.microsoft.com/office/drawing/2014/main" id="{8ED70D6E-A5F0-4F7C-9AE9-0EB0487844FA}"/>
                </a:ext>
              </a:extLst>
            </p:cNvPr>
            <p:cNvCxnSpPr>
              <a:cxnSpLocks/>
            </p:cNvCxnSpPr>
            <p:nvPr>
              <p:custDataLst>
                <p:tags r:id="rId12"/>
              </p:custDataLst>
            </p:nvPr>
          </p:nvCxnSpPr>
          <p:spPr>
            <a:xfrm flipH="1" flipV="1">
              <a:off x="6876177" y="1866653"/>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46" name="PA-male_45735">
              <a:extLst>
                <a:ext uri="{FF2B5EF4-FFF2-40B4-BE49-F238E27FC236}">
                  <a16:creationId xmlns="" xmlns:a16="http://schemas.microsoft.com/office/drawing/2014/main" id="{0B9F1675-8B57-415B-9A21-9FE39958AF35}"/>
                </a:ext>
              </a:extLst>
            </p:cNvPr>
            <p:cNvSpPr>
              <a:spLocks noChangeAspect="1"/>
            </p:cNvSpPr>
            <p:nvPr>
              <p:custDataLst>
                <p:tags r:id="rId13"/>
              </p:custDataLst>
            </p:nvPr>
          </p:nvSpPr>
          <p:spPr bwMode="auto">
            <a:xfrm>
              <a:off x="7430018" y="2034718"/>
              <a:ext cx="156284" cy="170325"/>
            </a:xfrm>
            <a:custGeom>
              <a:avLst/>
              <a:gdLst>
                <a:gd name="connsiteX0" fmla="*/ 188888 w 557678"/>
                <a:gd name="connsiteY0" fmla="*/ 367011 h 607780"/>
                <a:gd name="connsiteX1" fmla="*/ 199785 w 557678"/>
                <a:gd name="connsiteY1" fmla="*/ 373977 h 607780"/>
                <a:gd name="connsiteX2" fmla="*/ 278839 w 557678"/>
                <a:gd name="connsiteY2" fmla="*/ 490974 h 607780"/>
                <a:gd name="connsiteX3" fmla="*/ 357893 w 557678"/>
                <a:gd name="connsiteY3" fmla="*/ 373977 h 607780"/>
                <a:gd name="connsiteX4" fmla="*/ 368886 w 557678"/>
                <a:gd name="connsiteY4" fmla="*/ 367011 h 607780"/>
                <a:gd name="connsiteX5" fmla="*/ 374908 w 557678"/>
                <a:gd name="connsiteY5" fmla="*/ 368729 h 607780"/>
                <a:gd name="connsiteX6" fmla="*/ 557678 w 557678"/>
                <a:gd name="connsiteY6" fmla="*/ 480572 h 607780"/>
                <a:gd name="connsiteX7" fmla="*/ 557678 w 557678"/>
                <a:gd name="connsiteY7" fmla="*/ 607780 h 607780"/>
                <a:gd name="connsiteX8" fmla="*/ 278839 w 557678"/>
                <a:gd name="connsiteY8" fmla="*/ 607780 h 607780"/>
                <a:gd name="connsiteX9" fmla="*/ 0 w 557678"/>
                <a:gd name="connsiteY9" fmla="*/ 607780 h 607780"/>
                <a:gd name="connsiteX10" fmla="*/ 0 w 557678"/>
                <a:gd name="connsiteY10" fmla="*/ 480572 h 607780"/>
                <a:gd name="connsiteX11" fmla="*/ 182770 w 557678"/>
                <a:gd name="connsiteY11" fmla="*/ 368729 h 607780"/>
                <a:gd name="connsiteX12" fmla="*/ 188888 w 557678"/>
                <a:gd name="connsiteY12" fmla="*/ 367011 h 607780"/>
                <a:gd name="connsiteX13" fmla="*/ 233347 w 557678"/>
                <a:gd name="connsiteY13" fmla="*/ 332928 h 607780"/>
                <a:gd name="connsiteX14" fmla="*/ 235832 w 557678"/>
                <a:gd name="connsiteY14" fmla="*/ 333119 h 607780"/>
                <a:gd name="connsiteX15" fmla="*/ 236501 w 557678"/>
                <a:gd name="connsiteY15" fmla="*/ 333214 h 607780"/>
                <a:gd name="connsiteX16" fmla="*/ 236692 w 557678"/>
                <a:gd name="connsiteY16" fmla="*/ 333214 h 607780"/>
                <a:gd name="connsiteX17" fmla="*/ 237934 w 557678"/>
                <a:gd name="connsiteY17" fmla="*/ 333596 h 607780"/>
                <a:gd name="connsiteX18" fmla="*/ 238508 w 557678"/>
                <a:gd name="connsiteY18" fmla="*/ 333787 h 607780"/>
                <a:gd name="connsiteX19" fmla="*/ 239177 w 557678"/>
                <a:gd name="connsiteY19" fmla="*/ 333977 h 607780"/>
                <a:gd name="connsiteX20" fmla="*/ 243478 w 557678"/>
                <a:gd name="connsiteY20" fmla="*/ 336553 h 607780"/>
                <a:gd name="connsiteX21" fmla="*/ 264981 w 557678"/>
                <a:gd name="connsiteY21" fmla="*/ 353724 h 607780"/>
                <a:gd name="connsiteX22" fmla="*/ 267657 w 557678"/>
                <a:gd name="connsiteY22" fmla="*/ 353820 h 607780"/>
                <a:gd name="connsiteX23" fmla="*/ 278839 w 557678"/>
                <a:gd name="connsiteY23" fmla="*/ 353724 h 607780"/>
                <a:gd name="connsiteX24" fmla="*/ 290021 w 557678"/>
                <a:gd name="connsiteY24" fmla="*/ 353820 h 607780"/>
                <a:gd name="connsiteX25" fmla="*/ 292792 w 557678"/>
                <a:gd name="connsiteY25" fmla="*/ 353724 h 607780"/>
                <a:gd name="connsiteX26" fmla="*/ 314200 w 557678"/>
                <a:gd name="connsiteY26" fmla="*/ 336553 h 607780"/>
                <a:gd name="connsiteX27" fmla="*/ 318596 w 557678"/>
                <a:gd name="connsiteY27" fmla="*/ 333977 h 607780"/>
                <a:gd name="connsiteX28" fmla="*/ 319265 w 557678"/>
                <a:gd name="connsiteY28" fmla="*/ 333787 h 607780"/>
                <a:gd name="connsiteX29" fmla="*/ 319743 w 557678"/>
                <a:gd name="connsiteY29" fmla="*/ 333596 h 607780"/>
                <a:gd name="connsiteX30" fmla="*/ 321081 w 557678"/>
                <a:gd name="connsiteY30" fmla="*/ 333214 h 607780"/>
                <a:gd name="connsiteX31" fmla="*/ 321272 w 557678"/>
                <a:gd name="connsiteY31" fmla="*/ 333214 h 607780"/>
                <a:gd name="connsiteX32" fmla="*/ 321846 w 557678"/>
                <a:gd name="connsiteY32" fmla="*/ 333119 h 607780"/>
                <a:gd name="connsiteX33" fmla="*/ 324426 w 557678"/>
                <a:gd name="connsiteY33" fmla="*/ 332928 h 607780"/>
                <a:gd name="connsiteX34" fmla="*/ 340195 w 557678"/>
                <a:gd name="connsiteY34" fmla="*/ 347905 h 607780"/>
                <a:gd name="connsiteX35" fmla="*/ 340195 w 557678"/>
                <a:gd name="connsiteY35" fmla="*/ 380912 h 607780"/>
                <a:gd name="connsiteX36" fmla="*/ 324426 w 557678"/>
                <a:gd name="connsiteY36" fmla="*/ 396366 h 607780"/>
                <a:gd name="connsiteX37" fmla="*/ 314869 w 557678"/>
                <a:gd name="connsiteY37" fmla="*/ 393123 h 607780"/>
                <a:gd name="connsiteX38" fmla="*/ 294417 w 557678"/>
                <a:gd name="connsiteY38" fmla="*/ 374807 h 607780"/>
                <a:gd name="connsiteX39" fmla="*/ 278839 w 557678"/>
                <a:gd name="connsiteY39" fmla="*/ 374902 h 607780"/>
                <a:gd name="connsiteX40" fmla="*/ 263261 w 557678"/>
                <a:gd name="connsiteY40" fmla="*/ 374807 h 607780"/>
                <a:gd name="connsiteX41" fmla="*/ 242809 w 557678"/>
                <a:gd name="connsiteY41" fmla="*/ 393123 h 607780"/>
                <a:gd name="connsiteX42" fmla="*/ 233347 w 557678"/>
                <a:gd name="connsiteY42" fmla="*/ 396366 h 607780"/>
                <a:gd name="connsiteX43" fmla="*/ 217482 w 557678"/>
                <a:gd name="connsiteY43" fmla="*/ 380912 h 607780"/>
                <a:gd name="connsiteX44" fmla="*/ 217482 w 557678"/>
                <a:gd name="connsiteY44" fmla="*/ 347905 h 607780"/>
                <a:gd name="connsiteX45" fmla="*/ 233347 w 557678"/>
                <a:gd name="connsiteY45" fmla="*/ 332928 h 607780"/>
                <a:gd name="connsiteX46" fmla="*/ 277214 w 557678"/>
                <a:gd name="connsiteY46" fmla="*/ 0 h 607780"/>
                <a:gd name="connsiteX47" fmla="*/ 278552 w 557678"/>
                <a:gd name="connsiteY47" fmla="*/ 0 h 607780"/>
                <a:gd name="connsiteX48" fmla="*/ 278744 w 557678"/>
                <a:gd name="connsiteY48" fmla="*/ 0 h 607780"/>
                <a:gd name="connsiteX49" fmla="*/ 278839 w 557678"/>
                <a:gd name="connsiteY49" fmla="*/ 0 h 607780"/>
                <a:gd name="connsiteX50" fmla="*/ 278935 w 557678"/>
                <a:gd name="connsiteY50" fmla="*/ 0 h 607780"/>
                <a:gd name="connsiteX51" fmla="*/ 279222 w 557678"/>
                <a:gd name="connsiteY51" fmla="*/ 0 h 607780"/>
                <a:gd name="connsiteX52" fmla="*/ 280560 w 557678"/>
                <a:gd name="connsiteY52" fmla="*/ 0 h 607780"/>
                <a:gd name="connsiteX53" fmla="*/ 404758 w 557678"/>
                <a:gd name="connsiteY53" fmla="*/ 105659 h 607780"/>
                <a:gd name="connsiteX54" fmla="*/ 396727 w 557678"/>
                <a:gd name="connsiteY54" fmla="*/ 160159 h 607780"/>
                <a:gd name="connsiteX55" fmla="*/ 408009 w 557678"/>
                <a:gd name="connsiteY55" fmla="*/ 186120 h 607780"/>
                <a:gd name="connsiteX56" fmla="*/ 379039 w 557678"/>
                <a:gd name="connsiteY56" fmla="*/ 238616 h 607780"/>
                <a:gd name="connsiteX57" fmla="*/ 317179 w 557678"/>
                <a:gd name="connsiteY57" fmla="*/ 313541 h 607780"/>
                <a:gd name="connsiteX58" fmla="*/ 278935 w 557678"/>
                <a:gd name="connsiteY58" fmla="*/ 322131 h 607780"/>
                <a:gd name="connsiteX59" fmla="*/ 278839 w 557678"/>
                <a:gd name="connsiteY59" fmla="*/ 322131 h 607780"/>
                <a:gd name="connsiteX60" fmla="*/ 278744 w 557678"/>
                <a:gd name="connsiteY60" fmla="*/ 322131 h 607780"/>
                <a:gd name="connsiteX61" fmla="*/ 240499 w 557678"/>
                <a:gd name="connsiteY61" fmla="*/ 313541 h 607780"/>
                <a:gd name="connsiteX62" fmla="*/ 178734 w 557678"/>
                <a:gd name="connsiteY62" fmla="*/ 238616 h 607780"/>
                <a:gd name="connsiteX63" fmla="*/ 149669 w 557678"/>
                <a:gd name="connsiteY63" fmla="*/ 186120 h 607780"/>
                <a:gd name="connsiteX64" fmla="*/ 161046 w 557678"/>
                <a:gd name="connsiteY64" fmla="*/ 160159 h 607780"/>
                <a:gd name="connsiteX65" fmla="*/ 153015 w 557678"/>
                <a:gd name="connsiteY65" fmla="*/ 105659 h 607780"/>
                <a:gd name="connsiteX66" fmla="*/ 277214 w 557678"/>
                <a:gd name="connsiteY66"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57678" h="607780">
                  <a:moveTo>
                    <a:pt x="188888" y="367011"/>
                  </a:moveTo>
                  <a:cubicBezTo>
                    <a:pt x="193667" y="367011"/>
                    <a:pt x="197873" y="369874"/>
                    <a:pt x="199785" y="373977"/>
                  </a:cubicBezTo>
                  <a:cubicBezTo>
                    <a:pt x="218808" y="405851"/>
                    <a:pt x="254177" y="489256"/>
                    <a:pt x="278839" y="490974"/>
                  </a:cubicBezTo>
                  <a:cubicBezTo>
                    <a:pt x="303502" y="489256"/>
                    <a:pt x="338870" y="405851"/>
                    <a:pt x="357893" y="373977"/>
                  </a:cubicBezTo>
                  <a:cubicBezTo>
                    <a:pt x="359900" y="369874"/>
                    <a:pt x="364011" y="367011"/>
                    <a:pt x="368886" y="367011"/>
                  </a:cubicBezTo>
                  <a:cubicBezTo>
                    <a:pt x="371085" y="367011"/>
                    <a:pt x="372996" y="367870"/>
                    <a:pt x="374908" y="368729"/>
                  </a:cubicBezTo>
                  <a:cubicBezTo>
                    <a:pt x="382269" y="371878"/>
                    <a:pt x="557678" y="427132"/>
                    <a:pt x="557678" y="480572"/>
                  </a:cubicBezTo>
                  <a:lnTo>
                    <a:pt x="557678" y="607780"/>
                  </a:lnTo>
                  <a:lnTo>
                    <a:pt x="278839" y="607780"/>
                  </a:lnTo>
                  <a:lnTo>
                    <a:pt x="0" y="607780"/>
                  </a:lnTo>
                  <a:lnTo>
                    <a:pt x="0" y="480572"/>
                  </a:lnTo>
                  <a:cubicBezTo>
                    <a:pt x="0" y="421120"/>
                    <a:pt x="175314" y="371687"/>
                    <a:pt x="182770" y="368729"/>
                  </a:cubicBezTo>
                  <a:cubicBezTo>
                    <a:pt x="184682" y="367870"/>
                    <a:pt x="186593" y="367011"/>
                    <a:pt x="188888" y="367011"/>
                  </a:cubicBezTo>
                  <a:close/>
                  <a:moveTo>
                    <a:pt x="233347" y="332928"/>
                  </a:moveTo>
                  <a:cubicBezTo>
                    <a:pt x="234207" y="332928"/>
                    <a:pt x="235067" y="332928"/>
                    <a:pt x="235832" y="333119"/>
                  </a:cubicBezTo>
                  <a:cubicBezTo>
                    <a:pt x="236023" y="333119"/>
                    <a:pt x="236310" y="333119"/>
                    <a:pt x="236501" y="333214"/>
                  </a:cubicBezTo>
                  <a:cubicBezTo>
                    <a:pt x="236501" y="333214"/>
                    <a:pt x="236596" y="333214"/>
                    <a:pt x="236692" y="333214"/>
                  </a:cubicBezTo>
                  <a:cubicBezTo>
                    <a:pt x="237074" y="333310"/>
                    <a:pt x="237552" y="333405"/>
                    <a:pt x="237934" y="333596"/>
                  </a:cubicBezTo>
                  <a:cubicBezTo>
                    <a:pt x="238126" y="333596"/>
                    <a:pt x="238317" y="333691"/>
                    <a:pt x="238508" y="333787"/>
                  </a:cubicBezTo>
                  <a:cubicBezTo>
                    <a:pt x="238699" y="333787"/>
                    <a:pt x="238890" y="333882"/>
                    <a:pt x="239177" y="333977"/>
                  </a:cubicBezTo>
                  <a:cubicBezTo>
                    <a:pt x="240706" y="334645"/>
                    <a:pt x="242140" y="335504"/>
                    <a:pt x="243478" y="336553"/>
                  </a:cubicBezTo>
                  <a:cubicBezTo>
                    <a:pt x="250836" y="342372"/>
                    <a:pt x="255615" y="353056"/>
                    <a:pt x="264981" y="353724"/>
                  </a:cubicBezTo>
                  <a:cubicBezTo>
                    <a:pt x="265841" y="353820"/>
                    <a:pt x="266797" y="353820"/>
                    <a:pt x="267657" y="353820"/>
                  </a:cubicBezTo>
                  <a:cubicBezTo>
                    <a:pt x="268517" y="353820"/>
                    <a:pt x="274060" y="353724"/>
                    <a:pt x="278839" y="353724"/>
                  </a:cubicBezTo>
                  <a:cubicBezTo>
                    <a:pt x="283617" y="353724"/>
                    <a:pt x="289256" y="353820"/>
                    <a:pt x="290021" y="353820"/>
                  </a:cubicBezTo>
                  <a:cubicBezTo>
                    <a:pt x="290976" y="353820"/>
                    <a:pt x="291836" y="353820"/>
                    <a:pt x="292792" y="353724"/>
                  </a:cubicBezTo>
                  <a:cubicBezTo>
                    <a:pt x="302158" y="353056"/>
                    <a:pt x="306841" y="342372"/>
                    <a:pt x="314200" y="336553"/>
                  </a:cubicBezTo>
                  <a:cubicBezTo>
                    <a:pt x="315538" y="335504"/>
                    <a:pt x="316972" y="334645"/>
                    <a:pt x="318596" y="333977"/>
                  </a:cubicBezTo>
                  <a:cubicBezTo>
                    <a:pt x="318787" y="333882"/>
                    <a:pt x="318979" y="333787"/>
                    <a:pt x="319265" y="333787"/>
                  </a:cubicBezTo>
                  <a:cubicBezTo>
                    <a:pt x="319456" y="333691"/>
                    <a:pt x="319648" y="333596"/>
                    <a:pt x="319743" y="333596"/>
                  </a:cubicBezTo>
                  <a:cubicBezTo>
                    <a:pt x="320221" y="333405"/>
                    <a:pt x="320603" y="333310"/>
                    <a:pt x="321081" y="333214"/>
                  </a:cubicBezTo>
                  <a:cubicBezTo>
                    <a:pt x="321081" y="333214"/>
                    <a:pt x="321177" y="333214"/>
                    <a:pt x="321272" y="333214"/>
                  </a:cubicBezTo>
                  <a:cubicBezTo>
                    <a:pt x="321463" y="333119"/>
                    <a:pt x="321654" y="333119"/>
                    <a:pt x="321846" y="333119"/>
                  </a:cubicBezTo>
                  <a:cubicBezTo>
                    <a:pt x="322706" y="332928"/>
                    <a:pt x="323566" y="332928"/>
                    <a:pt x="324426" y="332928"/>
                  </a:cubicBezTo>
                  <a:cubicBezTo>
                    <a:pt x="332836" y="332928"/>
                    <a:pt x="339813" y="339510"/>
                    <a:pt x="340195" y="347905"/>
                  </a:cubicBezTo>
                  <a:lnTo>
                    <a:pt x="340195" y="380912"/>
                  </a:lnTo>
                  <a:cubicBezTo>
                    <a:pt x="340004" y="389498"/>
                    <a:pt x="333027" y="396366"/>
                    <a:pt x="324426" y="396366"/>
                  </a:cubicBezTo>
                  <a:cubicBezTo>
                    <a:pt x="320794" y="396366"/>
                    <a:pt x="317545" y="395126"/>
                    <a:pt x="314869" y="393123"/>
                  </a:cubicBezTo>
                  <a:cubicBezTo>
                    <a:pt x="305885" y="387208"/>
                    <a:pt x="299864" y="374997"/>
                    <a:pt x="294417" y="374807"/>
                  </a:cubicBezTo>
                  <a:lnTo>
                    <a:pt x="278839" y="374902"/>
                  </a:lnTo>
                  <a:lnTo>
                    <a:pt x="263261" y="374807"/>
                  </a:lnTo>
                  <a:cubicBezTo>
                    <a:pt x="257813" y="374997"/>
                    <a:pt x="251792" y="387208"/>
                    <a:pt x="242809" y="393123"/>
                  </a:cubicBezTo>
                  <a:cubicBezTo>
                    <a:pt x="240228" y="395126"/>
                    <a:pt x="236883" y="396366"/>
                    <a:pt x="233347" y="396366"/>
                  </a:cubicBezTo>
                  <a:cubicBezTo>
                    <a:pt x="224746" y="396366"/>
                    <a:pt x="217769" y="389498"/>
                    <a:pt x="217482" y="380912"/>
                  </a:cubicBezTo>
                  <a:lnTo>
                    <a:pt x="217482" y="347905"/>
                  </a:lnTo>
                  <a:cubicBezTo>
                    <a:pt x="217960" y="339510"/>
                    <a:pt x="224841" y="332928"/>
                    <a:pt x="233347" y="332928"/>
                  </a:cubicBezTo>
                  <a:close/>
                  <a:moveTo>
                    <a:pt x="277214" y="0"/>
                  </a:moveTo>
                  <a:cubicBezTo>
                    <a:pt x="277596" y="0"/>
                    <a:pt x="278074" y="0"/>
                    <a:pt x="278552" y="0"/>
                  </a:cubicBezTo>
                  <a:cubicBezTo>
                    <a:pt x="278648" y="0"/>
                    <a:pt x="278648" y="0"/>
                    <a:pt x="278744" y="0"/>
                  </a:cubicBezTo>
                  <a:cubicBezTo>
                    <a:pt x="278744" y="0"/>
                    <a:pt x="278839" y="0"/>
                    <a:pt x="278839" y="0"/>
                  </a:cubicBezTo>
                  <a:cubicBezTo>
                    <a:pt x="278935" y="0"/>
                    <a:pt x="278935" y="0"/>
                    <a:pt x="278935" y="0"/>
                  </a:cubicBezTo>
                  <a:cubicBezTo>
                    <a:pt x="279030" y="0"/>
                    <a:pt x="279126" y="0"/>
                    <a:pt x="279222" y="0"/>
                  </a:cubicBezTo>
                  <a:cubicBezTo>
                    <a:pt x="279604" y="0"/>
                    <a:pt x="280082" y="0"/>
                    <a:pt x="280560" y="0"/>
                  </a:cubicBezTo>
                  <a:cubicBezTo>
                    <a:pt x="387453" y="0"/>
                    <a:pt x="407531" y="76166"/>
                    <a:pt x="404758" y="105659"/>
                  </a:cubicBezTo>
                  <a:cubicBezTo>
                    <a:pt x="402464" y="129330"/>
                    <a:pt x="396727" y="160159"/>
                    <a:pt x="396727" y="160159"/>
                  </a:cubicBezTo>
                  <a:cubicBezTo>
                    <a:pt x="396727" y="160159"/>
                    <a:pt x="408009" y="165313"/>
                    <a:pt x="408009" y="186120"/>
                  </a:cubicBezTo>
                  <a:cubicBezTo>
                    <a:pt x="404089" y="238234"/>
                    <a:pt x="383246" y="215708"/>
                    <a:pt x="379039" y="238616"/>
                  </a:cubicBezTo>
                  <a:cubicBezTo>
                    <a:pt x="371868" y="276603"/>
                    <a:pt x="338213" y="304092"/>
                    <a:pt x="317179" y="313541"/>
                  </a:cubicBezTo>
                  <a:cubicBezTo>
                    <a:pt x="304941" y="319077"/>
                    <a:pt x="292225" y="321845"/>
                    <a:pt x="278935" y="322131"/>
                  </a:cubicBezTo>
                  <a:cubicBezTo>
                    <a:pt x="278935" y="322131"/>
                    <a:pt x="278935" y="322131"/>
                    <a:pt x="278839" y="322131"/>
                  </a:cubicBezTo>
                  <a:cubicBezTo>
                    <a:pt x="278839" y="322131"/>
                    <a:pt x="278744" y="322131"/>
                    <a:pt x="278744" y="322131"/>
                  </a:cubicBezTo>
                  <a:cubicBezTo>
                    <a:pt x="265454" y="321845"/>
                    <a:pt x="252738" y="319077"/>
                    <a:pt x="240499" y="313541"/>
                  </a:cubicBezTo>
                  <a:cubicBezTo>
                    <a:pt x="219561" y="304092"/>
                    <a:pt x="185810" y="276603"/>
                    <a:pt x="178734" y="238616"/>
                  </a:cubicBezTo>
                  <a:cubicBezTo>
                    <a:pt x="174432" y="215708"/>
                    <a:pt x="153684" y="238234"/>
                    <a:pt x="149669" y="186120"/>
                  </a:cubicBezTo>
                  <a:cubicBezTo>
                    <a:pt x="149669" y="165313"/>
                    <a:pt x="161046" y="160159"/>
                    <a:pt x="161046" y="160159"/>
                  </a:cubicBezTo>
                  <a:cubicBezTo>
                    <a:pt x="161046" y="160159"/>
                    <a:pt x="155214" y="129330"/>
                    <a:pt x="153015" y="105659"/>
                  </a:cubicBezTo>
                  <a:cubicBezTo>
                    <a:pt x="150147" y="76166"/>
                    <a:pt x="170225" y="0"/>
                    <a:pt x="277214"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7" name="PA-male_45735">
              <a:extLst>
                <a:ext uri="{FF2B5EF4-FFF2-40B4-BE49-F238E27FC236}">
                  <a16:creationId xmlns="" xmlns:a16="http://schemas.microsoft.com/office/drawing/2014/main" id="{547432B4-5FD2-40B3-9430-BFCDC3E42AF7}"/>
                </a:ext>
              </a:extLst>
            </p:cNvPr>
            <p:cNvSpPr>
              <a:spLocks noChangeAspect="1"/>
            </p:cNvSpPr>
            <p:nvPr>
              <p:custDataLst>
                <p:tags r:id="rId14"/>
              </p:custDataLst>
            </p:nvPr>
          </p:nvSpPr>
          <p:spPr bwMode="auto">
            <a:xfrm>
              <a:off x="7507494" y="1758207"/>
              <a:ext cx="152829" cy="195576"/>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sp>
        <p:sp>
          <p:nvSpPr>
            <p:cNvPr id="248" name="PA-male_45735">
              <a:extLst>
                <a:ext uri="{FF2B5EF4-FFF2-40B4-BE49-F238E27FC236}">
                  <a16:creationId xmlns="" xmlns:a16="http://schemas.microsoft.com/office/drawing/2014/main" id="{AD0AB7BC-1DF3-438E-BFDA-EDEA2EDCC0EA}"/>
                </a:ext>
              </a:extLst>
            </p:cNvPr>
            <p:cNvSpPr>
              <a:spLocks noChangeAspect="1"/>
            </p:cNvSpPr>
            <p:nvPr>
              <p:custDataLst>
                <p:tags r:id="rId15"/>
              </p:custDataLst>
            </p:nvPr>
          </p:nvSpPr>
          <p:spPr bwMode="auto">
            <a:xfrm>
              <a:off x="7097791" y="1955294"/>
              <a:ext cx="134451" cy="172057"/>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249" name="PA-直接连接符 105">
              <a:extLst>
                <a:ext uri="{FF2B5EF4-FFF2-40B4-BE49-F238E27FC236}">
                  <a16:creationId xmlns="" xmlns:a16="http://schemas.microsoft.com/office/drawing/2014/main" id="{B8A9DA5E-2385-4ECA-B990-DAFBD22013CA}"/>
                </a:ext>
              </a:extLst>
            </p:cNvPr>
            <p:cNvCxnSpPr>
              <a:cxnSpLocks/>
            </p:cNvCxnSpPr>
            <p:nvPr>
              <p:custDataLst>
                <p:tags r:id="rId16"/>
              </p:custDataLst>
            </p:nvPr>
          </p:nvCxnSpPr>
          <p:spPr>
            <a:xfrm flipV="1">
              <a:off x="7846536" y="183040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0" name="PA-直接连接符 106">
              <a:extLst>
                <a:ext uri="{FF2B5EF4-FFF2-40B4-BE49-F238E27FC236}">
                  <a16:creationId xmlns="" xmlns:a16="http://schemas.microsoft.com/office/drawing/2014/main" id="{2BB22F99-6974-4C0B-BE8E-C6DA15DECA47}"/>
                </a:ext>
              </a:extLst>
            </p:cNvPr>
            <p:cNvCxnSpPr>
              <a:cxnSpLocks/>
            </p:cNvCxnSpPr>
            <p:nvPr>
              <p:custDataLst>
                <p:tags r:id="rId17"/>
              </p:custDataLst>
            </p:nvPr>
          </p:nvCxnSpPr>
          <p:spPr>
            <a:xfrm flipV="1">
              <a:off x="7984421" y="1729621"/>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1" name="PA-直接连接符 107">
              <a:extLst>
                <a:ext uri="{FF2B5EF4-FFF2-40B4-BE49-F238E27FC236}">
                  <a16:creationId xmlns="" xmlns:a16="http://schemas.microsoft.com/office/drawing/2014/main" id="{06DE128B-C0EA-48FE-8ACC-B69DDA3730D7}"/>
                </a:ext>
              </a:extLst>
            </p:cNvPr>
            <p:cNvCxnSpPr>
              <a:cxnSpLocks/>
            </p:cNvCxnSpPr>
            <p:nvPr>
              <p:custDataLst>
                <p:tags r:id="rId18"/>
              </p:custDataLst>
            </p:nvPr>
          </p:nvCxnSpPr>
          <p:spPr>
            <a:xfrm flipH="1" flipV="1">
              <a:off x="6901053" y="1599876"/>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2" name="PA-直接连接符 109">
              <a:extLst>
                <a:ext uri="{FF2B5EF4-FFF2-40B4-BE49-F238E27FC236}">
                  <a16:creationId xmlns="" xmlns:a16="http://schemas.microsoft.com/office/drawing/2014/main" id="{2921B972-D546-4B05-9CDA-C13FDCBD582D}"/>
                </a:ext>
              </a:extLst>
            </p:cNvPr>
            <p:cNvCxnSpPr>
              <a:cxnSpLocks/>
            </p:cNvCxnSpPr>
            <p:nvPr>
              <p:custDataLst>
                <p:tags r:id="rId19"/>
              </p:custDataLst>
            </p:nvPr>
          </p:nvCxnSpPr>
          <p:spPr>
            <a:xfrm flipH="1" flipV="1">
              <a:off x="7039129" y="1869911"/>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3" name="PA-直接连接符 110">
              <a:extLst>
                <a:ext uri="{FF2B5EF4-FFF2-40B4-BE49-F238E27FC236}">
                  <a16:creationId xmlns="" xmlns:a16="http://schemas.microsoft.com/office/drawing/2014/main" id="{880A7D77-67D5-4DE4-861A-2E7F4336BC13}"/>
                </a:ext>
              </a:extLst>
            </p:cNvPr>
            <p:cNvCxnSpPr>
              <a:cxnSpLocks/>
            </p:cNvCxnSpPr>
            <p:nvPr>
              <p:custDataLst>
                <p:tags r:id="rId20"/>
              </p:custDataLst>
            </p:nvPr>
          </p:nvCxnSpPr>
          <p:spPr>
            <a:xfrm flipV="1">
              <a:off x="7838907" y="1550297"/>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4" name="PA-male_45735">
              <a:extLst>
                <a:ext uri="{FF2B5EF4-FFF2-40B4-BE49-F238E27FC236}">
                  <a16:creationId xmlns="" xmlns:a16="http://schemas.microsoft.com/office/drawing/2014/main" id="{44B62C0F-9C70-4043-9636-BD63C9D86B8B}"/>
                </a:ext>
              </a:extLst>
            </p:cNvPr>
            <p:cNvSpPr>
              <a:spLocks noChangeAspect="1"/>
            </p:cNvSpPr>
            <p:nvPr>
              <p:custDataLst>
                <p:tags r:id="rId21"/>
              </p:custDataLst>
            </p:nvPr>
          </p:nvSpPr>
          <p:spPr bwMode="auto">
            <a:xfrm>
              <a:off x="7228642" y="1765319"/>
              <a:ext cx="82470" cy="101055"/>
            </a:xfrm>
            <a:custGeom>
              <a:avLst/>
              <a:gdLst>
                <a:gd name="connsiteX0" fmla="*/ 146458 w 495087"/>
                <a:gd name="connsiteY0" fmla="*/ 391638 h 606651"/>
                <a:gd name="connsiteX1" fmla="*/ 145536 w 495087"/>
                <a:gd name="connsiteY1" fmla="*/ 400729 h 606651"/>
                <a:gd name="connsiteX2" fmla="*/ 116325 w 495087"/>
                <a:gd name="connsiteY2" fmla="*/ 489968 h 606651"/>
                <a:gd name="connsiteX3" fmla="*/ 164203 w 495087"/>
                <a:gd name="connsiteY3" fmla="*/ 458150 h 606651"/>
                <a:gd name="connsiteX4" fmla="*/ 247515 w 495087"/>
                <a:gd name="connsiteY4" fmla="*/ 562291 h 606651"/>
                <a:gd name="connsiteX5" fmla="*/ 330884 w 495087"/>
                <a:gd name="connsiteY5" fmla="*/ 458150 h 606651"/>
                <a:gd name="connsiteX6" fmla="*/ 378762 w 495087"/>
                <a:gd name="connsiteY6" fmla="*/ 489968 h 606651"/>
                <a:gd name="connsiteX7" fmla="*/ 349551 w 495087"/>
                <a:gd name="connsiteY7" fmla="*/ 400729 h 606651"/>
                <a:gd name="connsiteX8" fmla="*/ 348629 w 495087"/>
                <a:gd name="connsiteY8" fmla="*/ 391638 h 606651"/>
                <a:gd name="connsiteX9" fmla="*/ 436492 w 495087"/>
                <a:gd name="connsiteY9" fmla="*/ 421500 h 606651"/>
                <a:gd name="connsiteX10" fmla="*/ 448361 w 495087"/>
                <a:gd name="connsiteY10" fmla="*/ 428461 h 606651"/>
                <a:gd name="connsiteX11" fmla="*/ 489671 w 495087"/>
                <a:gd name="connsiteY11" fmla="*/ 484732 h 606651"/>
                <a:gd name="connsiteX12" fmla="*/ 492667 w 495087"/>
                <a:gd name="connsiteY12" fmla="*/ 500785 h 606651"/>
                <a:gd name="connsiteX13" fmla="*/ 494165 w 495087"/>
                <a:gd name="connsiteY13" fmla="*/ 513673 h 606651"/>
                <a:gd name="connsiteX14" fmla="*/ 495087 w 495087"/>
                <a:gd name="connsiteY14" fmla="*/ 536457 h 606651"/>
                <a:gd name="connsiteX15" fmla="*/ 494741 w 495087"/>
                <a:gd name="connsiteY15" fmla="*/ 549460 h 606651"/>
                <a:gd name="connsiteX16" fmla="*/ 480856 w 495087"/>
                <a:gd name="connsiteY16" fmla="*/ 587262 h 606651"/>
                <a:gd name="connsiteX17" fmla="*/ 433554 w 495087"/>
                <a:gd name="connsiteY17" fmla="*/ 606651 h 606651"/>
                <a:gd name="connsiteX18" fmla="*/ 247515 w 495087"/>
                <a:gd name="connsiteY18" fmla="*/ 606594 h 606651"/>
                <a:gd name="connsiteX19" fmla="*/ 61533 w 495087"/>
                <a:gd name="connsiteY19" fmla="*/ 606651 h 606651"/>
                <a:gd name="connsiteX20" fmla="*/ 14231 w 495087"/>
                <a:gd name="connsiteY20" fmla="*/ 587262 h 606651"/>
                <a:gd name="connsiteX21" fmla="*/ 346 w 495087"/>
                <a:gd name="connsiteY21" fmla="*/ 549460 h 606651"/>
                <a:gd name="connsiteX22" fmla="*/ 0 w 495087"/>
                <a:gd name="connsiteY22" fmla="*/ 536457 h 606651"/>
                <a:gd name="connsiteX23" fmla="*/ 922 w 495087"/>
                <a:gd name="connsiteY23" fmla="*/ 513673 h 606651"/>
                <a:gd name="connsiteX24" fmla="*/ 2420 w 495087"/>
                <a:gd name="connsiteY24" fmla="*/ 500785 h 606651"/>
                <a:gd name="connsiteX25" fmla="*/ 5416 w 495087"/>
                <a:gd name="connsiteY25" fmla="*/ 484732 h 606651"/>
                <a:gd name="connsiteX26" fmla="*/ 46726 w 495087"/>
                <a:gd name="connsiteY26" fmla="*/ 428461 h 606651"/>
                <a:gd name="connsiteX27" fmla="*/ 58595 w 495087"/>
                <a:gd name="connsiteY27" fmla="*/ 421500 h 606651"/>
                <a:gd name="connsiteX28" fmla="*/ 146458 w 495087"/>
                <a:gd name="connsiteY28" fmla="*/ 391638 h 606651"/>
                <a:gd name="connsiteX29" fmla="*/ 247341 w 495087"/>
                <a:gd name="connsiteY29" fmla="*/ 0 h 606651"/>
                <a:gd name="connsiteX30" fmla="*/ 247514 w 495087"/>
                <a:gd name="connsiteY30" fmla="*/ 0 h 606651"/>
                <a:gd name="connsiteX31" fmla="*/ 247745 w 495087"/>
                <a:gd name="connsiteY31" fmla="*/ 0 h 606651"/>
                <a:gd name="connsiteX32" fmla="*/ 414430 w 495087"/>
                <a:gd name="connsiteY32" fmla="*/ 171035 h 606651"/>
                <a:gd name="connsiteX33" fmla="*/ 399392 w 495087"/>
                <a:gd name="connsiteY33" fmla="*/ 241451 h 606651"/>
                <a:gd name="connsiteX34" fmla="*/ 393457 w 495087"/>
                <a:gd name="connsiteY34" fmla="*/ 261241 h 606651"/>
                <a:gd name="connsiteX35" fmla="*/ 390346 w 495087"/>
                <a:gd name="connsiteY35" fmla="*/ 280916 h 606651"/>
                <a:gd name="connsiteX36" fmla="*/ 390807 w 495087"/>
                <a:gd name="connsiteY36" fmla="*/ 287014 h 606651"/>
                <a:gd name="connsiteX37" fmla="*/ 406940 w 495087"/>
                <a:gd name="connsiteY37" fmla="*/ 316009 h 606651"/>
                <a:gd name="connsiteX38" fmla="*/ 327659 w 495087"/>
                <a:gd name="connsiteY38" fmla="*/ 350987 h 606651"/>
                <a:gd name="connsiteX39" fmla="*/ 301501 w 495087"/>
                <a:gd name="connsiteY39" fmla="*/ 355014 h 606651"/>
                <a:gd name="connsiteX40" fmla="*/ 292571 w 495087"/>
                <a:gd name="connsiteY40" fmla="*/ 356682 h 606651"/>
                <a:gd name="connsiteX41" fmla="*/ 307090 w 495087"/>
                <a:gd name="connsiteY41" fmla="*/ 398967 h 606651"/>
                <a:gd name="connsiteX42" fmla="*/ 247745 w 495087"/>
                <a:gd name="connsiteY42" fmla="*/ 498262 h 606651"/>
                <a:gd name="connsiteX43" fmla="*/ 247341 w 495087"/>
                <a:gd name="connsiteY43" fmla="*/ 498262 h 606651"/>
                <a:gd name="connsiteX44" fmla="*/ 187996 w 495087"/>
                <a:gd name="connsiteY44" fmla="*/ 398967 h 606651"/>
                <a:gd name="connsiteX45" fmla="*/ 202515 w 495087"/>
                <a:gd name="connsiteY45" fmla="*/ 356682 h 606651"/>
                <a:gd name="connsiteX46" fmla="*/ 193585 w 495087"/>
                <a:gd name="connsiteY46" fmla="*/ 355014 h 606651"/>
                <a:gd name="connsiteX47" fmla="*/ 167427 w 495087"/>
                <a:gd name="connsiteY47" fmla="*/ 350987 h 606651"/>
                <a:gd name="connsiteX48" fmla="*/ 88146 w 495087"/>
                <a:gd name="connsiteY48" fmla="*/ 316009 h 606651"/>
                <a:gd name="connsiteX49" fmla="*/ 104221 w 495087"/>
                <a:gd name="connsiteY49" fmla="*/ 287014 h 606651"/>
                <a:gd name="connsiteX50" fmla="*/ 104740 w 495087"/>
                <a:gd name="connsiteY50" fmla="*/ 280916 h 606651"/>
                <a:gd name="connsiteX51" fmla="*/ 101629 w 495087"/>
                <a:gd name="connsiteY51" fmla="*/ 261241 h 606651"/>
                <a:gd name="connsiteX52" fmla="*/ 95694 w 495087"/>
                <a:gd name="connsiteY52" fmla="*/ 241451 h 606651"/>
                <a:gd name="connsiteX53" fmla="*/ 80656 w 495087"/>
                <a:gd name="connsiteY53" fmla="*/ 171035 h 606651"/>
                <a:gd name="connsiteX54" fmla="*/ 247341 w 495087"/>
                <a:gd name="connsiteY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5087" h="606651">
                  <a:moveTo>
                    <a:pt x="146458" y="391638"/>
                  </a:moveTo>
                  <a:cubicBezTo>
                    <a:pt x="145997" y="394400"/>
                    <a:pt x="145651" y="397449"/>
                    <a:pt x="145536" y="400729"/>
                  </a:cubicBezTo>
                  <a:cubicBezTo>
                    <a:pt x="134301" y="408554"/>
                    <a:pt x="101287" y="436919"/>
                    <a:pt x="116325" y="489968"/>
                  </a:cubicBezTo>
                  <a:cubicBezTo>
                    <a:pt x="116325" y="489968"/>
                    <a:pt x="140005" y="461775"/>
                    <a:pt x="164203" y="458150"/>
                  </a:cubicBezTo>
                  <a:cubicBezTo>
                    <a:pt x="187192" y="498253"/>
                    <a:pt x="226428" y="549000"/>
                    <a:pt x="247515" y="562291"/>
                  </a:cubicBezTo>
                  <a:cubicBezTo>
                    <a:pt x="268659" y="549000"/>
                    <a:pt x="307838" y="498253"/>
                    <a:pt x="330884" y="458150"/>
                  </a:cubicBezTo>
                  <a:cubicBezTo>
                    <a:pt x="355082" y="461775"/>
                    <a:pt x="378762" y="489968"/>
                    <a:pt x="378762" y="489968"/>
                  </a:cubicBezTo>
                  <a:cubicBezTo>
                    <a:pt x="393742" y="436919"/>
                    <a:pt x="360728" y="408554"/>
                    <a:pt x="349551" y="400729"/>
                  </a:cubicBezTo>
                  <a:cubicBezTo>
                    <a:pt x="349436" y="397449"/>
                    <a:pt x="349090" y="394400"/>
                    <a:pt x="348629" y="391638"/>
                  </a:cubicBezTo>
                  <a:cubicBezTo>
                    <a:pt x="350703" y="392271"/>
                    <a:pt x="431134" y="418680"/>
                    <a:pt x="436492" y="421500"/>
                  </a:cubicBezTo>
                  <a:cubicBezTo>
                    <a:pt x="440525" y="423628"/>
                    <a:pt x="444501" y="425872"/>
                    <a:pt x="448361" y="428461"/>
                  </a:cubicBezTo>
                  <a:cubicBezTo>
                    <a:pt x="468872" y="442385"/>
                    <a:pt x="484083" y="460279"/>
                    <a:pt x="489671" y="484732"/>
                  </a:cubicBezTo>
                  <a:cubicBezTo>
                    <a:pt x="490132" y="486861"/>
                    <a:pt x="492667" y="500785"/>
                    <a:pt x="492667" y="500785"/>
                  </a:cubicBezTo>
                  <a:cubicBezTo>
                    <a:pt x="493301" y="505042"/>
                    <a:pt x="493819" y="509357"/>
                    <a:pt x="494165" y="513673"/>
                  </a:cubicBezTo>
                  <a:cubicBezTo>
                    <a:pt x="494165" y="513845"/>
                    <a:pt x="495087" y="536342"/>
                    <a:pt x="495087" y="536457"/>
                  </a:cubicBezTo>
                  <a:cubicBezTo>
                    <a:pt x="495087" y="536457"/>
                    <a:pt x="494857" y="546986"/>
                    <a:pt x="494741" y="549460"/>
                  </a:cubicBezTo>
                  <a:cubicBezTo>
                    <a:pt x="493992" y="563442"/>
                    <a:pt x="491054" y="576445"/>
                    <a:pt x="480856" y="587262"/>
                  </a:cubicBezTo>
                  <a:cubicBezTo>
                    <a:pt x="467893" y="601013"/>
                    <a:pt x="452106" y="606651"/>
                    <a:pt x="433554" y="606651"/>
                  </a:cubicBezTo>
                  <a:cubicBezTo>
                    <a:pt x="371560" y="606594"/>
                    <a:pt x="309566" y="606594"/>
                    <a:pt x="247515" y="606594"/>
                  </a:cubicBezTo>
                  <a:cubicBezTo>
                    <a:pt x="185521" y="606594"/>
                    <a:pt x="123527" y="606594"/>
                    <a:pt x="61533" y="606651"/>
                  </a:cubicBezTo>
                  <a:cubicBezTo>
                    <a:pt x="42981" y="606651"/>
                    <a:pt x="27194" y="601013"/>
                    <a:pt x="14231" y="587262"/>
                  </a:cubicBezTo>
                  <a:cubicBezTo>
                    <a:pt x="4033" y="576445"/>
                    <a:pt x="1095" y="563442"/>
                    <a:pt x="346" y="549460"/>
                  </a:cubicBezTo>
                  <a:cubicBezTo>
                    <a:pt x="230" y="546986"/>
                    <a:pt x="0" y="536457"/>
                    <a:pt x="0" y="536457"/>
                  </a:cubicBezTo>
                  <a:cubicBezTo>
                    <a:pt x="0" y="536342"/>
                    <a:pt x="864" y="513845"/>
                    <a:pt x="922" y="513673"/>
                  </a:cubicBezTo>
                  <a:cubicBezTo>
                    <a:pt x="1268" y="509357"/>
                    <a:pt x="1786" y="505042"/>
                    <a:pt x="2420" y="500785"/>
                  </a:cubicBezTo>
                  <a:cubicBezTo>
                    <a:pt x="2420" y="500785"/>
                    <a:pt x="4897" y="486861"/>
                    <a:pt x="5416" y="484732"/>
                  </a:cubicBezTo>
                  <a:cubicBezTo>
                    <a:pt x="11004" y="460279"/>
                    <a:pt x="26215" y="442385"/>
                    <a:pt x="46726" y="428461"/>
                  </a:cubicBezTo>
                  <a:cubicBezTo>
                    <a:pt x="50586" y="425872"/>
                    <a:pt x="54562" y="423628"/>
                    <a:pt x="58595" y="421500"/>
                  </a:cubicBezTo>
                  <a:cubicBezTo>
                    <a:pt x="63953" y="418680"/>
                    <a:pt x="144384" y="392271"/>
                    <a:pt x="146458" y="391638"/>
                  </a:cubicBezTo>
                  <a:close/>
                  <a:moveTo>
                    <a:pt x="247341" y="0"/>
                  </a:moveTo>
                  <a:cubicBezTo>
                    <a:pt x="247399" y="0"/>
                    <a:pt x="247457" y="0"/>
                    <a:pt x="247514" y="0"/>
                  </a:cubicBezTo>
                  <a:cubicBezTo>
                    <a:pt x="247629" y="0"/>
                    <a:pt x="247687" y="0"/>
                    <a:pt x="247745" y="0"/>
                  </a:cubicBezTo>
                  <a:cubicBezTo>
                    <a:pt x="340104" y="1726"/>
                    <a:pt x="414430" y="77607"/>
                    <a:pt x="414430" y="171035"/>
                  </a:cubicBezTo>
                  <a:cubicBezTo>
                    <a:pt x="414430" y="196118"/>
                    <a:pt x="409072" y="219993"/>
                    <a:pt x="399392" y="241451"/>
                  </a:cubicBezTo>
                  <a:cubicBezTo>
                    <a:pt x="397375" y="248067"/>
                    <a:pt x="395301" y="254625"/>
                    <a:pt x="393457" y="261241"/>
                  </a:cubicBezTo>
                  <a:cubicBezTo>
                    <a:pt x="391499" y="268202"/>
                    <a:pt x="390289" y="274703"/>
                    <a:pt x="390346" y="280916"/>
                  </a:cubicBezTo>
                  <a:cubicBezTo>
                    <a:pt x="390346" y="282987"/>
                    <a:pt x="390519" y="285058"/>
                    <a:pt x="390807" y="287014"/>
                  </a:cubicBezTo>
                  <a:cubicBezTo>
                    <a:pt x="392593" y="292882"/>
                    <a:pt x="404981" y="312672"/>
                    <a:pt x="406940" y="316009"/>
                  </a:cubicBezTo>
                  <a:cubicBezTo>
                    <a:pt x="385103" y="339539"/>
                    <a:pt x="356179" y="345004"/>
                    <a:pt x="327659" y="350987"/>
                  </a:cubicBezTo>
                  <a:cubicBezTo>
                    <a:pt x="319247" y="352770"/>
                    <a:pt x="310605" y="353806"/>
                    <a:pt x="301501" y="355014"/>
                  </a:cubicBezTo>
                  <a:cubicBezTo>
                    <a:pt x="298563" y="355532"/>
                    <a:pt x="295567" y="356107"/>
                    <a:pt x="292571" y="356682"/>
                  </a:cubicBezTo>
                  <a:lnTo>
                    <a:pt x="307090" y="398967"/>
                  </a:lnTo>
                  <a:cubicBezTo>
                    <a:pt x="307090" y="398967"/>
                    <a:pt x="307493" y="460696"/>
                    <a:pt x="247745" y="498262"/>
                  </a:cubicBezTo>
                  <a:lnTo>
                    <a:pt x="247341" y="498262"/>
                  </a:lnTo>
                  <a:cubicBezTo>
                    <a:pt x="187593" y="460696"/>
                    <a:pt x="187996" y="398967"/>
                    <a:pt x="187996" y="398967"/>
                  </a:cubicBezTo>
                  <a:lnTo>
                    <a:pt x="202515" y="356682"/>
                  </a:lnTo>
                  <a:cubicBezTo>
                    <a:pt x="199519" y="356107"/>
                    <a:pt x="196523" y="355532"/>
                    <a:pt x="193585" y="355014"/>
                  </a:cubicBezTo>
                  <a:cubicBezTo>
                    <a:pt x="184481" y="353806"/>
                    <a:pt x="175839" y="352770"/>
                    <a:pt x="167427" y="350987"/>
                  </a:cubicBezTo>
                  <a:cubicBezTo>
                    <a:pt x="138907" y="345004"/>
                    <a:pt x="109983" y="339539"/>
                    <a:pt x="88146" y="316009"/>
                  </a:cubicBezTo>
                  <a:cubicBezTo>
                    <a:pt x="90105" y="312672"/>
                    <a:pt x="102493" y="292882"/>
                    <a:pt x="104221" y="287014"/>
                  </a:cubicBezTo>
                  <a:cubicBezTo>
                    <a:pt x="104567" y="285058"/>
                    <a:pt x="104740" y="282987"/>
                    <a:pt x="104740" y="280916"/>
                  </a:cubicBezTo>
                  <a:cubicBezTo>
                    <a:pt x="104797" y="274703"/>
                    <a:pt x="103530" y="268202"/>
                    <a:pt x="101629" y="261241"/>
                  </a:cubicBezTo>
                  <a:cubicBezTo>
                    <a:pt x="99785" y="254625"/>
                    <a:pt x="97711" y="248067"/>
                    <a:pt x="95694" y="241451"/>
                  </a:cubicBezTo>
                  <a:cubicBezTo>
                    <a:pt x="86014" y="219993"/>
                    <a:pt x="80656" y="196118"/>
                    <a:pt x="80656" y="171035"/>
                  </a:cubicBezTo>
                  <a:cubicBezTo>
                    <a:pt x="80656" y="77607"/>
                    <a:pt x="154982" y="1726"/>
                    <a:pt x="247341"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62" name="组合 261">
            <a:extLst>
              <a:ext uri="{FF2B5EF4-FFF2-40B4-BE49-F238E27FC236}">
                <a16:creationId xmlns="" xmlns:a16="http://schemas.microsoft.com/office/drawing/2014/main" id="{287D4A62-D778-416E-85DF-C5F9D9D29CE2}"/>
              </a:ext>
            </a:extLst>
          </p:cNvPr>
          <p:cNvGrpSpPr/>
          <p:nvPr/>
        </p:nvGrpSpPr>
        <p:grpSpPr>
          <a:xfrm>
            <a:off x="3406149" y="4010135"/>
            <a:ext cx="2241602" cy="2123801"/>
            <a:chOff x="6288471" y="839330"/>
            <a:chExt cx="2241602" cy="2123801"/>
          </a:xfrm>
        </p:grpSpPr>
        <p:sp>
          <p:nvSpPr>
            <p:cNvPr id="263" name="菱形 262">
              <a:extLst>
                <a:ext uri="{FF2B5EF4-FFF2-40B4-BE49-F238E27FC236}">
                  <a16:creationId xmlns="" xmlns:a16="http://schemas.microsoft.com/office/drawing/2014/main" id="{440378BE-CFD9-4B52-AEBF-6410C621FB43}"/>
                </a:ext>
              </a:extLst>
            </p:cNvPr>
            <p:cNvSpPr/>
            <p:nvPr/>
          </p:nvSpPr>
          <p:spPr>
            <a:xfrm>
              <a:off x="6593932" y="1927402"/>
              <a:ext cx="1630680" cy="391160"/>
            </a:xfrm>
            <a:prstGeom prst="diamond">
              <a:avLst/>
            </a:prstGeom>
            <a:gradFill>
              <a:gsLst>
                <a:gs pos="0">
                  <a:srgbClr val="04C8F8"/>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64" name="组合 263">
              <a:extLst>
                <a:ext uri="{FF2B5EF4-FFF2-40B4-BE49-F238E27FC236}">
                  <a16:creationId xmlns="" xmlns:a16="http://schemas.microsoft.com/office/drawing/2014/main" id="{4D549955-2299-473E-BE08-0B0A64B55AF0}"/>
                </a:ext>
              </a:extLst>
            </p:cNvPr>
            <p:cNvGrpSpPr/>
            <p:nvPr/>
          </p:nvGrpSpPr>
          <p:grpSpPr>
            <a:xfrm>
              <a:off x="6593120" y="2120929"/>
              <a:ext cx="1632304" cy="637264"/>
              <a:chOff x="1659294" y="3416301"/>
              <a:chExt cx="1632304" cy="2172972"/>
            </a:xfrm>
            <a:gradFill>
              <a:gsLst>
                <a:gs pos="0">
                  <a:srgbClr val="04C8F8"/>
                </a:gs>
                <a:gs pos="80000">
                  <a:schemeClr val="bg1">
                    <a:alpha val="0"/>
                  </a:schemeClr>
                </a:gs>
              </a:gsLst>
              <a:lin ang="2700000" scaled="1"/>
            </a:gradFill>
          </p:grpSpPr>
          <p:sp>
            <p:nvSpPr>
              <p:cNvPr id="284" name="平行四边形 283">
                <a:extLst>
                  <a:ext uri="{FF2B5EF4-FFF2-40B4-BE49-F238E27FC236}">
                    <a16:creationId xmlns="" xmlns:a16="http://schemas.microsoft.com/office/drawing/2014/main" id="{F18D546E-0B04-4224-86F6-4B553F1CE400}"/>
                  </a:ext>
                </a:extLst>
              </p:cNvPr>
              <p:cNvSpPr/>
              <p:nvPr/>
            </p:nvSpPr>
            <p:spPr>
              <a:xfrm rot="5400000">
                <a:off x="981290" y="4094305"/>
                <a:ext cx="2172972" cy="816964"/>
              </a:xfrm>
              <a:prstGeom prst="parallelogram">
                <a:avLst>
                  <a:gd name="adj" fmla="val 3095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5" name="平行四边形 284">
                <a:extLst>
                  <a:ext uri="{FF2B5EF4-FFF2-40B4-BE49-F238E27FC236}">
                    <a16:creationId xmlns="" xmlns:a16="http://schemas.microsoft.com/office/drawing/2014/main" id="{680A3A1D-2D21-4675-98FC-D81BE7BE522F}"/>
                  </a:ext>
                </a:extLst>
              </p:cNvPr>
              <p:cNvSpPr/>
              <p:nvPr/>
            </p:nvSpPr>
            <p:spPr>
              <a:xfrm rot="16200000" flipH="1">
                <a:off x="1796630" y="4094305"/>
                <a:ext cx="2172972" cy="816964"/>
              </a:xfrm>
              <a:prstGeom prst="parallelogram">
                <a:avLst>
                  <a:gd name="adj" fmla="val 30809"/>
                </a:avLst>
              </a:prstGeom>
              <a:grp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65" name="菱形 264">
              <a:extLst>
                <a:ext uri="{FF2B5EF4-FFF2-40B4-BE49-F238E27FC236}">
                  <a16:creationId xmlns="" xmlns:a16="http://schemas.microsoft.com/office/drawing/2014/main" id="{37FED1C9-D157-4357-8001-1A5166C46AAE}"/>
                </a:ext>
              </a:extLst>
            </p:cNvPr>
            <p:cNvSpPr/>
            <p:nvPr/>
          </p:nvSpPr>
          <p:spPr>
            <a:xfrm>
              <a:off x="6821860" y="1981123"/>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6" name="任意多边形: 形状 265">
              <a:extLst>
                <a:ext uri="{FF2B5EF4-FFF2-40B4-BE49-F238E27FC236}">
                  <a16:creationId xmlns="" xmlns:a16="http://schemas.microsoft.com/office/drawing/2014/main" id="{4FEE5612-0C24-4B6D-8F51-AB281E6D84AB}"/>
                </a:ext>
              </a:extLst>
            </p:cNvPr>
            <p:cNvSpPr/>
            <p:nvPr/>
          </p:nvSpPr>
          <p:spPr>
            <a:xfrm>
              <a:off x="6639173" y="839330"/>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rgbClr val="04C8F8">
                    <a:alpha val="44000"/>
                  </a:srgb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67" name="组合 266">
              <a:extLst>
                <a:ext uri="{FF2B5EF4-FFF2-40B4-BE49-F238E27FC236}">
                  <a16:creationId xmlns="" xmlns:a16="http://schemas.microsoft.com/office/drawing/2014/main" id="{780C15EF-E450-4B91-973C-654903157A9E}"/>
                </a:ext>
              </a:extLst>
            </p:cNvPr>
            <p:cNvGrpSpPr/>
            <p:nvPr/>
          </p:nvGrpSpPr>
          <p:grpSpPr>
            <a:xfrm>
              <a:off x="6288471" y="2174329"/>
              <a:ext cx="2241602" cy="788802"/>
              <a:chOff x="1251400" y="3743268"/>
              <a:chExt cx="2527492" cy="922319"/>
            </a:xfrm>
          </p:grpSpPr>
          <p:sp>
            <p:nvSpPr>
              <p:cNvPr id="279" name="菱形 14">
                <a:extLst>
                  <a:ext uri="{FF2B5EF4-FFF2-40B4-BE49-F238E27FC236}">
                    <a16:creationId xmlns="" xmlns:a16="http://schemas.microsoft.com/office/drawing/2014/main" id="{5B82D6F7-0E18-406E-99D2-490AB1B212CF}"/>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80" name="菱形 14">
                <a:extLst>
                  <a:ext uri="{FF2B5EF4-FFF2-40B4-BE49-F238E27FC236}">
                    <a16:creationId xmlns="" xmlns:a16="http://schemas.microsoft.com/office/drawing/2014/main" id="{E9C7FDD4-CFE9-4CBC-B295-2A38081993C0}"/>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81" name="菱形 14">
                <a:extLst>
                  <a:ext uri="{FF2B5EF4-FFF2-40B4-BE49-F238E27FC236}">
                    <a16:creationId xmlns="" xmlns:a16="http://schemas.microsoft.com/office/drawing/2014/main" id="{FB622114-8E85-40DF-91AF-D336CCAC3706}"/>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82" name="菱形 14">
                <a:extLst>
                  <a:ext uri="{FF2B5EF4-FFF2-40B4-BE49-F238E27FC236}">
                    <a16:creationId xmlns="" xmlns:a16="http://schemas.microsoft.com/office/drawing/2014/main" id="{26831160-C1AB-452E-96D4-501CD3EEAF45}"/>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283" name="菱形 14">
                <a:extLst>
                  <a:ext uri="{FF2B5EF4-FFF2-40B4-BE49-F238E27FC236}">
                    <a16:creationId xmlns="" xmlns:a16="http://schemas.microsoft.com/office/drawing/2014/main" id="{81DB6D94-384B-4E0B-900F-935E0AC4100D}"/>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sp>
          <p:nvSpPr>
            <p:cNvPr id="268" name="矩形 267">
              <a:extLst>
                <a:ext uri="{FF2B5EF4-FFF2-40B4-BE49-F238E27FC236}">
                  <a16:creationId xmlns="" xmlns:a16="http://schemas.microsoft.com/office/drawing/2014/main" id="{D6CA3C0C-460F-4251-BFBF-3F26A301E7DE}"/>
                </a:ext>
              </a:extLst>
            </p:cNvPr>
            <p:cNvSpPr/>
            <p:nvPr/>
          </p:nvSpPr>
          <p:spPr>
            <a:xfrm>
              <a:off x="6639114" y="1229403"/>
              <a:ext cx="1540317" cy="523220"/>
            </a:xfrm>
            <a:prstGeom prst="rect">
              <a:avLst/>
            </a:prstGeom>
          </p:spPr>
          <p:txBody>
            <a:bodyPr wrap="square">
              <a:spAutoFit/>
            </a:bodyPr>
            <a:lstStyle/>
            <a:p>
              <a:pPr algn="ctr" defTabSz="685800"/>
              <a:r>
                <a:rPr kumimoji="1" lang="en-US" altLang="zh-CN"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4-6</a:t>
              </a:r>
              <a:r>
                <a:rPr kumimoji="1" lang="zh-CN" altLang="en-US" sz="2800" i="1" dirty="0">
                  <a:gradFill flip="none" rotWithShape="1">
                    <a:gsLst>
                      <a:gs pos="100000">
                        <a:srgbClr val="BDF2FF">
                          <a:alpha val="0"/>
                        </a:srgbClr>
                      </a:gs>
                      <a:gs pos="0">
                        <a:prstClr val="white"/>
                      </a:gs>
                      <a:gs pos="26000">
                        <a:srgbClr val="BDF2FF"/>
                      </a:gs>
                    </a:gsLst>
                    <a:lin ang="5400000" scaled="1"/>
                    <a:tileRect/>
                  </a:gradFill>
                  <a:effectLst>
                    <a:outerShdw blurRad="38100" dist="12700" dir="2700000" algn="tl" rotWithShape="0">
                      <a:srgbClr val="0BD0D9">
                        <a:lumMod val="40000"/>
                        <a:lumOff val="60000"/>
                        <a:alpha val="40000"/>
                      </a:srgbClr>
                    </a:outerShdw>
                  </a:effectLst>
                  <a:ea typeface="思源黑体 CN Bold" panose="020B0800000000000000" pitchFamily="34" charset="-122"/>
                </a:rPr>
                <a:t>月</a:t>
              </a:r>
            </a:p>
          </p:txBody>
        </p:sp>
        <p:cxnSp>
          <p:nvCxnSpPr>
            <p:cNvPr id="269" name="PA-直接连接符 2">
              <a:extLst>
                <a:ext uri="{FF2B5EF4-FFF2-40B4-BE49-F238E27FC236}">
                  <a16:creationId xmlns="" xmlns:a16="http://schemas.microsoft.com/office/drawing/2014/main" id="{36028FF6-6D82-4685-A2FC-BD970434E230}"/>
                </a:ext>
              </a:extLst>
            </p:cNvPr>
            <p:cNvCxnSpPr>
              <a:cxnSpLocks/>
            </p:cNvCxnSpPr>
            <p:nvPr>
              <p:custDataLst>
                <p:tags r:id="rId2"/>
              </p:custDataLst>
            </p:nvPr>
          </p:nvCxnSpPr>
          <p:spPr>
            <a:xfrm flipH="1" flipV="1">
              <a:off x="6876177" y="1866653"/>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0" name="PA-male_45735">
              <a:extLst>
                <a:ext uri="{FF2B5EF4-FFF2-40B4-BE49-F238E27FC236}">
                  <a16:creationId xmlns="" xmlns:a16="http://schemas.microsoft.com/office/drawing/2014/main" id="{86D490D9-1B71-4128-ADF9-77ADF8CC2F98}"/>
                </a:ext>
              </a:extLst>
            </p:cNvPr>
            <p:cNvSpPr>
              <a:spLocks noChangeAspect="1"/>
            </p:cNvSpPr>
            <p:nvPr>
              <p:custDataLst>
                <p:tags r:id="rId3"/>
              </p:custDataLst>
            </p:nvPr>
          </p:nvSpPr>
          <p:spPr bwMode="auto">
            <a:xfrm>
              <a:off x="7430018" y="2034718"/>
              <a:ext cx="156284" cy="170325"/>
            </a:xfrm>
            <a:custGeom>
              <a:avLst/>
              <a:gdLst>
                <a:gd name="connsiteX0" fmla="*/ 188888 w 557678"/>
                <a:gd name="connsiteY0" fmla="*/ 367011 h 607780"/>
                <a:gd name="connsiteX1" fmla="*/ 199785 w 557678"/>
                <a:gd name="connsiteY1" fmla="*/ 373977 h 607780"/>
                <a:gd name="connsiteX2" fmla="*/ 278839 w 557678"/>
                <a:gd name="connsiteY2" fmla="*/ 490974 h 607780"/>
                <a:gd name="connsiteX3" fmla="*/ 357893 w 557678"/>
                <a:gd name="connsiteY3" fmla="*/ 373977 h 607780"/>
                <a:gd name="connsiteX4" fmla="*/ 368886 w 557678"/>
                <a:gd name="connsiteY4" fmla="*/ 367011 h 607780"/>
                <a:gd name="connsiteX5" fmla="*/ 374908 w 557678"/>
                <a:gd name="connsiteY5" fmla="*/ 368729 h 607780"/>
                <a:gd name="connsiteX6" fmla="*/ 557678 w 557678"/>
                <a:gd name="connsiteY6" fmla="*/ 480572 h 607780"/>
                <a:gd name="connsiteX7" fmla="*/ 557678 w 557678"/>
                <a:gd name="connsiteY7" fmla="*/ 607780 h 607780"/>
                <a:gd name="connsiteX8" fmla="*/ 278839 w 557678"/>
                <a:gd name="connsiteY8" fmla="*/ 607780 h 607780"/>
                <a:gd name="connsiteX9" fmla="*/ 0 w 557678"/>
                <a:gd name="connsiteY9" fmla="*/ 607780 h 607780"/>
                <a:gd name="connsiteX10" fmla="*/ 0 w 557678"/>
                <a:gd name="connsiteY10" fmla="*/ 480572 h 607780"/>
                <a:gd name="connsiteX11" fmla="*/ 182770 w 557678"/>
                <a:gd name="connsiteY11" fmla="*/ 368729 h 607780"/>
                <a:gd name="connsiteX12" fmla="*/ 188888 w 557678"/>
                <a:gd name="connsiteY12" fmla="*/ 367011 h 607780"/>
                <a:gd name="connsiteX13" fmla="*/ 233347 w 557678"/>
                <a:gd name="connsiteY13" fmla="*/ 332928 h 607780"/>
                <a:gd name="connsiteX14" fmla="*/ 235832 w 557678"/>
                <a:gd name="connsiteY14" fmla="*/ 333119 h 607780"/>
                <a:gd name="connsiteX15" fmla="*/ 236501 w 557678"/>
                <a:gd name="connsiteY15" fmla="*/ 333214 h 607780"/>
                <a:gd name="connsiteX16" fmla="*/ 236692 w 557678"/>
                <a:gd name="connsiteY16" fmla="*/ 333214 h 607780"/>
                <a:gd name="connsiteX17" fmla="*/ 237934 w 557678"/>
                <a:gd name="connsiteY17" fmla="*/ 333596 h 607780"/>
                <a:gd name="connsiteX18" fmla="*/ 238508 w 557678"/>
                <a:gd name="connsiteY18" fmla="*/ 333787 h 607780"/>
                <a:gd name="connsiteX19" fmla="*/ 239177 w 557678"/>
                <a:gd name="connsiteY19" fmla="*/ 333977 h 607780"/>
                <a:gd name="connsiteX20" fmla="*/ 243478 w 557678"/>
                <a:gd name="connsiteY20" fmla="*/ 336553 h 607780"/>
                <a:gd name="connsiteX21" fmla="*/ 264981 w 557678"/>
                <a:gd name="connsiteY21" fmla="*/ 353724 h 607780"/>
                <a:gd name="connsiteX22" fmla="*/ 267657 w 557678"/>
                <a:gd name="connsiteY22" fmla="*/ 353820 h 607780"/>
                <a:gd name="connsiteX23" fmla="*/ 278839 w 557678"/>
                <a:gd name="connsiteY23" fmla="*/ 353724 h 607780"/>
                <a:gd name="connsiteX24" fmla="*/ 290021 w 557678"/>
                <a:gd name="connsiteY24" fmla="*/ 353820 h 607780"/>
                <a:gd name="connsiteX25" fmla="*/ 292792 w 557678"/>
                <a:gd name="connsiteY25" fmla="*/ 353724 h 607780"/>
                <a:gd name="connsiteX26" fmla="*/ 314200 w 557678"/>
                <a:gd name="connsiteY26" fmla="*/ 336553 h 607780"/>
                <a:gd name="connsiteX27" fmla="*/ 318596 w 557678"/>
                <a:gd name="connsiteY27" fmla="*/ 333977 h 607780"/>
                <a:gd name="connsiteX28" fmla="*/ 319265 w 557678"/>
                <a:gd name="connsiteY28" fmla="*/ 333787 h 607780"/>
                <a:gd name="connsiteX29" fmla="*/ 319743 w 557678"/>
                <a:gd name="connsiteY29" fmla="*/ 333596 h 607780"/>
                <a:gd name="connsiteX30" fmla="*/ 321081 w 557678"/>
                <a:gd name="connsiteY30" fmla="*/ 333214 h 607780"/>
                <a:gd name="connsiteX31" fmla="*/ 321272 w 557678"/>
                <a:gd name="connsiteY31" fmla="*/ 333214 h 607780"/>
                <a:gd name="connsiteX32" fmla="*/ 321846 w 557678"/>
                <a:gd name="connsiteY32" fmla="*/ 333119 h 607780"/>
                <a:gd name="connsiteX33" fmla="*/ 324426 w 557678"/>
                <a:gd name="connsiteY33" fmla="*/ 332928 h 607780"/>
                <a:gd name="connsiteX34" fmla="*/ 340195 w 557678"/>
                <a:gd name="connsiteY34" fmla="*/ 347905 h 607780"/>
                <a:gd name="connsiteX35" fmla="*/ 340195 w 557678"/>
                <a:gd name="connsiteY35" fmla="*/ 380912 h 607780"/>
                <a:gd name="connsiteX36" fmla="*/ 324426 w 557678"/>
                <a:gd name="connsiteY36" fmla="*/ 396366 h 607780"/>
                <a:gd name="connsiteX37" fmla="*/ 314869 w 557678"/>
                <a:gd name="connsiteY37" fmla="*/ 393123 h 607780"/>
                <a:gd name="connsiteX38" fmla="*/ 294417 w 557678"/>
                <a:gd name="connsiteY38" fmla="*/ 374807 h 607780"/>
                <a:gd name="connsiteX39" fmla="*/ 278839 w 557678"/>
                <a:gd name="connsiteY39" fmla="*/ 374902 h 607780"/>
                <a:gd name="connsiteX40" fmla="*/ 263261 w 557678"/>
                <a:gd name="connsiteY40" fmla="*/ 374807 h 607780"/>
                <a:gd name="connsiteX41" fmla="*/ 242809 w 557678"/>
                <a:gd name="connsiteY41" fmla="*/ 393123 h 607780"/>
                <a:gd name="connsiteX42" fmla="*/ 233347 w 557678"/>
                <a:gd name="connsiteY42" fmla="*/ 396366 h 607780"/>
                <a:gd name="connsiteX43" fmla="*/ 217482 w 557678"/>
                <a:gd name="connsiteY43" fmla="*/ 380912 h 607780"/>
                <a:gd name="connsiteX44" fmla="*/ 217482 w 557678"/>
                <a:gd name="connsiteY44" fmla="*/ 347905 h 607780"/>
                <a:gd name="connsiteX45" fmla="*/ 233347 w 557678"/>
                <a:gd name="connsiteY45" fmla="*/ 332928 h 607780"/>
                <a:gd name="connsiteX46" fmla="*/ 277214 w 557678"/>
                <a:gd name="connsiteY46" fmla="*/ 0 h 607780"/>
                <a:gd name="connsiteX47" fmla="*/ 278552 w 557678"/>
                <a:gd name="connsiteY47" fmla="*/ 0 h 607780"/>
                <a:gd name="connsiteX48" fmla="*/ 278744 w 557678"/>
                <a:gd name="connsiteY48" fmla="*/ 0 h 607780"/>
                <a:gd name="connsiteX49" fmla="*/ 278839 w 557678"/>
                <a:gd name="connsiteY49" fmla="*/ 0 h 607780"/>
                <a:gd name="connsiteX50" fmla="*/ 278935 w 557678"/>
                <a:gd name="connsiteY50" fmla="*/ 0 h 607780"/>
                <a:gd name="connsiteX51" fmla="*/ 279222 w 557678"/>
                <a:gd name="connsiteY51" fmla="*/ 0 h 607780"/>
                <a:gd name="connsiteX52" fmla="*/ 280560 w 557678"/>
                <a:gd name="connsiteY52" fmla="*/ 0 h 607780"/>
                <a:gd name="connsiteX53" fmla="*/ 404758 w 557678"/>
                <a:gd name="connsiteY53" fmla="*/ 105659 h 607780"/>
                <a:gd name="connsiteX54" fmla="*/ 396727 w 557678"/>
                <a:gd name="connsiteY54" fmla="*/ 160159 h 607780"/>
                <a:gd name="connsiteX55" fmla="*/ 408009 w 557678"/>
                <a:gd name="connsiteY55" fmla="*/ 186120 h 607780"/>
                <a:gd name="connsiteX56" fmla="*/ 379039 w 557678"/>
                <a:gd name="connsiteY56" fmla="*/ 238616 h 607780"/>
                <a:gd name="connsiteX57" fmla="*/ 317179 w 557678"/>
                <a:gd name="connsiteY57" fmla="*/ 313541 h 607780"/>
                <a:gd name="connsiteX58" fmla="*/ 278935 w 557678"/>
                <a:gd name="connsiteY58" fmla="*/ 322131 h 607780"/>
                <a:gd name="connsiteX59" fmla="*/ 278839 w 557678"/>
                <a:gd name="connsiteY59" fmla="*/ 322131 h 607780"/>
                <a:gd name="connsiteX60" fmla="*/ 278744 w 557678"/>
                <a:gd name="connsiteY60" fmla="*/ 322131 h 607780"/>
                <a:gd name="connsiteX61" fmla="*/ 240499 w 557678"/>
                <a:gd name="connsiteY61" fmla="*/ 313541 h 607780"/>
                <a:gd name="connsiteX62" fmla="*/ 178734 w 557678"/>
                <a:gd name="connsiteY62" fmla="*/ 238616 h 607780"/>
                <a:gd name="connsiteX63" fmla="*/ 149669 w 557678"/>
                <a:gd name="connsiteY63" fmla="*/ 186120 h 607780"/>
                <a:gd name="connsiteX64" fmla="*/ 161046 w 557678"/>
                <a:gd name="connsiteY64" fmla="*/ 160159 h 607780"/>
                <a:gd name="connsiteX65" fmla="*/ 153015 w 557678"/>
                <a:gd name="connsiteY65" fmla="*/ 105659 h 607780"/>
                <a:gd name="connsiteX66" fmla="*/ 277214 w 557678"/>
                <a:gd name="connsiteY66"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57678" h="607780">
                  <a:moveTo>
                    <a:pt x="188888" y="367011"/>
                  </a:moveTo>
                  <a:cubicBezTo>
                    <a:pt x="193667" y="367011"/>
                    <a:pt x="197873" y="369874"/>
                    <a:pt x="199785" y="373977"/>
                  </a:cubicBezTo>
                  <a:cubicBezTo>
                    <a:pt x="218808" y="405851"/>
                    <a:pt x="254177" y="489256"/>
                    <a:pt x="278839" y="490974"/>
                  </a:cubicBezTo>
                  <a:cubicBezTo>
                    <a:pt x="303502" y="489256"/>
                    <a:pt x="338870" y="405851"/>
                    <a:pt x="357893" y="373977"/>
                  </a:cubicBezTo>
                  <a:cubicBezTo>
                    <a:pt x="359900" y="369874"/>
                    <a:pt x="364011" y="367011"/>
                    <a:pt x="368886" y="367011"/>
                  </a:cubicBezTo>
                  <a:cubicBezTo>
                    <a:pt x="371085" y="367011"/>
                    <a:pt x="372996" y="367870"/>
                    <a:pt x="374908" y="368729"/>
                  </a:cubicBezTo>
                  <a:cubicBezTo>
                    <a:pt x="382269" y="371878"/>
                    <a:pt x="557678" y="427132"/>
                    <a:pt x="557678" y="480572"/>
                  </a:cubicBezTo>
                  <a:lnTo>
                    <a:pt x="557678" y="607780"/>
                  </a:lnTo>
                  <a:lnTo>
                    <a:pt x="278839" y="607780"/>
                  </a:lnTo>
                  <a:lnTo>
                    <a:pt x="0" y="607780"/>
                  </a:lnTo>
                  <a:lnTo>
                    <a:pt x="0" y="480572"/>
                  </a:lnTo>
                  <a:cubicBezTo>
                    <a:pt x="0" y="421120"/>
                    <a:pt x="175314" y="371687"/>
                    <a:pt x="182770" y="368729"/>
                  </a:cubicBezTo>
                  <a:cubicBezTo>
                    <a:pt x="184682" y="367870"/>
                    <a:pt x="186593" y="367011"/>
                    <a:pt x="188888" y="367011"/>
                  </a:cubicBezTo>
                  <a:close/>
                  <a:moveTo>
                    <a:pt x="233347" y="332928"/>
                  </a:moveTo>
                  <a:cubicBezTo>
                    <a:pt x="234207" y="332928"/>
                    <a:pt x="235067" y="332928"/>
                    <a:pt x="235832" y="333119"/>
                  </a:cubicBezTo>
                  <a:cubicBezTo>
                    <a:pt x="236023" y="333119"/>
                    <a:pt x="236310" y="333119"/>
                    <a:pt x="236501" y="333214"/>
                  </a:cubicBezTo>
                  <a:cubicBezTo>
                    <a:pt x="236501" y="333214"/>
                    <a:pt x="236596" y="333214"/>
                    <a:pt x="236692" y="333214"/>
                  </a:cubicBezTo>
                  <a:cubicBezTo>
                    <a:pt x="237074" y="333310"/>
                    <a:pt x="237552" y="333405"/>
                    <a:pt x="237934" y="333596"/>
                  </a:cubicBezTo>
                  <a:cubicBezTo>
                    <a:pt x="238126" y="333596"/>
                    <a:pt x="238317" y="333691"/>
                    <a:pt x="238508" y="333787"/>
                  </a:cubicBezTo>
                  <a:cubicBezTo>
                    <a:pt x="238699" y="333787"/>
                    <a:pt x="238890" y="333882"/>
                    <a:pt x="239177" y="333977"/>
                  </a:cubicBezTo>
                  <a:cubicBezTo>
                    <a:pt x="240706" y="334645"/>
                    <a:pt x="242140" y="335504"/>
                    <a:pt x="243478" y="336553"/>
                  </a:cubicBezTo>
                  <a:cubicBezTo>
                    <a:pt x="250836" y="342372"/>
                    <a:pt x="255615" y="353056"/>
                    <a:pt x="264981" y="353724"/>
                  </a:cubicBezTo>
                  <a:cubicBezTo>
                    <a:pt x="265841" y="353820"/>
                    <a:pt x="266797" y="353820"/>
                    <a:pt x="267657" y="353820"/>
                  </a:cubicBezTo>
                  <a:cubicBezTo>
                    <a:pt x="268517" y="353820"/>
                    <a:pt x="274060" y="353724"/>
                    <a:pt x="278839" y="353724"/>
                  </a:cubicBezTo>
                  <a:cubicBezTo>
                    <a:pt x="283617" y="353724"/>
                    <a:pt x="289256" y="353820"/>
                    <a:pt x="290021" y="353820"/>
                  </a:cubicBezTo>
                  <a:cubicBezTo>
                    <a:pt x="290976" y="353820"/>
                    <a:pt x="291836" y="353820"/>
                    <a:pt x="292792" y="353724"/>
                  </a:cubicBezTo>
                  <a:cubicBezTo>
                    <a:pt x="302158" y="353056"/>
                    <a:pt x="306841" y="342372"/>
                    <a:pt x="314200" y="336553"/>
                  </a:cubicBezTo>
                  <a:cubicBezTo>
                    <a:pt x="315538" y="335504"/>
                    <a:pt x="316972" y="334645"/>
                    <a:pt x="318596" y="333977"/>
                  </a:cubicBezTo>
                  <a:cubicBezTo>
                    <a:pt x="318787" y="333882"/>
                    <a:pt x="318979" y="333787"/>
                    <a:pt x="319265" y="333787"/>
                  </a:cubicBezTo>
                  <a:cubicBezTo>
                    <a:pt x="319456" y="333691"/>
                    <a:pt x="319648" y="333596"/>
                    <a:pt x="319743" y="333596"/>
                  </a:cubicBezTo>
                  <a:cubicBezTo>
                    <a:pt x="320221" y="333405"/>
                    <a:pt x="320603" y="333310"/>
                    <a:pt x="321081" y="333214"/>
                  </a:cubicBezTo>
                  <a:cubicBezTo>
                    <a:pt x="321081" y="333214"/>
                    <a:pt x="321177" y="333214"/>
                    <a:pt x="321272" y="333214"/>
                  </a:cubicBezTo>
                  <a:cubicBezTo>
                    <a:pt x="321463" y="333119"/>
                    <a:pt x="321654" y="333119"/>
                    <a:pt x="321846" y="333119"/>
                  </a:cubicBezTo>
                  <a:cubicBezTo>
                    <a:pt x="322706" y="332928"/>
                    <a:pt x="323566" y="332928"/>
                    <a:pt x="324426" y="332928"/>
                  </a:cubicBezTo>
                  <a:cubicBezTo>
                    <a:pt x="332836" y="332928"/>
                    <a:pt x="339813" y="339510"/>
                    <a:pt x="340195" y="347905"/>
                  </a:cubicBezTo>
                  <a:lnTo>
                    <a:pt x="340195" y="380912"/>
                  </a:lnTo>
                  <a:cubicBezTo>
                    <a:pt x="340004" y="389498"/>
                    <a:pt x="333027" y="396366"/>
                    <a:pt x="324426" y="396366"/>
                  </a:cubicBezTo>
                  <a:cubicBezTo>
                    <a:pt x="320794" y="396366"/>
                    <a:pt x="317545" y="395126"/>
                    <a:pt x="314869" y="393123"/>
                  </a:cubicBezTo>
                  <a:cubicBezTo>
                    <a:pt x="305885" y="387208"/>
                    <a:pt x="299864" y="374997"/>
                    <a:pt x="294417" y="374807"/>
                  </a:cubicBezTo>
                  <a:lnTo>
                    <a:pt x="278839" y="374902"/>
                  </a:lnTo>
                  <a:lnTo>
                    <a:pt x="263261" y="374807"/>
                  </a:lnTo>
                  <a:cubicBezTo>
                    <a:pt x="257813" y="374997"/>
                    <a:pt x="251792" y="387208"/>
                    <a:pt x="242809" y="393123"/>
                  </a:cubicBezTo>
                  <a:cubicBezTo>
                    <a:pt x="240228" y="395126"/>
                    <a:pt x="236883" y="396366"/>
                    <a:pt x="233347" y="396366"/>
                  </a:cubicBezTo>
                  <a:cubicBezTo>
                    <a:pt x="224746" y="396366"/>
                    <a:pt x="217769" y="389498"/>
                    <a:pt x="217482" y="380912"/>
                  </a:cubicBezTo>
                  <a:lnTo>
                    <a:pt x="217482" y="347905"/>
                  </a:lnTo>
                  <a:cubicBezTo>
                    <a:pt x="217960" y="339510"/>
                    <a:pt x="224841" y="332928"/>
                    <a:pt x="233347" y="332928"/>
                  </a:cubicBezTo>
                  <a:close/>
                  <a:moveTo>
                    <a:pt x="277214" y="0"/>
                  </a:moveTo>
                  <a:cubicBezTo>
                    <a:pt x="277596" y="0"/>
                    <a:pt x="278074" y="0"/>
                    <a:pt x="278552" y="0"/>
                  </a:cubicBezTo>
                  <a:cubicBezTo>
                    <a:pt x="278648" y="0"/>
                    <a:pt x="278648" y="0"/>
                    <a:pt x="278744" y="0"/>
                  </a:cubicBezTo>
                  <a:cubicBezTo>
                    <a:pt x="278744" y="0"/>
                    <a:pt x="278839" y="0"/>
                    <a:pt x="278839" y="0"/>
                  </a:cubicBezTo>
                  <a:cubicBezTo>
                    <a:pt x="278935" y="0"/>
                    <a:pt x="278935" y="0"/>
                    <a:pt x="278935" y="0"/>
                  </a:cubicBezTo>
                  <a:cubicBezTo>
                    <a:pt x="279030" y="0"/>
                    <a:pt x="279126" y="0"/>
                    <a:pt x="279222" y="0"/>
                  </a:cubicBezTo>
                  <a:cubicBezTo>
                    <a:pt x="279604" y="0"/>
                    <a:pt x="280082" y="0"/>
                    <a:pt x="280560" y="0"/>
                  </a:cubicBezTo>
                  <a:cubicBezTo>
                    <a:pt x="387453" y="0"/>
                    <a:pt x="407531" y="76166"/>
                    <a:pt x="404758" y="105659"/>
                  </a:cubicBezTo>
                  <a:cubicBezTo>
                    <a:pt x="402464" y="129330"/>
                    <a:pt x="396727" y="160159"/>
                    <a:pt x="396727" y="160159"/>
                  </a:cubicBezTo>
                  <a:cubicBezTo>
                    <a:pt x="396727" y="160159"/>
                    <a:pt x="408009" y="165313"/>
                    <a:pt x="408009" y="186120"/>
                  </a:cubicBezTo>
                  <a:cubicBezTo>
                    <a:pt x="404089" y="238234"/>
                    <a:pt x="383246" y="215708"/>
                    <a:pt x="379039" y="238616"/>
                  </a:cubicBezTo>
                  <a:cubicBezTo>
                    <a:pt x="371868" y="276603"/>
                    <a:pt x="338213" y="304092"/>
                    <a:pt x="317179" y="313541"/>
                  </a:cubicBezTo>
                  <a:cubicBezTo>
                    <a:pt x="304941" y="319077"/>
                    <a:pt x="292225" y="321845"/>
                    <a:pt x="278935" y="322131"/>
                  </a:cubicBezTo>
                  <a:cubicBezTo>
                    <a:pt x="278935" y="322131"/>
                    <a:pt x="278935" y="322131"/>
                    <a:pt x="278839" y="322131"/>
                  </a:cubicBezTo>
                  <a:cubicBezTo>
                    <a:pt x="278839" y="322131"/>
                    <a:pt x="278744" y="322131"/>
                    <a:pt x="278744" y="322131"/>
                  </a:cubicBezTo>
                  <a:cubicBezTo>
                    <a:pt x="265454" y="321845"/>
                    <a:pt x="252738" y="319077"/>
                    <a:pt x="240499" y="313541"/>
                  </a:cubicBezTo>
                  <a:cubicBezTo>
                    <a:pt x="219561" y="304092"/>
                    <a:pt x="185810" y="276603"/>
                    <a:pt x="178734" y="238616"/>
                  </a:cubicBezTo>
                  <a:cubicBezTo>
                    <a:pt x="174432" y="215708"/>
                    <a:pt x="153684" y="238234"/>
                    <a:pt x="149669" y="186120"/>
                  </a:cubicBezTo>
                  <a:cubicBezTo>
                    <a:pt x="149669" y="165313"/>
                    <a:pt x="161046" y="160159"/>
                    <a:pt x="161046" y="160159"/>
                  </a:cubicBezTo>
                  <a:cubicBezTo>
                    <a:pt x="161046" y="160159"/>
                    <a:pt x="155214" y="129330"/>
                    <a:pt x="153015" y="105659"/>
                  </a:cubicBezTo>
                  <a:cubicBezTo>
                    <a:pt x="150147" y="76166"/>
                    <a:pt x="170225" y="0"/>
                    <a:pt x="277214"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1" name="PA-male_45735">
              <a:extLst>
                <a:ext uri="{FF2B5EF4-FFF2-40B4-BE49-F238E27FC236}">
                  <a16:creationId xmlns="" xmlns:a16="http://schemas.microsoft.com/office/drawing/2014/main" id="{A41F7E92-2A41-4EF2-829E-EB71AD6B0B24}"/>
                </a:ext>
              </a:extLst>
            </p:cNvPr>
            <p:cNvSpPr>
              <a:spLocks noChangeAspect="1"/>
            </p:cNvSpPr>
            <p:nvPr>
              <p:custDataLst>
                <p:tags r:id="rId4"/>
              </p:custDataLst>
            </p:nvPr>
          </p:nvSpPr>
          <p:spPr bwMode="auto">
            <a:xfrm>
              <a:off x="7507494" y="1758207"/>
              <a:ext cx="152829" cy="195576"/>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sp>
        <p:sp>
          <p:nvSpPr>
            <p:cNvPr id="272" name="PA-male_45735">
              <a:extLst>
                <a:ext uri="{FF2B5EF4-FFF2-40B4-BE49-F238E27FC236}">
                  <a16:creationId xmlns="" xmlns:a16="http://schemas.microsoft.com/office/drawing/2014/main" id="{DAA7D503-3091-48E7-857A-FC26C9D970F7}"/>
                </a:ext>
              </a:extLst>
            </p:cNvPr>
            <p:cNvSpPr>
              <a:spLocks noChangeAspect="1"/>
            </p:cNvSpPr>
            <p:nvPr>
              <p:custDataLst>
                <p:tags r:id="rId5"/>
              </p:custDataLst>
            </p:nvPr>
          </p:nvSpPr>
          <p:spPr bwMode="auto">
            <a:xfrm>
              <a:off x="7097791" y="1955294"/>
              <a:ext cx="134451" cy="172057"/>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273" name="PA-直接连接符 105">
              <a:extLst>
                <a:ext uri="{FF2B5EF4-FFF2-40B4-BE49-F238E27FC236}">
                  <a16:creationId xmlns="" xmlns:a16="http://schemas.microsoft.com/office/drawing/2014/main" id="{66F6774A-9E2E-4CA8-9BC9-AC7E31BB1896}"/>
                </a:ext>
              </a:extLst>
            </p:cNvPr>
            <p:cNvCxnSpPr>
              <a:cxnSpLocks/>
            </p:cNvCxnSpPr>
            <p:nvPr>
              <p:custDataLst>
                <p:tags r:id="rId6"/>
              </p:custDataLst>
            </p:nvPr>
          </p:nvCxnSpPr>
          <p:spPr>
            <a:xfrm flipV="1">
              <a:off x="7846536" y="183040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4" name="PA-直接连接符 106">
              <a:extLst>
                <a:ext uri="{FF2B5EF4-FFF2-40B4-BE49-F238E27FC236}">
                  <a16:creationId xmlns="" xmlns:a16="http://schemas.microsoft.com/office/drawing/2014/main" id="{8C794EBE-26B1-4B88-8336-02F3070E725E}"/>
                </a:ext>
              </a:extLst>
            </p:cNvPr>
            <p:cNvCxnSpPr>
              <a:cxnSpLocks/>
            </p:cNvCxnSpPr>
            <p:nvPr>
              <p:custDataLst>
                <p:tags r:id="rId7"/>
              </p:custDataLst>
            </p:nvPr>
          </p:nvCxnSpPr>
          <p:spPr>
            <a:xfrm flipV="1">
              <a:off x="7984421" y="1729621"/>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5" name="PA-直接连接符 107">
              <a:extLst>
                <a:ext uri="{FF2B5EF4-FFF2-40B4-BE49-F238E27FC236}">
                  <a16:creationId xmlns="" xmlns:a16="http://schemas.microsoft.com/office/drawing/2014/main" id="{2041382E-2F13-4744-A654-DF908633ABD2}"/>
                </a:ext>
              </a:extLst>
            </p:cNvPr>
            <p:cNvCxnSpPr>
              <a:cxnSpLocks/>
            </p:cNvCxnSpPr>
            <p:nvPr>
              <p:custDataLst>
                <p:tags r:id="rId8"/>
              </p:custDataLst>
            </p:nvPr>
          </p:nvCxnSpPr>
          <p:spPr>
            <a:xfrm flipH="1" flipV="1">
              <a:off x="6901053" y="1599876"/>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6" name="PA-直接连接符 109">
              <a:extLst>
                <a:ext uri="{FF2B5EF4-FFF2-40B4-BE49-F238E27FC236}">
                  <a16:creationId xmlns="" xmlns:a16="http://schemas.microsoft.com/office/drawing/2014/main" id="{6351E79F-0E25-4B6B-873A-2D23A36F3DF4}"/>
                </a:ext>
              </a:extLst>
            </p:cNvPr>
            <p:cNvCxnSpPr>
              <a:cxnSpLocks/>
            </p:cNvCxnSpPr>
            <p:nvPr>
              <p:custDataLst>
                <p:tags r:id="rId9"/>
              </p:custDataLst>
            </p:nvPr>
          </p:nvCxnSpPr>
          <p:spPr>
            <a:xfrm flipH="1" flipV="1">
              <a:off x="7039129" y="1869911"/>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7" name="PA-直接连接符 110">
              <a:extLst>
                <a:ext uri="{FF2B5EF4-FFF2-40B4-BE49-F238E27FC236}">
                  <a16:creationId xmlns="" xmlns:a16="http://schemas.microsoft.com/office/drawing/2014/main" id="{99BD9DEB-8C40-4709-9941-8496EE91755A}"/>
                </a:ext>
              </a:extLst>
            </p:cNvPr>
            <p:cNvCxnSpPr>
              <a:cxnSpLocks/>
            </p:cNvCxnSpPr>
            <p:nvPr>
              <p:custDataLst>
                <p:tags r:id="rId10"/>
              </p:custDataLst>
            </p:nvPr>
          </p:nvCxnSpPr>
          <p:spPr>
            <a:xfrm flipV="1">
              <a:off x="7838907" y="1550297"/>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8" name="PA-male_45735">
              <a:extLst>
                <a:ext uri="{FF2B5EF4-FFF2-40B4-BE49-F238E27FC236}">
                  <a16:creationId xmlns="" xmlns:a16="http://schemas.microsoft.com/office/drawing/2014/main" id="{5ABDA3AF-F233-46F1-86DC-C4B1DC482AFC}"/>
                </a:ext>
              </a:extLst>
            </p:cNvPr>
            <p:cNvSpPr>
              <a:spLocks noChangeAspect="1"/>
            </p:cNvSpPr>
            <p:nvPr>
              <p:custDataLst>
                <p:tags r:id="rId11"/>
              </p:custDataLst>
            </p:nvPr>
          </p:nvSpPr>
          <p:spPr bwMode="auto">
            <a:xfrm>
              <a:off x="7228642" y="1765319"/>
              <a:ext cx="82470" cy="101055"/>
            </a:xfrm>
            <a:custGeom>
              <a:avLst/>
              <a:gdLst>
                <a:gd name="connsiteX0" fmla="*/ 146458 w 495087"/>
                <a:gd name="connsiteY0" fmla="*/ 391638 h 606651"/>
                <a:gd name="connsiteX1" fmla="*/ 145536 w 495087"/>
                <a:gd name="connsiteY1" fmla="*/ 400729 h 606651"/>
                <a:gd name="connsiteX2" fmla="*/ 116325 w 495087"/>
                <a:gd name="connsiteY2" fmla="*/ 489968 h 606651"/>
                <a:gd name="connsiteX3" fmla="*/ 164203 w 495087"/>
                <a:gd name="connsiteY3" fmla="*/ 458150 h 606651"/>
                <a:gd name="connsiteX4" fmla="*/ 247515 w 495087"/>
                <a:gd name="connsiteY4" fmla="*/ 562291 h 606651"/>
                <a:gd name="connsiteX5" fmla="*/ 330884 w 495087"/>
                <a:gd name="connsiteY5" fmla="*/ 458150 h 606651"/>
                <a:gd name="connsiteX6" fmla="*/ 378762 w 495087"/>
                <a:gd name="connsiteY6" fmla="*/ 489968 h 606651"/>
                <a:gd name="connsiteX7" fmla="*/ 349551 w 495087"/>
                <a:gd name="connsiteY7" fmla="*/ 400729 h 606651"/>
                <a:gd name="connsiteX8" fmla="*/ 348629 w 495087"/>
                <a:gd name="connsiteY8" fmla="*/ 391638 h 606651"/>
                <a:gd name="connsiteX9" fmla="*/ 436492 w 495087"/>
                <a:gd name="connsiteY9" fmla="*/ 421500 h 606651"/>
                <a:gd name="connsiteX10" fmla="*/ 448361 w 495087"/>
                <a:gd name="connsiteY10" fmla="*/ 428461 h 606651"/>
                <a:gd name="connsiteX11" fmla="*/ 489671 w 495087"/>
                <a:gd name="connsiteY11" fmla="*/ 484732 h 606651"/>
                <a:gd name="connsiteX12" fmla="*/ 492667 w 495087"/>
                <a:gd name="connsiteY12" fmla="*/ 500785 h 606651"/>
                <a:gd name="connsiteX13" fmla="*/ 494165 w 495087"/>
                <a:gd name="connsiteY13" fmla="*/ 513673 h 606651"/>
                <a:gd name="connsiteX14" fmla="*/ 495087 w 495087"/>
                <a:gd name="connsiteY14" fmla="*/ 536457 h 606651"/>
                <a:gd name="connsiteX15" fmla="*/ 494741 w 495087"/>
                <a:gd name="connsiteY15" fmla="*/ 549460 h 606651"/>
                <a:gd name="connsiteX16" fmla="*/ 480856 w 495087"/>
                <a:gd name="connsiteY16" fmla="*/ 587262 h 606651"/>
                <a:gd name="connsiteX17" fmla="*/ 433554 w 495087"/>
                <a:gd name="connsiteY17" fmla="*/ 606651 h 606651"/>
                <a:gd name="connsiteX18" fmla="*/ 247515 w 495087"/>
                <a:gd name="connsiteY18" fmla="*/ 606594 h 606651"/>
                <a:gd name="connsiteX19" fmla="*/ 61533 w 495087"/>
                <a:gd name="connsiteY19" fmla="*/ 606651 h 606651"/>
                <a:gd name="connsiteX20" fmla="*/ 14231 w 495087"/>
                <a:gd name="connsiteY20" fmla="*/ 587262 h 606651"/>
                <a:gd name="connsiteX21" fmla="*/ 346 w 495087"/>
                <a:gd name="connsiteY21" fmla="*/ 549460 h 606651"/>
                <a:gd name="connsiteX22" fmla="*/ 0 w 495087"/>
                <a:gd name="connsiteY22" fmla="*/ 536457 h 606651"/>
                <a:gd name="connsiteX23" fmla="*/ 922 w 495087"/>
                <a:gd name="connsiteY23" fmla="*/ 513673 h 606651"/>
                <a:gd name="connsiteX24" fmla="*/ 2420 w 495087"/>
                <a:gd name="connsiteY24" fmla="*/ 500785 h 606651"/>
                <a:gd name="connsiteX25" fmla="*/ 5416 w 495087"/>
                <a:gd name="connsiteY25" fmla="*/ 484732 h 606651"/>
                <a:gd name="connsiteX26" fmla="*/ 46726 w 495087"/>
                <a:gd name="connsiteY26" fmla="*/ 428461 h 606651"/>
                <a:gd name="connsiteX27" fmla="*/ 58595 w 495087"/>
                <a:gd name="connsiteY27" fmla="*/ 421500 h 606651"/>
                <a:gd name="connsiteX28" fmla="*/ 146458 w 495087"/>
                <a:gd name="connsiteY28" fmla="*/ 391638 h 606651"/>
                <a:gd name="connsiteX29" fmla="*/ 247341 w 495087"/>
                <a:gd name="connsiteY29" fmla="*/ 0 h 606651"/>
                <a:gd name="connsiteX30" fmla="*/ 247514 w 495087"/>
                <a:gd name="connsiteY30" fmla="*/ 0 h 606651"/>
                <a:gd name="connsiteX31" fmla="*/ 247745 w 495087"/>
                <a:gd name="connsiteY31" fmla="*/ 0 h 606651"/>
                <a:gd name="connsiteX32" fmla="*/ 414430 w 495087"/>
                <a:gd name="connsiteY32" fmla="*/ 171035 h 606651"/>
                <a:gd name="connsiteX33" fmla="*/ 399392 w 495087"/>
                <a:gd name="connsiteY33" fmla="*/ 241451 h 606651"/>
                <a:gd name="connsiteX34" fmla="*/ 393457 w 495087"/>
                <a:gd name="connsiteY34" fmla="*/ 261241 h 606651"/>
                <a:gd name="connsiteX35" fmla="*/ 390346 w 495087"/>
                <a:gd name="connsiteY35" fmla="*/ 280916 h 606651"/>
                <a:gd name="connsiteX36" fmla="*/ 390807 w 495087"/>
                <a:gd name="connsiteY36" fmla="*/ 287014 h 606651"/>
                <a:gd name="connsiteX37" fmla="*/ 406940 w 495087"/>
                <a:gd name="connsiteY37" fmla="*/ 316009 h 606651"/>
                <a:gd name="connsiteX38" fmla="*/ 327659 w 495087"/>
                <a:gd name="connsiteY38" fmla="*/ 350987 h 606651"/>
                <a:gd name="connsiteX39" fmla="*/ 301501 w 495087"/>
                <a:gd name="connsiteY39" fmla="*/ 355014 h 606651"/>
                <a:gd name="connsiteX40" fmla="*/ 292571 w 495087"/>
                <a:gd name="connsiteY40" fmla="*/ 356682 h 606651"/>
                <a:gd name="connsiteX41" fmla="*/ 307090 w 495087"/>
                <a:gd name="connsiteY41" fmla="*/ 398967 h 606651"/>
                <a:gd name="connsiteX42" fmla="*/ 247745 w 495087"/>
                <a:gd name="connsiteY42" fmla="*/ 498262 h 606651"/>
                <a:gd name="connsiteX43" fmla="*/ 247341 w 495087"/>
                <a:gd name="connsiteY43" fmla="*/ 498262 h 606651"/>
                <a:gd name="connsiteX44" fmla="*/ 187996 w 495087"/>
                <a:gd name="connsiteY44" fmla="*/ 398967 h 606651"/>
                <a:gd name="connsiteX45" fmla="*/ 202515 w 495087"/>
                <a:gd name="connsiteY45" fmla="*/ 356682 h 606651"/>
                <a:gd name="connsiteX46" fmla="*/ 193585 w 495087"/>
                <a:gd name="connsiteY46" fmla="*/ 355014 h 606651"/>
                <a:gd name="connsiteX47" fmla="*/ 167427 w 495087"/>
                <a:gd name="connsiteY47" fmla="*/ 350987 h 606651"/>
                <a:gd name="connsiteX48" fmla="*/ 88146 w 495087"/>
                <a:gd name="connsiteY48" fmla="*/ 316009 h 606651"/>
                <a:gd name="connsiteX49" fmla="*/ 104221 w 495087"/>
                <a:gd name="connsiteY49" fmla="*/ 287014 h 606651"/>
                <a:gd name="connsiteX50" fmla="*/ 104740 w 495087"/>
                <a:gd name="connsiteY50" fmla="*/ 280916 h 606651"/>
                <a:gd name="connsiteX51" fmla="*/ 101629 w 495087"/>
                <a:gd name="connsiteY51" fmla="*/ 261241 h 606651"/>
                <a:gd name="connsiteX52" fmla="*/ 95694 w 495087"/>
                <a:gd name="connsiteY52" fmla="*/ 241451 h 606651"/>
                <a:gd name="connsiteX53" fmla="*/ 80656 w 495087"/>
                <a:gd name="connsiteY53" fmla="*/ 171035 h 606651"/>
                <a:gd name="connsiteX54" fmla="*/ 247341 w 495087"/>
                <a:gd name="connsiteY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5087" h="606651">
                  <a:moveTo>
                    <a:pt x="146458" y="391638"/>
                  </a:moveTo>
                  <a:cubicBezTo>
                    <a:pt x="145997" y="394400"/>
                    <a:pt x="145651" y="397449"/>
                    <a:pt x="145536" y="400729"/>
                  </a:cubicBezTo>
                  <a:cubicBezTo>
                    <a:pt x="134301" y="408554"/>
                    <a:pt x="101287" y="436919"/>
                    <a:pt x="116325" y="489968"/>
                  </a:cubicBezTo>
                  <a:cubicBezTo>
                    <a:pt x="116325" y="489968"/>
                    <a:pt x="140005" y="461775"/>
                    <a:pt x="164203" y="458150"/>
                  </a:cubicBezTo>
                  <a:cubicBezTo>
                    <a:pt x="187192" y="498253"/>
                    <a:pt x="226428" y="549000"/>
                    <a:pt x="247515" y="562291"/>
                  </a:cubicBezTo>
                  <a:cubicBezTo>
                    <a:pt x="268659" y="549000"/>
                    <a:pt x="307838" y="498253"/>
                    <a:pt x="330884" y="458150"/>
                  </a:cubicBezTo>
                  <a:cubicBezTo>
                    <a:pt x="355082" y="461775"/>
                    <a:pt x="378762" y="489968"/>
                    <a:pt x="378762" y="489968"/>
                  </a:cubicBezTo>
                  <a:cubicBezTo>
                    <a:pt x="393742" y="436919"/>
                    <a:pt x="360728" y="408554"/>
                    <a:pt x="349551" y="400729"/>
                  </a:cubicBezTo>
                  <a:cubicBezTo>
                    <a:pt x="349436" y="397449"/>
                    <a:pt x="349090" y="394400"/>
                    <a:pt x="348629" y="391638"/>
                  </a:cubicBezTo>
                  <a:cubicBezTo>
                    <a:pt x="350703" y="392271"/>
                    <a:pt x="431134" y="418680"/>
                    <a:pt x="436492" y="421500"/>
                  </a:cubicBezTo>
                  <a:cubicBezTo>
                    <a:pt x="440525" y="423628"/>
                    <a:pt x="444501" y="425872"/>
                    <a:pt x="448361" y="428461"/>
                  </a:cubicBezTo>
                  <a:cubicBezTo>
                    <a:pt x="468872" y="442385"/>
                    <a:pt x="484083" y="460279"/>
                    <a:pt x="489671" y="484732"/>
                  </a:cubicBezTo>
                  <a:cubicBezTo>
                    <a:pt x="490132" y="486861"/>
                    <a:pt x="492667" y="500785"/>
                    <a:pt x="492667" y="500785"/>
                  </a:cubicBezTo>
                  <a:cubicBezTo>
                    <a:pt x="493301" y="505042"/>
                    <a:pt x="493819" y="509357"/>
                    <a:pt x="494165" y="513673"/>
                  </a:cubicBezTo>
                  <a:cubicBezTo>
                    <a:pt x="494165" y="513845"/>
                    <a:pt x="495087" y="536342"/>
                    <a:pt x="495087" y="536457"/>
                  </a:cubicBezTo>
                  <a:cubicBezTo>
                    <a:pt x="495087" y="536457"/>
                    <a:pt x="494857" y="546986"/>
                    <a:pt x="494741" y="549460"/>
                  </a:cubicBezTo>
                  <a:cubicBezTo>
                    <a:pt x="493992" y="563442"/>
                    <a:pt x="491054" y="576445"/>
                    <a:pt x="480856" y="587262"/>
                  </a:cubicBezTo>
                  <a:cubicBezTo>
                    <a:pt x="467893" y="601013"/>
                    <a:pt x="452106" y="606651"/>
                    <a:pt x="433554" y="606651"/>
                  </a:cubicBezTo>
                  <a:cubicBezTo>
                    <a:pt x="371560" y="606594"/>
                    <a:pt x="309566" y="606594"/>
                    <a:pt x="247515" y="606594"/>
                  </a:cubicBezTo>
                  <a:cubicBezTo>
                    <a:pt x="185521" y="606594"/>
                    <a:pt x="123527" y="606594"/>
                    <a:pt x="61533" y="606651"/>
                  </a:cubicBezTo>
                  <a:cubicBezTo>
                    <a:pt x="42981" y="606651"/>
                    <a:pt x="27194" y="601013"/>
                    <a:pt x="14231" y="587262"/>
                  </a:cubicBezTo>
                  <a:cubicBezTo>
                    <a:pt x="4033" y="576445"/>
                    <a:pt x="1095" y="563442"/>
                    <a:pt x="346" y="549460"/>
                  </a:cubicBezTo>
                  <a:cubicBezTo>
                    <a:pt x="230" y="546986"/>
                    <a:pt x="0" y="536457"/>
                    <a:pt x="0" y="536457"/>
                  </a:cubicBezTo>
                  <a:cubicBezTo>
                    <a:pt x="0" y="536342"/>
                    <a:pt x="864" y="513845"/>
                    <a:pt x="922" y="513673"/>
                  </a:cubicBezTo>
                  <a:cubicBezTo>
                    <a:pt x="1268" y="509357"/>
                    <a:pt x="1786" y="505042"/>
                    <a:pt x="2420" y="500785"/>
                  </a:cubicBezTo>
                  <a:cubicBezTo>
                    <a:pt x="2420" y="500785"/>
                    <a:pt x="4897" y="486861"/>
                    <a:pt x="5416" y="484732"/>
                  </a:cubicBezTo>
                  <a:cubicBezTo>
                    <a:pt x="11004" y="460279"/>
                    <a:pt x="26215" y="442385"/>
                    <a:pt x="46726" y="428461"/>
                  </a:cubicBezTo>
                  <a:cubicBezTo>
                    <a:pt x="50586" y="425872"/>
                    <a:pt x="54562" y="423628"/>
                    <a:pt x="58595" y="421500"/>
                  </a:cubicBezTo>
                  <a:cubicBezTo>
                    <a:pt x="63953" y="418680"/>
                    <a:pt x="144384" y="392271"/>
                    <a:pt x="146458" y="391638"/>
                  </a:cubicBezTo>
                  <a:close/>
                  <a:moveTo>
                    <a:pt x="247341" y="0"/>
                  </a:moveTo>
                  <a:cubicBezTo>
                    <a:pt x="247399" y="0"/>
                    <a:pt x="247457" y="0"/>
                    <a:pt x="247514" y="0"/>
                  </a:cubicBezTo>
                  <a:cubicBezTo>
                    <a:pt x="247629" y="0"/>
                    <a:pt x="247687" y="0"/>
                    <a:pt x="247745" y="0"/>
                  </a:cubicBezTo>
                  <a:cubicBezTo>
                    <a:pt x="340104" y="1726"/>
                    <a:pt x="414430" y="77607"/>
                    <a:pt x="414430" y="171035"/>
                  </a:cubicBezTo>
                  <a:cubicBezTo>
                    <a:pt x="414430" y="196118"/>
                    <a:pt x="409072" y="219993"/>
                    <a:pt x="399392" y="241451"/>
                  </a:cubicBezTo>
                  <a:cubicBezTo>
                    <a:pt x="397375" y="248067"/>
                    <a:pt x="395301" y="254625"/>
                    <a:pt x="393457" y="261241"/>
                  </a:cubicBezTo>
                  <a:cubicBezTo>
                    <a:pt x="391499" y="268202"/>
                    <a:pt x="390289" y="274703"/>
                    <a:pt x="390346" y="280916"/>
                  </a:cubicBezTo>
                  <a:cubicBezTo>
                    <a:pt x="390346" y="282987"/>
                    <a:pt x="390519" y="285058"/>
                    <a:pt x="390807" y="287014"/>
                  </a:cubicBezTo>
                  <a:cubicBezTo>
                    <a:pt x="392593" y="292882"/>
                    <a:pt x="404981" y="312672"/>
                    <a:pt x="406940" y="316009"/>
                  </a:cubicBezTo>
                  <a:cubicBezTo>
                    <a:pt x="385103" y="339539"/>
                    <a:pt x="356179" y="345004"/>
                    <a:pt x="327659" y="350987"/>
                  </a:cubicBezTo>
                  <a:cubicBezTo>
                    <a:pt x="319247" y="352770"/>
                    <a:pt x="310605" y="353806"/>
                    <a:pt x="301501" y="355014"/>
                  </a:cubicBezTo>
                  <a:cubicBezTo>
                    <a:pt x="298563" y="355532"/>
                    <a:pt x="295567" y="356107"/>
                    <a:pt x="292571" y="356682"/>
                  </a:cubicBezTo>
                  <a:lnTo>
                    <a:pt x="307090" y="398967"/>
                  </a:lnTo>
                  <a:cubicBezTo>
                    <a:pt x="307090" y="398967"/>
                    <a:pt x="307493" y="460696"/>
                    <a:pt x="247745" y="498262"/>
                  </a:cubicBezTo>
                  <a:lnTo>
                    <a:pt x="247341" y="498262"/>
                  </a:lnTo>
                  <a:cubicBezTo>
                    <a:pt x="187593" y="460696"/>
                    <a:pt x="187996" y="398967"/>
                    <a:pt x="187996" y="398967"/>
                  </a:cubicBezTo>
                  <a:lnTo>
                    <a:pt x="202515" y="356682"/>
                  </a:lnTo>
                  <a:cubicBezTo>
                    <a:pt x="199519" y="356107"/>
                    <a:pt x="196523" y="355532"/>
                    <a:pt x="193585" y="355014"/>
                  </a:cubicBezTo>
                  <a:cubicBezTo>
                    <a:pt x="184481" y="353806"/>
                    <a:pt x="175839" y="352770"/>
                    <a:pt x="167427" y="350987"/>
                  </a:cubicBezTo>
                  <a:cubicBezTo>
                    <a:pt x="138907" y="345004"/>
                    <a:pt x="109983" y="339539"/>
                    <a:pt x="88146" y="316009"/>
                  </a:cubicBezTo>
                  <a:cubicBezTo>
                    <a:pt x="90105" y="312672"/>
                    <a:pt x="102493" y="292882"/>
                    <a:pt x="104221" y="287014"/>
                  </a:cubicBezTo>
                  <a:cubicBezTo>
                    <a:pt x="104567" y="285058"/>
                    <a:pt x="104740" y="282987"/>
                    <a:pt x="104740" y="280916"/>
                  </a:cubicBezTo>
                  <a:cubicBezTo>
                    <a:pt x="104797" y="274703"/>
                    <a:pt x="103530" y="268202"/>
                    <a:pt x="101629" y="261241"/>
                  </a:cubicBezTo>
                  <a:cubicBezTo>
                    <a:pt x="99785" y="254625"/>
                    <a:pt x="97711" y="248067"/>
                    <a:pt x="95694" y="241451"/>
                  </a:cubicBezTo>
                  <a:cubicBezTo>
                    <a:pt x="86014" y="219993"/>
                    <a:pt x="80656" y="196118"/>
                    <a:pt x="80656" y="171035"/>
                  </a:cubicBezTo>
                  <a:cubicBezTo>
                    <a:pt x="80656" y="77607"/>
                    <a:pt x="154982" y="1726"/>
                    <a:pt x="247341"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cxnSp>
        <p:nvCxnSpPr>
          <p:cNvPr id="286" name="直接连接符 285">
            <a:extLst>
              <a:ext uri="{FF2B5EF4-FFF2-40B4-BE49-F238E27FC236}">
                <a16:creationId xmlns="" xmlns:a16="http://schemas.microsoft.com/office/drawing/2014/main" id="{C4B65E33-FE19-4EB1-84C9-B554500B4A13}"/>
              </a:ext>
            </a:extLst>
          </p:cNvPr>
          <p:cNvCxnSpPr>
            <a:cxnSpLocks/>
          </p:cNvCxnSpPr>
          <p:nvPr/>
        </p:nvCxnSpPr>
        <p:spPr>
          <a:xfrm>
            <a:off x="4776529" y="3608970"/>
            <a:ext cx="0" cy="68400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2515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grpSp>
        <p:nvGrpSpPr>
          <p:cNvPr id="126" name="PA-组合 195">
            <a:extLst>
              <a:ext uri="{FF2B5EF4-FFF2-40B4-BE49-F238E27FC236}">
                <a16:creationId xmlns="" xmlns:a16="http://schemas.microsoft.com/office/drawing/2014/main" id="{BE0519B8-6608-4585-8EA7-FAFDDC9774D9}"/>
              </a:ext>
            </a:extLst>
          </p:cNvPr>
          <p:cNvGrpSpPr/>
          <p:nvPr>
            <p:custDataLst>
              <p:tags r:id="rId1"/>
            </p:custDataLst>
          </p:nvPr>
        </p:nvGrpSpPr>
        <p:grpSpPr>
          <a:xfrm rot="7781543">
            <a:off x="-2770382" y="-3080678"/>
            <a:ext cx="19177252" cy="14029004"/>
            <a:chOff x="182880" y="-2758440"/>
            <a:chExt cx="16206673" cy="11855895"/>
          </a:xfrm>
        </p:grpSpPr>
        <p:sp>
          <p:nvSpPr>
            <p:cNvPr id="127" name="PA-弧形 196">
              <a:extLst>
                <a:ext uri="{FF2B5EF4-FFF2-40B4-BE49-F238E27FC236}">
                  <a16:creationId xmlns="" xmlns:a16="http://schemas.microsoft.com/office/drawing/2014/main" id="{E191BE01-67EE-4962-BD0B-EBE8D8A3EB30}"/>
                </a:ext>
              </a:extLst>
            </p:cNvPr>
            <p:cNvSpPr/>
            <p:nvPr>
              <p:custDataLst>
                <p:tags r:id="rId8"/>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8" name="PA-弧形 197">
              <a:extLst>
                <a:ext uri="{FF2B5EF4-FFF2-40B4-BE49-F238E27FC236}">
                  <a16:creationId xmlns="" xmlns:a16="http://schemas.microsoft.com/office/drawing/2014/main" id="{697A57EE-76C5-48EB-B2C7-6808BFCEF1A9}"/>
                </a:ext>
              </a:extLst>
            </p:cNvPr>
            <p:cNvSpPr/>
            <p:nvPr>
              <p:custDataLst>
                <p:tags r:id="rId9"/>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9" name="PA-弧形 198">
              <a:extLst>
                <a:ext uri="{FF2B5EF4-FFF2-40B4-BE49-F238E27FC236}">
                  <a16:creationId xmlns="" xmlns:a16="http://schemas.microsoft.com/office/drawing/2014/main" id="{8ABF49ED-ABFB-4E7C-8816-818841184DE5}"/>
                </a:ext>
              </a:extLst>
            </p:cNvPr>
            <p:cNvSpPr/>
            <p:nvPr>
              <p:custDataLst>
                <p:tags r:id="rId10"/>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0" name="PA-弧形 199">
              <a:extLst>
                <a:ext uri="{FF2B5EF4-FFF2-40B4-BE49-F238E27FC236}">
                  <a16:creationId xmlns="" xmlns:a16="http://schemas.microsoft.com/office/drawing/2014/main" id="{3DBD1A06-7D63-48D8-8B4B-C2CB72349E47}"/>
                </a:ext>
              </a:extLst>
            </p:cNvPr>
            <p:cNvSpPr/>
            <p:nvPr>
              <p:custDataLst>
                <p:tags r:id="rId11"/>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1" name="PA-弧形 200">
              <a:extLst>
                <a:ext uri="{FF2B5EF4-FFF2-40B4-BE49-F238E27FC236}">
                  <a16:creationId xmlns="" xmlns:a16="http://schemas.microsoft.com/office/drawing/2014/main" id="{ED64D8A5-C445-4320-97ED-55AAA982DD28}"/>
                </a:ext>
              </a:extLst>
            </p:cNvPr>
            <p:cNvSpPr/>
            <p:nvPr>
              <p:custDataLst>
                <p:tags r:id="rId12"/>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2" name="PA-弧形 201">
              <a:extLst>
                <a:ext uri="{FF2B5EF4-FFF2-40B4-BE49-F238E27FC236}">
                  <a16:creationId xmlns="" xmlns:a16="http://schemas.microsoft.com/office/drawing/2014/main" id="{75EE3D73-2C67-4753-981C-8F90BAF5152B}"/>
                </a:ext>
              </a:extLst>
            </p:cNvPr>
            <p:cNvSpPr/>
            <p:nvPr>
              <p:custDataLst>
                <p:tags r:id="rId13"/>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3" name="PA-弧形 202">
              <a:extLst>
                <a:ext uri="{FF2B5EF4-FFF2-40B4-BE49-F238E27FC236}">
                  <a16:creationId xmlns="" xmlns:a16="http://schemas.microsoft.com/office/drawing/2014/main" id="{E8FF57AE-D38E-4415-B4ED-AD4842A1B741}"/>
                </a:ext>
              </a:extLst>
            </p:cNvPr>
            <p:cNvSpPr/>
            <p:nvPr>
              <p:custDataLst>
                <p:tags r:id="rId14"/>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4" name="PA-弧形 203">
              <a:extLst>
                <a:ext uri="{FF2B5EF4-FFF2-40B4-BE49-F238E27FC236}">
                  <a16:creationId xmlns="" xmlns:a16="http://schemas.microsoft.com/office/drawing/2014/main" id="{E7CE50F2-4D17-4A3A-B6BC-8CDE84F76CB4}"/>
                </a:ext>
              </a:extLst>
            </p:cNvPr>
            <p:cNvSpPr/>
            <p:nvPr>
              <p:custDataLst>
                <p:tags r:id="rId15"/>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5" name="PA-弧形 204">
              <a:extLst>
                <a:ext uri="{FF2B5EF4-FFF2-40B4-BE49-F238E27FC236}">
                  <a16:creationId xmlns="" xmlns:a16="http://schemas.microsoft.com/office/drawing/2014/main" id="{012213CB-0367-446F-9054-CCA86F1DB2DA}"/>
                </a:ext>
              </a:extLst>
            </p:cNvPr>
            <p:cNvSpPr/>
            <p:nvPr>
              <p:custDataLst>
                <p:tags r:id="rId16"/>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6" name="PA-弧形 205">
              <a:extLst>
                <a:ext uri="{FF2B5EF4-FFF2-40B4-BE49-F238E27FC236}">
                  <a16:creationId xmlns="" xmlns:a16="http://schemas.microsoft.com/office/drawing/2014/main" id="{3B9AE877-9CC7-4358-922D-7BA090E23D50}"/>
                </a:ext>
              </a:extLst>
            </p:cNvPr>
            <p:cNvSpPr/>
            <p:nvPr>
              <p:custDataLst>
                <p:tags r:id="rId17"/>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7" name="PA-弧形 206">
              <a:extLst>
                <a:ext uri="{FF2B5EF4-FFF2-40B4-BE49-F238E27FC236}">
                  <a16:creationId xmlns="" xmlns:a16="http://schemas.microsoft.com/office/drawing/2014/main" id="{A503FD71-68F1-463D-BAC1-814DDB54E4A1}"/>
                </a:ext>
              </a:extLst>
            </p:cNvPr>
            <p:cNvSpPr/>
            <p:nvPr>
              <p:custDataLst>
                <p:tags r:id="rId18"/>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8" name="PA-弧形 207">
              <a:extLst>
                <a:ext uri="{FF2B5EF4-FFF2-40B4-BE49-F238E27FC236}">
                  <a16:creationId xmlns="" xmlns:a16="http://schemas.microsoft.com/office/drawing/2014/main" id="{30FF3DA8-4E3B-4102-9135-D5720CD2A0A6}"/>
                </a:ext>
              </a:extLst>
            </p:cNvPr>
            <p:cNvSpPr/>
            <p:nvPr>
              <p:custDataLst>
                <p:tags r:id="rId19"/>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9" name="PA-弧形 208">
              <a:extLst>
                <a:ext uri="{FF2B5EF4-FFF2-40B4-BE49-F238E27FC236}">
                  <a16:creationId xmlns="" xmlns:a16="http://schemas.microsoft.com/office/drawing/2014/main" id="{3DAFC0D5-837F-4BF3-814F-F600CFAAE15A}"/>
                </a:ext>
              </a:extLst>
            </p:cNvPr>
            <p:cNvSpPr/>
            <p:nvPr>
              <p:custDataLst>
                <p:tags r:id="rId20"/>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0" name="PA-弧形 209">
              <a:extLst>
                <a:ext uri="{FF2B5EF4-FFF2-40B4-BE49-F238E27FC236}">
                  <a16:creationId xmlns="" xmlns:a16="http://schemas.microsoft.com/office/drawing/2014/main" id="{2A505A79-F50C-4D70-9B6D-5093A21A4330}"/>
                </a:ext>
              </a:extLst>
            </p:cNvPr>
            <p:cNvSpPr/>
            <p:nvPr>
              <p:custDataLst>
                <p:tags r:id="rId21"/>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1" name="PA-弧形 210">
              <a:extLst>
                <a:ext uri="{FF2B5EF4-FFF2-40B4-BE49-F238E27FC236}">
                  <a16:creationId xmlns="" xmlns:a16="http://schemas.microsoft.com/office/drawing/2014/main" id="{81DE6E11-2200-45F8-957B-CA53D9FBCC83}"/>
                </a:ext>
              </a:extLst>
            </p:cNvPr>
            <p:cNvSpPr/>
            <p:nvPr>
              <p:custDataLst>
                <p:tags r:id="rId22"/>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42" name="组合 141">
              <a:extLst>
                <a:ext uri="{FF2B5EF4-FFF2-40B4-BE49-F238E27FC236}">
                  <a16:creationId xmlns="" xmlns:a16="http://schemas.microsoft.com/office/drawing/2014/main" id="{4CBC71F2-367C-4D11-9F55-B8ABDE1C8132}"/>
                </a:ext>
              </a:extLst>
            </p:cNvPr>
            <p:cNvGrpSpPr/>
            <p:nvPr/>
          </p:nvGrpSpPr>
          <p:grpSpPr>
            <a:xfrm>
              <a:off x="182880" y="-2758440"/>
              <a:ext cx="16206673" cy="11855895"/>
              <a:chOff x="182880" y="-2758440"/>
              <a:chExt cx="16206673" cy="11855895"/>
            </a:xfrm>
          </p:grpSpPr>
          <p:sp>
            <p:nvSpPr>
              <p:cNvPr id="143" name="PA-弧形 212">
                <a:extLst>
                  <a:ext uri="{FF2B5EF4-FFF2-40B4-BE49-F238E27FC236}">
                    <a16:creationId xmlns="" xmlns:a16="http://schemas.microsoft.com/office/drawing/2014/main" id="{E52B13CF-0E09-4727-BD88-163AFB498E34}"/>
                  </a:ext>
                </a:extLst>
              </p:cNvPr>
              <p:cNvSpPr/>
              <p:nvPr>
                <p:custDataLst>
                  <p:tags r:id="rId23"/>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4" name="PA-弧形 213">
                <a:extLst>
                  <a:ext uri="{FF2B5EF4-FFF2-40B4-BE49-F238E27FC236}">
                    <a16:creationId xmlns="" xmlns:a16="http://schemas.microsoft.com/office/drawing/2014/main" id="{B6F91CB2-5555-479A-BF3C-F9BF5B6F915A}"/>
                  </a:ext>
                </a:extLst>
              </p:cNvPr>
              <p:cNvSpPr/>
              <p:nvPr>
                <p:custDataLst>
                  <p:tags r:id="rId24"/>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5" name="PA-弧形 214">
                <a:extLst>
                  <a:ext uri="{FF2B5EF4-FFF2-40B4-BE49-F238E27FC236}">
                    <a16:creationId xmlns="" xmlns:a16="http://schemas.microsoft.com/office/drawing/2014/main" id="{3C3E83B6-E45F-4A92-B3B6-258C452870E3}"/>
                  </a:ext>
                </a:extLst>
              </p:cNvPr>
              <p:cNvSpPr/>
              <p:nvPr>
                <p:custDataLst>
                  <p:tags r:id="rId25"/>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6" name="PA-弧形 215">
                <a:extLst>
                  <a:ext uri="{FF2B5EF4-FFF2-40B4-BE49-F238E27FC236}">
                    <a16:creationId xmlns="" xmlns:a16="http://schemas.microsoft.com/office/drawing/2014/main" id="{5117B3C8-A6CC-47DE-A907-81F044679C9F}"/>
                  </a:ext>
                </a:extLst>
              </p:cNvPr>
              <p:cNvSpPr/>
              <p:nvPr>
                <p:custDataLst>
                  <p:tags r:id="rId26"/>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7" name="PA-弧形 216">
                <a:extLst>
                  <a:ext uri="{FF2B5EF4-FFF2-40B4-BE49-F238E27FC236}">
                    <a16:creationId xmlns="" xmlns:a16="http://schemas.microsoft.com/office/drawing/2014/main" id="{E4215B3E-99BB-49AE-AE96-10C003BACF37}"/>
                  </a:ext>
                </a:extLst>
              </p:cNvPr>
              <p:cNvSpPr/>
              <p:nvPr>
                <p:custDataLst>
                  <p:tags r:id="rId27"/>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8" name="PA-弧形 217">
                <a:extLst>
                  <a:ext uri="{FF2B5EF4-FFF2-40B4-BE49-F238E27FC236}">
                    <a16:creationId xmlns="" xmlns:a16="http://schemas.microsoft.com/office/drawing/2014/main" id="{BC74EA7E-0D9F-43D3-817B-DBEB8C70ECA1}"/>
                  </a:ext>
                </a:extLst>
              </p:cNvPr>
              <p:cNvSpPr/>
              <p:nvPr>
                <p:custDataLst>
                  <p:tags r:id="rId28"/>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9" name="PA-弧形 218">
                <a:extLst>
                  <a:ext uri="{FF2B5EF4-FFF2-40B4-BE49-F238E27FC236}">
                    <a16:creationId xmlns="" xmlns:a16="http://schemas.microsoft.com/office/drawing/2014/main" id="{430D6A3C-BE14-4D6A-AF52-9B9E19D30920}"/>
                  </a:ext>
                </a:extLst>
              </p:cNvPr>
              <p:cNvSpPr/>
              <p:nvPr>
                <p:custDataLst>
                  <p:tags r:id="rId29"/>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0" name="PA-弧形 219">
                <a:extLst>
                  <a:ext uri="{FF2B5EF4-FFF2-40B4-BE49-F238E27FC236}">
                    <a16:creationId xmlns="" xmlns:a16="http://schemas.microsoft.com/office/drawing/2014/main" id="{90587CB4-8005-45EA-AB60-A4089F3B52A9}"/>
                  </a:ext>
                </a:extLst>
              </p:cNvPr>
              <p:cNvSpPr/>
              <p:nvPr>
                <p:custDataLst>
                  <p:tags r:id="rId30"/>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1" name="PA-弧形 220">
                <a:extLst>
                  <a:ext uri="{FF2B5EF4-FFF2-40B4-BE49-F238E27FC236}">
                    <a16:creationId xmlns="" xmlns:a16="http://schemas.microsoft.com/office/drawing/2014/main" id="{B2A3EB0E-D93F-4B7A-857F-EE9896A4F734}"/>
                  </a:ext>
                </a:extLst>
              </p:cNvPr>
              <p:cNvSpPr/>
              <p:nvPr>
                <p:custDataLst>
                  <p:tags r:id="rId31"/>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2" name="PA-弧形 221">
                <a:extLst>
                  <a:ext uri="{FF2B5EF4-FFF2-40B4-BE49-F238E27FC236}">
                    <a16:creationId xmlns="" xmlns:a16="http://schemas.microsoft.com/office/drawing/2014/main" id="{A0EBDCEB-28B1-4FB7-83C2-1282BD4A4354}"/>
                  </a:ext>
                </a:extLst>
              </p:cNvPr>
              <p:cNvSpPr/>
              <p:nvPr>
                <p:custDataLst>
                  <p:tags r:id="rId32"/>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3" name="PA-弧形 222">
                <a:extLst>
                  <a:ext uri="{FF2B5EF4-FFF2-40B4-BE49-F238E27FC236}">
                    <a16:creationId xmlns="" xmlns:a16="http://schemas.microsoft.com/office/drawing/2014/main" id="{090ABD1E-E99B-4E8F-BD8A-F19A130892C1}"/>
                  </a:ext>
                </a:extLst>
              </p:cNvPr>
              <p:cNvSpPr/>
              <p:nvPr>
                <p:custDataLst>
                  <p:tags r:id="rId33"/>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4" name="PA-弧形 223">
                <a:extLst>
                  <a:ext uri="{FF2B5EF4-FFF2-40B4-BE49-F238E27FC236}">
                    <a16:creationId xmlns="" xmlns:a16="http://schemas.microsoft.com/office/drawing/2014/main" id="{94231B26-6D97-413D-8DE0-C787C8D3738A}"/>
                  </a:ext>
                </a:extLst>
              </p:cNvPr>
              <p:cNvSpPr/>
              <p:nvPr>
                <p:custDataLst>
                  <p:tags r:id="rId34"/>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5" name="PA-弧形 224">
                <a:extLst>
                  <a:ext uri="{FF2B5EF4-FFF2-40B4-BE49-F238E27FC236}">
                    <a16:creationId xmlns="" xmlns:a16="http://schemas.microsoft.com/office/drawing/2014/main" id="{C8BFEAFA-1DD8-49F5-946F-30A2D6317CFC}"/>
                  </a:ext>
                </a:extLst>
              </p:cNvPr>
              <p:cNvSpPr/>
              <p:nvPr>
                <p:custDataLst>
                  <p:tags r:id="rId35"/>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6" name="PA-弧形 225">
                <a:extLst>
                  <a:ext uri="{FF2B5EF4-FFF2-40B4-BE49-F238E27FC236}">
                    <a16:creationId xmlns="" xmlns:a16="http://schemas.microsoft.com/office/drawing/2014/main" id="{C0CA7080-D438-4C2F-A19F-0A2A1275FB66}"/>
                  </a:ext>
                </a:extLst>
              </p:cNvPr>
              <p:cNvSpPr/>
              <p:nvPr>
                <p:custDataLst>
                  <p:tags r:id="rId36"/>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7" name="PA-弧形 226">
                <a:extLst>
                  <a:ext uri="{FF2B5EF4-FFF2-40B4-BE49-F238E27FC236}">
                    <a16:creationId xmlns="" xmlns:a16="http://schemas.microsoft.com/office/drawing/2014/main" id="{F074C0D9-B652-4F94-B36F-8A614EC368E4}"/>
                  </a:ext>
                </a:extLst>
              </p:cNvPr>
              <p:cNvSpPr/>
              <p:nvPr>
                <p:custDataLst>
                  <p:tags r:id="rId37"/>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8" name="PA-弧形 227">
                <a:extLst>
                  <a:ext uri="{FF2B5EF4-FFF2-40B4-BE49-F238E27FC236}">
                    <a16:creationId xmlns="" xmlns:a16="http://schemas.microsoft.com/office/drawing/2014/main" id="{7EF81431-23F2-464F-8B1E-D05ECDC3E1D4}"/>
                  </a:ext>
                </a:extLst>
              </p:cNvPr>
              <p:cNvSpPr/>
              <p:nvPr>
                <p:custDataLst>
                  <p:tags r:id="rId38"/>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4" name="文本框 3">
            <a:extLst>
              <a:ext uri="{FF2B5EF4-FFF2-40B4-BE49-F238E27FC236}">
                <a16:creationId xmlns="" xmlns:a16="http://schemas.microsoft.com/office/drawing/2014/main" id="{AA4CD11F-FBD5-4A72-9C72-97ACC1FB24BD}"/>
              </a:ext>
            </a:extLst>
          </p:cNvPr>
          <p:cNvSpPr txBox="1"/>
          <p:nvPr/>
        </p:nvSpPr>
        <p:spPr>
          <a:xfrm>
            <a:off x="595751" y="578813"/>
            <a:ext cx="1742785" cy="769441"/>
          </a:xfrm>
          <a:prstGeom prst="rect">
            <a:avLst/>
          </a:prstGeom>
        </p:spPr>
        <p:txBody>
          <a:bodyPr wrap="none">
            <a:spAutoFit/>
          </a:bodyPr>
          <a:lstStyle>
            <a:defPPr>
              <a:defRPr lang="zh-CN"/>
            </a:defPPr>
            <a:lvl1pPr>
              <a:defRPr sz="4400">
                <a:gradFill>
                  <a:gsLst>
                    <a:gs pos="26000">
                      <a:schemeClr val="bg1"/>
                    </a:gs>
                    <a:gs pos="52000">
                      <a:schemeClr val="accent1">
                        <a:lumMod val="45000"/>
                        <a:lumOff val="55000"/>
                      </a:schemeClr>
                    </a:gs>
                    <a:gs pos="100000">
                      <a:schemeClr val="accent1">
                        <a:lumMod val="30000"/>
                        <a:lumOff val="70000"/>
                        <a:alpha val="0"/>
                      </a:schemeClr>
                    </a:gs>
                  </a:gsLst>
                  <a:lin ang="5400000" scaled="1"/>
                </a:gradFill>
                <a:latin typeface="优设标题黑" panose="00000500000000000000" pitchFamily="2" charset="-122"/>
                <a:ea typeface="优设标题黑" panose="00000500000000000000" pitchFamily="2" charset="-122"/>
              </a:defRPr>
            </a:lvl1pPr>
          </a:lstStyle>
          <a:p>
            <a:r>
              <a:rPr lang="zh-CN" altLang="en-US" dirty="0">
                <a:gradFill>
                  <a:gsLst>
                    <a:gs pos="26000">
                      <a:schemeClr val="bg1"/>
                    </a:gs>
                    <a:gs pos="52000">
                      <a:srgbClr val="BDF2FF"/>
                    </a:gs>
                    <a:gs pos="100000">
                      <a:srgbClr val="BDF2FF">
                        <a:alpha val="0"/>
                      </a:srgbClr>
                    </a:gs>
                  </a:gsLst>
                  <a:lin ang="5400000" scaled="1"/>
                </a:gradFill>
              </a:rPr>
              <a:t>图表页</a:t>
            </a:r>
            <a:endParaRPr lang="en-GB" dirty="0">
              <a:gradFill>
                <a:gsLst>
                  <a:gs pos="26000">
                    <a:schemeClr val="bg1"/>
                  </a:gs>
                  <a:gs pos="52000">
                    <a:srgbClr val="BDF2FF"/>
                  </a:gs>
                  <a:gs pos="100000">
                    <a:srgbClr val="BDF2FF">
                      <a:alpha val="0"/>
                    </a:srgbClr>
                  </a:gs>
                </a:gsLst>
                <a:lin ang="5400000" scaled="1"/>
              </a:gradFill>
            </a:endParaRPr>
          </a:p>
        </p:txBody>
      </p:sp>
      <p:sp>
        <p:nvSpPr>
          <p:cNvPr id="207" name="PA-平行四边形 91">
            <a:extLst>
              <a:ext uri="{FF2B5EF4-FFF2-40B4-BE49-F238E27FC236}">
                <a16:creationId xmlns="" xmlns:a16="http://schemas.microsoft.com/office/drawing/2014/main" id="{DE520862-759F-43E0-A3F5-9E886C27A7ED}"/>
              </a:ext>
            </a:extLst>
          </p:cNvPr>
          <p:cNvSpPr/>
          <p:nvPr>
            <p:custDataLst>
              <p:tags r:id="rId2"/>
            </p:custDataLst>
          </p:nvPr>
        </p:nvSpPr>
        <p:spPr>
          <a:xfrm>
            <a:off x="3692956" y="641241"/>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PA-平行四边形 89">
            <a:extLst>
              <a:ext uri="{FF2B5EF4-FFF2-40B4-BE49-F238E27FC236}">
                <a16:creationId xmlns="" xmlns:a16="http://schemas.microsoft.com/office/drawing/2014/main" id="{E81053A2-F8A8-45F1-8226-3D6F6EA5946C}"/>
              </a:ext>
            </a:extLst>
          </p:cNvPr>
          <p:cNvSpPr/>
          <p:nvPr>
            <p:custDataLst>
              <p:tags r:id="rId3"/>
            </p:custDataLst>
          </p:nvPr>
        </p:nvSpPr>
        <p:spPr>
          <a:xfrm>
            <a:off x="2864003" y="750009"/>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PA-平行四边形 91">
            <a:extLst>
              <a:ext uri="{FF2B5EF4-FFF2-40B4-BE49-F238E27FC236}">
                <a16:creationId xmlns="" xmlns:a16="http://schemas.microsoft.com/office/drawing/2014/main" id="{34313618-8E66-429F-8B76-E17830ED9161}"/>
              </a:ext>
            </a:extLst>
          </p:cNvPr>
          <p:cNvSpPr/>
          <p:nvPr>
            <p:custDataLst>
              <p:tags r:id="rId4"/>
            </p:custDataLst>
          </p:nvPr>
        </p:nvSpPr>
        <p:spPr>
          <a:xfrm flipH="1">
            <a:off x="9031116" y="948920"/>
            <a:ext cx="6847235" cy="198545"/>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PA-平行四边形 89">
            <a:extLst>
              <a:ext uri="{FF2B5EF4-FFF2-40B4-BE49-F238E27FC236}">
                <a16:creationId xmlns="" xmlns:a16="http://schemas.microsoft.com/office/drawing/2014/main" id="{D1EF9C76-BABE-4CA5-9AB2-A2326625FC71}"/>
              </a:ext>
            </a:extLst>
          </p:cNvPr>
          <p:cNvSpPr/>
          <p:nvPr>
            <p:custDataLst>
              <p:tags r:id="rId5"/>
            </p:custDataLst>
          </p:nvPr>
        </p:nvSpPr>
        <p:spPr>
          <a:xfrm flipH="1">
            <a:off x="4059567" y="6263446"/>
            <a:ext cx="6847235" cy="198545"/>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56" name="图表 355">
            <a:extLst>
              <a:ext uri="{FF2B5EF4-FFF2-40B4-BE49-F238E27FC236}">
                <a16:creationId xmlns="" xmlns:a16="http://schemas.microsoft.com/office/drawing/2014/main" id="{99705EE8-C11F-4317-8CEA-ACCE618A0C0C}"/>
              </a:ext>
            </a:extLst>
          </p:cNvPr>
          <p:cNvGraphicFramePr/>
          <p:nvPr/>
        </p:nvGraphicFramePr>
        <p:xfrm>
          <a:off x="2981317" y="931277"/>
          <a:ext cx="6436117" cy="3790195"/>
        </p:xfrm>
        <a:graphic>
          <a:graphicData uri="http://schemas.openxmlformats.org/drawingml/2006/chart">
            <c:chart xmlns:c="http://schemas.openxmlformats.org/drawingml/2006/chart" xmlns:r="http://schemas.openxmlformats.org/officeDocument/2006/relationships" r:id="rId40"/>
          </a:graphicData>
        </a:graphic>
      </p:graphicFrame>
      <p:grpSp>
        <p:nvGrpSpPr>
          <p:cNvPr id="5" name="组合 4">
            <a:extLst>
              <a:ext uri="{FF2B5EF4-FFF2-40B4-BE49-F238E27FC236}">
                <a16:creationId xmlns="" xmlns:a16="http://schemas.microsoft.com/office/drawing/2014/main" id="{EC9F9724-5E07-4D70-81DF-19352861AFF0}"/>
              </a:ext>
            </a:extLst>
          </p:cNvPr>
          <p:cNvGrpSpPr/>
          <p:nvPr/>
        </p:nvGrpSpPr>
        <p:grpSpPr>
          <a:xfrm>
            <a:off x="3960702" y="3029644"/>
            <a:ext cx="2361764" cy="119315"/>
            <a:chOff x="3125088" y="3343964"/>
            <a:chExt cx="2632595" cy="132997"/>
          </a:xfrm>
        </p:grpSpPr>
        <p:sp>
          <p:nvSpPr>
            <p:cNvPr id="287" name="Rectangle 422">
              <a:extLst>
                <a:ext uri="{FF2B5EF4-FFF2-40B4-BE49-F238E27FC236}">
                  <a16:creationId xmlns="" xmlns:a16="http://schemas.microsoft.com/office/drawing/2014/main" id="{AC97C559-5995-487A-85BB-FC8C54FFA9FE}"/>
                </a:ext>
              </a:extLst>
            </p:cNvPr>
            <p:cNvSpPr>
              <a:spLocks noChangeArrowheads="1"/>
            </p:cNvSpPr>
            <p:nvPr/>
          </p:nvSpPr>
          <p:spPr bwMode="auto">
            <a:xfrm rot="5400000">
              <a:off x="3098488" y="3370564"/>
              <a:ext cx="132997" cy="79798"/>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422">
              <a:extLst>
                <a:ext uri="{FF2B5EF4-FFF2-40B4-BE49-F238E27FC236}">
                  <a16:creationId xmlns="" xmlns:a16="http://schemas.microsoft.com/office/drawing/2014/main" id="{7A9670B9-E428-44A9-A818-2C2295C32635}"/>
                </a:ext>
              </a:extLst>
            </p:cNvPr>
            <p:cNvSpPr>
              <a:spLocks noChangeArrowheads="1"/>
            </p:cNvSpPr>
            <p:nvPr/>
          </p:nvSpPr>
          <p:spPr bwMode="auto">
            <a:xfrm rot="5400000">
              <a:off x="3260028"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89" name="Rectangle 422">
              <a:extLst>
                <a:ext uri="{FF2B5EF4-FFF2-40B4-BE49-F238E27FC236}">
                  <a16:creationId xmlns="" xmlns:a16="http://schemas.microsoft.com/office/drawing/2014/main" id="{0D856B6A-990B-44B0-B03A-6A64BD295206}"/>
                </a:ext>
              </a:extLst>
            </p:cNvPr>
            <p:cNvSpPr>
              <a:spLocks noChangeArrowheads="1"/>
            </p:cNvSpPr>
            <p:nvPr/>
          </p:nvSpPr>
          <p:spPr bwMode="auto">
            <a:xfrm rot="5400000">
              <a:off x="3421569"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0" name="Rectangle 422">
              <a:extLst>
                <a:ext uri="{FF2B5EF4-FFF2-40B4-BE49-F238E27FC236}">
                  <a16:creationId xmlns="" xmlns:a16="http://schemas.microsoft.com/office/drawing/2014/main" id="{0211B590-89E3-46B5-82FC-54278E06D018}"/>
                </a:ext>
              </a:extLst>
            </p:cNvPr>
            <p:cNvSpPr>
              <a:spLocks noChangeArrowheads="1"/>
            </p:cNvSpPr>
            <p:nvPr/>
          </p:nvSpPr>
          <p:spPr bwMode="auto">
            <a:xfrm rot="5400000">
              <a:off x="3583110"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1" name="Rectangle 422">
              <a:extLst>
                <a:ext uri="{FF2B5EF4-FFF2-40B4-BE49-F238E27FC236}">
                  <a16:creationId xmlns="" xmlns:a16="http://schemas.microsoft.com/office/drawing/2014/main" id="{D8FB8821-9B1F-44DA-8288-62EC6D0FED1B}"/>
                </a:ext>
              </a:extLst>
            </p:cNvPr>
            <p:cNvSpPr>
              <a:spLocks noChangeArrowheads="1"/>
            </p:cNvSpPr>
            <p:nvPr/>
          </p:nvSpPr>
          <p:spPr bwMode="auto">
            <a:xfrm rot="5400000">
              <a:off x="3744650"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2" name="Rectangle 422">
              <a:extLst>
                <a:ext uri="{FF2B5EF4-FFF2-40B4-BE49-F238E27FC236}">
                  <a16:creationId xmlns="" xmlns:a16="http://schemas.microsoft.com/office/drawing/2014/main" id="{0C178144-ADE1-490F-A349-4C2BBCC19246}"/>
                </a:ext>
              </a:extLst>
            </p:cNvPr>
            <p:cNvSpPr>
              <a:spLocks noChangeArrowheads="1"/>
            </p:cNvSpPr>
            <p:nvPr/>
          </p:nvSpPr>
          <p:spPr bwMode="auto">
            <a:xfrm rot="5400000">
              <a:off x="3906191"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3" name="Rectangle 422">
              <a:extLst>
                <a:ext uri="{FF2B5EF4-FFF2-40B4-BE49-F238E27FC236}">
                  <a16:creationId xmlns="" xmlns:a16="http://schemas.microsoft.com/office/drawing/2014/main" id="{F4238F64-5048-4FF4-B6AC-00E56A0A3CBF}"/>
                </a:ext>
              </a:extLst>
            </p:cNvPr>
            <p:cNvSpPr>
              <a:spLocks noChangeArrowheads="1"/>
            </p:cNvSpPr>
            <p:nvPr/>
          </p:nvSpPr>
          <p:spPr bwMode="auto">
            <a:xfrm rot="5400000">
              <a:off x="4067732"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4" name="Rectangle 422">
              <a:extLst>
                <a:ext uri="{FF2B5EF4-FFF2-40B4-BE49-F238E27FC236}">
                  <a16:creationId xmlns="" xmlns:a16="http://schemas.microsoft.com/office/drawing/2014/main" id="{2D61A627-5AA7-4AB9-B8B3-2C97B32814C1}"/>
                </a:ext>
              </a:extLst>
            </p:cNvPr>
            <p:cNvSpPr>
              <a:spLocks noChangeArrowheads="1"/>
            </p:cNvSpPr>
            <p:nvPr/>
          </p:nvSpPr>
          <p:spPr bwMode="auto">
            <a:xfrm rot="5400000">
              <a:off x="4229273"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5" name="Rectangle 422">
              <a:extLst>
                <a:ext uri="{FF2B5EF4-FFF2-40B4-BE49-F238E27FC236}">
                  <a16:creationId xmlns="" xmlns:a16="http://schemas.microsoft.com/office/drawing/2014/main" id="{97419F18-6741-4B11-8B65-B37D785D5204}"/>
                </a:ext>
              </a:extLst>
            </p:cNvPr>
            <p:cNvSpPr>
              <a:spLocks noChangeArrowheads="1"/>
            </p:cNvSpPr>
            <p:nvPr/>
          </p:nvSpPr>
          <p:spPr bwMode="auto">
            <a:xfrm rot="5400000">
              <a:off x="4390813"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6" name="Rectangle 422">
              <a:extLst>
                <a:ext uri="{FF2B5EF4-FFF2-40B4-BE49-F238E27FC236}">
                  <a16:creationId xmlns="" xmlns:a16="http://schemas.microsoft.com/office/drawing/2014/main" id="{E7E0BA28-A058-4F98-B4AC-606DBBC7D0E1}"/>
                </a:ext>
              </a:extLst>
            </p:cNvPr>
            <p:cNvSpPr>
              <a:spLocks noChangeArrowheads="1"/>
            </p:cNvSpPr>
            <p:nvPr/>
          </p:nvSpPr>
          <p:spPr bwMode="auto">
            <a:xfrm rot="5400000">
              <a:off x="4552354"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7" name="Rectangle 422">
              <a:extLst>
                <a:ext uri="{FF2B5EF4-FFF2-40B4-BE49-F238E27FC236}">
                  <a16:creationId xmlns="" xmlns:a16="http://schemas.microsoft.com/office/drawing/2014/main" id="{6F9BE468-54FB-470D-B362-6CCE90E54D4B}"/>
                </a:ext>
              </a:extLst>
            </p:cNvPr>
            <p:cNvSpPr>
              <a:spLocks noChangeArrowheads="1"/>
            </p:cNvSpPr>
            <p:nvPr/>
          </p:nvSpPr>
          <p:spPr bwMode="auto">
            <a:xfrm rot="5400000">
              <a:off x="4713895"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8" name="Rectangle 422">
              <a:extLst>
                <a:ext uri="{FF2B5EF4-FFF2-40B4-BE49-F238E27FC236}">
                  <a16:creationId xmlns="" xmlns:a16="http://schemas.microsoft.com/office/drawing/2014/main" id="{70DFE2A1-2129-42C0-B694-FE3D99A4916E}"/>
                </a:ext>
              </a:extLst>
            </p:cNvPr>
            <p:cNvSpPr>
              <a:spLocks noChangeArrowheads="1"/>
            </p:cNvSpPr>
            <p:nvPr/>
          </p:nvSpPr>
          <p:spPr bwMode="auto">
            <a:xfrm rot="5400000">
              <a:off x="4875435"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99" name="Rectangle 422">
              <a:extLst>
                <a:ext uri="{FF2B5EF4-FFF2-40B4-BE49-F238E27FC236}">
                  <a16:creationId xmlns="" xmlns:a16="http://schemas.microsoft.com/office/drawing/2014/main" id="{2ABDC982-CB0B-41B1-84D5-02711CA0DC63}"/>
                </a:ext>
              </a:extLst>
            </p:cNvPr>
            <p:cNvSpPr>
              <a:spLocks noChangeArrowheads="1"/>
            </p:cNvSpPr>
            <p:nvPr/>
          </p:nvSpPr>
          <p:spPr bwMode="auto">
            <a:xfrm rot="5400000">
              <a:off x="5036976"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00" name="Rectangle 422">
              <a:extLst>
                <a:ext uri="{FF2B5EF4-FFF2-40B4-BE49-F238E27FC236}">
                  <a16:creationId xmlns="" xmlns:a16="http://schemas.microsoft.com/office/drawing/2014/main" id="{861176F7-3A1D-490A-B90D-4C64C09079C6}"/>
                </a:ext>
              </a:extLst>
            </p:cNvPr>
            <p:cNvSpPr>
              <a:spLocks noChangeArrowheads="1"/>
            </p:cNvSpPr>
            <p:nvPr/>
          </p:nvSpPr>
          <p:spPr bwMode="auto">
            <a:xfrm rot="5400000">
              <a:off x="5198517" y="3370564"/>
              <a:ext cx="132997" cy="79798"/>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Rectangle 422">
              <a:extLst>
                <a:ext uri="{FF2B5EF4-FFF2-40B4-BE49-F238E27FC236}">
                  <a16:creationId xmlns="" xmlns:a16="http://schemas.microsoft.com/office/drawing/2014/main" id="{3F722B80-74F2-4BFD-9E24-8F7E0D6E2DEF}"/>
                </a:ext>
              </a:extLst>
            </p:cNvPr>
            <p:cNvSpPr>
              <a:spLocks noChangeArrowheads="1"/>
            </p:cNvSpPr>
            <p:nvPr/>
          </p:nvSpPr>
          <p:spPr bwMode="auto">
            <a:xfrm rot="5400000">
              <a:off x="5360058" y="3370564"/>
              <a:ext cx="132997" cy="79798"/>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Rectangle 422">
              <a:extLst>
                <a:ext uri="{FF2B5EF4-FFF2-40B4-BE49-F238E27FC236}">
                  <a16:creationId xmlns="" xmlns:a16="http://schemas.microsoft.com/office/drawing/2014/main" id="{1CDE2766-4DBC-45D6-909E-578A80C10F96}"/>
                </a:ext>
              </a:extLst>
            </p:cNvPr>
            <p:cNvSpPr>
              <a:spLocks noChangeArrowheads="1"/>
            </p:cNvSpPr>
            <p:nvPr/>
          </p:nvSpPr>
          <p:spPr bwMode="auto">
            <a:xfrm rot="5400000">
              <a:off x="5521598"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03" name="Rectangle 422">
              <a:extLst>
                <a:ext uri="{FF2B5EF4-FFF2-40B4-BE49-F238E27FC236}">
                  <a16:creationId xmlns="" xmlns:a16="http://schemas.microsoft.com/office/drawing/2014/main" id="{1F18AB34-BBCC-427F-ABAE-E96E2D16E807}"/>
                </a:ext>
              </a:extLst>
            </p:cNvPr>
            <p:cNvSpPr>
              <a:spLocks noChangeArrowheads="1"/>
            </p:cNvSpPr>
            <p:nvPr/>
          </p:nvSpPr>
          <p:spPr bwMode="auto">
            <a:xfrm rot="5400000">
              <a:off x="5651285"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grpSp>
      <p:grpSp>
        <p:nvGrpSpPr>
          <p:cNvPr id="6" name="组合 5">
            <a:extLst>
              <a:ext uri="{FF2B5EF4-FFF2-40B4-BE49-F238E27FC236}">
                <a16:creationId xmlns="" xmlns:a16="http://schemas.microsoft.com/office/drawing/2014/main" id="{3E469A08-90C9-4999-A4F2-FC73BC2E210A}"/>
              </a:ext>
            </a:extLst>
          </p:cNvPr>
          <p:cNvGrpSpPr/>
          <p:nvPr/>
        </p:nvGrpSpPr>
        <p:grpSpPr>
          <a:xfrm>
            <a:off x="3960702" y="1977734"/>
            <a:ext cx="1955576" cy="119315"/>
            <a:chOff x="3846402" y="1920584"/>
            <a:chExt cx="1955576" cy="119315"/>
          </a:xfrm>
        </p:grpSpPr>
        <p:sp>
          <p:nvSpPr>
            <p:cNvPr id="320" name="Rectangle 422">
              <a:extLst>
                <a:ext uri="{FF2B5EF4-FFF2-40B4-BE49-F238E27FC236}">
                  <a16:creationId xmlns="" xmlns:a16="http://schemas.microsoft.com/office/drawing/2014/main" id="{3932E52F-9B1F-4A72-A0DE-6625C76A86BE}"/>
                </a:ext>
              </a:extLst>
            </p:cNvPr>
            <p:cNvSpPr>
              <a:spLocks noChangeArrowheads="1"/>
            </p:cNvSpPr>
            <p:nvPr/>
          </p:nvSpPr>
          <p:spPr bwMode="auto">
            <a:xfrm rot="5400000">
              <a:off x="3822539" y="1944447"/>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Rectangle 422">
              <a:extLst>
                <a:ext uri="{FF2B5EF4-FFF2-40B4-BE49-F238E27FC236}">
                  <a16:creationId xmlns="" xmlns:a16="http://schemas.microsoft.com/office/drawing/2014/main" id="{F3E9AD03-4946-482C-9A9E-0FD73DE31EF3}"/>
                </a:ext>
              </a:extLst>
            </p:cNvPr>
            <p:cNvSpPr>
              <a:spLocks noChangeArrowheads="1"/>
            </p:cNvSpPr>
            <p:nvPr/>
          </p:nvSpPr>
          <p:spPr bwMode="auto">
            <a:xfrm rot="5400000">
              <a:off x="3967460"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2" name="Rectangle 422">
              <a:extLst>
                <a:ext uri="{FF2B5EF4-FFF2-40B4-BE49-F238E27FC236}">
                  <a16:creationId xmlns="" xmlns:a16="http://schemas.microsoft.com/office/drawing/2014/main" id="{83DFF06D-0FA3-451D-B0EE-13C395759A6C}"/>
                </a:ext>
              </a:extLst>
            </p:cNvPr>
            <p:cNvSpPr>
              <a:spLocks noChangeArrowheads="1"/>
            </p:cNvSpPr>
            <p:nvPr/>
          </p:nvSpPr>
          <p:spPr bwMode="auto">
            <a:xfrm rot="5400000">
              <a:off x="4112382"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3" name="Rectangle 422">
              <a:extLst>
                <a:ext uri="{FF2B5EF4-FFF2-40B4-BE49-F238E27FC236}">
                  <a16:creationId xmlns="" xmlns:a16="http://schemas.microsoft.com/office/drawing/2014/main" id="{3D4928DD-83D5-412C-9CA4-C86787D43D1E}"/>
                </a:ext>
              </a:extLst>
            </p:cNvPr>
            <p:cNvSpPr>
              <a:spLocks noChangeArrowheads="1"/>
            </p:cNvSpPr>
            <p:nvPr/>
          </p:nvSpPr>
          <p:spPr bwMode="auto">
            <a:xfrm rot="5400000">
              <a:off x="4257305"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4" name="Rectangle 422">
              <a:extLst>
                <a:ext uri="{FF2B5EF4-FFF2-40B4-BE49-F238E27FC236}">
                  <a16:creationId xmlns="" xmlns:a16="http://schemas.microsoft.com/office/drawing/2014/main" id="{ACD95829-2241-482C-A653-704DE75CF9B4}"/>
                </a:ext>
              </a:extLst>
            </p:cNvPr>
            <p:cNvSpPr>
              <a:spLocks noChangeArrowheads="1"/>
            </p:cNvSpPr>
            <p:nvPr/>
          </p:nvSpPr>
          <p:spPr bwMode="auto">
            <a:xfrm rot="5400000">
              <a:off x="4402226"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5" name="Rectangle 422">
              <a:extLst>
                <a:ext uri="{FF2B5EF4-FFF2-40B4-BE49-F238E27FC236}">
                  <a16:creationId xmlns="" xmlns:a16="http://schemas.microsoft.com/office/drawing/2014/main" id="{5C97C1F2-05E4-46E0-9CC7-30EFB3C5FC56}"/>
                </a:ext>
              </a:extLst>
            </p:cNvPr>
            <p:cNvSpPr>
              <a:spLocks noChangeArrowheads="1"/>
            </p:cNvSpPr>
            <p:nvPr/>
          </p:nvSpPr>
          <p:spPr bwMode="auto">
            <a:xfrm rot="5400000">
              <a:off x="4547149"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6" name="Rectangle 422">
              <a:extLst>
                <a:ext uri="{FF2B5EF4-FFF2-40B4-BE49-F238E27FC236}">
                  <a16:creationId xmlns="" xmlns:a16="http://schemas.microsoft.com/office/drawing/2014/main" id="{E0B0A477-C570-41B6-A8B4-34A21B92981C}"/>
                </a:ext>
              </a:extLst>
            </p:cNvPr>
            <p:cNvSpPr>
              <a:spLocks noChangeArrowheads="1"/>
            </p:cNvSpPr>
            <p:nvPr/>
          </p:nvSpPr>
          <p:spPr bwMode="auto">
            <a:xfrm rot="5400000">
              <a:off x="4692071"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7" name="Rectangle 422">
              <a:extLst>
                <a:ext uri="{FF2B5EF4-FFF2-40B4-BE49-F238E27FC236}">
                  <a16:creationId xmlns="" xmlns:a16="http://schemas.microsoft.com/office/drawing/2014/main" id="{0887B06C-9EB0-41BF-9B69-518A6A35EAF3}"/>
                </a:ext>
              </a:extLst>
            </p:cNvPr>
            <p:cNvSpPr>
              <a:spLocks noChangeArrowheads="1"/>
            </p:cNvSpPr>
            <p:nvPr/>
          </p:nvSpPr>
          <p:spPr bwMode="auto">
            <a:xfrm rot="5400000">
              <a:off x="4836993"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8" name="Rectangle 422">
              <a:extLst>
                <a:ext uri="{FF2B5EF4-FFF2-40B4-BE49-F238E27FC236}">
                  <a16:creationId xmlns="" xmlns:a16="http://schemas.microsoft.com/office/drawing/2014/main" id="{AF9CAA95-09B2-4617-91BE-A646EEA0BD79}"/>
                </a:ext>
              </a:extLst>
            </p:cNvPr>
            <p:cNvSpPr>
              <a:spLocks noChangeArrowheads="1"/>
            </p:cNvSpPr>
            <p:nvPr/>
          </p:nvSpPr>
          <p:spPr bwMode="auto">
            <a:xfrm rot="5400000">
              <a:off x="4981915"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29" name="Rectangle 422">
              <a:extLst>
                <a:ext uri="{FF2B5EF4-FFF2-40B4-BE49-F238E27FC236}">
                  <a16:creationId xmlns="" xmlns:a16="http://schemas.microsoft.com/office/drawing/2014/main" id="{D31C51C4-BBB2-48DB-99E1-38E1F996318D}"/>
                </a:ext>
              </a:extLst>
            </p:cNvPr>
            <p:cNvSpPr>
              <a:spLocks noChangeArrowheads="1"/>
            </p:cNvSpPr>
            <p:nvPr/>
          </p:nvSpPr>
          <p:spPr bwMode="auto">
            <a:xfrm rot="5400000">
              <a:off x="5126837"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30" name="Rectangle 422">
              <a:extLst>
                <a:ext uri="{FF2B5EF4-FFF2-40B4-BE49-F238E27FC236}">
                  <a16:creationId xmlns="" xmlns:a16="http://schemas.microsoft.com/office/drawing/2014/main" id="{1A9D6A45-2C50-475C-9462-93E417A3CFE7}"/>
                </a:ext>
              </a:extLst>
            </p:cNvPr>
            <p:cNvSpPr>
              <a:spLocks noChangeArrowheads="1"/>
            </p:cNvSpPr>
            <p:nvPr/>
          </p:nvSpPr>
          <p:spPr bwMode="auto">
            <a:xfrm rot="5400000">
              <a:off x="5271759"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31" name="Rectangle 422">
              <a:extLst>
                <a:ext uri="{FF2B5EF4-FFF2-40B4-BE49-F238E27FC236}">
                  <a16:creationId xmlns="" xmlns:a16="http://schemas.microsoft.com/office/drawing/2014/main" id="{324B9A60-609B-40FA-B233-0B641574DCC9}"/>
                </a:ext>
              </a:extLst>
            </p:cNvPr>
            <p:cNvSpPr>
              <a:spLocks noChangeArrowheads="1"/>
            </p:cNvSpPr>
            <p:nvPr/>
          </p:nvSpPr>
          <p:spPr bwMode="auto">
            <a:xfrm rot="5400000">
              <a:off x="5416681"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32" name="Rectangle 422">
              <a:extLst>
                <a:ext uri="{FF2B5EF4-FFF2-40B4-BE49-F238E27FC236}">
                  <a16:creationId xmlns="" xmlns:a16="http://schemas.microsoft.com/office/drawing/2014/main" id="{18FE2A6B-C28D-48FD-ACDE-D501E25349E3}"/>
                </a:ext>
              </a:extLst>
            </p:cNvPr>
            <p:cNvSpPr>
              <a:spLocks noChangeArrowheads="1"/>
            </p:cNvSpPr>
            <p:nvPr/>
          </p:nvSpPr>
          <p:spPr bwMode="auto">
            <a:xfrm rot="5400000">
              <a:off x="5561603" y="1944447"/>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33" name="Rectangle 422">
              <a:extLst>
                <a:ext uri="{FF2B5EF4-FFF2-40B4-BE49-F238E27FC236}">
                  <a16:creationId xmlns="" xmlns:a16="http://schemas.microsoft.com/office/drawing/2014/main" id="{C01279E6-AE80-4205-A602-7401595BA92D}"/>
                </a:ext>
              </a:extLst>
            </p:cNvPr>
            <p:cNvSpPr>
              <a:spLocks noChangeArrowheads="1"/>
            </p:cNvSpPr>
            <p:nvPr/>
          </p:nvSpPr>
          <p:spPr bwMode="auto">
            <a:xfrm rot="5400000">
              <a:off x="5706526" y="1944447"/>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a:extLst>
              <a:ext uri="{FF2B5EF4-FFF2-40B4-BE49-F238E27FC236}">
                <a16:creationId xmlns="" xmlns:a16="http://schemas.microsoft.com/office/drawing/2014/main" id="{5755B49D-2377-45F6-AF00-787AF96DEE97}"/>
              </a:ext>
            </a:extLst>
          </p:cNvPr>
          <p:cNvGrpSpPr/>
          <p:nvPr/>
        </p:nvGrpSpPr>
        <p:grpSpPr>
          <a:xfrm>
            <a:off x="3960702" y="4087254"/>
            <a:ext cx="4419250" cy="119315"/>
            <a:chOff x="3846402" y="4115829"/>
            <a:chExt cx="4419250" cy="119315"/>
          </a:xfrm>
        </p:grpSpPr>
        <p:sp>
          <p:nvSpPr>
            <p:cNvPr id="234" name="Rectangle 422">
              <a:extLst>
                <a:ext uri="{FF2B5EF4-FFF2-40B4-BE49-F238E27FC236}">
                  <a16:creationId xmlns="" xmlns:a16="http://schemas.microsoft.com/office/drawing/2014/main" id="{244F146B-4708-4F26-996D-3EBA35F8D014}"/>
                </a:ext>
              </a:extLst>
            </p:cNvPr>
            <p:cNvSpPr>
              <a:spLocks noChangeArrowheads="1"/>
            </p:cNvSpPr>
            <p:nvPr/>
          </p:nvSpPr>
          <p:spPr bwMode="auto">
            <a:xfrm rot="5400000">
              <a:off x="3822539" y="4139692"/>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Rectangle 422">
              <a:extLst>
                <a:ext uri="{FF2B5EF4-FFF2-40B4-BE49-F238E27FC236}">
                  <a16:creationId xmlns="" xmlns:a16="http://schemas.microsoft.com/office/drawing/2014/main" id="{CB655EA4-D796-425F-9730-44557C4DDC91}"/>
                </a:ext>
              </a:extLst>
            </p:cNvPr>
            <p:cNvSpPr>
              <a:spLocks noChangeArrowheads="1"/>
            </p:cNvSpPr>
            <p:nvPr/>
          </p:nvSpPr>
          <p:spPr bwMode="auto">
            <a:xfrm rot="5400000">
              <a:off x="3967460"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36" name="Rectangle 422">
              <a:extLst>
                <a:ext uri="{FF2B5EF4-FFF2-40B4-BE49-F238E27FC236}">
                  <a16:creationId xmlns="" xmlns:a16="http://schemas.microsoft.com/office/drawing/2014/main" id="{881F99C1-F83B-4510-B374-A6DDB1399555}"/>
                </a:ext>
              </a:extLst>
            </p:cNvPr>
            <p:cNvSpPr>
              <a:spLocks noChangeArrowheads="1"/>
            </p:cNvSpPr>
            <p:nvPr/>
          </p:nvSpPr>
          <p:spPr bwMode="auto">
            <a:xfrm rot="5400000">
              <a:off x="4112382"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37" name="Rectangle 422">
              <a:extLst>
                <a:ext uri="{FF2B5EF4-FFF2-40B4-BE49-F238E27FC236}">
                  <a16:creationId xmlns="" xmlns:a16="http://schemas.microsoft.com/office/drawing/2014/main" id="{479BC8EA-926A-4679-A982-A5E9D045F9BA}"/>
                </a:ext>
              </a:extLst>
            </p:cNvPr>
            <p:cNvSpPr>
              <a:spLocks noChangeArrowheads="1"/>
            </p:cNvSpPr>
            <p:nvPr/>
          </p:nvSpPr>
          <p:spPr bwMode="auto">
            <a:xfrm rot="5400000">
              <a:off x="4257305"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38" name="Rectangle 422">
              <a:extLst>
                <a:ext uri="{FF2B5EF4-FFF2-40B4-BE49-F238E27FC236}">
                  <a16:creationId xmlns="" xmlns:a16="http://schemas.microsoft.com/office/drawing/2014/main" id="{D7A985C7-23BE-4AFD-944C-91CF793C9F3C}"/>
                </a:ext>
              </a:extLst>
            </p:cNvPr>
            <p:cNvSpPr>
              <a:spLocks noChangeArrowheads="1"/>
            </p:cNvSpPr>
            <p:nvPr/>
          </p:nvSpPr>
          <p:spPr bwMode="auto">
            <a:xfrm rot="5400000">
              <a:off x="4402226"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39" name="Rectangle 422">
              <a:extLst>
                <a:ext uri="{FF2B5EF4-FFF2-40B4-BE49-F238E27FC236}">
                  <a16:creationId xmlns="" xmlns:a16="http://schemas.microsoft.com/office/drawing/2014/main" id="{0E08FD8D-DC44-4E7A-BAAF-FC43578F0002}"/>
                </a:ext>
              </a:extLst>
            </p:cNvPr>
            <p:cNvSpPr>
              <a:spLocks noChangeArrowheads="1"/>
            </p:cNvSpPr>
            <p:nvPr/>
          </p:nvSpPr>
          <p:spPr bwMode="auto">
            <a:xfrm rot="5400000">
              <a:off x="4547149"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0" name="Rectangle 422">
              <a:extLst>
                <a:ext uri="{FF2B5EF4-FFF2-40B4-BE49-F238E27FC236}">
                  <a16:creationId xmlns="" xmlns:a16="http://schemas.microsoft.com/office/drawing/2014/main" id="{01F8E42F-24A9-481B-AAB7-3CD1055E9C85}"/>
                </a:ext>
              </a:extLst>
            </p:cNvPr>
            <p:cNvSpPr>
              <a:spLocks noChangeArrowheads="1"/>
            </p:cNvSpPr>
            <p:nvPr/>
          </p:nvSpPr>
          <p:spPr bwMode="auto">
            <a:xfrm rot="5400000">
              <a:off x="4692071"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1" name="Rectangle 422">
              <a:extLst>
                <a:ext uri="{FF2B5EF4-FFF2-40B4-BE49-F238E27FC236}">
                  <a16:creationId xmlns="" xmlns:a16="http://schemas.microsoft.com/office/drawing/2014/main" id="{3AA3CE19-69FF-4320-847A-1FB951B1F9EF}"/>
                </a:ext>
              </a:extLst>
            </p:cNvPr>
            <p:cNvSpPr>
              <a:spLocks noChangeArrowheads="1"/>
            </p:cNvSpPr>
            <p:nvPr/>
          </p:nvSpPr>
          <p:spPr bwMode="auto">
            <a:xfrm rot="5400000">
              <a:off x="4836993"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2" name="Rectangle 422">
              <a:extLst>
                <a:ext uri="{FF2B5EF4-FFF2-40B4-BE49-F238E27FC236}">
                  <a16:creationId xmlns="" xmlns:a16="http://schemas.microsoft.com/office/drawing/2014/main" id="{378FE17B-081A-444E-A8B0-11653B3FFDB1}"/>
                </a:ext>
              </a:extLst>
            </p:cNvPr>
            <p:cNvSpPr>
              <a:spLocks noChangeArrowheads="1"/>
            </p:cNvSpPr>
            <p:nvPr/>
          </p:nvSpPr>
          <p:spPr bwMode="auto">
            <a:xfrm rot="5400000">
              <a:off x="4981915"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3" name="Rectangle 422">
              <a:extLst>
                <a:ext uri="{FF2B5EF4-FFF2-40B4-BE49-F238E27FC236}">
                  <a16:creationId xmlns="" xmlns:a16="http://schemas.microsoft.com/office/drawing/2014/main" id="{AADADCFD-43A5-4352-8575-1FA0698CC1BF}"/>
                </a:ext>
              </a:extLst>
            </p:cNvPr>
            <p:cNvSpPr>
              <a:spLocks noChangeArrowheads="1"/>
            </p:cNvSpPr>
            <p:nvPr/>
          </p:nvSpPr>
          <p:spPr bwMode="auto">
            <a:xfrm rot="5400000">
              <a:off x="5126837"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4" name="Rectangle 422">
              <a:extLst>
                <a:ext uri="{FF2B5EF4-FFF2-40B4-BE49-F238E27FC236}">
                  <a16:creationId xmlns="" xmlns:a16="http://schemas.microsoft.com/office/drawing/2014/main" id="{C1BC2417-6950-4CF6-B285-95B9CDA030C4}"/>
                </a:ext>
              </a:extLst>
            </p:cNvPr>
            <p:cNvSpPr>
              <a:spLocks noChangeArrowheads="1"/>
            </p:cNvSpPr>
            <p:nvPr/>
          </p:nvSpPr>
          <p:spPr bwMode="auto">
            <a:xfrm rot="5400000">
              <a:off x="5271759"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5" name="Rectangle 422">
              <a:extLst>
                <a:ext uri="{FF2B5EF4-FFF2-40B4-BE49-F238E27FC236}">
                  <a16:creationId xmlns="" xmlns:a16="http://schemas.microsoft.com/office/drawing/2014/main" id="{172BA833-BAD7-471A-9EC0-38594821D006}"/>
                </a:ext>
              </a:extLst>
            </p:cNvPr>
            <p:cNvSpPr>
              <a:spLocks noChangeArrowheads="1"/>
            </p:cNvSpPr>
            <p:nvPr/>
          </p:nvSpPr>
          <p:spPr bwMode="auto">
            <a:xfrm rot="5400000">
              <a:off x="5416681"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6" name="Rectangle 422">
              <a:extLst>
                <a:ext uri="{FF2B5EF4-FFF2-40B4-BE49-F238E27FC236}">
                  <a16:creationId xmlns="" xmlns:a16="http://schemas.microsoft.com/office/drawing/2014/main" id="{785C23A2-E38B-47E4-B913-862B518E4F20}"/>
                </a:ext>
              </a:extLst>
            </p:cNvPr>
            <p:cNvSpPr>
              <a:spLocks noChangeArrowheads="1"/>
            </p:cNvSpPr>
            <p:nvPr/>
          </p:nvSpPr>
          <p:spPr bwMode="auto">
            <a:xfrm rot="5400000">
              <a:off x="5561603"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47" name="Rectangle 422">
              <a:extLst>
                <a:ext uri="{FF2B5EF4-FFF2-40B4-BE49-F238E27FC236}">
                  <a16:creationId xmlns="" xmlns:a16="http://schemas.microsoft.com/office/drawing/2014/main" id="{7A7598DF-C498-4927-9127-78693F02471B}"/>
                </a:ext>
              </a:extLst>
            </p:cNvPr>
            <p:cNvSpPr>
              <a:spLocks noChangeArrowheads="1"/>
            </p:cNvSpPr>
            <p:nvPr/>
          </p:nvSpPr>
          <p:spPr bwMode="auto">
            <a:xfrm rot="5400000">
              <a:off x="5706526" y="4139692"/>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Rectangle 422">
              <a:extLst>
                <a:ext uri="{FF2B5EF4-FFF2-40B4-BE49-F238E27FC236}">
                  <a16:creationId xmlns="" xmlns:a16="http://schemas.microsoft.com/office/drawing/2014/main" id="{C6C5C2D5-7748-4C4E-8968-DD1DBCF29C72}"/>
                </a:ext>
              </a:extLst>
            </p:cNvPr>
            <p:cNvSpPr>
              <a:spLocks noChangeArrowheads="1"/>
            </p:cNvSpPr>
            <p:nvPr/>
          </p:nvSpPr>
          <p:spPr bwMode="auto">
            <a:xfrm rot="5400000">
              <a:off x="5851448" y="4139692"/>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Rectangle 422">
              <a:extLst>
                <a:ext uri="{FF2B5EF4-FFF2-40B4-BE49-F238E27FC236}">
                  <a16:creationId xmlns="" xmlns:a16="http://schemas.microsoft.com/office/drawing/2014/main" id="{481F14C9-6D28-46AF-920B-4F6507DFF59A}"/>
                </a:ext>
              </a:extLst>
            </p:cNvPr>
            <p:cNvSpPr>
              <a:spLocks noChangeArrowheads="1"/>
            </p:cNvSpPr>
            <p:nvPr/>
          </p:nvSpPr>
          <p:spPr bwMode="auto">
            <a:xfrm rot="5400000">
              <a:off x="5996369"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0" name="Rectangle 422">
              <a:extLst>
                <a:ext uri="{FF2B5EF4-FFF2-40B4-BE49-F238E27FC236}">
                  <a16:creationId xmlns="" xmlns:a16="http://schemas.microsoft.com/office/drawing/2014/main" id="{270CB35B-1BF8-4550-B8C0-0D46DC15127F}"/>
                </a:ext>
              </a:extLst>
            </p:cNvPr>
            <p:cNvSpPr>
              <a:spLocks noChangeArrowheads="1"/>
            </p:cNvSpPr>
            <p:nvPr/>
          </p:nvSpPr>
          <p:spPr bwMode="auto">
            <a:xfrm rot="5400000">
              <a:off x="6141292"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1" name="Rectangle 422">
              <a:extLst>
                <a:ext uri="{FF2B5EF4-FFF2-40B4-BE49-F238E27FC236}">
                  <a16:creationId xmlns="" xmlns:a16="http://schemas.microsoft.com/office/drawing/2014/main" id="{542E84B8-ADA2-495E-9856-91AA97768135}"/>
                </a:ext>
              </a:extLst>
            </p:cNvPr>
            <p:cNvSpPr>
              <a:spLocks noChangeArrowheads="1"/>
            </p:cNvSpPr>
            <p:nvPr/>
          </p:nvSpPr>
          <p:spPr bwMode="auto">
            <a:xfrm rot="5400000">
              <a:off x="6286214"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2" name="Rectangle 422">
              <a:extLst>
                <a:ext uri="{FF2B5EF4-FFF2-40B4-BE49-F238E27FC236}">
                  <a16:creationId xmlns="" xmlns:a16="http://schemas.microsoft.com/office/drawing/2014/main" id="{32CCAF8C-833D-402C-AEF6-797610505DA3}"/>
                </a:ext>
              </a:extLst>
            </p:cNvPr>
            <p:cNvSpPr>
              <a:spLocks noChangeArrowheads="1"/>
            </p:cNvSpPr>
            <p:nvPr/>
          </p:nvSpPr>
          <p:spPr bwMode="auto">
            <a:xfrm rot="5400000">
              <a:off x="6431135"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3" name="Rectangle 422">
              <a:extLst>
                <a:ext uri="{FF2B5EF4-FFF2-40B4-BE49-F238E27FC236}">
                  <a16:creationId xmlns="" xmlns:a16="http://schemas.microsoft.com/office/drawing/2014/main" id="{145A4454-2D02-4D9B-A1E3-E7477ECEBCB0}"/>
                </a:ext>
              </a:extLst>
            </p:cNvPr>
            <p:cNvSpPr>
              <a:spLocks noChangeArrowheads="1"/>
            </p:cNvSpPr>
            <p:nvPr/>
          </p:nvSpPr>
          <p:spPr bwMode="auto">
            <a:xfrm rot="5400000">
              <a:off x="6576058"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4" name="Rectangle 422">
              <a:extLst>
                <a:ext uri="{FF2B5EF4-FFF2-40B4-BE49-F238E27FC236}">
                  <a16:creationId xmlns="" xmlns:a16="http://schemas.microsoft.com/office/drawing/2014/main" id="{554B01F4-7D94-495B-BF89-7BCF857B7B7F}"/>
                </a:ext>
              </a:extLst>
            </p:cNvPr>
            <p:cNvSpPr>
              <a:spLocks noChangeArrowheads="1"/>
            </p:cNvSpPr>
            <p:nvPr/>
          </p:nvSpPr>
          <p:spPr bwMode="auto">
            <a:xfrm rot="5400000">
              <a:off x="6720980"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5" name="Rectangle 422">
              <a:extLst>
                <a:ext uri="{FF2B5EF4-FFF2-40B4-BE49-F238E27FC236}">
                  <a16:creationId xmlns="" xmlns:a16="http://schemas.microsoft.com/office/drawing/2014/main" id="{0395C3EA-953E-4EA9-A32B-D06144000AC0}"/>
                </a:ext>
              </a:extLst>
            </p:cNvPr>
            <p:cNvSpPr>
              <a:spLocks noChangeArrowheads="1"/>
            </p:cNvSpPr>
            <p:nvPr/>
          </p:nvSpPr>
          <p:spPr bwMode="auto">
            <a:xfrm rot="5400000">
              <a:off x="6865902"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6" name="Rectangle 422">
              <a:extLst>
                <a:ext uri="{FF2B5EF4-FFF2-40B4-BE49-F238E27FC236}">
                  <a16:creationId xmlns="" xmlns:a16="http://schemas.microsoft.com/office/drawing/2014/main" id="{2B6E1799-FE74-49F8-9072-5282510C0996}"/>
                </a:ext>
              </a:extLst>
            </p:cNvPr>
            <p:cNvSpPr>
              <a:spLocks noChangeArrowheads="1"/>
            </p:cNvSpPr>
            <p:nvPr/>
          </p:nvSpPr>
          <p:spPr bwMode="auto">
            <a:xfrm rot="5400000">
              <a:off x="7010824"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7" name="Rectangle 422">
              <a:extLst>
                <a:ext uri="{FF2B5EF4-FFF2-40B4-BE49-F238E27FC236}">
                  <a16:creationId xmlns="" xmlns:a16="http://schemas.microsoft.com/office/drawing/2014/main" id="{078B3B6E-73CF-4073-A0AB-C09C021850E4}"/>
                </a:ext>
              </a:extLst>
            </p:cNvPr>
            <p:cNvSpPr>
              <a:spLocks noChangeArrowheads="1"/>
            </p:cNvSpPr>
            <p:nvPr/>
          </p:nvSpPr>
          <p:spPr bwMode="auto">
            <a:xfrm rot="5400000">
              <a:off x="7155746"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8" name="Rectangle 422">
              <a:extLst>
                <a:ext uri="{FF2B5EF4-FFF2-40B4-BE49-F238E27FC236}">
                  <a16:creationId xmlns="" xmlns:a16="http://schemas.microsoft.com/office/drawing/2014/main" id="{E9886EEF-88FE-4E7E-8564-03253C267E20}"/>
                </a:ext>
              </a:extLst>
            </p:cNvPr>
            <p:cNvSpPr>
              <a:spLocks noChangeArrowheads="1"/>
            </p:cNvSpPr>
            <p:nvPr/>
          </p:nvSpPr>
          <p:spPr bwMode="auto">
            <a:xfrm rot="5400000">
              <a:off x="7300669"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59" name="Rectangle 422">
              <a:extLst>
                <a:ext uri="{FF2B5EF4-FFF2-40B4-BE49-F238E27FC236}">
                  <a16:creationId xmlns="" xmlns:a16="http://schemas.microsoft.com/office/drawing/2014/main" id="{D3EDD9EC-9241-444B-B289-7D91AFFB7938}"/>
                </a:ext>
              </a:extLst>
            </p:cNvPr>
            <p:cNvSpPr>
              <a:spLocks noChangeArrowheads="1"/>
            </p:cNvSpPr>
            <p:nvPr/>
          </p:nvSpPr>
          <p:spPr bwMode="auto">
            <a:xfrm rot="5400000">
              <a:off x="7445590"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60" name="Rectangle 422">
              <a:extLst>
                <a:ext uri="{FF2B5EF4-FFF2-40B4-BE49-F238E27FC236}">
                  <a16:creationId xmlns="" xmlns:a16="http://schemas.microsoft.com/office/drawing/2014/main" id="{F3748F03-7DC1-4D40-8A72-12C7EE961982}"/>
                </a:ext>
              </a:extLst>
            </p:cNvPr>
            <p:cNvSpPr>
              <a:spLocks noChangeArrowheads="1"/>
            </p:cNvSpPr>
            <p:nvPr/>
          </p:nvSpPr>
          <p:spPr bwMode="auto">
            <a:xfrm rot="5400000">
              <a:off x="7590512" y="4139692"/>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61" name="Rectangle 422">
              <a:extLst>
                <a:ext uri="{FF2B5EF4-FFF2-40B4-BE49-F238E27FC236}">
                  <a16:creationId xmlns="" xmlns:a16="http://schemas.microsoft.com/office/drawing/2014/main" id="{F3FB4508-1270-4364-83E9-BDE29214FDD2}"/>
                </a:ext>
              </a:extLst>
            </p:cNvPr>
            <p:cNvSpPr>
              <a:spLocks noChangeArrowheads="1"/>
            </p:cNvSpPr>
            <p:nvPr/>
          </p:nvSpPr>
          <p:spPr bwMode="auto">
            <a:xfrm rot="5400000">
              <a:off x="7735435" y="4139692"/>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Rectangle 422">
              <a:extLst>
                <a:ext uri="{FF2B5EF4-FFF2-40B4-BE49-F238E27FC236}">
                  <a16:creationId xmlns="" xmlns:a16="http://schemas.microsoft.com/office/drawing/2014/main" id="{B3502014-0A90-434C-8108-DA721EE5AFE9}"/>
                </a:ext>
              </a:extLst>
            </p:cNvPr>
            <p:cNvSpPr>
              <a:spLocks noChangeArrowheads="1"/>
            </p:cNvSpPr>
            <p:nvPr/>
          </p:nvSpPr>
          <p:spPr bwMode="auto">
            <a:xfrm rot="5400000">
              <a:off x="8025278" y="4139692"/>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Rectangle 422">
              <a:extLst>
                <a:ext uri="{FF2B5EF4-FFF2-40B4-BE49-F238E27FC236}">
                  <a16:creationId xmlns="" xmlns:a16="http://schemas.microsoft.com/office/drawing/2014/main" id="{8A4BE3D5-0D3B-4B12-B661-30B5EB9F1397}"/>
                </a:ext>
              </a:extLst>
            </p:cNvPr>
            <p:cNvSpPr>
              <a:spLocks noChangeArrowheads="1"/>
            </p:cNvSpPr>
            <p:nvPr/>
          </p:nvSpPr>
          <p:spPr bwMode="auto">
            <a:xfrm rot="5400000">
              <a:off x="7880357" y="4139692"/>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Rectangle 422">
              <a:extLst>
                <a:ext uri="{FF2B5EF4-FFF2-40B4-BE49-F238E27FC236}">
                  <a16:creationId xmlns="" xmlns:a16="http://schemas.microsoft.com/office/drawing/2014/main" id="{5D9E24D7-4425-43AB-BFC7-63F37362BB8F}"/>
                </a:ext>
              </a:extLst>
            </p:cNvPr>
            <p:cNvSpPr>
              <a:spLocks noChangeArrowheads="1"/>
            </p:cNvSpPr>
            <p:nvPr/>
          </p:nvSpPr>
          <p:spPr bwMode="auto">
            <a:xfrm rot="5400000">
              <a:off x="8170200" y="4139692"/>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a:extLst>
              <a:ext uri="{FF2B5EF4-FFF2-40B4-BE49-F238E27FC236}">
                <a16:creationId xmlns="" xmlns:a16="http://schemas.microsoft.com/office/drawing/2014/main" id="{A3042F9B-D3BC-45D2-8533-F2D05D84B635}"/>
              </a:ext>
            </a:extLst>
          </p:cNvPr>
          <p:cNvGrpSpPr/>
          <p:nvPr/>
        </p:nvGrpSpPr>
        <p:grpSpPr>
          <a:xfrm>
            <a:off x="3960702" y="3552082"/>
            <a:ext cx="3114952" cy="119315"/>
            <a:chOff x="3846402" y="3571132"/>
            <a:chExt cx="3114952" cy="119315"/>
          </a:xfrm>
        </p:grpSpPr>
        <p:sp>
          <p:nvSpPr>
            <p:cNvPr id="265" name="Rectangle 422">
              <a:extLst>
                <a:ext uri="{FF2B5EF4-FFF2-40B4-BE49-F238E27FC236}">
                  <a16:creationId xmlns="" xmlns:a16="http://schemas.microsoft.com/office/drawing/2014/main" id="{ADCCA6A6-9F52-4F5D-BA38-DD668FA0D5A7}"/>
                </a:ext>
              </a:extLst>
            </p:cNvPr>
            <p:cNvSpPr>
              <a:spLocks noChangeArrowheads="1"/>
            </p:cNvSpPr>
            <p:nvPr/>
          </p:nvSpPr>
          <p:spPr bwMode="auto">
            <a:xfrm rot="5400000">
              <a:off x="3822539" y="3594995"/>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Rectangle 422">
              <a:extLst>
                <a:ext uri="{FF2B5EF4-FFF2-40B4-BE49-F238E27FC236}">
                  <a16:creationId xmlns="" xmlns:a16="http://schemas.microsoft.com/office/drawing/2014/main" id="{694F0DB5-64D6-4920-BFD4-0FE910E1528A}"/>
                </a:ext>
              </a:extLst>
            </p:cNvPr>
            <p:cNvSpPr>
              <a:spLocks noChangeArrowheads="1"/>
            </p:cNvSpPr>
            <p:nvPr/>
          </p:nvSpPr>
          <p:spPr bwMode="auto">
            <a:xfrm rot="5400000">
              <a:off x="3967460"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67" name="Rectangle 422">
              <a:extLst>
                <a:ext uri="{FF2B5EF4-FFF2-40B4-BE49-F238E27FC236}">
                  <a16:creationId xmlns="" xmlns:a16="http://schemas.microsoft.com/office/drawing/2014/main" id="{BA5442A8-54BA-4F6A-A35B-AC8CA82C38E9}"/>
                </a:ext>
              </a:extLst>
            </p:cNvPr>
            <p:cNvSpPr>
              <a:spLocks noChangeArrowheads="1"/>
            </p:cNvSpPr>
            <p:nvPr/>
          </p:nvSpPr>
          <p:spPr bwMode="auto">
            <a:xfrm rot="5400000">
              <a:off x="4112382"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68" name="Rectangle 422">
              <a:extLst>
                <a:ext uri="{FF2B5EF4-FFF2-40B4-BE49-F238E27FC236}">
                  <a16:creationId xmlns="" xmlns:a16="http://schemas.microsoft.com/office/drawing/2014/main" id="{3636FE85-11B6-434A-90E7-7F67935D9692}"/>
                </a:ext>
              </a:extLst>
            </p:cNvPr>
            <p:cNvSpPr>
              <a:spLocks noChangeArrowheads="1"/>
            </p:cNvSpPr>
            <p:nvPr/>
          </p:nvSpPr>
          <p:spPr bwMode="auto">
            <a:xfrm rot="5400000">
              <a:off x="4257305"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69" name="Rectangle 422">
              <a:extLst>
                <a:ext uri="{FF2B5EF4-FFF2-40B4-BE49-F238E27FC236}">
                  <a16:creationId xmlns="" xmlns:a16="http://schemas.microsoft.com/office/drawing/2014/main" id="{7866C9A3-7ADF-41FB-9071-D9E4CAA6DD8F}"/>
                </a:ext>
              </a:extLst>
            </p:cNvPr>
            <p:cNvSpPr>
              <a:spLocks noChangeArrowheads="1"/>
            </p:cNvSpPr>
            <p:nvPr/>
          </p:nvSpPr>
          <p:spPr bwMode="auto">
            <a:xfrm rot="5400000">
              <a:off x="4402226"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0" name="Rectangle 422">
              <a:extLst>
                <a:ext uri="{FF2B5EF4-FFF2-40B4-BE49-F238E27FC236}">
                  <a16:creationId xmlns="" xmlns:a16="http://schemas.microsoft.com/office/drawing/2014/main" id="{DAF19AC7-4EF4-4ABE-94B8-42A364C53293}"/>
                </a:ext>
              </a:extLst>
            </p:cNvPr>
            <p:cNvSpPr>
              <a:spLocks noChangeArrowheads="1"/>
            </p:cNvSpPr>
            <p:nvPr/>
          </p:nvSpPr>
          <p:spPr bwMode="auto">
            <a:xfrm rot="5400000">
              <a:off x="4547149"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1" name="Rectangle 422">
              <a:extLst>
                <a:ext uri="{FF2B5EF4-FFF2-40B4-BE49-F238E27FC236}">
                  <a16:creationId xmlns="" xmlns:a16="http://schemas.microsoft.com/office/drawing/2014/main" id="{33EF39D2-7B1D-41CE-A19A-30F0156722D6}"/>
                </a:ext>
              </a:extLst>
            </p:cNvPr>
            <p:cNvSpPr>
              <a:spLocks noChangeArrowheads="1"/>
            </p:cNvSpPr>
            <p:nvPr/>
          </p:nvSpPr>
          <p:spPr bwMode="auto">
            <a:xfrm rot="5400000">
              <a:off x="4692071"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2" name="Rectangle 422">
              <a:extLst>
                <a:ext uri="{FF2B5EF4-FFF2-40B4-BE49-F238E27FC236}">
                  <a16:creationId xmlns="" xmlns:a16="http://schemas.microsoft.com/office/drawing/2014/main" id="{9CE77BCD-8A75-44FA-BCE6-0B1C643B4F62}"/>
                </a:ext>
              </a:extLst>
            </p:cNvPr>
            <p:cNvSpPr>
              <a:spLocks noChangeArrowheads="1"/>
            </p:cNvSpPr>
            <p:nvPr/>
          </p:nvSpPr>
          <p:spPr bwMode="auto">
            <a:xfrm rot="5400000">
              <a:off x="4836993"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3" name="Rectangle 422">
              <a:extLst>
                <a:ext uri="{FF2B5EF4-FFF2-40B4-BE49-F238E27FC236}">
                  <a16:creationId xmlns="" xmlns:a16="http://schemas.microsoft.com/office/drawing/2014/main" id="{1DCD8909-22A7-4BC0-9AE9-799DCB04512F}"/>
                </a:ext>
              </a:extLst>
            </p:cNvPr>
            <p:cNvSpPr>
              <a:spLocks noChangeArrowheads="1"/>
            </p:cNvSpPr>
            <p:nvPr/>
          </p:nvSpPr>
          <p:spPr bwMode="auto">
            <a:xfrm rot="5400000">
              <a:off x="4981915"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4" name="Rectangle 422">
              <a:extLst>
                <a:ext uri="{FF2B5EF4-FFF2-40B4-BE49-F238E27FC236}">
                  <a16:creationId xmlns="" xmlns:a16="http://schemas.microsoft.com/office/drawing/2014/main" id="{1B8135EA-C87F-43F5-A3D6-2057747A11BF}"/>
                </a:ext>
              </a:extLst>
            </p:cNvPr>
            <p:cNvSpPr>
              <a:spLocks noChangeArrowheads="1"/>
            </p:cNvSpPr>
            <p:nvPr/>
          </p:nvSpPr>
          <p:spPr bwMode="auto">
            <a:xfrm rot="5400000">
              <a:off x="5126837"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5" name="Rectangle 422">
              <a:extLst>
                <a:ext uri="{FF2B5EF4-FFF2-40B4-BE49-F238E27FC236}">
                  <a16:creationId xmlns="" xmlns:a16="http://schemas.microsoft.com/office/drawing/2014/main" id="{5E4937F8-372B-46D8-ACBF-D186DE332449}"/>
                </a:ext>
              </a:extLst>
            </p:cNvPr>
            <p:cNvSpPr>
              <a:spLocks noChangeArrowheads="1"/>
            </p:cNvSpPr>
            <p:nvPr/>
          </p:nvSpPr>
          <p:spPr bwMode="auto">
            <a:xfrm rot="5400000">
              <a:off x="5271759"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6" name="Rectangle 422">
              <a:extLst>
                <a:ext uri="{FF2B5EF4-FFF2-40B4-BE49-F238E27FC236}">
                  <a16:creationId xmlns="" xmlns:a16="http://schemas.microsoft.com/office/drawing/2014/main" id="{3BC011B9-FFC9-41E3-8F29-D367357096CB}"/>
                </a:ext>
              </a:extLst>
            </p:cNvPr>
            <p:cNvSpPr>
              <a:spLocks noChangeArrowheads="1"/>
            </p:cNvSpPr>
            <p:nvPr/>
          </p:nvSpPr>
          <p:spPr bwMode="auto">
            <a:xfrm rot="5400000">
              <a:off x="5416681"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7" name="Rectangle 422">
              <a:extLst>
                <a:ext uri="{FF2B5EF4-FFF2-40B4-BE49-F238E27FC236}">
                  <a16:creationId xmlns="" xmlns:a16="http://schemas.microsoft.com/office/drawing/2014/main" id="{5CDD4BF4-50E3-4A59-928F-2008309CA8F0}"/>
                </a:ext>
              </a:extLst>
            </p:cNvPr>
            <p:cNvSpPr>
              <a:spLocks noChangeArrowheads="1"/>
            </p:cNvSpPr>
            <p:nvPr/>
          </p:nvSpPr>
          <p:spPr bwMode="auto">
            <a:xfrm rot="5400000">
              <a:off x="5561603"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78" name="Rectangle 422">
              <a:extLst>
                <a:ext uri="{FF2B5EF4-FFF2-40B4-BE49-F238E27FC236}">
                  <a16:creationId xmlns="" xmlns:a16="http://schemas.microsoft.com/office/drawing/2014/main" id="{39F460B9-1B42-48F8-9B51-BD3ACA89044B}"/>
                </a:ext>
              </a:extLst>
            </p:cNvPr>
            <p:cNvSpPr>
              <a:spLocks noChangeArrowheads="1"/>
            </p:cNvSpPr>
            <p:nvPr/>
          </p:nvSpPr>
          <p:spPr bwMode="auto">
            <a:xfrm rot="5400000">
              <a:off x="5706526" y="3594995"/>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Rectangle 422">
              <a:extLst>
                <a:ext uri="{FF2B5EF4-FFF2-40B4-BE49-F238E27FC236}">
                  <a16:creationId xmlns="" xmlns:a16="http://schemas.microsoft.com/office/drawing/2014/main" id="{F161C71E-E2A7-4F31-95FA-7830D4B22CDF}"/>
                </a:ext>
              </a:extLst>
            </p:cNvPr>
            <p:cNvSpPr>
              <a:spLocks noChangeArrowheads="1"/>
            </p:cNvSpPr>
            <p:nvPr/>
          </p:nvSpPr>
          <p:spPr bwMode="auto">
            <a:xfrm rot="5400000">
              <a:off x="5851448" y="3594995"/>
              <a:ext cx="119315" cy="71589"/>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Rectangle 422">
              <a:extLst>
                <a:ext uri="{FF2B5EF4-FFF2-40B4-BE49-F238E27FC236}">
                  <a16:creationId xmlns="" xmlns:a16="http://schemas.microsoft.com/office/drawing/2014/main" id="{6215EBB4-977B-4AE5-92E5-95263F4ECE89}"/>
                </a:ext>
              </a:extLst>
            </p:cNvPr>
            <p:cNvSpPr>
              <a:spLocks noChangeArrowheads="1"/>
            </p:cNvSpPr>
            <p:nvPr/>
          </p:nvSpPr>
          <p:spPr bwMode="auto">
            <a:xfrm rot="5400000">
              <a:off x="5996369"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81" name="Rectangle 422">
              <a:extLst>
                <a:ext uri="{FF2B5EF4-FFF2-40B4-BE49-F238E27FC236}">
                  <a16:creationId xmlns="" xmlns:a16="http://schemas.microsoft.com/office/drawing/2014/main" id="{525C4C52-EDFB-4FA0-AE3E-19180CD7F503}"/>
                </a:ext>
              </a:extLst>
            </p:cNvPr>
            <p:cNvSpPr>
              <a:spLocks noChangeArrowheads="1"/>
            </p:cNvSpPr>
            <p:nvPr/>
          </p:nvSpPr>
          <p:spPr bwMode="auto">
            <a:xfrm rot="5400000">
              <a:off x="6141292"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82" name="Rectangle 422">
              <a:extLst>
                <a:ext uri="{FF2B5EF4-FFF2-40B4-BE49-F238E27FC236}">
                  <a16:creationId xmlns="" xmlns:a16="http://schemas.microsoft.com/office/drawing/2014/main" id="{09C7A165-0114-446A-B58A-59B3DEE29A94}"/>
                </a:ext>
              </a:extLst>
            </p:cNvPr>
            <p:cNvSpPr>
              <a:spLocks noChangeArrowheads="1"/>
            </p:cNvSpPr>
            <p:nvPr/>
          </p:nvSpPr>
          <p:spPr bwMode="auto">
            <a:xfrm rot="5400000">
              <a:off x="6286214"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83" name="Rectangle 422">
              <a:extLst>
                <a:ext uri="{FF2B5EF4-FFF2-40B4-BE49-F238E27FC236}">
                  <a16:creationId xmlns="" xmlns:a16="http://schemas.microsoft.com/office/drawing/2014/main" id="{AD410FDB-4CBA-4079-B3F1-C070FBB0BAB7}"/>
                </a:ext>
              </a:extLst>
            </p:cNvPr>
            <p:cNvSpPr>
              <a:spLocks noChangeArrowheads="1"/>
            </p:cNvSpPr>
            <p:nvPr/>
          </p:nvSpPr>
          <p:spPr bwMode="auto">
            <a:xfrm rot="5400000">
              <a:off x="6431135"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84" name="Rectangle 422">
              <a:extLst>
                <a:ext uri="{FF2B5EF4-FFF2-40B4-BE49-F238E27FC236}">
                  <a16:creationId xmlns="" xmlns:a16="http://schemas.microsoft.com/office/drawing/2014/main" id="{CD5A7564-31F5-4BDE-8B72-F608F439C394}"/>
                </a:ext>
              </a:extLst>
            </p:cNvPr>
            <p:cNvSpPr>
              <a:spLocks noChangeArrowheads="1"/>
            </p:cNvSpPr>
            <p:nvPr/>
          </p:nvSpPr>
          <p:spPr bwMode="auto">
            <a:xfrm rot="5400000">
              <a:off x="6576058"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85" name="Rectangle 422">
              <a:extLst>
                <a:ext uri="{FF2B5EF4-FFF2-40B4-BE49-F238E27FC236}">
                  <a16:creationId xmlns="" xmlns:a16="http://schemas.microsoft.com/office/drawing/2014/main" id="{EC802778-1A06-4BA7-B95F-817F1FFF8F1C}"/>
                </a:ext>
              </a:extLst>
            </p:cNvPr>
            <p:cNvSpPr>
              <a:spLocks noChangeArrowheads="1"/>
            </p:cNvSpPr>
            <p:nvPr/>
          </p:nvSpPr>
          <p:spPr bwMode="auto">
            <a:xfrm rot="5400000">
              <a:off x="6720980"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286" name="Rectangle 422">
              <a:extLst>
                <a:ext uri="{FF2B5EF4-FFF2-40B4-BE49-F238E27FC236}">
                  <a16:creationId xmlns="" xmlns:a16="http://schemas.microsoft.com/office/drawing/2014/main" id="{B4A36B0E-BFFA-4A3F-8B46-2A3EE0CD1CA1}"/>
                </a:ext>
              </a:extLst>
            </p:cNvPr>
            <p:cNvSpPr>
              <a:spLocks noChangeArrowheads="1"/>
            </p:cNvSpPr>
            <p:nvPr/>
          </p:nvSpPr>
          <p:spPr bwMode="auto">
            <a:xfrm rot="5400000">
              <a:off x="6865902" y="3594995"/>
              <a:ext cx="119315" cy="71589"/>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grpSp>
      <p:grpSp>
        <p:nvGrpSpPr>
          <p:cNvPr id="357" name="组合 356">
            <a:extLst>
              <a:ext uri="{FF2B5EF4-FFF2-40B4-BE49-F238E27FC236}">
                <a16:creationId xmlns="" xmlns:a16="http://schemas.microsoft.com/office/drawing/2014/main" id="{2BA9A88D-565D-40B1-8B11-05FD730860DC}"/>
              </a:ext>
            </a:extLst>
          </p:cNvPr>
          <p:cNvGrpSpPr/>
          <p:nvPr/>
        </p:nvGrpSpPr>
        <p:grpSpPr>
          <a:xfrm>
            <a:off x="3960702" y="2505586"/>
            <a:ext cx="2245419" cy="119315"/>
            <a:chOff x="3125088" y="3343964"/>
            <a:chExt cx="2502908" cy="132997"/>
          </a:xfrm>
        </p:grpSpPr>
        <p:sp>
          <p:nvSpPr>
            <p:cNvPr id="358" name="Rectangle 422">
              <a:extLst>
                <a:ext uri="{FF2B5EF4-FFF2-40B4-BE49-F238E27FC236}">
                  <a16:creationId xmlns="" xmlns:a16="http://schemas.microsoft.com/office/drawing/2014/main" id="{E7366CCD-7199-4CB4-8AFC-B578EA50D3EF}"/>
                </a:ext>
              </a:extLst>
            </p:cNvPr>
            <p:cNvSpPr>
              <a:spLocks noChangeArrowheads="1"/>
            </p:cNvSpPr>
            <p:nvPr/>
          </p:nvSpPr>
          <p:spPr bwMode="auto">
            <a:xfrm rot="5400000">
              <a:off x="3098488" y="3370564"/>
              <a:ext cx="132997" cy="79798"/>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Rectangle 422">
              <a:extLst>
                <a:ext uri="{FF2B5EF4-FFF2-40B4-BE49-F238E27FC236}">
                  <a16:creationId xmlns="" xmlns:a16="http://schemas.microsoft.com/office/drawing/2014/main" id="{1817F28A-8174-439B-AE46-212D85089E8B}"/>
                </a:ext>
              </a:extLst>
            </p:cNvPr>
            <p:cNvSpPr>
              <a:spLocks noChangeArrowheads="1"/>
            </p:cNvSpPr>
            <p:nvPr/>
          </p:nvSpPr>
          <p:spPr bwMode="auto">
            <a:xfrm rot="5400000">
              <a:off x="3260028"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0" name="Rectangle 422">
              <a:extLst>
                <a:ext uri="{FF2B5EF4-FFF2-40B4-BE49-F238E27FC236}">
                  <a16:creationId xmlns="" xmlns:a16="http://schemas.microsoft.com/office/drawing/2014/main" id="{EED3868D-AF8B-4E4E-8592-05EA0205A587}"/>
                </a:ext>
              </a:extLst>
            </p:cNvPr>
            <p:cNvSpPr>
              <a:spLocks noChangeArrowheads="1"/>
            </p:cNvSpPr>
            <p:nvPr/>
          </p:nvSpPr>
          <p:spPr bwMode="auto">
            <a:xfrm rot="5400000">
              <a:off x="3421569"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1" name="Rectangle 422">
              <a:extLst>
                <a:ext uri="{FF2B5EF4-FFF2-40B4-BE49-F238E27FC236}">
                  <a16:creationId xmlns="" xmlns:a16="http://schemas.microsoft.com/office/drawing/2014/main" id="{E3E7F8CB-0AAA-4208-B4B5-60151A6FF3CF}"/>
                </a:ext>
              </a:extLst>
            </p:cNvPr>
            <p:cNvSpPr>
              <a:spLocks noChangeArrowheads="1"/>
            </p:cNvSpPr>
            <p:nvPr/>
          </p:nvSpPr>
          <p:spPr bwMode="auto">
            <a:xfrm rot="5400000">
              <a:off x="3583110"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2" name="Rectangle 422">
              <a:extLst>
                <a:ext uri="{FF2B5EF4-FFF2-40B4-BE49-F238E27FC236}">
                  <a16:creationId xmlns="" xmlns:a16="http://schemas.microsoft.com/office/drawing/2014/main" id="{0E91F7FA-5822-44DC-A10B-AFB81DFCA55E}"/>
                </a:ext>
              </a:extLst>
            </p:cNvPr>
            <p:cNvSpPr>
              <a:spLocks noChangeArrowheads="1"/>
            </p:cNvSpPr>
            <p:nvPr/>
          </p:nvSpPr>
          <p:spPr bwMode="auto">
            <a:xfrm rot="5400000">
              <a:off x="3744650"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3" name="Rectangle 422">
              <a:extLst>
                <a:ext uri="{FF2B5EF4-FFF2-40B4-BE49-F238E27FC236}">
                  <a16:creationId xmlns="" xmlns:a16="http://schemas.microsoft.com/office/drawing/2014/main" id="{9AFD6C63-3BFA-429E-87AF-1D3607A31AF5}"/>
                </a:ext>
              </a:extLst>
            </p:cNvPr>
            <p:cNvSpPr>
              <a:spLocks noChangeArrowheads="1"/>
            </p:cNvSpPr>
            <p:nvPr/>
          </p:nvSpPr>
          <p:spPr bwMode="auto">
            <a:xfrm rot="5400000">
              <a:off x="3906191"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4" name="Rectangle 422">
              <a:extLst>
                <a:ext uri="{FF2B5EF4-FFF2-40B4-BE49-F238E27FC236}">
                  <a16:creationId xmlns="" xmlns:a16="http://schemas.microsoft.com/office/drawing/2014/main" id="{006BDBFB-6864-473D-99A8-D6B92DB28284}"/>
                </a:ext>
              </a:extLst>
            </p:cNvPr>
            <p:cNvSpPr>
              <a:spLocks noChangeArrowheads="1"/>
            </p:cNvSpPr>
            <p:nvPr/>
          </p:nvSpPr>
          <p:spPr bwMode="auto">
            <a:xfrm rot="5400000">
              <a:off x="4067732"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5" name="Rectangle 422">
              <a:extLst>
                <a:ext uri="{FF2B5EF4-FFF2-40B4-BE49-F238E27FC236}">
                  <a16:creationId xmlns="" xmlns:a16="http://schemas.microsoft.com/office/drawing/2014/main" id="{F08297C7-5021-4D29-8EA7-BF4A7C3FA0AB}"/>
                </a:ext>
              </a:extLst>
            </p:cNvPr>
            <p:cNvSpPr>
              <a:spLocks noChangeArrowheads="1"/>
            </p:cNvSpPr>
            <p:nvPr/>
          </p:nvSpPr>
          <p:spPr bwMode="auto">
            <a:xfrm rot="5400000">
              <a:off x="4229273"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6" name="Rectangle 422">
              <a:extLst>
                <a:ext uri="{FF2B5EF4-FFF2-40B4-BE49-F238E27FC236}">
                  <a16:creationId xmlns="" xmlns:a16="http://schemas.microsoft.com/office/drawing/2014/main" id="{4F4F9EFD-F8C1-41D0-A244-C7675B1AE210}"/>
                </a:ext>
              </a:extLst>
            </p:cNvPr>
            <p:cNvSpPr>
              <a:spLocks noChangeArrowheads="1"/>
            </p:cNvSpPr>
            <p:nvPr/>
          </p:nvSpPr>
          <p:spPr bwMode="auto">
            <a:xfrm rot="5400000">
              <a:off x="4390813"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7" name="Rectangle 422">
              <a:extLst>
                <a:ext uri="{FF2B5EF4-FFF2-40B4-BE49-F238E27FC236}">
                  <a16:creationId xmlns="" xmlns:a16="http://schemas.microsoft.com/office/drawing/2014/main" id="{8C7EF22A-BF30-47D3-A905-19618835C84D}"/>
                </a:ext>
              </a:extLst>
            </p:cNvPr>
            <p:cNvSpPr>
              <a:spLocks noChangeArrowheads="1"/>
            </p:cNvSpPr>
            <p:nvPr/>
          </p:nvSpPr>
          <p:spPr bwMode="auto">
            <a:xfrm rot="5400000">
              <a:off x="4552354"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8" name="Rectangle 422">
              <a:extLst>
                <a:ext uri="{FF2B5EF4-FFF2-40B4-BE49-F238E27FC236}">
                  <a16:creationId xmlns="" xmlns:a16="http://schemas.microsoft.com/office/drawing/2014/main" id="{66D80165-E1E9-474D-8FE5-FE9A466E80D4}"/>
                </a:ext>
              </a:extLst>
            </p:cNvPr>
            <p:cNvSpPr>
              <a:spLocks noChangeArrowheads="1"/>
            </p:cNvSpPr>
            <p:nvPr/>
          </p:nvSpPr>
          <p:spPr bwMode="auto">
            <a:xfrm rot="5400000">
              <a:off x="4713895"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69" name="Rectangle 422">
              <a:extLst>
                <a:ext uri="{FF2B5EF4-FFF2-40B4-BE49-F238E27FC236}">
                  <a16:creationId xmlns="" xmlns:a16="http://schemas.microsoft.com/office/drawing/2014/main" id="{C2A3FE93-21EC-4F73-9480-6CA87945FA1F}"/>
                </a:ext>
              </a:extLst>
            </p:cNvPr>
            <p:cNvSpPr>
              <a:spLocks noChangeArrowheads="1"/>
            </p:cNvSpPr>
            <p:nvPr/>
          </p:nvSpPr>
          <p:spPr bwMode="auto">
            <a:xfrm rot="5400000">
              <a:off x="4875435"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70" name="Rectangle 422">
              <a:extLst>
                <a:ext uri="{FF2B5EF4-FFF2-40B4-BE49-F238E27FC236}">
                  <a16:creationId xmlns="" xmlns:a16="http://schemas.microsoft.com/office/drawing/2014/main" id="{1C0E4928-4C9A-449A-B311-05BF8563D835}"/>
                </a:ext>
              </a:extLst>
            </p:cNvPr>
            <p:cNvSpPr>
              <a:spLocks noChangeArrowheads="1"/>
            </p:cNvSpPr>
            <p:nvPr/>
          </p:nvSpPr>
          <p:spPr bwMode="auto">
            <a:xfrm rot="5400000">
              <a:off x="5036976"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371" name="Rectangle 422">
              <a:extLst>
                <a:ext uri="{FF2B5EF4-FFF2-40B4-BE49-F238E27FC236}">
                  <a16:creationId xmlns="" xmlns:a16="http://schemas.microsoft.com/office/drawing/2014/main" id="{4BC4D5EA-AEE5-415F-897F-4C1421D10B22}"/>
                </a:ext>
              </a:extLst>
            </p:cNvPr>
            <p:cNvSpPr>
              <a:spLocks noChangeArrowheads="1"/>
            </p:cNvSpPr>
            <p:nvPr/>
          </p:nvSpPr>
          <p:spPr bwMode="auto">
            <a:xfrm rot="5400000">
              <a:off x="5198517" y="3370564"/>
              <a:ext cx="132997" cy="79798"/>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Rectangle 422">
              <a:extLst>
                <a:ext uri="{FF2B5EF4-FFF2-40B4-BE49-F238E27FC236}">
                  <a16:creationId xmlns="" xmlns:a16="http://schemas.microsoft.com/office/drawing/2014/main" id="{FC8A87F1-69D7-46EA-834D-847514E87C86}"/>
                </a:ext>
              </a:extLst>
            </p:cNvPr>
            <p:cNvSpPr>
              <a:spLocks noChangeArrowheads="1"/>
            </p:cNvSpPr>
            <p:nvPr/>
          </p:nvSpPr>
          <p:spPr bwMode="auto">
            <a:xfrm rot="5400000">
              <a:off x="5360058" y="3370564"/>
              <a:ext cx="132997" cy="79798"/>
            </a:xfrm>
            <a:prstGeom prst="rect">
              <a:avLst/>
            </a:prstGeom>
            <a:solidFill>
              <a:srgbClr val="04C8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Rectangle 422">
              <a:extLst>
                <a:ext uri="{FF2B5EF4-FFF2-40B4-BE49-F238E27FC236}">
                  <a16:creationId xmlns="" xmlns:a16="http://schemas.microsoft.com/office/drawing/2014/main" id="{0D7BC34A-6F00-4127-AD2F-29567939E204}"/>
                </a:ext>
              </a:extLst>
            </p:cNvPr>
            <p:cNvSpPr>
              <a:spLocks noChangeArrowheads="1"/>
            </p:cNvSpPr>
            <p:nvPr/>
          </p:nvSpPr>
          <p:spPr bwMode="auto">
            <a:xfrm rot="5400000">
              <a:off x="5521598" y="3370564"/>
              <a:ext cx="132997" cy="79798"/>
            </a:xfrm>
            <a:prstGeom prst="rect">
              <a:avLst/>
            </a:prstGeom>
            <a:solidFill>
              <a:srgbClr val="04C8F8"/>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grpSp>
      <p:sp>
        <p:nvSpPr>
          <p:cNvPr id="118" name="文本框 117">
            <a:extLst>
              <a:ext uri="{FF2B5EF4-FFF2-40B4-BE49-F238E27FC236}">
                <a16:creationId xmlns="" xmlns:a16="http://schemas.microsoft.com/office/drawing/2014/main" id="{F11435B3-8774-46DA-A49C-68FC68F3B6F9}"/>
              </a:ext>
            </a:extLst>
          </p:cNvPr>
          <p:cNvSpPr txBox="1"/>
          <p:nvPr/>
        </p:nvSpPr>
        <p:spPr>
          <a:xfrm>
            <a:off x="1531143" y="5020285"/>
            <a:ext cx="8238153" cy="707886"/>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sz="4000" dirty="0"/>
              <a:t>紧盯双十一销售额，确保全年销售业绩</a:t>
            </a:r>
            <a:endParaRPr lang="en-GB" sz="4000" dirty="0"/>
          </a:p>
        </p:txBody>
      </p:sp>
      <p:grpSp>
        <p:nvGrpSpPr>
          <p:cNvPr id="119" name="组合 118">
            <a:extLst>
              <a:ext uri="{FF2B5EF4-FFF2-40B4-BE49-F238E27FC236}">
                <a16:creationId xmlns="" xmlns:a16="http://schemas.microsoft.com/office/drawing/2014/main" id="{AF3A0AAF-99E7-4392-AE00-6581A6799F45}"/>
              </a:ext>
            </a:extLst>
          </p:cNvPr>
          <p:cNvGrpSpPr/>
          <p:nvPr/>
        </p:nvGrpSpPr>
        <p:grpSpPr>
          <a:xfrm>
            <a:off x="-2189654" y="546370"/>
            <a:ext cx="3081523" cy="572355"/>
            <a:chOff x="-1862425" y="-51819"/>
            <a:chExt cx="3081523" cy="572355"/>
          </a:xfrm>
        </p:grpSpPr>
        <p:sp>
          <p:nvSpPr>
            <p:cNvPr id="120" name="PA-平行四边形 91">
              <a:extLst>
                <a:ext uri="{FF2B5EF4-FFF2-40B4-BE49-F238E27FC236}">
                  <a16:creationId xmlns="" xmlns:a16="http://schemas.microsoft.com/office/drawing/2014/main" id="{E407FA60-85D6-491D-9099-64127CB7FC34}"/>
                </a:ext>
              </a:extLst>
            </p:cNvPr>
            <p:cNvSpPr/>
            <p:nvPr>
              <p:custDataLst>
                <p:tags r:id="rId6"/>
              </p:custDataLst>
            </p:nvPr>
          </p:nvSpPr>
          <p:spPr>
            <a:xfrm>
              <a:off x="-1667456" y="-51819"/>
              <a:ext cx="2886554" cy="378273"/>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PA-平行四边形 89">
              <a:extLst>
                <a:ext uri="{FF2B5EF4-FFF2-40B4-BE49-F238E27FC236}">
                  <a16:creationId xmlns="" xmlns:a16="http://schemas.microsoft.com/office/drawing/2014/main" id="{50910BA3-7A1B-4B65-84BE-E43334EFCBA3}"/>
                </a:ext>
              </a:extLst>
            </p:cNvPr>
            <p:cNvSpPr/>
            <p:nvPr>
              <p:custDataLst>
                <p:tags r:id="rId7"/>
              </p:custDataLst>
            </p:nvPr>
          </p:nvSpPr>
          <p:spPr>
            <a:xfrm>
              <a:off x="-1862425" y="142263"/>
              <a:ext cx="2886554" cy="378273"/>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任意多边形: 形状 121">
            <a:extLst>
              <a:ext uri="{FF2B5EF4-FFF2-40B4-BE49-F238E27FC236}">
                <a16:creationId xmlns="" xmlns:a16="http://schemas.microsoft.com/office/drawing/2014/main" id="{82B687BB-D2F6-4B37-B09E-CCE9C96DED9E}"/>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9996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grpSp>
        <p:nvGrpSpPr>
          <p:cNvPr id="27" name="组合 26">
            <a:extLst>
              <a:ext uri="{FF2B5EF4-FFF2-40B4-BE49-F238E27FC236}">
                <a16:creationId xmlns="" xmlns:a16="http://schemas.microsoft.com/office/drawing/2014/main" id="{D32A969B-1E52-4255-95D6-F7E0CB6C36E2}"/>
              </a:ext>
            </a:extLst>
          </p:cNvPr>
          <p:cNvGrpSpPr/>
          <p:nvPr/>
        </p:nvGrpSpPr>
        <p:grpSpPr>
          <a:xfrm>
            <a:off x="4798110" y="4479474"/>
            <a:ext cx="4368609" cy="1477272"/>
            <a:chOff x="4798110" y="4359728"/>
            <a:chExt cx="4368609" cy="1477272"/>
          </a:xfrm>
        </p:grpSpPr>
        <p:sp>
          <p:nvSpPr>
            <p:cNvPr id="28" name="PA-矩形: 圆角 88">
              <a:extLst>
                <a:ext uri="{FF2B5EF4-FFF2-40B4-BE49-F238E27FC236}">
                  <a16:creationId xmlns="" xmlns:a16="http://schemas.microsoft.com/office/drawing/2014/main" id="{BEE24A29-EC99-42E8-A98A-58E46F4B6C06}"/>
                </a:ext>
              </a:extLst>
            </p:cNvPr>
            <p:cNvSpPr/>
            <p:nvPr>
              <p:custDataLst>
                <p:tags r:id="rId1"/>
              </p:custDataLst>
            </p:nvPr>
          </p:nvSpPr>
          <p:spPr>
            <a:xfrm>
              <a:off x="4798110" y="4819302"/>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PA-矩形: 圆角 86">
              <a:extLst>
                <a:ext uri="{FF2B5EF4-FFF2-40B4-BE49-F238E27FC236}">
                  <a16:creationId xmlns="" xmlns:a16="http://schemas.microsoft.com/office/drawing/2014/main" id="{502F1E12-C124-43E4-8B57-1A93E8EAE8FB}"/>
                </a:ext>
              </a:extLst>
            </p:cNvPr>
            <p:cNvSpPr/>
            <p:nvPr>
              <p:custDataLst>
                <p:tags r:id="rId2"/>
              </p:custDataLst>
            </p:nvPr>
          </p:nvSpPr>
          <p:spPr>
            <a:xfrm>
              <a:off x="6524672" y="4769531"/>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PA-矩形: 圆角 88">
              <a:extLst>
                <a:ext uri="{FF2B5EF4-FFF2-40B4-BE49-F238E27FC236}">
                  <a16:creationId xmlns="" xmlns:a16="http://schemas.microsoft.com/office/drawing/2014/main" id="{06A46734-6BB9-43B3-BD0F-BC43B8589A63}"/>
                </a:ext>
              </a:extLst>
            </p:cNvPr>
            <p:cNvSpPr/>
            <p:nvPr>
              <p:custDataLst>
                <p:tags r:id="rId3"/>
              </p:custDataLst>
            </p:nvPr>
          </p:nvSpPr>
          <p:spPr>
            <a:xfrm>
              <a:off x="5938236" y="4359728"/>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PA-矩形: 圆角 90">
              <a:extLst>
                <a:ext uri="{FF2B5EF4-FFF2-40B4-BE49-F238E27FC236}">
                  <a16:creationId xmlns="" xmlns:a16="http://schemas.microsoft.com/office/drawing/2014/main" id="{EBFACAC2-8163-438C-B448-9790E22FCD56}"/>
                </a:ext>
              </a:extLst>
            </p:cNvPr>
            <p:cNvSpPr/>
            <p:nvPr>
              <p:custDataLst>
                <p:tags r:id="rId4"/>
              </p:custDataLst>
            </p:nvPr>
          </p:nvSpPr>
          <p:spPr>
            <a:xfrm>
              <a:off x="8256659" y="5599227"/>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PA-矩形: 圆角 92">
              <a:extLst>
                <a:ext uri="{FF2B5EF4-FFF2-40B4-BE49-F238E27FC236}">
                  <a16:creationId xmlns="" xmlns:a16="http://schemas.microsoft.com/office/drawing/2014/main" id="{E861D17D-1417-4EE8-894F-A66A0F0060AC}"/>
                </a:ext>
              </a:extLst>
            </p:cNvPr>
            <p:cNvSpPr/>
            <p:nvPr>
              <p:custDataLst>
                <p:tags r:id="rId5"/>
              </p:custDataLst>
            </p:nvPr>
          </p:nvSpPr>
          <p:spPr>
            <a:xfrm>
              <a:off x="8090511" y="5660313"/>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1" name="任意多边形: 形状 20">
            <a:extLst>
              <a:ext uri="{FF2B5EF4-FFF2-40B4-BE49-F238E27FC236}">
                <a16:creationId xmlns="" xmlns:a16="http://schemas.microsoft.com/office/drawing/2014/main" id="{D4264C8B-7064-4AFE-9FEF-14787BB247EB}"/>
              </a:ext>
            </a:extLst>
          </p:cNvPr>
          <p:cNvSpPr/>
          <p:nvPr/>
        </p:nvSpPr>
        <p:spPr>
          <a:xfrm rot="943613">
            <a:off x="4809481" y="5334239"/>
            <a:ext cx="1218411" cy="1218161"/>
          </a:xfrm>
          <a:custGeom>
            <a:avLst/>
            <a:gdLst>
              <a:gd name="connsiteX0" fmla="*/ 1168400 w 1168400"/>
              <a:gd name="connsiteY0" fmla="*/ 25400 h 1126067"/>
              <a:gd name="connsiteX1" fmla="*/ 821267 w 1168400"/>
              <a:gd name="connsiteY1" fmla="*/ 0 h 1126067"/>
              <a:gd name="connsiteX2" fmla="*/ 245533 w 1168400"/>
              <a:gd name="connsiteY2" fmla="*/ 143934 h 1126067"/>
              <a:gd name="connsiteX3" fmla="*/ 0 w 1168400"/>
              <a:gd name="connsiteY3" fmla="*/ 745067 h 1126067"/>
              <a:gd name="connsiteX4" fmla="*/ 338667 w 1168400"/>
              <a:gd name="connsiteY4" fmla="*/ 1126067 h 1126067"/>
              <a:gd name="connsiteX5" fmla="*/ 982133 w 1168400"/>
              <a:gd name="connsiteY5" fmla="*/ 897467 h 1126067"/>
              <a:gd name="connsiteX6" fmla="*/ 1168400 w 1168400"/>
              <a:gd name="connsiteY6" fmla="*/ 25400 h 1126067"/>
              <a:gd name="connsiteX0" fmla="*/ 1168400 w 1168400"/>
              <a:gd name="connsiteY0" fmla="*/ 0 h 1100667"/>
              <a:gd name="connsiteX1" fmla="*/ 751275 w 1168400"/>
              <a:gd name="connsiteY1" fmla="*/ 132081 h 1100667"/>
              <a:gd name="connsiteX2" fmla="*/ 245533 w 1168400"/>
              <a:gd name="connsiteY2" fmla="*/ 118534 h 1100667"/>
              <a:gd name="connsiteX3" fmla="*/ 0 w 1168400"/>
              <a:gd name="connsiteY3" fmla="*/ 719667 h 1100667"/>
              <a:gd name="connsiteX4" fmla="*/ 338667 w 1168400"/>
              <a:gd name="connsiteY4" fmla="*/ 1100667 h 1100667"/>
              <a:gd name="connsiteX5" fmla="*/ 982133 w 1168400"/>
              <a:gd name="connsiteY5" fmla="*/ 872067 h 1100667"/>
              <a:gd name="connsiteX6" fmla="*/ 1168400 w 1168400"/>
              <a:gd name="connsiteY6" fmla="*/ 0 h 1100667"/>
              <a:gd name="connsiteX0" fmla="*/ 901557 w 982133"/>
              <a:gd name="connsiteY0" fmla="*/ 0 h 986930"/>
              <a:gd name="connsiteX1" fmla="*/ 751275 w 982133"/>
              <a:gd name="connsiteY1" fmla="*/ 18344 h 986930"/>
              <a:gd name="connsiteX2" fmla="*/ 245533 w 982133"/>
              <a:gd name="connsiteY2" fmla="*/ 4797 h 986930"/>
              <a:gd name="connsiteX3" fmla="*/ 0 w 982133"/>
              <a:gd name="connsiteY3" fmla="*/ 605930 h 986930"/>
              <a:gd name="connsiteX4" fmla="*/ 338667 w 982133"/>
              <a:gd name="connsiteY4" fmla="*/ 986930 h 986930"/>
              <a:gd name="connsiteX5" fmla="*/ 982133 w 982133"/>
              <a:gd name="connsiteY5" fmla="*/ 758330 h 986930"/>
              <a:gd name="connsiteX6" fmla="*/ 901557 w 982133"/>
              <a:gd name="connsiteY6" fmla="*/ 0 h 986930"/>
              <a:gd name="connsiteX0" fmla="*/ 901557 w 901557"/>
              <a:gd name="connsiteY0" fmla="*/ 0 h 986930"/>
              <a:gd name="connsiteX1" fmla="*/ 751275 w 901557"/>
              <a:gd name="connsiteY1" fmla="*/ 18344 h 986930"/>
              <a:gd name="connsiteX2" fmla="*/ 245533 w 901557"/>
              <a:gd name="connsiteY2" fmla="*/ 4797 h 986930"/>
              <a:gd name="connsiteX3" fmla="*/ 0 w 901557"/>
              <a:gd name="connsiteY3" fmla="*/ 605930 h 986930"/>
              <a:gd name="connsiteX4" fmla="*/ 338667 w 901557"/>
              <a:gd name="connsiteY4" fmla="*/ 986930 h 986930"/>
              <a:gd name="connsiteX5" fmla="*/ 789656 w 901557"/>
              <a:gd name="connsiteY5" fmla="*/ 578976 h 986930"/>
              <a:gd name="connsiteX6" fmla="*/ 901557 w 901557"/>
              <a:gd name="connsiteY6" fmla="*/ 0 h 986930"/>
              <a:gd name="connsiteX0" fmla="*/ 901557 w 901557"/>
              <a:gd name="connsiteY0" fmla="*/ 0 h 986930"/>
              <a:gd name="connsiteX1" fmla="*/ 751275 w 901557"/>
              <a:gd name="connsiteY1" fmla="*/ 18344 h 986930"/>
              <a:gd name="connsiteX2" fmla="*/ 324274 w 901557"/>
              <a:gd name="connsiteY2" fmla="*/ 166653 h 986930"/>
              <a:gd name="connsiteX3" fmla="*/ 0 w 901557"/>
              <a:gd name="connsiteY3" fmla="*/ 605930 h 986930"/>
              <a:gd name="connsiteX4" fmla="*/ 338667 w 901557"/>
              <a:gd name="connsiteY4" fmla="*/ 986930 h 986930"/>
              <a:gd name="connsiteX5" fmla="*/ 789656 w 901557"/>
              <a:gd name="connsiteY5" fmla="*/ 578976 h 986930"/>
              <a:gd name="connsiteX6" fmla="*/ 901557 w 901557"/>
              <a:gd name="connsiteY6" fmla="*/ 0 h 986930"/>
              <a:gd name="connsiteX0" fmla="*/ 901557 w 901557"/>
              <a:gd name="connsiteY0" fmla="*/ 0 h 986930"/>
              <a:gd name="connsiteX1" fmla="*/ 751275 w 901557"/>
              <a:gd name="connsiteY1" fmla="*/ 18344 h 986930"/>
              <a:gd name="connsiteX2" fmla="*/ 298027 w 901557"/>
              <a:gd name="connsiteY2" fmla="*/ 214773 h 986930"/>
              <a:gd name="connsiteX3" fmla="*/ 0 w 901557"/>
              <a:gd name="connsiteY3" fmla="*/ 605930 h 986930"/>
              <a:gd name="connsiteX4" fmla="*/ 338667 w 901557"/>
              <a:gd name="connsiteY4" fmla="*/ 986930 h 986930"/>
              <a:gd name="connsiteX5" fmla="*/ 789656 w 901557"/>
              <a:gd name="connsiteY5" fmla="*/ 578976 h 986930"/>
              <a:gd name="connsiteX6" fmla="*/ 901557 w 901557"/>
              <a:gd name="connsiteY6" fmla="*/ 0 h 986930"/>
              <a:gd name="connsiteX0" fmla="*/ 1019668 w 1019668"/>
              <a:gd name="connsiteY0" fmla="*/ 0 h 986930"/>
              <a:gd name="connsiteX1" fmla="*/ 869386 w 1019668"/>
              <a:gd name="connsiteY1" fmla="*/ 18344 h 986930"/>
              <a:gd name="connsiteX2" fmla="*/ 416138 w 1019668"/>
              <a:gd name="connsiteY2" fmla="*/ 214773 h 986930"/>
              <a:gd name="connsiteX3" fmla="*/ 0 w 1019668"/>
              <a:gd name="connsiteY3" fmla="*/ 610304 h 986930"/>
              <a:gd name="connsiteX4" fmla="*/ 456778 w 1019668"/>
              <a:gd name="connsiteY4" fmla="*/ 986930 h 986930"/>
              <a:gd name="connsiteX5" fmla="*/ 907767 w 1019668"/>
              <a:gd name="connsiteY5" fmla="*/ 578976 h 986930"/>
              <a:gd name="connsiteX6" fmla="*/ 1019668 w 1019668"/>
              <a:gd name="connsiteY6" fmla="*/ 0 h 986930"/>
              <a:gd name="connsiteX0" fmla="*/ 1010919 w 1010919"/>
              <a:gd name="connsiteY0" fmla="*/ 0 h 986930"/>
              <a:gd name="connsiteX1" fmla="*/ 860637 w 1010919"/>
              <a:gd name="connsiteY1" fmla="*/ 18344 h 986930"/>
              <a:gd name="connsiteX2" fmla="*/ 407389 w 1010919"/>
              <a:gd name="connsiteY2" fmla="*/ 214773 h 986930"/>
              <a:gd name="connsiteX3" fmla="*/ 0 w 1010919"/>
              <a:gd name="connsiteY3" fmla="*/ 636551 h 986930"/>
              <a:gd name="connsiteX4" fmla="*/ 448029 w 1010919"/>
              <a:gd name="connsiteY4" fmla="*/ 986930 h 986930"/>
              <a:gd name="connsiteX5" fmla="*/ 899018 w 1010919"/>
              <a:gd name="connsiteY5" fmla="*/ 578976 h 986930"/>
              <a:gd name="connsiteX6" fmla="*/ 1010919 w 1010919"/>
              <a:gd name="connsiteY6" fmla="*/ 0 h 986930"/>
              <a:gd name="connsiteX0" fmla="*/ 1010919 w 1010919"/>
              <a:gd name="connsiteY0" fmla="*/ 0 h 986930"/>
              <a:gd name="connsiteX1" fmla="*/ 860637 w 1010919"/>
              <a:gd name="connsiteY1" fmla="*/ 18344 h 986930"/>
              <a:gd name="connsiteX2" fmla="*/ 407389 w 1010919"/>
              <a:gd name="connsiteY2" fmla="*/ 214773 h 986930"/>
              <a:gd name="connsiteX3" fmla="*/ 0 w 1010919"/>
              <a:gd name="connsiteY3" fmla="*/ 636551 h 986930"/>
              <a:gd name="connsiteX4" fmla="*/ 448029 w 1010919"/>
              <a:gd name="connsiteY4" fmla="*/ 986930 h 986930"/>
              <a:gd name="connsiteX5" fmla="*/ 899018 w 1010919"/>
              <a:gd name="connsiteY5" fmla="*/ 578976 h 986930"/>
              <a:gd name="connsiteX6" fmla="*/ 1010919 w 1010919"/>
              <a:gd name="connsiteY6" fmla="*/ 0 h 986930"/>
              <a:gd name="connsiteX0" fmla="*/ 1010919 w 1010919"/>
              <a:gd name="connsiteY0" fmla="*/ 0 h 986930"/>
              <a:gd name="connsiteX1" fmla="*/ 860637 w 1010919"/>
              <a:gd name="connsiteY1" fmla="*/ 18344 h 986930"/>
              <a:gd name="connsiteX2" fmla="*/ 407389 w 1010919"/>
              <a:gd name="connsiteY2" fmla="*/ 214773 h 986930"/>
              <a:gd name="connsiteX3" fmla="*/ 0 w 1010919"/>
              <a:gd name="connsiteY3" fmla="*/ 636551 h 986930"/>
              <a:gd name="connsiteX4" fmla="*/ 448029 w 1010919"/>
              <a:gd name="connsiteY4" fmla="*/ 986930 h 986930"/>
              <a:gd name="connsiteX5" fmla="*/ 899018 w 1010919"/>
              <a:gd name="connsiteY5" fmla="*/ 578976 h 986930"/>
              <a:gd name="connsiteX6" fmla="*/ 1010919 w 1010919"/>
              <a:gd name="connsiteY6" fmla="*/ 0 h 986930"/>
              <a:gd name="connsiteX0" fmla="*/ 1010919 w 1010919"/>
              <a:gd name="connsiteY0" fmla="*/ 0 h 990772"/>
              <a:gd name="connsiteX1" fmla="*/ 860637 w 1010919"/>
              <a:gd name="connsiteY1" fmla="*/ 18344 h 990772"/>
              <a:gd name="connsiteX2" fmla="*/ 407389 w 1010919"/>
              <a:gd name="connsiteY2" fmla="*/ 214773 h 990772"/>
              <a:gd name="connsiteX3" fmla="*/ 0 w 1010919"/>
              <a:gd name="connsiteY3" fmla="*/ 636551 h 990772"/>
              <a:gd name="connsiteX4" fmla="*/ 448029 w 1010919"/>
              <a:gd name="connsiteY4" fmla="*/ 986930 h 990772"/>
              <a:gd name="connsiteX5" fmla="*/ 899018 w 1010919"/>
              <a:gd name="connsiteY5" fmla="*/ 578976 h 990772"/>
              <a:gd name="connsiteX6" fmla="*/ 1010919 w 1010919"/>
              <a:gd name="connsiteY6" fmla="*/ 0 h 990772"/>
              <a:gd name="connsiteX0" fmla="*/ 1010919 w 1010919"/>
              <a:gd name="connsiteY0" fmla="*/ 0 h 990772"/>
              <a:gd name="connsiteX1" fmla="*/ 860637 w 1010919"/>
              <a:gd name="connsiteY1" fmla="*/ 18344 h 990772"/>
              <a:gd name="connsiteX2" fmla="*/ 407389 w 1010919"/>
              <a:gd name="connsiteY2" fmla="*/ 214773 h 990772"/>
              <a:gd name="connsiteX3" fmla="*/ 0 w 1010919"/>
              <a:gd name="connsiteY3" fmla="*/ 636551 h 990772"/>
              <a:gd name="connsiteX4" fmla="*/ 448029 w 1010919"/>
              <a:gd name="connsiteY4" fmla="*/ 986930 h 990772"/>
              <a:gd name="connsiteX5" fmla="*/ 899018 w 1010919"/>
              <a:gd name="connsiteY5" fmla="*/ 578976 h 990772"/>
              <a:gd name="connsiteX6" fmla="*/ 1010919 w 1010919"/>
              <a:gd name="connsiteY6" fmla="*/ 0 h 990772"/>
              <a:gd name="connsiteX0" fmla="*/ 1010919 w 1010919"/>
              <a:gd name="connsiteY0" fmla="*/ 0 h 990772"/>
              <a:gd name="connsiteX1" fmla="*/ 860637 w 1010919"/>
              <a:gd name="connsiteY1" fmla="*/ 18344 h 990772"/>
              <a:gd name="connsiteX2" fmla="*/ 407389 w 1010919"/>
              <a:gd name="connsiteY2" fmla="*/ 214773 h 990772"/>
              <a:gd name="connsiteX3" fmla="*/ 0 w 1010919"/>
              <a:gd name="connsiteY3" fmla="*/ 636551 h 990772"/>
              <a:gd name="connsiteX4" fmla="*/ 448029 w 1010919"/>
              <a:gd name="connsiteY4" fmla="*/ 986930 h 990772"/>
              <a:gd name="connsiteX5" fmla="*/ 899018 w 1010919"/>
              <a:gd name="connsiteY5" fmla="*/ 578976 h 990772"/>
              <a:gd name="connsiteX6" fmla="*/ 1010919 w 1010919"/>
              <a:gd name="connsiteY6" fmla="*/ 0 h 990772"/>
              <a:gd name="connsiteX0" fmla="*/ 1010919 w 1010919"/>
              <a:gd name="connsiteY0" fmla="*/ 0 h 990772"/>
              <a:gd name="connsiteX1" fmla="*/ 860637 w 1010919"/>
              <a:gd name="connsiteY1" fmla="*/ 18344 h 990772"/>
              <a:gd name="connsiteX2" fmla="*/ 407389 w 1010919"/>
              <a:gd name="connsiteY2" fmla="*/ 214773 h 990772"/>
              <a:gd name="connsiteX3" fmla="*/ 0 w 1010919"/>
              <a:gd name="connsiteY3" fmla="*/ 636551 h 990772"/>
              <a:gd name="connsiteX4" fmla="*/ 448029 w 1010919"/>
              <a:gd name="connsiteY4" fmla="*/ 986930 h 990772"/>
              <a:gd name="connsiteX5" fmla="*/ 899018 w 1010919"/>
              <a:gd name="connsiteY5" fmla="*/ 578976 h 990772"/>
              <a:gd name="connsiteX6" fmla="*/ 1010919 w 1010919"/>
              <a:gd name="connsiteY6" fmla="*/ 0 h 990772"/>
              <a:gd name="connsiteX0" fmla="*/ 1010919 w 1010919"/>
              <a:gd name="connsiteY0" fmla="*/ 0 h 990772"/>
              <a:gd name="connsiteX1" fmla="*/ 860637 w 1010919"/>
              <a:gd name="connsiteY1" fmla="*/ 18344 h 990772"/>
              <a:gd name="connsiteX2" fmla="*/ 385517 w 1010919"/>
              <a:gd name="connsiteY2" fmla="*/ 157905 h 990772"/>
              <a:gd name="connsiteX3" fmla="*/ 0 w 1010919"/>
              <a:gd name="connsiteY3" fmla="*/ 636551 h 990772"/>
              <a:gd name="connsiteX4" fmla="*/ 448029 w 1010919"/>
              <a:gd name="connsiteY4" fmla="*/ 986930 h 990772"/>
              <a:gd name="connsiteX5" fmla="*/ 899018 w 1010919"/>
              <a:gd name="connsiteY5" fmla="*/ 578976 h 990772"/>
              <a:gd name="connsiteX6" fmla="*/ 1010919 w 1010919"/>
              <a:gd name="connsiteY6" fmla="*/ 0 h 990772"/>
              <a:gd name="connsiteX0" fmla="*/ 1010919 w 1010919"/>
              <a:gd name="connsiteY0" fmla="*/ 0 h 990772"/>
              <a:gd name="connsiteX1" fmla="*/ 860637 w 1010919"/>
              <a:gd name="connsiteY1" fmla="*/ 18344 h 990772"/>
              <a:gd name="connsiteX2" fmla="*/ 385517 w 1010919"/>
              <a:gd name="connsiteY2" fmla="*/ 157905 h 990772"/>
              <a:gd name="connsiteX3" fmla="*/ 0 w 1010919"/>
              <a:gd name="connsiteY3" fmla="*/ 636551 h 990772"/>
              <a:gd name="connsiteX4" fmla="*/ 448029 w 1010919"/>
              <a:gd name="connsiteY4" fmla="*/ 986930 h 990772"/>
              <a:gd name="connsiteX5" fmla="*/ 899018 w 1010919"/>
              <a:gd name="connsiteY5" fmla="*/ 578976 h 990772"/>
              <a:gd name="connsiteX6" fmla="*/ 1010919 w 1010919"/>
              <a:gd name="connsiteY6" fmla="*/ 0 h 990772"/>
              <a:gd name="connsiteX0" fmla="*/ 1010919 w 1010919"/>
              <a:gd name="connsiteY0" fmla="*/ 0 h 990772"/>
              <a:gd name="connsiteX1" fmla="*/ 860637 w 1010919"/>
              <a:gd name="connsiteY1" fmla="*/ 18344 h 990772"/>
              <a:gd name="connsiteX2" fmla="*/ 385517 w 1010919"/>
              <a:gd name="connsiteY2" fmla="*/ 157905 h 990772"/>
              <a:gd name="connsiteX3" fmla="*/ 0 w 1010919"/>
              <a:gd name="connsiteY3" fmla="*/ 636551 h 990772"/>
              <a:gd name="connsiteX4" fmla="*/ 448029 w 1010919"/>
              <a:gd name="connsiteY4" fmla="*/ 986930 h 990772"/>
              <a:gd name="connsiteX5" fmla="*/ 899018 w 1010919"/>
              <a:gd name="connsiteY5" fmla="*/ 578976 h 990772"/>
              <a:gd name="connsiteX6" fmla="*/ 1010919 w 1010919"/>
              <a:gd name="connsiteY6" fmla="*/ 0 h 990772"/>
              <a:gd name="connsiteX0" fmla="*/ 1010919 w 1010919"/>
              <a:gd name="connsiteY0" fmla="*/ 58209 h 1048981"/>
              <a:gd name="connsiteX1" fmla="*/ 833296 w 1010919"/>
              <a:gd name="connsiteY1" fmla="*/ 0 h 1048981"/>
              <a:gd name="connsiteX2" fmla="*/ 385517 w 1010919"/>
              <a:gd name="connsiteY2" fmla="*/ 216114 h 1048981"/>
              <a:gd name="connsiteX3" fmla="*/ 0 w 1010919"/>
              <a:gd name="connsiteY3" fmla="*/ 694760 h 1048981"/>
              <a:gd name="connsiteX4" fmla="*/ 448029 w 1010919"/>
              <a:gd name="connsiteY4" fmla="*/ 1045139 h 1048981"/>
              <a:gd name="connsiteX5" fmla="*/ 899018 w 1010919"/>
              <a:gd name="connsiteY5" fmla="*/ 637185 h 1048981"/>
              <a:gd name="connsiteX6" fmla="*/ 1010919 w 1010919"/>
              <a:gd name="connsiteY6" fmla="*/ 58209 h 1048981"/>
              <a:gd name="connsiteX0" fmla="*/ 1049196 w 1049196"/>
              <a:gd name="connsiteY0" fmla="*/ 14464 h 1048981"/>
              <a:gd name="connsiteX1" fmla="*/ 833296 w 1049196"/>
              <a:gd name="connsiteY1" fmla="*/ 0 h 1048981"/>
              <a:gd name="connsiteX2" fmla="*/ 385517 w 1049196"/>
              <a:gd name="connsiteY2" fmla="*/ 216114 h 1048981"/>
              <a:gd name="connsiteX3" fmla="*/ 0 w 1049196"/>
              <a:gd name="connsiteY3" fmla="*/ 694760 h 1048981"/>
              <a:gd name="connsiteX4" fmla="*/ 448029 w 1049196"/>
              <a:gd name="connsiteY4" fmla="*/ 1045139 h 1048981"/>
              <a:gd name="connsiteX5" fmla="*/ 899018 w 1049196"/>
              <a:gd name="connsiteY5" fmla="*/ 637185 h 1048981"/>
              <a:gd name="connsiteX6" fmla="*/ 1049196 w 1049196"/>
              <a:gd name="connsiteY6" fmla="*/ 14464 h 1048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9196" h="1048981">
                <a:moveTo>
                  <a:pt x="1049196" y="14464"/>
                </a:moveTo>
                <a:lnTo>
                  <a:pt x="833296" y="0"/>
                </a:lnTo>
                <a:lnTo>
                  <a:pt x="385517" y="216114"/>
                </a:lnTo>
                <a:cubicBezTo>
                  <a:pt x="205976" y="277967"/>
                  <a:pt x="57055" y="335443"/>
                  <a:pt x="0" y="694760"/>
                </a:cubicBezTo>
                <a:cubicBezTo>
                  <a:pt x="26857" y="951536"/>
                  <a:pt x="149953" y="1072704"/>
                  <a:pt x="448029" y="1045139"/>
                </a:cubicBezTo>
                <a:cubicBezTo>
                  <a:pt x="725219" y="1014142"/>
                  <a:pt x="818680" y="917528"/>
                  <a:pt x="899018" y="637185"/>
                </a:cubicBezTo>
                <a:lnTo>
                  <a:pt x="1049196" y="14464"/>
                </a:lnTo>
                <a:close/>
              </a:path>
            </a:pathLst>
          </a:custGeom>
          <a:gradFill flip="none" rotWithShape="1">
            <a:gsLst>
              <a:gs pos="81000">
                <a:srgbClr val="0C183B">
                  <a:alpha val="0"/>
                </a:srgbClr>
              </a:gs>
              <a:gs pos="0">
                <a:srgbClr val="04C8F8">
                  <a:alpha val="6000"/>
                </a:srgbClr>
              </a:gs>
            </a:gsLst>
            <a:lin ang="54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0D37A679-8451-4EE7-9293-570BB4467734}"/>
              </a:ext>
            </a:extLst>
          </p:cNvPr>
          <p:cNvSpPr txBox="1"/>
          <p:nvPr/>
        </p:nvSpPr>
        <p:spPr>
          <a:xfrm>
            <a:off x="1459150" y="-366781"/>
            <a:ext cx="9293269"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617663" algn="l"/>
              </a:tabLst>
              <a:defRPr/>
            </a:pPr>
            <a:r>
              <a:rPr kumimoji="0" lang="en-US" altLang="zh-CN" sz="9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PART THERE</a:t>
            </a:r>
            <a:endParaRPr kumimoji="0" lang="zh-CN" altLang="en-US" sz="9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endParaRPr>
          </a:p>
        </p:txBody>
      </p:sp>
      <p:grpSp>
        <p:nvGrpSpPr>
          <p:cNvPr id="39" name="组合 38">
            <a:extLst>
              <a:ext uri="{FF2B5EF4-FFF2-40B4-BE49-F238E27FC236}">
                <a16:creationId xmlns="" xmlns:a16="http://schemas.microsoft.com/office/drawing/2014/main" id="{09068C99-FB3D-42EE-9050-8F9FFA8992C0}"/>
              </a:ext>
            </a:extLst>
          </p:cNvPr>
          <p:cNvGrpSpPr/>
          <p:nvPr/>
        </p:nvGrpSpPr>
        <p:grpSpPr>
          <a:xfrm rot="259579">
            <a:off x="-221440" y="4520207"/>
            <a:ext cx="5739117" cy="638414"/>
            <a:chOff x="517778" y="4698112"/>
            <a:chExt cx="5739117" cy="638414"/>
          </a:xfrm>
        </p:grpSpPr>
        <p:sp>
          <p:nvSpPr>
            <p:cNvPr id="22" name="平行四边形 21">
              <a:extLst>
                <a:ext uri="{FF2B5EF4-FFF2-40B4-BE49-F238E27FC236}">
                  <a16:creationId xmlns="" xmlns:a16="http://schemas.microsoft.com/office/drawing/2014/main" id="{706627E9-7248-4481-BE8D-818C37727094}"/>
                </a:ext>
              </a:extLst>
            </p:cNvPr>
            <p:cNvSpPr/>
            <p:nvPr/>
          </p:nvSpPr>
          <p:spPr>
            <a:xfrm rot="8544194" flipV="1">
              <a:off x="517778" y="5268016"/>
              <a:ext cx="5256410" cy="68510"/>
            </a:xfrm>
            <a:prstGeom prst="parallelogram">
              <a:avLst/>
            </a:prstGeom>
            <a:gradFill flip="none" rotWithShape="1">
              <a:gsLst>
                <a:gs pos="11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平行四边形 59">
              <a:extLst>
                <a:ext uri="{FF2B5EF4-FFF2-40B4-BE49-F238E27FC236}">
                  <a16:creationId xmlns="" xmlns:a16="http://schemas.microsoft.com/office/drawing/2014/main" id="{158B0103-5CFC-4C96-A606-BC9F628F1DD9}"/>
                </a:ext>
              </a:extLst>
            </p:cNvPr>
            <p:cNvSpPr/>
            <p:nvPr/>
          </p:nvSpPr>
          <p:spPr>
            <a:xfrm rot="8544194" flipV="1">
              <a:off x="1000485" y="5142684"/>
              <a:ext cx="5256410" cy="36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平行四边形 60">
              <a:extLst>
                <a:ext uri="{FF2B5EF4-FFF2-40B4-BE49-F238E27FC236}">
                  <a16:creationId xmlns="" xmlns:a16="http://schemas.microsoft.com/office/drawing/2014/main" id="{268FD96E-54D2-4242-BEDE-B7E632FAA283}"/>
                </a:ext>
              </a:extLst>
            </p:cNvPr>
            <p:cNvSpPr/>
            <p:nvPr/>
          </p:nvSpPr>
          <p:spPr>
            <a:xfrm rot="8771720" flipV="1">
              <a:off x="680075" y="4698112"/>
              <a:ext cx="5256410" cy="18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3" name="组合 62">
            <a:extLst>
              <a:ext uri="{FF2B5EF4-FFF2-40B4-BE49-F238E27FC236}">
                <a16:creationId xmlns="" xmlns:a16="http://schemas.microsoft.com/office/drawing/2014/main" id="{9B70DF6C-93BF-4548-B3F0-A961DE2D4569}"/>
              </a:ext>
            </a:extLst>
          </p:cNvPr>
          <p:cNvGrpSpPr/>
          <p:nvPr/>
        </p:nvGrpSpPr>
        <p:grpSpPr>
          <a:xfrm rot="21129777" flipH="1">
            <a:off x="6761366" y="4800238"/>
            <a:ext cx="5739117" cy="638414"/>
            <a:chOff x="517778" y="4698112"/>
            <a:chExt cx="5739117" cy="638414"/>
          </a:xfrm>
        </p:grpSpPr>
        <p:sp>
          <p:nvSpPr>
            <p:cNvPr id="64" name="平行四边形 63">
              <a:extLst>
                <a:ext uri="{FF2B5EF4-FFF2-40B4-BE49-F238E27FC236}">
                  <a16:creationId xmlns="" xmlns:a16="http://schemas.microsoft.com/office/drawing/2014/main" id="{83F7C48F-D2B4-409E-867E-A08D54B57465}"/>
                </a:ext>
              </a:extLst>
            </p:cNvPr>
            <p:cNvSpPr/>
            <p:nvPr/>
          </p:nvSpPr>
          <p:spPr>
            <a:xfrm rot="8544194" flipV="1">
              <a:off x="517778" y="5268016"/>
              <a:ext cx="5256410" cy="68510"/>
            </a:xfrm>
            <a:prstGeom prst="parallelogram">
              <a:avLst/>
            </a:prstGeom>
            <a:gradFill flip="none" rotWithShape="1">
              <a:gsLst>
                <a:gs pos="11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平行四边形 64">
              <a:extLst>
                <a:ext uri="{FF2B5EF4-FFF2-40B4-BE49-F238E27FC236}">
                  <a16:creationId xmlns="" xmlns:a16="http://schemas.microsoft.com/office/drawing/2014/main" id="{D3096418-11B0-4907-A50E-D15589D75634}"/>
                </a:ext>
              </a:extLst>
            </p:cNvPr>
            <p:cNvSpPr/>
            <p:nvPr/>
          </p:nvSpPr>
          <p:spPr>
            <a:xfrm rot="8544194" flipV="1">
              <a:off x="1000485" y="5142684"/>
              <a:ext cx="5256410" cy="36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6" name="平行四边形 65">
              <a:extLst>
                <a:ext uri="{FF2B5EF4-FFF2-40B4-BE49-F238E27FC236}">
                  <a16:creationId xmlns="" xmlns:a16="http://schemas.microsoft.com/office/drawing/2014/main" id="{111A25A9-A732-4DBD-A7A4-F6C4DA79F302}"/>
                </a:ext>
              </a:extLst>
            </p:cNvPr>
            <p:cNvSpPr/>
            <p:nvPr/>
          </p:nvSpPr>
          <p:spPr>
            <a:xfrm rot="8771720" flipV="1">
              <a:off x="680075" y="4698112"/>
              <a:ext cx="5256410" cy="18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3" name="图片 2">
            <a:extLst>
              <a:ext uri="{FF2B5EF4-FFF2-40B4-BE49-F238E27FC236}">
                <a16:creationId xmlns="" xmlns:a16="http://schemas.microsoft.com/office/drawing/2014/main" id="{466783CE-8812-4500-B3D3-E79A79A85F7F}"/>
              </a:ext>
            </a:extLst>
          </p:cNvPr>
          <p:cNvPicPr>
            <a:picLocks noChangeAspect="1"/>
          </p:cNvPicPr>
          <p:nvPr/>
        </p:nvPicPr>
        <p:blipFill rotWithShape="1">
          <a:blip r:embed="rId8"/>
          <a:srcRect l="52976"/>
          <a:stretch/>
        </p:blipFill>
        <p:spPr>
          <a:xfrm>
            <a:off x="4602165" y="-451965"/>
            <a:ext cx="3225173" cy="6858594"/>
          </a:xfrm>
          <a:prstGeom prst="rect">
            <a:avLst/>
          </a:prstGeom>
        </p:spPr>
      </p:pic>
      <p:sp>
        <p:nvSpPr>
          <p:cNvPr id="35" name="文本框 34">
            <a:extLst>
              <a:ext uri="{FF2B5EF4-FFF2-40B4-BE49-F238E27FC236}">
                <a16:creationId xmlns="" xmlns:a16="http://schemas.microsoft.com/office/drawing/2014/main" id="{CA35E2CB-9AD9-4995-B3C4-758587432DAC}"/>
              </a:ext>
            </a:extLst>
          </p:cNvPr>
          <p:cNvSpPr txBox="1"/>
          <p:nvPr/>
        </p:nvSpPr>
        <p:spPr>
          <a:xfrm>
            <a:off x="4185862" y="4393048"/>
            <a:ext cx="3820277"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经验总结与不足</a:t>
            </a:r>
          </a:p>
        </p:txBody>
      </p:sp>
      <p:sp>
        <p:nvSpPr>
          <p:cNvPr id="38" name="文本框 37">
            <a:extLst>
              <a:ext uri="{FF2B5EF4-FFF2-40B4-BE49-F238E27FC236}">
                <a16:creationId xmlns="" xmlns:a16="http://schemas.microsoft.com/office/drawing/2014/main" id="{37996C96-D5B3-4521-BEB2-9BD0D138B4FA}"/>
              </a:ext>
            </a:extLst>
          </p:cNvPr>
          <p:cNvSpPr txBox="1"/>
          <p:nvPr/>
        </p:nvSpPr>
        <p:spPr>
          <a:xfrm>
            <a:off x="2773499" y="5286501"/>
            <a:ext cx="6651427" cy="706475"/>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副本任务是：以游戏化、高度自由的形式，四</a:t>
            </a:r>
            <a:r>
              <a:rPr lang="en-US" altLang="zh-CN" dirty="0"/>
              <a:t>-</a:t>
            </a:r>
            <a:r>
              <a:rPr lang="zh-CN" altLang="en-US" dirty="0"/>
              <a:t>五个组员闯关做</a:t>
            </a:r>
            <a:r>
              <a:rPr lang="en-US" altLang="zh-CN" dirty="0"/>
              <a:t>PPT</a:t>
            </a:r>
            <a:r>
              <a:rPr lang="zh-CN" altLang="en-US" dirty="0"/>
              <a:t>设计。在玩的过程中学会</a:t>
            </a:r>
            <a:r>
              <a:rPr lang="en-US" altLang="zh-CN" dirty="0"/>
              <a:t>PPT</a:t>
            </a:r>
            <a:r>
              <a:rPr lang="zh-CN" altLang="en-US" dirty="0"/>
              <a:t>需要掌握的设计技巧。</a:t>
            </a:r>
          </a:p>
        </p:txBody>
      </p:sp>
    </p:spTree>
    <p:extLst>
      <p:ext uri="{BB962C8B-B14F-4D97-AF65-F5344CB8AC3E}">
        <p14:creationId xmlns:p14="http://schemas.microsoft.com/office/powerpoint/2010/main" val="999877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PA-组合 195">
            <a:extLst>
              <a:ext uri="{FF2B5EF4-FFF2-40B4-BE49-F238E27FC236}">
                <a16:creationId xmlns="" xmlns:a16="http://schemas.microsoft.com/office/drawing/2014/main" id="{26A9F07A-CE08-49E5-9FDF-F34392D2C25C}"/>
              </a:ext>
            </a:extLst>
          </p:cNvPr>
          <p:cNvGrpSpPr/>
          <p:nvPr>
            <p:custDataLst>
              <p:tags r:id="rId1"/>
            </p:custDataLst>
          </p:nvPr>
        </p:nvGrpSpPr>
        <p:grpSpPr>
          <a:xfrm rot="7781543">
            <a:off x="-2770382" y="-3080678"/>
            <a:ext cx="19177252" cy="14029004"/>
            <a:chOff x="182880" y="-2758440"/>
            <a:chExt cx="16206673" cy="11855895"/>
          </a:xfrm>
        </p:grpSpPr>
        <p:sp>
          <p:nvSpPr>
            <p:cNvPr id="117" name="PA-弧形 196">
              <a:extLst>
                <a:ext uri="{FF2B5EF4-FFF2-40B4-BE49-F238E27FC236}">
                  <a16:creationId xmlns="" xmlns:a16="http://schemas.microsoft.com/office/drawing/2014/main" id="{08135332-42C0-4421-84EE-D85D56415419}"/>
                </a:ext>
              </a:extLst>
            </p:cNvPr>
            <p:cNvSpPr/>
            <p:nvPr>
              <p:custDataLst>
                <p:tags r:id="rId83"/>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8" name="PA-弧形 197">
              <a:extLst>
                <a:ext uri="{FF2B5EF4-FFF2-40B4-BE49-F238E27FC236}">
                  <a16:creationId xmlns="" xmlns:a16="http://schemas.microsoft.com/office/drawing/2014/main" id="{A07784F9-70C0-4486-B0AA-EDB06D4DE156}"/>
                </a:ext>
              </a:extLst>
            </p:cNvPr>
            <p:cNvSpPr/>
            <p:nvPr>
              <p:custDataLst>
                <p:tags r:id="rId84"/>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9" name="PA-弧形 198">
              <a:extLst>
                <a:ext uri="{FF2B5EF4-FFF2-40B4-BE49-F238E27FC236}">
                  <a16:creationId xmlns="" xmlns:a16="http://schemas.microsoft.com/office/drawing/2014/main" id="{C9A1DFB2-5B4A-4E13-B8C2-CB4FD377CF31}"/>
                </a:ext>
              </a:extLst>
            </p:cNvPr>
            <p:cNvSpPr/>
            <p:nvPr>
              <p:custDataLst>
                <p:tags r:id="rId85"/>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0" name="PA-弧形 199">
              <a:extLst>
                <a:ext uri="{FF2B5EF4-FFF2-40B4-BE49-F238E27FC236}">
                  <a16:creationId xmlns="" xmlns:a16="http://schemas.microsoft.com/office/drawing/2014/main" id="{F7B8BE09-BAB2-4B3C-8A85-BABCC976F9D8}"/>
                </a:ext>
              </a:extLst>
            </p:cNvPr>
            <p:cNvSpPr/>
            <p:nvPr>
              <p:custDataLst>
                <p:tags r:id="rId86"/>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1" name="PA-弧形 200">
              <a:extLst>
                <a:ext uri="{FF2B5EF4-FFF2-40B4-BE49-F238E27FC236}">
                  <a16:creationId xmlns="" xmlns:a16="http://schemas.microsoft.com/office/drawing/2014/main" id="{52C0899C-4ED3-488E-BC58-37676CAFFF8B}"/>
                </a:ext>
              </a:extLst>
            </p:cNvPr>
            <p:cNvSpPr/>
            <p:nvPr>
              <p:custDataLst>
                <p:tags r:id="rId87"/>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2" name="PA-弧形 201">
              <a:extLst>
                <a:ext uri="{FF2B5EF4-FFF2-40B4-BE49-F238E27FC236}">
                  <a16:creationId xmlns="" xmlns:a16="http://schemas.microsoft.com/office/drawing/2014/main" id="{ABE0F052-D901-4733-9EC3-DA04CD31C105}"/>
                </a:ext>
              </a:extLst>
            </p:cNvPr>
            <p:cNvSpPr/>
            <p:nvPr>
              <p:custDataLst>
                <p:tags r:id="rId88"/>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3" name="PA-弧形 202">
              <a:extLst>
                <a:ext uri="{FF2B5EF4-FFF2-40B4-BE49-F238E27FC236}">
                  <a16:creationId xmlns="" xmlns:a16="http://schemas.microsoft.com/office/drawing/2014/main" id="{AF98758B-B872-44CD-A203-85EA25DE4C2B}"/>
                </a:ext>
              </a:extLst>
            </p:cNvPr>
            <p:cNvSpPr/>
            <p:nvPr>
              <p:custDataLst>
                <p:tags r:id="rId89"/>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4" name="PA-弧形 203">
              <a:extLst>
                <a:ext uri="{FF2B5EF4-FFF2-40B4-BE49-F238E27FC236}">
                  <a16:creationId xmlns="" xmlns:a16="http://schemas.microsoft.com/office/drawing/2014/main" id="{FA353929-BEC7-4D64-AF0F-FD67C4405755}"/>
                </a:ext>
              </a:extLst>
            </p:cNvPr>
            <p:cNvSpPr/>
            <p:nvPr>
              <p:custDataLst>
                <p:tags r:id="rId90"/>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5" name="PA-弧形 204">
              <a:extLst>
                <a:ext uri="{FF2B5EF4-FFF2-40B4-BE49-F238E27FC236}">
                  <a16:creationId xmlns="" xmlns:a16="http://schemas.microsoft.com/office/drawing/2014/main" id="{F9AA3761-EC58-401D-A632-252E4B5D7CA5}"/>
                </a:ext>
              </a:extLst>
            </p:cNvPr>
            <p:cNvSpPr/>
            <p:nvPr>
              <p:custDataLst>
                <p:tags r:id="rId91"/>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6" name="PA-弧形 205">
              <a:extLst>
                <a:ext uri="{FF2B5EF4-FFF2-40B4-BE49-F238E27FC236}">
                  <a16:creationId xmlns="" xmlns:a16="http://schemas.microsoft.com/office/drawing/2014/main" id="{38705AE1-7CB1-467B-A9DB-11339788A377}"/>
                </a:ext>
              </a:extLst>
            </p:cNvPr>
            <p:cNvSpPr/>
            <p:nvPr>
              <p:custDataLst>
                <p:tags r:id="rId92"/>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7" name="PA-弧形 206">
              <a:extLst>
                <a:ext uri="{FF2B5EF4-FFF2-40B4-BE49-F238E27FC236}">
                  <a16:creationId xmlns="" xmlns:a16="http://schemas.microsoft.com/office/drawing/2014/main" id="{06A81390-3F3C-414E-A5D5-49CD19F4EEE4}"/>
                </a:ext>
              </a:extLst>
            </p:cNvPr>
            <p:cNvSpPr/>
            <p:nvPr>
              <p:custDataLst>
                <p:tags r:id="rId93"/>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8" name="PA-弧形 207">
              <a:extLst>
                <a:ext uri="{FF2B5EF4-FFF2-40B4-BE49-F238E27FC236}">
                  <a16:creationId xmlns="" xmlns:a16="http://schemas.microsoft.com/office/drawing/2014/main" id="{DFEDDDAD-BB3A-42F8-8462-983A1F947360}"/>
                </a:ext>
              </a:extLst>
            </p:cNvPr>
            <p:cNvSpPr/>
            <p:nvPr>
              <p:custDataLst>
                <p:tags r:id="rId94"/>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9" name="PA-弧形 208">
              <a:extLst>
                <a:ext uri="{FF2B5EF4-FFF2-40B4-BE49-F238E27FC236}">
                  <a16:creationId xmlns="" xmlns:a16="http://schemas.microsoft.com/office/drawing/2014/main" id="{79D4D5DD-EAB0-4635-853A-7729AE7BDFBB}"/>
                </a:ext>
              </a:extLst>
            </p:cNvPr>
            <p:cNvSpPr/>
            <p:nvPr>
              <p:custDataLst>
                <p:tags r:id="rId95"/>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0" name="PA-弧形 209">
              <a:extLst>
                <a:ext uri="{FF2B5EF4-FFF2-40B4-BE49-F238E27FC236}">
                  <a16:creationId xmlns="" xmlns:a16="http://schemas.microsoft.com/office/drawing/2014/main" id="{702563CC-A787-40E5-8F56-DBC06A3AC3D0}"/>
                </a:ext>
              </a:extLst>
            </p:cNvPr>
            <p:cNvSpPr/>
            <p:nvPr>
              <p:custDataLst>
                <p:tags r:id="rId96"/>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1" name="PA-弧形 210">
              <a:extLst>
                <a:ext uri="{FF2B5EF4-FFF2-40B4-BE49-F238E27FC236}">
                  <a16:creationId xmlns="" xmlns:a16="http://schemas.microsoft.com/office/drawing/2014/main" id="{C652376E-6013-4087-8967-E7F10988C74D}"/>
                </a:ext>
              </a:extLst>
            </p:cNvPr>
            <p:cNvSpPr/>
            <p:nvPr>
              <p:custDataLst>
                <p:tags r:id="rId97"/>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32" name="组合 131">
              <a:extLst>
                <a:ext uri="{FF2B5EF4-FFF2-40B4-BE49-F238E27FC236}">
                  <a16:creationId xmlns="" xmlns:a16="http://schemas.microsoft.com/office/drawing/2014/main" id="{512BF786-9DAB-447F-B899-BBC414C48421}"/>
                </a:ext>
              </a:extLst>
            </p:cNvPr>
            <p:cNvGrpSpPr/>
            <p:nvPr/>
          </p:nvGrpSpPr>
          <p:grpSpPr>
            <a:xfrm>
              <a:off x="182880" y="-2758440"/>
              <a:ext cx="16206673" cy="11855895"/>
              <a:chOff x="182880" y="-2758440"/>
              <a:chExt cx="16206673" cy="11855895"/>
            </a:xfrm>
          </p:grpSpPr>
          <p:sp>
            <p:nvSpPr>
              <p:cNvPr id="133" name="PA-弧形 212">
                <a:extLst>
                  <a:ext uri="{FF2B5EF4-FFF2-40B4-BE49-F238E27FC236}">
                    <a16:creationId xmlns="" xmlns:a16="http://schemas.microsoft.com/office/drawing/2014/main" id="{3959C62D-EA76-426B-B0D3-A99811DBED37}"/>
                  </a:ext>
                </a:extLst>
              </p:cNvPr>
              <p:cNvSpPr/>
              <p:nvPr>
                <p:custDataLst>
                  <p:tags r:id="rId98"/>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4" name="PA-弧形 213">
                <a:extLst>
                  <a:ext uri="{FF2B5EF4-FFF2-40B4-BE49-F238E27FC236}">
                    <a16:creationId xmlns="" xmlns:a16="http://schemas.microsoft.com/office/drawing/2014/main" id="{18E11F85-08AB-426F-BB37-9BF7BC6F43F3}"/>
                  </a:ext>
                </a:extLst>
              </p:cNvPr>
              <p:cNvSpPr/>
              <p:nvPr>
                <p:custDataLst>
                  <p:tags r:id="rId99"/>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5" name="PA-弧形 214">
                <a:extLst>
                  <a:ext uri="{FF2B5EF4-FFF2-40B4-BE49-F238E27FC236}">
                    <a16:creationId xmlns="" xmlns:a16="http://schemas.microsoft.com/office/drawing/2014/main" id="{152F0C6D-3695-4E7E-B907-BDF8AF92F7CA}"/>
                  </a:ext>
                </a:extLst>
              </p:cNvPr>
              <p:cNvSpPr/>
              <p:nvPr>
                <p:custDataLst>
                  <p:tags r:id="rId100"/>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6" name="PA-弧形 215">
                <a:extLst>
                  <a:ext uri="{FF2B5EF4-FFF2-40B4-BE49-F238E27FC236}">
                    <a16:creationId xmlns="" xmlns:a16="http://schemas.microsoft.com/office/drawing/2014/main" id="{2C61FE45-5543-46E9-A168-21F7BC504854}"/>
                  </a:ext>
                </a:extLst>
              </p:cNvPr>
              <p:cNvSpPr/>
              <p:nvPr>
                <p:custDataLst>
                  <p:tags r:id="rId101"/>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7" name="PA-弧形 216">
                <a:extLst>
                  <a:ext uri="{FF2B5EF4-FFF2-40B4-BE49-F238E27FC236}">
                    <a16:creationId xmlns="" xmlns:a16="http://schemas.microsoft.com/office/drawing/2014/main" id="{8BE648CB-C4EC-4FB5-97C2-48B4364F4DAA}"/>
                  </a:ext>
                </a:extLst>
              </p:cNvPr>
              <p:cNvSpPr/>
              <p:nvPr>
                <p:custDataLst>
                  <p:tags r:id="rId102"/>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8" name="PA-弧形 217">
                <a:extLst>
                  <a:ext uri="{FF2B5EF4-FFF2-40B4-BE49-F238E27FC236}">
                    <a16:creationId xmlns="" xmlns:a16="http://schemas.microsoft.com/office/drawing/2014/main" id="{2901E3BD-876F-4BC9-A21B-0562CC536C52}"/>
                  </a:ext>
                </a:extLst>
              </p:cNvPr>
              <p:cNvSpPr/>
              <p:nvPr>
                <p:custDataLst>
                  <p:tags r:id="rId103"/>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9" name="PA-弧形 218">
                <a:extLst>
                  <a:ext uri="{FF2B5EF4-FFF2-40B4-BE49-F238E27FC236}">
                    <a16:creationId xmlns="" xmlns:a16="http://schemas.microsoft.com/office/drawing/2014/main" id="{A8220FBF-C2D4-4818-85C7-FAA9FF0CA8A0}"/>
                  </a:ext>
                </a:extLst>
              </p:cNvPr>
              <p:cNvSpPr/>
              <p:nvPr>
                <p:custDataLst>
                  <p:tags r:id="rId104"/>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0" name="PA-弧形 219">
                <a:extLst>
                  <a:ext uri="{FF2B5EF4-FFF2-40B4-BE49-F238E27FC236}">
                    <a16:creationId xmlns="" xmlns:a16="http://schemas.microsoft.com/office/drawing/2014/main" id="{DD24FC4E-41B1-411E-865C-8550691EB819}"/>
                  </a:ext>
                </a:extLst>
              </p:cNvPr>
              <p:cNvSpPr/>
              <p:nvPr>
                <p:custDataLst>
                  <p:tags r:id="rId105"/>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1" name="PA-弧形 220">
                <a:extLst>
                  <a:ext uri="{FF2B5EF4-FFF2-40B4-BE49-F238E27FC236}">
                    <a16:creationId xmlns="" xmlns:a16="http://schemas.microsoft.com/office/drawing/2014/main" id="{91F9DA08-E07F-4DCA-9DE0-20EA678D02E4}"/>
                  </a:ext>
                </a:extLst>
              </p:cNvPr>
              <p:cNvSpPr/>
              <p:nvPr>
                <p:custDataLst>
                  <p:tags r:id="rId106"/>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2" name="PA-弧形 221">
                <a:extLst>
                  <a:ext uri="{FF2B5EF4-FFF2-40B4-BE49-F238E27FC236}">
                    <a16:creationId xmlns="" xmlns:a16="http://schemas.microsoft.com/office/drawing/2014/main" id="{1EC8DA55-C74D-4463-B263-75079B6DAF44}"/>
                  </a:ext>
                </a:extLst>
              </p:cNvPr>
              <p:cNvSpPr/>
              <p:nvPr>
                <p:custDataLst>
                  <p:tags r:id="rId107"/>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3" name="PA-弧形 222">
                <a:extLst>
                  <a:ext uri="{FF2B5EF4-FFF2-40B4-BE49-F238E27FC236}">
                    <a16:creationId xmlns="" xmlns:a16="http://schemas.microsoft.com/office/drawing/2014/main" id="{F64731CE-4EE0-464C-A5FD-4F159FD465F1}"/>
                  </a:ext>
                </a:extLst>
              </p:cNvPr>
              <p:cNvSpPr/>
              <p:nvPr>
                <p:custDataLst>
                  <p:tags r:id="rId108"/>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4" name="PA-弧形 223">
                <a:extLst>
                  <a:ext uri="{FF2B5EF4-FFF2-40B4-BE49-F238E27FC236}">
                    <a16:creationId xmlns="" xmlns:a16="http://schemas.microsoft.com/office/drawing/2014/main" id="{7D679D1D-2246-4A14-B3DB-B835CF7DED36}"/>
                  </a:ext>
                </a:extLst>
              </p:cNvPr>
              <p:cNvSpPr/>
              <p:nvPr>
                <p:custDataLst>
                  <p:tags r:id="rId109"/>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5" name="PA-弧形 224">
                <a:extLst>
                  <a:ext uri="{FF2B5EF4-FFF2-40B4-BE49-F238E27FC236}">
                    <a16:creationId xmlns="" xmlns:a16="http://schemas.microsoft.com/office/drawing/2014/main" id="{C667B277-05B7-4628-B26D-A9D552CA6840}"/>
                  </a:ext>
                </a:extLst>
              </p:cNvPr>
              <p:cNvSpPr/>
              <p:nvPr>
                <p:custDataLst>
                  <p:tags r:id="rId110"/>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6" name="PA-弧形 225">
                <a:extLst>
                  <a:ext uri="{FF2B5EF4-FFF2-40B4-BE49-F238E27FC236}">
                    <a16:creationId xmlns="" xmlns:a16="http://schemas.microsoft.com/office/drawing/2014/main" id="{EF04E22F-F3DE-4A43-B02E-054FF89FF71E}"/>
                  </a:ext>
                </a:extLst>
              </p:cNvPr>
              <p:cNvSpPr/>
              <p:nvPr>
                <p:custDataLst>
                  <p:tags r:id="rId111"/>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7" name="PA-弧形 226">
                <a:extLst>
                  <a:ext uri="{FF2B5EF4-FFF2-40B4-BE49-F238E27FC236}">
                    <a16:creationId xmlns="" xmlns:a16="http://schemas.microsoft.com/office/drawing/2014/main" id="{52B83658-3135-4330-A913-FBF232BC6AEB}"/>
                  </a:ext>
                </a:extLst>
              </p:cNvPr>
              <p:cNvSpPr/>
              <p:nvPr>
                <p:custDataLst>
                  <p:tags r:id="rId112"/>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8" name="PA-弧形 227">
                <a:extLst>
                  <a:ext uri="{FF2B5EF4-FFF2-40B4-BE49-F238E27FC236}">
                    <a16:creationId xmlns="" xmlns:a16="http://schemas.microsoft.com/office/drawing/2014/main" id="{39E8E23F-3D59-4F33-8EFB-421DA6F47846}"/>
                  </a:ext>
                </a:extLst>
              </p:cNvPr>
              <p:cNvSpPr/>
              <p:nvPr>
                <p:custDataLst>
                  <p:tags r:id="rId113"/>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grpSp>
        <p:nvGrpSpPr>
          <p:cNvPr id="8" name="组合 7">
            <a:extLst>
              <a:ext uri="{FF2B5EF4-FFF2-40B4-BE49-F238E27FC236}">
                <a16:creationId xmlns="" xmlns:a16="http://schemas.microsoft.com/office/drawing/2014/main" id="{346DCA9D-2F26-4C16-BF12-B7EF45656755}"/>
              </a:ext>
            </a:extLst>
          </p:cNvPr>
          <p:cNvGrpSpPr/>
          <p:nvPr/>
        </p:nvGrpSpPr>
        <p:grpSpPr>
          <a:xfrm>
            <a:off x="484172" y="1452056"/>
            <a:ext cx="4616362" cy="1386174"/>
            <a:chOff x="162089" y="1441398"/>
            <a:chExt cx="4616362" cy="1386174"/>
          </a:xfrm>
        </p:grpSpPr>
        <p:sp>
          <p:nvSpPr>
            <p:cNvPr id="211" name="PA-任意多边形 5">
              <a:extLst>
                <a:ext uri="{FF2B5EF4-FFF2-40B4-BE49-F238E27FC236}">
                  <a16:creationId xmlns="" xmlns:a16="http://schemas.microsoft.com/office/drawing/2014/main" id="{9E7C2D04-C109-4636-A4ED-CA20341035B0}"/>
                </a:ext>
              </a:extLst>
            </p:cNvPr>
            <p:cNvSpPr/>
            <p:nvPr>
              <p:custDataLst>
                <p:tags r:id="rId65"/>
              </p:custDataLst>
            </p:nvPr>
          </p:nvSpPr>
          <p:spPr>
            <a:xfrm flipH="1">
              <a:off x="4219362" y="2162495"/>
              <a:ext cx="344581"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9" name="任意多边形: 形状 208">
              <a:extLst>
                <a:ext uri="{FF2B5EF4-FFF2-40B4-BE49-F238E27FC236}">
                  <a16:creationId xmlns="" xmlns:a16="http://schemas.microsoft.com/office/drawing/2014/main" id="{F2E491AF-9AAF-4C91-B91E-6DFF2F47A383}"/>
                </a:ext>
              </a:extLst>
            </p:cNvPr>
            <p:cNvSpPr/>
            <p:nvPr>
              <p:custDataLst>
                <p:tags r:id="rId66"/>
              </p:custDataLst>
            </p:nvPr>
          </p:nvSpPr>
          <p:spPr>
            <a:xfrm flipH="1">
              <a:off x="741263" y="1455309"/>
              <a:ext cx="3787902"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000">
                  <a:srgbClr val="2194BD">
                    <a:lumMod val="99000"/>
                  </a:srgbClr>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210" name="PA-任意多边形 4">
              <a:extLst>
                <a:ext uri="{FF2B5EF4-FFF2-40B4-BE49-F238E27FC236}">
                  <a16:creationId xmlns="" xmlns:a16="http://schemas.microsoft.com/office/drawing/2014/main" id="{157504AC-E74C-455B-B8B4-6FF09B5AAF71}"/>
                </a:ext>
              </a:extLst>
            </p:cNvPr>
            <p:cNvSpPr/>
            <p:nvPr>
              <p:custDataLst>
                <p:tags r:id="rId67"/>
              </p:custDataLst>
            </p:nvPr>
          </p:nvSpPr>
          <p:spPr>
            <a:xfrm flipH="1">
              <a:off x="690893" y="1462471"/>
              <a:ext cx="197870"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2" name="PA-任意多边形 6">
              <a:extLst>
                <a:ext uri="{FF2B5EF4-FFF2-40B4-BE49-F238E27FC236}">
                  <a16:creationId xmlns="" xmlns:a16="http://schemas.microsoft.com/office/drawing/2014/main" id="{833B882C-B716-4313-9B60-827019EFA273}"/>
                </a:ext>
              </a:extLst>
            </p:cNvPr>
            <p:cNvSpPr/>
            <p:nvPr>
              <p:custDataLst>
                <p:tags r:id="rId68"/>
              </p:custDataLst>
            </p:nvPr>
          </p:nvSpPr>
          <p:spPr>
            <a:xfrm>
              <a:off x="693136" y="2174864"/>
              <a:ext cx="344581"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13" name="PA-组合 7">
              <a:extLst>
                <a:ext uri="{FF2B5EF4-FFF2-40B4-BE49-F238E27FC236}">
                  <a16:creationId xmlns="" xmlns:a16="http://schemas.microsoft.com/office/drawing/2014/main" id="{C0862AEE-DEA3-4B25-815A-78D9A2142C48}"/>
                </a:ext>
              </a:extLst>
            </p:cNvPr>
            <p:cNvGrpSpPr/>
            <p:nvPr>
              <p:custDataLst>
                <p:tags r:id="rId69"/>
              </p:custDataLst>
            </p:nvPr>
          </p:nvGrpSpPr>
          <p:grpSpPr>
            <a:xfrm flipH="1">
              <a:off x="1714942" y="1441398"/>
              <a:ext cx="800152" cy="84731"/>
              <a:chOff x="1853414" y="1574593"/>
              <a:chExt cx="849333" cy="64622"/>
            </a:xfrm>
          </p:grpSpPr>
          <p:sp>
            <p:nvSpPr>
              <p:cNvPr id="214" name="PA-平行四边形 143">
                <a:extLst>
                  <a:ext uri="{FF2B5EF4-FFF2-40B4-BE49-F238E27FC236}">
                    <a16:creationId xmlns="" xmlns:a16="http://schemas.microsoft.com/office/drawing/2014/main" id="{8CEB1FDD-B9BF-40DE-9E02-0104E3B7AB07}"/>
                  </a:ext>
                </a:extLst>
              </p:cNvPr>
              <p:cNvSpPr/>
              <p:nvPr>
                <p:custDataLst>
                  <p:tags r:id="rId70"/>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5" name="PA-任意多边形 9">
                <a:extLst>
                  <a:ext uri="{FF2B5EF4-FFF2-40B4-BE49-F238E27FC236}">
                    <a16:creationId xmlns="" xmlns:a16="http://schemas.microsoft.com/office/drawing/2014/main" id="{5C0E454C-4495-489C-A8BB-EBEFB4C3CD17}"/>
                  </a:ext>
                </a:extLst>
              </p:cNvPr>
              <p:cNvSpPr/>
              <p:nvPr>
                <p:custDataLst>
                  <p:tags r:id="rId71"/>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6" name="PA-任意多边形 10">
                <a:extLst>
                  <a:ext uri="{FF2B5EF4-FFF2-40B4-BE49-F238E27FC236}">
                    <a16:creationId xmlns="" xmlns:a16="http://schemas.microsoft.com/office/drawing/2014/main" id="{7ECAB709-9E36-43AD-B138-B7D9A0075FA8}"/>
                  </a:ext>
                </a:extLst>
              </p:cNvPr>
              <p:cNvSpPr/>
              <p:nvPr>
                <p:custDataLst>
                  <p:tags r:id="rId72"/>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7" name="PA-任意多边形 11">
                <a:extLst>
                  <a:ext uri="{FF2B5EF4-FFF2-40B4-BE49-F238E27FC236}">
                    <a16:creationId xmlns="" xmlns:a16="http://schemas.microsoft.com/office/drawing/2014/main" id="{EC250832-F1D5-459A-8049-450A1A7E0A71}"/>
                  </a:ext>
                </a:extLst>
              </p:cNvPr>
              <p:cNvSpPr/>
              <p:nvPr>
                <p:custDataLst>
                  <p:tags r:id="rId73"/>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8" name="PA-任意多边形 12">
                <a:extLst>
                  <a:ext uri="{FF2B5EF4-FFF2-40B4-BE49-F238E27FC236}">
                    <a16:creationId xmlns="" xmlns:a16="http://schemas.microsoft.com/office/drawing/2014/main" id="{1984EE46-8667-4417-B557-0EC4E57BE542}"/>
                  </a:ext>
                </a:extLst>
              </p:cNvPr>
              <p:cNvSpPr/>
              <p:nvPr>
                <p:custDataLst>
                  <p:tags r:id="rId74"/>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9" name="PA-任意多边形 13">
                <a:extLst>
                  <a:ext uri="{FF2B5EF4-FFF2-40B4-BE49-F238E27FC236}">
                    <a16:creationId xmlns="" xmlns:a16="http://schemas.microsoft.com/office/drawing/2014/main" id="{E1A9310A-D29F-4FF8-B3CB-8E0C86CECCCB}"/>
                  </a:ext>
                </a:extLst>
              </p:cNvPr>
              <p:cNvSpPr/>
              <p:nvPr>
                <p:custDataLst>
                  <p:tags r:id="rId75"/>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20" name="PA-任意多边形 14">
                <a:extLst>
                  <a:ext uri="{FF2B5EF4-FFF2-40B4-BE49-F238E27FC236}">
                    <a16:creationId xmlns="" xmlns:a16="http://schemas.microsoft.com/office/drawing/2014/main" id="{86396B57-DA96-46FD-B1E4-DEA854BDD5F4}"/>
                  </a:ext>
                </a:extLst>
              </p:cNvPr>
              <p:cNvSpPr/>
              <p:nvPr>
                <p:custDataLst>
                  <p:tags r:id="rId76"/>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21" name="PA-任意多边形 15">
                <a:extLst>
                  <a:ext uri="{FF2B5EF4-FFF2-40B4-BE49-F238E27FC236}">
                    <a16:creationId xmlns="" xmlns:a16="http://schemas.microsoft.com/office/drawing/2014/main" id="{0CAFC2FC-EFD1-4301-9238-2C37DE9FE535}"/>
                  </a:ext>
                </a:extLst>
              </p:cNvPr>
              <p:cNvSpPr/>
              <p:nvPr>
                <p:custDataLst>
                  <p:tags r:id="rId77"/>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22" name="PA-任意多边形 16">
                <a:extLst>
                  <a:ext uri="{FF2B5EF4-FFF2-40B4-BE49-F238E27FC236}">
                    <a16:creationId xmlns="" xmlns:a16="http://schemas.microsoft.com/office/drawing/2014/main" id="{263B1566-212A-40FA-8291-C7D0BDA963CE}"/>
                  </a:ext>
                </a:extLst>
              </p:cNvPr>
              <p:cNvSpPr/>
              <p:nvPr>
                <p:custDataLst>
                  <p:tags r:id="rId78"/>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23" name="PA-任意多边形 17">
                <a:extLst>
                  <a:ext uri="{FF2B5EF4-FFF2-40B4-BE49-F238E27FC236}">
                    <a16:creationId xmlns="" xmlns:a16="http://schemas.microsoft.com/office/drawing/2014/main" id="{988663FA-A21E-4A33-B460-8FE37C3CC606}"/>
                  </a:ext>
                </a:extLst>
              </p:cNvPr>
              <p:cNvSpPr/>
              <p:nvPr>
                <p:custDataLst>
                  <p:tags r:id="rId79"/>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24" name="PA-任意多边形 18">
                <a:extLst>
                  <a:ext uri="{FF2B5EF4-FFF2-40B4-BE49-F238E27FC236}">
                    <a16:creationId xmlns="" xmlns:a16="http://schemas.microsoft.com/office/drawing/2014/main" id="{11C83A0E-923C-4266-8E1E-CF5E565A407E}"/>
                  </a:ext>
                </a:extLst>
              </p:cNvPr>
              <p:cNvSpPr/>
              <p:nvPr>
                <p:custDataLst>
                  <p:tags r:id="rId80"/>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25" name="PA-任意多边形 19">
                <a:extLst>
                  <a:ext uri="{FF2B5EF4-FFF2-40B4-BE49-F238E27FC236}">
                    <a16:creationId xmlns="" xmlns:a16="http://schemas.microsoft.com/office/drawing/2014/main" id="{26E391EB-FEF0-46F9-9E25-F1C08930A3B3}"/>
                  </a:ext>
                </a:extLst>
              </p:cNvPr>
              <p:cNvSpPr/>
              <p:nvPr>
                <p:custDataLst>
                  <p:tags r:id="rId81"/>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26" name="PA-平行四边形 155">
                <a:extLst>
                  <a:ext uri="{FF2B5EF4-FFF2-40B4-BE49-F238E27FC236}">
                    <a16:creationId xmlns="" xmlns:a16="http://schemas.microsoft.com/office/drawing/2014/main" id="{5D69A789-BF82-49F0-B951-20E49BB57553}"/>
                  </a:ext>
                </a:extLst>
              </p:cNvPr>
              <p:cNvSpPr/>
              <p:nvPr>
                <p:custDataLst>
                  <p:tags r:id="rId82"/>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pic>
          <p:nvPicPr>
            <p:cNvPr id="107" name="图片 106" descr="图片包含 监视器, 室内, 电视, 屏幕&#10;&#10;描述已自动生成">
              <a:extLst>
                <a:ext uri="{FF2B5EF4-FFF2-40B4-BE49-F238E27FC236}">
                  <a16:creationId xmlns="" xmlns:a16="http://schemas.microsoft.com/office/drawing/2014/main" id="{9EBBAB50-704C-4B1E-BB88-3375AF9659F0}"/>
                </a:ext>
              </a:extLst>
            </p:cNvPr>
            <p:cNvPicPr>
              <a:picLocks noChangeAspect="1"/>
            </p:cNvPicPr>
            <p:nvPr/>
          </p:nvPicPr>
          <p:blipFill>
            <a:blip r:embed="rId115" cstate="print">
              <a:extLst>
                <a:ext uri="{28A0092B-C50C-407E-A947-70E740481C1C}">
                  <a14:useLocalDpi xmlns:a14="http://schemas.microsoft.com/office/drawing/2010/main" val="0"/>
                </a:ext>
              </a:extLst>
            </a:blip>
            <a:stretch>
              <a:fillRect/>
            </a:stretch>
          </p:blipFill>
          <p:spPr>
            <a:xfrm>
              <a:off x="162089" y="2319261"/>
              <a:ext cx="4616362" cy="508311"/>
            </a:xfrm>
            <a:prstGeom prst="rect">
              <a:avLst/>
            </a:prstGeom>
          </p:spPr>
        </p:pic>
      </p:grpSp>
      <p:grpSp>
        <p:nvGrpSpPr>
          <p:cNvPr id="12" name="组合 11">
            <a:extLst>
              <a:ext uri="{FF2B5EF4-FFF2-40B4-BE49-F238E27FC236}">
                <a16:creationId xmlns="" xmlns:a16="http://schemas.microsoft.com/office/drawing/2014/main" id="{7A98142C-243F-48A2-883A-A1D39DC17EF4}"/>
              </a:ext>
            </a:extLst>
          </p:cNvPr>
          <p:cNvGrpSpPr/>
          <p:nvPr/>
        </p:nvGrpSpPr>
        <p:grpSpPr>
          <a:xfrm>
            <a:off x="484172" y="4233426"/>
            <a:ext cx="4616362" cy="1378253"/>
            <a:chOff x="162089" y="4232907"/>
            <a:chExt cx="4616362" cy="1378253"/>
          </a:xfrm>
        </p:grpSpPr>
        <p:grpSp>
          <p:nvGrpSpPr>
            <p:cNvPr id="227" name="组合 226">
              <a:extLst>
                <a:ext uri="{FF2B5EF4-FFF2-40B4-BE49-F238E27FC236}">
                  <a16:creationId xmlns="" xmlns:a16="http://schemas.microsoft.com/office/drawing/2014/main" id="{3B857873-E998-4244-8651-BBCE82C59911}"/>
                </a:ext>
              </a:extLst>
            </p:cNvPr>
            <p:cNvGrpSpPr/>
            <p:nvPr/>
          </p:nvGrpSpPr>
          <p:grpSpPr>
            <a:xfrm>
              <a:off x="690893" y="4232907"/>
              <a:ext cx="3873050" cy="1208049"/>
              <a:chOff x="5180650" y="956016"/>
              <a:chExt cx="5390417" cy="1208049"/>
            </a:xfrm>
          </p:grpSpPr>
          <p:sp>
            <p:nvSpPr>
              <p:cNvPr id="228" name="任意多边形: 形状 227">
                <a:extLst>
                  <a:ext uri="{FF2B5EF4-FFF2-40B4-BE49-F238E27FC236}">
                    <a16:creationId xmlns="" xmlns:a16="http://schemas.microsoft.com/office/drawing/2014/main" id="{448F88B9-8E31-473E-8B39-5E7FDC18C1D2}"/>
                  </a:ext>
                </a:extLst>
              </p:cNvPr>
              <p:cNvSpPr/>
              <p:nvPr>
                <p:custDataLst>
                  <p:tags r:id="rId47"/>
                </p:custDataLst>
              </p:nvPr>
            </p:nvSpPr>
            <p:spPr>
              <a:xfrm flipH="1">
                <a:off x="5250754" y="969927"/>
                <a:ext cx="5271910"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sp>
            <p:nvSpPr>
              <p:cNvPr id="229" name="PA-任意多边形 4">
                <a:extLst>
                  <a:ext uri="{FF2B5EF4-FFF2-40B4-BE49-F238E27FC236}">
                    <a16:creationId xmlns="" xmlns:a16="http://schemas.microsoft.com/office/drawing/2014/main" id="{B9FE5B71-552E-48AF-9A71-3B65B321DDEB}"/>
                  </a:ext>
                </a:extLst>
              </p:cNvPr>
              <p:cNvSpPr/>
              <p:nvPr>
                <p:custDataLst>
                  <p:tags r:id="rId48"/>
                </p:custDataLst>
              </p:nvPr>
            </p:nvSpPr>
            <p:spPr>
              <a:xfrm flipH="1">
                <a:off x="5180650" y="977089"/>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0" name="PA-任意多边形 5">
                <a:extLst>
                  <a:ext uri="{FF2B5EF4-FFF2-40B4-BE49-F238E27FC236}">
                    <a16:creationId xmlns="" xmlns:a16="http://schemas.microsoft.com/office/drawing/2014/main" id="{EC64A84A-5E98-414C-8FAB-B5F780E29152}"/>
                  </a:ext>
                </a:extLst>
              </p:cNvPr>
              <p:cNvSpPr/>
              <p:nvPr>
                <p:custDataLst>
                  <p:tags r:id="rId49"/>
                </p:custDataLst>
              </p:nvPr>
            </p:nvSpPr>
            <p:spPr>
              <a:xfrm flipH="1">
                <a:off x="10091488" y="1677113"/>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1" name="PA-任意多边形 6">
                <a:extLst>
                  <a:ext uri="{FF2B5EF4-FFF2-40B4-BE49-F238E27FC236}">
                    <a16:creationId xmlns="" xmlns:a16="http://schemas.microsoft.com/office/drawing/2014/main" id="{467B9D25-1C28-4118-B250-AE538B21FDF5}"/>
                  </a:ext>
                </a:extLst>
              </p:cNvPr>
              <p:cNvSpPr/>
              <p:nvPr>
                <p:custDataLst>
                  <p:tags r:id="rId50"/>
                </p:custDataLst>
              </p:nvPr>
            </p:nvSpPr>
            <p:spPr>
              <a:xfrm>
                <a:off x="5183772" y="168948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32" name="PA-组合 7">
                <a:extLst>
                  <a:ext uri="{FF2B5EF4-FFF2-40B4-BE49-F238E27FC236}">
                    <a16:creationId xmlns="" xmlns:a16="http://schemas.microsoft.com/office/drawing/2014/main" id="{076517E3-5948-450E-883D-910DBA527BED}"/>
                  </a:ext>
                </a:extLst>
              </p:cNvPr>
              <p:cNvGrpSpPr/>
              <p:nvPr>
                <p:custDataLst>
                  <p:tags r:id="rId51"/>
                </p:custDataLst>
              </p:nvPr>
            </p:nvGrpSpPr>
            <p:grpSpPr>
              <a:xfrm flipH="1">
                <a:off x="6605897" y="956016"/>
                <a:ext cx="1113632" cy="84731"/>
                <a:chOff x="1853414" y="1574593"/>
                <a:chExt cx="849333" cy="64622"/>
              </a:xfrm>
            </p:grpSpPr>
            <p:sp>
              <p:nvSpPr>
                <p:cNvPr id="233" name="PA-平行四边形 143">
                  <a:extLst>
                    <a:ext uri="{FF2B5EF4-FFF2-40B4-BE49-F238E27FC236}">
                      <a16:creationId xmlns="" xmlns:a16="http://schemas.microsoft.com/office/drawing/2014/main" id="{C71E1564-FEF5-42D8-A83A-523B0218E2CB}"/>
                    </a:ext>
                  </a:extLst>
                </p:cNvPr>
                <p:cNvSpPr/>
                <p:nvPr>
                  <p:custDataLst>
                    <p:tags r:id="rId52"/>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4" name="PA-任意多边形 9">
                  <a:extLst>
                    <a:ext uri="{FF2B5EF4-FFF2-40B4-BE49-F238E27FC236}">
                      <a16:creationId xmlns="" xmlns:a16="http://schemas.microsoft.com/office/drawing/2014/main" id="{C8A34907-D3EE-45AF-A946-5B07C03DE84B}"/>
                    </a:ext>
                  </a:extLst>
                </p:cNvPr>
                <p:cNvSpPr/>
                <p:nvPr>
                  <p:custDataLst>
                    <p:tags r:id="rId53"/>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35" name="PA-任意多边形 10">
                  <a:extLst>
                    <a:ext uri="{FF2B5EF4-FFF2-40B4-BE49-F238E27FC236}">
                      <a16:creationId xmlns="" xmlns:a16="http://schemas.microsoft.com/office/drawing/2014/main" id="{C6F6BB9A-D25F-490A-A2E3-C3A8C5E162AA}"/>
                    </a:ext>
                  </a:extLst>
                </p:cNvPr>
                <p:cNvSpPr/>
                <p:nvPr>
                  <p:custDataLst>
                    <p:tags r:id="rId54"/>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36" name="PA-任意多边形 11">
                  <a:extLst>
                    <a:ext uri="{FF2B5EF4-FFF2-40B4-BE49-F238E27FC236}">
                      <a16:creationId xmlns="" xmlns:a16="http://schemas.microsoft.com/office/drawing/2014/main" id="{52B29EBF-04BE-413D-9BE0-E65BC936B6CE}"/>
                    </a:ext>
                  </a:extLst>
                </p:cNvPr>
                <p:cNvSpPr/>
                <p:nvPr>
                  <p:custDataLst>
                    <p:tags r:id="rId55"/>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37" name="PA-任意多边形 12">
                  <a:extLst>
                    <a:ext uri="{FF2B5EF4-FFF2-40B4-BE49-F238E27FC236}">
                      <a16:creationId xmlns="" xmlns:a16="http://schemas.microsoft.com/office/drawing/2014/main" id="{BDDD38B7-3D70-4057-99C4-B2B6B629A9B0}"/>
                    </a:ext>
                  </a:extLst>
                </p:cNvPr>
                <p:cNvSpPr/>
                <p:nvPr>
                  <p:custDataLst>
                    <p:tags r:id="rId56"/>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38" name="PA-任意多边形 13">
                  <a:extLst>
                    <a:ext uri="{FF2B5EF4-FFF2-40B4-BE49-F238E27FC236}">
                      <a16:creationId xmlns="" xmlns:a16="http://schemas.microsoft.com/office/drawing/2014/main" id="{29CBD5F9-545C-4EC9-874A-F2BA63BE0B1C}"/>
                    </a:ext>
                  </a:extLst>
                </p:cNvPr>
                <p:cNvSpPr/>
                <p:nvPr>
                  <p:custDataLst>
                    <p:tags r:id="rId57"/>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39" name="PA-任意多边形 14">
                  <a:extLst>
                    <a:ext uri="{FF2B5EF4-FFF2-40B4-BE49-F238E27FC236}">
                      <a16:creationId xmlns="" xmlns:a16="http://schemas.microsoft.com/office/drawing/2014/main" id="{80CAD426-27E4-47FC-BB05-1CE6DF1DC41D}"/>
                    </a:ext>
                  </a:extLst>
                </p:cNvPr>
                <p:cNvSpPr/>
                <p:nvPr>
                  <p:custDataLst>
                    <p:tags r:id="rId58"/>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40" name="PA-任意多边形 15">
                  <a:extLst>
                    <a:ext uri="{FF2B5EF4-FFF2-40B4-BE49-F238E27FC236}">
                      <a16:creationId xmlns="" xmlns:a16="http://schemas.microsoft.com/office/drawing/2014/main" id="{627E8FF2-F542-4F0C-B035-4E611487CA9B}"/>
                    </a:ext>
                  </a:extLst>
                </p:cNvPr>
                <p:cNvSpPr/>
                <p:nvPr>
                  <p:custDataLst>
                    <p:tags r:id="rId59"/>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41" name="PA-任意多边形 16">
                  <a:extLst>
                    <a:ext uri="{FF2B5EF4-FFF2-40B4-BE49-F238E27FC236}">
                      <a16:creationId xmlns="" xmlns:a16="http://schemas.microsoft.com/office/drawing/2014/main" id="{8C4919A2-7A19-427B-81A4-9A985BB832A5}"/>
                    </a:ext>
                  </a:extLst>
                </p:cNvPr>
                <p:cNvSpPr/>
                <p:nvPr>
                  <p:custDataLst>
                    <p:tags r:id="rId60"/>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42" name="PA-任意多边形 17">
                  <a:extLst>
                    <a:ext uri="{FF2B5EF4-FFF2-40B4-BE49-F238E27FC236}">
                      <a16:creationId xmlns="" xmlns:a16="http://schemas.microsoft.com/office/drawing/2014/main" id="{A18E09E8-4022-42A9-9978-342E7E8E01B0}"/>
                    </a:ext>
                  </a:extLst>
                </p:cNvPr>
                <p:cNvSpPr/>
                <p:nvPr>
                  <p:custDataLst>
                    <p:tags r:id="rId61"/>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43" name="PA-任意多边形 18">
                  <a:extLst>
                    <a:ext uri="{FF2B5EF4-FFF2-40B4-BE49-F238E27FC236}">
                      <a16:creationId xmlns="" xmlns:a16="http://schemas.microsoft.com/office/drawing/2014/main" id="{F6D1DD0F-24CE-46C5-8E42-A9576E544B25}"/>
                    </a:ext>
                  </a:extLst>
                </p:cNvPr>
                <p:cNvSpPr/>
                <p:nvPr>
                  <p:custDataLst>
                    <p:tags r:id="rId62"/>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44" name="PA-任意多边形 19">
                  <a:extLst>
                    <a:ext uri="{FF2B5EF4-FFF2-40B4-BE49-F238E27FC236}">
                      <a16:creationId xmlns="" xmlns:a16="http://schemas.microsoft.com/office/drawing/2014/main" id="{FB8729C5-4321-4C16-AC53-7D0BA718C111}"/>
                    </a:ext>
                  </a:extLst>
                </p:cNvPr>
                <p:cNvSpPr/>
                <p:nvPr>
                  <p:custDataLst>
                    <p:tags r:id="rId63"/>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45" name="PA-平行四边形 155">
                  <a:extLst>
                    <a:ext uri="{FF2B5EF4-FFF2-40B4-BE49-F238E27FC236}">
                      <a16:creationId xmlns="" xmlns:a16="http://schemas.microsoft.com/office/drawing/2014/main" id="{E4C89919-18A5-442E-ACB3-1C8C49429686}"/>
                    </a:ext>
                  </a:extLst>
                </p:cNvPr>
                <p:cNvSpPr/>
                <p:nvPr>
                  <p:custDataLst>
                    <p:tags r:id="rId64"/>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pic>
          <p:nvPicPr>
            <p:cNvPr id="108" name="图片 107" descr="图片包含 监视器, 室内, 电视, 屏幕&#10;&#10;描述已自动生成">
              <a:extLst>
                <a:ext uri="{FF2B5EF4-FFF2-40B4-BE49-F238E27FC236}">
                  <a16:creationId xmlns="" xmlns:a16="http://schemas.microsoft.com/office/drawing/2014/main" id="{5CBE8F1A-B759-48FA-91B4-57FD1AC30671}"/>
                </a:ext>
              </a:extLst>
            </p:cNvPr>
            <p:cNvPicPr>
              <a:picLocks noChangeAspect="1"/>
            </p:cNvPicPr>
            <p:nvPr/>
          </p:nvPicPr>
          <p:blipFill>
            <a:blip r:embed="rId115" cstate="print">
              <a:extLst>
                <a:ext uri="{28A0092B-C50C-407E-A947-70E740481C1C}">
                  <a14:useLocalDpi xmlns:a14="http://schemas.microsoft.com/office/drawing/2010/main" val="0"/>
                </a:ext>
              </a:extLst>
            </a:blip>
            <a:stretch>
              <a:fillRect/>
            </a:stretch>
          </p:blipFill>
          <p:spPr>
            <a:xfrm>
              <a:off x="162089" y="5102849"/>
              <a:ext cx="4616362" cy="508311"/>
            </a:xfrm>
            <a:prstGeom prst="rect">
              <a:avLst/>
            </a:prstGeom>
          </p:spPr>
        </p:pic>
      </p:grpSp>
      <p:grpSp>
        <p:nvGrpSpPr>
          <p:cNvPr id="9" name="组合 8">
            <a:extLst>
              <a:ext uri="{FF2B5EF4-FFF2-40B4-BE49-F238E27FC236}">
                <a16:creationId xmlns="" xmlns:a16="http://schemas.microsoft.com/office/drawing/2014/main" id="{92CB2440-A3A8-4094-9E6B-0D1A03DE6CC4}"/>
              </a:ext>
            </a:extLst>
          </p:cNvPr>
          <p:cNvGrpSpPr/>
          <p:nvPr/>
        </p:nvGrpSpPr>
        <p:grpSpPr>
          <a:xfrm>
            <a:off x="6845465" y="1447350"/>
            <a:ext cx="4616362" cy="1395587"/>
            <a:chOff x="7085015" y="1441398"/>
            <a:chExt cx="4616362" cy="1395587"/>
          </a:xfrm>
        </p:grpSpPr>
        <p:grpSp>
          <p:nvGrpSpPr>
            <p:cNvPr id="189" name="组合 188">
              <a:extLst>
                <a:ext uri="{FF2B5EF4-FFF2-40B4-BE49-F238E27FC236}">
                  <a16:creationId xmlns="" xmlns:a16="http://schemas.microsoft.com/office/drawing/2014/main" id="{42EBDEF1-6DF4-43CC-953F-31B090E43FA2}"/>
                </a:ext>
              </a:extLst>
            </p:cNvPr>
            <p:cNvGrpSpPr/>
            <p:nvPr/>
          </p:nvGrpSpPr>
          <p:grpSpPr>
            <a:xfrm>
              <a:off x="7635002" y="1441398"/>
              <a:ext cx="3873050" cy="1208049"/>
              <a:chOff x="5180650" y="956016"/>
              <a:chExt cx="5390417" cy="1208049"/>
            </a:xfrm>
          </p:grpSpPr>
          <p:sp useBgFill="1">
            <p:nvSpPr>
              <p:cNvPr id="190" name="任意多边形: 形状 189">
                <a:extLst>
                  <a:ext uri="{FF2B5EF4-FFF2-40B4-BE49-F238E27FC236}">
                    <a16:creationId xmlns="" xmlns:a16="http://schemas.microsoft.com/office/drawing/2014/main" id="{3A706FA6-B0CB-4D18-8D9A-BCEB9D3F3F8A}"/>
                  </a:ext>
                </a:extLst>
              </p:cNvPr>
              <p:cNvSpPr/>
              <p:nvPr>
                <p:custDataLst>
                  <p:tags r:id="rId29"/>
                </p:custDataLst>
              </p:nvPr>
            </p:nvSpPr>
            <p:spPr>
              <a:xfrm flipH="1">
                <a:off x="5250754" y="969927"/>
                <a:ext cx="5271910"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191" name="PA-任意多边形 4">
                <a:extLst>
                  <a:ext uri="{FF2B5EF4-FFF2-40B4-BE49-F238E27FC236}">
                    <a16:creationId xmlns="" xmlns:a16="http://schemas.microsoft.com/office/drawing/2014/main" id="{732677E0-DE58-40CE-BB69-2832F1CD0B05}"/>
                  </a:ext>
                </a:extLst>
              </p:cNvPr>
              <p:cNvSpPr/>
              <p:nvPr>
                <p:custDataLst>
                  <p:tags r:id="rId30"/>
                </p:custDataLst>
              </p:nvPr>
            </p:nvSpPr>
            <p:spPr>
              <a:xfrm flipH="1">
                <a:off x="5180650" y="977089"/>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2" name="PA-任意多边形 5">
                <a:extLst>
                  <a:ext uri="{FF2B5EF4-FFF2-40B4-BE49-F238E27FC236}">
                    <a16:creationId xmlns="" xmlns:a16="http://schemas.microsoft.com/office/drawing/2014/main" id="{1ACD2F7B-559E-4C4E-844A-FDF0BF94AC74}"/>
                  </a:ext>
                </a:extLst>
              </p:cNvPr>
              <p:cNvSpPr/>
              <p:nvPr>
                <p:custDataLst>
                  <p:tags r:id="rId31"/>
                </p:custDataLst>
              </p:nvPr>
            </p:nvSpPr>
            <p:spPr>
              <a:xfrm flipH="1">
                <a:off x="10091488" y="1677113"/>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3" name="PA-任意多边形 6">
                <a:extLst>
                  <a:ext uri="{FF2B5EF4-FFF2-40B4-BE49-F238E27FC236}">
                    <a16:creationId xmlns="" xmlns:a16="http://schemas.microsoft.com/office/drawing/2014/main" id="{DAA54257-D955-4F8F-AE8E-55194694711A}"/>
                  </a:ext>
                </a:extLst>
              </p:cNvPr>
              <p:cNvSpPr/>
              <p:nvPr>
                <p:custDataLst>
                  <p:tags r:id="rId32"/>
                </p:custDataLst>
              </p:nvPr>
            </p:nvSpPr>
            <p:spPr>
              <a:xfrm>
                <a:off x="5183772" y="168948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94" name="PA-组合 7">
                <a:extLst>
                  <a:ext uri="{FF2B5EF4-FFF2-40B4-BE49-F238E27FC236}">
                    <a16:creationId xmlns="" xmlns:a16="http://schemas.microsoft.com/office/drawing/2014/main" id="{E3CCD7DA-4BB2-4741-8ABE-A06A10F7BD64}"/>
                  </a:ext>
                </a:extLst>
              </p:cNvPr>
              <p:cNvGrpSpPr/>
              <p:nvPr>
                <p:custDataLst>
                  <p:tags r:id="rId33"/>
                </p:custDataLst>
              </p:nvPr>
            </p:nvGrpSpPr>
            <p:grpSpPr>
              <a:xfrm flipH="1">
                <a:off x="6605897" y="956016"/>
                <a:ext cx="1113632" cy="84731"/>
                <a:chOff x="1853414" y="1574593"/>
                <a:chExt cx="849333" cy="64622"/>
              </a:xfrm>
            </p:grpSpPr>
            <p:sp>
              <p:nvSpPr>
                <p:cNvPr id="195" name="PA-平行四边形 143">
                  <a:extLst>
                    <a:ext uri="{FF2B5EF4-FFF2-40B4-BE49-F238E27FC236}">
                      <a16:creationId xmlns="" xmlns:a16="http://schemas.microsoft.com/office/drawing/2014/main" id="{9FD52107-6DEC-4E9A-8C5B-38B9340A279F}"/>
                    </a:ext>
                  </a:extLst>
                </p:cNvPr>
                <p:cNvSpPr/>
                <p:nvPr>
                  <p:custDataLst>
                    <p:tags r:id="rId34"/>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6" name="PA-任意多边形 9">
                  <a:extLst>
                    <a:ext uri="{FF2B5EF4-FFF2-40B4-BE49-F238E27FC236}">
                      <a16:creationId xmlns="" xmlns:a16="http://schemas.microsoft.com/office/drawing/2014/main" id="{693609B3-2640-4652-B327-11E52BB8C6B4}"/>
                    </a:ext>
                  </a:extLst>
                </p:cNvPr>
                <p:cNvSpPr/>
                <p:nvPr>
                  <p:custDataLst>
                    <p:tags r:id="rId35"/>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7" name="PA-任意多边形 10">
                  <a:extLst>
                    <a:ext uri="{FF2B5EF4-FFF2-40B4-BE49-F238E27FC236}">
                      <a16:creationId xmlns="" xmlns:a16="http://schemas.microsoft.com/office/drawing/2014/main" id="{FA636880-1729-4AAC-AE88-C2A254597EFD}"/>
                    </a:ext>
                  </a:extLst>
                </p:cNvPr>
                <p:cNvSpPr/>
                <p:nvPr>
                  <p:custDataLst>
                    <p:tags r:id="rId36"/>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8" name="PA-任意多边形 11">
                  <a:extLst>
                    <a:ext uri="{FF2B5EF4-FFF2-40B4-BE49-F238E27FC236}">
                      <a16:creationId xmlns="" xmlns:a16="http://schemas.microsoft.com/office/drawing/2014/main" id="{FB8B20A6-D790-41E3-831D-650FDCD6F7FD}"/>
                    </a:ext>
                  </a:extLst>
                </p:cNvPr>
                <p:cNvSpPr/>
                <p:nvPr>
                  <p:custDataLst>
                    <p:tags r:id="rId37"/>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9" name="PA-任意多边形 12">
                  <a:extLst>
                    <a:ext uri="{FF2B5EF4-FFF2-40B4-BE49-F238E27FC236}">
                      <a16:creationId xmlns="" xmlns:a16="http://schemas.microsoft.com/office/drawing/2014/main" id="{8BA4FA10-1966-4085-89AF-005F767906F4}"/>
                    </a:ext>
                  </a:extLst>
                </p:cNvPr>
                <p:cNvSpPr/>
                <p:nvPr>
                  <p:custDataLst>
                    <p:tags r:id="rId38"/>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0" name="PA-任意多边形 13">
                  <a:extLst>
                    <a:ext uri="{FF2B5EF4-FFF2-40B4-BE49-F238E27FC236}">
                      <a16:creationId xmlns="" xmlns:a16="http://schemas.microsoft.com/office/drawing/2014/main" id="{556826DC-EAA1-46A3-AB73-70B1EDFB7A94}"/>
                    </a:ext>
                  </a:extLst>
                </p:cNvPr>
                <p:cNvSpPr/>
                <p:nvPr>
                  <p:custDataLst>
                    <p:tags r:id="rId39"/>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1" name="PA-任意多边形 14">
                  <a:extLst>
                    <a:ext uri="{FF2B5EF4-FFF2-40B4-BE49-F238E27FC236}">
                      <a16:creationId xmlns="" xmlns:a16="http://schemas.microsoft.com/office/drawing/2014/main" id="{E234825F-FC7B-4B97-A181-DF4C00B1016A}"/>
                    </a:ext>
                  </a:extLst>
                </p:cNvPr>
                <p:cNvSpPr/>
                <p:nvPr>
                  <p:custDataLst>
                    <p:tags r:id="rId40"/>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2" name="PA-任意多边形 15">
                  <a:extLst>
                    <a:ext uri="{FF2B5EF4-FFF2-40B4-BE49-F238E27FC236}">
                      <a16:creationId xmlns="" xmlns:a16="http://schemas.microsoft.com/office/drawing/2014/main" id="{F4609622-C865-46BC-BEBB-AEF3489AC597}"/>
                    </a:ext>
                  </a:extLst>
                </p:cNvPr>
                <p:cNvSpPr/>
                <p:nvPr>
                  <p:custDataLst>
                    <p:tags r:id="rId41"/>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3" name="PA-任意多边形 16">
                  <a:extLst>
                    <a:ext uri="{FF2B5EF4-FFF2-40B4-BE49-F238E27FC236}">
                      <a16:creationId xmlns="" xmlns:a16="http://schemas.microsoft.com/office/drawing/2014/main" id="{D8CC61CE-FC0F-4A1D-BE31-64C6CA384C31}"/>
                    </a:ext>
                  </a:extLst>
                </p:cNvPr>
                <p:cNvSpPr/>
                <p:nvPr>
                  <p:custDataLst>
                    <p:tags r:id="rId42"/>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4" name="PA-任意多边形 17">
                  <a:extLst>
                    <a:ext uri="{FF2B5EF4-FFF2-40B4-BE49-F238E27FC236}">
                      <a16:creationId xmlns="" xmlns:a16="http://schemas.microsoft.com/office/drawing/2014/main" id="{A8F4C2D6-D40F-4CEE-B435-91F963AD4DFF}"/>
                    </a:ext>
                  </a:extLst>
                </p:cNvPr>
                <p:cNvSpPr/>
                <p:nvPr>
                  <p:custDataLst>
                    <p:tags r:id="rId43"/>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5" name="PA-任意多边形 18">
                  <a:extLst>
                    <a:ext uri="{FF2B5EF4-FFF2-40B4-BE49-F238E27FC236}">
                      <a16:creationId xmlns="" xmlns:a16="http://schemas.microsoft.com/office/drawing/2014/main" id="{9362F890-9CD6-4121-818B-DB2CF26C0C4D}"/>
                    </a:ext>
                  </a:extLst>
                </p:cNvPr>
                <p:cNvSpPr/>
                <p:nvPr>
                  <p:custDataLst>
                    <p:tags r:id="rId44"/>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6" name="PA-任意多边形 19">
                  <a:extLst>
                    <a:ext uri="{FF2B5EF4-FFF2-40B4-BE49-F238E27FC236}">
                      <a16:creationId xmlns="" xmlns:a16="http://schemas.microsoft.com/office/drawing/2014/main" id="{BE0039E0-6F96-47ED-907B-20246289D07D}"/>
                    </a:ext>
                  </a:extLst>
                </p:cNvPr>
                <p:cNvSpPr/>
                <p:nvPr>
                  <p:custDataLst>
                    <p:tags r:id="rId45"/>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7" name="PA-平行四边形 155">
                  <a:extLst>
                    <a:ext uri="{FF2B5EF4-FFF2-40B4-BE49-F238E27FC236}">
                      <a16:creationId xmlns="" xmlns:a16="http://schemas.microsoft.com/office/drawing/2014/main" id="{0A6E4DCF-74CB-4AFA-B894-D426EA47E435}"/>
                    </a:ext>
                  </a:extLst>
                </p:cNvPr>
                <p:cNvSpPr/>
                <p:nvPr>
                  <p:custDataLst>
                    <p:tags r:id="rId46"/>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pic>
          <p:nvPicPr>
            <p:cNvPr id="109" name="图片 108" descr="图片包含 监视器, 室内, 电视, 屏幕&#10;&#10;描述已自动生成">
              <a:extLst>
                <a:ext uri="{FF2B5EF4-FFF2-40B4-BE49-F238E27FC236}">
                  <a16:creationId xmlns="" xmlns:a16="http://schemas.microsoft.com/office/drawing/2014/main" id="{ED8F3984-7182-4B6B-B582-54BE8CA8FB16}"/>
                </a:ext>
              </a:extLst>
            </p:cNvPr>
            <p:cNvPicPr>
              <a:picLocks noChangeAspect="1"/>
            </p:cNvPicPr>
            <p:nvPr/>
          </p:nvPicPr>
          <p:blipFill>
            <a:blip r:embed="rId115" cstate="print">
              <a:extLst>
                <a:ext uri="{28A0092B-C50C-407E-A947-70E740481C1C}">
                  <a14:useLocalDpi xmlns:a14="http://schemas.microsoft.com/office/drawing/2010/main" val="0"/>
                </a:ext>
              </a:extLst>
            </a:blip>
            <a:stretch>
              <a:fillRect/>
            </a:stretch>
          </p:blipFill>
          <p:spPr>
            <a:xfrm>
              <a:off x="7085015" y="2328674"/>
              <a:ext cx="4616362" cy="508311"/>
            </a:xfrm>
            <a:prstGeom prst="rect">
              <a:avLst/>
            </a:prstGeom>
          </p:spPr>
        </p:pic>
      </p:grpSp>
      <p:grpSp>
        <p:nvGrpSpPr>
          <p:cNvPr id="13" name="组合 12">
            <a:extLst>
              <a:ext uri="{FF2B5EF4-FFF2-40B4-BE49-F238E27FC236}">
                <a16:creationId xmlns="" xmlns:a16="http://schemas.microsoft.com/office/drawing/2014/main" id="{9294E2AD-6987-48A9-9585-3ED34D3AC7A1}"/>
              </a:ext>
            </a:extLst>
          </p:cNvPr>
          <p:cNvGrpSpPr/>
          <p:nvPr/>
        </p:nvGrpSpPr>
        <p:grpSpPr>
          <a:xfrm>
            <a:off x="6845465" y="4238859"/>
            <a:ext cx="4616362" cy="1367386"/>
            <a:chOff x="7085015" y="4232907"/>
            <a:chExt cx="4616362" cy="1367386"/>
          </a:xfrm>
        </p:grpSpPr>
        <p:grpSp>
          <p:nvGrpSpPr>
            <p:cNvPr id="70" name="组合 69">
              <a:extLst>
                <a:ext uri="{FF2B5EF4-FFF2-40B4-BE49-F238E27FC236}">
                  <a16:creationId xmlns="" xmlns:a16="http://schemas.microsoft.com/office/drawing/2014/main" id="{861692B0-53BD-4817-B218-AB46D0C87CC5}"/>
                </a:ext>
              </a:extLst>
            </p:cNvPr>
            <p:cNvGrpSpPr/>
            <p:nvPr/>
          </p:nvGrpSpPr>
          <p:grpSpPr>
            <a:xfrm>
              <a:off x="7635002" y="4232907"/>
              <a:ext cx="3873050" cy="1208049"/>
              <a:chOff x="5180650" y="956016"/>
              <a:chExt cx="5390417" cy="1208049"/>
            </a:xfrm>
          </p:grpSpPr>
          <p:sp useBgFill="1">
            <p:nvSpPr>
              <p:cNvPr id="71" name="任意多边形: 形状 70">
                <a:extLst>
                  <a:ext uri="{FF2B5EF4-FFF2-40B4-BE49-F238E27FC236}">
                    <a16:creationId xmlns="" xmlns:a16="http://schemas.microsoft.com/office/drawing/2014/main" id="{BA5F31E6-4136-447B-A318-5CCF6DB0E141}"/>
                  </a:ext>
                </a:extLst>
              </p:cNvPr>
              <p:cNvSpPr/>
              <p:nvPr>
                <p:custDataLst>
                  <p:tags r:id="rId11"/>
                </p:custDataLst>
              </p:nvPr>
            </p:nvSpPr>
            <p:spPr>
              <a:xfrm flipH="1">
                <a:off x="5250754" y="969927"/>
                <a:ext cx="5271910"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sp>
            <p:nvSpPr>
              <p:cNvPr id="72" name="PA-任意多边形 4">
                <a:extLst>
                  <a:ext uri="{FF2B5EF4-FFF2-40B4-BE49-F238E27FC236}">
                    <a16:creationId xmlns="" xmlns:a16="http://schemas.microsoft.com/office/drawing/2014/main" id="{23ADD83C-B775-45D5-A913-141A232DE538}"/>
                  </a:ext>
                </a:extLst>
              </p:cNvPr>
              <p:cNvSpPr/>
              <p:nvPr>
                <p:custDataLst>
                  <p:tags r:id="rId12"/>
                </p:custDataLst>
              </p:nvPr>
            </p:nvSpPr>
            <p:spPr>
              <a:xfrm flipH="1">
                <a:off x="5180650" y="977089"/>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3" name="PA-任意多边形 5">
                <a:extLst>
                  <a:ext uri="{FF2B5EF4-FFF2-40B4-BE49-F238E27FC236}">
                    <a16:creationId xmlns="" xmlns:a16="http://schemas.microsoft.com/office/drawing/2014/main" id="{9D8085CC-134D-4653-8707-615432C8C99B}"/>
                  </a:ext>
                </a:extLst>
              </p:cNvPr>
              <p:cNvSpPr/>
              <p:nvPr>
                <p:custDataLst>
                  <p:tags r:id="rId13"/>
                </p:custDataLst>
              </p:nvPr>
            </p:nvSpPr>
            <p:spPr>
              <a:xfrm flipH="1">
                <a:off x="10091488" y="1677113"/>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4" name="PA-任意多边形 6">
                <a:extLst>
                  <a:ext uri="{FF2B5EF4-FFF2-40B4-BE49-F238E27FC236}">
                    <a16:creationId xmlns="" xmlns:a16="http://schemas.microsoft.com/office/drawing/2014/main" id="{C737EFE1-9AE4-475D-893D-806096BB290B}"/>
                  </a:ext>
                </a:extLst>
              </p:cNvPr>
              <p:cNvSpPr/>
              <p:nvPr>
                <p:custDataLst>
                  <p:tags r:id="rId14"/>
                </p:custDataLst>
              </p:nvPr>
            </p:nvSpPr>
            <p:spPr>
              <a:xfrm>
                <a:off x="5183772" y="168948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75" name="PA-组合 7">
                <a:extLst>
                  <a:ext uri="{FF2B5EF4-FFF2-40B4-BE49-F238E27FC236}">
                    <a16:creationId xmlns="" xmlns:a16="http://schemas.microsoft.com/office/drawing/2014/main" id="{D292EEE8-350B-485F-97DE-0C3400EB7BC2}"/>
                  </a:ext>
                </a:extLst>
              </p:cNvPr>
              <p:cNvGrpSpPr/>
              <p:nvPr>
                <p:custDataLst>
                  <p:tags r:id="rId15"/>
                </p:custDataLst>
              </p:nvPr>
            </p:nvGrpSpPr>
            <p:grpSpPr>
              <a:xfrm flipH="1">
                <a:off x="6605897" y="956016"/>
                <a:ext cx="1113632" cy="84731"/>
                <a:chOff x="1853414" y="1574593"/>
                <a:chExt cx="849333" cy="64622"/>
              </a:xfrm>
            </p:grpSpPr>
            <p:sp>
              <p:nvSpPr>
                <p:cNvPr id="76" name="PA-平行四边形 143">
                  <a:extLst>
                    <a:ext uri="{FF2B5EF4-FFF2-40B4-BE49-F238E27FC236}">
                      <a16:creationId xmlns="" xmlns:a16="http://schemas.microsoft.com/office/drawing/2014/main" id="{8CC5D883-8843-426C-975A-21D0F109D2C8}"/>
                    </a:ext>
                  </a:extLst>
                </p:cNvPr>
                <p:cNvSpPr/>
                <p:nvPr>
                  <p:custDataLst>
                    <p:tags r:id="rId16"/>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6" name="PA-任意多边形 9">
                  <a:extLst>
                    <a:ext uri="{FF2B5EF4-FFF2-40B4-BE49-F238E27FC236}">
                      <a16:creationId xmlns="" xmlns:a16="http://schemas.microsoft.com/office/drawing/2014/main" id="{25487D73-135E-41DD-B500-CFC8E822FF23}"/>
                    </a:ext>
                  </a:extLst>
                </p:cNvPr>
                <p:cNvSpPr/>
                <p:nvPr>
                  <p:custDataLst>
                    <p:tags r:id="rId17"/>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8" name="PA-任意多边形 10">
                  <a:extLst>
                    <a:ext uri="{FF2B5EF4-FFF2-40B4-BE49-F238E27FC236}">
                      <a16:creationId xmlns="" xmlns:a16="http://schemas.microsoft.com/office/drawing/2014/main" id="{E69C85BC-7FFC-4393-8ADB-9B17AB37DC1B}"/>
                    </a:ext>
                  </a:extLst>
                </p:cNvPr>
                <p:cNvSpPr/>
                <p:nvPr>
                  <p:custDataLst>
                    <p:tags r:id="rId18"/>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9" name="PA-任意多边形 11">
                  <a:extLst>
                    <a:ext uri="{FF2B5EF4-FFF2-40B4-BE49-F238E27FC236}">
                      <a16:creationId xmlns="" xmlns:a16="http://schemas.microsoft.com/office/drawing/2014/main" id="{219D02AC-57B8-4036-8EF1-76F937A8318A}"/>
                    </a:ext>
                  </a:extLst>
                </p:cNvPr>
                <p:cNvSpPr/>
                <p:nvPr>
                  <p:custDataLst>
                    <p:tags r:id="rId19"/>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0" name="PA-任意多边形 12">
                  <a:extLst>
                    <a:ext uri="{FF2B5EF4-FFF2-40B4-BE49-F238E27FC236}">
                      <a16:creationId xmlns="" xmlns:a16="http://schemas.microsoft.com/office/drawing/2014/main" id="{A89C5C10-F542-488E-8F34-82D5A7D49795}"/>
                    </a:ext>
                  </a:extLst>
                </p:cNvPr>
                <p:cNvSpPr/>
                <p:nvPr>
                  <p:custDataLst>
                    <p:tags r:id="rId20"/>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1" name="PA-任意多边形 13">
                  <a:extLst>
                    <a:ext uri="{FF2B5EF4-FFF2-40B4-BE49-F238E27FC236}">
                      <a16:creationId xmlns="" xmlns:a16="http://schemas.microsoft.com/office/drawing/2014/main" id="{1DA66CF4-2403-4B09-87FB-011AC1270BF6}"/>
                    </a:ext>
                  </a:extLst>
                </p:cNvPr>
                <p:cNvSpPr/>
                <p:nvPr>
                  <p:custDataLst>
                    <p:tags r:id="rId21"/>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2" name="PA-任意多边形 14">
                  <a:extLst>
                    <a:ext uri="{FF2B5EF4-FFF2-40B4-BE49-F238E27FC236}">
                      <a16:creationId xmlns="" xmlns:a16="http://schemas.microsoft.com/office/drawing/2014/main" id="{CDD2C960-C980-4C9D-B4F0-071E8A1D8933}"/>
                    </a:ext>
                  </a:extLst>
                </p:cNvPr>
                <p:cNvSpPr/>
                <p:nvPr>
                  <p:custDataLst>
                    <p:tags r:id="rId22"/>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3" name="PA-任意多边形 15">
                  <a:extLst>
                    <a:ext uri="{FF2B5EF4-FFF2-40B4-BE49-F238E27FC236}">
                      <a16:creationId xmlns="" xmlns:a16="http://schemas.microsoft.com/office/drawing/2014/main" id="{260F3343-DE6D-4393-AA3A-4659E6D810EF}"/>
                    </a:ext>
                  </a:extLst>
                </p:cNvPr>
                <p:cNvSpPr/>
                <p:nvPr>
                  <p:custDataLst>
                    <p:tags r:id="rId23"/>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4" name="PA-任意多边形 16">
                  <a:extLst>
                    <a:ext uri="{FF2B5EF4-FFF2-40B4-BE49-F238E27FC236}">
                      <a16:creationId xmlns="" xmlns:a16="http://schemas.microsoft.com/office/drawing/2014/main" id="{6383FB50-60EF-423F-A555-7B42178F91EE}"/>
                    </a:ext>
                  </a:extLst>
                </p:cNvPr>
                <p:cNvSpPr/>
                <p:nvPr>
                  <p:custDataLst>
                    <p:tags r:id="rId24"/>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6" name="PA-任意多边形 17">
                  <a:extLst>
                    <a:ext uri="{FF2B5EF4-FFF2-40B4-BE49-F238E27FC236}">
                      <a16:creationId xmlns="" xmlns:a16="http://schemas.microsoft.com/office/drawing/2014/main" id="{A57588DF-FB34-4167-B835-7477912DAA78}"/>
                    </a:ext>
                  </a:extLst>
                </p:cNvPr>
                <p:cNvSpPr/>
                <p:nvPr>
                  <p:custDataLst>
                    <p:tags r:id="rId25"/>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7" name="PA-任意多边形 18">
                  <a:extLst>
                    <a:ext uri="{FF2B5EF4-FFF2-40B4-BE49-F238E27FC236}">
                      <a16:creationId xmlns="" xmlns:a16="http://schemas.microsoft.com/office/drawing/2014/main" id="{7CC56778-EC03-4761-805D-F72B20F2E14A}"/>
                    </a:ext>
                  </a:extLst>
                </p:cNvPr>
                <p:cNvSpPr/>
                <p:nvPr>
                  <p:custDataLst>
                    <p:tags r:id="rId26"/>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9" name="PA-任意多边形 19">
                  <a:extLst>
                    <a:ext uri="{FF2B5EF4-FFF2-40B4-BE49-F238E27FC236}">
                      <a16:creationId xmlns="" xmlns:a16="http://schemas.microsoft.com/office/drawing/2014/main" id="{853E177B-E8E0-4552-BEE8-6311B87A27FE}"/>
                    </a:ext>
                  </a:extLst>
                </p:cNvPr>
                <p:cNvSpPr/>
                <p:nvPr>
                  <p:custDataLst>
                    <p:tags r:id="rId27"/>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2" name="PA-平行四边形 155">
                  <a:extLst>
                    <a:ext uri="{FF2B5EF4-FFF2-40B4-BE49-F238E27FC236}">
                      <a16:creationId xmlns="" xmlns:a16="http://schemas.microsoft.com/office/drawing/2014/main" id="{DBE02E98-50A5-4173-8C74-BD37E302A3F1}"/>
                    </a:ext>
                  </a:extLst>
                </p:cNvPr>
                <p:cNvSpPr/>
                <p:nvPr>
                  <p:custDataLst>
                    <p:tags r:id="rId28"/>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pic>
          <p:nvPicPr>
            <p:cNvPr id="110" name="图片 109" descr="图片包含 监视器, 室内, 电视, 屏幕&#10;&#10;描述已自动生成">
              <a:extLst>
                <a:ext uri="{FF2B5EF4-FFF2-40B4-BE49-F238E27FC236}">
                  <a16:creationId xmlns="" xmlns:a16="http://schemas.microsoft.com/office/drawing/2014/main" id="{FEE5FE20-A788-4711-8CEB-683B6FC14FB0}"/>
                </a:ext>
              </a:extLst>
            </p:cNvPr>
            <p:cNvPicPr>
              <a:picLocks noChangeAspect="1"/>
            </p:cNvPicPr>
            <p:nvPr/>
          </p:nvPicPr>
          <p:blipFill>
            <a:blip r:embed="rId115" cstate="print">
              <a:extLst>
                <a:ext uri="{28A0092B-C50C-407E-A947-70E740481C1C}">
                  <a14:useLocalDpi xmlns:a14="http://schemas.microsoft.com/office/drawing/2010/main" val="0"/>
                </a:ext>
              </a:extLst>
            </a:blip>
            <a:stretch>
              <a:fillRect/>
            </a:stretch>
          </p:blipFill>
          <p:spPr>
            <a:xfrm>
              <a:off x="7085015" y="5091982"/>
              <a:ext cx="4616362" cy="508311"/>
            </a:xfrm>
            <a:prstGeom prst="rect">
              <a:avLst/>
            </a:prstGeom>
          </p:spPr>
        </p:pic>
      </p:grpSp>
      <p:grpSp>
        <p:nvGrpSpPr>
          <p:cNvPr id="4" name="组合 3">
            <a:extLst>
              <a:ext uri="{FF2B5EF4-FFF2-40B4-BE49-F238E27FC236}">
                <a16:creationId xmlns="" xmlns:a16="http://schemas.microsoft.com/office/drawing/2014/main" id="{8CFFD24D-8B3D-4F33-9A7A-A7F79C49265F}"/>
              </a:ext>
            </a:extLst>
          </p:cNvPr>
          <p:cNvGrpSpPr/>
          <p:nvPr/>
        </p:nvGrpSpPr>
        <p:grpSpPr>
          <a:xfrm rot="5400000">
            <a:off x="4611843" y="3184870"/>
            <a:ext cx="295844" cy="229570"/>
            <a:chOff x="4066091" y="-111211"/>
            <a:chExt cx="542979" cy="421342"/>
          </a:xfrm>
        </p:grpSpPr>
        <p:sp>
          <p:nvSpPr>
            <p:cNvPr id="2" name="箭头: V 形 1">
              <a:extLst>
                <a:ext uri="{FF2B5EF4-FFF2-40B4-BE49-F238E27FC236}">
                  <a16:creationId xmlns="" xmlns:a16="http://schemas.microsoft.com/office/drawing/2014/main" id="{5A95C02C-40B8-46C5-B1F6-361D7DE36ACB}"/>
                </a:ext>
              </a:extLst>
            </p:cNvPr>
            <p:cNvSpPr/>
            <p:nvPr/>
          </p:nvSpPr>
          <p:spPr>
            <a:xfrm>
              <a:off x="4240330" y="-111211"/>
              <a:ext cx="368740" cy="421342"/>
            </a:xfrm>
            <a:prstGeom prst="chevron">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sp>
          <p:nvSpPr>
            <p:cNvPr id="41" name="箭头: V 形 40">
              <a:extLst>
                <a:ext uri="{FF2B5EF4-FFF2-40B4-BE49-F238E27FC236}">
                  <a16:creationId xmlns="" xmlns:a16="http://schemas.microsoft.com/office/drawing/2014/main" id="{250408F3-2D5C-43E4-AEA0-47DAD44798D8}"/>
                </a:ext>
              </a:extLst>
            </p:cNvPr>
            <p:cNvSpPr/>
            <p:nvPr/>
          </p:nvSpPr>
          <p:spPr>
            <a:xfrm>
              <a:off x="4066091" y="-59976"/>
              <a:ext cx="279063" cy="318872"/>
            </a:xfrm>
            <a:prstGeom prst="chevron">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grpSp>
      <p:grpSp>
        <p:nvGrpSpPr>
          <p:cNvPr id="43" name="组合 42">
            <a:extLst>
              <a:ext uri="{FF2B5EF4-FFF2-40B4-BE49-F238E27FC236}">
                <a16:creationId xmlns="" xmlns:a16="http://schemas.microsoft.com/office/drawing/2014/main" id="{31403274-9826-451A-BDA1-FBCE86471CD1}"/>
              </a:ext>
            </a:extLst>
          </p:cNvPr>
          <p:cNvGrpSpPr/>
          <p:nvPr/>
        </p:nvGrpSpPr>
        <p:grpSpPr>
          <a:xfrm>
            <a:off x="6030986" y="4631610"/>
            <a:ext cx="295844" cy="229570"/>
            <a:chOff x="4066091" y="-111211"/>
            <a:chExt cx="542979" cy="421342"/>
          </a:xfrm>
        </p:grpSpPr>
        <p:sp>
          <p:nvSpPr>
            <p:cNvPr id="44" name="箭头: V 形 43">
              <a:extLst>
                <a:ext uri="{FF2B5EF4-FFF2-40B4-BE49-F238E27FC236}">
                  <a16:creationId xmlns="" xmlns:a16="http://schemas.microsoft.com/office/drawing/2014/main" id="{0A81196F-3BB3-4AC8-912A-AA71E0D25ACD}"/>
                </a:ext>
              </a:extLst>
            </p:cNvPr>
            <p:cNvSpPr/>
            <p:nvPr/>
          </p:nvSpPr>
          <p:spPr>
            <a:xfrm>
              <a:off x="4240330" y="-111211"/>
              <a:ext cx="368740" cy="421342"/>
            </a:xfrm>
            <a:prstGeom prst="chevron">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sp>
          <p:nvSpPr>
            <p:cNvPr id="45" name="箭头: V 形 44">
              <a:extLst>
                <a:ext uri="{FF2B5EF4-FFF2-40B4-BE49-F238E27FC236}">
                  <a16:creationId xmlns="" xmlns:a16="http://schemas.microsoft.com/office/drawing/2014/main" id="{CCE53E76-D713-45AC-9745-D5E5EA8A2DCF}"/>
                </a:ext>
              </a:extLst>
            </p:cNvPr>
            <p:cNvSpPr/>
            <p:nvPr/>
          </p:nvSpPr>
          <p:spPr>
            <a:xfrm>
              <a:off x="4066091" y="-59976"/>
              <a:ext cx="279063" cy="318872"/>
            </a:xfrm>
            <a:prstGeom prst="chevron">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grpSp>
      <p:grpSp>
        <p:nvGrpSpPr>
          <p:cNvPr id="46" name="组合 45">
            <a:extLst>
              <a:ext uri="{FF2B5EF4-FFF2-40B4-BE49-F238E27FC236}">
                <a16:creationId xmlns="" xmlns:a16="http://schemas.microsoft.com/office/drawing/2014/main" id="{C11CED7E-3471-41EE-9668-736B4A4F9455}"/>
              </a:ext>
            </a:extLst>
          </p:cNvPr>
          <p:cNvGrpSpPr/>
          <p:nvPr/>
        </p:nvGrpSpPr>
        <p:grpSpPr>
          <a:xfrm rot="16200000">
            <a:off x="7398309" y="3232337"/>
            <a:ext cx="295844" cy="229570"/>
            <a:chOff x="4066091" y="-111211"/>
            <a:chExt cx="542979" cy="421342"/>
          </a:xfrm>
        </p:grpSpPr>
        <p:sp>
          <p:nvSpPr>
            <p:cNvPr id="47" name="箭头: V 形 46">
              <a:extLst>
                <a:ext uri="{FF2B5EF4-FFF2-40B4-BE49-F238E27FC236}">
                  <a16:creationId xmlns="" xmlns:a16="http://schemas.microsoft.com/office/drawing/2014/main" id="{DA1C5C06-25F0-4AF4-90E8-1721AC5CAF81}"/>
                </a:ext>
              </a:extLst>
            </p:cNvPr>
            <p:cNvSpPr/>
            <p:nvPr/>
          </p:nvSpPr>
          <p:spPr>
            <a:xfrm>
              <a:off x="4240330" y="-111211"/>
              <a:ext cx="368740" cy="421342"/>
            </a:xfrm>
            <a:prstGeom prst="chevron">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sp>
          <p:nvSpPr>
            <p:cNvPr id="48" name="箭头: V 形 47">
              <a:extLst>
                <a:ext uri="{FF2B5EF4-FFF2-40B4-BE49-F238E27FC236}">
                  <a16:creationId xmlns="" xmlns:a16="http://schemas.microsoft.com/office/drawing/2014/main" id="{28EFA5B0-41A7-42DE-9398-9731A10CB9F3}"/>
                </a:ext>
              </a:extLst>
            </p:cNvPr>
            <p:cNvSpPr/>
            <p:nvPr/>
          </p:nvSpPr>
          <p:spPr>
            <a:xfrm>
              <a:off x="4066091" y="-59976"/>
              <a:ext cx="279063" cy="318872"/>
            </a:xfrm>
            <a:prstGeom prst="chevron">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grpSp>
      <p:sp>
        <p:nvSpPr>
          <p:cNvPr id="57" name="文本框 56">
            <a:extLst>
              <a:ext uri="{FF2B5EF4-FFF2-40B4-BE49-F238E27FC236}">
                <a16:creationId xmlns="" xmlns:a16="http://schemas.microsoft.com/office/drawing/2014/main" id="{2208D565-CE78-473B-B19A-E704E162C5DC}"/>
              </a:ext>
            </a:extLst>
          </p:cNvPr>
          <p:cNvSpPr txBox="1"/>
          <p:nvPr/>
        </p:nvSpPr>
        <p:spPr>
          <a:xfrm>
            <a:off x="5475007" y="2647817"/>
            <a:ext cx="1345240" cy="1446550"/>
          </a:xfrm>
          <a:prstGeom prst="rect">
            <a:avLst/>
          </a:prstGeom>
          <a:noFill/>
        </p:spPr>
        <p:txBody>
          <a:bodyPr wrap="none" rtlCol="0">
            <a:spAutoFit/>
          </a:bodyPr>
          <a:lstStyle/>
          <a:p>
            <a:r>
              <a:rPr lang="zh-CN" altLang="en-US" sz="4400" b="1" dirty="0">
                <a:gradFill flip="none" rotWithShape="1">
                  <a:gsLst>
                    <a:gs pos="100000">
                      <a:srgbClr val="28C365"/>
                    </a:gs>
                    <a:gs pos="0">
                      <a:srgbClr val="04C8F8"/>
                    </a:gs>
                  </a:gsLst>
                  <a:lin ang="13500000" scaled="1"/>
                  <a:tileRect/>
                </a:gradFill>
                <a:latin typeface="思源黑体Regular"/>
              </a:rPr>
              <a:t>一六</a:t>
            </a:r>
            <a:endParaRPr lang="en-GB" altLang="zh-CN" sz="4400" b="1" dirty="0">
              <a:gradFill flip="none" rotWithShape="1">
                <a:gsLst>
                  <a:gs pos="100000">
                    <a:srgbClr val="28C365"/>
                  </a:gs>
                  <a:gs pos="0">
                    <a:srgbClr val="04C8F8"/>
                  </a:gs>
                </a:gsLst>
                <a:lin ang="13500000" scaled="1"/>
                <a:tileRect/>
              </a:gradFill>
              <a:latin typeface="思源黑体Regular"/>
            </a:endParaRPr>
          </a:p>
          <a:p>
            <a:r>
              <a:rPr lang="zh-CN" altLang="en-US" sz="4400" b="1" dirty="0">
                <a:gradFill flip="none" rotWithShape="1">
                  <a:gsLst>
                    <a:gs pos="100000">
                      <a:srgbClr val="28C365"/>
                    </a:gs>
                    <a:gs pos="0">
                      <a:srgbClr val="04C8F8"/>
                    </a:gs>
                  </a:gsLst>
                  <a:lin ang="13500000" scaled="1"/>
                  <a:tileRect/>
                </a:gradFill>
                <a:latin typeface="思源黑体Regular"/>
              </a:rPr>
              <a:t>视觉</a:t>
            </a:r>
            <a:endParaRPr lang="en-GB" sz="4400" b="1" dirty="0">
              <a:gradFill flip="none" rotWithShape="1">
                <a:gsLst>
                  <a:gs pos="100000">
                    <a:srgbClr val="28C365"/>
                  </a:gs>
                  <a:gs pos="0">
                    <a:srgbClr val="04C8F8"/>
                  </a:gs>
                </a:gsLst>
                <a:lin ang="13500000" scaled="1"/>
                <a:tileRect/>
              </a:gradFill>
              <a:latin typeface="思源黑体Regular"/>
            </a:endParaRPr>
          </a:p>
        </p:txBody>
      </p:sp>
      <p:sp>
        <p:nvSpPr>
          <p:cNvPr id="10" name="椭圆 9">
            <a:extLst>
              <a:ext uri="{FF2B5EF4-FFF2-40B4-BE49-F238E27FC236}">
                <a16:creationId xmlns="" xmlns:a16="http://schemas.microsoft.com/office/drawing/2014/main" id="{FF02A2B8-B584-4C59-A675-BBCAECEEBE32}"/>
              </a:ext>
            </a:extLst>
          </p:cNvPr>
          <p:cNvSpPr/>
          <p:nvPr/>
        </p:nvSpPr>
        <p:spPr>
          <a:xfrm>
            <a:off x="4945453" y="2168918"/>
            <a:ext cx="2404349" cy="2404349"/>
          </a:xfrm>
          <a:prstGeom prst="ellipse">
            <a:avLst/>
          </a:prstGeom>
          <a:solidFill>
            <a:srgbClr val="0C183B"/>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sp>
        <p:nvSpPr>
          <p:cNvPr id="246" name="椭圆 245">
            <a:extLst>
              <a:ext uri="{FF2B5EF4-FFF2-40B4-BE49-F238E27FC236}">
                <a16:creationId xmlns="" xmlns:a16="http://schemas.microsoft.com/office/drawing/2014/main" id="{4A71389A-7752-4C30-A3DA-6DDF73954860}"/>
              </a:ext>
            </a:extLst>
          </p:cNvPr>
          <p:cNvSpPr/>
          <p:nvPr/>
        </p:nvSpPr>
        <p:spPr>
          <a:xfrm>
            <a:off x="4755651" y="1979116"/>
            <a:ext cx="2783952" cy="2783952"/>
          </a:xfrm>
          <a:prstGeom prst="ellipse">
            <a:avLst/>
          </a:prstGeom>
          <a:no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cxnSp>
        <p:nvCxnSpPr>
          <p:cNvPr id="113" name="直接连接符 112">
            <a:extLst>
              <a:ext uri="{FF2B5EF4-FFF2-40B4-BE49-F238E27FC236}">
                <a16:creationId xmlns="" xmlns:a16="http://schemas.microsoft.com/office/drawing/2014/main" id="{DC26A1A0-6F9F-42CF-90D7-72D7A650466D}"/>
              </a:ext>
            </a:extLst>
          </p:cNvPr>
          <p:cNvCxnSpPr/>
          <p:nvPr/>
        </p:nvCxnSpPr>
        <p:spPr>
          <a:xfrm>
            <a:off x="7951671" y="1129762"/>
            <a:ext cx="702128" cy="0"/>
          </a:xfrm>
          <a:prstGeom prst="line">
            <a:avLst/>
          </a:prstGeom>
          <a:ln>
            <a:gradFill>
              <a:gsLst>
                <a:gs pos="0">
                  <a:srgbClr val="28C365"/>
                </a:gs>
                <a:gs pos="100000">
                  <a:srgbClr val="04C8F8">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8" name="PA-平行四边形 91">
            <a:extLst>
              <a:ext uri="{FF2B5EF4-FFF2-40B4-BE49-F238E27FC236}">
                <a16:creationId xmlns="" xmlns:a16="http://schemas.microsoft.com/office/drawing/2014/main" id="{606FEFC2-968B-4956-940D-FE6E738C2BAB}"/>
              </a:ext>
            </a:extLst>
          </p:cNvPr>
          <p:cNvSpPr/>
          <p:nvPr>
            <p:custDataLst>
              <p:tags r:id="rId2"/>
            </p:custDataLst>
          </p:nvPr>
        </p:nvSpPr>
        <p:spPr>
          <a:xfrm>
            <a:off x="1581791" y="809925"/>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PA-平行四边形 89">
            <a:extLst>
              <a:ext uri="{FF2B5EF4-FFF2-40B4-BE49-F238E27FC236}">
                <a16:creationId xmlns="" xmlns:a16="http://schemas.microsoft.com/office/drawing/2014/main" id="{A03A9BC3-FDA0-4C38-B8BD-F0FE3F8BE2EF}"/>
              </a:ext>
            </a:extLst>
          </p:cNvPr>
          <p:cNvSpPr/>
          <p:nvPr>
            <p:custDataLst>
              <p:tags r:id="rId3"/>
            </p:custDataLst>
          </p:nvPr>
        </p:nvSpPr>
        <p:spPr>
          <a:xfrm>
            <a:off x="752838" y="918693"/>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PA-平行四边形 91">
            <a:extLst>
              <a:ext uri="{FF2B5EF4-FFF2-40B4-BE49-F238E27FC236}">
                <a16:creationId xmlns="" xmlns:a16="http://schemas.microsoft.com/office/drawing/2014/main" id="{535221CE-2FF3-4BCC-8597-61699E82E916}"/>
              </a:ext>
            </a:extLst>
          </p:cNvPr>
          <p:cNvSpPr/>
          <p:nvPr>
            <p:custDataLst>
              <p:tags r:id="rId4"/>
            </p:custDataLst>
          </p:nvPr>
        </p:nvSpPr>
        <p:spPr>
          <a:xfrm>
            <a:off x="1101159" y="3251024"/>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PA-平行四边形 89">
            <a:extLst>
              <a:ext uri="{FF2B5EF4-FFF2-40B4-BE49-F238E27FC236}">
                <a16:creationId xmlns="" xmlns:a16="http://schemas.microsoft.com/office/drawing/2014/main" id="{592F920B-9963-4A26-81DE-DC8E11AB8E50}"/>
              </a:ext>
            </a:extLst>
          </p:cNvPr>
          <p:cNvSpPr/>
          <p:nvPr>
            <p:custDataLst>
              <p:tags r:id="rId5"/>
            </p:custDataLst>
          </p:nvPr>
        </p:nvSpPr>
        <p:spPr>
          <a:xfrm>
            <a:off x="225455" y="3716338"/>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PA-平行四边形 91">
            <a:extLst>
              <a:ext uri="{FF2B5EF4-FFF2-40B4-BE49-F238E27FC236}">
                <a16:creationId xmlns="" xmlns:a16="http://schemas.microsoft.com/office/drawing/2014/main" id="{B225C360-2735-41E2-9AE0-1C002025CF76}"/>
              </a:ext>
            </a:extLst>
          </p:cNvPr>
          <p:cNvSpPr/>
          <p:nvPr>
            <p:custDataLst>
              <p:tags r:id="rId6"/>
            </p:custDataLst>
          </p:nvPr>
        </p:nvSpPr>
        <p:spPr>
          <a:xfrm flipH="1">
            <a:off x="7951671" y="5803522"/>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PA-平行四边形 89">
            <a:extLst>
              <a:ext uri="{FF2B5EF4-FFF2-40B4-BE49-F238E27FC236}">
                <a16:creationId xmlns="" xmlns:a16="http://schemas.microsoft.com/office/drawing/2014/main" id="{C39CB047-2AAC-4BF6-9FC6-01CC5F66874D}"/>
              </a:ext>
            </a:extLst>
          </p:cNvPr>
          <p:cNvSpPr/>
          <p:nvPr>
            <p:custDataLst>
              <p:tags r:id="rId7"/>
            </p:custDataLst>
          </p:nvPr>
        </p:nvSpPr>
        <p:spPr>
          <a:xfrm flipH="1">
            <a:off x="6644849" y="5668036"/>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PA-平行四边形 91">
            <a:extLst>
              <a:ext uri="{FF2B5EF4-FFF2-40B4-BE49-F238E27FC236}">
                <a16:creationId xmlns="" xmlns:a16="http://schemas.microsoft.com/office/drawing/2014/main" id="{6A181713-A1D9-49A2-ABC2-9865747653AF}"/>
              </a:ext>
            </a:extLst>
          </p:cNvPr>
          <p:cNvSpPr/>
          <p:nvPr>
            <p:custDataLst>
              <p:tags r:id="rId8"/>
            </p:custDataLst>
          </p:nvPr>
        </p:nvSpPr>
        <p:spPr>
          <a:xfrm flipH="1">
            <a:off x="9989482" y="2869071"/>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PA-平行四边形 89">
            <a:extLst>
              <a:ext uri="{FF2B5EF4-FFF2-40B4-BE49-F238E27FC236}">
                <a16:creationId xmlns="" xmlns:a16="http://schemas.microsoft.com/office/drawing/2014/main" id="{94EA0827-5DBE-44F8-94F5-11AB291FCF58}"/>
              </a:ext>
            </a:extLst>
          </p:cNvPr>
          <p:cNvSpPr/>
          <p:nvPr>
            <p:custDataLst>
              <p:tags r:id="rId9"/>
            </p:custDataLst>
          </p:nvPr>
        </p:nvSpPr>
        <p:spPr>
          <a:xfrm flipH="1">
            <a:off x="9160529" y="2977839"/>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平行四边形 91">
            <a:extLst>
              <a:ext uri="{FF2B5EF4-FFF2-40B4-BE49-F238E27FC236}">
                <a16:creationId xmlns="" xmlns:a16="http://schemas.microsoft.com/office/drawing/2014/main" id="{7B542CBD-BED0-4150-8F84-825544199B12}"/>
              </a:ext>
            </a:extLst>
          </p:cNvPr>
          <p:cNvSpPr/>
          <p:nvPr>
            <p:custDataLst>
              <p:tags r:id="rId10"/>
            </p:custDataLst>
          </p:nvPr>
        </p:nvSpPr>
        <p:spPr>
          <a:xfrm flipH="1">
            <a:off x="8426304" y="1197136"/>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470155F7-5ABF-4F7A-B880-5DFCB9B66EF9}"/>
              </a:ext>
            </a:extLst>
          </p:cNvPr>
          <p:cNvSpPr txBox="1"/>
          <p:nvPr/>
        </p:nvSpPr>
        <p:spPr>
          <a:xfrm>
            <a:off x="5542333" y="2709373"/>
            <a:ext cx="1210588" cy="1323439"/>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经验</a:t>
            </a:r>
            <a:endParaRPr lang="en-GB" altLang="zh-CN" dirty="0"/>
          </a:p>
          <a:p>
            <a:r>
              <a:rPr lang="zh-CN" altLang="en-US" dirty="0"/>
              <a:t>总结</a:t>
            </a:r>
            <a:endParaRPr lang="en-GB" dirty="0"/>
          </a:p>
        </p:txBody>
      </p:sp>
      <p:sp>
        <p:nvSpPr>
          <p:cNvPr id="54" name="文本框 53">
            <a:extLst>
              <a:ext uri="{FF2B5EF4-FFF2-40B4-BE49-F238E27FC236}">
                <a16:creationId xmlns="" xmlns:a16="http://schemas.microsoft.com/office/drawing/2014/main" id="{5C834851-131F-42CE-B707-DE3DD18EB037}"/>
              </a:ext>
            </a:extLst>
          </p:cNvPr>
          <p:cNvSpPr txBox="1"/>
          <p:nvPr/>
        </p:nvSpPr>
        <p:spPr>
          <a:xfrm>
            <a:off x="1384359" y="1697701"/>
            <a:ext cx="3105441" cy="706604"/>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pPr algn="l"/>
            <a:r>
              <a:rPr lang="zh-CN" altLang="en-US" dirty="0"/>
              <a:t>加强成本控制：以节支降耗为中心，控制成本增长</a:t>
            </a:r>
            <a:endParaRPr lang="en-GB" dirty="0"/>
          </a:p>
        </p:txBody>
      </p:sp>
      <p:sp>
        <p:nvSpPr>
          <p:cNvPr id="247" name="文本框 246">
            <a:extLst>
              <a:ext uri="{FF2B5EF4-FFF2-40B4-BE49-F238E27FC236}">
                <a16:creationId xmlns="" xmlns:a16="http://schemas.microsoft.com/office/drawing/2014/main" id="{1C63DA82-66C5-43E4-9BC4-6FB87160B52A}"/>
              </a:ext>
            </a:extLst>
          </p:cNvPr>
          <p:cNvSpPr txBox="1"/>
          <p:nvPr/>
        </p:nvSpPr>
        <p:spPr>
          <a:xfrm>
            <a:off x="1384359" y="4467002"/>
            <a:ext cx="3105441" cy="706604"/>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pPr algn="l"/>
            <a:r>
              <a:rPr lang="zh-CN" altLang="en-US" dirty="0"/>
              <a:t>做好员工关系管理：关心员工，做好服务的细节工作</a:t>
            </a:r>
            <a:endParaRPr lang="en-GB" dirty="0"/>
          </a:p>
        </p:txBody>
      </p:sp>
      <p:sp>
        <p:nvSpPr>
          <p:cNvPr id="248" name="文本框 247">
            <a:extLst>
              <a:ext uri="{FF2B5EF4-FFF2-40B4-BE49-F238E27FC236}">
                <a16:creationId xmlns="" xmlns:a16="http://schemas.microsoft.com/office/drawing/2014/main" id="{13B49333-7494-42E8-9A8C-65F12525756B}"/>
              </a:ext>
            </a:extLst>
          </p:cNvPr>
          <p:cNvSpPr txBox="1"/>
          <p:nvPr/>
        </p:nvSpPr>
        <p:spPr>
          <a:xfrm>
            <a:off x="7656846" y="1685891"/>
            <a:ext cx="3519935" cy="706475"/>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pPr algn="l"/>
            <a:r>
              <a:rPr lang="zh-CN" altLang="en-US" dirty="0"/>
              <a:t>深入一线，弥补不足：掌握业务动态，更好地提供优质高效的服务</a:t>
            </a:r>
            <a:endParaRPr lang="en-GB" dirty="0"/>
          </a:p>
        </p:txBody>
      </p:sp>
      <p:sp>
        <p:nvSpPr>
          <p:cNvPr id="249" name="文本框 248">
            <a:extLst>
              <a:ext uri="{FF2B5EF4-FFF2-40B4-BE49-F238E27FC236}">
                <a16:creationId xmlns="" xmlns:a16="http://schemas.microsoft.com/office/drawing/2014/main" id="{C43C62FD-B825-4435-8091-93C25EA35C71}"/>
              </a:ext>
            </a:extLst>
          </p:cNvPr>
          <p:cNvSpPr txBox="1"/>
          <p:nvPr/>
        </p:nvSpPr>
        <p:spPr>
          <a:xfrm>
            <a:off x="7631116" y="4460680"/>
            <a:ext cx="3472042" cy="706475"/>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pPr algn="l"/>
            <a:r>
              <a:rPr lang="zh-CN" altLang="en-US" dirty="0"/>
              <a:t>拓宽工作思路，创新工作内容：利用各种载体开展丰富的群众性活动</a:t>
            </a:r>
            <a:endParaRPr lang="en-GB" dirty="0"/>
          </a:p>
        </p:txBody>
      </p:sp>
      <p:sp>
        <p:nvSpPr>
          <p:cNvPr id="115" name="任意多边形: 形状 114">
            <a:extLst>
              <a:ext uri="{FF2B5EF4-FFF2-40B4-BE49-F238E27FC236}">
                <a16:creationId xmlns="" xmlns:a16="http://schemas.microsoft.com/office/drawing/2014/main" id="{D8F8462B-3E94-4678-8D26-A9461DC5DE54}"/>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725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grpSp>
        <p:nvGrpSpPr>
          <p:cNvPr id="95" name="PA-组合 195">
            <a:extLst>
              <a:ext uri="{FF2B5EF4-FFF2-40B4-BE49-F238E27FC236}">
                <a16:creationId xmlns="" xmlns:a16="http://schemas.microsoft.com/office/drawing/2014/main" id="{7D828328-93C6-4B73-9F1A-F0DD118E0AAB}"/>
              </a:ext>
            </a:extLst>
          </p:cNvPr>
          <p:cNvGrpSpPr/>
          <p:nvPr>
            <p:custDataLst>
              <p:tags r:id="rId1"/>
            </p:custDataLst>
          </p:nvPr>
        </p:nvGrpSpPr>
        <p:grpSpPr>
          <a:xfrm rot="7781543">
            <a:off x="-2770382" y="-3080678"/>
            <a:ext cx="19177252" cy="14029004"/>
            <a:chOff x="182880" y="-2758440"/>
            <a:chExt cx="16206673" cy="11855895"/>
          </a:xfrm>
        </p:grpSpPr>
        <p:sp>
          <p:nvSpPr>
            <p:cNvPr id="96" name="PA-弧形 196">
              <a:extLst>
                <a:ext uri="{FF2B5EF4-FFF2-40B4-BE49-F238E27FC236}">
                  <a16:creationId xmlns="" xmlns:a16="http://schemas.microsoft.com/office/drawing/2014/main" id="{4B0B37A5-AFEE-4C3A-ACF6-BB6CF21D630C}"/>
                </a:ext>
              </a:extLst>
            </p:cNvPr>
            <p:cNvSpPr/>
            <p:nvPr>
              <p:custDataLst>
                <p:tags r:id="rId81"/>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7" name="PA-弧形 197">
              <a:extLst>
                <a:ext uri="{FF2B5EF4-FFF2-40B4-BE49-F238E27FC236}">
                  <a16:creationId xmlns="" xmlns:a16="http://schemas.microsoft.com/office/drawing/2014/main" id="{1322410B-E46A-4BC9-9866-D4AB1E92B02D}"/>
                </a:ext>
              </a:extLst>
            </p:cNvPr>
            <p:cNvSpPr/>
            <p:nvPr>
              <p:custDataLst>
                <p:tags r:id="rId82"/>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8" name="PA-弧形 198">
              <a:extLst>
                <a:ext uri="{FF2B5EF4-FFF2-40B4-BE49-F238E27FC236}">
                  <a16:creationId xmlns="" xmlns:a16="http://schemas.microsoft.com/office/drawing/2014/main" id="{DDA62AC2-5743-4CB1-961A-0A7D64243392}"/>
                </a:ext>
              </a:extLst>
            </p:cNvPr>
            <p:cNvSpPr/>
            <p:nvPr>
              <p:custDataLst>
                <p:tags r:id="rId83"/>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9" name="PA-弧形 199">
              <a:extLst>
                <a:ext uri="{FF2B5EF4-FFF2-40B4-BE49-F238E27FC236}">
                  <a16:creationId xmlns="" xmlns:a16="http://schemas.microsoft.com/office/drawing/2014/main" id="{3BA7586B-F746-4268-A9F7-29FF4867C656}"/>
                </a:ext>
              </a:extLst>
            </p:cNvPr>
            <p:cNvSpPr/>
            <p:nvPr>
              <p:custDataLst>
                <p:tags r:id="rId84"/>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0" name="PA-弧形 200">
              <a:extLst>
                <a:ext uri="{FF2B5EF4-FFF2-40B4-BE49-F238E27FC236}">
                  <a16:creationId xmlns="" xmlns:a16="http://schemas.microsoft.com/office/drawing/2014/main" id="{5BAB8FAE-A282-4E54-B074-217EE47CAEE4}"/>
                </a:ext>
              </a:extLst>
            </p:cNvPr>
            <p:cNvSpPr/>
            <p:nvPr>
              <p:custDataLst>
                <p:tags r:id="rId85"/>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1" name="PA-弧形 201">
              <a:extLst>
                <a:ext uri="{FF2B5EF4-FFF2-40B4-BE49-F238E27FC236}">
                  <a16:creationId xmlns="" xmlns:a16="http://schemas.microsoft.com/office/drawing/2014/main" id="{0D5F9051-3D92-4A0F-90C3-99CFA0BE107A}"/>
                </a:ext>
              </a:extLst>
            </p:cNvPr>
            <p:cNvSpPr/>
            <p:nvPr>
              <p:custDataLst>
                <p:tags r:id="rId86"/>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2" name="PA-弧形 202">
              <a:extLst>
                <a:ext uri="{FF2B5EF4-FFF2-40B4-BE49-F238E27FC236}">
                  <a16:creationId xmlns="" xmlns:a16="http://schemas.microsoft.com/office/drawing/2014/main" id="{BF3C01F9-2A0A-49BA-8694-49797309FB49}"/>
                </a:ext>
              </a:extLst>
            </p:cNvPr>
            <p:cNvSpPr/>
            <p:nvPr>
              <p:custDataLst>
                <p:tags r:id="rId87"/>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3" name="PA-弧形 203">
              <a:extLst>
                <a:ext uri="{FF2B5EF4-FFF2-40B4-BE49-F238E27FC236}">
                  <a16:creationId xmlns="" xmlns:a16="http://schemas.microsoft.com/office/drawing/2014/main" id="{D50C1EA8-05CE-4030-AE39-FA5FCECC00E4}"/>
                </a:ext>
              </a:extLst>
            </p:cNvPr>
            <p:cNvSpPr/>
            <p:nvPr>
              <p:custDataLst>
                <p:tags r:id="rId88"/>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4" name="PA-弧形 204">
              <a:extLst>
                <a:ext uri="{FF2B5EF4-FFF2-40B4-BE49-F238E27FC236}">
                  <a16:creationId xmlns="" xmlns:a16="http://schemas.microsoft.com/office/drawing/2014/main" id="{A43B7674-DFBF-455C-9696-7A3D5CD80A5A}"/>
                </a:ext>
              </a:extLst>
            </p:cNvPr>
            <p:cNvSpPr/>
            <p:nvPr>
              <p:custDataLst>
                <p:tags r:id="rId89"/>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5" name="PA-弧形 205">
              <a:extLst>
                <a:ext uri="{FF2B5EF4-FFF2-40B4-BE49-F238E27FC236}">
                  <a16:creationId xmlns="" xmlns:a16="http://schemas.microsoft.com/office/drawing/2014/main" id="{ECCF3E7F-1EC6-42A1-B5E0-EA8E5A9188F8}"/>
                </a:ext>
              </a:extLst>
            </p:cNvPr>
            <p:cNvSpPr/>
            <p:nvPr>
              <p:custDataLst>
                <p:tags r:id="rId90"/>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6" name="PA-弧形 206">
              <a:extLst>
                <a:ext uri="{FF2B5EF4-FFF2-40B4-BE49-F238E27FC236}">
                  <a16:creationId xmlns="" xmlns:a16="http://schemas.microsoft.com/office/drawing/2014/main" id="{EFAE86FC-A951-4D0B-8780-2145E468D9C2}"/>
                </a:ext>
              </a:extLst>
            </p:cNvPr>
            <p:cNvSpPr/>
            <p:nvPr>
              <p:custDataLst>
                <p:tags r:id="rId91"/>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7" name="PA-弧形 207">
              <a:extLst>
                <a:ext uri="{FF2B5EF4-FFF2-40B4-BE49-F238E27FC236}">
                  <a16:creationId xmlns="" xmlns:a16="http://schemas.microsoft.com/office/drawing/2014/main" id="{8B5B817D-BE0C-4594-811F-AEE91210913D}"/>
                </a:ext>
              </a:extLst>
            </p:cNvPr>
            <p:cNvSpPr/>
            <p:nvPr>
              <p:custDataLst>
                <p:tags r:id="rId92"/>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8" name="PA-弧形 208">
              <a:extLst>
                <a:ext uri="{FF2B5EF4-FFF2-40B4-BE49-F238E27FC236}">
                  <a16:creationId xmlns="" xmlns:a16="http://schemas.microsoft.com/office/drawing/2014/main" id="{08A7ADB8-D1B9-455C-9729-B0D2110E4707}"/>
                </a:ext>
              </a:extLst>
            </p:cNvPr>
            <p:cNvSpPr/>
            <p:nvPr>
              <p:custDataLst>
                <p:tags r:id="rId93"/>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9" name="PA-弧形 209">
              <a:extLst>
                <a:ext uri="{FF2B5EF4-FFF2-40B4-BE49-F238E27FC236}">
                  <a16:creationId xmlns="" xmlns:a16="http://schemas.microsoft.com/office/drawing/2014/main" id="{94F46459-B8A9-4871-A602-7BD37CDAFB01}"/>
                </a:ext>
              </a:extLst>
            </p:cNvPr>
            <p:cNvSpPr/>
            <p:nvPr>
              <p:custDataLst>
                <p:tags r:id="rId94"/>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0" name="PA-弧形 210">
              <a:extLst>
                <a:ext uri="{FF2B5EF4-FFF2-40B4-BE49-F238E27FC236}">
                  <a16:creationId xmlns="" xmlns:a16="http://schemas.microsoft.com/office/drawing/2014/main" id="{BED0BF6E-CB16-43DD-A9AC-68E2259526D0}"/>
                </a:ext>
              </a:extLst>
            </p:cNvPr>
            <p:cNvSpPr/>
            <p:nvPr>
              <p:custDataLst>
                <p:tags r:id="rId95"/>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11" name="组合 110">
              <a:extLst>
                <a:ext uri="{FF2B5EF4-FFF2-40B4-BE49-F238E27FC236}">
                  <a16:creationId xmlns="" xmlns:a16="http://schemas.microsoft.com/office/drawing/2014/main" id="{CE199B78-9B21-4D67-8226-A56CAB734D65}"/>
                </a:ext>
              </a:extLst>
            </p:cNvPr>
            <p:cNvGrpSpPr/>
            <p:nvPr/>
          </p:nvGrpSpPr>
          <p:grpSpPr>
            <a:xfrm>
              <a:off x="182880" y="-2758440"/>
              <a:ext cx="16206673" cy="11855895"/>
              <a:chOff x="182880" y="-2758440"/>
              <a:chExt cx="16206673" cy="11855895"/>
            </a:xfrm>
          </p:grpSpPr>
          <p:sp>
            <p:nvSpPr>
              <p:cNvPr id="112" name="PA-弧形 212">
                <a:extLst>
                  <a:ext uri="{FF2B5EF4-FFF2-40B4-BE49-F238E27FC236}">
                    <a16:creationId xmlns="" xmlns:a16="http://schemas.microsoft.com/office/drawing/2014/main" id="{039EF565-35BE-420E-9886-39A256D928BE}"/>
                  </a:ext>
                </a:extLst>
              </p:cNvPr>
              <p:cNvSpPr/>
              <p:nvPr>
                <p:custDataLst>
                  <p:tags r:id="rId96"/>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3" name="PA-弧形 213">
                <a:extLst>
                  <a:ext uri="{FF2B5EF4-FFF2-40B4-BE49-F238E27FC236}">
                    <a16:creationId xmlns="" xmlns:a16="http://schemas.microsoft.com/office/drawing/2014/main" id="{4779AA6D-B48B-4977-B9F4-0F2ECEED178F}"/>
                  </a:ext>
                </a:extLst>
              </p:cNvPr>
              <p:cNvSpPr/>
              <p:nvPr>
                <p:custDataLst>
                  <p:tags r:id="rId97"/>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4" name="PA-弧形 214">
                <a:extLst>
                  <a:ext uri="{FF2B5EF4-FFF2-40B4-BE49-F238E27FC236}">
                    <a16:creationId xmlns="" xmlns:a16="http://schemas.microsoft.com/office/drawing/2014/main" id="{09BB64D0-1A3A-484A-A3B8-55FC52D52F7D}"/>
                  </a:ext>
                </a:extLst>
              </p:cNvPr>
              <p:cNvSpPr/>
              <p:nvPr>
                <p:custDataLst>
                  <p:tags r:id="rId98"/>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5" name="PA-弧形 215">
                <a:extLst>
                  <a:ext uri="{FF2B5EF4-FFF2-40B4-BE49-F238E27FC236}">
                    <a16:creationId xmlns="" xmlns:a16="http://schemas.microsoft.com/office/drawing/2014/main" id="{91442AD0-3ABA-4C58-8082-79C56971BD2A}"/>
                  </a:ext>
                </a:extLst>
              </p:cNvPr>
              <p:cNvSpPr/>
              <p:nvPr>
                <p:custDataLst>
                  <p:tags r:id="rId99"/>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6" name="PA-弧形 216">
                <a:extLst>
                  <a:ext uri="{FF2B5EF4-FFF2-40B4-BE49-F238E27FC236}">
                    <a16:creationId xmlns="" xmlns:a16="http://schemas.microsoft.com/office/drawing/2014/main" id="{A608D8D5-90F0-4EC9-89FF-D4470FE78DB8}"/>
                  </a:ext>
                </a:extLst>
              </p:cNvPr>
              <p:cNvSpPr/>
              <p:nvPr>
                <p:custDataLst>
                  <p:tags r:id="rId100"/>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7" name="PA-弧形 217">
                <a:extLst>
                  <a:ext uri="{FF2B5EF4-FFF2-40B4-BE49-F238E27FC236}">
                    <a16:creationId xmlns="" xmlns:a16="http://schemas.microsoft.com/office/drawing/2014/main" id="{BF171C5C-B831-4C8D-86B2-3DC263006452}"/>
                  </a:ext>
                </a:extLst>
              </p:cNvPr>
              <p:cNvSpPr/>
              <p:nvPr>
                <p:custDataLst>
                  <p:tags r:id="rId101"/>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8" name="PA-弧形 218">
                <a:extLst>
                  <a:ext uri="{FF2B5EF4-FFF2-40B4-BE49-F238E27FC236}">
                    <a16:creationId xmlns="" xmlns:a16="http://schemas.microsoft.com/office/drawing/2014/main" id="{B4896F1C-4781-4F30-9CB1-D9D73E0A9A00}"/>
                  </a:ext>
                </a:extLst>
              </p:cNvPr>
              <p:cNvSpPr/>
              <p:nvPr>
                <p:custDataLst>
                  <p:tags r:id="rId102"/>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9" name="PA-弧形 219">
                <a:extLst>
                  <a:ext uri="{FF2B5EF4-FFF2-40B4-BE49-F238E27FC236}">
                    <a16:creationId xmlns="" xmlns:a16="http://schemas.microsoft.com/office/drawing/2014/main" id="{20D685D9-451A-4A88-85DE-B6A9798EBDA9}"/>
                  </a:ext>
                </a:extLst>
              </p:cNvPr>
              <p:cNvSpPr/>
              <p:nvPr>
                <p:custDataLst>
                  <p:tags r:id="rId103"/>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0" name="PA-弧形 220">
                <a:extLst>
                  <a:ext uri="{FF2B5EF4-FFF2-40B4-BE49-F238E27FC236}">
                    <a16:creationId xmlns="" xmlns:a16="http://schemas.microsoft.com/office/drawing/2014/main" id="{F392D24C-5F50-4B68-A1E8-54DE74BCF893}"/>
                  </a:ext>
                </a:extLst>
              </p:cNvPr>
              <p:cNvSpPr/>
              <p:nvPr>
                <p:custDataLst>
                  <p:tags r:id="rId104"/>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1" name="PA-弧形 221">
                <a:extLst>
                  <a:ext uri="{FF2B5EF4-FFF2-40B4-BE49-F238E27FC236}">
                    <a16:creationId xmlns="" xmlns:a16="http://schemas.microsoft.com/office/drawing/2014/main" id="{6A51DCE9-695D-44D0-A4BA-172B848DE5E4}"/>
                  </a:ext>
                </a:extLst>
              </p:cNvPr>
              <p:cNvSpPr/>
              <p:nvPr>
                <p:custDataLst>
                  <p:tags r:id="rId105"/>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2" name="PA-弧形 222">
                <a:extLst>
                  <a:ext uri="{FF2B5EF4-FFF2-40B4-BE49-F238E27FC236}">
                    <a16:creationId xmlns="" xmlns:a16="http://schemas.microsoft.com/office/drawing/2014/main" id="{6EFF265B-A83B-49C9-A712-048D13E7FA66}"/>
                  </a:ext>
                </a:extLst>
              </p:cNvPr>
              <p:cNvSpPr/>
              <p:nvPr>
                <p:custDataLst>
                  <p:tags r:id="rId106"/>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3" name="PA-弧形 223">
                <a:extLst>
                  <a:ext uri="{FF2B5EF4-FFF2-40B4-BE49-F238E27FC236}">
                    <a16:creationId xmlns="" xmlns:a16="http://schemas.microsoft.com/office/drawing/2014/main" id="{45694BEE-C471-4487-813B-415121E81626}"/>
                  </a:ext>
                </a:extLst>
              </p:cNvPr>
              <p:cNvSpPr/>
              <p:nvPr>
                <p:custDataLst>
                  <p:tags r:id="rId107"/>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4" name="PA-弧形 224">
                <a:extLst>
                  <a:ext uri="{FF2B5EF4-FFF2-40B4-BE49-F238E27FC236}">
                    <a16:creationId xmlns="" xmlns:a16="http://schemas.microsoft.com/office/drawing/2014/main" id="{9134DD61-1274-4B30-B0BD-559219E75548}"/>
                  </a:ext>
                </a:extLst>
              </p:cNvPr>
              <p:cNvSpPr/>
              <p:nvPr>
                <p:custDataLst>
                  <p:tags r:id="rId108"/>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5" name="PA-弧形 225">
                <a:extLst>
                  <a:ext uri="{FF2B5EF4-FFF2-40B4-BE49-F238E27FC236}">
                    <a16:creationId xmlns="" xmlns:a16="http://schemas.microsoft.com/office/drawing/2014/main" id="{2CA0E51E-4DA6-457A-98D4-AAB843DEF557}"/>
                  </a:ext>
                </a:extLst>
              </p:cNvPr>
              <p:cNvSpPr/>
              <p:nvPr>
                <p:custDataLst>
                  <p:tags r:id="rId109"/>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6" name="PA-弧形 226">
                <a:extLst>
                  <a:ext uri="{FF2B5EF4-FFF2-40B4-BE49-F238E27FC236}">
                    <a16:creationId xmlns="" xmlns:a16="http://schemas.microsoft.com/office/drawing/2014/main" id="{F913F98F-D36D-4BA0-91B7-0C2B28A32FDE}"/>
                  </a:ext>
                </a:extLst>
              </p:cNvPr>
              <p:cNvSpPr/>
              <p:nvPr>
                <p:custDataLst>
                  <p:tags r:id="rId110"/>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7" name="PA-弧形 227">
                <a:extLst>
                  <a:ext uri="{FF2B5EF4-FFF2-40B4-BE49-F238E27FC236}">
                    <a16:creationId xmlns="" xmlns:a16="http://schemas.microsoft.com/office/drawing/2014/main" id="{CF25B3D0-4996-46C8-A3A2-0F794316330C}"/>
                  </a:ext>
                </a:extLst>
              </p:cNvPr>
              <p:cNvSpPr/>
              <p:nvPr>
                <p:custDataLst>
                  <p:tags r:id="rId111"/>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43" name="PA-任意多边形 42">
            <a:extLst>
              <a:ext uri="{FF2B5EF4-FFF2-40B4-BE49-F238E27FC236}">
                <a16:creationId xmlns="" xmlns:a16="http://schemas.microsoft.com/office/drawing/2014/main" id="{6FB6603B-1028-4271-B74D-47BA9C5F9489}"/>
              </a:ext>
            </a:extLst>
          </p:cNvPr>
          <p:cNvSpPr/>
          <p:nvPr>
            <p:custDataLst>
              <p:tags r:id="rId2"/>
            </p:custDataLst>
          </p:nvPr>
        </p:nvSpPr>
        <p:spPr>
          <a:xfrm>
            <a:off x="467116" y="3084497"/>
            <a:ext cx="2952331" cy="689002"/>
          </a:xfrm>
          <a:custGeom>
            <a:avLst/>
            <a:gdLst>
              <a:gd name="connsiteX0" fmla="*/ 0 w 2319000"/>
              <a:gd name="connsiteY0" fmla="*/ 0 h 541199"/>
              <a:gd name="connsiteX1" fmla="*/ 702469 w 2319000"/>
              <a:gd name="connsiteY1" fmla="*/ 0 h 541199"/>
              <a:gd name="connsiteX2" fmla="*/ 1508760 w 2319000"/>
              <a:gd name="connsiteY2" fmla="*/ 0 h 541199"/>
              <a:gd name="connsiteX3" fmla="*/ 2319000 w 2319000"/>
              <a:gd name="connsiteY3" fmla="*/ 0 h 541199"/>
              <a:gd name="connsiteX4" fmla="*/ 2293637 w 2319000"/>
              <a:gd name="connsiteY4" fmla="*/ 27560 h 541199"/>
              <a:gd name="connsiteX5" fmla="*/ 2210768 w 2319000"/>
              <a:gd name="connsiteY5" fmla="*/ 270778 h 541199"/>
              <a:gd name="connsiteX6" fmla="*/ 2293637 w 2319000"/>
              <a:gd name="connsiteY6" fmla="*/ 513996 h 541199"/>
              <a:gd name="connsiteX7" fmla="*/ 2318673 w 2319000"/>
              <a:gd name="connsiteY7" fmla="*/ 541199 h 541199"/>
              <a:gd name="connsiteX8" fmla="*/ 1508760 w 2319000"/>
              <a:gd name="connsiteY8" fmla="*/ 541199 h 541199"/>
              <a:gd name="connsiteX9" fmla="*/ 702469 w 2319000"/>
              <a:gd name="connsiteY9" fmla="*/ 541199 h 541199"/>
              <a:gd name="connsiteX10" fmla="*/ 0 w 2319000"/>
              <a:gd name="connsiteY10" fmla="*/ 541199 h 54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9000" h="541199">
                <a:moveTo>
                  <a:pt x="0" y="0"/>
                </a:moveTo>
                <a:lnTo>
                  <a:pt x="702469" y="0"/>
                </a:lnTo>
                <a:lnTo>
                  <a:pt x="1508760" y="0"/>
                </a:lnTo>
                <a:lnTo>
                  <a:pt x="2319000" y="0"/>
                </a:lnTo>
                <a:lnTo>
                  <a:pt x="2293637" y="27560"/>
                </a:lnTo>
                <a:cubicBezTo>
                  <a:pt x="2241318" y="96987"/>
                  <a:pt x="2210768" y="180684"/>
                  <a:pt x="2210768" y="270778"/>
                </a:cubicBezTo>
                <a:cubicBezTo>
                  <a:pt x="2210768" y="360871"/>
                  <a:pt x="2241318" y="444568"/>
                  <a:pt x="2293637" y="513996"/>
                </a:cubicBezTo>
                <a:lnTo>
                  <a:pt x="2318673" y="541199"/>
                </a:lnTo>
                <a:lnTo>
                  <a:pt x="1508760" y="541199"/>
                </a:lnTo>
                <a:lnTo>
                  <a:pt x="702469" y="541199"/>
                </a:lnTo>
                <a:lnTo>
                  <a:pt x="0" y="541199"/>
                </a:lnTo>
                <a:close/>
              </a:path>
            </a:pathLst>
          </a:custGeom>
          <a:gradFill flip="none" rotWithShape="1">
            <a:gsLst>
              <a:gs pos="0">
                <a:srgbClr val="04C8F8">
                  <a:alpha val="0"/>
                </a:srgbClr>
              </a:gs>
              <a:gs pos="100000">
                <a:srgbClr val="04C8F8">
                  <a:alpha val="30000"/>
                </a:srgbClr>
              </a:gs>
            </a:gsLst>
            <a:lin ang="0" scaled="1"/>
            <a:tileRect/>
          </a:gradFill>
          <a:ln w="12700" cap="flat">
            <a:gradFill flip="none" rotWithShape="1">
              <a:gsLst>
                <a:gs pos="26000">
                  <a:srgbClr val="04C8F8">
                    <a:alpha val="0"/>
                  </a:srgbClr>
                </a:gs>
                <a:gs pos="100000">
                  <a:srgbClr val="04C8F8"/>
                </a:gs>
              </a:gsLst>
              <a:lin ang="0" scaled="1"/>
              <a:tileRect/>
            </a:gra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ctr" anchorCtr="0" forceAA="0" compatLnSpc="1">
            <a:prstTxWarp prst="textNoShape">
              <a:avLst/>
            </a:prstTxWarp>
            <a:no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Light"/>
              <a:cs typeface="+mn-cs"/>
              <a:sym typeface="Calibri"/>
            </a:endParaRPr>
          </a:p>
        </p:txBody>
      </p:sp>
      <p:sp>
        <p:nvSpPr>
          <p:cNvPr id="3" name="PA-弧形 2">
            <a:extLst>
              <a:ext uri="{FF2B5EF4-FFF2-40B4-BE49-F238E27FC236}">
                <a16:creationId xmlns="" xmlns:a16="http://schemas.microsoft.com/office/drawing/2014/main" id="{E2306C7D-8CC8-419B-B17B-02092E2238E9}"/>
              </a:ext>
            </a:extLst>
          </p:cNvPr>
          <p:cNvSpPr/>
          <p:nvPr>
            <p:custDataLst>
              <p:tags r:id="rId3"/>
            </p:custDataLst>
          </p:nvPr>
        </p:nvSpPr>
        <p:spPr>
          <a:xfrm>
            <a:off x="4559537" y="1892316"/>
            <a:ext cx="3072930" cy="3073366"/>
          </a:xfrm>
          <a:prstGeom prst="arc">
            <a:avLst>
              <a:gd name="adj1" fmla="val 12861098"/>
              <a:gd name="adj2" fmla="val 11171961"/>
            </a:avLst>
          </a:prstGeom>
          <a:noFill/>
          <a:ln w="12700">
            <a:gradFill flip="none" rotWithShape="1">
              <a:gsLst>
                <a:gs pos="73374">
                  <a:srgbClr val="28C365">
                    <a:alpha val="0"/>
                  </a:srgbClr>
                </a:gs>
                <a:gs pos="40300">
                  <a:srgbClr val="04C8F8">
                    <a:alpha val="0"/>
                  </a:srgbClr>
                </a:gs>
                <a:gs pos="0">
                  <a:srgbClr val="04C8F8">
                    <a:alpha val="50000"/>
                  </a:srgbClr>
                </a:gs>
                <a:gs pos="100000">
                  <a:srgbClr val="28C365">
                    <a:alpha val="50000"/>
                  </a:srgb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 name="PA-弧形 3">
            <a:extLst>
              <a:ext uri="{FF2B5EF4-FFF2-40B4-BE49-F238E27FC236}">
                <a16:creationId xmlns="" xmlns:a16="http://schemas.microsoft.com/office/drawing/2014/main" id="{D3DCFBB1-276F-4ADA-B210-4EAAB9191A81}"/>
              </a:ext>
            </a:extLst>
          </p:cNvPr>
          <p:cNvSpPr/>
          <p:nvPr>
            <p:custDataLst>
              <p:tags r:id="rId4"/>
            </p:custDataLst>
          </p:nvPr>
        </p:nvSpPr>
        <p:spPr>
          <a:xfrm>
            <a:off x="4866829" y="2200575"/>
            <a:ext cx="2458344" cy="2456850"/>
          </a:xfrm>
          <a:prstGeom prst="arc">
            <a:avLst>
              <a:gd name="adj1" fmla="val 8004656"/>
              <a:gd name="adj2" fmla="val 21427805"/>
            </a:avLst>
          </a:prstGeom>
          <a:noFill/>
          <a:ln w="9525">
            <a:gradFill flip="none" rotWithShape="1">
              <a:gsLst>
                <a:gs pos="0">
                  <a:srgbClr val="28C365"/>
                </a:gs>
                <a:gs pos="68200">
                  <a:srgbClr val="04C8F8">
                    <a:alpha val="0"/>
                  </a:srgbClr>
                </a:gs>
                <a:gs pos="100000">
                  <a:srgbClr val="04C8F8">
                    <a:alpha val="70000"/>
                  </a:srgbClr>
                </a:gs>
              </a:gsLst>
              <a:lin ang="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5" name="PA-弧形 26">
            <a:extLst>
              <a:ext uri="{FF2B5EF4-FFF2-40B4-BE49-F238E27FC236}">
                <a16:creationId xmlns="" xmlns:a16="http://schemas.microsoft.com/office/drawing/2014/main" id="{BC9314CF-698E-48D9-B7C7-DE659F657C8C}"/>
              </a:ext>
            </a:extLst>
          </p:cNvPr>
          <p:cNvSpPr/>
          <p:nvPr>
            <p:custDataLst>
              <p:tags r:id="rId5"/>
            </p:custDataLst>
          </p:nvPr>
        </p:nvSpPr>
        <p:spPr>
          <a:xfrm flipH="1">
            <a:off x="5022372" y="2354700"/>
            <a:ext cx="2147258" cy="2148596"/>
          </a:xfrm>
          <a:prstGeom prst="arc">
            <a:avLst>
              <a:gd name="adj1" fmla="val 3872299"/>
              <a:gd name="adj2" fmla="val 0"/>
            </a:avLst>
          </a:prstGeom>
          <a:noFill/>
          <a:ln w="25400">
            <a:gradFill flip="none" rotWithShape="1">
              <a:gsLst>
                <a:gs pos="0">
                  <a:srgbClr val="28C365">
                    <a:alpha val="0"/>
                  </a:srgbClr>
                </a:gs>
                <a:gs pos="100000">
                  <a:srgbClr val="04C8F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6" name="PA-弧形 5">
            <a:extLst>
              <a:ext uri="{FF2B5EF4-FFF2-40B4-BE49-F238E27FC236}">
                <a16:creationId xmlns="" xmlns:a16="http://schemas.microsoft.com/office/drawing/2014/main" id="{222A7838-E6E1-4C79-958A-DAEC433B8A1C}"/>
              </a:ext>
            </a:extLst>
          </p:cNvPr>
          <p:cNvSpPr/>
          <p:nvPr>
            <p:custDataLst>
              <p:tags r:id="rId6"/>
            </p:custDataLst>
          </p:nvPr>
        </p:nvSpPr>
        <p:spPr>
          <a:xfrm>
            <a:off x="4298070" y="1630810"/>
            <a:ext cx="3595864" cy="3596374"/>
          </a:xfrm>
          <a:prstGeom prst="arc">
            <a:avLst>
              <a:gd name="adj1" fmla="val 6336680"/>
              <a:gd name="adj2" fmla="val 5151849"/>
            </a:avLst>
          </a:prstGeom>
          <a:noFill/>
          <a:ln w="22225">
            <a:gradFill flip="none" rotWithShape="1">
              <a:gsLst>
                <a:gs pos="73374">
                  <a:srgbClr val="28C365">
                    <a:alpha val="0"/>
                  </a:srgbClr>
                </a:gs>
                <a:gs pos="40300">
                  <a:srgbClr val="04C8F8">
                    <a:alpha val="0"/>
                  </a:srgbClr>
                </a:gs>
                <a:gs pos="0">
                  <a:srgbClr val="04C8F8">
                    <a:alpha val="50000"/>
                  </a:srgbClr>
                </a:gs>
                <a:gs pos="100000">
                  <a:srgbClr val="28C365">
                    <a:alpha val="50000"/>
                  </a:srgb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 name="PA-弧形 17">
            <a:extLst>
              <a:ext uri="{FF2B5EF4-FFF2-40B4-BE49-F238E27FC236}">
                <a16:creationId xmlns="" xmlns:a16="http://schemas.microsoft.com/office/drawing/2014/main" id="{268AA7DF-D9E5-4E91-A6AA-B7F019895FAF}"/>
              </a:ext>
            </a:extLst>
          </p:cNvPr>
          <p:cNvSpPr/>
          <p:nvPr>
            <p:custDataLst>
              <p:tags r:id="rId7"/>
            </p:custDataLst>
          </p:nvPr>
        </p:nvSpPr>
        <p:spPr>
          <a:xfrm>
            <a:off x="2269550" y="-395125"/>
            <a:ext cx="7652901" cy="7648251"/>
          </a:xfrm>
          <a:prstGeom prst="arc">
            <a:avLst>
              <a:gd name="adj1" fmla="val 8004656"/>
              <a:gd name="adj2" fmla="val 1772477"/>
            </a:avLst>
          </a:prstGeom>
          <a:noFill/>
          <a:ln w="6350">
            <a:gradFill flip="none" rotWithShape="1">
              <a:gsLst>
                <a:gs pos="0">
                  <a:srgbClr val="04C8F8">
                    <a:alpha val="50000"/>
                  </a:srgbClr>
                </a:gs>
                <a:gs pos="52000">
                  <a:srgbClr val="1FA0FC">
                    <a:alpha val="0"/>
                  </a:srgbClr>
                </a:gs>
                <a:gs pos="100000">
                  <a:srgbClr val="28C365">
                    <a:alpha val="50000"/>
                  </a:srgbClr>
                </a:gs>
              </a:gsLst>
              <a:lin ang="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 name="PA-弧形 18">
            <a:extLst>
              <a:ext uri="{FF2B5EF4-FFF2-40B4-BE49-F238E27FC236}">
                <a16:creationId xmlns="" xmlns:a16="http://schemas.microsoft.com/office/drawing/2014/main" id="{B723206B-EFFC-4F37-9819-8959459C205C}"/>
              </a:ext>
            </a:extLst>
          </p:cNvPr>
          <p:cNvSpPr/>
          <p:nvPr>
            <p:custDataLst>
              <p:tags r:id="rId8"/>
            </p:custDataLst>
          </p:nvPr>
        </p:nvSpPr>
        <p:spPr>
          <a:xfrm>
            <a:off x="640080" y="-2023605"/>
            <a:ext cx="10911840" cy="10905210"/>
          </a:xfrm>
          <a:prstGeom prst="arc">
            <a:avLst>
              <a:gd name="adj1" fmla="val 8004656"/>
              <a:gd name="adj2" fmla="val 1772477"/>
            </a:avLst>
          </a:prstGeom>
          <a:noFill/>
          <a:ln w="6350">
            <a:gradFill flip="none" rotWithShape="1">
              <a:gsLst>
                <a:gs pos="0">
                  <a:srgbClr val="04C8F8">
                    <a:alpha val="50000"/>
                  </a:srgbClr>
                </a:gs>
                <a:gs pos="52000">
                  <a:srgbClr val="04C8F8">
                    <a:alpha val="0"/>
                  </a:srgbClr>
                </a:gs>
                <a:gs pos="100000">
                  <a:srgbClr val="28C365">
                    <a:alpha val="50000"/>
                  </a:srgbClr>
                </a:gs>
              </a:gsLst>
              <a:lin ang="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 name="PA-矩形 19">
            <a:extLst>
              <a:ext uri="{FF2B5EF4-FFF2-40B4-BE49-F238E27FC236}">
                <a16:creationId xmlns="" xmlns:a16="http://schemas.microsoft.com/office/drawing/2014/main" id="{8D8F03C0-34FC-45D4-9E40-CC4543652C89}"/>
              </a:ext>
            </a:extLst>
          </p:cNvPr>
          <p:cNvSpPr/>
          <p:nvPr>
            <p:custDataLst>
              <p:tags r:id="rId9"/>
            </p:custDataLst>
          </p:nvPr>
        </p:nvSpPr>
        <p:spPr>
          <a:xfrm>
            <a:off x="1222707" y="3173692"/>
            <a:ext cx="1980030" cy="52322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800" dirty="0">
                <a:gradFill flip="none" rotWithShape="1">
                  <a:gsLst>
                    <a:gs pos="26000">
                      <a:srgbClr val="BDF2FF"/>
                    </a:gs>
                    <a:gs pos="0">
                      <a:schemeClr val="bg1"/>
                    </a:gs>
                    <a:gs pos="100000">
                      <a:srgbClr val="BDF2FF">
                        <a:alpha val="0"/>
                      </a:srgbClr>
                    </a:gs>
                  </a:gsLst>
                  <a:lin ang="5400000" scaled="1"/>
                  <a:tileRect/>
                </a:gradFill>
                <a:latin typeface="+mj-ea"/>
                <a:ea typeface="+mj-ea"/>
              </a:rPr>
              <a:t>存在的问题</a:t>
            </a:r>
            <a:endParaRPr kumimoji="0" lang="zh-CN" altLang="en-US" sz="2800" i="0" u="none" strike="noStrike" kern="1200" cap="none" spc="0" normalizeH="0" baseline="0" noProof="0" dirty="0">
              <a:ln>
                <a:noFill/>
              </a:ln>
              <a:gradFill flip="none" rotWithShape="1">
                <a:gsLst>
                  <a:gs pos="26000">
                    <a:srgbClr val="BDF2FF"/>
                  </a:gs>
                  <a:gs pos="0">
                    <a:schemeClr val="bg1"/>
                  </a:gs>
                  <a:gs pos="100000">
                    <a:srgbClr val="BDF2FF">
                      <a:alpha val="0"/>
                    </a:srgbClr>
                  </a:gs>
                </a:gsLst>
                <a:lin ang="5400000" scaled="1"/>
                <a:tileRect/>
              </a:gradFill>
              <a:effectLst/>
              <a:uLnTx/>
              <a:uFillTx/>
              <a:latin typeface="+mj-ea"/>
              <a:ea typeface="+mj-ea"/>
            </a:endParaRPr>
          </a:p>
        </p:txBody>
      </p:sp>
      <p:sp>
        <p:nvSpPr>
          <p:cNvPr id="23" name="PA-矩形: 圆角 86">
            <a:extLst>
              <a:ext uri="{FF2B5EF4-FFF2-40B4-BE49-F238E27FC236}">
                <a16:creationId xmlns="" xmlns:a16="http://schemas.microsoft.com/office/drawing/2014/main" id="{F396E737-E269-480D-978F-6F44F5071085}"/>
              </a:ext>
            </a:extLst>
          </p:cNvPr>
          <p:cNvSpPr/>
          <p:nvPr>
            <p:custDataLst>
              <p:tags r:id="rId10"/>
            </p:custDataLst>
          </p:nvPr>
        </p:nvSpPr>
        <p:spPr>
          <a:xfrm>
            <a:off x="2000935" y="2644916"/>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4" name="PA-矩形: 圆角 88">
            <a:extLst>
              <a:ext uri="{FF2B5EF4-FFF2-40B4-BE49-F238E27FC236}">
                <a16:creationId xmlns="" xmlns:a16="http://schemas.microsoft.com/office/drawing/2014/main" id="{8C5411DC-286B-45BD-A226-ACB0A2E70D57}"/>
              </a:ext>
            </a:extLst>
          </p:cNvPr>
          <p:cNvSpPr/>
          <p:nvPr>
            <p:custDataLst>
              <p:tags r:id="rId11"/>
            </p:custDataLst>
          </p:nvPr>
        </p:nvSpPr>
        <p:spPr>
          <a:xfrm>
            <a:off x="1509716" y="2473591"/>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5" name="PA-矩形: 圆角 89">
            <a:extLst>
              <a:ext uri="{FF2B5EF4-FFF2-40B4-BE49-F238E27FC236}">
                <a16:creationId xmlns="" xmlns:a16="http://schemas.microsoft.com/office/drawing/2014/main" id="{905B86ED-21A4-4167-AA62-DEC6703FC9C6}"/>
              </a:ext>
            </a:extLst>
          </p:cNvPr>
          <p:cNvSpPr/>
          <p:nvPr>
            <p:custDataLst>
              <p:tags r:id="rId12"/>
            </p:custDataLst>
          </p:nvPr>
        </p:nvSpPr>
        <p:spPr>
          <a:xfrm>
            <a:off x="541916" y="4783772"/>
            <a:ext cx="3652424" cy="451168"/>
          </a:xfrm>
          <a:prstGeom prst="parallelogram">
            <a:avLst>
              <a:gd name="adj" fmla="val 39638"/>
            </a:avLst>
          </a:prstGeom>
          <a:gradFill>
            <a:gsLst>
              <a:gs pos="0">
                <a:srgbClr val="04C8F8">
                  <a:alpha val="0"/>
                </a:srgbClr>
              </a:gs>
              <a:gs pos="100000">
                <a:srgbClr val="04C8F8">
                  <a:alpha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6" name="PA-矩形: 圆角 90">
            <a:extLst>
              <a:ext uri="{FF2B5EF4-FFF2-40B4-BE49-F238E27FC236}">
                <a16:creationId xmlns="" xmlns:a16="http://schemas.microsoft.com/office/drawing/2014/main" id="{F40BBC1F-42E3-4902-9CA8-1164451FCBCA}"/>
              </a:ext>
            </a:extLst>
          </p:cNvPr>
          <p:cNvSpPr/>
          <p:nvPr>
            <p:custDataLst>
              <p:tags r:id="rId13"/>
            </p:custDataLst>
          </p:nvPr>
        </p:nvSpPr>
        <p:spPr>
          <a:xfrm>
            <a:off x="2483742" y="4350066"/>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PA-矩形: 圆角 91">
            <a:extLst>
              <a:ext uri="{FF2B5EF4-FFF2-40B4-BE49-F238E27FC236}">
                <a16:creationId xmlns="" xmlns:a16="http://schemas.microsoft.com/office/drawing/2014/main" id="{83A0CDC3-8DA6-46A0-A884-A5A8845F694D}"/>
              </a:ext>
            </a:extLst>
          </p:cNvPr>
          <p:cNvSpPr/>
          <p:nvPr>
            <p:custDataLst>
              <p:tags r:id="rId14"/>
            </p:custDataLst>
          </p:nvPr>
        </p:nvSpPr>
        <p:spPr>
          <a:xfrm>
            <a:off x="1574328" y="4053467"/>
            <a:ext cx="1219880"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 name="PA-矩形: 圆角 92">
            <a:extLst>
              <a:ext uri="{FF2B5EF4-FFF2-40B4-BE49-F238E27FC236}">
                <a16:creationId xmlns="" xmlns:a16="http://schemas.microsoft.com/office/drawing/2014/main" id="{1D34AF84-07FA-41E5-8C00-51883F795569}"/>
              </a:ext>
            </a:extLst>
          </p:cNvPr>
          <p:cNvSpPr/>
          <p:nvPr>
            <p:custDataLst>
              <p:tags r:id="rId15"/>
            </p:custDataLst>
          </p:nvPr>
        </p:nvSpPr>
        <p:spPr>
          <a:xfrm>
            <a:off x="2416256" y="4403420"/>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PA-矩形: 圆角 86">
            <a:extLst>
              <a:ext uri="{FF2B5EF4-FFF2-40B4-BE49-F238E27FC236}">
                <a16:creationId xmlns="" xmlns:a16="http://schemas.microsoft.com/office/drawing/2014/main" id="{4E287208-8814-4DB6-B410-52F9A6F45337}"/>
              </a:ext>
            </a:extLst>
          </p:cNvPr>
          <p:cNvSpPr/>
          <p:nvPr>
            <p:custDataLst>
              <p:tags r:id="rId16"/>
            </p:custDataLst>
          </p:nvPr>
        </p:nvSpPr>
        <p:spPr>
          <a:xfrm flipH="1">
            <a:off x="9004176" y="2644916"/>
            <a:ext cx="1186889" cy="119319"/>
          </a:xfrm>
          <a:prstGeom prst="parallelogram">
            <a:avLst/>
          </a:prstGeom>
          <a:gradFill>
            <a:gsLst>
              <a:gs pos="0">
                <a:srgbClr val="28C365">
                  <a:alpha val="0"/>
                </a:srgbClr>
              </a:gs>
              <a:gs pos="100000">
                <a:srgbClr val="28C365">
                  <a:alpha val="3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PA-矩形: 圆角 88">
            <a:extLst>
              <a:ext uri="{FF2B5EF4-FFF2-40B4-BE49-F238E27FC236}">
                <a16:creationId xmlns="" xmlns:a16="http://schemas.microsoft.com/office/drawing/2014/main" id="{609AB53D-8074-48D8-8B7F-DACD2F0363F5}"/>
              </a:ext>
            </a:extLst>
          </p:cNvPr>
          <p:cNvSpPr/>
          <p:nvPr>
            <p:custDataLst>
              <p:tags r:id="rId17"/>
            </p:custDataLst>
          </p:nvPr>
        </p:nvSpPr>
        <p:spPr>
          <a:xfrm flipH="1">
            <a:off x="9699847" y="2473591"/>
            <a:ext cx="982438" cy="33212"/>
          </a:xfrm>
          <a:prstGeom prst="parallelogram">
            <a:avLst/>
          </a:prstGeom>
          <a:gradFill>
            <a:gsLst>
              <a:gs pos="0">
                <a:srgbClr val="28C365">
                  <a:alpha val="0"/>
                </a:srgbClr>
              </a:gs>
              <a:gs pos="100000">
                <a:srgbClr val="28C365">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31" name="PA-矩形: 圆角 89">
            <a:extLst>
              <a:ext uri="{FF2B5EF4-FFF2-40B4-BE49-F238E27FC236}">
                <a16:creationId xmlns="" xmlns:a16="http://schemas.microsoft.com/office/drawing/2014/main" id="{737FE7DF-6FF2-4A34-8EEA-1FA414FF9FE1}"/>
              </a:ext>
            </a:extLst>
          </p:cNvPr>
          <p:cNvSpPr/>
          <p:nvPr>
            <p:custDataLst>
              <p:tags r:id="rId18"/>
            </p:custDataLst>
          </p:nvPr>
        </p:nvSpPr>
        <p:spPr>
          <a:xfrm flipH="1">
            <a:off x="8638700" y="4398512"/>
            <a:ext cx="1481918" cy="237898"/>
          </a:xfrm>
          <a:prstGeom prst="parallelogram">
            <a:avLst/>
          </a:prstGeom>
          <a:gradFill>
            <a:gsLst>
              <a:gs pos="0">
                <a:srgbClr val="28C365">
                  <a:alpha val="0"/>
                </a:srgbClr>
              </a:gs>
              <a:gs pos="100000">
                <a:srgbClr val="28C365">
                  <a:alpha val="2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PA-矩形: 圆角 90">
            <a:extLst>
              <a:ext uri="{FF2B5EF4-FFF2-40B4-BE49-F238E27FC236}">
                <a16:creationId xmlns="" xmlns:a16="http://schemas.microsoft.com/office/drawing/2014/main" id="{D2A8F00A-0444-4E60-BD92-96D1C41E5E2B}"/>
              </a:ext>
            </a:extLst>
          </p:cNvPr>
          <p:cNvSpPr/>
          <p:nvPr>
            <p:custDataLst>
              <p:tags r:id="rId19"/>
            </p:custDataLst>
          </p:nvPr>
        </p:nvSpPr>
        <p:spPr>
          <a:xfrm flipH="1">
            <a:off x="9038032" y="4350066"/>
            <a:ext cx="670227" cy="106709"/>
          </a:xfrm>
          <a:prstGeom prst="parallelogram">
            <a:avLst/>
          </a:prstGeom>
          <a:gradFill>
            <a:gsLst>
              <a:gs pos="0">
                <a:srgbClr val="28C365">
                  <a:alpha val="0"/>
                </a:srgbClr>
              </a:gs>
              <a:gs pos="100000">
                <a:srgbClr val="28C365">
                  <a:alpha val="3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PA-矩形: 圆角 91">
            <a:extLst>
              <a:ext uri="{FF2B5EF4-FFF2-40B4-BE49-F238E27FC236}">
                <a16:creationId xmlns="" xmlns:a16="http://schemas.microsoft.com/office/drawing/2014/main" id="{221A340A-78DD-468E-B9E7-6D48A46D03D0}"/>
              </a:ext>
            </a:extLst>
          </p:cNvPr>
          <p:cNvSpPr/>
          <p:nvPr>
            <p:custDataLst>
              <p:tags r:id="rId20"/>
            </p:custDataLst>
          </p:nvPr>
        </p:nvSpPr>
        <p:spPr>
          <a:xfrm flipH="1">
            <a:off x="9397793" y="4053467"/>
            <a:ext cx="1219880" cy="106709"/>
          </a:xfrm>
          <a:prstGeom prst="parallelogram">
            <a:avLst/>
          </a:prstGeom>
          <a:gradFill>
            <a:gsLst>
              <a:gs pos="0">
                <a:srgbClr val="28C365">
                  <a:alpha val="0"/>
                </a:srgbClr>
              </a:gs>
              <a:gs pos="100000">
                <a:srgbClr val="28C365">
                  <a:alpha val="4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4" name="PA-矩形: 圆角 92">
            <a:extLst>
              <a:ext uri="{FF2B5EF4-FFF2-40B4-BE49-F238E27FC236}">
                <a16:creationId xmlns="" xmlns:a16="http://schemas.microsoft.com/office/drawing/2014/main" id="{0F646B4C-885B-4419-94BB-8E259AD7262B}"/>
              </a:ext>
            </a:extLst>
          </p:cNvPr>
          <p:cNvSpPr/>
          <p:nvPr>
            <p:custDataLst>
              <p:tags r:id="rId21"/>
            </p:custDataLst>
          </p:nvPr>
        </p:nvSpPr>
        <p:spPr>
          <a:xfrm flipH="1">
            <a:off x="8699537" y="2221590"/>
            <a:ext cx="1076208" cy="176687"/>
          </a:xfrm>
          <a:prstGeom prst="parallelogram">
            <a:avLst/>
          </a:prstGeom>
          <a:gradFill>
            <a:gsLst>
              <a:gs pos="0">
                <a:srgbClr val="28C365">
                  <a:alpha val="0"/>
                </a:srgbClr>
              </a:gs>
              <a:gs pos="100000">
                <a:srgbClr val="28C365">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41" name="PA-组合 40">
            <a:extLst>
              <a:ext uri="{FF2B5EF4-FFF2-40B4-BE49-F238E27FC236}">
                <a16:creationId xmlns="" xmlns:a16="http://schemas.microsoft.com/office/drawing/2014/main" id="{89925A37-7D56-4BD2-B5F2-4C8CED4C4D10}"/>
              </a:ext>
            </a:extLst>
          </p:cNvPr>
          <p:cNvGrpSpPr/>
          <p:nvPr>
            <p:custDataLst>
              <p:tags r:id="rId22"/>
            </p:custDataLst>
          </p:nvPr>
        </p:nvGrpSpPr>
        <p:grpSpPr>
          <a:xfrm>
            <a:off x="3359339" y="3002281"/>
            <a:ext cx="852983" cy="853434"/>
            <a:chOff x="2644051" y="3093819"/>
            <a:chExt cx="670002" cy="670357"/>
          </a:xfrm>
        </p:grpSpPr>
        <p:sp>
          <p:nvSpPr>
            <p:cNvPr id="8" name="PA-任意多边形 157">
              <a:extLst>
                <a:ext uri="{FF2B5EF4-FFF2-40B4-BE49-F238E27FC236}">
                  <a16:creationId xmlns="" xmlns:a16="http://schemas.microsoft.com/office/drawing/2014/main" id="{A1D85C63-EA87-4237-B8B2-14CA60DF8C5F}"/>
                </a:ext>
              </a:extLst>
            </p:cNvPr>
            <p:cNvSpPr/>
            <p:nvPr>
              <p:custDataLst>
                <p:tags r:id="rId77"/>
              </p:custDataLst>
            </p:nvPr>
          </p:nvSpPr>
          <p:spPr>
            <a:xfrm>
              <a:off x="2646038" y="3093819"/>
              <a:ext cx="667027" cy="666601"/>
            </a:xfrm>
            <a:custGeom>
              <a:avLst/>
              <a:gdLst/>
              <a:ahLst/>
              <a:cxnLst>
                <a:cxn ang="0">
                  <a:pos x="wd2" y="hd2"/>
                </a:cxn>
                <a:cxn ang="5400000">
                  <a:pos x="wd2" y="hd2"/>
                </a:cxn>
                <a:cxn ang="10800000">
                  <a:pos x="wd2" y="hd2"/>
                </a:cxn>
                <a:cxn ang="16200000">
                  <a:pos x="wd2" y="hd2"/>
                </a:cxn>
              </a:cxnLst>
              <a:rect l="0" t="0" r="r" b="b"/>
              <a:pathLst>
                <a:path w="21600" h="21600" extrusionOk="0">
                  <a:moveTo>
                    <a:pt x="10786" y="21600"/>
                  </a:moveTo>
                  <a:lnTo>
                    <a:pt x="10326" y="21586"/>
                  </a:lnTo>
                  <a:lnTo>
                    <a:pt x="9866" y="21559"/>
                  </a:lnTo>
                  <a:lnTo>
                    <a:pt x="9413" y="21511"/>
                  </a:lnTo>
                  <a:lnTo>
                    <a:pt x="8946" y="21449"/>
                  </a:lnTo>
                  <a:lnTo>
                    <a:pt x="8493" y="21353"/>
                  </a:lnTo>
                  <a:lnTo>
                    <a:pt x="8040" y="21243"/>
                  </a:lnTo>
                  <a:lnTo>
                    <a:pt x="7594" y="21126"/>
                  </a:lnTo>
                  <a:lnTo>
                    <a:pt x="7154" y="20975"/>
                  </a:lnTo>
                  <a:lnTo>
                    <a:pt x="6708" y="20796"/>
                  </a:lnTo>
                  <a:lnTo>
                    <a:pt x="6275" y="20618"/>
                  </a:lnTo>
                  <a:lnTo>
                    <a:pt x="5857" y="20411"/>
                  </a:lnTo>
                  <a:lnTo>
                    <a:pt x="5431" y="20185"/>
                  </a:lnTo>
                  <a:lnTo>
                    <a:pt x="5019" y="19931"/>
                  </a:lnTo>
                  <a:lnTo>
                    <a:pt x="4621" y="19663"/>
                  </a:lnTo>
                  <a:lnTo>
                    <a:pt x="4223" y="19367"/>
                  </a:lnTo>
                  <a:lnTo>
                    <a:pt x="3845" y="19065"/>
                  </a:lnTo>
                  <a:lnTo>
                    <a:pt x="3639" y="18879"/>
                  </a:lnTo>
                  <a:lnTo>
                    <a:pt x="3433" y="18701"/>
                  </a:lnTo>
                  <a:lnTo>
                    <a:pt x="3227" y="18502"/>
                  </a:lnTo>
                  <a:lnTo>
                    <a:pt x="3028" y="18309"/>
                  </a:lnTo>
                  <a:lnTo>
                    <a:pt x="2849" y="18117"/>
                  </a:lnTo>
                  <a:lnTo>
                    <a:pt x="2664" y="17911"/>
                  </a:lnTo>
                  <a:lnTo>
                    <a:pt x="2492" y="17705"/>
                  </a:lnTo>
                  <a:lnTo>
                    <a:pt x="2314" y="17498"/>
                  </a:lnTo>
                  <a:lnTo>
                    <a:pt x="2156" y="17279"/>
                  </a:lnTo>
                  <a:lnTo>
                    <a:pt x="2005" y="17066"/>
                  </a:lnTo>
                  <a:lnTo>
                    <a:pt x="1854" y="16846"/>
                  </a:lnTo>
                  <a:lnTo>
                    <a:pt x="1696" y="16619"/>
                  </a:lnTo>
                  <a:lnTo>
                    <a:pt x="1559" y="16406"/>
                  </a:lnTo>
                  <a:lnTo>
                    <a:pt x="1428" y="16173"/>
                  </a:lnTo>
                  <a:lnTo>
                    <a:pt x="1181" y="15712"/>
                  </a:lnTo>
                  <a:lnTo>
                    <a:pt x="954" y="15231"/>
                  </a:lnTo>
                  <a:lnTo>
                    <a:pt x="748" y="14744"/>
                  </a:lnTo>
                  <a:lnTo>
                    <a:pt x="577" y="14263"/>
                  </a:lnTo>
                  <a:lnTo>
                    <a:pt x="412" y="13761"/>
                  </a:lnTo>
                  <a:lnTo>
                    <a:pt x="282" y="13266"/>
                  </a:lnTo>
                  <a:lnTo>
                    <a:pt x="185" y="12751"/>
                  </a:lnTo>
                  <a:lnTo>
                    <a:pt x="96" y="12236"/>
                  </a:lnTo>
                  <a:lnTo>
                    <a:pt x="41" y="11727"/>
                  </a:lnTo>
                  <a:lnTo>
                    <a:pt x="14" y="11205"/>
                  </a:lnTo>
                  <a:lnTo>
                    <a:pt x="0" y="10683"/>
                  </a:lnTo>
                  <a:lnTo>
                    <a:pt x="21" y="10168"/>
                  </a:lnTo>
                  <a:lnTo>
                    <a:pt x="62" y="9646"/>
                  </a:lnTo>
                  <a:lnTo>
                    <a:pt x="130" y="9131"/>
                  </a:lnTo>
                  <a:lnTo>
                    <a:pt x="227" y="8615"/>
                  </a:lnTo>
                  <a:lnTo>
                    <a:pt x="343" y="8107"/>
                  </a:lnTo>
                  <a:lnTo>
                    <a:pt x="487" y="7598"/>
                  </a:lnTo>
                  <a:lnTo>
                    <a:pt x="652" y="7104"/>
                  </a:lnTo>
                  <a:lnTo>
                    <a:pt x="748" y="6856"/>
                  </a:lnTo>
                  <a:lnTo>
                    <a:pt x="845" y="6602"/>
                  </a:lnTo>
                  <a:lnTo>
                    <a:pt x="954" y="6369"/>
                  </a:lnTo>
                  <a:lnTo>
                    <a:pt x="1057" y="6115"/>
                  </a:lnTo>
                  <a:lnTo>
                    <a:pt x="1181" y="5881"/>
                  </a:lnTo>
                  <a:lnTo>
                    <a:pt x="1311" y="5640"/>
                  </a:lnTo>
                  <a:lnTo>
                    <a:pt x="1442" y="5414"/>
                  </a:lnTo>
                  <a:lnTo>
                    <a:pt x="1579" y="5173"/>
                  </a:lnTo>
                  <a:lnTo>
                    <a:pt x="1723" y="4947"/>
                  </a:lnTo>
                  <a:lnTo>
                    <a:pt x="2025" y="4493"/>
                  </a:lnTo>
                  <a:lnTo>
                    <a:pt x="2197" y="4273"/>
                  </a:lnTo>
                  <a:lnTo>
                    <a:pt x="2362" y="4060"/>
                  </a:lnTo>
                  <a:lnTo>
                    <a:pt x="2540" y="3840"/>
                  </a:lnTo>
                  <a:lnTo>
                    <a:pt x="2719" y="3641"/>
                  </a:lnTo>
                  <a:lnTo>
                    <a:pt x="2897" y="3435"/>
                  </a:lnTo>
                  <a:lnTo>
                    <a:pt x="3083" y="3236"/>
                  </a:lnTo>
                  <a:lnTo>
                    <a:pt x="3268" y="3050"/>
                  </a:lnTo>
                  <a:lnTo>
                    <a:pt x="3460" y="2872"/>
                  </a:lnTo>
                  <a:lnTo>
                    <a:pt x="3660" y="2686"/>
                  </a:lnTo>
                  <a:lnTo>
                    <a:pt x="3865" y="2515"/>
                  </a:lnTo>
                  <a:lnTo>
                    <a:pt x="4277" y="2185"/>
                  </a:lnTo>
                  <a:lnTo>
                    <a:pt x="4483" y="2027"/>
                  </a:lnTo>
                  <a:lnTo>
                    <a:pt x="4923" y="1731"/>
                  </a:lnTo>
                  <a:lnTo>
                    <a:pt x="5369" y="1450"/>
                  </a:lnTo>
                  <a:lnTo>
                    <a:pt x="5822" y="1202"/>
                  </a:lnTo>
                  <a:lnTo>
                    <a:pt x="6296" y="976"/>
                  </a:lnTo>
                  <a:lnTo>
                    <a:pt x="6783" y="769"/>
                  </a:lnTo>
                  <a:lnTo>
                    <a:pt x="7271" y="584"/>
                  </a:lnTo>
                  <a:lnTo>
                    <a:pt x="7532" y="495"/>
                  </a:lnTo>
                  <a:lnTo>
                    <a:pt x="7779" y="419"/>
                  </a:lnTo>
                  <a:lnTo>
                    <a:pt x="8287" y="295"/>
                  </a:lnTo>
                  <a:lnTo>
                    <a:pt x="8548" y="227"/>
                  </a:lnTo>
                  <a:lnTo>
                    <a:pt x="8809" y="172"/>
                  </a:lnTo>
                  <a:lnTo>
                    <a:pt x="9077" y="131"/>
                  </a:lnTo>
                  <a:lnTo>
                    <a:pt x="9338" y="96"/>
                  </a:lnTo>
                  <a:lnTo>
                    <a:pt x="9612" y="62"/>
                  </a:lnTo>
                  <a:lnTo>
                    <a:pt x="9880" y="34"/>
                  </a:lnTo>
                  <a:lnTo>
                    <a:pt x="10148" y="14"/>
                  </a:lnTo>
                  <a:lnTo>
                    <a:pt x="10409" y="0"/>
                  </a:lnTo>
                  <a:lnTo>
                    <a:pt x="11212" y="0"/>
                  </a:lnTo>
                  <a:lnTo>
                    <a:pt x="11480" y="14"/>
                  </a:lnTo>
                  <a:lnTo>
                    <a:pt x="11741" y="34"/>
                  </a:lnTo>
                  <a:lnTo>
                    <a:pt x="12015" y="62"/>
                  </a:lnTo>
                  <a:lnTo>
                    <a:pt x="12530" y="131"/>
                  </a:lnTo>
                  <a:lnTo>
                    <a:pt x="13052" y="227"/>
                  </a:lnTo>
                  <a:lnTo>
                    <a:pt x="13560" y="344"/>
                  </a:lnTo>
                  <a:lnTo>
                    <a:pt x="14068" y="495"/>
                  </a:lnTo>
                  <a:lnTo>
                    <a:pt x="14569" y="673"/>
                  </a:lnTo>
                  <a:lnTo>
                    <a:pt x="15050" y="866"/>
                  </a:lnTo>
                  <a:lnTo>
                    <a:pt x="15531" y="1085"/>
                  </a:lnTo>
                  <a:lnTo>
                    <a:pt x="15764" y="1202"/>
                  </a:lnTo>
                  <a:lnTo>
                    <a:pt x="16231" y="1463"/>
                  </a:lnTo>
                  <a:lnTo>
                    <a:pt x="16457" y="1594"/>
                  </a:lnTo>
                  <a:lnTo>
                    <a:pt x="16677" y="1731"/>
                  </a:lnTo>
                  <a:lnTo>
                    <a:pt x="16904" y="1882"/>
                  </a:lnTo>
                  <a:lnTo>
                    <a:pt x="17117" y="2034"/>
                  </a:lnTo>
                  <a:lnTo>
                    <a:pt x="17336" y="2198"/>
                  </a:lnTo>
                  <a:lnTo>
                    <a:pt x="17542" y="2363"/>
                  </a:lnTo>
                  <a:lnTo>
                    <a:pt x="17755" y="2535"/>
                  </a:lnTo>
                  <a:lnTo>
                    <a:pt x="17961" y="2721"/>
                  </a:lnTo>
                  <a:lnTo>
                    <a:pt x="18160" y="2892"/>
                  </a:lnTo>
                  <a:lnTo>
                    <a:pt x="18352" y="3078"/>
                  </a:lnTo>
                  <a:lnTo>
                    <a:pt x="18723" y="3463"/>
                  </a:lnTo>
                  <a:lnTo>
                    <a:pt x="18909" y="3662"/>
                  </a:lnTo>
                  <a:lnTo>
                    <a:pt x="19080" y="3854"/>
                  </a:lnTo>
                  <a:lnTo>
                    <a:pt x="19238" y="4060"/>
                  </a:lnTo>
                  <a:lnTo>
                    <a:pt x="19568" y="4479"/>
                  </a:lnTo>
                  <a:lnTo>
                    <a:pt x="19856" y="4912"/>
                  </a:lnTo>
                  <a:lnTo>
                    <a:pt x="20138" y="5373"/>
                  </a:lnTo>
                  <a:lnTo>
                    <a:pt x="20385" y="5826"/>
                  </a:lnTo>
                  <a:lnTo>
                    <a:pt x="20625" y="6300"/>
                  </a:lnTo>
                  <a:lnTo>
                    <a:pt x="20831" y="6781"/>
                  </a:lnTo>
                  <a:lnTo>
                    <a:pt x="21016" y="7276"/>
                  </a:lnTo>
                  <a:lnTo>
                    <a:pt x="21092" y="7523"/>
                  </a:lnTo>
                  <a:lnTo>
                    <a:pt x="21167" y="7784"/>
                  </a:lnTo>
                  <a:lnTo>
                    <a:pt x="21243" y="8031"/>
                  </a:lnTo>
                  <a:lnTo>
                    <a:pt x="21305" y="8292"/>
                  </a:lnTo>
                  <a:lnTo>
                    <a:pt x="21415" y="8815"/>
                  </a:lnTo>
                  <a:lnTo>
                    <a:pt x="21463" y="9076"/>
                  </a:lnTo>
                  <a:lnTo>
                    <a:pt x="21504" y="9344"/>
                  </a:lnTo>
                  <a:lnTo>
                    <a:pt x="21538" y="9611"/>
                  </a:lnTo>
                  <a:lnTo>
                    <a:pt x="21559" y="9873"/>
                  </a:lnTo>
                  <a:lnTo>
                    <a:pt x="21579" y="10147"/>
                  </a:lnTo>
                  <a:lnTo>
                    <a:pt x="21586" y="10415"/>
                  </a:lnTo>
                  <a:lnTo>
                    <a:pt x="21600" y="10683"/>
                  </a:lnTo>
                  <a:lnTo>
                    <a:pt x="21600" y="10958"/>
                  </a:lnTo>
                  <a:lnTo>
                    <a:pt x="21586" y="11219"/>
                  </a:lnTo>
                  <a:lnTo>
                    <a:pt x="21579" y="11487"/>
                  </a:lnTo>
                  <a:lnTo>
                    <a:pt x="21538" y="12009"/>
                  </a:lnTo>
                  <a:lnTo>
                    <a:pt x="21504" y="12277"/>
                  </a:lnTo>
                  <a:lnTo>
                    <a:pt x="21463" y="12538"/>
                  </a:lnTo>
                  <a:lnTo>
                    <a:pt x="21360" y="13060"/>
                  </a:lnTo>
                  <a:lnTo>
                    <a:pt x="21243" y="13569"/>
                  </a:lnTo>
                  <a:lnTo>
                    <a:pt x="21099" y="14063"/>
                  </a:lnTo>
                  <a:lnTo>
                    <a:pt x="20927" y="14565"/>
                  </a:lnTo>
                  <a:lnTo>
                    <a:pt x="20735" y="15053"/>
                  </a:lnTo>
                  <a:lnTo>
                    <a:pt x="20508" y="15534"/>
                  </a:lnTo>
                  <a:lnTo>
                    <a:pt x="20385" y="15767"/>
                  </a:lnTo>
                  <a:lnTo>
                    <a:pt x="20268" y="16001"/>
                  </a:lnTo>
                  <a:lnTo>
                    <a:pt x="20138" y="16227"/>
                  </a:lnTo>
                  <a:lnTo>
                    <a:pt x="20000" y="16454"/>
                  </a:lnTo>
                  <a:lnTo>
                    <a:pt x="19856" y="16688"/>
                  </a:lnTo>
                  <a:lnTo>
                    <a:pt x="19705" y="16901"/>
                  </a:lnTo>
                  <a:lnTo>
                    <a:pt x="19554" y="17127"/>
                  </a:lnTo>
                  <a:lnTo>
                    <a:pt x="19389" y="17334"/>
                  </a:lnTo>
                  <a:lnTo>
                    <a:pt x="19231" y="17553"/>
                  </a:lnTo>
                  <a:lnTo>
                    <a:pt x="19060" y="17760"/>
                  </a:lnTo>
                  <a:lnTo>
                    <a:pt x="18854" y="17993"/>
                  </a:lnTo>
                  <a:lnTo>
                    <a:pt x="18648" y="18220"/>
                  </a:lnTo>
                  <a:lnTo>
                    <a:pt x="18215" y="18653"/>
                  </a:lnTo>
                  <a:lnTo>
                    <a:pt x="17995" y="18859"/>
                  </a:lnTo>
                  <a:lnTo>
                    <a:pt x="17769" y="19058"/>
                  </a:lnTo>
                  <a:lnTo>
                    <a:pt x="17529" y="19250"/>
                  </a:lnTo>
                  <a:lnTo>
                    <a:pt x="17302" y="19422"/>
                  </a:lnTo>
                  <a:lnTo>
                    <a:pt x="17055" y="19608"/>
                  </a:lnTo>
                  <a:lnTo>
                    <a:pt x="16814" y="19773"/>
                  </a:lnTo>
                  <a:lnTo>
                    <a:pt x="16567" y="19931"/>
                  </a:lnTo>
                  <a:lnTo>
                    <a:pt x="16320" y="20082"/>
                  </a:lnTo>
                  <a:lnTo>
                    <a:pt x="16059" y="20233"/>
                  </a:lnTo>
                  <a:lnTo>
                    <a:pt x="15798" y="20377"/>
                  </a:lnTo>
                  <a:lnTo>
                    <a:pt x="15537" y="20508"/>
                  </a:lnTo>
                  <a:lnTo>
                    <a:pt x="15283" y="20624"/>
                  </a:lnTo>
                  <a:lnTo>
                    <a:pt x="15009" y="20748"/>
                  </a:lnTo>
                  <a:lnTo>
                    <a:pt x="14741" y="20851"/>
                  </a:lnTo>
                  <a:lnTo>
                    <a:pt x="14466" y="20961"/>
                  </a:lnTo>
                  <a:lnTo>
                    <a:pt x="14199" y="21057"/>
                  </a:lnTo>
                  <a:lnTo>
                    <a:pt x="13917" y="21147"/>
                  </a:lnTo>
                  <a:lnTo>
                    <a:pt x="13649" y="21222"/>
                  </a:lnTo>
                  <a:lnTo>
                    <a:pt x="13368" y="21298"/>
                  </a:lnTo>
                  <a:lnTo>
                    <a:pt x="13086" y="21360"/>
                  </a:lnTo>
                  <a:lnTo>
                    <a:pt x="12805" y="21415"/>
                  </a:lnTo>
                  <a:lnTo>
                    <a:pt x="12510" y="21463"/>
                  </a:lnTo>
                  <a:lnTo>
                    <a:pt x="12228" y="21504"/>
                  </a:lnTo>
                  <a:lnTo>
                    <a:pt x="11933" y="21538"/>
                  </a:lnTo>
                  <a:lnTo>
                    <a:pt x="11658" y="21566"/>
                  </a:lnTo>
                  <a:lnTo>
                    <a:pt x="11363" y="21586"/>
                  </a:lnTo>
                  <a:lnTo>
                    <a:pt x="11082" y="21600"/>
                  </a:lnTo>
                  <a:lnTo>
                    <a:pt x="10786" y="21600"/>
                  </a:lnTo>
                  <a:close/>
                  <a:moveTo>
                    <a:pt x="10821" y="282"/>
                  </a:moveTo>
                  <a:lnTo>
                    <a:pt x="10354" y="295"/>
                  </a:lnTo>
                  <a:lnTo>
                    <a:pt x="9901" y="323"/>
                  </a:lnTo>
                  <a:lnTo>
                    <a:pt x="9386" y="378"/>
                  </a:lnTo>
                  <a:lnTo>
                    <a:pt x="8864" y="453"/>
                  </a:lnTo>
                  <a:lnTo>
                    <a:pt x="8356" y="563"/>
                  </a:lnTo>
                  <a:lnTo>
                    <a:pt x="7855" y="694"/>
                  </a:lnTo>
                  <a:lnTo>
                    <a:pt x="7367" y="852"/>
                  </a:lnTo>
                  <a:lnTo>
                    <a:pt x="6893" y="1031"/>
                  </a:lnTo>
                  <a:lnTo>
                    <a:pt x="6420" y="1237"/>
                  </a:lnTo>
                  <a:lnTo>
                    <a:pt x="5960" y="1450"/>
                  </a:lnTo>
                  <a:lnTo>
                    <a:pt x="5506" y="1697"/>
                  </a:lnTo>
                  <a:lnTo>
                    <a:pt x="5074" y="1972"/>
                  </a:lnTo>
                  <a:lnTo>
                    <a:pt x="4655" y="2260"/>
                  </a:lnTo>
                  <a:lnTo>
                    <a:pt x="4243" y="2576"/>
                  </a:lnTo>
                  <a:lnTo>
                    <a:pt x="3852" y="2899"/>
                  </a:lnTo>
                  <a:lnTo>
                    <a:pt x="3474" y="3256"/>
                  </a:lnTo>
                  <a:lnTo>
                    <a:pt x="3103" y="3627"/>
                  </a:lnTo>
                  <a:lnTo>
                    <a:pt x="2760" y="4026"/>
                  </a:lnTo>
                  <a:lnTo>
                    <a:pt x="2588" y="4232"/>
                  </a:lnTo>
                  <a:lnTo>
                    <a:pt x="2424" y="4452"/>
                  </a:lnTo>
                  <a:lnTo>
                    <a:pt x="2259" y="4665"/>
                  </a:lnTo>
                  <a:lnTo>
                    <a:pt x="2108" y="4885"/>
                  </a:lnTo>
                  <a:lnTo>
                    <a:pt x="1957" y="5098"/>
                  </a:lnTo>
                  <a:lnTo>
                    <a:pt x="1819" y="5324"/>
                  </a:lnTo>
                  <a:lnTo>
                    <a:pt x="1689" y="5551"/>
                  </a:lnTo>
                  <a:lnTo>
                    <a:pt x="1559" y="5785"/>
                  </a:lnTo>
                  <a:lnTo>
                    <a:pt x="1442" y="6011"/>
                  </a:lnTo>
                  <a:lnTo>
                    <a:pt x="1318" y="6245"/>
                  </a:lnTo>
                  <a:lnTo>
                    <a:pt x="1105" y="6726"/>
                  </a:lnTo>
                  <a:lnTo>
                    <a:pt x="920" y="7200"/>
                  </a:lnTo>
                  <a:lnTo>
                    <a:pt x="755" y="7688"/>
                  </a:lnTo>
                  <a:lnTo>
                    <a:pt x="618" y="8176"/>
                  </a:lnTo>
                  <a:lnTo>
                    <a:pt x="508" y="8670"/>
                  </a:lnTo>
                  <a:lnTo>
                    <a:pt x="412" y="9172"/>
                  </a:lnTo>
                  <a:lnTo>
                    <a:pt x="343" y="9680"/>
                  </a:lnTo>
                  <a:lnTo>
                    <a:pt x="302" y="10175"/>
                  </a:lnTo>
                  <a:lnTo>
                    <a:pt x="295" y="10683"/>
                  </a:lnTo>
                  <a:lnTo>
                    <a:pt x="302" y="11198"/>
                  </a:lnTo>
                  <a:lnTo>
                    <a:pt x="323" y="11693"/>
                  </a:lnTo>
                  <a:lnTo>
                    <a:pt x="378" y="12202"/>
                  </a:lnTo>
                  <a:lnTo>
                    <a:pt x="467" y="12703"/>
                  </a:lnTo>
                  <a:lnTo>
                    <a:pt x="563" y="13198"/>
                  </a:lnTo>
                  <a:lnTo>
                    <a:pt x="693" y="13685"/>
                  </a:lnTo>
                  <a:lnTo>
                    <a:pt x="845" y="14173"/>
                  </a:lnTo>
                  <a:lnTo>
                    <a:pt x="1016" y="14647"/>
                  </a:lnTo>
                  <a:lnTo>
                    <a:pt x="1215" y="15115"/>
                  </a:lnTo>
                  <a:lnTo>
                    <a:pt x="1428" y="15582"/>
                  </a:lnTo>
                  <a:lnTo>
                    <a:pt x="1675" y="16021"/>
                  </a:lnTo>
                  <a:lnTo>
                    <a:pt x="1950" y="16468"/>
                  </a:lnTo>
                  <a:lnTo>
                    <a:pt x="2231" y="16901"/>
                  </a:lnTo>
                  <a:lnTo>
                    <a:pt x="2382" y="17107"/>
                  </a:lnTo>
                  <a:lnTo>
                    <a:pt x="2540" y="17313"/>
                  </a:lnTo>
                  <a:lnTo>
                    <a:pt x="2705" y="17519"/>
                  </a:lnTo>
                  <a:lnTo>
                    <a:pt x="2877" y="17725"/>
                  </a:lnTo>
                  <a:lnTo>
                    <a:pt x="3062" y="17918"/>
                  </a:lnTo>
                  <a:lnTo>
                    <a:pt x="3234" y="18117"/>
                  </a:lnTo>
                  <a:lnTo>
                    <a:pt x="3433" y="18295"/>
                  </a:lnTo>
                  <a:lnTo>
                    <a:pt x="3817" y="18666"/>
                  </a:lnTo>
                  <a:lnTo>
                    <a:pt x="4023" y="18852"/>
                  </a:lnTo>
                  <a:lnTo>
                    <a:pt x="4229" y="19010"/>
                  </a:lnTo>
                  <a:lnTo>
                    <a:pt x="4449" y="19189"/>
                  </a:lnTo>
                  <a:lnTo>
                    <a:pt x="4662" y="19340"/>
                  </a:lnTo>
                  <a:lnTo>
                    <a:pt x="4882" y="19498"/>
                  </a:lnTo>
                  <a:lnTo>
                    <a:pt x="5108" y="19642"/>
                  </a:lnTo>
                  <a:lnTo>
                    <a:pt x="5321" y="19779"/>
                  </a:lnTo>
                  <a:lnTo>
                    <a:pt x="5554" y="19924"/>
                  </a:lnTo>
                  <a:lnTo>
                    <a:pt x="5781" y="20040"/>
                  </a:lnTo>
                  <a:lnTo>
                    <a:pt x="6014" y="20171"/>
                  </a:lnTo>
                  <a:lnTo>
                    <a:pt x="6241" y="20281"/>
                  </a:lnTo>
                  <a:lnTo>
                    <a:pt x="6722" y="20494"/>
                  </a:lnTo>
                  <a:lnTo>
                    <a:pt x="7195" y="20679"/>
                  </a:lnTo>
                  <a:lnTo>
                    <a:pt x="7683" y="20844"/>
                  </a:lnTo>
                  <a:lnTo>
                    <a:pt x="8184" y="20982"/>
                  </a:lnTo>
                  <a:lnTo>
                    <a:pt x="8678" y="21105"/>
                  </a:lnTo>
                  <a:lnTo>
                    <a:pt x="9180" y="21188"/>
                  </a:lnTo>
                  <a:lnTo>
                    <a:pt x="9674" y="21256"/>
                  </a:lnTo>
                  <a:lnTo>
                    <a:pt x="10182" y="21298"/>
                  </a:lnTo>
                  <a:lnTo>
                    <a:pt x="10683" y="21305"/>
                  </a:lnTo>
                  <a:lnTo>
                    <a:pt x="11191" y="21305"/>
                  </a:lnTo>
                  <a:lnTo>
                    <a:pt x="11699" y="21277"/>
                  </a:lnTo>
                  <a:lnTo>
                    <a:pt x="12194" y="21222"/>
                  </a:lnTo>
                  <a:lnTo>
                    <a:pt x="12695" y="21147"/>
                  </a:lnTo>
                  <a:lnTo>
                    <a:pt x="13189" y="21037"/>
                  </a:lnTo>
                  <a:lnTo>
                    <a:pt x="13677" y="20906"/>
                  </a:lnTo>
                  <a:lnTo>
                    <a:pt x="14164" y="20769"/>
                  </a:lnTo>
                  <a:lnTo>
                    <a:pt x="14645" y="20583"/>
                  </a:lnTo>
                  <a:lnTo>
                    <a:pt x="15105" y="20384"/>
                  </a:lnTo>
                  <a:lnTo>
                    <a:pt x="15572" y="20171"/>
                  </a:lnTo>
                  <a:lnTo>
                    <a:pt x="16025" y="19924"/>
                  </a:lnTo>
                  <a:lnTo>
                    <a:pt x="16471" y="19663"/>
                  </a:lnTo>
                  <a:lnTo>
                    <a:pt x="16890" y="19367"/>
                  </a:lnTo>
                  <a:lnTo>
                    <a:pt x="17110" y="19216"/>
                  </a:lnTo>
                  <a:lnTo>
                    <a:pt x="17316" y="19058"/>
                  </a:lnTo>
                  <a:lnTo>
                    <a:pt x="17522" y="18893"/>
                  </a:lnTo>
                  <a:lnTo>
                    <a:pt x="17714" y="18721"/>
                  </a:lnTo>
                  <a:lnTo>
                    <a:pt x="17913" y="18550"/>
                  </a:lnTo>
                  <a:lnTo>
                    <a:pt x="18298" y="18179"/>
                  </a:lnTo>
                  <a:lnTo>
                    <a:pt x="18483" y="17986"/>
                  </a:lnTo>
                  <a:lnTo>
                    <a:pt x="18655" y="17780"/>
                  </a:lnTo>
                  <a:lnTo>
                    <a:pt x="18840" y="17574"/>
                  </a:lnTo>
                  <a:lnTo>
                    <a:pt x="19163" y="17169"/>
                  </a:lnTo>
                  <a:lnTo>
                    <a:pt x="19465" y="16736"/>
                  </a:lnTo>
                  <a:lnTo>
                    <a:pt x="19760" y="16303"/>
                  </a:lnTo>
                  <a:lnTo>
                    <a:pt x="20021" y="15863"/>
                  </a:lnTo>
                  <a:lnTo>
                    <a:pt x="20261" y="15410"/>
                  </a:lnTo>
                  <a:lnTo>
                    <a:pt x="20467" y="14943"/>
                  </a:lnTo>
                  <a:lnTo>
                    <a:pt x="20659" y="14462"/>
                  </a:lnTo>
                  <a:lnTo>
                    <a:pt x="20824" y="13981"/>
                  </a:lnTo>
                  <a:lnTo>
                    <a:pt x="20961" y="13493"/>
                  </a:lnTo>
                  <a:lnTo>
                    <a:pt x="21078" y="12992"/>
                  </a:lnTo>
                  <a:lnTo>
                    <a:pt x="21181" y="12497"/>
                  </a:lnTo>
                  <a:lnTo>
                    <a:pt x="21243" y="11989"/>
                  </a:lnTo>
                  <a:lnTo>
                    <a:pt x="21298" y="11466"/>
                  </a:lnTo>
                  <a:lnTo>
                    <a:pt x="21305" y="10944"/>
                  </a:lnTo>
                  <a:lnTo>
                    <a:pt x="21305" y="10429"/>
                  </a:lnTo>
                  <a:lnTo>
                    <a:pt x="21277" y="9907"/>
                  </a:lnTo>
                  <a:lnTo>
                    <a:pt x="21209" y="9378"/>
                  </a:lnTo>
                  <a:lnTo>
                    <a:pt x="21133" y="8869"/>
                  </a:lnTo>
                  <a:lnTo>
                    <a:pt x="21023" y="8361"/>
                  </a:lnTo>
                  <a:lnTo>
                    <a:pt x="20900" y="7860"/>
                  </a:lnTo>
                  <a:lnTo>
                    <a:pt x="20742" y="7372"/>
                  </a:lnTo>
                  <a:lnTo>
                    <a:pt x="20563" y="6884"/>
                  </a:lnTo>
                  <a:lnTo>
                    <a:pt x="20364" y="6424"/>
                  </a:lnTo>
                  <a:lnTo>
                    <a:pt x="20138" y="5956"/>
                  </a:lnTo>
                  <a:lnTo>
                    <a:pt x="19890" y="5510"/>
                  </a:lnTo>
                  <a:lnTo>
                    <a:pt x="19623" y="5077"/>
                  </a:lnTo>
                  <a:lnTo>
                    <a:pt x="19341" y="4658"/>
                  </a:lnTo>
                  <a:lnTo>
                    <a:pt x="19025" y="4246"/>
                  </a:lnTo>
                  <a:lnTo>
                    <a:pt x="18689" y="3840"/>
                  </a:lnTo>
                  <a:lnTo>
                    <a:pt x="18346" y="3463"/>
                  </a:lnTo>
                  <a:lnTo>
                    <a:pt x="17961" y="3105"/>
                  </a:lnTo>
                  <a:lnTo>
                    <a:pt x="17577" y="2762"/>
                  </a:lnTo>
                  <a:lnTo>
                    <a:pt x="17206" y="2460"/>
                  </a:lnTo>
                  <a:lnTo>
                    <a:pt x="16835" y="2185"/>
                  </a:lnTo>
                  <a:lnTo>
                    <a:pt x="16451" y="1931"/>
                  </a:lnTo>
                  <a:lnTo>
                    <a:pt x="16059" y="1690"/>
                  </a:lnTo>
                  <a:lnTo>
                    <a:pt x="15661" y="1470"/>
                  </a:lnTo>
                  <a:lnTo>
                    <a:pt x="15249" y="1264"/>
                  </a:lnTo>
                  <a:lnTo>
                    <a:pt x="14823" y="1085"/>
                  </a:lnTo>
                  <a:lnTo>
                    <a:pt x="14405" y="907"/>
                  </a:lnTo>
                  <a:lnTo>
                    <a:pt x="13972" y="769"/>
                  </a:lnTo>
                  <a:lnTo>
                    <a:pt x="13539" y="639"/>
                  </a:lnTo>
                  <a:lnTo>
                    <a:pt x="13093" y="529"/>
                  </a:lnTo>
                  <a:lnTo>
                    <a:pt x="12654" y="447"/>
                  </a:lnTo>
                  <a:lnTo>
                    <a:pt x="12194" y="371"/>
                  </a:lnTo>
                  <a:lnTo>
                    <a:pt x="11741" y="323"/>
                  </a:lnTo>
                  <a:lnTo>
                    <a:pt x="11274" y="295"/>
                  </a:lnTo>
                  <a:lnTo>
                    <a:pt x="10821" y="282"/>
                  </a:lnTo>
                  <a:close/>
                </a:path>
              </a:pathLst>
            </a:custGeom>
            <a:solidFill>
              <a:srgbClr val="04C8F8"/>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latin typeface="TTTGB Medium"/>
                  <a:ea typeface="TTTGB Medium"/>
                  <a:cs typeface="TTTGB Medium"/>
                  <a:sym typeface="TTTGB Medium"/>
                </a:defRPr>
              </a:pPr>
              <a:endParaRPr kumimoji="0" sz="1800" b="0" i="0" u="none" strike="noStrike" kern="1200" cap="none" spc="0" normalizeH="0" baseline="0" noProof="0">
                <a:ln>
                  <a:noFill/>
                </a:ln>
                <a:solidFill>
                  <a:prstClr val="black"/>
                </a:solidFill>
                <a:effectLst/>
                <a:uLnTx/>
                <a:uFillTx/>
                <a:ea typeface="TTTGB Medium"/>
                <a:sym typeface="TTTGB Medium"/>
              </a:endParaRPr>
            </a:p>
          </p:txBody>
        </p:sp>
        <p:sp>
          <p:nvSpPr>
            <p:cNvPr id="9" name="PA-任意多边形 158">
              <a:extLst>
                <a:ext uri="{FF2B5EF4-FFF2-40B4-BE49-F238E27FC236}">
                  <a16:creationId xmlns="" xmlns:a16="http://schemas.microsoft.com/office/drawing/2014/main" id="{485CDBF8-6F74-4F4F-A11E-A83572A1938E}"/>
                </a:ext>
              </a:extLst>
            </p:cNvPr>
            <p:cNvSpPr/>
            <p:nvPr>
              <p:custDataLst>
                <p:tags r:id="rId78"/>
              </p:custDataLst>
            </p:nvPr>
          </p:nvSpPr>
          <p:spPr>
            <a:xfrm>
              <a:off x="2788943" y="3201951"/>
              <a:ext cx="435921" cy="470692"/>
            </a:xfrm>
            <a:custGeom>
              <a:avLst/>
              <a:gdLst/>
              <a:ahLst/>
              <a:cxnLst>
                <a:cxn ang="0">
                  <a:pos x="wd2" y="hd2"/>
                </a:cxn>
                <a:cxn ang="5400000">
                  <a:pos x="wd2" y="hd2"/>
                </a:cxn>
                <a:cxn ang="10800000">
                  <a:pos x="wd2" y="hd2"/>
                </a:cxn>
                <a:cxn ang="16200000">
                  <a:pos x="wd2" y="hd2"/>
                </a:cxn>
              </a:cxnLst>
              <a:rect l="0" t="0" r="r" b="b"/>
              <a:pathLst>
                <a:path w="21600" h="21600" extrusionOk="0">
                  <a:moveTo>
                    <a:pt x="9430" y="21600"/>
                  </a:moveTo>
                  <a:lnTo>
                    <a:pt x="8905" y="21581"/>
                  </a:lnTo>
                  <a:lnTo>
                    <a:pt x="8390" y="21551"/>
                  </a:lnTo>
                  <a:lnTo>
                    <a:pt x="7876" y="21503"/>
                  </a:lnTo>
                  <a:lnTo>
                    <a:pt x="7361" y="21425"/>
                  </a:lnTo>
                  <a:lnTo>
                    <a:pt x="6867" y="21337"/>
                  </a:lnTo>
                  <a:lnTo>
                    <a:pt x="6353" y="21230"/>
                  </a:lnTo>
                  <a:lnTo>
                    <a:pt x="5880" y="21094"/>
                  </a:lnTo>
                  <a:lnTo>
                    <a:pt x="5376" y="20948"/>
                  </a:lnTo>
                  <a:lnTo>
                    <a:pt x="4904" y="20783"/>
                  </a:lnTo>
                  <a:lnTo>
                    <a:pt x="4431" y="20589"/>
                  </a:lnTo>
                  <a:lnTo>
                    <a:pt x="3969" y="20384"/>
                  </a:lnTo>
                  <a:lnTo>
                    <a:pt x="3507" y="20151"/>
                  </a:lnTo>
                  <a:lnTo>
                    <a:pt x="3066" y="19908"/>
                  </a:lnTo>
                  <a:lnTo>
                    <a:pt x="2636" y="19645"/>
                  </a:lnTo>
                  <a:lnTo>
                    <a:pt x="2205" y="19373"/>
                  </a:lnTo>
                  <a:lnTo>
                    <a:pt x="1785" y="19062"/>
                  </a:lnTo>
                  <a:lnTo>
                    <a:pt x="336" y="20676"/>
                  </a:lnTo>
                  <a:lnTo>
                    <a:pt x="0" y="20414"/>
                  </a:lnTo>
                  <a:lnTo>
                    <a:pt x="1743" y="18498"/>
                  </a:lnTo>
                  <a:lnTo>
                    <a:pt x="1901" y="18634"/>
                  </a:lnTo>
                  <a:lnTo>
                    <a:pt x="2363" y="18974"/>
                  </a:lnTo>
                  <a:lnTo>
                    <a:pt x="2835" y="19285"/>
                  </a:lnTo>
                  <a:lnTo>
                    <a:pt x="3308" y="19577"/>
                  </a:lnTo>
                  <a:lnTo>
                    <a:pt x="3812" y="19849"/>
                  </a:lnTo>
                  <a:lnTo>
                    <a:pt x="4316" y="20093"/>
                  </a:lnTo>
                  <a:lnTo>
                    <a:pt x="4830" y="20307"/>
                  </a:lnTo>
                  <a:lnTo>
                    <a:pt x="5366" y="20511"/>
                  </a:lnTo>
                  <a:lnTo>
                    <a:pt x="5912" y="20676"/>
                  </a:lnTo>
                  <a:lnTo>
                    <a:pt x="6458" y="20832"/>
                  </a:lnTo>
                  <a:lnTo>
                    <a:pt x="7004" y="20948"/>
                  </a:lnTo>
                  <a:lnTo>
                    <a:pt x="7561" y="21046"/>
                  </a:lnTo>
                  <a:lnTo>
                    <a:pt x="8128" y="21123"/>
                  </a:lnTo>
                  <a:lnTo>
                    <a:pt x="8705" y="21162"/>
                  </a:lnTo>
                  <a:lnTo>
                    <a:pt x="9283" y="21182"/>
                  </a:lnTo>
                  <a:lnTo>
                    <a:pt x="9860" y="21182"/>
                  </a:lnTo>
                  <a:lnTo>
                    <a:pt x="10448" y="21153"/>
                  </a:lnTo>
                  <a:lnTo>
                    <a:pt x="11026" y="21094"/>
                  </a:lnTo>
                  <a:lnTo>
                    <a:pt x="11603" y="20997"/>
                  </a:lnTo>
                  <a:lnTo>
                    <a:pt x="12160" y="20890"/>
                  </a:lnTo>
                  <a:lnTo>
                    <a:pt x="12727" y="20754"/>
                  </a:lnTo>
                  <a:lnTo>
                    <a:pt x="13273" y="20598"/>
                  </a:lnTo>
                  <a:lnTo>
                    <a:pt x="13808" y="20414"/>
                  </a:lnTo>
                  <a:lnTo>
                    <a:pt x="14333" y="20200"/>
                  </a:lnTo>
                  <a:lnTo>
                    <a:pt x="14848" y="19966"/>
                  </a:lnTo>
                  <a:lnTo>
                    <a:pt x="15342" y="19723"/>
                  </a:lnTo>
                  <a:lnTo>
                    <a:pt x="15825" y="19451"/>
                  </a:lnTo>
                  <a:lnTo>
                    <a:pt x="16308" y="19139"/>
                  </a:lnTo>
                  <a:lnTo>
                    <a:pt x="16749" y="18819"/>
                  </a:lnTo>
                  <a:lnTo>
                    <a:pt x="17200" y="18488"/>
                  </a:lnTo>
                  <a:lnTo>
                    <a:pt x="17610" y="18118"/>
                  </a:lnTo>
                  <a:lnTo>
                    <a:pt x="18019" y="17729"/>
                  </a:lnTo>
                  <a:lnTo>
                    <a:pt x="18408" y="17321"/>
                  </a:lnTo>
                  <a:lnTo>
                    <a:pt x="18786" y="16893"/>
                  </a:lnTo>
                  <a:lnTo>
                    <a:pt x="19132" y="16446"/>
                  </a:lnTo>
                  <a:lnTo>
                    <a:pt x="19447" y="15988"/>
                  </a:lnTo>
                  <a:lnTo>
                    <a:pt x="19741" y="15512"/>
                  </a:lnTo>
                  <a:lnTo>
                    <a:pt x="20014" y="15035"/>
                  </a:lnTo>
                  <a:lnTo>
                    <a:pt x="20245" y="14549"/>
                  </a:lnTo>
                  <a:lnTo>
                    <a:pt x="20455" y="14053"/>
                  </a:lnTo>
                  <a:lnTo>
                    <a:pt x="20634" y="13547"/>
                  </a:lnTo>
                  <a:lnTo>
                    <a:pt x="20791" y="13042"/>
                  </a:lnTo>
                  <a:lnTo>
                    <a:pt x="20917" y="12536"/>
                  </a:lnTo>
                  <a:lnTo>
                    <a:pt x="21022" y="12021"/>
                  </a:lnTo>
                  <a:lnTo>
                    <a:pt x="21085" y="11495"/>
                  </a:lnTo>
                  <a:lnTo>
                    <a:pt x="21138" y="10970"/>
                  </a:lnTo>
                  <a:lnTo>
                    <a:pt x="21148" y="10455"/>
                  </a:lnTo>
                  <a:lnTo>
                    <a:pt x="21148" y="9930"/>
                  </a:lnTo>
                  <a:lnTo>
                    <a:pt x="21117" y="9414"/>
                  </a:lnTo>
                  <a:lnTo>
                    <a:pt x="21054" y="8889"/>
                  </a:lnTo>
                  <a:lnTo>
                    <a:pt x="20970" y="8383"/>
                  </a:lnTo>
                  <a:lnTo>
                    <a:pt x="20854" y="7858"/>
                  </a:lnTo>
                  <a:lnTo>
                    <a:pt x="20707" y="7372"/>
                  </a:lnTo>
                  <a:lnTo>
                    <a:pt x="20539" y="6866"/>
                  </a:lnTo>
                  <a:lnTo>
                    <a:pt x="20340" y="6380"/>
                  </a:lnTo>
                  <a:lnTo>
                    <a:pt x="20130" y="5884"/>
                  </a:lnTo>
                  <a:lnTo>
                    <a:pt x="19878" y="5407"/>
                  </a:lnTo>
                  <a:lnTo>
                    <a:pt x="19615" y="4950"/>
                  </a:lnTo>
                  <a:lnTo>
                    <a:pt x="19311" y="4493"/>
                  </a:lnTo>
                  <a:lnTo>
                    <a:pt x="18985" y="4046"/>
                  </a:lnTo>
                  <a:lnTo>
                    <a:pt x="18639" y="3618"/>
                  </a:lnTo>
                  <a:lnTo>
                    <a:pt x="18271" y="3200"/>
                  </a:lnTo>
                  <a:lnTo>
                    <a:pt x="17872" y="2801"/>
                  </a:lnTo>
                  <a:lnTo>
                    <a:pt x="17442" y="2402"/>
                  </a:lnTo>
                  <a:lnTo>
                    <a:pt x="17001" y="2042"/>
                  </a:lnTo>
                  <a:lnTo>
                    <a:pt x="16833" y="1916"/>
                  </a:lnTo>
                  <a:lnTo>
                    <a:pt x="18565" y="0"/>
                  </a:lnTo>
                  <a:lnTo>
                    <a:pt x="18901" y="263"/>
                  </a:lnTo>
                  <a:lnTo>
                    <a:pt x="17442" y="1867"/>
                  </a:lnTo>
                  <a:lnTo>
                    <a:pt x="17893" y="2256"/>
                  </a:lnTo>
                  <a:lnTo>
                    <a:pt x="18324" y="2655"/>
                  </a:lnTo>
                  <a:lnTo>
                    <a:pt x="18723" y="3063"/>
                  </a:lnTo>
                  <a:lnTo>
                    <a:pt x="19101" y="3491"/>
                  </a:lnTo>
                  <a:lnTo>
                    <a:pt x="19447" y="3939"/>
                  </a:lnTo>
                  <a:lnTo>
                    <a:pt x="19783" y="4396"/>
                  </a:lnTo>
                  <a:lnTo>
                    <a:pt x="20077" y="4872"/>
                  </a:lnTo>
                  <a:lnTo>
                    <a:pt x="20340" y="5349"/>
                  </a:lnTo>
                  <a:lnTo>
                    <a:pt x="20592" y="5835"/>
                  </a:lnTo>
                  <a:lnTo>
                    <a:pt x="20802" y="6341"/>
                  </a:lnTo>
                  <a:lnTo>
                    <a:pt x="21001" y="6847"/>
                  </a:lnTo>
                  <a:lnTo>
                    <a:pt x="21169" y="7372"/>
                  </a:lnTo>
                  <a:lnTo>
                    <a:pt x="21306" y="7897"/>
                  </a:lnTo>
                  <a:lnTo>
                    <a:pt x="21421" y="8412"/>
                  </a:lnTo>
                  <a:lnTo>
                    <a:pt x="21495" y="8938"/>
                  </a:lnTo>
                  <a:lnTo>
                    <a:pt x="21547" y="9472"/>
                  </a:lnTo>
                  <a:lnTo>
                    <a:pt x="21579" y="10007"/>
                  </a:lnTo>
                  <a:lnTo>
                    <a:pt x="21600" y="10542"/>
                  </a:lnTo>
                  <a:lnTo>
                    <a:pt x="21568" y="11077"/>
                  </a:lnTo>
                  <a:lnTo>
                    <a:pt x="21516" y="11602"/>
                  </a:lnTo>
                  <a:lnTo>
                    <a:pt x="21432" y="12137"/>
                  </a:lnTo>
                  <a:lnTo>
                    <a:pt x="21337" y="12672"/>
                  </a:lnTo>
                  <a:lnTo>
                    <a:pt x="21201" y="13197"/>
                  </a:lnTo>
                  <a:lnTo>
                    <a:pt x="21033" y="13713"/>
                  </a:lnTo>
                  <a:lnTo>
                    <a:pt x="20854" y="14228"/>
                  </a:lnTo>
                  <a:lnTo>
                    <a:pt x="20634" y="14734"/>
                  </a:lnTo>
                  <a:lnTo>
                    <a:pt x="20392" y="15240"/>
                  </a:lnTo>
                  <a:lnTo>
                    <a:pt x="20109" y="15726"/>
                  </a:lnTo>
                  <a:lnTo>
                    <a:pt x="19815" y="16212"/>
                  </a:lnTo>
                  <a:lnTo>
                    <a:pt x="19479" y="16679"/>
                  </a:lnTo>
                  <a:lnTo>
                    <a:pt x="19132" y="17136"/>
                  </a:lnTo>
                  <a:lnTo>
                    <a:pt x="18733" y="17583"/>
                  </a:lnTo>
                  <a:lnTo>
                    <a:pt x="18334" y="18011"/>
                  </a:lnTo>
                  <a:lnTo>
                    <a:pt x="17925" y="18410"/>
                  </a:lnTo>
                  <a:lnTo>
                    <a:pt x="17473" y="18789"/>
                  </a:lnTo>
                  <a:lnTo>
                    <a:pt x="17032" y="19139"/>
                  </a:lnTo>
                  <a:lnTo>
                    <a:pt x="16549" y="19460"/>
                  </a:lnTo>
                  <a:lnTo>
                    <a:pt x="16066" y="19791"/>
                  </a:lnTo>
                  <a:lnTo>
                    <a:pt x="15562" y="20063"/>
                  </a:lnTo>
                  <a:lnTo>
                    <a:pt x="15048" y="20336"/>
                  </a:lnTo>
                  <a:lnTo>
                    <a:pt x="14512" y="20569"/>
                  </a:lnTo>
                  <a:lnTo>
                    <a:pt x="13966" y="20783"/>
                  </a:lnTo>
                  <a:lnTo>
                    <a:pt x="13409" y="20978"/>
                  </a:lnTo>
                  <a:lnTo>
                    <a:pt x="12842" y="21153"/>
                  </a:lnTo>
                  <a:lnTo>
                    <a:pt x="12265" y="21289"/>
                  </a:lnTo>
                  <a:lnTo>
                    <a:pt x="11687" y="21396"/>
                  </a:lnTo>
                  <a:lnTo>
                    <a:pt x="11089" y="21483"/>
                  </a:lnTo>
                  <a:lnTo>
                    <a:pt x="10480" y="21551"/>
                  </a:lnTo>
                  <a:lnTo>
                    <a:pt x="9965" y="21581"/>
                  </a:lnTo>
                  <a:lnTo>
                    <a:pt x="9430" y="21600"/>
                  </a:lnTo>
                  <a:close/>
                </a:path>
              </a:pathLst>
            </a:custGeom>
            <a:solidFill>
              <a:srgbClr val="04C8F8"/>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latin typeface="TTTGB Medium"/>
                  <a:ea typeface="TTTGB Medium"/>
                  <a:cs typeface="TTTGB Medium"/>
                  <a:sym typeface="TTTGB Medium"/>
                </a:defRPr>
              </a:pPr>
              <a:endParaRPr kumimoji="0" sz="1800" b="0" i="0" u="none" strike="noStrike" kern="1200" cap="none" spc="0" normalizeH="0" baseline="0" noProof="0">
                <a:ln>
                  <a:noFill/>
                </a:ln>
                <a:solidFill>
                  <a:prstClr val="black"/>
                </a:solidFill>
                <a:effectLst/>
                <a:uLnTx/>
                <a:uFillTx/>
                <a:ea typeface="TTTGB Medium"/>
                <a:sym typeface="TTTGB Medium"/>
              </a:endParaRPr>
            </a:p>
          </p:txBody>
        </p:sp>
        <p:sp>
          <p:nvSpPr>
            <p:cNvPr id="10" name="PA-任意多边形 159">
              <a:extLst>
                <a:ext uri="{FF2B5EF4-FFF2-40B4-BE49-F238E27FC236}">
                  <a16:creationId xmlns="" xmlns:a16="http://schemas.microsoft.com/office/drawing/2014/main" id="{936C992B-9A6A-47A3-8BF3-6E7F375611DF}"/>
                </a:ext>
              </a:extLst>
            </p:cNvPr>
            <p:cNvSpPr/>
            <p:nvPr>
              <p:custDataLst>
                <p:tags r:id="rId79"/>
              </p:custDataLst>
            </p:nvPr>
          </p:nvSpPr>
          <p:spPr>
            <a:xfrm>
              <a:off x="2679962" y="3127319"/>
              <a:ext cx="599179" cy="599602"/>
            </a:xfrm>
            <a:custGeom>
              <a:avLst/>
              <a:gdLst/>
              <a:ahLst/>
              <a:cxnLst>
                <a:cxn ang="0">
                  <a:pos x="wd2" y="hd2"/>
                </a:cxn>
                <a:cxn ang="5400000">
                  <a:pos x="wd2" y="hd2"/>
                </a:cxn>
                <a:cxn ang="10800000">
                  <a:pos x="wd2" y="hd2"/>
                </a:cxn>
                <a:cxn ang="16200000">
                  <a:pos x="wd2" y="hd2"/>
                </a:cxn>
              </a:cxnLst>
              <a:rect l="0" t="0" r="r" b="b"/>
              <a:pathLst>
                <a:path w="21600" h="21600" extrusionOk="0">
                  <a:moveTo>
                    <a:pt x="10785" y="21600"/>
                  </a:moveTo>
                  <a:lnTo>
                    <a:pt x="10258" y="21577"/>
                  </a:lnTo>
                  <a:lnTo>
                    <a:pt x="9715" y="21547"/>
                  </a:lnTo>
                  <a:lnTo>
                    <a:pt x="9777" y="20905"/>
                  </a:lnTo>
                  <a:lnTo>
                    <a:pt x="10090" y="20943"/>
                  </a:lnTo>
                  <a:lnTo>
                    <a:pt x="10403" y="20951"/>
                  </a:lnTo>
                  <a:lnTo>
                    <a:pt x="11029" y="20951"/>
                  </a:lnTo>
                  <a:lnTo>
                    <a:pt x="11327" y="20943"/>
                  </a:lnTo>
                  <a:lnTo>
                    <a:pt x="11640" y="20920"/>
                  </a:lnTo>
                  <a:lnTo>
                    <a:pt x="11946" y="20890"/>
                  </a:lnTo>
                  <a:lnTo>
                    <a:pt x="12259" y="20844"/>
                  </a:lnTo>
                  <a:lnTo>
                    <a:pt x="12557" y="20798"/>
                  </a:lnTo>
                  <a:lnTo>
                    <a:pt x="12862" y="20752"/>
                  </a:lnTo>
                  <a:lnTo>
                    <a:pt x="13160" y="20676"/>
                  </a:lnTo>
                  <a:lnTo>
                    <a:pt x="13458" y="20607"/>
                  </a:lnTo>
                  <a:lnTo>
                    <a:pt x="13748" y="20523"/>
                  </a:lnTo>
                  <a:lnTo>
                    <a:pt x="14038" y="20424"/>
                  </a:lnTo>
                  <a:lnTo>
                    <a:pt x="14619" y="20210"/>
                  </a:lnTo>
                  <a:lnTo>
                    <a:pt x="15184" y="19965"/>
                  </a:lnTo>
                  <a:lnTo>
                    <a:pt x="15444" y="19820"/>
                  </a:lnTo>
                  <a:lnTo>
                    <a:pt x="15726" y="19675"/>
                  </a:lnTo>
                  <a:lnTo>
                    <a:pt x="15986" y="19530"/>
                  </a:lnTo>
                  <a:lnTo>
                    <a:pt x="16253" y="19377"/>
                  </a:lnTo>
                  <a:lnTo>
                    <a:pt x="16506" y="19209"/>
                  </a:lnTo>
                  <a:lnTo>
                    <a:pt x="16758" y="19026"/>
                  </a:lnTo>
                  <a:lnTo>
                    <a:pt x="17002" y="18850"/>
                  </a:lnTo>
                  <a:lnTo>
                    <a:pt x="17239" y="18652"/>
                  </a:lnTo>
                  <a:lnTo>
                    <a:pt x="17483" y="18453"/>
                  </a:lnTo>
                  <a:lnTo>
                    <a:pt x="17712" y="18247"/>
                  </a:lnTo>
                  <a:lnTo>
                    <a:pt x="17941" y="18025"/>
                  </a:lnTo>
                  <a:lnTo>
                    <a:pt x="18155" y="17812"/>
                  </a:lnTo>
                  <a:lnTo>
                    <a:pt x="18369" y="17582"/>
                  </a:lnTo>
                  <a:lnTo>
                    <a:pt x="18575" y="17346"/>
                  </a:lnTo>
                  <a:lnTo>
                    <a:pt x="18904" y="16933"/>
                  </a:lnTo>
                  <a:lnTo>
                    <a:pt x="19217" y="16490"/>
                  </a:lnTo>
                  <a:lnTo>
                    <a:pt x="19507" y="16040"/>
                  </a:lnTo>
                  <a:lnTo>
                    <a:pt x="19767" y="15574"/>
                  </a:lnTo>
                  <a:lnTo>
                    <a:pt x="20332" y="15872"/>
                  </a:lnTo>
                  <a:lnTo>
                    <a:pt x="20202" y="16124"/>
                  </a:lnTo>
                  <a:lnTo>
                    <a:pt x="20057" y="16368"/>
                  </a:lnTo>
                  <a:lnTo>
                    <a:pt x="19904" y="16605"/>
                  </a:lnTo>
                  <a:lnTo>
                    <a:pt x="19744" y="16849"/>
                  </a:lnTo>
                  <a:lnTo>
                    <a:pt x="19591" y="17078"/>
                  </a:lnTo>
                  <a:lnTo>
                    <a:pt x="19423" y="17307"/>
                  </a:lnTo>
                  <a:lnTo>
                    <a:pt x="19240" y="17537"/>
                  </a:lnTo>
                  <a:lnTo>
                    <a:pt x="19057" y="17750"/>
                  </a:lnTo>
                  <a:lnTo>
                    <a:pt x="18866" y="17980"/>
                  </a:lnTo>
                  <a:lnTo>
                    <a:pt x="18659" y="18193"/>
                  </a:lnTo>
                  <a:lnTo>
                    <a:pt x="18453" y="18415"/>
                  </a:lnTo>
                  <a:lnTo>
                    <a:pt x="18239" y="18621"/>
                  </a:lnTo>
                  <a:lnTo>
                    <a:pt x="18025" y="18820"/>
                  </a:lnTo>
                  <a:lnTo>
                    <a:pt x="17804" y="19018"/>
                  </a:lnTo>
                  <a:lnTo>
                    <a:pt x="17575" y="19209"/>
                  </a:lnTo>
                  <a:lnTo>
                    <a:pt x="17346" y="19385"/>
                  </a:lnTo>
                  <a:lnTo>
                    <a:pt x="17117" y="19553"/>
                  </a:lnTo>
                  <a:lnTo>
                    <a:pt x="16880" y="19729"/>
                  </a:lnTo>
                  <a:lnTo>
                    <a:pt x="16628" y="19897"/>
                  </a:lnTo>
                  <a:lnTo>
                    <a:pt x="16383" y="20050"/>
                  </a:lnTo>
                  <a:lnTo>
                    <a:pt x="16131" y="20195"/>
                  </a:lnTo>
                  <a:lnTo>
                    <a:pt x="15879" y="20324"/>
                  </a:lnTo>
                  <a:lnTo>
                    <a:pt x="15612" y="20470"/>
                  </a:lnTo>
                  <a:lnTo>
                    <a:pt x="15352" y="20592"/>
                  </a:lnTo>
                  <a:lnTo>
                    <a:pt x="15085" y="20714"/>
                  </a:lnTo>
                  <a:lnTo>
                    <a:pt x="14818" y="20821"/>
                  </a:lnTo>
                  <a:lnTo>
                    <a:pt x="14543" y="20928"/>
                  </a:lnTo>
                  <a:lnTo>
                    <a:pt x="14268" y="21027"/>
                  </a:lnTo>
                  <a:lnTo>
                    <a:pt x="13993" y="21119"/>
                  </a:lnTo>
                  <a:lnTo>
                    <a:pt x="13710" y="21195"/>
                  </a:lnTo>
                  <a:lnTo>
                    <a:pt x="13427" y="21279"/>
                  </a:lnTo>
                  <a:lnTo>
                    <a:pt x="12862" y="21401"/>
                  </a:lnTo>
                  <a:lnTo>
                    <a:pt x="12282" y="21493"/>
                  </a:lnTo>
                  <a:lnTo>
                    <a:pt x="11976" y="21531"/>
                  </a:lnTo>
                  <a:lnTo>
                    <a:pt x="11694" y="21569"/>
                  </a:lnTo>
                  <a:lnTo>
                    <a:pt x="11388" y="21577"/>
                  </a:lnTo>
                  <a:lnTo>
                    <a:pt x="11090" y="21592"/>
                  </a:lnTo>
                  <a:lnTo>
                    <a:pt x="10785" y="21600"/>
                  </a:lnTo>
                  <a:close/>
                  <a:moveTo>
                    <a:pt x="7164" y="20966"/>
                  </a:moveTo>
                  <a:lnTo>
                    <a:pt x="6706" y="20798"/>
                  </a:lnTo>
                  <a:lnTo>
                    <a:pt x="6271" y="20607"/>
                  </a:lnTo>
                  <a:lnTo>
                    <a:pt x="5843" y="20401"/>
                  </a:lnTo>
                  <a:lnTo>
                    <a:pt x="5415" y="20172"/>
                  </a:lnTo>
                  <a:lnTo>
                    <a:pt x="5010" y="19920"/>
                  </a:lnTo>
                  <a:lnTo>
                    <a:pt x="4613" y="19652"/>
                  </a:lnTo>
                  <a:lnTo>
                    <a:pt x="4216" y="19362"/>
                  </a:lnTo>
                  <a:lnTo>
                    <a:pt x="3842" y="19064"/>
                  </a:lnTo>
                  <a:lnTo>
                    <a:pt x="3529" y="18789"/>
                  </a:lnTo>
                  <a:lnTo>
                    <a:pt x="3216" y="18499"/>
                  </a:lnTo>
                  <a:lnTo>
                    <a:pt x="2925" y="18193"/>
                  </a:lnTo>
                  <a:lnTo>
                    <a:pt x="2650" y="17880"/>
                  </a:lnTo>
                  <a:lnTo>
                    <a:pt x="2383" y="17567"/>
                  </a:lnTo>
                  <a:lnTo>
                    <a:pt x="2131" y="17246"/>
                  </a:lnTo>
                  <a:lnTo>
                    <a:pt x="1894" y="16910"/>
                  </a:lnTo>
                  <a:lnTo>
                    <a:pt x="1665" y="16559"/>
                  </a:lnTo>
                  <a:lnTo>
                    <a:pt x="1444" y="16208"/>
                  </a:lnTo>
                  <a:lnTo>
                    <a:pt x="1253" y="15849"/>
                  </a:lnTo>
                  <a:lnTo>
                    <a:pt x="1062" y="15474"/>
                  </a:lnTo>
                  <a:lnTo>
                    <a:pt x="894" y="15100"/>
                  </a:lnTo>
                  <a:lnTo>
                    <a:pt x="733" y="14718"/>
                  </a:lnTo>
                  <a:lnTo>
                    <a:pt x="588" y="14336"/>
                  </a:lnTo>
                  <a:lnTo>
                    <a:pt x="458" y="13939"/>
                  </a:lnTo>
                  <a:lnTo>
                    <a:pt x="351" y="13527"/>
                  </a:lnTo>
                  <a:lnTo>
                    <a:pt x="962" y="13366"/>
                  </a:lnTo>
                  <a:lnTo>
                    <a:pt x="1069" y="13756"/>
                  </a:lnTo>
                  <a:lnTo>
                    <a:pt x="1192" y="14130"/>
                  </a:lnTo>
                  <a:lnTo>
                    <a:pt x="1466" y="14848"/>
                  </a:lnTo>
                  <a:lnTo>
                    <a:pt x="1642" y="15215"/>
                  </a:lnTo>
                  <a:lnTo>
                    <a:pt x="1810" y="15551"/>
                  </a:lnTo>
                  <a:lnTo>
                    <a:pt x="2001" y="15894"/>
                  </a:lnTo>
                  <a:lnTo>
                    <a:pt x="2207" y="16223"/>
                  </a:lnTo>
                  <a:lnTo>
                    <a:pt x="2406" y="16551"/>
                  </a:lnTo>
                  <a:lnTo>
                    <a:pt x="2635" y="16857"/>
                  </a:lnTo>
                  <a:lnTo>
                    <a:pt x="2879" y="17170"/>
                  </a:lnTo>
                  <a:lnTo>
                    <a:pt x="3132" y="17476"/>
                  </a:lnTo>
                  <a:lnTo>
                    <a:pt x="3399" y="17766"/>
                  </a:lnTo>
                  <a:lnTo>
                    <a:pt x="3949" y="18316"/>
                  </a:lnTo>
                  <a:lnTo>
                    <a:pt x="4254" y="18568"/>
                  </a:lnTo>
                  <a:lnTo>
                    <a:pt x="4613" y="18858"/>
                  </a:lnTo>
                  <a:lnTo>
                    <a:pt x="4972" y="19125"/>
                  </a:lnTo>
                  <a:lnTo>
                    <a:pt x="5347" y="19377"/>
                  </a:lnTo>
                  <a:lnTo>
                    <a:pt x="5728" y="19614"/>
                  </a:lnTo>
                  <a:lnTo>
                    <a:pt x="6126" y="19836"/>
                  </a:lnTo>
                  <a:lnTo>
                    <a:pt x="6538" y="20027"/>
                  </a:lnTo>
                  <a:lnTo>
                    <a:pt x="6950" y="20210"/>
                  </a:lnTo>
                  <a:lnTo>
                    <a:pt x="7371" y="20378"/>
                  </a:lnTo>
                  <a:lnTo>
                    <a:pt x="7164" y="20966"/>
                  </a:lnTo>
                  <a:close/>
                  <a:moveTo>
                    <a:pt x="21272" y="13427"/>
                  </a:moveTo>
                  <a:lnTo>
                    <a:pt x="20661" y="13275"/>
                  </a:lnTo>
                  <a:lnTo>
                    <a:pt x="20729" y="12969"/>
                  </a:lnTo>
                  <a:lnTo>
                    <a:pt x="20790" y="12671"/>
                  </a:lnTo>
                  <a:lnTo>
                    <a:pt x="20844" y="12358"/>
                  </a:lnTo>
                  <a:lnTo>
                    <a:pt x="20890" y="12060"/>
                  </a:lnTo>
                  <a:lnTo>
                    <a:pt x="20958" y="11121"/>
                  </a:lnTo>
                  <a:lnTo>
                    <a:pt x="20958" y="10808"/>
                  </a:lnTo>
                  <a:lnTo>
                    <a:pt x="20951" y="10334"/>
                  </a:lnTo>
                  <a:lnTo>
                    <a:pt x="20928" y="9876"/>
                  </a:lnTo>
                  <a:lnTo>
                    <a:pt x="20867" y="9410"/>
                  </a:lnTo>
                  <a:lnTo>
                    <a:pt x="20790" y="8967"/>
                  </a:lnTo>
                  <a:lnTo>
                    <a:pt x="20699" y="8509"/>
                  </a:lnTo>
                  <a:lnTo>
                    <a:pt x="20584" y="8058"/>
                  </a:lnTo>
                  <a:lnTo>
                    <a:pt x="20454" y="7630"/>
                  </a:lnTo>
                  <a:lnTo>
                    <a:pt x="20302" y="7195"/>
                  </a:lnTo>
                  <a:lnTo>
                    <a:pt x="20134" y="6760"/>
                  </a:lnTo>
                  <a:lnTo>
                    <a:pt x="19935" y="6355"/>
                  </a:lnTo>
                  <a:lnTo>
                    <a:pt x="19736" y="5942"/>
                  </a:lnTo>
                  <a:lnTo>
                    <a:pt x="19507" y="5545"/>
                  </a:lnTo>
                  <a:lnTo>
                    <a:pt x="19248" y="5163"/>
                  </a:lnTo>
                  <a:lnTo>
                    <a:pt x="18988" y="4774"/>
                  </a:lnTo>
                  <a:lnTo>
                    <a:pt x="18713" y="4415"/>
                  </a:lnTo>
                  <a:lnTo>
                    <a:pt x="18407" y="4056"/>
                  </a:lnTo>
                  <a:lnTo>
                    <a:pt x="18881" y="3636"/>
                  </a:lnTo>
                  <a:lnTo>
                    <a:pt x="19202" y="4018"/>
                  </a:lnTo>
                  <a:lnTo>
                    <a:pt x="19507" y="4399"/>
                  </a:lnTo>
                  <a:lnTo>
                    <a:pt x="19782" y="4797"/>
                  </a:lnTo>
                  <a:lnTo>
                    <a:pt x="20042" y="5224"/>
                  </a:lnTo>
                  <a:lnTo>
                    <a:pt x="20286" y="5644"/>
                  </a:lnTo>
                  <a:lnTo>
                    <a:pt x="20515" y="6072"/>
                  </a:lnTo>
                  <a:lnTo>
                    <a:pt x="20706" y="6523"/>
                  </a:lnTo>
                  <a:lnTo>
                    <a:pt x="20897" y="6966"/>
                  </a:lnTo>
                  <a:lnTo>
                    <a:pt x="21058" y="7424"/>
                  </a:lnTo>
                  <a:lnTo>
                    <a:pt x="21203" y="7890"/>
                  </a:lnTo>
                  <a:lnTo>
                    <a:pt x="21325" y="8364"/>
                  </a:lnTo>
                  <a:lnTo>
                    <a:pt x="21417" y="8845"/>
                  </a:lnTo>
                  <a:lnTo>
                    <a:pt x="21501" y="9326"/>
                  </a:lnTo>
                  <a:lnTo>
                    <a:pt x="21554" y="9822"/>
                  </a:lnTo>
                  <a:lnTo>
                    <a:pt x="21585" y="10311"/>
                  </a:lnTo>
                  <a:lnTo>
                    <a:pt x="21600" y="10808"/>
                  </a:lnTo>
                  <a:lnTo>
                    <a:pt x="21600" y="11144"/>
                  </a:lnTo>
                  <a:lnTo>
                    <a:pt x="21577" y="11464"/>
                  </a:lnTo>
                  <a:lnTo>
                    <a:pt x="21554" y="11808"/>
                  </a:lnTo>
                  <a:lnTo>
                    <a:pt x="21516" y="12129"/>
                  </a:lnTo>
                  <a:lnTo>
                    <a:pt x="21463" y="12457"/>
                  </a:lnTo>
                  <a:lnTo>
                    <a:pt x="21417" y="12778"/>
                  </a:lnTo>
                  <a:lnTo>
                    <a:pt x="21348" y="13107"/>
                  </a:lnTo>
                  <a:lnTo>
                    <a:pt x="21272" y="13427"/>
                  </a:lnTo>
                  <a:close/>
                  <a:moveTo>
                    <a:pt x="0" y="10937"/>
                  </a:moveTo>
                  <a:lnTo>
                    <a:pt x="0" y="10869"/>
                  </a:lnTo>
                  <a:lnTo>
                    <a:pt x="15" y="10372"/>
                  </a:lnTo>
                  <a:lnTo>
                    <a:pt x="38" y="9891"/>
                  </a:lnTo>
                  <a:lnTo>
                    <a:pt x="99" y="9410"/>
                  </a:lnTo>
                  <a:lnTo>
                    <a:pt x="168" y="8944"/>
                  </a:lnTo>
                  <a:lnTo>
                    <a:pt x="252" y="8470"/>
                  </a:lnTo>
                  <a:lnTo>
                    <a:pt x="374" y="8012"/>
                  </a:lnTo>
                  <a:lnTo>
                    <a:pt x="504" y="7554"/>
                  </a:lnTo>
                  <a:lnTo>
                    <a:pt x="649" y="7111"/>
                  </a:lnTo>
                  <a:lnTo>
                    <a:pt x="817" y="6668"/>
                  </a:lnTo>
                  <a:lnTo>
                    <a:pt x="1016" y="6233"/>
                  </a:lnTo>
                  <a:lnTo>
                    <a:pt x="1444" y="5392"/>
                  </a:lnTo>
                  <a:lnTo>
                    <a:pt x="1696" y="4995"/>
                  </a:lnTo>
                  <a:lnTo>
                    <a:pt x="1963" y="4598"/>
                  </a:lnTo>
                  <a:lnTo>
                    <a:pt x="2238" y="4208"/>
                  </a:lnTo>
                  <a:lnTo>
                    <a:pt x="2543" y="3850"/>
                  </a:lnTo>
                  <a:lnTo>
                    <a:pt x="2773" y="3582"/>
                  </a:lnTo>
                  <a:lnTo>
                    <a:pt x="3009" y="3322"/>
                  </a:lnTo>
                  <a:lnTo>
                    <a:pt x="3254" y="3078"/>
                  </a:lnTo>
                  <a:lnTo>
                    <a:pt x="3506" y="2841"/>
                  </a:lnTo>
                  <a:lnTo>
                    <a:pt x="3773" y="2597"/>
                  </a:lnTo>
                  <a:lnTo>
                    <a:pt x="4033" y="2383"/>
                  </a:lnTo>
                  <a:lnTo>
                    <a:pt x="4308" y="2162"/>
                  </a:lnTo>
                  <a:lnTo>
                    <a:pt x="4590" y="1955"/>
                  </a:lnTo>
                  <a:lnTo>
                    <a:pt x="4965" y="2475"/>
                  </a:lnTo>
                  <a:lnTo>
                    <a:pt x="4697" y="2666"/>
                  </a:lnTo>
                  <a:lnTo>
                    <a:pt x="4430" y="2872"/>
                  </a:lnTo>
                  <a:lnTo>
                    <a:pt x="4178" y="3093"/>
                  </a:lnTo>
                  <a:lnTo>
                    <a:pt x="3941" y="3307"/>
                  </a:lnTo>
                  <a:lnTo>
                    <a:pt x="3697" y="3521"/>
                  </a:lnTo>
                  <a:lnTo>
                    <a:pt x="3468" y="3765"/>
                  </a:lnTo>
                  <a:lnTo>
                    <a:pt x="3238" y="4002"/>
                  </a:lnTo>
                  <a:lnTo>
                    <a:pt x="3025" y="4254"/>
                  </a:lnTo>
                  <a:lnTo>
                    <a:pt x="2750" y="4606"/>
                  </a:lnTo>
                  <a:lnTo>
                    <a:pt x="2482" y="4965"/>
                  </a:lnTo>
                  <a:lnTo>
                    <a:pt x="2230" y="5331"/>
                  </a:lnTo>
                  <a:lnTo>
                    <a:pt x="2001" y="5713"/>
                  </a:lnTo>
                  <a:lnTo>
                    <a:pt x="1780" y="6103"/>
                  </a:lnTo>
                  <a:lnTo>
                    <a:pt x="1589" y="6500"/>
                  </a:lnTo>
                  <a:lnTo>
                    <a:pt x="1413" y="6905"/>
                  </a:lnTo>
                  <a:lnTo>
                    <a:pt x="1253" y="7317"/>
                  </a:lnTo>
                  <a:lnTo>
                    <a:pt x="1107" y="7737"/>
                  </a:lnTo>
                  <a:lnTo>
                    <a:pt x="985" y="8157"/>
                  </a:lnTo>
                  <a:lnTo>
                    <a:pt x="878" y="8593"/>
                  </a:lnTo>
                  <a:lnTo>
                    <a:pt x="794" y="9028"/>
                  </a:lnTo>
                  <a:lnTo>
                    <a:pt x="726" y="9456"/>
                  </a:lnTo>
                  <a:lnTo>
                    <a:pt x="672" y="9906"/>
                  </a:lnTo>
                  <a:lnTo>
                    <a:pt x="649" y="10349"/>
                  </a:lnTo>
                  <a:lnTo>
                    <a:pt x="642" y="10792"/>
                  </a:lnTo>
                  <a:lnTo>
                    <a:pt x="0" y="10937"/>
                  </a:lnTo>
                  <a:close/>
                  <a:moveTo>
                    <a:pt x="16551" y="2429"/>
                  </a:moveTo>
                  <a:lnTo>
                    <a:pt x="16238" y="2215"/>
                  </a:lnTo>
                  <a:lnTo>
                    <a:pt x="15902" y="2016"/>
                  </a:lnTo>
                  <a:lnTo>
                    <a:pt x="15581" y="1825"/>
                  </a:lnTo>
                  <a:lnTo>
                    <a:pt x="15230" y="1657"/>
                  </a:lnTo>
                  <a:lnTo>
                    <a:pt x="14894" y="1489"/>
                  </a:lnTo>
                  <a:lnTo>
                    <a:pt x="14535" y="1344"/>
                  </a:lnTo>
                  <a:lnTo>
                    <a:pt x="14184" y="1214"/>
                  </a:lnTo>
                  <a:lnTo>
                    <a:pt x="13825" y="1092"/>
                  </a:lnTo>
                  <a:lnTo>
                    <a:pt x="13458" y="985"/>
                  </a:lnTo>
                  <a:lnTo>
                    <a:pt x="13084" y="901"/>
                  </a:lnTo>
                  <a:lnTo>
                    <a:pt x="12717" y="817"/>
                  </a:lnTo>
                  <a:lnTo>
                    <a:pt x="12343" y="756"/>
                  </a:lnTo>
                  <a:lnTo>
                    <a:pt x="11953" y="710"/>
                  </a:lnTo>
                  <a:lnTo>
                    <a:pt x="11571" y="672"/>
                  </a:lnTo>
                  <a:lnTo>
                    <a:pt x="11182" y="649"/>
                  </a:lnTo>
                  <a:lnTo>
                    <a:pt x="10800" y="634"/>
                  </a:lnTo>
                  <a:lnTo>
                    <a:pt x="10334" y="649"/>
                  </a:lnTo>
                  <a:lnTo>
                    <a:pt x="9861" y="680"/>
                  </a:lnTo>
                  <a:lnTo>
                    <a:pt x="9395" y="733"/>
                  </a:lnTo>
                  <a:lnTo>
                    <a:pt x="8936" y="817"/>
                  </a:lnTo>
                  <a:lnTo>
                    <a:pt x="8478" y="909"/>
                  </a:lnTo>
                  <a:lnTo>
                    <a:pt x="8020" y="1023"/>
                  </a:lnTo>
                  <a:lnTo>
                    <a:pt x="7577" y="1161"/>
                  </a:lnTo>
                  <a:lnTo>
                    <a:pt x="7126" y="1321"/>
                  </a:lnTo>
                  <a:lnTo>
                    <a:pt x="6897" y="733"/>
                  </a:lnTo>
                  <a:lnTo>
                    <a:pt x="7371" y="565"/>
                  </a:lnTo>
                  <a:lnTo>
                    <a:pt x="7852" y="405"/>
                  </a:lnTo>
                  <a:lnTo>
                    <a:pt x="8333" y="283"/>
                  </a:lnTo>
                  <a:lnTo>
                    <a:pt x="8814" y="191"/>
                  </a:lnTo>
                  <a:lnTo>
                    <a:pt x="9311" y="107"/>
                  </a:lnTo>
                  <a:lnTo>
                    <a:pt x="9799" y="46"/>
                  </a:lnTo>
                  <a:lnTo>
                    <a:pt x="10304" y="8"/>
                  </a:lnTo>
                  <a:lnTo>
                    <a:pt x="10800" y="0"/>
                  </a:lnTo>
                  <a:lnTo>
                    <a:pt x="11212" y="8"/>
                  </a:lnTo>
                  <a:lnTo>
                    <a:pt x="11617" y="31"/>
                  </a:lnTo>
                  <a:lnTo>
                    <a:pt x="12030" y="69"/>
                  </a:lnTo>
                  <a:lnTo>
                    <a:pt x="12435" y="130"/>
                  </a:lnTo>
                  <a:lnTo>
                    <a:pt x="12832" y="191"/>
                  </a:lnTo>
                  <a:lnTo>
                    <a:pt x="13229" y="275"/>
                  </a:lnTo>
                  <a:lnTo>
                    <a:pt x="13618" y="367"/>
                  </a:lnTo>
                  <a:lnTo>
                    <a:pt x="14016" y="489"/>
                  </a:lnTo>
                  <a:lnTo>
                    <a:pt x="14390" y="611"/>
                  </a:lnTo>
                  <a:lnTo>
                    <a:pt x="14772" y="756"/>
                  </a:lnTo>
                  <a:lnTo>
                    <a:pt x="15146" y="909"/>
                  </a:lnTo>
                  <a:lnTo>
                    <a:pt x="15505" y="1077"/>
                  </a:lnTo>
                  <a:lnTo>
                    <a:pt x="15872" y="1260"/>
                  </a:lnTo>
                  <a:lnTo>
                    <a:pt x="16231" y="1466"/>
                  </a:lnTo>
                  <a:lnTo>
                    <a:pt x="16582" y="1680"/>
                  </a:lnTo>
                  <a:lnTo>
                    <a:pt x="16918" y="1902"/>
                  </a:lnTo>
                  <a:lnTo>
                    <a:pt x="16551" y="2429"/>
                  </a:lnTo>
                  <a:close/>
                </a:path>
              </a:pathLst>
            </a:custGeom>
            <a:solidFill>
              <a:srgbClr val="04C8F8"/>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latin typeface="TTTGB Medium"/>
                  <a:ea typeface="TTTGB Medium"/>
                  <a:cs typeface="TTTGB Medium"/>
                  <a:sym typeface="TTTGB Medium"/>
                </a:defRPr>
              </a:pPr>
              <a:endParaRPr kumimoji="0" sz="1800" b="0" i="0" u="none" strike="noStrike" kern="1200" cap="none" spc="0" normalizeH="0" baseline="0" noProof="0">
                <a:ln>
                  <a:noFill/>
                </a:ln>
                <a:solidFill>
                  <a:prstClr val="black"/>
                </a:solidFill>
                <a:effectLst/>
                <a:uLnTx/>
                <a:uFillTx/>
                <a:ea typeface="TTTGB Medium"/>
                <a:sym typeface="TTTGB Medium"/>
              </a:endParaRPr>
            </a:p>
          </p:txBody>
        </p:sp>
        <p:sp>
          <p:nvSpPr>
            <p:cNvPr id="11" name="PA-椭圆 55">
              <a:extLst>
                <a:ext uri="{FF2B5EF4-FFF2-40B4-BE49-F238E27FC236}">
                  <a16:creationId xmlns="" xmlns:a16="http://schemas.microsoft.com/office/drawing/2014/main" id="{A5F1C320-B153-4582-ADBD-9D7E01A7393F}"/>
                </a:ext>
              </a:extLst>
            </p:cNvPr>
            <p:cNvSpPr/>
            <p:nvPr>
              <p:custDataLst>
                <p:tags r:id="rId80"/>
              </p:custDataLst>
            </p:nvPr>
          </p:nvSpPr>
          <p:spPr>
            <a:xfrm>
              <a:off x="2644051" y="3094175"/>
              <a:ext cx="670002" cy="670001"/>
            </a:xfrm>
            <a:prstGeom prst="ellipse">
              <a:avLst/>
            </a:prstGeom>
            <a:gradFill flip="none" rotWithShape="1">
              <a:gsLst>
                <a:gs pos="31000">
                  <a:srgbClr val="0E0932">
                    <a:alpha val="0"/>
                  </a:srgbClr>
                </a:gs>
                <a:gs pos="84000">
                  <a:srgbClr val="04C8F8">
                    <a:alpha val="35000"/>
                  </a:srgb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latin typeface="TTTGB Medium"/>
                  <a:ea typeface="TTTGB Medium"/>
                  <a:cs typeface="TTTGB Medium"/>
                  <a:sym typeface="TTTGB Medium"/>
                </a:defRPr>
              </a:pPr>
              <a:endParaRPr kumimoji="0" sz="1800" b="0" i="0" u="none" strike="noStrike" kern="1200" cap="none" spc="0" normalizeH="0" baseline="0" noProof="0">
                <a:ln>
                  <a:noFill/>
                </a:ln>
                <a:solidFill>
                  <a:srgbClr val="FFFFFF"/>
                </a:solidFill>
                <a:effectLst/>
                <a:uLnTx/>
                <a:uFillTx/>
                <a:ea typeface="TTTGB Medium"/>
                <a:sym typeface="TTTGB Medium"/>
              </a:endParaRPr>
            </a:p>
          </p:txBody>
        </p:sp>
      </p:grpSp>
      <p:sp>
        <p:nvSpPr>
          <p:cNvPr id="44" name="PA-文本框 43">
            <a:extLst>
              <a:ext uri="{FF2B5EF4-FFF2-40B4-BE49-F238E27FC236}">
                <a16:creationId xmlns="" xmlns:a16="http://schemas.microsoft.com/office/drawing/2014/main" id="{30ED6A06-8C59-4028-9C7F-470473701368}"/>
              </a:ext>
            </a:extLst>
          </p:cNvPr>
          <p:cNvSpPr txBox="1"/>
          <p:nvPr>
            <p:custDataLst>
              <p:tags r:id="rId23"/>
            </p:custDataLst>
          </p:nvPr>
        </p:nvSpPr>
        <p:spPr>
          <a:xfrm>
            <a:off x="995914" y="4816162"/>
            <a:ext cx="3085139" cy="386388"/>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流程繁琐不合理，需要简化</a:t>
            </a:r>
          </a:p>
        </p:txBody>
      </p:sp>
      <p:sp>
        <p:nvSpPr>
          <p:cNvPr id="47" name="PA-矩形: 圆角 89">
            <a:extLst>
              <a:ext uri="{FF2B5EF4-FFF2-40B4-BE49-F238E27FC236}">
                <a16:creationId xmlns="" xmlns:a16="http://schemas.microsoft.com/office/drawing/2014/main" id="{E16C5956-EABC-4A68-81AD-59458BABA68A}"/>
              </a:ext>
            </a:extLst>
          </p:cNvPr>
          <p:cNvSpPr/>
          <p:nvPr>
            <p:custDataLst>
              <p:tags r:id="rId24"/>
            </p:custDataLst>
          </p:nvPr>
        </p:nvSpPr>
        <p:spPr>
          <a:xfrm>
            <a:off x="1083101" y="1682809"/>
            <a:ext cx="3786311" cy="451168"/>
          </a:xfrm>
          <a:prstGeom prst="parallelogram">
            <a:avLst>
              <a:gd name="adj" fmla="val 39638"/>
            </a:avLst>
          </a:prstGeom>
          <a:gradFill>
            <a:gsLst>
              <a:gs pos="0">
                <a:srgbClr val="04C8F8">
                  <a:alpha val="0"/>
                </a:srgbClr>
              </a:gs>
              <a:gs pos="100000">
                <a:srgbClr val="04C8F8">
                  <a:alpha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8" name="PA-文本框 47">
            <a:extLst>
              <a:ext uri="{FF2B5EF4-FFF2-40B4-BE49-F238E27FC236}">
                <a16:creationId xmlns="" xmlns:a16="http://schemas.microsoft.com/office/drawing/2014/main" id="{1065E521-3FB7-44DD-B37B-FA82DBD8F6A1}"/>
              </a:ext>
            </a:extLst>
          </p:cNvPr>
          <p:cNvSpPr txBox="1"/>
          <p:nvPr>
            <p:custDataLst>
              <p:tags r:id="rId25"/>
            </p:custDataLst>
          </p:nvPr>
        </p:nvSpPr>
        <p:spPr>
          <a:xfrm>
            <a:off x="1083101" y="1715199"/>
            <a:ext cx="3571391" cy="386388"/>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部门职责划分不清，准备工作不足</a:t>
            </a:r>
          </a:p>
        </p:txBody>
      </p:sp>
      <p:sp>
        <p:nvSpPr>
          <p:cNvPr id="49" name="PA-矩形: 圆角 86">
            <a:extLst>
              <a:ext uri="{FF2B5EF4-FFF2-40B4-BE49-F238E27FC236}">
                <a16:creationId xmlns="" xmlns:a16="http://schemas.microsoft.com/office/drawing/2014/main" id="{6309C078-7C72-40E8-84D5-B8B8374575E2}"/>
              </a:ext>
            </a:extLst>
          </p:cNvPr>
          <p:cNvSpPr/>
          <p:nvPr>
            <p:custDataLst>
              <p:tags r:id="rId26"/>
            </p:custDataLst>
          </p:nvPr>
        </p:nvSpPr>
        <p:spPr>
          <a:xfrm>
            <a:off x="2664481" y="5599703"/>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0" name="PA-矩形: 圆角 89">
            <a:extLst>
              <a:ext uri="{FF2B5EF4-FFF2-40B4-BE49-F238E27FC236}">
                <a16:creationId xmlns="" xmlns:a16="http://schemas.microsoft.com/office/drawing/2014/main" id="{C1A6ADC6-6328-4E69-AA45-1FBA7B5C0794}"/>
              </a:ext>
            </a:extLst>
          </p:cNvPr>
          <p:cNvSpPr/>
          <p:nvPr>
            <p:custDataLst>
              <p:tags r:id="rId27"/>
            </p:custDataLst>
          </p:nvPr>
        </p:nvSpPr>
        <p:spPr>
          <a:xfrm flipH="1">
            <a:off x="7409776" y="1682809"/>
            <a:ext cx="3786311" cy="451168"/>
          </a:xfrm>
          <a:prstGeom prst="parallelogram">
            <a:avLst>
              <a:gd name="adj" fmla="val 39638"/>
            </a:avLst>
          </a:prstGeom>
          <a:gradFill>
            <a:gsLst>
              <a:gs pos="0">
                <a:srgbClr val="28C365">
                  <a:alpha val="0"/>
                </a:srgbClr>
              </a:gs>
              <a:gs pos="100000">
                <a:srgbClr val="28C365">
                  <a:alpha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1" name="PA-文本框 50">
            <a:extLst>
              <a:ext uri="{FF2B5EF4-FFF2-40B4-BE49-F238E27FC236}">
                <a16:creationId xmlns="" xmlns:a16="http://schemas.microsoft.com/office/drawing/2014/main" id="{B82F1F47-AE53-4839-81B7-08790B97D119}"/>
              </a:ext>
            </a:extLst>
          </p:cNvPr>
          <p:cNvSpPr txBox="1"/>
          <p:nvPr>
            <p:custDataLst>
              <p:tags r:id="rId28"/>
            </p:custDataLst>
          </p:nvPr>
        </p:nvSpPr>
        <p:spPr>
          <a:xfrm flipH="1">
            <a:off x="7624696" y="1715199"/>
            <a:ext cx="3268208" cy="386388"/>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定位部门转线职责提升办事效率</a:t>
            </a:r>
          </a:p>
        </p:txBody>
      </p:sp>
      <p:grpSp>
        <p:nvGrpSpPr>
          <p:cNvPr id="52" name="PA-组合 51">
            <a:extLst>
              <a:ext uri="{FF2B5EF4-FFF2-40B4-BE49-F238E27FC236}">
                <a16:creationId xmlns="" xmlns:a16="http://schemas.microsoft.com/office/drawing/2014/main" id="{19D1207D-123F-4310-B998-5A3B651A00D3}"/>
              </a:ext>
            </a:extLst>
          </p:cNvPr>
          <p:cNvGrpSpPr/>
          <p:nvPr>
            <p:custDataLst>
              <p:tags r:id="rId29"/>
            </p:custDataLst>
          </p:nvPr>
        </p:nvGrpSpPr>
        <p:grpSpPr>
          <a:xfrm>
            <a:off x="7964924" y="3002281"/>
            <a:ext cx="3725221" cy="848652"/>
            <a:chOff x="8391629" y="3093819"/>
            <a:chExt cx="2942581" cy="670357"/>
          </a:xfrm>
        </p:grpSpPr>
        <p:sp>
          <p:nvSpPr>
            <p:cNvPr id="13" name="PA-椭圆 55">
              <a:extLst>
                <a:ext uri="{FF2B5EF4-FFF2-40B4-BE49-F238E27FC236}">
                  <a16:creationId xmlns="" xmlns:a16="http://schemas.microsoft.com/office/drawing/2014/main" id="{CDF1F9F5-30F8-4FE2-BF8A-D81F0CE436BC}"/>
                </a:ext>
              </a:extLst>
            </p:cNvPr>
            <p:cNvSpPr/>
            <p:nvPr>
              <p:custDataLst>
                <p:tags r:id="rId71"/>
              </p:custDataLst>
            </p:nvPr>
          </p:nvSpPr>
          <p:spPr>
            <a:xfrm flipH="1">
              <a:off x="8391629" y="3094175"/>
              <a:ext cx="670002" cy="670001"/>
            </a:xfrm>
            <a:prstGeom prst="ellipse">
              <a:avLst/>
            </a:prstGeom>
            <a:gradFill flip="none" rotWithShape="1">
              <a:gsLst>
                <a:gs pos="31000">
                  <a:srgbClr val="0E0932">
                    <a:alpha val="0"/>
                  </a:srgbClr>
                </a:gs>
                <a:gs pos="84000">
                  <a:srgbClr val="28C365">
                    <a:alpha val="27000"/>
                  </a:srgbClr>
                </a:gs>
              </a:gsLst>
              <a:path path="circle">
                <a:fillToRect l="50000" t="50000" r="50000" b="50000"/>
              </a:path>
              <a:tileRect/>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latin typeface="TTTGB Medium"/>
                  <a:ea typeface="TTTGB Medium"/>
                  <a:cs typeface="TTTGB Medium"/>
                  <a:sym typeface="TTTGB Medium"/>
                </a:defRPr>
              </a:pPr>
              <a:endParaRPr kumimoji="0" sz="1800" b="0" i="0" u="none" strike="noStrike" kern="1200" cap="none" spc="0" normalizeH="0" baseline="0" noProof="0">
                <a:ln>
                  <a:noFill/>
                </a:ln>
                <a:gradFill flip="none" rotWithShape="1">
                  <a:gsLst>
                    <a:gs pos="26000">
                      <a:srgbClr val="BDF2FF"/>
                    </a:gs>
                    <a:gs pos="0">
                      <a:schemeClr val="bg1"/>
                    </a:gs>
                    <a:gs pos="100000">
                      <a:srgbClr val="BDF2FF">
                        <a:alpha val="0"/>
                      </a:srgbClr>
                    </a:gs>
                  </a:gsLst>
                  <a:lin ang="5400000" scaled="1"/>
                  <a:tileRect/>
                </a:gradFill>
                <a:effectLst/>
                <a:uLnTx/>
                <a:uFillTx/>
                <a:ea typeface="TTTGB Medium"/>
                <a:sym typeface="TTTGB Medium"/>
              </a:endParaRPr>
            </a:p>
          </p:txBody>
        </p:sp>
        <p:sp>
          <p:nvSpPr>
            <p:cNvPr id="15" name="PA-任意多边形 157">
              <a:extLst>
                <a:ext uri="{FF2B5EF4-FFF2-40B4-BE49-F238E27FC236}">
                  <a16:creationId xmlns="" xmlns:a16="http://schemas.microsoft.com/office/drawing/2014/main" id="{31B8276E-3ABD-48E1-A45C-978AABA95472}"/>
                </a:ext>
              </a:extLst>
            </p:cNvPr>
            <p:cNvSpPr/>
            <p:nvPr>
              <p:custDataLst>
                <p:tags r:id="rId72"/>
              </p:custDataLst>
            </p:nvPr>
          </p:nvSpPr>
          <p:spPr>
            <a:xfrm flipH="1">
              <a:off x="8392615" y="3093819"/>
              <a:ext cx="667027" cy="666602"/>
            </a:xfrm>
            <a:custGeom>
              <a:avLst/>
              <a:gdLst/>
              <a:ahLst/>
              <a:cxnLst>
                <a:cxn ang="0">
                  <a:pos x="wd2" y="hd2"/>
                </a:cxn>
                <a:cxn ang="5400000">
                  <a:pos x="wd2" y="hd2"/>
                </a:cxn>
                <a:cxn ang="10800000">
                  <a:pos x="wd2" y="hd2"/>
                </a:cxn>
                <a:cxn ang="16200000">
                  <a:pos x="wd2" y="hd2"/>
                </a:cxn>
              </a:cxnLst>
              <a:rect l="0" t="0" r="r" b="b"/>
              <a:pathLst>
                <a:path w="21600" h="21600" extrusionOk="0">
                  <a:moveTo>
                    <a:pt x="10786" y="21600"/>
                  </a:moveTo>
                  <a:lnTo>
                    <a:pt x="10326" y="21586"/>
                  </a:lnTo>
                  <a:lnTo>
                    <a:pt x="9866" y="21559"/>
                  </a:lnTo>
                  <a:lnTo>
                    <a:pt x="9413" y="21511"/>
                  </a:lnTo>
                  <a:lnTo>
                    <a:pt x="8946" y="21449"/>
                  </a:lnTo>
                  <a:lnTo>
                    <a:pt x="8493" y="21353"/>
                  </a:lnTo>
                  <a:lnTo>
                    <a:pt x="8040" y="21243"/>
                  </a:lnTo>
                  <a:lnTo>
                    <a:pt x="7594" y="21126"/>
                  </a:lnTo>
                  <a:lnTo>
                    <a:pt x="7154" y="20975"/>
                  </a:lnTo>
                  <a:lnTo>
                    <a:pt x="6708" y="20796"/>
                  </a:lnTo>
                  <a:lnTo>
                    <a:pt x="6275" y="20618"/>
                  </a:lnTo>
                  <a:lnTo>
                    <a:pt x="5857" y="20411"/>
                  </a:lnTo>
                  <a:lnTo>
                    <a:pt x="5431" y="20185"/>
                  </a:lnTo>
                  <a:lnTo>
                    <a:pt x="5019" y="19931"/>
                  </a:lnTo>
                  <a:lnTo>
                    <a:pt x="4621" y="19663"/>
                  </a:lnTo>
                  <a:lnTo>
                    <a:pt x="4223" y="19367"/>
                  </a:lnTo>
                  <a:lnTo>
                    <a:pt x="3845" y="19065"/>
                  </a:lnTo>
                  <a:lnTo>
                    <a:pt x="3639" y="18879"/>
                  </a:lnTo>
                  <a:lnTo>
                    <a:pt x="3433" y="18701"/>
                  </a:lnTo>
                  <a:lnTo>
                    <a:pt x="3227" y="18502"/>
                  </a:lnTo>
                  <a:lnTo>
                    <a:pt x="3028" y="18309"/>
                  </a:lnTo>
                  <a:lnTo>
                    <a:pt x="2849" y="18117"/>
                  </a:lnTo>
                  <a:lnTo>
                    <a:pt x="2664" y="17911"/>
                  </a:lnTo>
                  <a:lnTo>
                    <a:pt x="2492" y="17705"/>
                  </a:lnTo>
                  <a:lnTo>
                    <a:pt x="2314" y="17498"/>
                  </a:lnTo>
                  <a:lnTo>
                    <a:pt x="2156" y="17279"/>
                  </a:lnTo>
                  <a:lnTo>
                    <a:pt x="2005" y="17066"/>
                  </a:lnTo>
                  <a:lnTo>
                    <a:pt x="1854" y="16846"/>
                  </a:lnTo>
                  <a:lnTo>
                    <a:pt x="1696" y="16619"/>
                  </a:lnTo>
                  <a:lnTo>
                    <a:pt x="1559" y="16406"/>
                  </a:lnTo>
                  <a:lnTo>
                    <a:pt x="1428" y="16173"/>
                  </a:lnTo>
                  <a:lnTo>
                    <a:pt x="1181" y="15712"/>
                  </a:lnTo>
                  <a:lnTo>
                    <a:pt x="954" y="15231"/>
                  </a:lnTo>
                  <a:lnTo>
                    <a:pt x="748" y="14744"/>
                  </a:lnTo>
                  <a:lnTo>
                    <a:pt x="577" y="14263"/>
                  </a:lnTo>
                  <a:lnTo>
                    <a:pt x="412" y="13761"/>
                  </a:lnTo>
                  <a:lnTo>
                    <a:pt x="282" y="13266"/>
                  </a:lnTo>
                  <a:lnTo>
                    <a:pt x="185" y="12751"/>
                  </a:lnTo>
                  <a:lnTo>
                    <a:pt x="96" y="12236"/>
                  </a:lnTo>
                  <a:lnTo>
                    <a:pt x="41" y="11727"/>
                  </a:lnTo>
                  <a:lnTo>
                    <a:pt x="14" y="11205"/>
                  </a:lnTo>
                  <a:lnTo>
                    <a:pt x="0" y="10683"/>
                  </a:lnTo>
                  <a:lnTo>
                    <a:pt x="21" y="10168"/>
                  </a:lnTo>
                  <a:lnTo>
                    <a:pt x="62" y="9646"/>
                  </a:lnTo>
                  <a:lnTo>
                    <a:pt x="130" y="9131"/>
                  </a:lnTo>
                  <a:lnTo>
                    <a:pt x="227" y="8615"/>
                  </a:lnTo>
                  <a:lnTo>
                    <a:pt x="343" y="8107"/>
                  </a:lnTo>
                  <a:lnTo>
                    <a:pt x="487" y="7598"/>
                  </a:lnTo>
                  <a:lnTo>
                    <a:pt x="652" y="7104"/>
                  </a:lnTo>
                  <a:lnTo>
                    <a:pt x="748" y="6856"/>
                  </a:lnTo>
                  <a:lnTo>
                    <a:pt x="845" y="6602"/>
                  </a:lnTo>
                  <a:lnTo>
                    <a:pt x="954" y="6369"/>
                  </a:lnTo>
                  <a:lnTo>
                    <a:pt x="1057" y="6115"/>
                  </a:lnTo>
                  <a:lnTo>
                    <a:pt x="1181" y="5881"/>
                  </a:lnTo>
                  <a:lnTo>
                    <a:pt x="1311" y="5640"/>
                  </a:lnTo>
                  <a:lnTo>
                    <a:pt x="1442" y="5414"/>
                  </a:lnTo>
                  <a:lnTo>
                    <a:pt x="1579" y="5173"/>
                  </a:lnTo>
                  <a:lnTo>
                    <a:pt x="1723" y="4947"/>
                  </a:lnTo>
                  <a:lnTo>
                    <a:pt x="2025" y="4493"/>
                  </a:lnTo>
                  <a:lnTo>
                    <a:pt x="2197" y="4273"/>
                  </a:lnTo>
                  <a:lnTo>
                    <a:pt x="2362" y="4060"/>
                  </a:lnTo>
                  <a:lnTo>
                    <a:pt x="2540" y="3840"/>
                  </a:lnTo>
                  <a:lnTo>
                    <a:pt x="2719" y="3641"/>
                  </a:lnTo>
                  <a:lnTo>
                    <a:pt x="2897" y="3435"/>
                  </a:lnTo>
                  <a:lnTo>
                    <a:pt x="3083" y="3236"/>
                  </a:lnTo>
                  <a:lnTo>
                    <a:pt x="3268" y="3050"/>
                  </a:lnTo>
                  <a:lnTo>
                    <a:pt x="3460" y="2872"/>
                  </a:lnTo>
                  <a:lnTo>
                    <a:pt x="3660" y="2686"/>
                  </a:lnTo>
                  <a:lnTo>
                    <a:pt x="3865" y="2515"/>
                  </a:lnTo>
                  <a:lnTo>
                    <a:pt x="4277" y="2185"/>
                  </a:lnTo>
                  <a:lnTo>
                    <a:pt x="4483" y="2027"/>
                  </a:lnTo>
                  <a:lnTo>
                    <a:pt x="4923" y="1731"/>
                  </a:lnTo>
                  <a:lnTo>
                    <a:pt x="5369" y="1450"/>
                  </a:lnTo>
                  <a:lnTo>
                    <a:pt x="5822" y="1202"/>
                  </a:lnTo>
                  <a:lnTo>
                    <a:pt x="6296" y="976"/>
                  </a:lnTo>
                  <a:lnTo>
                    <a:pt x="6783" y="769"/>
                  </a:lnTo>
                  <a:lnTo>
                    <a:pt x="7271" y="584"/>
                  </a:lnTo>
                  <a:lnTo>
                    <a:pt x="7532" y="495"/>
                  </a:lnTo>
                  <a:lnTo>
                    <a:pt x="7779" y="419"/>
                  </a:lnTo>
                  <a:lnTo>
                    <a:pt x="8287" y="295"/>
                  </a:lnTo>
                  <a:lnTo>
                    <a:pt x="8548" y="227"/>
                  </a:lnTo>
                  <a:lnTo>
                    <a:pt x="8809" y="172"/>
                  </a:lnTo>
                  <a:lnTo>
                    <a:pt x="9077" y="131"/>
                  </a:lnTo>
                  <a:lnTo>
                    <a:pt x="9338" y="96"/>
                  </a:lnTo>
                  <a:lnTo>
                    <a:pt x="9612" y="62"/>
                  </a:lnTo>
                  <a:lnTo>
                    <a:pt x="9880" y="34"/>
                  </a:lnTo>
                  <a:lnTo>
                    <a:pt x="10148" y="14"/>
                  </a:lnTo>
                  <a:lnTo>
                    <a:pt x="10409" y="0"/>
                  </a:lnTo>
                  <a:lnTo>
                    <a:pt x="11212" y="0"/>
                  </a:lnTo>
                  <a:lnTo>
                    <a:pt x="11480" y="14"/>
                  </a:lnTo>
                  <a:lnTo>
                    <a:pt x="11741" y="34"/>
                  </a:lnTo>
                  <a:lnTo>
                    <a:pt x="12015" y="62"/>
                  </a:lnTo>
                  <a:lnTo>
                    <a:pt x="12530" y="131"/>
                  </a:lnTo>
                  <a:lnTo>
                    <a:pt x="13052" y="227"/>
                  </a:lnTo>
                  <a:lnTo>
                    <a:pt x="13560" y="344"/>
                  </a:lnTo>
                  <a:lnTo>
                    <a:pt x="14068" y="495"/>
                  </a:lnTo>
                  <a:lnTo>
                    <a:pt x="14569" y="673"/>
                  </a:lnTo>
                  <a:lnTo>
                    <a:pt x="15050" y="866"/>
                  </a:lnTo>
                  <a:lnTo>
                    <a:pt x="15531" y="1085"/>
                  </a:lnTo>
                  <a:lnTo>
                    <a:pt x="15764" y="1202"/>
                  </a:lnTo>
                  <a:lnTo>
                    <a:pt x="16231" y="1463"/>
                  </a:lnTo>
                  <a:lnTo>
                    <a:pt x="16457" y="1594"/>
                  </a:lnTo>
                  <a:lnTo>
                    <a:pt x="16677" y="1731"/>
                  </a:lnTo>
                  <a:lnTo>
                    <a:pt x="16904" y="1882"/>
                  </a:lnTo>
                  <a:lnTo>
                    <a:pt x="17117" y="2034"/>
                  </a:lnTo>
                  <a:lnTo>
                    <a:pt x="17336" y="2198"/>
                  </a:lnTo>
                  <a:lnTo>
                    <a:pt x="17542" y="2363"/>
                  </a:lnTo>
                  <a:lnTo>
                    <a:pt x="17755" y="2535"/>
                  </a:lnTo>
                  <a:lnTo>
                    <a:pt x="17961" y="2721"/>
                  </a:lnTo>
                  <a:lnTo>
                    <a:pt x="18160" y="2892"/>
                  </a:lnTo>
                  <a:lnTo>
                    <a:pt x="18352" y="3078"/>
                  </a:lnTo>
                  <a:lnTo>
                    <a:pt x="18723" y="3463"/>
                  </a:lnTo>
                  <a:lnTo>
                    <a:pt x="18909" y="3662"/>
                  </a:lnTo>
                  <a:lnTo>
                    <a:pt x="19080" y="3854"/>
                  </a:lnTo>
                  <a:lnTo>
                    <a:pt x="19238" y="4060"/>
                  </a:lnTo>
                  <a:lnTo>
                    <a:pt x="19568" y="4479"/>
                  </a:lnTo>
                  <a:lnTo>
                    <a:pt x="19856" y="4912"/>
                  </a:lnTo>
                  <a:lnTo>
                    <a:pt x="20138" y="5373"/>
                  </a:lnTo>
                  <a:lnTo>
                    <a:pt x="20385" y="5826"/>
                  </a:lnTo>
                  <a:lnTo>
                    <a:pt x="20625" y="6300"/>
                  </a:lnTo>
                  <a:lnTo>
                    <a:pt x="20831" y="6781"/>
                  </a:lnTo>
                  <a:lnTo>
                    <a:pt x="21016" y="7276"/>
                  </a:lnTo>
                  <a:lnTo>
                    <a:pt x="21092" y="7523"/>
                  </a:lnTo>
                  <a:lnTo>
                    <a:pt x="21167" y="7784"/>
                  </a:lnTo>
                  <a:lnTo>
                    <a:pt x="21243" y="8031"/>
                  </a:lnTo>
                  <a:lnTo>
                    <a:pt x="21305" y="8292"/>
                  </a:lnTo>
                  <a:lnTo>
                    <a:pt x="21415" y="8815"/>
                  </a:lnTo>
                  <a:lnTo>
                    <a:pt x="21463" y="9076"/>
                  </a:lnTo>
                  <a:lnTo>
                    <a:pt x="21504" y="9344"/>
                  </a:lnTo>
                  <a:lnTo>
                    <a:pt x="21538" y="9611"/>
                  </a:lnTo>
                  <a:lnTo>
                    <a:pt x="21559" y="9873"/>
                  </a:lnTo>
                  <a:lnTo>
                    <a:pt x="21579" y="10147"/>
                  </a:lnTo>
                  <a:lnTo>
                    <a:pt x="21586" y="10415"/>
                  </a:lnTo>
                  <a:lnTo>
                    <a:pt x="21600" y="10683"/>
                  </a:lnTo>
                  <a:lnTo>
                    <a:pt x="21600" y="10958"/>
                  </a:lnTo>
                  <a:lnTo>
                    <a:pt x="21586" y="11219"/>
                  </a:lnTo>
                  <a:lnTo>
                    <a:pt x="21579" y="11487"/>
                  </a:lnTo>
                  <a:lnTo>
                    <a:pt x="21538" y="12009"/>
                  </a:lnTo>
                  <a:lnTo>
                    <a:pt x="21504" y="12277"/>
                  </a:lnTo>
                  <a:lnTo>
                    <a:pt x="21463" y="12538"/>
                  </a:lnTo>
                  <a:lnTo>
                    <a:pt x="21360" y="13060"/>
                  </a:lnTo>
                  <a:lnTo>
                    <a:pt x="21243" y="13569"/>
                  </a:lnTo>
                  <a:lnTo>
                    <a:pt x="21099" y="14063"/>
                  </a:lnTo>
                  <a:lnTo>
                    <a:pt x="20927" y="14565"/>
                  </a:lnTo>
                  <a:lnTo>
                    <a:pt x="20735" y="15053"/>
                  </a:lnTo>
                  <a:lnTo>
                    <a:pt x="20508" y="15534"/>
                  </a:lnTo>
                  <a:lnTo>
                    <a:pt x="20385" y="15767"/>
                  </a:lnTo>
                  <a:lnTo>
                    <a:pt x="20268" y="16001"/>
                  </a:lnTo>
                  <a:lnTo>
                    <a:pt x="20138" y="16227"/>
                  </a:lnTo>
                  <a:lnTo>
                    <a:pt x="20000" y="16454"/>
                  </a:lnTo>
                  <a:lnTo>
                    <a:pt x="19856" y="16688"/>
                  </a:lnTo>
                  <a:lnTo>
                    <a:pt x="19705" y="16901"/>
                  </a:lnTo>
                  <a:lnTo>
                    <a:pt x="19554" y="17127"/>
                  </a:lnTo>
                  <a:lnTo>
                    <a:pt x="19389" y="17334"/>
                  </a:lnTo>
                  <a:lnTo>
                    <a:pt x="19231" y="17553"/>
                  </a:lnTo>
                  <a:lnTo>
                    <a:pt x="19060" y="17760"/>
                  </a:lnTo>
                  <a:lnTo>
                    <a:pt x="18854" y="17993"/>
                  </a:lnTo>
                  <a:lnTo>
                    <a:pt x="18648" y="18220"/>
                  </a:lnTo>
                  <a:lnTo>
                    <a:pt x="18215" y="18653"/>
                  </a:lnTo>
                  <a:lnTo>
                    <a:pt x="17995" y="18859"/>
                  </a:lnTo>
                  <a:lnTo>
                    <a:pt x="17769" y="19058"/>
                  </a:lnTo>
                  <a:lnTo>
                    <a:pt x="17529" y="19250"/>
                  </a:lnTo>
                  <a:lnTo>
                    <a:pt x="17302" y="19422"/>
                  </a:lnTo>
                  <a:lnTo>
                    <a:pt x="17055" y="19608"/>
                  </a:lnTo>
                  <a:lnTo>
                    <a:pt x="16814" y="19773"/>
                  </a:lnTo>
                  <a:lnTo>
                    <a:pt x="16567" y="19931"/>
                  </a:lnTo>
                  <a:lnTo>
                    <a:pt x="16320" y="20082"/>
                  </a:lnTo>
                  <a:lnTo>
                    <a:pt x="16059" y="20233"/>
                  </a:lnTo>
                  <a:lnTo>
                    <a:pt x="15798" y="20377"/>
                  </a:lnTo>
                  <a:lnTo>
                    <a:pt x="15537" y="20508"/>
                  </a:lnTo>
                  <a:lnTo>
                    <a:pt x="15283" y="20624"/>
                  </a:lnTo>
                  <a:lnTo>
                    <a:pt x="15009" y="20748"/>
                  </a:lnTo>
                  <a:lnTo>
                    <a:pt x="14741" y="20851"/>
                  </a:lnTo>
                  <a:lnTo>
                    <a:pt x="14466" y="20961"/>
                  </a:lnTo>
                  <a:lnTo>
                    <a:pt x="14199" y="21057"/>
                  </a:lnTo>
                  <a:lnTo>
                    <a:pt x="13917" y="21147"/>
                  </a:lnTo>
                  <a:lnTo>
                    <a:pt x="13649" y="21222"/>
                  </a:lnTo>
                  <a:lnTo>
                    <a:pt x="13368" y="21298"/>
                  </a:lnTo>
                  <a:lnTo>
                    <a:pt x="13086" y="21360"/>
                  </a:lnTo>
                  <a:lnTo>
                    <a:pt x="12805" y="21415"/>
                  </a:lnTo>
                  <a:lnTo>
                    <a:pt x="12510" y="21463"/>
                  </a:lnTo>
                  <a:lnTo>
                    <a:pt x="12228" y="21504"/>
                  </a:lnTo>
                  <a:lnTo>
                    <a:pt x="11933" y="21538"/>
                  </a:lnTo>
                  <a:lnTo>
                    <a:pt x="11658" y="21566"/>
                  </a:lnTo>
                  <a:lnTo>
                    <a:pt x="11363" y="21586"/>
                  </a:lnTo>
                  <a:lnTo>
                    <a:pt x="11082" y="21600"/>
                  </a:lnTo>
                  <a:lnTo>
                    <a:pt x="10786" y="21600"/>
                  </a:lnTo>
                  <a:close/>
                  <a:moveTo>
                    <a:pt x="10821" y="282"/>
                  </a:moveTo>
                  <a:lnTo>
                    <a:pt x="10354" y="295"/>
                  </a:lnTo>
                  <a:lnTo>
                    <a:pt x="9901" y="323"/>
                  </a:lnTo>
                  <a:lnTo>
                    <a:pt x="9386" y="378"/>
                  </a:lnTo>
                  <a:lnTo>
                    <a:pt x="8864" y="453"/>
                  </a:lnTo>
                  <a:lnTo>
                    <a:pt x="8356" y="563"/>
                  </a:lnTo>
                  <a:lnTo>
                    <a:pt x="7855" y="694"/>
                  </a:lnTo>
                  <a:lnTo>
                    <a:pt x="7367" y="852"/>
                  </a:lnTo>
                  <a:lnTo>
                    <a:pt x="6893" y="1031"/>
                  </a:lnTo>
                  <a:lnTo>
                    <a:pt x="6420" y="1237"/>
                  </a:lnTo>
                  <a:lnTo>
                    <a:pt x="5960" y="1450"/>
                  </a:lnTo>
                  <a:lnTo>
                    <a:pt x="5506" y="1697"/>
                  </a:lnTo>
                  <a:lnTo>
                    <a:pt x="5074" y="1972"/>
                  </a:lnTo>
                  <a:lnTo>
                    <a:pt x="4655" y="2260"/>
                  </a:lnTo>
                  <a:lnTo>
                    <a:pt x="4243" y="2576"/>
                  </a:lnTo>
                  <a:lnTo>
                    <a:pt x="3852" y="2899"/>
                  </a:lnTo>
                  <a:lnTo>
                    <a:pt x="3474" y="3256"/>
                  </a:lnTo>
                  <a:lnTo>
                    <a:pt x="3103" y="3627"/>
                  </a:lnTo>
                  <a:lnTo>
                    <a:pt x="2760" y="4026"/>
                  </a:lnTo>
                  <a:lnTo>
                    <a:pt x="2588" y="4232"/>
                  </a:lnTo>
                  <a:lnTo>
                    <a:pt x="2424" y="4452"/>
                  </a:lnTo>
                  <a:lnTo>
                    <a:pt x="2259" y="4665"/>
                  </a:lnTo>
                  <a:lnTo>
                    <a:pt x="2108" y="4885"/>
                  </a:lnTo>
                  <a:lnTo>
                    <a:pt x="1957" y="5098"/>
                  </a:lnTo>
                  <a:lnTo>
                    <a:pt x="1819" y="5324"/>
                  </a:lnTo>
                  <a:lnTo>
                    <a:pt x="1689" y="5551"/>
                  </a:lnTo>
                  <a:lnTo>
                    <a:pt x="1559" y="5785"/>
                  </a:lnTo>
                  <a:lnTo>
                    <a:pt x="1442" y="6011"/>
                  </a:lnTo>
                  <a:lnTo>
                    <a:pt x="1318" y="6245"/>
                  </a:lnTo>
                  <a:lnTo>
                    <a:pt x="1105" y="6726"/>
                  </a:lnTo>
                  <a:lnTo>
                    <a:pt x="920" y="7200"/>
                  </a:lnTo>
                  <a:lnTo>
                    <a:pt x="755" y="7688"/>
                  </a:lnTo>
                  <a:lnTo>
                    <a:pt x="618" y="8176"/>
                  </a:lnTo>
                  <a:lnTo>
                    <a:pt x="508" y="8670"/>
                  </a:lnTo>
                  <a:lnTo>
                    <a:pt x="412" y="9172"/>
                  </a:lnTo>
                  <a:lnTo>
                    <a:pt x="343" y="9680"/>
                  </a:lnTo>
                  <a:lnTo>
                    <a:pt x="302" y="10175"/>
                  </a:lnTo>
                  <a:lnTo>
                    <a:pt x="295" y="10683"/>
                  </a:lnTo>
                  <a:lnTo>
                    <a:pt x="302" y="11198"/>
                  </a:lnTo>
                  <a:lnTo>
                    <a:pt x="323" y="11693"/>
                  </a:lnTo>
                  <a:lnTo>
                    <a:pt x="378" y="12202"/>
                  </a:lnTo>
                  <a:lnTo>
                    <a:pt x="467" y="12703"/>
                  </a:lnTo>
                  <a:lnTo>
                    <a:pt x="563" y="13198"/>
                  </a:lnTo>
                  <a:lnTo>
                    <a:pt x="693" y="13685"/>
                  </a:lnTo>
                  <a:lnTo>
                    <a:pt x="845" y="14173"/>
                  </a:lnTo>
                  <a:lnTo>
                    <a:pt x="1016" y="14647"/>
                  </a:lnTo>
                  <a:lnTo>
                    <a:pt x="1215" y="15115"/>
                  </a:lnTo>
                  <a:lnTo>
                    <a:pt x="1428" y="15582"/>
                  </a:lnTo>
                  <a:lnTo>
                    <a:pt x="1675" y="16021"/>
                  </a:lnTo>
                  <a:lnTo>
                    <a:pt x="1950" y="16468"/>
                  </a:lnTo>
                  <a:lnTo>
                    <a:pt x="2231" y="16901"/>
                  </a:lnTo>
                  <a:lnTo>
                    <a:pt x="2382" y="17107"/>
                  </a:lnTo>
                  <a:lnTo>
                    <a:pt x="2540" y="17313"/>
                  </a:lnTo>
                  <a:lnTo>
                    <a:pt x="2705" y="17519"/>
                  </a:lnTo>
                  <a:lnTo>
                    <a:pt x="2877" y="17725"/>
                  </a:lnTo>
                  <a:lnTo>
                    <a:pt x="3062" y="17918"/>
                  </a:lnTo>
                  <a:lnTo>
                    <a:pt x="3234" y="18117"/>
                  </a:lnTo>
                  <a:lnTo>
                    <a:pt x="3433" y="18295"/>
                  </a:lnTo>
                  <a:lnTo>
                    <a:pt x="3817" y="18666"/>
                  </a:lnTo>
                  <a:lnTo>
                    <a:pt x="4023" y="18852"/>
                  </a:lnTo>
                  <a:lnTo>
                    <a:pt x="4229" y="19010"/>
                  </a:lnTo>
                  <a:lnTo>
                    <a:pt x="4449" y="19189"/>
                  </a:lnTo>
                  <a:lnTo>
                    <a:pt x="4662" y="19340"/>
                  </a:lnTo>
                  <a:lnTo>
                    <a:pt x="4882" y="19498"/>
                  </a:lnTo>
                  <a:lnTo>
                    <a:pt x="5108" y="19642"/>
                  </a:lnTo>
                  <a:lnTo>
                    <a:pt x="5321" y="19779"/>
                  </a:lnTo>
                  <a:lnTo>
                    <a:pt x="5554" y="19924"/>
                  </a:lnTo>
                  <a:lnTo>
                    <a:pt x="5781" y="20040"/>
                  </a:lnTo>
                  <a:lnTo>
                    <a:pt x="6014" y="20171"/>
                  </a:lnTo>
                  <a:lnTo>
                    <a:pt x="6241" y="20281"/>
                  </a:lnTo>
                  <a:lnTo>
                    <a:pt x="6722" y="20494"/>
                  </a:lnTo>
                  <a:lnTo>
                    <a:pt x="7195" y="20679"/>
                  </a:lnTo>
                  <a:lnTo>
                    <a:pt x="7683" y="20844"/>
                  </a:lnTo>
                  <a:lnTo>
                    <a:pt x="8184" y="20982"/>
                  </a:lnTo>
                  <a:lnTo>
                    <a:pt x="8678" y="21105"/>
                  </a:lnTo>
                  <a:lnTo>
                    <a:pt x="9180" y="21188"/>
                  </a:lnTo>
                  <a:lnTo>
                    <a:pt x="9674" y="21256"/>
                  </a:lnTo>
                  <a:lnTo>
                    <a:pt x="10182" y="21298"/>
                  </a:lnTo>
                  <a:lnTo>
                    <a:pt x="10683" y="21305"/>
                  </a:lnTo>
                  <a:lnTo>
                    <a:pt x="11191" y="21305"/>
                  </a:lnTo>
                  <a:lnTo>
                    <a:pt x="11699" y="21277"/>
                  </a:lnTo>
                  <a:lnTo>
                    <a:pt x="12194" y="21222"/>
                  </a:lnTo>
                  <a:lnTo>
                    <a:pt x="12695" y="21147"/>
                  </a:lnTo>
                  <a:lnTo>
                    <a:pt x="13189" y="21037"/>
                  </a:lnTo>
                  <a:lnTo>
                    <a:pt x="13677" y="20906"/>
                  </a:lnTo>
                  <a:lnTo>
                    <a:pt x="14164" y="20769"/>
                  </a:lnTo>
                  <a:lnTo>
                    <a:pt x="14645" y="20583"/>
                  </a:lnTo>
                  <a:lnTo>
                    <a:pt x="15105" y="20384"/>
                  </a:lnTo>
                  <a:lnTo>
                    <a:pt x="15572" y="20171"/>
                  </a:lnTo>
                  <a:lnTo>
                    <a:pt x="16025" y="19924"/>
                  </a:lnTo>
                  <a:lnTo>
                    <a:pt x="16471" y="19663"/>
                  </a:lnTo>
                  <a:lnTo>
                    <a:pt x="16890" y="19367"/>
                  </a:lnTo>
                  <a:lnTo>
                    <a:pt x="17110" y="19216"/>
                  </a:lnTo>
                  <a:lnTo>
                    <a:pt x="17316" y="19058"/>
                  </a:lnTo>
                  <a:lnTo>
                    <a:pt x="17522" y="18893"/>
                  </a:lnTo>
                  <a:lnTo>
                    <a:pt x="17714" y="18721"/>
                  </a:lnTo>
                  <a:lnTo>
                    <a:pt x="17913" y="18550"/>
                  </a:lnTo>
                  <a:lnTo>
                    <a:pt x="18298" y="18179"/>
                  </a:lnTo>
                  <a:lnTo>
                    <a:pt x="18483" y="17986"/>
                  </a:lnTo>
                  <a:lnTo>
                    <a:pt x="18655" y="17780"/>
                  </a:lnTo>
                  <a:lnTo>
                    <a:pt x="18840" y="17574"/>
                  </a:lnTo>
                  <a:lnTo>
                    <a:pt x="19163" y="17169"/>
                  </a:lnTo>
                  <a:lnTo>
                    <a:pt x="19465" y="16736"/>
                  </a:lnTo>
                  <a:lnTo>
                    <a:pt x="19760" y="16303"/>
                  </a:lnTo>
                  <a:lnTo>
                    <a:pt x="20021" y="15863"/>
                  </a:lnTo>
                  <a:lnTo>
                    <a:pt x="20261" y="15410"/>
                  </a:lnTo>
                  <a:lnTo>
                    <a:pt x="20467" y="14943"/>
                  </a:lnTo>
                  <a:lnTo>
                    <a:pt x="20659" y="14462"/>
                  </a:lnTo>
                  <a:lnTo>
                    <a:pt x="20824" y="13981"/>
                  </a:lnTo>
                  <a:lnTo>
                    <a:pt x="20961" y="13493"/>
                  </a:lnTo>
                  <a:lnTo>
                    <a:pt x="21078" y="12992"/>
                  </a:lnTo>
                  <a:lnTo>
                    <a:pt x="21181" y="12497"/>
                  </a:lnTo>
                  <a:lnTo>
                    <a:pt x="21243" y="11989"/>
                  </a:lnTo>
                  <a:lnTo>
                    <a:pt x="21298" y="11466"/>
                  </a:lnTo>
                  <a:lnTo>
                    <a:pt x="21305" y="10944"/>
                  </a:lnTo>
                  <a:lnTo>
                    <a:pt x="21305" y="10429"/>
                  </a:lnTo>
                  <a:lnTo>
                    <a:pt x="21277" y="9907"/>
                  </a:lnTo>
                  <a:lnTo>
                    <a:pt x="21209" y="9378"/>
                  </a:lnTo>
                  <a:lnTo>
                    <a:pt x="21133" y="8869"/>
                  </a:lnTo>
                  <a:lnTo>
                    <a:pt x="21023" y="8361"/>
                  </a:lnTo>
                  <a:lnTo>
                    <a:pt x="20900" y="7860"/>
                  </a:lnTo>
                  <a:lnTo>
                    <a:pt x="20742" y="7372"/>
                  </a:lnTo>
                  <a:lnTo>
                    <a:pt x="20563" y="6884"/>
                  </a:lnTo>
                  <a:lnTo>
                    <a:pt x="20364" y="6424"/>
                  </a:lnTo>
                  <a:lnTo>
                    <a:pt x="20138" y="5956"/>
                  </a:lnTo>
                  <a:lnTo>
                    <a:pt x="19890" y="5510"/>
                  </a:lnTo>
                  <a:lnTo>
                    <a:pt x="19623" y="5077"/>
                  </a:lnTo>
                  <a:lnTo>
                    <a:pt x="19341" y="4658"/>
                  </a:lnTo>
                  <a:lnTo>
                    <a:pt x="19025" y="4246"/>
                  </a:lnTo>
                  <a:lnTo>
                    <a:pt x="18689" y="3840"/>
                  </a:lnTo>
                  <a:lnTo>
                    <a:pt x="18346" y="3463"/>
                  </a:lnTo>
                  <a:lnTo>
                    <a:pt x="17961" y="3105"/>
                  </a:lnTo>
                  <a:lnTo>
                    <a:pt x="17577" y="2762"/>
                  </a:lnTo>
                  <a:lnTo>
                    <a:pt x="17206" y="2460"/>
                  </a:lnTo>
                  <a:lnTo>
                    <a:pt x="16835" y="2185"/>
                  </a:lnTo>
                  <a:lnTo>
                    <a:pt x="16451" y="1931"/>
                  </a:lnTo>
                  <a:lnTo>
                    <a:pt x="16059" y="1690"/>
                  </a:lnTo>
                  <a:lnTo>
                    <a:pt x="15661" y="1470"/>
                  </a:lnTo>
                  <a:lnTo>
                    <a:pt x="15249" y="1264"/>
                  </a:lnTo>
                  <a:lnTo>
                    <a:pt x="14823" y="1085"/>
                  </a:lnTo>
                  <a:lnTo>
                    <a:pt x="14405" y="907"/>
                  </a:lnTo>
                  <a:lnTo>
                    <a:pt x="13972" y="769"/>
                  </a:lnTo>
                  <a:lnTo>
                    <a:pt x="13539" y="639"/>
                  </a:lnTo>
                  <a:lnTo>
                    <a:pt x="13093" y="529"/>
                  </a:lnTo>
                  <a:lnTo>
                    <a:pt x="12654" y="447"/>
                  </a:lnTo>
                  <a:lnTo>
                    <a:pt x="12194" y="371"/>
                  </a:lnTo>
                  <a:lnTo>
                    <a:pt x="11741" y="323"/>
                  </a:lnTo>
                  <a:lnTo>
                    <a:pt x="11274" y="295"/>
                  </a:lnTo>
                  <a:lnTo>
                    <a:pt x="10821" y="282"/>
                  </a:lnTo>
                  <a:close/>
                </a:path>
              </a:pathLst>
            </a:custGeom>
            <a:solidFill>
              <a:srgbClr val="28C36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latin typeface="TTTGB Medium"/>
                  <a:ea typeface="TTTGB Medium"/>
                  <a:cs typeface="TTTGB Medium"/>
                  <a:sym typeface="TTTGB Medium"/>
                </a:defRPr>
              </a:pPr>
              <a:endParaRPr kumimoji="0" sz="1800" b="0" i="0" u="none" strike="noStrike" kern="1200" cap="none" spc="0" normalizeH="0" baseline="0" noProof="0">
                <a:ln>
                  <a:noFill/>
                </a:ln>
                <a:gradFill flip="none" rotWithShape="1">
                  <a:gsLst>
                    <a:gs pos="26000">
                      <a:srgbClr val="BDF2FF"/>
                    </a:gs>
                    <a:gs pos="0">
                      <a:schemeClr val="bg1"/>
                    </a:gs>
                    <a:gs pos="100000">
                      <a:srgbClr val="BDF2FF">
                        <a:alpha val="0"/>
                      </a:srgbClr>
                    </a:gs>
                  </a:gsLst>
                  <a:lin ang="5400000" scaled="1"/>
                  <a:tileRect/>
                </a:gradFill>
                <a:effectLst/>
                <a:uLnTx/>
                <a:uFillTx/>
                <a:ea typeface="TTTGB Medium"/>
                <a:sym typeface="TTTGB Medium"/>
              </a:endParaRPr>
            </a:p>
          </p:txBody>
        </p:sp>
        <p:sp>
          <p:nvSpPr>
            <p:cNvPr id="16" name="PA-任意多边形 158">
              <a:extLst>
                <a:ext uri="{FF2B5EF4-FFF2-40B4-BE49-F238E27FC236}">
                  <a16:creationId xmlns="" xmlns:a16="http://schemas.microsoft.com/office/drawing/2014/main" id="{A1734312-1DDF-49A1-AC47-E6018188F806}"/>
                </a:ext>
              </a:extLst>
            </p:cNvPr>
            <p:cNvSpPr/>
            <p:nvPr>
              <p:custDataLst>
                <p:tags r:id="rId73"/>
              </p:custDataLst>
            </p:nvPr>
          </p:nvSpPr>
          <p:spPr>
            <a:xfrm flipH="1">
              <a:off x="8480816" y="3201951"/>
              <a:ext cx="435921" cy="470692"/>
            </a:xfrm>
            <a:custGeom>
              <a:avLst/>
              <a:gdLst/>
              <a:ahLst/>
              <a:cxnLst>
                <a:cxn ang="0">
                  <a:pos x="wd2" y="hd2"/>
                </a:cxn>
                <a:cxn ang="5400000">
                  <a:pos x="wd2" y="hd2"/>
                </a:cxn>
                <a:cxn ang="10800000">
                  <a:pos x="wd2" y="hd2"/>
                </a:cxn>
                <a:cxn ang="16200000">
                  <a:pos x="wd2" y="hd2"/>
                </a:cxn>
              </a:cxnLst>
              <a:rect l="0" t="0" r="r" b="b"/>
              <a:pathLst>
                <a:path w="21600" h="21600" extrusionOk="0">
                  <a:moveTo>
                    <a:pt x="9430" y="21600"/>
                  </a:moveTo>
                  <a:lnTo>
                    <a:pt x="8905" y="21581"/>
                  </a:lnTo>
                  <a:lnTo>
                    <a:pt x="8390" y="21551"/>
                  </a:lnTo>
                  <a:lnTo>
                    <a:pt x="7876" y="21503"/>
                  </a:lnTo>
                  <a:lnTo>
                    <a:pt x="7361" y="21425"/>
                  </a:lnTo>
                  <a:lnTo>
                    <a:pt x="6867" y="21337"/>
                  </a:lnTo>
                  <a:lnTo>
                    <a:pt x="6353" y="21230"/>
                  </a:lnTo>
                  <a:lnTo>
                    <a:pt x="5880" y="21094"/>
                  </a:lnTo>
                  <a:lnTo>
                    <a:pt x="5376" y="20948"/>
                  </a:lnTo>
                  <a:lnTo>
                    <a:pt x="4904" y="20783"/>
                  </a:lnTo>
                  <a:lnTo>
                    <a:pt x="4431" y="20589"/>
                  </a:lnTo>
                  <a:lnTo>
                    <a:pt x="3969" y="20384"/>
                  </a:lnTo>
                  <a:lnTo>
                    <a:pt x="3507" y="20151"/>
                  </a:lnTo>
                  <a:lnTo>
                    <a:pt x="3066" y="19908"/>
                  </a:lnTo>
                  <a:lnTo>
                    <a:pt x="2636" y="19645"/>
                  </a:lnTo>
                  <a:lnTo>
                    <a:pt x="2205" y="19373"/>
                  </a:lnTo>
                  <a:lnTo>
                    <a:pt x="1785" y="19062"/>
                  </a:lnTo>
                  <a:lnTo>
                    <a:pt x="336" y="20676"/>
                  </a:lnTo>
                  <a:lnTo>
                    <a:pt x="0" y="20414"/>
                  </a:lnTo>
                  <a:lnTo>
                    <a:pt x="1743" y="18498"/>
                  </a:lnTo>
                  <a:lnTo>
                    <a:pt x="1901" y="18634"/>
                  </a:lnTo>
                  <a:lnTo>
                    <a:pt x="2363" y="18974"/>
                  </a:lnTo>
                  <a:lnTo>
                    <a:pt x="2835" y="19285"/>
                  </a:lnTo>
                  <a:lnTo>
                    <a:pt x="3308" y="19577"/>
                  </a:lnTo>
                  <a:lnTo>
                    <a:pt x="3812" y="19849"/>
                  </a:lnTo>
                  <a:lnTo>
                    <a:pt x="4316" y="20093"/>
                  </a:lnTo>
                  <a:lnTo>
                    <a:pt x="4830" y="20307"/>
                  </a:lnTo>
                  <a:lnTo>
                    <a:pt x="5366" y="20511"/>
                  </a:lnTo>
                  <a:lnTo>
                    <a:pt x="5912" y="20676"/>
                  </a:lnTo>
                  <a:lnTo>
                    <a:pt x="6458" y="20832"/>
                  </a:lnTo>
                  <a:lnTo>
                    <a:pt x="7004" y="20948"/>
                  </a:lnTo>
                  <a:lnTo>
                    <a:pt x="7561" y="21046"/>
                  </a:lnTo>
                  <a:lnTo>
                    <a:pt x="8128" y="21123"/>
                  </a:lnTo>
                  <a:lnTo>
                    <a:pt x="8705" y="21162"/>
                  </a:lnTo>
                  <a:lnTo>
                    <a:pt x="9283" y="21182"/>
                  </a:lnTo>
                  <a:lnTo>
                    <a:pt x="9860" y="21182"/>
                  </a:lnTo>
                  <a:lnTo>
                    <a:pt x="10448" y="21153"/>
                  </a:lnTo>
                  <a:lnTo>
                    <a:pt x="11026" y="21094"/>
                  </a:lnTo>
                  <a:lnTo>
                    <a:pt x="11603" y="20997"/>
                  </a:lnTo>
                  <a:lnTo>
                    <a:pt x="12160" y="20890"/>
                  </a:lnTo>
                  <a:lnTo>
                    <a:pt x="12727" y="20754"/>
                  </a:lnTo>
                  <a:lnTo>
                    <a:pt x="13273" y="20598"/>
                  </a:lnTo>
                  <a:lnTo>
                    <a:pt x="13808" y="20414"/>
                  </a:lnTo>
                  <a:lnTo>
                    <a:pt x="14333" y="20200"/>
                  </a:lnTo>
                  <a:lnTo>
                    <a:pt x="14848" y="19966"/>
                  </a:lnTo>
                  <a:lnTo>
                    <a:pt x="15342" y="19723"/>
                  </a:lnTo>
                  <a:lnTo>
                    <a:pt x="15825" y="19451"/>
                  </a:lnTo>
                  <a:lnTo>
                    <a:pt x="16308" y="19139"/>
                  </a:lnTo>
                  <a:lnTo>
                    <a:pt x="16749" y="18819"/>
                  </a:lnTo>
                  <a:lnTo>
                    <a:pt x="17200" y="18488"/>
                  </a:lnTo>
                  <a:lnTo>
                    <a:pt x="17610" y="18118"/>
                  </a:lnTo>
                  <a:lnTo>
                    <a:pt x="18019" y="17729"/>
                  </a:lnTo>
                  <a:lnTo>
                    <a:pt x="18408" y="17321"/>
                  </a:lnTo>
                  <a:lnTo>
                    <a:pt x="18786" y="16893"/>
                  </a:lnTo>
                  <a:lnTo>
                    <a:pt x="19132" y="16446"/>
                  </a:lnTo>
                  <a:lnTo>
                    <a:pt x="19447" y="15988"/>
                  </a:lnTo>
                  <a:lnTo>
                    <a:pt x="19741" y="15512"/>
                  </a:lnTo>
                  <a:lnTo>
                    <a:pt x="20014" y="15035"/>
                  </a:lnTo>
                  <a:lnTo>
                    <a:pt x="20245" y="14549"/>
                  </a:lnTo>
                  <a:lnTo>
                    <a:pt x="20455" y="14053"/>
                  </a:lnTo>
                  <a:lnTo>
                    <a:pt x="20634" y="13547"/>
                  </a:lnTo>
                  <a:lnTo>
                    <a:pt x="20791" y="13042"/>
                  </a:lnTo>
                  <a:lnTo>
                    <a:pt x="20917" y="12536"/>
                  </a:lnTo>
                  <a:lnTo>
                    <a:pt x="21022" y="12021"/>
                  </a:lnTo>
                  <a:lnTo>
                    <a:pt x="21085" y="11495"/>
                  </a:lnTo>
                  <a:lnTo>
                    <a:pt x="21138" y="10970"/>
                  </a:lnTo>
                  <a:lnTo>
                    <a:pt x="21148" y="10455"/>
                  </a:lnTo>
                  <a:lnTo>
                    <a:pt x="21148" y="9930"/>
                  </a:lnTo>
                  <a:lnTo>
                    <a:pt x="21117" y="9414"/>
                  </a:lnTo>
                  <a:lnTo>
                    <a:pt x="21054" y="8889"/>
                  </a:lnTo>
                  <a:lnTo>
                    <a:pt x="20970" y="8383"/>
                  </a:lnTo>
                  <a:lnTo>
                    <a:pt x="20854" y="7858"/>
                  </a:lnTo>
                  <a:lnTo>
                    <a:pt x="20707" y="7372"/>
                  </a:lnTo>
                  <a:lnTo>
                    <a:pt x="20539" y="6866"/>
                  </a:lnTo>
                  <a:lnTo>
                    <a:pt x="20340" y="6380"/>
                  </a:lnTo>
                  <a:lnTo>
                    <a:pt x="20130" y="5884"/>
                  </a:lnTo>
                  <a:lnTo>
                    <a:pt x="19878" y="5407"/>
                  </a:lnTo>
                  <a:lnTo>
                    <a:pt x="19615" y="4950"/>
                  </a:lnTo>
                  <a:lnTo>
                    <a:pt x="19311" y="4493"/>
                  </a:lnTo>
                  <a:lnTo>
                    <a:pt x="18985" y="4046"/>
                  </a:lnTo>
                  <a:lnTo>
                    <a:pt x="18639" y="3618"/>
                  </a:lnTo>
                  <a:lnTo>
                    <a:pt x="18271" y="3200"/>
                  </a:lnTo>
                  <a:lnTo>
                    <a:pt x="17872" y="2801"/>
                  </a:lnTo>
                  <a:lnTo>
                    <a:pt x="17442" y="2402"/>
                  </a:lnTo>
                  <a:lnTo>
                    <a:pt x="17001" y="2042"/>
                  </a:lnTo>
                  <a:lnTo>
                    <a:pt x="16833" y="1916"/>
                  </a:lnTo>
                  <a:lnTo>
                    <a:pt x="18565" y="0"/>
                  </a:lnTo>
                  <a:lnTo>
                    <a:pt x="18901" y="263"/>
                  </a:lnTo>
                  <a:lnTo>
                    <a:pt x="17442" y="1867"/>
                  </a:lnTo>
                  <a:lnTo>
                    <a:pt x="17893" y="2256"/>
                  </a:lnTo>
                  <a:lnTo>
                    <a:pt x="18324" y="2655"/>
                  </a:lnTo>
                  <a:lnTo>
                    <a:pt x="18723" y="3063"/>
                  </a:lnTo>
                  <a:lnTo>
                    <a:pt x="19101" y="3491"/>
                  </a:lnTo>
                  <a:lnTo>
                    <a:pt x="19447" y="3939"/>
                  </a:lnTo>
                  <a:lnTo>
                    <a:pt x="19783" y="4396"/>
                  </a:lnTo>
                  <a:lnTo>
                    <a:pt x="20077" y="4872"/>
                  </a:lnTo>
                  <a:lnTo>
                    <a:pt x="20340" y="5349"/>
                  </a:lnTo>
                  <a:lnTo>
                    <a:pt x="20592" y="5835"/>
                  </a:lnTo>
                  <a:lnTo>
                    <a:pt x="20802" y="6341"/>
                  </a:lnTo>
                  <a:lnTo>
                    <a:pt x="21001" y="6847"/>
                  </a:lnTo>
                  <a:lnTo>
                    <a:pt x="21169" y="7372"/>
                  </a:lnTo>
                  <a:lnTo>
                    <a:pt x="21306" y="7897"/>
                  </a:lnTo>
                  <a:lnTo>
                    <a:pt x="21421" y="8412"/>
                  </a:lnTo>
                  <a:lnTo>
                    <a:pt x="21495" y="8938"/>
                  </a:lnTo>
                  <a:lnTo>
                    <a:pt x="21547" y="9472"/>
                  </a:lnTo>
                  <a:lnTo>
                    <a:pt x="21579" y="10007"/>
                  </a:lnTo>
                  <a:lnTo>
                    <a:pt x="21600" y="10542"/>
                  </a:lnTo>
                  <a:lnTo>
                    <a:pt x="21568" y="11077"/>
                  </a:lnTo>
                  <a:lnTo>
                    <a:pt x="21516" y="11602"/>
                  </a:lnTo>
                  <a:lnTo>
                    <a:pt x="21432" y="12137"/>
                  </a:lnTo>
                  <a:lnTo>
                    <a:pt x="21337" y="12672"/>
                  </a:lnTo>
                  <a:lnTo>
                    <a:pt x="21201" y="13197"/>
                  </a:lnTo>
                  <a:lnTo>
                    <a:pt x="21033" y="13713"/>
                  </a:lnTo>
                  <a:lnTo>
                    <a:pt x="20854" y="14228"/>
                  </a:lnTo>
                  <a:lnTo>
                    <a:pt x="20634" y="14734"/>
                  </a:lnTo>
                  <a:lnTo>
                    <a:pt x="20392" y="15240"/>
                  </a:lnTo>
                  <a:lnTo>
                    <a:pt x="20109" y="15726"/>
                  </a:lnTo>
                  <a:lnTo>
                    <a:pt x="19815" y="16212"/>
                  </a:lnTo>
                  <a:lnTo>
                    <a:pt x="19479" y="16679"/>
                  </a:lnTo>
                  <a:lnTo>
                    <a:pt x="19132" y="17136"/>
                  </a:lnTo>
                  <a:lnTo>
                    <a:pt x="18733" y="17583"/>
                  </a:lnTo>
                  <a:lnTo>
                    <a:pt x="18334" y="18011"/>
                  </a:lnTo>
                  <a:lnTo>
                    <a:pt x="17925" y="18410"/>
                  </a:lnTo>
                  <a:lnTo>
                    <a:pt x="17473" y="18789"/>
                  </a:lnTo>
                  <a:lnTo>
                    <a:pt x="17032" y="19139"/>
                  </a:lnTo>
                  <a:lnTo>
                    <a:pt x="16549" y="19460"/>
                  </a:lnTo>
                  <a:lnTo>
                    <a:pt x="16066" y="19791"/>
                  </a:lnTo>
                  <a:lnTo>
                    <a:pt x="15562" y="20063"/>
                  </a:lnTo>
                  <a:lnTo>
                    <a:pt x="15048" y="20336"/>
                  </a:lnTo>
                  <a:lnTo>
                    <a:pt x="14512" y="20569"/>
                  </a:lnTo>
                  <a:lnTo>
                    <a:pt x="13966" y="20783"/>
                  </a:lnTo>
                  <a:lnTo>
                    <a:pt x="13409" y="20978"/>
                  </a:lnTo>
                  <a:lnTo>
                    <a:pt x="12842" y="21153"/>
                  </a:lnTo>
                  <a:lnTo>
                    <a:pt x="12265" y="21289"/>
                  </a:lnTo>
                  <a:lnTo>
                    <a:pt x="11687" y="21396"/>
                  </a:lnTo>
                  <a:lnTo>
                    <a:pt x="11089" y="21483"/>
                  </a:lnTo>
                  <a:lnTo>
                    <a:pt x="10480" y="21551"/>
                  </a:lnTo>
                  <a:lnTo>
                    <a:pt x="9965" y="21581"/>
                  </a:lnTo>
                  <a:lnTo>
                    <a:pt x="9430" y="21600"/>
                  </a:lnTo>
                  <a:close/>
                </a:path>
              </a:pathLst>
            </a:custGeom>
            <a:solidFill>
              <a:srgbClr val="28C36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latin typeface="TTTGB Medium"/>
                  <a:ea typeface="TTTGB Medium"/>
                  <a:cs typeface="TTTGB Medium"/>
                  <a:sym typeface="TTTGB Medium"/>
                </a:defRPr>
              </a:pPr>
              <a:endParaRPr kumimoji="0" sz="1800" b="0" i="0" u="none" strike="noStrike" kern="1200" cap="none" spc="0" normalizeH="0" baseline="0" noProof="0">
                <a:ln>
                  <a:noFill/>
                </a:ln>
                <a:gradFill flip="none" rotWithShape="1">
                  <a:gsLst>
                    <a:gs pos="26000">
                      <a:srgbClr val="BDF2FF"/>
                    </a:gs>
                    <a:gs pos="0">
                      <a:schemeClr val="bg1"/>
                    </a:gs>
                    <a:gs pos="100000">
                      <a:srgbClr val="BDF2FF">
                        <a:alpha val="0"/>
                      </a:srgbClr>
                    </a:gs>
                  </a:gsLst>
                  <a:lin ang="5400000" scaled="1"/>
                  <a:tileRect/>
                </a:gradFill>
                <a:effectLst/>
                <a:uLnTx/>
                <a:uFillTx/>
                <a:ea typeface="TTTGB Medium"/>
                <a:sym typeface="TTTGB Medium"/>
              </a:endParaRPr>
            </a:p>
          </p:txBody>
        </p:sp>
        <p:sp>
          <p:nvSpPr>
            <p:cNvPr id="17" name="PA-任意多边形 159">
              <a:extLst>
                <a:ext uri="{FF2B5EF4-FFF2-40B4-BE49-F238E27FC236}">
                  <a16:creationId xmlns="" xmlns:a16="http://schemas.microsoft.com/office/drawing/2014/main" id="{EC87CD7C-974A-4CCA-B956-B66003D1FE53}"/>
                </a:ext>
              </a:extLst>
            </p:cNvPr>
            <p:cNvSpPr/>
            <p:nvPr>
              <p:custDataLst>
                <p:tags r:id="rId74"/>
              </p:custDataLst>
            </p:nvPr>
          </p:nvSpPr>
          <p:spPr>
            <a:xfrm flipH="1">
              <a:off x="8426539" y="3127319"/>
              <a:ext cx="599179" cy="599602"/>
            </a:xfrm>
            <a:custGeom>
              <a:avLst/>
              <a:gdLst/>
              <a:ahLst/>
              <a:cxnLst>
                <a:cxn ang="0">
                  <a:pos x="wd2" y="hd2"/>
                </a:cxn>
                <a:cxn ang="5400000">
                  <a:pos x="wd2" y="hd2"/>
                </a:cxn>
                <a:cxn ang="10800000">
                  <a:pos x="wd2" y="hd2"/>
                </a:cxn>
                <a:cxn ang="16200000">
                  <a:pos x="wd2" y="hd2"/>
                </a:cxn>
              </a:cxnLst>
              <a:rect l="0" t="0" r="r" b="b"/>
              <a:pathLst>
                <a:path w="21600" h="21600" extrusionOk="0">
                  <a:moveTo>
                    <a:pt x="10785" y="21600"/>
                  </a:moveTo>
                  <a:lnTo>
                    <a:pt x="10258" y="21577"/>
                  </a:lnTo>
                  <a:lnTo>
                    <a:pt x="9715" y="21547"/>
                  </a:lnTo>
                  <a:lnTo>
                    <a:pt x="9777" y="20905"/>
                  </a:lnTo>
                  <a:lnTo>
                    <a:pt x="10090" y="20943"/>
                  </a:lnTo>
                  <a:lnTo>
                    <a:pt x="10403" y="20951"/>
                  </a:lnTo>
                  <a:lnTo>
                    <a:pt x="11029" y="20951"/>
                  </a:lnTo>
                  <a:lnTo>
                    <a:pt x="11327" y="20943"/>
                  </a:lnTo>
                  <a:lnTo>
                    <a:pt x="11640" y="20920"/>
                  </a:lnTo>
                  <a:lnTo>
                    <a:pt x="11946" y="20890"/>
                  </a:lnTo>
                  <a:lnTo>
                    <a:pt x="12259" y="20844"/>
                  </a:lnTo>
                  <a:lnTo>
                    <a:pt x="12557" y="20798"/>
                  </a:lnTo>
                  <a:lnTo>
                    <a:pt x="12862" y="20752"/>
                  </a:lnTo>
                  <a:lnTo>
                    <a:pt x="13160" y="20676"/>
                  </a:lnTo>
                  <a:lnTo>
                    <a:pt x="13458" y="20607"/>
                  </a:lnTo>
                  <a:lnTo>
                    <a:pt x="13748" y="20523"/>
                  </a:lnTo>
                  <a:lnTo>
                    <a:pt x="14038" y="20424"/>
                  </a:lnTo>
                  <a:lnTo>
                    <a:pt x="14619" y="20210"/>
                  </a:lnTo>
                  <a:lnTo>
                    <a:pt x="15184" y="19965"/>
                  </a:lnTo>
                  <a:lnTo>
                    <a:pt x="15444" y="19820"/>
                  </a:lnTo>
                  <a:lnTo>
                    <a:pt x="15726" y="19675"/>
                  </a:lnTo>
                  <a:lnTo>
                    <a:pt x="15986" y="19530"/>
                  </a:lnTo>
                  <a:lnTo>
                    <a:pt x="16253" y="19377"/>
                  </a:lnTo>
                  <a:lnTo>
                    <a:pt x="16506" y="19209"/>
                  </a:lnTo>
                  <a:lnTo>
                    <a:pt x="16758" y="19026"/>
                  </a:lnTo>
                  <a:lnTo>
                    <a:pt x="17002" y="18850"/>
                  </a:lnTo>
                  <a:lnTo>
                    <a:pt x="17239" y="18652"/>
                  </a:lnTo>
                  <a:lnTo>
                    <a:pt x="17483" y="18453"/>
                  </a:lnTo>
                  <a:lnTo>
                    <a:pt x="17712" y="18247"/>
                  </a:lnTo>
                  <a:lnTo>
                    <a:pt x="17941" y="18025"/>
                  </a:lnTo>
                  <a:lnTo>
                    <a:pt x="18155" y="17812"/>
                  </a:lnTo>
                  <a:lnTo>
                    <a:pt x="18369" y="17582"/>
                  </a:lnTo>
                  <a:lnTo>
                    <a:pt x="18575" y="17346"/>
                  </a:lnTo>
                  <a:lnTo>
                    <a:pt x="18904" y="16933"/>
                  </a:lnTo>
                  <a:lnTo>
                    <a:pt x="19217" y="16490"/>
                  </a:lnTo>
                  <a:lnTo>
                    <a:pt x="19507" y="16040"/>
                  </a:lnTo>
                  <a:lnTo>
                    <a:pt x="19767" y="15574"/>
                  </a:lnTo>
                  <a:lnTo>
                    <a:pt x="20332" y="15872"/>
                  </a:lnTo>
                  <a:lnTo>
                    <a:pt x="20202" y="16124"/>
                  </a:lnTo>
                  <a:lnTo>
                    <a:pt x="20057" y="16368"/>
                  </a:lnTo>
                  <a:lnTo>
                    <a:pt x="19904" y="16605"/>
                  </a:lnTo>
                  <a:lnTo>
                    <a:pt x="19744" y="16849"/>
                  </a:lnTo>
                  <a:lnTo>
                    <a:pt x="19591" y="17078"/>
                  </a:lnTo>
                  <a:lnTo>
                    <a:pt x="19423" y="17307"/>
                  </a:lnTo>
                  <a:lnTo>
                    <a:pt x="19240" y="17537"/>
                  </a:lnTo>
                  <a:lnTo>
                    <a:pt x="19057" y="17750"/>
                  </a:lnTo>
                  <a:lnTo>
                    <a:pt x="18866" y="17980"/>
                  </a:lnTo>
                  <a:lnTo>
                    <a:pt x="18659" y="18193"/>
                  </a:lnTo>
                  <a:lnTo>
                    <a:pt x="18453" y="18415"/>
                  </a:lnTo>
                  <a:lnTo>
                    <a:pt x="18239" y="18621"/>
                  </a:lnTo>
                  <a:lnTo>
                    <a:pt x="18025" y="18820"/>
                  </a:lnTo>
                  <a:lnTo>
                    <a:pt x="17804" y="19018"/>
                  </a:lnTo>
                  <a:lnTo>
                    <a:pt x="17575" y="19209"/>
                  </a:lnTo>
                  <a:lnTo>
                    <a:pt x="17346" y="19385"/>
                  </a:lnTo>
                  <a:lnTo>
                    <a:pt x="17117" y="19553"/>
                  </a:lnTo>
                  <a:lnTo>
                    <a:pt x="16880" y="19729"/>
                  </a:lnTo>
                  <a:lnTo>
                    <a:pt x="16628" y="19897"/>
                  </a:lnTo>
                  <a:lnTo>
                    <a:pt x="16383" y="20050"/>
                  </a:lnTo>
                  <a:lnTo>
                    <a:pt x="16131" y="20195"/>
                  </a:lnTo>
                  <a:lnTo>
                    <a:pt x="15879" y="20324"/>
                  </a:lnTo>
                  <a:lnTo>
                    <a:pt x="15612" y="20470"/>
                  </a:lnTo>
                  <a:lnTo>
                    <a:pt x="15352" y="20592"/>
                  </a:lnTo>
                  <a:lnTo>
                    <a:pt x="15085" y="20714"/>
                  </a:lnTo>
                  <a:lnTo>
                    <a:pt x="14818" y="20821"/>
                  </a:lnTo>
                  <a:lnTo>
                    <a:pt x="14543" y="20928"/>
                  </a:lnTo>
                  <a:lnTo>
                    <a:pt x="14268" y="21027"/>
                  </a:lnTo>
                  <a:lnTo>
                    <a:pt x="13993" y="21119"/>
                  </a:lnTo>
                  <a:lnTo>
                    <a:pt x="13710" y="21195"/>
                  </a:lnTo>
                  <a:lnTo>
                    <a:pt x="13427" y="21279"/>
                  </a:lnTo>
                  <a:lnTo>
                    <a:pt x="12862" y="21401"/>
                  </a:lnTo>
                  <a:lnTo>
                    <a:pt x="12282" y="21493"/>
                  </a:lnTo>
                  <a:lnTo>
                    <a:pt x="11976" y="21531"/>
                  </a:lnTo>
                  <a:lnTo>
                    <a:pt x="11694" y="21569"/>
                  </a:lnTo>
                  <a:lnTo>
                    <a:pt x="11388" y="21577"/>
                  </a:lnTo>
                  <a:lnTo>
                    <a:pt x="11090" y="21592"/>
                  </a:lnTo>
                  <a:lnTo>
                    <a:pt x="10785" y="21600"/>
                  </a:lnTo>
                  <a:close/>
                  <a:moveTo>
                    <a:pt x="7164" y="20966"/>
                  </a:moveTo>
                  <a:lnTo>
                    <a:pt x="6706" y="20798"/>
                  </a:lnTo>
                  <a:lnTo>
                    <a:pt x="6271" y="20607"/>
                  </a:lnTo>
                  <a:lnTo>
                    <a:pt x="5843" y="20401"/>
                  </a:lnTo>
                  <a:lnTo>
                    <a:pt x="5415" y="20172"/>
                  </a:lnTo>
                  <a:lnTo>
                    <a:pt x="5010" y="19920"/>
                  </a:lnTo>
                  <a:lnTo>
                    <a:pt x="4613" y="19652"/>
                  </a:lnTo>
                  <a:lnTo>
                    <a:pt x="4216" y="19362"/>
                  </a:lnTo>
                  <a:lnTo>
                    <a:pt x="3842" y="19064"/>
                  </a:lnTo>
                  <a:lnTo>
                    <a:pt x="3529" y="18789"/>
                  </a:lnTo>
                  <a:lnTo>
                    <a:pt x="3216" y="18499"/>
                  </a:lnTo>
                  <a:lnTo>
                    <a:pt x="2925" y="18193"/>
                  </a:lnTo>
                  <a:lnTo>
                    <a:pt x="2650" y="17880"/>
                  </a:lnTo>
                  <a:lnTo>
                    <a:pt x="2383" y="17567"/>
                  </a:lnTo>
                  <a:lnTo>
                    <a:pt x="2131" y="17246"/>
                  </a:lnTo>
                  <a:lnTo>
                    <a:pt x="1894" y="16910"/>
                  </a:lnTo>
                  <a:lnTo>
                    <a:pt x="1665" y="16559"/>
                  </a:lnTo>
                  <a:lnTo>
                    <a:pt x="1444" y="16208"/>
                  </a:lnTo>
                  <a:lnTo>
                    <a:pt x="1253" y="15849"/>
                  </a:lnTo>
                  <a:lnTo>
                    <a:pt x="1062" y="15474"/>
                  </a:lnTo>
                  <a:lnTo>
                    <a:pt x="894" y="15100"/>
                  </a:lnTo>
                  <a:lnTo>
                    <a:pt x="733" y="14718"/>
                  </a:lnTo>
                  <a:lnTo>
                    <a:pt x="588" y="14336"/>
                  </a:lnTo>
                  <a:lnTo>
                    <a:pt x="458" y="13939"/>
                  </a:lnTo>
                  <a:lnTo>
                    <a:pt x="351" y="13527"/>
                  </a:lnTo>
                  <a:lnTo>
                    <a:pt x="962" y="13366"/>
                  </a:lnTo>
                  <a:lnTo>
                    <a:pt x="1069" y="13756"/>
                  </a:lnTo>
                  <a:lnTo>
                    <a:pt x="1192" y="14130"/>
                  </a:lnTo>
                  <a:lnTo>
                    <a:pt x="1466" y="14848"/>
                  </a:lnTo>
                  <a:lnTo>
                    <a:pt x="1642" y="15215"/>
                  </a:lnTo>
                  <a:lnTo>
                    <a:pt x="1810" y="15551"/>
                  </a:lnTo>
                  <a:lnTo>
                    <a:pt x="2001" y="15894"/>
                  </a:lnTo>
                  <a:lnTo>
                    <a:pt x="2207" y="16223"/>
                  </a:lnTo>
                  <a:lnTo>
                    <a:pt x="2406" y="16551"/>
                  </a:lnTo>
                  <a:lnTo>
                    <a:pt x="2635" y="16857"/>
                  </a:lnTo>
                  <a:lnTo>
                    <a:pt x="2879" y="17170"/>
                  </a:lnTo>
                  <a:lnTo>
                    <a:pt x="3132" y="17476"/>
                  </a:lnTo>
                  <a:lnTo>
                    <a:pt x="3399" y="17766"/>
                  </a:lnTo>
                  <a:lnTo>
                    <a:pt x="3949" y="18316"/>
                  </a:lnTo>
                  <a:lnTo>
                    <a:pt x="4254" y="18568"/>
                  </a:lnTo>
                  <a:lnTo>
                    <a:pt x="4613" y="18858"/>
                  </a:lnTo>
                  <a:lnTo>
                    <a:pt x="4972" y="19125"/>
                  </a:lnTo>
                  <a:lnTo>
                    <a:pt x="5347" y="19377"/>
                  </a:lnTo>
                  <a:lnTo>
                    <a:pt x="5728" y="19614"/>
                  </a:lnTo>
                  <a:lnTo>
                    <a:pt x="6126" y="19836"/>
                  </a:lnTo>
                  <a:lnTo>
                    <a:pt x="6538" y="20027"/>
                  </a:lnTo>
                  <a:lnTo>
                    <a:pt x="6950" y="20210"/>
                  </a:lnTo>
                  <a:lnTo>
                    <a:pt x="7371" y="20378"/>
                  </a:lnTo>
                  <a:lnTo>
                    <a:pt x="7164" y="20966"/>
                  </a:lnTo>
                  <a:close/>
                  <a:moveTo>
                    <a:pt x="21272" y="13427"/>
                  </a:moveTo>
                  <a:lnTo>
                    <a:pt x="20661" y="13275"/>
                  </a:lnTo>
                  <a:lnTo>
                    <a:pt x="20729" y="12969"/>
                  </a:lnTo>
                  <a:lnTo>
                    <a:pt x="20790" y="12671"/>
                  </a:lnTo>
                  <a:lnTo>
                    <a:pt x="20844" y="12358"/>
                  </a:lnTo>
                  <a:lnTo>
                    <a:pt x="20890" y="12060"/>
                  </a:lnTo>
                  <a:lnTo>
                    <a:pt x="20958" y="11121"/>
                  </a:lnTo>
                  <a:lnTo>
                    <a:pt x="20958" y="10808"/>
                  </a:lnTo>
                  <a:lnTo>
                    <a:pt x="20951" y="10334"/>
                  </a:lnTo>
                  <a:lnTo>
                    <a:pt x="20928" y="9876"/>
                  </a:lnTo>
                  <a:lnTo>
                    <a:pt x="20867" y="9410"/>
                  </a:lnTo>
                  <a:lnTo>
                    <a:pt x="20790" y="8967"/>
                  </a:lnTo>
                  <a:lnTo>
                    <a:pt x="20699" y="8509"/>
                  </a:lnTo>
                  <a:lnTo>
                    <a:pt x="20584" y="8058"/>
                  </a:lnTo>
                  <a:lnTo>
                    <a:pt x="20454" y="7630"/>
                  </a:lnTo>
                  <a:lnTo>
                    <a:pt x="20302" y="7195"/>
                  </a:lnTo>
                  <a:lnTo>
                    <a:pt x="20134" y="6760"/>
                  </a:lnTo>
                  <a:lnTo>
                    <a:pt x="19935" y="6355"/>
                  </a:lnTo>
                  <a:lnTo>
                    <a:pt x="19736" y="5942"/>
                  </a:lnTo>
                  <a:lnTo>
                    <a:pt x="19507" y="5545"/>
                  </a:lnTo>
                  <a:lnTo>
                    <a:pt x="19248" y="5163"/>
                  </a:lnTo>
                  <a:lnTo>
                    <a:pt x="18988" y="4774"/>
                  </a:lnTo>
                  <a:lnTo>
                    <a:pt x="18713" y="4415"/>
                  </a:lnTo>
                  <a:lnTo>
                    <a:pt x="18407" y="4056"/>
                  </a:lnTo>
                  <a:lnTo>
                    <a:pt x="18881" y="3636"/>
                  </a:lnTo>
                  <a:lnTo>
                    <a:pt x="19202" y="4018"/>
                  </a:lnTo>
                  <a:lnTo>
                    <a:pt x="19507" y="4399"/>
                  </a:lnTo>
                  <a:lnTo>
                    <a:pt x="19782" y="4797"/>
                  </a:lnTo>
                  <a:lnTo>
                    <a:pt x="20042" y="5224"/>
                  </a:lnTo>
                  <a:lnTo>
                    <a:pt x="20286" y="5644"/>
                  </a:lnTo>
                  <a:lnTo>
                    <a:pt x="20515" y="6072"/>
                  </a:lnTo>
                  <a:lnTo>
                    <a:pt x="20706" y="6523"/>
                  </a:lnTo>
                  <a:lnTo>
                    <a:pt x="20897" y="6966"/>
                  </a:lnTo>
                  <a:lnTo>
                    <a:pt x="21058" y="7424"/>
                  </a:lnTo>
                  <a:lnTo>
                    <a:pt x="21203" y="7890"/>
                  </a:lnTo>
                  <a:lnTo>
                    <a:pt x="21325" y="8364"/>
                  </a:lnTo>
                  <a:lnTo>
                    <a:pt x="21417" y="8845"/>
                  </a:lnTo>
                  <a:lnTo>
                    <a:pt x="21501" y="9326"/>
                  </a:lnTo>
                  <a:lnTo>
                    <a:pt x="21554" y="9822"/>
                  </a:lnTo>
                  <a:lnTo>
                    <a:pt x="21585" y="10311"/>
                  </a:lnTo>
                  <a:lnTo>
                    <a:pt x="21600" y="10808"/>
                  </a:lnTo>
                  <a:lnTo>
                    <a:pt x="21600" y="11144"/>
                  </a:lnTo>
                  <a:lnTo>
                    <a:pt x="21577" y="11464"/>
                  </a:lnTo>
                  <a:lnTo>
                    <a:pt x="21554" y="11808"/>
                  </a:lnTo>
                  <a:lnTo>
                    <a:pt x="21516" y="12129"/>
                  </a:lnTo>
                  <a:lnTo>
                    <a:pt x="21463" y="12457"/>
                  </a:lnTo>
                  <a:lnTo>
                    <a:pt x="21417" y="12778"/>
                  </a:lnTo>
                  <a:lnTo>
                    <a:pt x="21348" y="13107"/>
                  </a:lnTo>
                  <a:lnTo>
                    <a:pt x="21272" y="13427"/>
                  </a:lnTo>
                  <a:close/>
                  <a:moveTo>
                    <a:pt x="0" y="10937"/>
                  </a:moveTo>
                  <a:lnTo>
                    <a:pt x="0" y="10869"/>
                  </a:lnTo>
                  <a:lnTo>
                    <a:pt x="15" y="10372"/>
                  </a:lnTo>
                  <a:lnTo>
                    <a:pt x="38" y="9891"/>
                  </a:lnTo>
                  <a:lnTo>
                    <a:pt x="99" y="9410"/>
                  </a:lnTo>
                  <a:lnTo>
                    <a:pt x="168" y="8944"/>
                  </a:lnTo>
                  <a:lnTo>
                    <a:pt x="252" y="8470"/>
                  </a:lnTo>
                  <a:lnTo>
                    <a:pt x="374" y="8012"/>
                  </a:lnTo>
                  <a:lnTo>
                    <a:pt x="504" y="7554"/>
                  </a:lnTo>
                  <a:lnTo>
                    <a:pt x="649" y="7111"/>
                  </a:lnTo>
                  <a:lnTo>
                    <a:pt x="817" y="6668"/>
                  </a:lnTo>
                  <a:lnTo>
                    <a:pt x="1016" y="6233"/>
                  </a:lnTo>
                  <a:lnTo>
                    <a:pt x="1444" y="5392"/>
                  </a:lnTo>
                  <a:lnTo>
                    <a:pt x="1696" y="4995"/>
                  </a:lnTo>
                  <a:lnTo>
                    <a:pt x="1963" y="4598"/>
                  </a:lnTo>
                  <a:lnTo>
                    <a:pt x="2238" y="4208"/>
                  </a:lnTo>
                  <a:lnTo>
                    <a:pt x="2543" y="3850"/>
                  </a:lnTo>
                  <a:lnTo>
                    <a:pt x="2773" y="3582"/>
                  </a:lnTo>
                  <a:lnTo>
                    <a:pt x="3009" y="3322"/>
                  </a:lnTo>
                  <a:lnTo>
                    <a:pt x="3254" y="3078"/>
                  </a:lnTo>
                  <a:lnTo>
                    <a:pt x="3506" y="2841"/>
                  </a:lnTo>
                  <a:lnTo>
                    <a:pt x="3773" y="2597"/>
                  </a:lnTo>
                  <a:lnTo>
                    <a:pt x="4033" y="2383"/>
                  </a:lnTo>
                  <a:lnTo>
                    <a:pt x="4308" y="2162"/>
                  </a:lnTo>
                  <a:lnTo>
                    <a:pt x="4590" y="1955"/>
                  </a:lnTo>
                  <a:lnTo>
                    <a:pt x="4965" y="2475"/>
                  </a:lnTo>
                  <a:lnTo>
                    <a:pt x="4697" y="2666"/>
                  </a:lnTo>
                  <a:lnTo>
                    <a:pt x="4430" y="2872"/>
                  </a:lnTo>
                  <a:lnTo>
                    <a:pt x="4178" y="3093"/>
                  </a:lnTo>
                  <a:lnTo>
                    <a:pt x="3941" y="3307"/>
                  </a:lnTo>
                  <a:lnTo>
                    <a:pt x="3697" y="3521"/>
                  </a:lnTo>
                  <a:lnTo>
                    <a:pt x="3468" y="3765"/>
                  </a:lnTo>
                  <a:lnTo>
                    <a:pt x="3238" y="4002"/>
                  </a:lnTo>
                  <a:lnTo>
                    <a:pt x="3025" y="4254"/>
                  </a:lnTo>
                  <a:lnTo>
                    <a:pt x="2750" y="4606"/>
                  </a:lnTo>
                  <a:lnTo>
                    <a:pt x="2482" y="4965"/>
                  </a:lnTo>
                  <a:lnTo>
                    <a:pt x="2230" y="5331"/>
                  </a:lnTo>
                  <a:lnTo>
                    <a:pt x="2001" y="5713"/>
                  </a:lnTo>
                  <a:lnTo>
                    <a:pt x="1780" y="6103"/>
                  </a:lnTo>
                  <a:lnTo>
                    <a:pt x="1589" y="6500"/>
                  </a:lnTo>
                  <a:lnTo>
                    <a:pt x="1413" y="6905"/>
                  </a:lnTo>
                  <a:lnTo>
                    <a:pt x="1253" y="7317"/>
                  </a:lnTo>
                  <a:lnTo>
                    <a:pt x="1107" y="7737"/>
                  </a:lnTo>
                  <a:lnTo>
                    <a:pt x="985" y="8157"/>
                  </a:lnTo>
                  <a:lnTo>
                    <a:pt x="878" y="8593"/>
                  </a:lnTo>
                  <a:lnTo>
                    <a:pt x="794" y="9028"/>
                  </a:lnTo>
                  <a:lnTo>
                    <a:pt x="726" y="9456"/>
                  </a:lnTo>
                  <a:lnTo>
                    <a:pt x="672" y="9906"/>
                  </a:lnTo>
                  <a:lnTo>
                    <a:pt x="649" y="10349"/>
                  </a:lnTo>
                  <a:lnTo>
                    <a:pt x="642" y="10792"/>
                  </a:lnTo>
                  <a:lnTo>
                    <a:pt x="0" y="10937"/>
                  </a:lnTo>
                  <a:close/>
                  <a:moveTo>
                    <a:pt x="16551" y="2429"/>
                  </a:moveTo>
                  <a:lnTo>
                    <a:pt x="16238" y="2215"/>
                  </a:lnTo>
                  <a:lnTo>
                    <a:pt x="15902" y="2016"/>
                  </a:lnTo>
                  <a:lnTo>
                    <a:pt x="15581" y="1825"/>
                  </a:lnTo>
                  <a:lnTo>
                    <a:pt x="15230" y="1657"/>
                  </a:lnTo>
                  <a:lnTo>
                    <a:pt x="14894" y="1489"/>
                  </a:lnTo>
                  <a:lnTo>
                    <a:pt x="14535" y="1344"/>
                  </a:lnTo>
                  <a:lnTo>
                    <a:pt x="14184" y="1214"/>
                  </a:lnTo>
                  <a:lnTo>
                    <a:pt x="13825" y="1092"/>
                  </a:lnTo>
                  <a:lnTo>
                    <a:pt x="13458" y="985"/>
                  </a:lnTo>
                  <a:lnTo>
                    <a:pt x="13084" y="901"/>
                  </a:lnTo>
                  <a:lnTo>
                    <a:pt x="12717" y="817"/>
                  </a:lnTo>
                  <a:lnTo>
                    <a:pt x="12343" y="756"/>
                  </a:lnTo>
                  <a:lnTo>
                    <a:pt x="11953" y="710"/>
                  </a:lnTo>
                  <a:lnTo>
                    <a:pt x="11571" y="672"/>
                  </a:lnTo>
                  <a:lnTo>
                    <a:pt x="11182" y="649"/>
                  </a:lnTo>
                  <a:lnTo>
                    <a:pt x="10800" y="634"/>
                  </a:lnTo>
                  <a:lnTo>
                    <a:pt x="10334" y="649"/>
                  </a:lnTo>
                  <a:lnTo>
                    <a:pt x="9861" y="680"/>
                  </a:lnTo>
                  <a:lnTo>
                    <a:pt x="9395" y="733"/>
                  </a:lnTo>
                  <a:lnTo>
                    <a:pt x="8936" y="817"/>
                  </a:lnTo>
                  <a:lnTo>
                    <a:pt x="8478" y="909"/>
                  </a:lnTo>
                  <a:lnTo>
                    <a:pt x="8020" y="1023"/>
                  </a:lnTo>
                  <a:lnTo>
                    <a:pt x="7577" y="1161"/>
                  </a:lnTo>
                  <a:lnTo>
                    <a:pt x="7126" y="1321"/>
                  </a:lnTo>
                  <a:lnTo>
                    <a:pt x="6897" y="733"/>
                  </a:lnTo>
                  <a:lnTo>
                    <a:pt x="7371" y="565"/>
                  </a:lnTo>
                  <a:lnTo>
                    <a:pt x="7852" y="405"/>
                  </a:lnTo>
                  <a:lnTo>
                    <a:pt x="8333" y="283"/>
                  </a:lnTo>
                  <a:lnTo>
                    <a:pt x="8814" y="191"/>
                  </a:lnTo>
                  <a:lnTo>
                    <a:pt x="9311" y="107"/>
                  </a:lnTo>
                  <a:lnTo>
                    <a:pt x="9799" y="46"/>
                  </a:lnTo>
                  <a:lnTo>
                    <a:pt x="10304" y="8"/>
                  </a:lnTo>
                  <a:lnTo>
                    <a:pt x="10800" y="0"/>
                  </a:lnTo>
                  <a:lnTo>
                    <a:pt x="11212" y="8"/>
                  </a:lnTo>
                  <a:lnTo>
                    <a:pt x="11617" y="31"/>
                  </a:lnTo>
                  <a:lnTo>
                    <a:pt x="12030" y="69"/>
                  </a:lnTo>
                  <a:lnTo>
                    <a:pt x="12435" y="130"/>
                  </a:lnTo>
                  <a:lnTo>
                    <a:pt x="12832" y="191"/>
                  </a:lnTo>
                  <a:lnTo>
                    <a:pt x="13229" y="275"/>
                  </a:lnTo>
                  <a:lnTo>
                    <a:pt x="13618" y="367"/>
                  </a:lnTo>
                  <a:lnTo>
                    <a:pt x="14016" y="489"/>
                  </a:lnTo>
                  <a:lnTo>
                    <a:pt x="14390" y="611"/>
                  </a:lnTo>
                  <a:lnTo>
                    <a:pt x="14772" y="756"/>
                  </a:lnTo>
                  <a:lnTo>
                    <a:pt x="15146" y="909"/>
                  </a:lnTo>
                  <a:lnTo>
                    <a:pt x="15505" y="1077"/>
                  </a:lnTo>
                  <a:lnTo>
                    <a:pt x="15872" y="1260"/>
                  </a:lnTo>
                  <a:lnTo>
                    <a:pt x="16231" y="1466"/>
                  </a:lnTo>
                  <a:lnTo>
                    <a:pt x="16582" y="1680"/>
                  </a:lnTo>
                  <a:lnTo>
                    <a:pt x="16918" y="1902"/>
                  </a:lnTo>
                  <a:lnTo>
                    <a:pt x="16551" y="2429"/>
                  </a:lnTo>
                  <a:close/>
                </a:path>
              </a:pathLst>
            </a:custGeom>
            <a:solidFill>
              <a:srgbClr val="28C36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latin typeface="TTTGB Medium"/>
                  <a:ea typeface="TTTGB Medium"/>
                  <a:cs typeface="TTTGB Medium"/>
                  <a:sym typeface="TTTGB Medium"/>
                </a:defRPr>
              </a:pPr>
              <a:endParaRPr kumimoji="0" sz="1800" b="0" i="0" u="none" strike="noStrike" kern="1200" cap="none" spc="0" normalizeH="0" baseline="0" noProof="0">
                <a:ln>
                  <a:noFill/>
                </a:ln>
                <a:gradFill flip="none" rotWithShape="1">
                  <a:gsLst>
                    <a:gs pos="26000">
                      <a:srgbClr val="BDF2FF"/>
                    </a:gs>
                    <a:gs pos="0">
                      <a:schemeClr val="bg1"/>
                    </a:gs>
                    <a:gs pos="100000">
                      <a:srgbClr val="BDF2FF">
                        <a:alpha val="0"/>
                      </a:srgbClr>
                    </a:gs>
                  </a:gsLst>
                  <a:lin ang="5400000" scaled="1"/>
                  <a:tileRect/>
                </a:gradFill>
                <a:effectLst/>
                <a:uLnTx/>
                <a:uFillTx/>
                <a:ea typeface="TTTGB Medium"/>
                <a:sym typeface="TTTGB Medium"/>
              </a:endParaRPr>
            </a:p>
          </p:txBody>
        </p:sp>
        <p:sp>
          <p:nvSpPr>
            <p:cNvPr id="53" name="PA-任意多边形 52">
              <a:extLst>
                <a:ext uri="{FF2B5EF4-FFF2-40B4-BE49-F238E27FC236}">
                  <a16:creationId xmlns="" xmlns:a16="http://schemas.microsoft.com/office/drawing/2014/main" id="{C5A74D31-0B51-4BC7-B9A3-75E477A6B6BA}"/>
                </a:ext>
              </a:extLst>
            </p:cNvPr>
            <p:cNvSpPr/>
            <p:nvPr>
              <p:custDataLst>
                <p:tags r:id="rId75"/>
              </p:custDataLst>
            </p:nvPr>
          </p:nvSpPr>
          <p:spPr>
            <a:xfrm flipH="1">
              <a:off x="9015210" y="3158398"/>
              <a:ext cx="2319000" cy="541199"/>
            </a:xfrm>
            <a:custGeom>
              <a:avLst/>
              <a:gdLst>
                <a:gd name="connsiteX0" fmla="*/ 0 w 2319000"/>
                <a:gd name="connsiteY0" fmla="*/ 0 h 541199"/>
                <a:gd name="connsiteX1" fmla="*/ 702469 w 2319000"/>
                <a:gd name="connsiteY1" fmla="*/ 0 h 541199"/>
                <a:gd name="connsiteX2" fmla="*/ 1508760 w 2319000"/>
                <a:gd name="connsiteY2" fmla="*/ 0 h 541199"/>
                <a:gd name="connsiteX3" fmla="*/ 2319000 w 2319000"/>
                <a:gd name="connsiteY3" fmla="*/ 0 h 541199"/>
                <a:gd name="connsiteX4" fmla="*/ 2293637 w 2319000"/>
                <a:gd name="connsiteY4" fmla="*/ 27560 h 541199"/>
                <a:gd name="connsiteX5" fmla="*/ 2210768 w 2319000"/>
                <a:gd name="connsiteY5" fmla="*/ 270778 h 541199"/>
                <a:gd name="connsiteX6" fmla="*/ 2293637 w 2319000"/>
                <a:gd name="connsiteY6" fmla="*/ 513996 h 541199"/>
                <a:gd name="connsiteX7" fmla="*/ 2318673 w 2319000"/>
                <a:gd name="connsiteY7" fmla="*/ 541199 h 541199"/>
                <a:gd name="connsiteX8" fmla="*/ 1508760 w 2319000"/>
                <a:gd name="connsiteY8" fmla="*/ 541199 h 541199"/>
                <a:gd name="connsiteX9" fmla="*/ 702469 w 2319000"/>
                <a:gd name="connsiteY9" fmla="*/ 541199 h 541199"/>
                <a:gd name="connsiteX10" fmla="*/ 0 w 2319000"/>
                <a:gd name="connsiteY10" fmla="*/ 541199 h 54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9000" h="541199">
                  <a:moveTo>
                    <a:pt x="0" y="0"/>
                  </a:moveTo>
                  <a:lnTo>
                    <a:pt x="702469" y="0"/>
                  </a:lnTo>
                  <a:lnTo>
                    <a:pt x="1508760" y="0"/>
                  </a:lnTo>
                  <a:lnTo>
                    <a:pt x="2319000" y="0"/>
                  </a:lnTo>
                  <a:lnTo>
                    <a:pt x="2293637" y="27560"/>
                  </a:lnTo>
                  <a:cubicBezTo>
                    <a:pt x="2241318" y="96987"/>
                    <a:pt x="2210768" y="180684"/>
                    <a:pt x="2210768" y="270778"/>
                  </a:cubicBezTo>
                  <a:cubicBezTo>
                    <a:pt x="2210768" y="360871"/>
                    <a:pt x="2241318" y="444568"/>
                    <a:pt x="2293637" y="513996"/>
                  </a:cubicBezTo>
                  <a:lnTo>
                    <a:pt x="2318673" y="541199"/>
                  </a:lnTo>
                  <a:lnTo>
                    <a:pt x="1508760" y="541199"/>
                  </a:lnTo>
                  <a:lnTo>
                    <a:pt x="702469" y="541199"/>
                  </a:lnTo>
                  <a:lnTo>
                    <a:pt x="0" y="541199"/>
                  </a:lnTo>
                  <a:close/>
                </a:path>
              </a:pathLst>
            </a:custGeom>
            <a:gradFill flip="none" rotWithShape="1">
              <a:gsLst>
                <a:gs pos="0">
                  <a:srgbClr val="28C365">
                    <a:alpha val="0"/>
                  </a:srgbClr>
                </a:gs>
                <a:gs pos="100000">
                  <a:srgbClr val="28C365">
                    <a:alpha val="30000"/>
                  </a:srgbClr>
                </a:gs>
              </a:gsLst>
              <a:lin ang="0" scaled="1"/>
              <a:tileRect/>
            </a:gradFill>
            <a:ln w="12700" cap="flat">
              <a:gradFill flip="none" rotWithShape="1">
                <a:gsLst>
                  <a:gs pos="26000">
                    <a:srgbClr val="28C365">
                      <a:alpha val="0"/>
                    </a:srgbClr>
                  </a:gs>
                  <a:gs pos="100000">
                    <a:srgbClr val="28C365"/>
                  </a:gs>
                </a:gsLst>
                <a:lin ang="0" scaled="1"/>
                <a:tileRect/>
              </a:gra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ctr" anchorCtr="0" forceAA="0" compatLnSpc="1">
              <a:prstTxWarp prst="textNoShape">
                <a:avLst/>
              </a:prstTxWarp>
              <a:no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26000">
                      <a:srgbClr val="BDF2FF"/>
                    </a:gs>
                    <a:gs pos="0">
                      <a:schemeClr val="bg1"/>
                    </a:gs>
                    <a:gs pos="100000">
                      <a:srgbClr val="BDF2FF">
                        <a:alpha val="0"/>
                      </a:srgbClr>
                    </a:gs>
                  </a:gsLst>
                  <a:lin ang="5400000" scaled="1"/>
                  <a:tileRect/>
                </a:gradFill>
                <a:effectLst/>
                <a:uLnTx/>
                <a:uFillTx/>
                <a:latin typeface="Arial"/>
                <a:ea typeface="微软雅黑 Light"/>
                <a:cs typeface="+mn-cs"/>
                <a:sym typeface="Calibri"/>
              </a:endParaRPr>
            </a:p>
          </p:txBody>
        </p:sp>
        <p:sp>
          <p:nvSpPr>
            <p:cNvPr id="54" name="PA-矩形 19">
              <a:extLst>
                <a:ext uri="{FF2B5EF4-FFF2-40B4-BE49-F238E27FC236}">
                  <a16:creationId xmlns="" xmlns:a16="http://schemas.microsoft.com/office/drawing/2014/main" id="{B1F74B02-1370-4726-86F7-F86D6BB325F2}"/>
                </a:ext>
              </a:extLst>
            </p:cNvPr>
            <p:cNvSpPr/>
            <p:nvPr>
              <p:custDataLst>
                <p:tags r:id="rId76"/>
              </p:custDataLst>
            </p:nvPr>
          </p:nvSpPr>
          <p:spPr>
            <a:xfrm flipH="1">
              <a:off x="9196268" y="3229218"/>
              <a:ext cx="1903847" cy="413296"/>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dirty="0">
                  <a:gradFill flip="none" rotWithShape="1">
                    <a:gsLst>
                      <a:gs pos="26000">
                        <a:srgbClr val="BDF2FF"/>
                      </a:gs>
                      <a:gs pos="0">
                        <a:schemeClr val="bg1"/>
                      </a:gs>
                      <a:gs pos="100000">
                        <a:srgbClr val="BDF2FF">
                          <a:alpha val="0"/>
                        </a:srgbClr>
                      </a:gs>
                    </a:gsLst>
                    <a:lin ang="5400000" scaled="1"/>
                    <a:tileRect/>
                  </a:gradFill>
                  <a:latin typeface="+mj-ea"/>
                  <a:ea typeface="+mj-ea"/>
                </a:rPr>
                <a:t>提出的建议</a:t>
              </a:r>
              <a:endParaRPr kumimoji="0" lang="zh-CN" altLang="en-US" sz="2800" i="0" u="none" strike="noStrike" kern="1200" cap="none" spc="0" normalizeH="0" baseline="0" noProof="0" dirty="0">
                <a:ln>
                  <a:noFill/>
                </a:ln>
                <a:gradFill flip="none" rotWithShape="1">
                  <a:gsLst>
                    <a:gs pos="26000">
                      <a:srgbClr val="BDF2FF"/>
                    </a:gs>
                    <a:gs pos="0">
                      <a:schemeClr val="bg1"/>
                    </a:gs>
                    <a:gs pos="100000">
                      <a:srgbClr val="BDF2FF">
                        <a:alpha val="0"/>
                      </a:srgbClr>
                    </a:gs>
                  </a:gsLst>
                  <a:lin ang="5400000" scaled="1"/>
                  <a:tileRect/>
                </a:gradFill>
                <a:effectLst/>
                <a:uLnTx/>
                <a:uFillTx/>
                <a:latin typeface="+mj-ea"/>
                <a:ea typeface="+mj-ea"/>
              </a:endParaRPr>
            </a:p>
          </p:txBody>
        </p:sp>
      </p:grpSp>
      <p:sp>
        <p:nvSpPr>
          <p:cNvPr id="56" name="PA-矩形: 圆角 89">
            <a:extLst>
              <a:ext uri="{FF2B5EF4-FFF2-40B4-BE49-F238E27FC236}">
                <a16:creationId xmlns="" xmlns:a16="http://schemas.microsoft.com/office/drawing/2014/main" id="{C0FE141E-516E-43CD-8692-8E163E373E5C}"/>
              </a:ext>
            </a:extLst>
          </p:cNvPr>
          <p:cNvSpPr/>
          <p:nvPr>
            <p:custDataLst>
              <p:tags r:id="rId30"/>
            </p:custDataLst>
          </p:nvPr>
        </p:nvSpPr>
        <p:spPr>
          <a:xfrm flipH="1">
            <a:off x="7997662" y="4795006"/>
            <a:ext cx="3786311" cy="451168"/>
          </a:xfrm>
          <a:prstGeom prst="parallelogram">
            <a:avLst>
              <a:gd name="adj" fmla="val 39638"/>
            </a:avLst>
          </a:prstGeom>
          <a:gradFill>
            <a:gsLst>
              <a:gs pos="0">
                <a:srgbClr val="28C365">
                  <a:alpha val="0"/>
                </a:srgbClr>
              </a:gs>
              <a:gs pos="100000">
                <a:srgbClr val="28C365">
                  <a:alpha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7" name="PA-文本框 56">
            <a:extLst>
              <a:ext uri="{FF2B5EF4-FFF2-40B4-BE49-F238E27FC236}">
                <a16:creationId xmlns="" xmlns:a16="http://schemas.microsoft.com/office/drawing/2014/main" id="{E94303FD-6E04-4D29-98A7-4510429C51B2}"/>
              </a:ext>
            </a:extLst>
          </p:cNvPr>
          <p:cNvSpPr txBox="1"/>
          <p:nvPr>
            <p:custDataLst>
              <p:tags r:id="rId31"/>
            </p:custDataLst>
          </p:nvPr>
        </p:nvSpPr>
        <p:spPr>
          <a:xfrm flipH="1">
            <a:off x="8212581" y="4827396"/>
            <a:ext cx="3571391" cy="386388"/>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简化审批流程，减少无效时间损耗</a:t>
            </a:r>
          </a:p>
        </p:txBody>
      </p:sp>
      <p:sp>
        <p:nvSpPr>
          <p:cNvPr id="58" name="PA-矩形: 圆角 86">
            <a:extLst>
              <a:ext uri="{FF2B5EF4-FFF2-40B4-BE49-F238E27FC236}">
                <a16:creationId xmlns="" xmlns:a16="http://schemas.microsoft.com/office/drawing/2014/main" id="{C10ADE21-7B8E-431E-B0C0-E5717D84B470}"/>
              </a:ext>
            </a:extLst>
          </p:cNvPr>
          <p:cNvSpPr/>
          <p:nvPr>
            <p:custDataLst>
              <p:tags r:id="rId32"/>
            </p:custDataLst>
          </p:nvPr>
        </p:nvSpPr>
        <p:spPr>
          <a:xfrm flipH="1">
            <a:off x="8370972" y="5599703"/>
            <a:ext cx="1186890" cy="119319"/>
          </a:xfrm>
          <a:prstGeom prst="parallelogram">
            <a:avLst/>
          </a:prstGeom>
          <a:gradFill>
            <a:gsLst>
              <a:gs pos="0">
                <a:srgbClr val="28C365">
                  <a:alpha val="0"/>
                </a:srgbClr>
              </a:gs>
              <a:gs pos="100000">
                <a:srgbClr val="28C365">
                  <a:alpha val="3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9" name="PA-椭圆 58">
            <a:extLst>
              <a:ext uri="{FF2B5EF4-FFF2-40B4-BE49-F238E27FC236}">
                <a16:creationId xmlns="" xmlns:a16="http://schemas.microsoft.com/office/drawing/2014/main" id="{D3EF8AEE-E130-43D9-9101-201F1EAE6CAE}"/>
              </a:ext>
            </a:extLst>
          </p:cNvPr>
          <p:cNvSpPr/>
          <p:nvPr>
            <p:custDataLst>
              <p:tags r:id="rId33"/>
            </p:custDataLst>
          </p:nvPr>
        </p:nvSpPr>
        <p:spPr>
          <a:xfrm>
            <a:off x="5121934" y="2473591"/>
            <a:ext cx="1935191" cy="1935191"/>
          </a:xfrm>
          <a:prstGeom prst="ellipse">
            <a:avLst/>
          </a:prstGeom>
          <a:gradFill flip="none" rotWithShape="1">
            <a:gsLst>
              <a:gs pos="50000">
                <a:srgbClr val="04C8F8">
                  <a:alpha val="0"/>
                </a:srgbClr>
              </a:gs>
              <a:gs pos="100000">
                <a:srgbClr val="04C8F8">
                  <a:alpha val="22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PA-椭圆 59">
            <a:extLst>
              <a:ext uri="{FF2B5EF4-FFF2-40B4-BE49-F238E27FC236}">
                <a16:creationId xmlns="" xmlns:a16="http://schemas.microsoft.com/office/drawing/2014/main" id="{2946FE7B-3B08-4036-96D6-553FCAE7EC16}"/>
              </a:ext>
            </a:extLst>
          </p:cNvPr>
          <p:cNvSpPr/>
          <p:nvPr>
            <p:custDataLst>
              <p:tags r:id="rId34"/>
            </p:custDataLst>
          </p:nvPr>
        </p:nvSpPr>
        <p:spPr>
          <a:xfrm>
            <a:off x="5121933" y="2473591"/>
            <a:ext cx="1935191" cy="1935191"/>
          </a:xfrm>
          <a:prstGeom prst="ellipse">
            <a:avLst/>
          </a:prstGeom>
          <a:gradFill flip="none" rotWithShape="1">
            <a:gsLst>
              <a:gs pos="65000">
                <a:srgbClr val="04C8F8">
                  <a:alpha val="0"/>
                </a:srgbClr>
              </a:gs>
              <a:gs pos="100000">
                <a:srgbClr val="04C8F8">
                  <a:alpha val="33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PA-椭圆 60">
            <a:extLst>
              <a:ext uri="{FF2B5EF4-FFF2-40B4-BE49-F238E27FC236}">
                <a16:creationId xmlns="" xmlns:a16="http://schemas.microsoft.com/office/drawing/2014/main" id="{EFB81468-6358-415F-912A-29CB6F33C2EE}"/>
              </a:ext>
            </a:extLst>
          </p:cNvPr>
          <p:cNvSpPr/>
          <p:nvPr>
            <p:custDataLst>
              <p:tags r:id="rId35"/>
            </p:custDataLst>
          </p:nvPr>
        </p:nvSpPr>
        <p:spPr>
          <a:xfrm flipH="1" flipV="1">
            <a:off x="5119290" y="2471051"/>
            <a:ext cx="1935191" cy="1935191"/>
          </a:xfrm>
          <a:prstGeom prst="ellipse">
            <a:avLst/>
          </a:prstGeom>
          <a:gradFill flip="none" rotWithShape="1">
            <a:gsLst>
              <a:gs pos="65000">
                <a:srgbClr val="28C365">
                  <a:alpha val="0"/>
                </a:srgbClr>
              </a:gs>
              <a:gs pos="100000">
                <a:srgbClr val="28C365">
                  <a:alpha val="33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图形 11">
            <a:extLst>
              <a:ext uri="{FF2B5EF4-FFF2-40B4-BE49-F238E27FC236}">
                <a16:creationId xmlns="" xmlns:a16="http://schemas.microsoft.com/office/drawing/2014/main" id="{D1B62FD8-FB07-444B-84E7-0908148C2CFB}"/>
              </a:ext>
            </a:extLst>
          </p:cNvPr>
          <p:cNvGrpSpPr/>
          <p:nvPr>
            <p:custDataLst>
              <p:tags r:id="rId36"/>
            </p:custDataLst>
          </p:nvPr>
        </p:nvGrpSpPr>
        <p:grpSpPr>
          <a:xfrm>
            <a:off x="3550163" y="3180461"/>
            <a:ext cx="464982" cy="416884"/>
            <a:chOff x="3657600" y="1242841"/>
            <a:chExt cx="4877199" cy="4372717"/>
          </a:xfrm>
          <a:solidFill>
            <a:srgbClr val="04C8F8">
              <a:alpha val="70000"/>
            </a:srgbClr>
          </a:solidFill>
        </p:grpSpPr>
        <p:sp>
          <p:nvSpPr>
            <p:cNvPr id="21" name="PA-任意多边形 20">
              <a:extLst>
                <a:ext uri="{FF2B5EF4-FFF2-40B4-BE49-F238E27FC236}">
                  <a16:creationId xmlns="" xmlns:a16="http://schemas.microsoft.com/office/drawing/2014/main" id="{98A1D1E7-A0E7-4D1A-A0BE-4985AD76918C}"/>
                </a:ext>
              </a:extLst>
            </p:cNvPr>
            <p:cNvSpPr/>
            <p:nvPr>
              <p:custDataLst>
                <p:tags r:id="rId66"/>
              </p:custDataLst>
            </p:nvPr>
          </p:nvSpPr>
          <p:spPr>
            <a:xfrm>
              <a:off x="3657600" y="1242841"/>
              <a:ext cx="4877199" cy="4372689"/>
            </a:xfrm>
            <a:custGeom>
              <a:avLst/>
              <a:gdLst>
                <a:gd name="connsiteX0" fmla="*/ 4801076 w 4877199"/>
                <a:gd name="connsiteY0" fmla="*/ 3530422 h 4372689"/>
                <a:gd name="connsiteX1" fmla="*/ 2924880 w 4877199"/>
                <a:gd name="connsiteY1" fmla="*/ 280759 h 4372689"/>
                <a:gd name="connsiteX2" fmla="*/ 2438600 w 4877199"/>
                <a:gd name="connsiteY2" fmla="*/ 0 h 4372689"/>
                <a:gd name="connsiteX3" fmla="*/ 1952320 w 4877199"/>
                <a:gd name="connsiteY3" fmla="*/ 280759 h 4372689"/>
                <a:gd name="connsiteX4" fmla="*/ 76124 w 4877199"/>
                <a:gd name="connsiteY4" fmla="*/ 3530422 h 4372689"/>
                <a:gd name="connsiteX5" fmla="*/ 76124 w 4877199"/>
                <a:gd name="connsiteY5" fmla="*/ 4091931 h 4372689"/>
                <a:gd name="connsiteX6" fmla="*/ 562404 w 4877199"/>
                <a:gd name="connsiteY6" fmla="*/ 4372690 h 4372689"/>
                <a:gd name="connsiteX7" fmla="*/ 2009975 w 4877199"/>
                <a:gd name="connsiteY7" fmla="*/ 4372690 h 4372689"/>
                <a:gd name="connsiteX8" fmla="*/ 2105225 w 4877199"/>
                <a:gd name="connsiteY8" fmla="*/ 4277440 h 4372689"/>
                <a:gd name="connsiteX9" fmla="*/ 2009975 w 4877199"/>
                <a:gd name="connsiteY9" fmla="*/ 4182190 h 4372689"/>
                <a:gd name="connsiteX10" fmla="*/ 562404 w 4877199"/>
                <a:gd name="connsiteY10" fmla="*/ 4182190 h 4372689"/>
                <a:gd name="connsiteX11" fmla="*/ 241097 w 4877199"/>
                <a:gd name="connsiteY11" fmla="*/ 3996681 h 4372689"/>
                <a:gd name="connsiteX12" fmla="*/ 241097 w 4877199"/>
                <a:gd name="connsiteY12" fmla="*/ 3625672 h 4372689"/>
                <a:gd name="connsiteX13" fmla="*/ 2117293 w 4877199"/>
                <a:gd name="connsiteY13" fmla="*/ 376009 h 4372689"/>
                <a:gd name="connsiteX14" fmla="*/ 2438600 w 4877199"/>
                <a:gd name="connsiteY14" fmla="*/ 190500 h 4372689"/>
                <a:gd name="connsiteX15" fmla="*/ 2759907 w 4877199"/>
                <a:gd name="connsiteY15" fmla="*/ 376009 h 4372689"/>
                <a:gd name="connsiteX16" fmla="*/ 4636094 w 4877199"/>
                <a:gd name="connsiteY16" fmla="*/ 3625672 h 4372689"/>
                <a:gd name="connsiteX17" fmla="*/ 4636094 w 4877199"/>
                <a:gd name="connsiteY17" fmla="*/ 3996681 h 4372689"/>
                <a:gd name="connsiteX18" fmla="*/ 4314787 w 4877199"/>
                <a:gd name="connsiteY18" fmla="*/ 4182190 h 4372689"/>
                <a:gd name="connsiteX19" fmla="*/ 2867225 w 4877199"/>
                <a:gd name="connsiteY19" fmla="*/ 4182190 h 4372689"/>
                <a:gd name="connsiteX20" fmla="*/ 2771975 w 4877199"/>
                <a:gd name="connsiteY20" fmla="*/ 4277440 h 4372689"/>
                <a:gd name="connsiteX21" fmla="*/ 2867225 w 4877199"/>
                <a:gd name="connsiteY21" fmla="*/ 4372690 h 4372689"/>
                <a:gd name="connsiteX22" fmla="*/ 4314797 w 4877199"/>
                <a:gd name="connsiteY22" fmla="*/ 4372690 h 4372689"/>
                <a:gd name="connsiteX23" fmla="*/ 4801076 w 4877199"/>
                <a:gd name="connsiteY23" fmla="*/ 4091931 h 4372689"/>
                <a:gd name="connsiteX24" fmla="*/ 4801076 w 4877199"/>
                <a:gd name="connsiteY24" fmla="*/ 3530422 h 4372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77199" h="4372689">
                  <a:moveTo>
                    <a:pt x="4801076" y="3530422"/>
                  </a:moveTo>
                  <a:lnTo>
                    <a:pt x="2924880" y="280759"/>
                  </a:lnTo>
                  <a:cubicBezTo>
                    <a:pt x="2823382" y="104956"/>
                    <a:pt x="2641597" y="0"/>
                    <a:pt x="2438600" y="0"/>
                  </a:cubicBezTo>
                  <a:cubicBezTo>
                    <a:pt x="2235603" y="0"/>
                    <a:pt x="2053819" y="104956"/>
                    <a:pt x="1952320" y="280759"/>
                  </a:cubicBezTo>
                  <a:lnTo>
                    <a:pt x="76124" y="3530422"/>
                  </a:lnTo>
                  <a:cubicBezTo>
                    <a:pt x="-25375" y="3706225"/>
                    <a:pt x="-25375" y="3916137"/>
                    <a:pt x="76124" y="4091931"/>
                  </a:cubicBezTo>
                  <a:cubicBezTo>
                    <a:pt x="177622" y="4267734"/>
                    <a:pt x="359407" y="4372690"/>
                    <a:pt x="562404" y="4372690"/>
                  </a:cubicBezTo>
                  <a:lnTo>
                    <a:pt x="2009975" y="4372690"/>
                  </a:lnTo>
                  <a:cubicBezTo>
                    <a:pt x="2062582" y="4372690"/>
                    <a:pt x="2105225" y="4330046"/>
                    <a:pt x="2105225" y="4277440"/>
                  </a:cubicBezTo>
                  <a:cubicBezTo>
                    <a:pt x="2105225" y="4224833"/>
                    <a:pt x="2062582" y="4182190"/>
                    <a:pt x="2009975" y="4182190"/>
                  </a:cubicBezTo>
                  <a:lnTo>
                    <a:pt x="562404" y="4182190"/>
                  </a:lnTo>
                  <a:cubicBezTo>
                    <a:pt x="428273" y="4182190"/>
                    <a:pt x="308162" y="4112838"/>
                    <a:pt x="241097" y="3996681"/>
                  </a:cubicBezTo>
                  <a:cubicBezTo>
                    <a:pt x="174031" y="3880523"/>
                    <a:pt x="174031" y="3741830"/>
                    <a:pt x="241097" y="3625672"/>
                  </a:cubicBezTo>
                  <a:lnTo>
                    <a:pt x="2117293" y="376009"/>
                  </a:lnTo>
                  <a:cubicBezTo>
                    <a:pt x="2184359" y="259852"/>
                    <a:pt x="2304469" y="190500"/>
                    <a:pt x="2438600" y="190500"/>
                  </a:cubicBezTo>
                  <a:cubicBezTo>
                    <a:pt x="2572731" y="190500"/>
                    <a:pt x="2692842" y="259852"/>
                    <a:pt x="2759907" y="376009"/>
                  </a:cubicBezTo>
                  <a:lnTo>
                    <a:pt x="4636094" y="3625672"/>
                  </a:lnTo>
                  <a:cubicBezTo>
                    <a:pt x="4703159" y="3741830"/>
                    <a:pt x="4703159" y="3880523"/>
                    <a:pt x="4636094" y="3996681"/>
                  </a:cubicBezTo>
                  <a:cubicBezTo>
                    <a:pt x="4569028" y="4112838"/>
                    <a:pt x="4448918" y="4182190"/>
                    <a:pt x="4314787" y="4182190"/>
                  </a:cubicBezTo>
                  <a:lnTo>
                    <a:pt x="2867225" y="4182190"/>
                  </a:lnTo>
                  <a:cubicBezTo>
                    <a:pt x="2814618" y="4182190"/>
                    <a:pt x="2771975" y="4224833"/>
                    <a:pt x="2771975" y="4277440"/>
                  </a:cubicBezTo>
                  <a:cubicBezTo>
                    <a:pt x="2771975" y="4330046"/>
                    <a:pt x="2814618" y="4372690"/>
                    <a:pt x="2867225" y="4372690"/>
                  </a:cubicBezTo>
                  <a:lnTo>
                    <a:pt x="4314797" y="4372690"/>
                  </a:lnTo>
                  <a:cubicBezTo>
                    <a:pt x="4517793" y="4372690"/>
                    <a:pt x="4699578" y="4267734"/>
                    <a:pt x="4801076" y="4091931"/>
                  </a:cubicBezTo>
                  <a:cubicBezTo>
                    <a:pt x="4902575" y="3916137"/>
                    <a:pt x="4902575" y="3706216"/>
                    <a:pt x="4801076" y="3530422"/>
                  </a:cubicBezTo>
                  <a:close/>
                </a:path>
              </a:pathLst>
            </a:custGeom>
            <a:grpFill/>
            <a:ln w="9525" cap="flat">
              <a:noFill/>
              <a:prstDash val="solid"/>
              <a:miter/>
            </a:ln>
          </p:spPr>
          <p:txBody>
            <a:bodyPr rtlCol="0" anchor="ctr"/>
            <a:lstStyle/>
            <a:p>
              <a:endParaRPr lang="zh-CN" altLang="en-US"/>
            </a:p>
          </p:txBody>
        </p:sp>
        <p:sp>
          <p:nvSpPr>
            <p:cNvPr id="22" name="PA-任意多边形 21">
              <a:extLst>
                <a:ext uri="{FF2B5EF4-FFF2-40B4-BE49-F238E27FC236}">
                  <a16:creationId xmlns="" xmlns:a16="http://schemas.microsoft.com/office/drawing/2014/main" id="{07B172F2-0118-479D-869F-4AAAB2929279}"/>
                </a:ext>
              </a:extLst>
            </p:cNvPr>
            <p:cNvSpPr/>
            <p:nvPr>
              <p:custDataLst>
                <p:tags r:id="rId67"/>
              </p:custDataLst>
            </p:nvPr>
          </p:nvSpPr>
          <p:spPr>
            <a:xfrm>
              <a:off x="4109063" y="1690982"/>
              <a:ext cx="3974272" cy="3467347"/>
            </a:xfrm>
            <a:custGeom>
              <a:avLst/>
              <a:gdLst>
                <a:gd name="connsiteX0" fmla="*/ 3961507 w 3974272"/>
                <a:gd name="connsiteY0" fmla="*/ 3419723 h 3467347"/>
                <a:gd name="connsiteX1" fmla="*/ 3961507 w 3974272"/>
                <a:gd name="connsiteY1" fmla="*/ 3324473 h 3467347"/>
                <a:gd name="connsiteX2" fmla="*/ 2069623 w 3974272"/>
                <a:gd name="connsiteY2" fmla="*/ 47625 h 3467347"/>
                <a:gd name="connsiteX3" fmla="*/ 1987136 w 3974272"/>
                <a:gd name="connsiteY3" fmla="*/ 0 h 3467347"/>
                <a:gd name="connsiteX4" fmla="*/ 1904650 w 3974272"/>
                <a:gd name="connsiteY4" fmla="*/ 47625 h 3467347"/>
                <a:gd name="connsiteX5" fmla="*/ 12766 w 3974272"/>
                <a:gd name="connsiteY5" fmla="*/ 3324473 h 3467347"/>
                <a:gd name="connsiteX6" fmla="*/ 12766 w 3974272"/>
                <a:gd name="connsiteY6" fmla="*/ 3419723 h 3467347"/>
                <a:gd name="connsiteX7" fmla="*/ 95252 w 3974272"/>
                <a:gd name="connsiteY7" fmla="*/ 3467348 h 3467347"/>
                <a:gd name="connsiteX8" fmla="*/ 3879021 w 3974272"/>
                <a:gd name="connsiteY8" fmla="*/ 3467348 h 3467347"/>
                <a:gd name="connsiteX9" fmla="*/ 3961507 w 3974272"/>
                <a:gd name="connsiteY9" fmla="*/ 3419723 h 3467347"/>
                <a:gd name="connsiteX10" fmla="*/ 260225 w 3974272"/>
                <a:gd name="connsiteY10" fmla="*/ 3276848 h 3467347"/>
                <a:gd name="connsiteX11" fmla="*/ 1987136 w 3974272"/>
                <a:gd name="connsiteY11" fmla="*/ 285760 h 3467347"/>
                <a:gd name="connsiteX12" fmla="*/ 3714048 w 3974272"/>
                <a:gd name="connsiteY12" fmla="*/ 3276848 h 3467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74272" h="3467347">
                  <a:moveTo>
                    <a:pt x="3961507" y="3419723"/>
                  </a:moveTo>
                  <a:cubicBezTo>
                    <a:pt x="3978528" y="3390253"/>
                    <a:pt x="3978528" y="3353943"/>
                    <a:pt x="3961507" y="3324473"/>
                  </a:cubicBezTo>
                  <a:lnTo>
                    <a:pt x="2069623" y="47625"/>
                  </a:lnTo>
                  <a:cubicBezTo>
                    <a:pt x="2052611" y="18155"/>
                    <a:pt x="2021169" y="0"/>
                    <a:pt x="1987136" y="0"/>
                  </a:cubicBezTo>
                  <a:cubicBezTo>
                    <a:pt x="1953104" y="0"/>
                    <a:pt x="1921662" y="18155"/>
                    <a:pt x="1904650" y="47625"/>
                  </a:cubicBezTo>
                  <a:lnTo>
                    <a:pt x="12766" y="3324473"/>
                  </a:lnTo>
                  <a:cubicBezTo>
                    <a:pt x="-4255" y="3353943"/>
                    <a:pt x="-4255" y="3390253"/>
                    <a:pt x="12766" y="3419723"/>
                  </a:cubicBezTo>
                  <a:cubicBezTo>
                    <a:pt x="29778" y="3449193"/>
                    <a:pt x="61220" y="3467348"/>
                    <a:pt x="95252" y="3467348"/>
                  </a:cubicBezTo>
                  <a:lnTo>
                    <a:pt x="3879021" y="3467348"/>
                  </a:lnTo>
                  <a:cubicBezTo>
                    <a:pt x="3913054" y="3467348"/>
                    <a:pt x="3944496" y="3449193"/>
                    <a:pt x="3961507" y="3419723"/>
                  </a:cubicBezTo>
                  <a:close/>
                  <a:moveTo>
                    <a:pt x="260225" y="3276848"/>
                  </a:moveTo>
                  <a:lnTo>
                    <a:pt x="1987136" y="285760"/>
                  </a:lnTo>
                  <a:lnTo>
                    <a:pt x="3714048" y="3276848"/>
                  </a:lnTo>
                  <a:close/>
                </a:path>
              </a:pathLst>
            </a:custGeom>
            <a:grpFill/>
            <a:ln w="9525" cap="flat">
              <a:noFill/>
              <a:prstDash val="solid"/>
              <a:miter/>
            </a:ln>
          </p:spPr>
          <p:txBody>
            <a:bodyPr rtlCol="0" anchor="ctr"/>
            <a:lstStyle/>
            <a:p>
              <a:endParaRPr lang="zh-CN" altLang="en-US"/>
            </a:p>
          </p:txBody>
        </p:sp>
        <p:sp>
          <p:nvSpPr>
            <p:cNvPr id="35" name="PA-任意多边形 34">
              <a:extLst>
                <a:ext uri="{FF2B5EF4-FFF2-40B4-BE49-F238E27FC236}">
                  <a16:creationId xmlns="" xmlns:a16="http://schemas.microsoft.com/office/drawing/2014/main" id="{B4D14ED7-0F66-4B5C-B5A2-0E89E72A0EFA}"/>
                </a:ext>
              </a:extLst>
            </p:cNvPr>
            <p:cNvSpPr/>
            <p:nvPr>
              <p:custDataLst>
                <p:tags r:id="rId68"/>
              </p:custDataLst>
            </p:nvPr>
          </p:nvSpPr>
          <p:spPr>
            <a:xfrm>
              <a:off x="5772349" y="4129630"/>
              <a:ext cx="647700" cy="647700"/>
            </a:xfrm>
            <a:custGeom>
              <a:avLst/>
              <a:gdLst>
                <a:gd name="connsiteX0" fmla="*/ 323850 w 647700"/>
                <a:gd name="connsiteY0" fmla="*/ 0 h 647700"/>
                <a:gd name="connsiteX1" fmla="*/ 0 w 647700"/>
                <a:gd name="connsiteY1" fmla="*/ 323850 h 647700"/>
                <a:gd name="connsiteX2" fmla="*/ 323850 w 647700"/>
                <a:gd name="connsiteY2" fmla="*/ 647700 h 647700"/>
                <a:gd name="connsiteX3" fmla="*/ 647700 w 647700"/>
                <a:gd name="connsiteY3" fmla="*/ 323850 h 647700"/>
                <a:gd name="connsiteX4" fmla="*/ 323850 w 647700"/>
                <a:gd name="connsiteY4" fmla="*/ 0 h 647700"/>
                <a:gd name="connsiteX5" fmla="*/ 323850 w 647700"/>
                <a:gd name="connsiteY5" fmla="*/ 457200 h 647700"/>
                <a:gd name="connsiteX6" fmla="*/ 190500 w 647700"/>
                <a:gd name="connsiteY6" fmla="*/ 323850 h 647700"/>
                <a:gd name="connsiteX7" fmla="*/ 323850 w 647700"/>
                <a:gd name="connsiteY7" fmla="*/ 190500 h 647700"/>
                <a:gd name="connsiteX8" fmla="*/ 457200 w 647700"/>
                <a:gd name="connsiteY8" fmla="*/ 323850 h 647700"/>
                <a:gd name="connsiteX9" fmla="*/ 323850 w 647700"/>
                <a:gd name="connsiteY9" fmla="*/ 4572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 h="647700">
                  <a:moveTo>
                    <a:pt x="323850" y="0"/>
                  </a:moveTo>
                  <a:cubicBezTo>
                    <a:pt x="145275" y="0"/>
                    <a:pt x="0" y="145275"/>
                    <a:pt x="0" y="323850"/>
                  </a:cubicBezTo>
                  <a:cubicBezTo>
                    <a:pt x="0" y="502425"/>
                    <a:pt x="145275" y="647700"/>
                    <a:pt x="323850" y="647700"/>
                  </a:cubicBezTo>
                  <a:cubicBezTo>
                    <a:pt x="502425" y="647700"/>
                    <a:pt x="647700" y="502425"/>
                    <a:pt x="647700" y="323850"/>
                  </a:cubicBezTo>
                  <a:cubicBezTo>
                    <a:pt x="647700" y="145275"/>
                    <a:pt x="502425" y="0"/>
                    <a:pt x="323850" y="0"/>
                  </a:cubicBezTo>
                  <a:close/>
                  <a:moveTo>
                    <a:pt x="323850" y="457200"/>
                  </a:moveTo>
                  <a:cubicBezTo>
                    <a:pt x="250317" y="457200"/>
                    <a:pt x="190500" y="397383"/>
                    <a:pt x="190500" y="323850"/>
                  </a:cubicBezTo>
                  <a:cubicBezTo>
                    <a:pt x="190500" y="250317"/>
                    <a:pt x="250317" y="190500"/>
                    <a:pt x="323850" y="190500"/>
                  </a:cubicBezTo>
                  <a:cubicBezTo>
                    <a:pt x="397383" y="190500"/>
                    <a:pt x="457200" y="250317"/>
                    <a:pt x="457200" y="323850"/>
                  </a:cubicBezTo>
                  <a:cubicBezTo>
                    <a:pt x="457200" y="397383"/>
                    <a:pt x="397383" y="457200"/>
                    <a:pt x="323850" y="457200"/>
                  </a:cubicBezTo>
                  <a:close/>
                </a:path>
              </a:pathLst>
            </a:custGeom>
            <a:grpFill/>
            <a:ln w="9525" cap="flat">
              <a:noFill/>
              <a:prstDash val="solid"/>
              <a:miter/>
            </a:ln>
          </p:spPr>
          <p:txBody>
            <a:bodyPr rtlCol="0" anchor="ctr"/>
            <a:lstStyle/>
            <a:p>
              <a:endParaRPr lang="zh-CN" altLang="en-US"/>
            </a:p>
          </p:txBody>
        </p:sp>
        <p:sp>
          <p:nvSpPr>
            <p:cNvPr id="42" name="PA-任意多边形 41">
              <a:extLst>
                <a:ext uri="{FF2B5EF4-FFF2-40B4-BE49-F238E27FC236}">
                  <a16:creationId xmlns="" xmlns:a16="http://schemas.microsoft.com/office/drawing/2014/main" id="{29146BDE-B992-40B2-912B-4536302CB8AD}"/>
                </a:ext>
              </a:extLst>
            </p:cNvPr>
            <p:cNvSpPr/>
            <p:nvPr>
              <p:custDataLst>
                <p:tags r:id="rId69"/>
              </p:custDataLst>
            </p:nvPr>
          </p:nvSpPr>
          <p:spPr>
            <a:xfrm>
              <a:off x="5772349" y="2777080"/>
              <a:ext cx="647700" cy="1162050"/>
            </a:xfrm>
            <a:custGeom>
              <a:avLst/>
              <a:gdLst>
                <a:gd name="connsiteX0" fmla="*/ 0 w 647700"/>
                <a:gd name="connsiteY0" fmla="*/ 323850 h 1162050"/>
                <a:gd name="connsiteX1" fmla="*/ 0 w 647700"/>
                <a:gd name="connsiteY1" fmla="*/ 838200 h 1162050"/>
                <a:gd name="connsiteX2" fmla="*/ 323850 w 647700"/>
                <a:gd name="connsiteY2" fmla="*/ 1162050 h 1162050"/>
                <a:gd name="connsiteX3" fmla="*/ 647700 w 647700"/>
                <a:gd name="connsiteY3" fmla="*/ 838200 h 1162050"/>
                <a:gd name="connsiteX4" fmla="*/ 647700 w 647700"/>
                <a:gd name="connsiteY4" fmla="*/ 323850 h 1162050"/>
                <a:gd name="connsiteX5" fmla="*/ 323850 w 647700"/>
                <a:gd name="connsiteY5" fmla="*/ 0 h 1162050"/>
                <a:gd name="connsiteX6" fmla="*/ 0 w 647700"/>
                <a:gd name="connsiteY6" fmla="*/ 323850 h 1162050"/>
                <a:gd name="connsiteX7" fmla="*/ 457200 w 647700"/>
                <a:gd name="connsiteY7" fmla="*/ 323850 h 1162050"/>
                <a:gd name="connsiteX8" fmla="*/ 457200 w 647700"/>
                <a:gd name="connsiteY8" fmla="*/ 838200 h 1162050"/>
                <a:gd name="connsiteX9" fmla="*/ 323850 w 647700"/>
                <a:gd name="connsiteY9" fmla="*/ 971550 h 1162050"/>
                <a:gd name="connsiteX10" fmla="*/ 190500 w 647700"/>
                <a:gd name="connsiteY10" fmla="*/ 838200 h 1162050"/>
                <a:gd name="connsiteX11" fmla="*/ 190500 w 647700"/>
                <a:gd name="connsiteY11" fmla="*/ 323850 h 1162050"/>
                <a:gd name="connsiteX12" fmla="*/ 323850 w 647700"/>
                <a:gd name="connsiteY12" fmla="*/ 190500 h 1162050"/>
                <a:gd name="connsiteX13" fmla="*/ 457200 w 647700"/>
                <a:gd name="connsiteY13" fmla="*/ 323850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7700" h="1162050">
                  <a:moveTo>
                    <a:pt x="0" y="323850"/>
                  </a:moveTo>
                  <a:lnTo>
                    <a:pt x="0" y="838200"/>
                  </a:lnTo>
                  <a:cubicBezTo>
                    <a:pt x="0" y="1016775"/>
                    <a:pt x="145275" y="1162050"/>
                    <a:pt x="323850" y="1162050"/>
                  </a:cubicBezTo>
                  <a:cubicBezTo>
                    <a:pt x="502425" y="1162050"/>
                    <a:pt x="647700" y="1016775"/>
                    <a:pt x="647700" y="838200"/>
                  </a:cubicBezTo>
                  <a:lnTo>
                    <a:pt x="647700" y="323850"/>
                  </a:lnTo>
                  <a:cubicBezTo>
                    <a:pt x="647700" y="145275"/>
                    <a:pt x="502425" y="0"/>
                    <a:pt x="323850" y="0"/>
                  </a:cubicBezTo>
                  <a:cubicBezTo>
                    <a:pt x="145275" y="0"/>
                    <a:pt x="0" y="145275"/>
                    <a:pt x="0" y="323850"/>
                  </a:cubicBezTo>
                  <a:close/>
                  <a:moveTo>
                    <a:pt x="457200" y="323850"/>
                  </a:moveTo>
                  <a:lnTo>
                    <a:pt x="457200" y="838200"/>
                  </a:lnTo>
                  <a:cubicBezTo>
                    <a:pt x="457200" y="911733"/>
                    <a:pt x="397383" y="971550"/>
                    <a:pt x="323850" y="971550"/>
                  </a:cubicBezTo>
                  <a:cubicBezTo>
                    <a:pt x="250317" y="971550"/>
                    <a:pt x="190500" y="911733"/>
                    <a:pt x="190500" y="838200"/>
                  </a:cubicBezTo>
                  <a:lnTo>
                    <a:pt x="190500" y="323850"/>
                  </a:lnTo>
                  <a:cubicBezTo>
                    <a:pt x="190500" y="250317"/>
                    <a:pt x="250317" y="190500"/>
                    <a:pt x="323850" y="190500"/>
                  </a:cubicBezTo>
                  <a:cubicBezTo>
                    <a:pt x="397383" y="190500"/>
                    <a:pt x="457200" y="250317"/>
                    <a:pt x="457200" y="323850"/>
                  </a:cubicBezTo>
                  <a:close/>
                </a:path>
              </a:pathLst>
            </a:custGeom>
            <a:grpFill/>
            <a:ln w="9525" cap="flat">
              <a:noFill/>
              <a:prstDash val="solid"/>
              <a:miter/>
            </a:ln>
          </p:spPr>
          <p:txBody>
            <a:bodyPr rtlCol="0" anchor="ctr"/>
            <a:lstStyle/>
            <a:p>
              <a:endParaRPr lang="zh-CN" altLang="en-US"/>
            </a:p>
          </p:txBody>
        </p:sp>
        <p:sp>
          <p:nvSpPr>
            <p:cNvPr id="45" name="PA-任意多边形 44">
              <a:extLst>
                <a:ext uri="{FF2B5EF4-FFF2-40B4-BE49-F238E27FC236}">
                  <a16:creationId xmlns="" xmlns:a16="http://schemas.microsoft.com/office/drawing/2014/main" id="{2562B93E-AE30-45D8-B00F-A5A1656DF12D}"/>
                </a:ext>
              </a:extLst>
            </p:cNvPr>
            <p:cNvSpPr/>
            <p:nvPr>
              <p:custDataLst>
                <p:tags r:id="rId70"/>
              </p:custDataLst>
            </p:nvPr>
          </p:nvSpPr>
          <p:spPr>
            <a:xfrm>
              <a:off x="6000949" y="5425058"/>
              <a:ext cx="190500" cy="190500"/>
            </a:xfrm>
            <a:custGeom>
              <a:avLst/>
              <a:gdLst>
                <a:gd name="connsiteX0" fmla="*/ 95250 w 190500"/>
                <a:gd name="connsiteY0" fmla="*/ 0 h 190500"/>
                <a:gd name="connsiteX1" fmla="*/ 27908 w 190500"/>
                <a:gd name="connsiteY1" fmla="*/ 27908 h 190500"/>
                <a:gd name="connsiteX2" fmla="*/ 0 w 190500"/>
                <a:gd name="connsiteY2" fmla="*/ 95250 h 190500"/>
                <a:gd name="connsiteX3" fmla="*/ 27908 w 190500"/>
                <a:gd name="connsiteY3" fmla="*/ 162592 h 190500"/>
                <a:gd name="connsiteX4" fmla="*/ 95250 w 190500"/>
                <a:gd name="connsiteY4" fmla="*/ 190500 h 190500"/>
                <a:gd name="connsiteX5" fmla="*/ 162592 w 190500"/>
                <a:gd name="connsiteY5" fmla="*/ 162592 h 190500"/>
                <a:gd name="connsiteX6" fmla="*/ 190500 w 190500"/>
                <a:gd name="connsiteY6" fmla="*/ 95250 h 190500"/>
                <a:gd name="connsiteX7" fmla="*/ 162592 w 190500"/>
                <a:gd name="connsiteY7" fmla="*/ 27908 h 190500"/>
                <a:gd name="connsiteX8" fmla="*/ 95250 w 190500"/>
                <a:gd name="connsiteY8"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 h="190500">
                  <a:moveTo>
                    <a:pt x="95250" y="0"/>
                  </a:moveTo>
                  <a:cubicBezTo>
                    <a:pt x="70199" y="0"/>
                    <a:pt x="45625" y="10192"/>
                    <a:pt x="27908" y="27908"/>
                  </a:cubicBezTo>
                  <a:cubicBezTo>
                    <a:pt x="10192" y="45625"/>
                    <a:pt x="0" y="70104"/>
                    <a:pt x="0" y="95250"/>
                  </a:cubicBezTo>
                  <a:cubicBezTo>
                    <a:pt x="0" y="120301"/>
                    <a:pt x="10192" y="144875"/>
                    <a:pt x="27908" y="162592"/>
                  </a:cubicBezTo>
                  <a:cubicBezTo>
                    <a:pt x="45625" y="180308"/>
                    <a:pt x="70199" y="190500"/>
                    <a:pt x="95250" y="190500"/>
                  </a:cubicBezTo>
                  <a:cubicBezTo>
                    <a:pt x="120301" y="190500"/>
                    <a:pt x="144875" y="180308"/>
                    <a:pt x="162592" y="162592"/>
                  </a:cubicBezTo>
                  <a:cubicBezTo>
                    <a:pt x="180308" y="144875"/>
                    <a:pt x="190500" y="120301"/>
                    <a:pt x="190500" y="95250"/>
                  </a:cubicBezTo>
                  <a:cubicBezTo>
                    <a:pt x="190500" y="70104"/>
                    <a:pt x="180308" y="45625"/>
                    <a:pt x="162592" y="27908"/>
                  </a:cubicBezTo>
                  <a:cubicBezTo>
                    <a:pt x="144875" y="10182"/>
                    <a:pt x="120301" y="0"/>
                    <a:pt x="95250" y="0"/>
                  </a:cubicBezTo>
                  <a:close/>
                </a:path>
              </a:pathLst>
            </a:custGeom>
            <a:grpFill/>
            <a:ln w="9525" cap="flat">
              <a:noFill/>
              <a:prstDash val="solid"/>
              <a:miter/>
            </a:ln>
          </p:spPr>
          <p:txBody>
            <a:bodyPr rtlCol="0" anchor="ctr"/>
            <a:lstStyle/>
            <a:p>
              <a:endParaRPr lang="zh-CN" altLang="en-US"/>
            </a:p>
          </p:txBody>
        </p:sp>
      </p:grpSp>
      <p:grpSp>
        <p:nvGrpSpPr>
          <p:cNvPr id="63" name="PA-图形 61">
            <a:extLst>
              <a:ext uri="{FF2B5EF4-FFF2-40B4-BE49-F238E27FC236}">
                <a16:creationId xmlns="" xmlns:a16="http://schemas.microsoft.com/office/drawing/2014/main" id="{668C404F-E223-440D-A462-544F9FB9B4E0}"/>
              </a:ext>
            </a:extLst>
          </p:cNvPr>
          <p:cNvGrpSpPr/>
          <p:nvPr>
            <p:custDataLst>
              <p:tags r:id="rId37"/>
            </p:custDataLst>
          </p:nvPr>
        </p:nvGrpSpPr>
        <p:grpSpPr>
          <a:xfrm>
            <a:off x="8214753" y="3240405"/>
            <a:ext cx="366166" cy="366674"/>
            <a:chOff x="3943987" y="4657424"/>
            <a:chExt cx="922998" cy="924276"/>
          </a:xfrm>
          <a:solidFill>
            <a:srgbClr val="28C365">
              <a:alpha val="70000"/>
            </a:srgbClr>
          </a:solidFill>
        </p:grpSpPr>
        <p:sp>
          <p:nvSpPr>
            <p:cNvPr id="64" name="PA-任意多边形 63">
              <a:extLst>
                <a:ext uri="{FF2B5EF4-FFF2-40B4-BE49-F238E27FC236}">
                  <a16:creationId xmlns="" xmlns:a16="http://schemas.microsoft.com/office/drawing/2014/main" id="{EC662464-C1FA-4D98-A957-D401FEA7BD94}"/>
                </a:ext>
              </a:extLst>
            </p:cNvPr>
            <p:cNvSpPr/>
            <p:nvPr>
              <p:custDataLst>
                <p:tags r:id="rId47"/>
              </p:custDataLst>
            </p:nvPr>
          </p:nvSpPr>
          <p:spPr>
            <a:xfrm>
              <a:off x="3943987" y="5223051"/>
              <a:ext cx="378738" cy="358648"/>
            </a:xfrm>
            <a:custGeom>
              <a:avLst/>
              <a:gdLst>
                <a:gd name="connsiteX0" fmla="*/ 301804 w 378738"/>
                <a:gd name="connsiteY0" fmla="*/ 177279 h 358648"/>
                <a:gd name="connsiteX1" fmla="*/ 267044 w 378738"/>
                <a:gd name="connsiteY1" fmla="*/ 177279 h 358648"/>
                <a:gd name="connsiteX2" fmla="*/ 267044 w 378738"/>
                <a:gd name="connsiteY2" fmla="*/ 212040 h 358648"/>
                <a:gd name="connsiteX3" fmla="*/ 294852 w 378738"/>
                <a:gd name="connsiteY3" fmla="*/ 239849 h 358648"/>
                <a:gd name="connsiteX4" fmla="*/ 181982 w 378738"/>
                <a:gd name="connsiteY4" fmla="*/ 239849 h 358648"/>
                <a:gd name="connsiteX5" fmla="*/ 49074 w 378738"/>
                <a:gd name="connsiteY5" fmla="*/ 106940 h 358648"/>
                <a:gd name="connsiteX6" fmla="*/ 49074 w 378738"/>
                <a:gd name="connsiteY6" fmla="*/ 24537 h 358648"/>
                <a:gd name="connsiteX7" fmla="*/ 24537 w 378738"/>
                <a:gd name="connsiteY7" fmla="*/ 0 h 358648"/>
                <a:gd name="connsiteX8" fmla="*/ 0 w 378738"/>
                <a:gd name="connsiteY8" fmla="*/ 24537 h 358648"/>
                <a:gd name="connsiteX9" fmla="*/ 0 w 378738"/>
                <a:gd name="connsiteY9" fmla="*/ 106940 h 358648"/>
                <a:gd name="connsiteX10" fmla="*/ 181982 w 378738"/>
                <a:gd name="connsiteY10" fmla="*/ 288923 h 358648"/>
                <a:gd name="connsiteX11" fmla="*/ 294852 w 378738"/>
                <a:gd name="connsiteY11" fmla="*/ 288923 h 358648"/>
                <a:gd name="connsiteX12" fmla="*/ 267044 w 378738"/>
                <a:gd name="connsiteY12" fmla="*/ 316731 h 358648"/>
                <a:gd name="connsiteX13" fmla="*/ 267044 w 378738"/>
                <a:gd name="connsiteY13" fmla="*/ 351492 h 358648"/>
                <a:gd name="connsiteX14" fmla="*/ 284424 w 378738"/>
                <a:gd name="connsiteY14" fmla="*/ 358648 h 358648"/>
                <a:gd name="connsiteX15" fmla="*/ 301804 w 378738"/>
                <a:gd name="connsiteY15" fmla="*/ 351492 h 358648"/>
                <a:gd name="connsiteX16" fmla="*/ 371530 w 378738"/>
                <a:gd name="connsiteY16" fmla="*/ 281766 h 358648"/>
                <a:gd name="connsiteX17" fmla="*/ 371530 w 378738"/>
                <a:gd name="connsiteY17" fmla="*/ 247005 h 358648"/>
                <a:gd name="connsiteX18" fmla="*/ 301804 w 378738"/>
                <a:gd name="connsiteY18" fmla="*/ 177279 h 35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738" h="358648">
                  <a:moveTo>
                    <a:pt x="301804" y="177279"/>
                  </a:moveTo>
                  <a:cubicBezTo>
                    <a:pt x="292194" y="167669"/>
                    <a:pt x="276654" y="167669"/>
                    <a:pt x="267044" y="177279"/>
                  </a:cubicBezTo>
                  <a:cubicBezTo>
                    <a:pt x="257433" y="186890"/>
                    <a:pt x="257433" y="202430"/>
                    <a:pt x="267044" y="212040"/>
                  </a:cubicBezTo>
                  <a:lnTo>
                    <a:pt x="294852" y="239849"/>
                  </a:lnTo>
                  <a:lnTo>
                    <a:pt x="181982" y="239849"/>
                  </a:lnTo>
                  <a:cubicBezTo>
                    <a:pt x="108576" y="239849"/>
                    <a:pt x="49074" y="180142"/>
                    <a:pt x="49074" y="106940"/>
                  </a:cubicBezTo>
                  <a:lnTo>
                    <a:pt x="49074" y="24537"/>
                  </a:lnTo>
                  <a:cubicBezTo>
                    <a:pt x="49074" y="11042"/>
                    <a:pt x="38032" y="0"/>
                    <a:pt x="24537" y="0"/>
                  </a:cubicBezTo>
                  <a:cubicBezTo>
                    <a:pt x="11042" y="0"/>
                    <a:pt x="0" y="11042"/>
                    <a:pt x="0" y="24537"/>
                  </a:cubicBezTo>
                  <a:lnTo>
                    <a:pt x="0" y="106940"/>
                  </a:lnTo>
                  <a:cubicBezTo>
                    <a:pt x="0" y="207337"/>
                    <a:pt x="81585" y="288923"/>
                    <a:pt x="181982" y="288923"/>
                  </a:cubicBezTo>
                  <a:lnTo>
                    <a:pt x="294852" y="288923"/>
                  </a:lnTo>
                  <a:lnTo>
                    <a:pt x="267044" y="316731"/>
                  </a:lnTo>
                  <a:cubicBezTo>
                    <a:pt x="257433" y="326341"/>
                    <a:pt x="257433" y="341882"/>
                    <a:pt x="267044" y="351492"/>
                  </a:cubicBezTo>
                  <a:cubicBezTo>
                    <a:pt x="271747" y="356195"/>
                    <a:pt x="278085" y="358648"/>
                    <a:pt x="284424" y="358648"/>
                  </a:cubicBezTo>
                  <a:cubicBezTo>
                    <a:pt x="290763" y="358648"/>
                    <a:pt x="296897" y="356195"/>
                    <a:pt x="301804" y="351492"/>
                  </a:cubicBezTo>
                  <a:lnTo>
                    <a:pt x="371530" y="281766"/>
                  </a:lnTo>
                  <a:cubicBezTo>
                    <a:pt x="381141" y="272156"/>
                    <a:pt x="381141" y="256616"/>
                    <a:pt x="371530" y="247005"/>
                  </a:cubicBezTo>
                  <a:lnTo>
                    <a:pt x="301804" y="177279"/>
                  </a:lnTo>
                  <a:close/>
                </a:path>
              </a:pathLst>
            </a:custGeom>
            <a:grpFill/>
            <a:ln w="2044" cap="flat">
              <a:noFill/>
              <a:prstDash val="solid"/>
              <a:miter/>
            </a:ln>
          </p:spPr>
          <p:txBody>
            <a:bodyPr rtlCol="0" anchor="ctr"/>
            <a:lstStyle/>
            <a:p>
              <a:endParaRPr lang="zh-CN" altLang="en-US"/>
            </a:p>
          </p:txBody>
        </p:sp>
        <p:sp>
          <p:nvSpPr>
            <p:cNvPr id="65" name="PA-任意多边形 64">
              <a:extLst>
                <a:ext uri="{FF2B5EF4-FFF2-40B4-BE49-F238E27FC236}">
                  <a16:creationId xmlns="" xmlns:a16="http://schemas.microsoft.com/office/drawing/2014/main" id="{3EBA0A46-1F3A-4E2E-9F9C-95EC5B41B9A2}"/>
                </a:ext>
              </a:extLst>
            </p:cNvPr>
            <p:cNvSpPr/>
            <p:nvPr>
              <p:custDataLst>
                <p:tags r:id="rId48"/>
              </p:custDataLst>
            </p:nvPr>
          </p:nvSpPr>
          <p:spPr>
            <a:xfrm>
              <a:off x="3945828" y="4657475"/>
              <a:ext cx="452093" cy="452093"/>
            </a:xfrm>
            <a:custGeom>
              <a:avLst/>
              <a:gdLst>
                <a:gd name="connsiteX0" fmla="*/ 427556 w 452093"/>
                <a:gd name="connsiteY0" fmla="*/ 0 h 452093"/>
                <a:gd name="connsiteX1" fmla="*/ 24537 w 452093"/>
                <a:gd name="connsiteY1" fmla="*/ 0 h 452093"/>
                <a:gd name="connsiteX2" fmla="*/ 0 w 452093"/>
                <a:gd name="connsiteY2" fmla="*/ 24537 h 452093"/>
                <a:gd name="connsiteX3" fmla="*/ 0 w 452093"/>
                <a:gd name="connsiteY3" fmla="*/ 427556 h 452093"/>
                <a:gd name="connsiteX4" fmla="*/ 24537 w 452093"/>
                <a:gd name="connsiteY4" fmla="*/ 452093 h 452093"/>
                <a:gd name="connsiteX5" fmla="*/ 427556 w 452093"/>
                <a:gd name="connsiteY5" fmla="*/ 452093 h 452093"/>
                <a:gd name="connsiteX6" fmla="*/ 452093 w 452093"/>
                <a:gd name="connsiteY6" fmla="*/ 427556 h 452093"/>
                <a:gd name="connsiteX7" fmla="*/ 452093 w 452093"/>
                <a:gd name="connsiteY7" fmla="*/ 24537 h 452093"/>
                <a:gd name="connsiteX8" fmla="*/ 427556 w 452093"/>
                <a:gd name="connsiteY8" fmla="*/ 0 h 452093"/>
                <a:gd name="connsiteX9" fmla="*/ 403019 w 452093"/>
                <a:gd name="connsiteY9" fmla="*/ 403019 h 452093"/>
                <a:gd name="connsiteX10" fmla="*/ 49074 w 452093"/>
                <a:gd name="connsiteY10" fmla="*/ 403019 h 452093"/>
                <a:gd name="connsiteX11" fmla="*/ 49074 w 452093"/>
                <a:gd name="connsiteY11" fmla="*/ 49074 h 452093"/>
                <a:gd name="connsiteX12" fmla="*/ 403019 w 452093"/>
                <a:gd name="connsiteY12" fmla="*/ 49074 h 452093"/>
                <a:gd name="connsiteX13" fmla="*/ 403019 w 452093"/>
                <a:gd name="connsiteY13" fmla="*/ 403019 h 45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93" h="452093">
                  <a:moveTo>
                    <a:pt x="427556" y="0"/>
                  </a:moveTo>
                  <a:lnTo>
                    <a:pt x="24537" y="0"/>
                  </a:lnTo>
                  <a:cubicBezTo>
                    <a:pt x="11042" y="0"/>
                    <a:pt x="0" y="11042"/>
                    <a:pt x="0" y="24537"/>
                  </a:cubicBezTo>
                  <a:lnTo>
                    <a:pt x="0" y="427556"/>
                  </a:lnTo>
                  <a:cubicBezTo>
                    <a:pt x="0" y="441052"/>
                    <a:pt x="11042" y="452093"/>
                    <a:pt x="24537" y="452093"/>
                  </a:cubicBezTo>
                  <a:lnTo>
                    <a:pt x="427556" y="452093"/>
                  </a:lnTo>
                  <a:cubicBezTo>
                    <a:pt x="441052" y="452093"/>
                    <a:pt x="452093" y="441052"/>
                    <a:pt x="452093" y="427556"/>
                  </a:cubicBezTo>
                  <a:lnTo>
                    <a:pt x="452093" y="24537"/>
                  </a:lnTo>
                  <a:cubicBezTo>
                    <a:pt x="452093" y="11042"/>
                    <a:pt x="441256" y="0"/>
                    <a:pt x="427556" y="0"/>
                  </a:cubicBezTo>
                  <a:close/>
                  <a:moveTo>
                    <a:pt x="403019" y="403019"/>
                  </a:moveTo>
                  <a:lnTo>
                    <a:pt x="49074" y="403019"/>
                  </a:lnTo>
                  <a:lnTo>
                    <a:pt x="49074" y="49074"/>
                  </a:lnTo>
                  <a:lnTo>
                    <a:pt x="403019" y="49074"/>
                  </a:lnTo>
                  <a:lnTo>
                    <a:pt x="403019" y="403019"/>
                  </a:lnTo>
                  <a:close/>
                </a:path>
              </a:pathLst>
            </a:custGeom>
            <a:grpFill/>
            <a:ln w="2044" cap="flat">
              <a:noFill/>
              <a:prstDash val="solid"/>
              <a:miter/>
            </a:ln>
          </p:spPr>
          <p:txBody>
            <a:bodyPr rtlCol="0" anchor="ctr"/>
            <a:lstStyle/>
            <a:p>
              <a:endParaRPr lang="zh-CN" altLang="en-US"/>
            </a:p>
          </p:txBody>
        </p:sp>
        <p:sp>
          <p:nvSpPr>
            <p:cNvPr id="66" name="PA-任意多边形 65">
              <a:extLst>
                <a:ext uri="{FF2B5EF4-FFF2-40B4-BE49-F238E27FC236}">
                  <a16:creationId xmlns="" xmlns:a16="http://schemas.microsoft.com/office/drawing/2014/main" id="{5AD019D7-BFF7-4948-8A1B-1FD9966D5B01}"/>
                </a:ext>
              </a:extLst>
            </p:cNvPr>
            <p:cNvSpPr/>
            <p:nvPr>
              <p:custDataLst>
                <p:tags r:id="rId49"/>
              </p:custDataLst>
            </p:nvPr>
          </p:nvSpPr>
          <p:spPr>
            <a:xfrm>
              <a:off x="4488248" y="4657424"/>
              <a:ext cx="378737" cy="358699"/>
            </a:xfrm>
            <a:custGeom>
              <a:avLst/>
              <a:gdLst>
                <a:gd name="connsiteX0" fmla="*/ 196551 w 378737"/>
                <a:gd name="connsiteY0" fmla="*/ 69777 h 358699"/>
                <a:gd name="connsiteX1" fmla="*/ 83681 w 378737"/>
                <a:gd name="connsiteY1" fmla="*/ 69777 h 358699"/>
                <a:gd name="connsiteX2" fmla="*/ 111490 w 378737"/>
                <a:gd name="connsiteY2" fmla="*/ 41968 h 358699"/>
                <a:gd name="connsiteX3" fmla="*/ 111490 w 378737"/>
                <a:gd name="connsiteY3" fmla="*/ 7208 h 358699"/>
                <a:gd name="connsiteX4" fmla="*/ 76729 w 378737"/>
                <a:gd name="connsiteY4" fmla="*/ 7208 h 358699"/>
                <a:gd name="connsiteX5" fmla="*/ 7208 w 378737"/>
                <a:gd name="connsiteY5" fmla="*/ 76934 h 358699"/>
                <a:gd name="connsiteX6" fmla="*/ 7208 w 378737"/>
                <a:gd name="connsiteY6" fmla="*/ 111694 h 358699"/>
                <a:gd name="connsiteX7" fmla="*/ 76934 w 378737"/>
                <a:gd name="connsiteY7" fmla="*/ 181420 h 358699"/>
                <a:gd name="connsiteX8" fmla="*/ 94314 w 378737"/>
                <a:gd name="connsiteY8" fmla="*/ 188577 h 358699"/>
                <a:gd name="connsiteX9" fmla="*/ 111694 w 378737"/>
                <a:gd name="connsiteY9" fmla="*/ 181420 h 358699"/>
                <a:gd name="connsiteX10" fmla="*/ 111694 w 378737"/>
                <a:gd name="connsiteY10" fmla="*/ 146659 h 358699"/>
                <a:gd name="connsiteX11" fmla="*/ 83886 w 378737"/>
                <a:gd name="connsiteY11" fmla="*/ 118851 h 358699"/>
                <a:gd name="connsiteX12" fmla="*/ 196756 w 378737"/>
                <a:gd name="connsiteY12" fmla="*/ 118851 h 358699"/>
                <a:gd name="connsiteX13" fmla="*/ 329664 w 378737"/>
                <a:gd name="connsiteY13" fmla="*/ 251759 h 358699"/>
                <a:gd name="connsiteX14" fmla="*/ 329664 w 378737"/>
                <a:gd name="connsiteY14" fmla="*/ 334163 h 358699"/>
                <a:gd name="connsiteX15" fmla="*/ 354201 w 378737"/>
                <a:gd name="connsiteY15" fmla="*/ 358700 h 358699"/>
                <a:gd name="connsiteX16" fmla="*/ 378738 w 378737"/>
                <a:gd name="connsiteY16" fmla="*/ 334163 h 358699"/>
                <a:gd name="connsiteX17" fmla="*/ 378738 w 378737"/>
                <a:gd name="connsiteY17" fmla="*/ 251759 h 358699"/>
                <a:gd name="connsiteX18" fmla="*/ 196551 w 378737"/>
                <a:gd name="connsiteY18" fmla="*/ 69777 h 35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737" h="358699">
                  <a:moveTo>
                    <a:pt x="196551" y="69777"/>
                  </a:moveTo>
                  <a:lnTo>
                    <a:pt x="83681" y="69777"/>
                  </a:lnTo>
                  <a:lnTo>
                    <a:pt x="111490" y="41968"/>
                  </a:lnTo>
                  <a:cubicBezTo>
                    <a:pt x="121100" y="32358"/>
                    <a:pt x="121100" y="16818"/>
                    <a:pt x="111490" y="7208"/>
                  </a:cubicBezTo>
                  <a:cubicBezTo>
                    <a:pt x="101879" y="-2403"/>
                    <a:pt x="86339" y="-2403"/>
                    <a:pt x="76729" y="7208"/>
                  </a:cubicBezTo>
                  <a:lnTo>
                    <a:pt x="7208" y="76934"/>
                  </a:lnTo>
                  <a:cubicBezTo>
                    <a:pt x="-2403" y="86544"/>
                    <a:pt x="-2403" y="102084"/>
                    <a:pt x="7208" y="111694"/>
                  </a:cubicBezTo>
                  <a:lnTo>
                    <a:pt x="76934" y="181420"/>
                  </a:lnTo>
                  <a:cubicBezTo>
                    <a:pt x="81636" y="186123"/>
                    <a:pt x="87975" y="188577"/>
                    <a:pt x="94314" y="188577"/>
                  </a:cubicBezTo>
                  <a:cubicBezTo>
                    <a:pt x="100653" y="188577"/>
                    <a:pt x="106787" y="186123"/>
                    <a:pt x="111694" y="181420"/>
                  </a:cubicBezTo>
                  <a:cubicBezTo>
                    <a:pt x="121305" y="171810"/>
                    <a:pt x="121305" y="156270"/>
                    <a:pt x="111694" y="146659"/>
                  </a:cubicBezTo>
                  <a:lnTo>
                    <a:pt x="83886" y="118851"/>
                  </a:lnTo>
                  <a:lnTo>
                    <a:pt x="196756" y="118851"/>
                  </a:lnTo>
                  <a:cubicBezTo>
                    <a:pt x="270162" y="118851"/>
                    <a:pt x="329664" y="178557"/>
                    <a:pt x="329664" y="251759"/>
                  </a:cubicBezTo>
                  <a:lnTo>
                    <a:pt x="329664" y="334163"/>
                  </a:lnTo>
                  <a:cubicBezTo>
                    <a:pt x="329664" y="347658"/>
                    <a:pt x="340706" y="358700"/>
                    <a:pt x="354201" y="358700"/>
                  </a:cubicBezTo>
                  <a:cubicBezTo>
                    <a:pt x="367696" y="358700"/>
                    <a:pt x="378738" y="347658"/>
                    <a:pt x="378738" y="334163"/>
                  </a:cubicBezTo>
                  <a:lnTo>
                    <a:pt x="378738" y="251759"/>
                  </a:lnTo>
                  <a:cubicBezTo>
                    <a:pt x="378738" y="151362"/>
                    <a:pt x="296948" y="69777"/>
                    <a:pt x="196551" y="69777"/>
                  </a:cubicBezTo>
                  <a:close/>
                </a:path>
              </a:pathLst>
            </a:custGeom>
            <a:grpFill/>
            <a:ln w="2044" cap="flat">
              <a:noFill/>
              <a:prstDash val="solid"/>
              <a:miter/>
            </a:ln>
          </p:spPr>
          <p:txBody>
            <a:bodyPr rtlCol="0" anchor="ctr"/>
            <a:lstStyle/>
            <a:p>
              <a:endParaRPr lang="zh-CN" altLang="en-US"/>
            </a:p>
          </p:txBody>
        </p:sp>
        <p:sp>
          <p:nvSpPr>
            <p:cNvPr id="67" name="PA-任意多边形 66">
              <a:extLst>
                <a:ext uri="{FF2B5EF4-FFF2-40B4-BE49-F238E27FC236}">
                  <a16:creationId xmlns="" xmlns:a16="http://schemas.microsoft.com/office/drawing/2014/main" id="{CFE4AE70-6673-4F7C-A965-14CBA8495A32}"/>
                </a:ext>
              </a:extLst>
            </p:cNvPr>
            <p:cNvSpPr/>
            <p:nvPr>
              <p:custDataLst>
                <p:tags r:id="rId50"/>
              </p:custDataLst>
            </p:nvPr>
          </p:nvSpPr>
          <p:spPr>
            <a:xfrm>
              <a:off x="4816071" y="5532626"/>
              <a:ext cx="49073" cy="49073"/>
            </a:xfrm>
            <a:custGeom>
              <a:avLst/>
              <a:gdLst>
                <a:gd name="connsiteX0" fmla="*/ 24537 w 49073"/>
                <a:gd name="connsiteY0" fmla="*/ 0 h 49073"/>
                <a:gd name="connsiteX1" fmla="*/ 7157 w 49073"/>
                <a:gd name="connsiteY1" fmla="*/ 7157 h 49073"/>
                <a:gd name="connsiteX2" fmla="*/ 0 w 49073"/>
                <a:gd name="connsiteY2" fmla="*/ 24537 h 49073"/>
                <a:gd name="connsiteX3" fmla="*/ 7157 w 49073"/>
                <a:gd name="connsiteY3" fmla="*/ 41917 h 49073"/>
                <a:gd name="connsiteX4" fmla="*/ 24537 w 49073"/>
                <a:gd name="connsiteY4" fmla="*/ 49074 h 49073"/>
                <a:gd name="connsiteX5" fmla="*/ 41917 w 49073"/>
                <a:gd name="connsiteY5" fmla="*/ 41917 h 49073"/>
                <a:gd name="connsiteX6" fmla="*/ 49074 w 49073"/>
                <a:gd name="connsiteY6" fmla="*/ 24537 h 49073"/>
                <a:gd name="connsiteX7" fmla="*/ 41917 w 49073"/>
                <a:gd name="connsiteY7" fmla="*/ 7157 h 49073"/>
                <a:gd name="connsiteX8" fmla="*/ 24537 w 49073"/>
                <a:gd name="connsiteY8" fmla="*/ 0 h 4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73" h="49073">
                  <a:moveTo>
                    <a:pt x="24537" y="0"/>
                  </a:moveTo>
                  <a:cubicBezTo>
                    <a:pt x="17994" y="0"/>
                    <a:pt x="11655" y="2658"/>
                    <a:pt x="7157" y="7157"/>
                  </a:cubicBezTo>
                  <a:cubicBezTo>
                    <a:pt x="2658" y="11655"/>
                    <a:pt x="0" y="17994"/>
                    <a:pt x="0" y="24537"/>
                  </a:cubicBezTo>
                  <a:cubicBezTo>
                    <a:pt x="0" y="30876"/>
                    <a:pt x="2658" y="37419"/>
                    <a:pt x="7157" y="41917"/>
                  </a:cubicBezTo>
                  <a:cubicBezTo>
                    <a:pt x="11655" y="46416"/>
                    <a:pt x="17994" y="49074"/>
                    <a:pt x="24537" y="49074"/>
                  </a:cubicBezTo>
                  <a:cubicBezTo>
                    <a:pt x="31080" y="49074"/>
                    <a:pt x="37419" y="46416"/>
                    <a:pt x="41917" y="41917"/>
                  </a:cubicBezTo>
                  <a:cubicBezTo>
                    <a:pt x="46416" y="37419"/>
                    <a:pt x="49074" y="31080"/>
                    <a:pt x="49074" y="24537"/>
                  </a:cubicBezTo>
                  <a:cubicBezTo>
                    <a:pt x="49074" y="17994"/>
                    <a:pt x="46416" y="11655"/>
                    <a:pt x="41917" y="7157"/>
                  </a:cubicBezTo>
                  <a:cubicBezTo>
                    <a:pt x="37214" y="2658"/>
                    <a:pt x="30876" y="0"/>
                    <a:pt x="24537" y="0"/>
                  </a:cubicBezTo>
                  <a:close/>
                </a:path>
              </a:pathLst>
            </a:custGeom>
            <a:grpFill/>
            <a:ln w="2044" cap="flat">
              <a:noFill/>
              <a:prstDash val="solid"/>
              <a:miter/>
            </a:ln>
          </p:spPr>
          <p:txBody>
            <a:bodyPr rtlCol="0" anchor="ctr"/>
            <a:lstStyle/>
            <a:p>
              <a:endParaRPr lang="zh-CN" altLang="en-US"/>
            </a:p>
          </p:txBody>
        </p:sp>
        <p:sp>
          <p:nvSpPr>
            <p:cNvPr id="68" name="PA-任意多边形 67">
              <a:extLst>
                <a:ext uri="{FF2B5EF4-FFF2-40B4-BE49-F238E27FC236}">
                  <a16:creationId xmlns="" xmlns:a16="http://schemas.microsoft.com/office/drawing/2014/main" id="{8B8D25C7-74E1-4441-A49F-1A182267388F}"/>
                </a:ext>
              </a:extLst>
            </p:cNvPr>
            <p:cNvSpPr/>
            <p:nvPr>
              <p:custDataLst>
                <p:tags r:id="rId51"/>
              </p:custDataLst>
            </p:nvPr>
          </p:nvSpPr>
          <p:spPr>
            <a:xfrm>
              <a:off x="4715265" y="5532626"/>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2" y="0"/>
                    <a:pt x="24537" y="0"/>
                  </a:cubicBezTo>
                  <a:close/>
                </a:path>
              </a:pathLst>
            </a:custGeom>
            <a:grpFill/>
            <a:ln w="2044" cap="flat">
              <a:noFill/>
              <a:prstDash val="solid"/>
              <a:miter/>
            </a:ln>
          </p:spPr>
          <p:txBody>
            <a:bodyPr rtlCol="0" anchor="ctr"/>
            <a:lstStyle/>
            <a:p>
              <a:endParaRPr lang="zh-CN" altLang="en-US"/>
            </a:p>
          </p:txBody>
        </p:sp>
        <p:sp>
          <p:nvSpPr>
            <p:cNvPr id="69" name="PA-任意多边形 68">
              <a:extLst>
                <a:ext uri="{FF2B5EF4-FFF2-40B4-BE49-F238E27FC236}">
                  <a16:creationId xmlns="" xmlns:a16="http://schemas.microsoft.com/office/drawing/2014/main" id="{9D363F96-B292-4FC2-B40A-692670F23F9C}"/>
                </a:ext>
              </a:extLst>
            </p:cNvPr>
            <p:cNvSpPr/>
            <p:nvPr>
              <p:custDataLst>
                <p:tags r:id="rId52"/>
              </p:custDataLst>
            </p:nvPr>
          </p:nvSpPr>
          <p:spPr>
            <a:xfrm>
              <a:off x="4513654" y="5532626"/>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237" y="0"/>
                    <a:pt x="24537" y="0"/>
                  </a:cubicBezTo>
                  <a:close/>
                </a:path>
              </a:pathLst>
            </a:custGeom>
            <a:grpFill/>
            <a:ln w="2044" cap="flat">
              <a:noFill/>
              <a:prstDash val="solid"/>
              <a:miter/>
            </a:ln>
          </p:spPr>
          <p:txBody>
            <a:bodyPr rtlCol="0" anchor="ctr"/>
            <a:lstStyle/>
            <a:p>
              <a:endParaRPr lang="zh-CN" altLang="en-US"/>
            </a:p>
          </p:txBody>
        </p:sp>
        <p:sp>
          <p:nvSpPr>
            <p:cNvPr id="70" name="PA-任意多边形 69">
              <a:extLst>
                <a:ext uri="{FF2B5EF4-FFF2-40B4-BE49-F238E27FC236}">
                  <a16:creationId xmlns="" xmlns:a16="http://schemas.microsoft.com/office/drawing/2014/main" id="{564FB9DE-A9DE-4B3A-A501-34A557601BBC}"/>
                </a:ext>
              </a:extLst>
            </p:cNvPr>
            <p:cNvSpPr/>
            <p:nvPr>
              <p:custDataLst>
                <p:tags r:id="rId53"/>
              </p:custDataLst>
            </p:nvPr>
          </p:nvSpPr>
          <p:spPr>
            <a:xfrm>
              <a:off x="4614460" y="5532626"/>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2" y="0"/>
                    <a:pt x="24537" y="0"/>
                  </a:cubicBezTo>
                  <a:close/>
                </a:path>
              </a:pathLst>
            </a:custGeom>
            <a:grpFill/>
            <a:ln w="2044" cap="flat">
              <a:noFill/>
              <a:prstDash val="solid"/>
              <a:miter/>
            </a:ln>
          </p:spPr>
          <p:txBody>
            <a:bodyPr rtlCol="0" anchor="ctr"/>
            <a:lstStyle/>
            <a:p>
              <a:endParaRPr lang="zh-CN" altLang="en-US"/>
            </a:p>
          </p:txBody>
        </p:sp>
        <p:sp>
          <p:nvSpPr>
            <p:cNvPr id="71" name="PA-任意多边形 70">
              <a:extLst>
                <a:ext uri="{FF2B5EF4-FFF2-40B4-BE49-F238E27FC236}">
                  <a16:creationId xmlns="" xmlns:a16="http://schemas.microsoft.com/office/drawing/2014/main" id="{8C8F956C-1DCB-4614-A9FE-DE626E6CE762}"/>
                </a:ext>
              </a:extLst>
            </p:cNvPr>
            <p:cNvSpPr/>
            <p:nvPr>
              <p:custDataLst>
                <p:tags r:id="rId54"/>
              </p:custDataLst>
            </p:nvPr>
          </p:nvSpPr>
          <p:spPr>
            <a:xfrm>
              <a:off x="4413054" y="5532626"/>
              <a:ext cx="49073" cy="49073"/>
            </a:xfrm>
            <a:custGeom>
              <a:avLst/>
              <a:gdLst>
                <a:gd name="connsiteX0" fmla="*/ 24537 w 49073"/>
                <a:gd name="connsiteY0" fmla="*/ 0 h 49073"/>
                <a:gd name="connsiteX1" fmla="*/ 7157 w 49073"/>
                <a:gd name="connsiteY1" fmla="*/ 7157 h 49073"/>
                <a:gd name="connsiteX2" fmla="*/ 0 w 49073"/>
                <a:gd name="connsiteY2" fmla="*/ 24537 h 49073"/>
                <a:gd name="connsiteX3" fmla="*/ 7157 w 49073"/>
                <a:gd name="connsiteY3" fmla="*/ 41917 h 49073"/>
                <a:gd name="connsiteX4" fmla="*/ 24537 w 49073"/>
                <a:gd name="connsiteY4" fmla="*/ 49074 h 49073"/>
                <a:gd name="connsiteX5" fmla="*/ 41917 w 49073"/>
                <a:gd name="connsiteY5" fmla="*/ 41917 h 49073"/>
                <a:gd name="connsiteX6" fmla="*/ 49074 w 49073"/>
                <a:gd name="connsiteY6" fmla="*/ 24537 h 49073"/>
                <a:gd name="connsiteX7" fmla="*/ 41917 w 49073"/>
                <a:gd name="connsiteY7" fmla="*/ 7157 h 49073"/>
                <a:gd name="connsiteX8" fmla="*/ 24537 w 49073"/>
                <a:gd name="connsiteY8" fmla="*/ 0 h 4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73" h="49073">
                  <a:moveTo>
                    <a:pt x="24537" y="0"/>
                  </a:moveTo>
                  <a:cubicBezTo>
                    <a:pt x="17994" y="0"/>
                    <a:pt x="11655" y="2658"/>
                    <a:pt x="7157" y="7157"/>
                  </a:cubicBezTo>
                  <a:cubicBezTo>
                    <a:pt x="2658" y="11655"/>
                    <a:pt x="0" y="17994"/>
                    <a:pt x="0" y="24537"/>
                  </a:cubicBezTo>
                  <a:cubicBezTo>
                    <a:pt x="0" y="30876"/>
                    <a:pt x="2658" y="37419"/>
                    <a:pt x="7157" y="41917"/>
                  </a:cubicBezTo>
                  <a:cubicBezTo>
                    <a:pt x="11655" y="46416"/>
                    <a:pt x="17994" y="49074"/>
                    <a:pt x="24537" y="49074"/>
                  </a:cubicBezTo>
                  <a:cubicBezTo>
                    <a:pt x="30876" y="49074"/>
                    <a:pt x="37419" y="46416"/>
                    <a:pt x="41917" y="41917"/>
                  </a:cubicBezTo>
                  <a:cubicBezTo>
                    <a:pt x="46416" y="37419"/>
                    <a:pt x="49074" y="31080"/>
                    <a:pt x="49074" y="24537"/>
                  </a:cubicBezTo>
                  <a:cubicBezTo>
                    <a:pt x="49074" y="17994"/>
                    <a:pt x="46416" y="11655"/>
                    <a:pt x="41917" y="7157"/>
                  </a:cubicBezTo>
                  <a:cubicBezTo>
                    <a:pt x="37419" y="2658"/>
                    <a:pt x="30874" y="0"/>
                    <a:pt x="24537" y="0"/>
                  </a:cubicBezTo>
                  <a:close/>
                </a:path>
              </a:pathLst>
            </a:custGeom>
            <a:grpFill/>
            <a:ln w="2044" cap="flat">
              <a:noFill/>
              <a:prstDash val="solid"/>
              <a:miter/>
            </a:ln>
          </p:spPr>
          <p:txBody>
            <a:bodyPr rtlCol="0" anchor="ctr"/>
            <a:lstStyle/>
            <a:p>
              <a:endParaRPr lang="zh-CN" altLang="en-US"/>
            </a:p>
          </p:txBody>
        </p:sp>
        <p:sp>
          <p:nvSpPr>
            <p:cNvPr id="72" name="PA-任意多边形 71">
              <a:extLst>
                <a:ext uri="{FF2B5EF4-FFF2-40B4-BE49-F238E27FC236}">
                  <a16:creationId xmlns="" xmlns:a16="http://schemas.microsoft.com/office/drawing/2014/main" id="{836E1F65-56D8-46BB-A7FD-68E83C435C46}"/>
                </a:ext>
              </a:extLst>
            </p:cNvPr>
            <p:cNvSpPr/>
            <p:nvPr>
              <p:custDataLst>
                <p:tags r:id="rId55"/>
              </p:custDataLst>
            </p:nvPr>
          </p:nvSpPr>
          <p:spPr>
            <a:xfrm>
              <a:off x="4413054" y="5431820"/>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0" y="0"/>
                    <a:pt x="24537" y="0"/>
                  </a:cubicBezTo>
                  <a:close/>
                </a:path>
              </a:pathLst>
            </a:custGeom>
            <a:grpFill/>
            <a:ln w="2044" cap="flat">
              <a:noFill/>
              <a:prstDash val="solid"/>
              <a:miter/>
            </a:ln>
          </p:spPr>
          <p:txBody>
            <a:bodyPr rtlCol="0" anchor="ctr"/>
            <a:lstStyle/>
            <a:p>
              <a:endParaRPr lang="zh-CN" altLang="en-US"/>
            </a:p>
          </p:txBody>
        </p:sp>
        <p:sp>
          <p:nvSpPr>
            <p:cNvPr id="73" name="PA-任意多边形 72">
              <a:extLst>
                <a:ext uri="{FF2B5EF4-FFF2-40B4-BE49-F238E27FC236}">
                  <a16:creationId xmlns="" xmlns:a16="http://schemas.microsoft.com/office/drawing/2014/main" id="{C0E5362A-4AAE-46F0-AD7C-FAD6B31637A1}"/>
                </a:ext>
              </a:extLst>
            </p:cNvPr>
            <p:cNvSpPr/>
            <p:nvPr>
              <p:custDataLst>
                <p:tags r:id="rId56"/>
              </p:custDataLst>
            </p:nvPr>
          </p:nvSpPr>
          <p:spPr>
            <a:xfrm>
              <a:off x="4413054" y="5331014"/>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0" y="0"/>
                    <a:pt x="24537" y="0"/>
                  </a:cubicBezTo>
                  <a:close/>
                </a:path>
              </a:pathLst>
            </a:custGeom>
            <a:grpFill/>
            <a:ln w="2044" cap="flat">
              <a:noFill/>
              <a:prstDash val="solid"/>
              <a:miter/>
            </a:ln>
          </p:spPr>
          <p:txBody>
            <a:bodyPr rtlCol="0" anchor="ctr"/>
            <a:lstStyle/>
            <a:p>
              <a:endParaRPr lang="zh-CN" altLang="en-US"/>
            </a:p>
          </p:txBody>
        </p:sp>
        <p:sp>
          <p:nvSpPr>
            <p:cNvPr id="74" name="PA-任意多边形 73">
              <a:extLst>
                <a:ext uri="{FF2B5EF4-FFF2-40B4-BE49-F238E27FC236}">
                  <a16:creationId xmlns="" xmlns:a16="http://schemas.microsoft.com/office/drawing/2014/main" id="{B140E395-14AF-4D16-8C0B-E1921081C1F7}"/>
                </a:ext>
              </a:extLst>
            </p:cNvPr>
            <p:cNvSpPr/>
            <p:nvPr>
              <p:custDataLst>
                <p:tags r:id="rId57"/>
              </p:custDataLst>
            </p:nvPr>
          </p:nvSpPr>
          <p:spPr>
            <a:xfrm>
              <a:off x="4413054" y="5230208"/>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0" y="0"/>
                    <a:pt x="24537" y="0"/>
                  </a:cubicBezTo>
                  <a:close/>
                </a:path>
              </a:pathLst>
            </a:custGeom>
            <a:grpFill/>
            <a:ln w="2044" cap="flat">
              <a:noFill/>
              <a:prstDash val="solid"/>
              <a:miter/>
            </a:ln>
          </p:spPr>
          <p:txBody>
            <a:bodyPr rtlCol="0" anchor="ctr"/>
            <a:lstStyle/>
            <a:p>
              <a:endParaRPr lang="zh-CN" altLang="en-US"/>
            </a:p>
          </p:txBody>
        </p:sp>
        <p:sp>
          <p:nvSpPr>
            <p:cNvPr id="75" name="PA-任意多边形 74">
              <a:extLst>
                <a:ext uri="{FF2B5EF4-FFF2-40B4-BE49-F238E27FC236}">
                  <a16:creationId xmlns="" xmlns:a16="http://schemas.microsoft.com/office/drawing/2014/main" id="{63541909-E3F2-4A60-BF7D-C886D43E91EF}"/>
                </a:ext>
              </a:extLst>
            </p:cNvPr>
            <p:cNvSpPr/>
            <p:nvPr>
              <p:custDataLst>
                <p:tags r:id="rId58"/>
              </p:custDataLst>
            </p:nvPr>
          </p:nvSpPr>
          <p:spPr>
            <a:xfrm>
              <a:off x="4413054" y="5129606"/>
              <a:ext cx="49073" cy="49073"/>
            </a:xfrm>
            <a:custGeom>
              <a:avLst/>
              <a:gdLst>
                <a:gd name="connsiteX0" fmla="*/ 24537 w 49073"/>
                <a:gd name="connsiteY0" fmla="*/ 0 h 49073"/>
                <a:gd name="connsiteX1" fmla="*/ 7157 w 49073"/>
                <a:gd name="connsiteY1" fmla="*/ 7157 h 49073"/>
                <a:gd name="connsiteX2" fmla="*/ 0 w 49073"/>
                <a:gd name="connsiteY2" fmla="*/ 24537 h 49073"/>
                <a:gd name="connsiteX3" fmla="*/ 7157 w 49073"/>
                <a:gd name="connsiteY3" fmla="*/ 41917 h 49073"/>
                <a:gd name="connsiteX4" fmla="*/ 24537 w 49073"/>
                <a:gd name="connsiteY4" fmla="*/ 49074 h 49073"/>
                <a:gd name="connsiteX5" fmla="*/ 41917 w 49073"/>
                <a:gd name="connsiteY5" fmla="*/ 41917 h 49073"/>
                <a:gd name="connsiteX6" fmla="*/ 49074 w 49073"/>
                <a:gd name="connsiteY6" fmla="*/ 24537 h 49073"/>
                <a:gd name="connsiteX7" fmla="*/ 41917 w 49073"/>
                <a:gd name="connsiteY7" fmla="*/ 7157 h 49073"/>
                <a:gd name="connsiteX8" fmla="*/ 24537 w 49073"/>
                <a:gd name="connsiteY8" fmla="*/ 0 h 4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73" h="49073">
                  <a:moveTo>
                    <a:pt x="24537" y="0"/>
                  </a:moveTo>
                  <a:cubicBezTo>
                    <a:pt x="17994" y="0"/>
                    <a:pt x="11655" y="2658"/>
                    <a:pt x="7157" y="7157"/>
                  </a:cubicBezTo>
                  <a:cubicBezTo>
                    <a:pt x="2658" y="11655"/>
                    <a:pt x="0" y="17994"/>
                    <a:pt x="0" y="24537"/>
                  </a:cubicBezTo>
                  <a:cubicBezTo>
                    <a:pt x="0" y="31080"/>
                    <a:pt x="2658" y="37419"/>
                    <a:pt x="7157" y="41917"/>
                  </a:cubicBezTo>
                  <a:cubicBezTo>
                    <a:pt x="11655" y="46416"/>
                    <a:pt x="17994" y="49074"/>
                    <a:pt x="24537" y="49074"/>
                  </a:cubicBezTo>
                  <a:cubicBezTo>
                    <a:pt x="30876" y="49074"/>
                    <a:pt x="37419" y="46416"/>
                    <a:pt x="41917" y="41917"/>
                  </a:cubicBezTo>
                  <a:cubicBezTo>
                    <a:pt x="46416" y="37419"/>
                    <a:pt x="49074" y="31080"/>
                    <a:pt x="49074" y="24537"/>
                  </a:cubicBezTo>
                  <a:cubicBezTo>
                    <a:pt x="49074" y="18198"/>
                    <a:pt x="46416" y="11655"/>
                    <a:pt x="41917" y="7157"/>
                  </a:cubicBezTo>
                  <a:cubicBezTo>
                    <a:pt x="37212" y="2454"/>
                    <a:pt x="30874" y="0"/>
                    <a:pt x="24537" y="0"/>
                  </a:cubicBezTo>
                  <a:close/>
                </a:path>
              </a:pathLst>
            </a:custGeom>
            <a:grpFill/>
            <a:ln w="2044" cap="flat">
              <a:noFill/>
              <a:prstDash val="solid"/>
              <a:miter/>
            </a:ln>
          </p:spPr>
          <p:txBody>
            <a:bodyPr rtlCol="0" anchor="ctr"/>
            <a:lstStyle/>
            <a:p>
              <a:endParaRPr lang="zh-CN" altLang="en-US"/>
            </a:p>
          </p:txBody>
        </p:sp>
        <p:sp>
          <p:nvSpPr>
            <p:cNvPr id="76" name="PA-任意多边形 75">
              <a:extLst>
                <a:ext uri="{FF2B5EF4-FFF2-40B4-BE49-F238E27FC236}">
                  <a16:creationId xmlns="" xmlns:a16="http://schemas.microsoft.com/office/drawing/2014/main" id="{B8F1218E-BAF9-4C21-9C9A-4336CB672C67}"/>
                </a:ext>
              </a:extLst>
            </p:cNvPr>
            <p:cNvSpPr/>
            <p:nvPr>
              <p:custDataLst>
                <p:tags r:id="rId59"/>
              </p:custDataLst>
            </p:nvPr>
          </p:nvSpPr>
          <p:spPr>
            <a:xfrm>
              <a:off x="4715265" y="5129606"/>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2" y="0"/>
                    <a:pt x="24537" y="0"/>
                  </a:cubicBezTo>
                  <a:close/>
                </a:path>
              </a:pathLst>
            </a:custGeom>
            <a:grpFill/>
            <a:ln w="2044" cap="flat">
              <a:noFill/>
              <a:prstDash val="solid"/>
              <a:miter/>
            </a:ln>
          </p:spPr>
          <p:txBody>
            <a:bodyPr rtlCol="0" anchor="ctr"/>
            <a:lstStyle/>
            <a:p>
              <a:endParaRPr lang="zh-CN" altLang="en-US"/>
            </a:p>
          </p:txBody>
        </p:sp>
        <p:sp>
          <p:nvSpPr>
            <p:cNvPr id="77" name="PA-任意多边形 76">
              <a:extLst>
                <a:ext uri="{FF2B5EF4-FFF2-40B4-BE49-F238E27FC236}">
                  <a16:creationId xmlns="" xmlns:a16="http://schemas.microsoft.com/office/drawing/2014/main" id="{2D4CB391-CABA-4BA8-BE0E-F13AEB752405}"/>
                </a:ext>
              </a:extLst>
            </p:cNvPr>
            <p:cNvSpPr/>
            <p:nvPr>
              <p:custDataLst>
                <p:tags r:id="rId60"/>
              </p:custDataLst>
            </p:nvPr>
          </p:nvSpPr>
          <p:spPr>
            <a:xfrm>
              <a:off x="4614460" y="5129606"/>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2" y="0"/>
                    <a:pt x="24537" y="0"/>
                  </a:cubicBezTo>
                  <a:close/>
                </a:path>
              </a:pathLst>
            </a:custGeom>
            <a:grpFill/>
            <a:ln w="2044" cap="flat">
              <a:noFill/>
              <a:prstDash val="solid"/>
              <a:miter/>
            </a:ln>
          </p:spPr>
          <p:txBody>
            <a:bodyPr rtlCol="0" anchor="ctr"/>
            <a:lstStyle/>
            <a:p>
              <a:endParaRPr lang="zh-CN" altLang="en-US"/>
            </a:p>
          </p:txBody>
        </p:sp>
        <p:sp>
          <p:nvSpPr>
            <p:cNvPr id="78" name="PA-任意多边形 77">
              <a:extLst>
                <a:ext uri="{FF2B5EF4-FFF2-40B4-BE49-F238E27FC236}">
                  <a16:creationId xmlns="" xmlns:a16="http://schemas.microsoft.com/office/drawing/2014/main" id="{4A0A5EB5-0E2F-43A0-938A-EB9649D83954}"/>
                </a:ext>
              </a:extLst>
            </p:cNvPr>
            <p:cNvSpPr/>
            <p:nvPr>
              <p:custDataLst>
                <p:tags r:id="rId61"/>
              </p:custDataLst>
            </p:nvPr>
          </p:nvSpPr>
          <p:spPr>
            <a:xfrm>
              <a:off x="4513654" y="5129606"/>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237" y="0"/>
                    <a:pt x="24537" y="0"/>
                  </a:cubicBezTo>
                  <a:close/>
                </a:path>
              </a:pathLst>
            </a:custGeom>
            <a:grpFill/>
            <a:ln w="2044" cap="flat">
              <a:noFill/>
              <a:prstDash val="solid"/>
              <a:miter/>
            </a:ln>
          </p:spPr>
          <p:txBody>
            <a:bodyPr rtlCol="0" anchor="ctr"/>
            <a:lstStyle/>
            <a:p>
              <a:endParaRPr lang="zh-CN" altLang="en-US"/>
            </a:p>
          </p:txBody>
        </p:sp>
        <p:sp>
          <p:nvSpPr>
            <p:cNvPr id="79" name="PA-任意多边形 78">
              <a:extLst>
                <a:ext uri="{FF2B5EF4-FFF2-40B4-BE49-F238E27FC236}">
                  <a16:creationId xmlns="" xmlns:a16="http://schemas.microsoft.com/office/drawing/2014/main" id="{5C36FE47-C147-41FA-B3E0-31A879B99FEE}"/>
                </a:ext>
              </a:extLst>
            </p:cNvPr>
            <p:cNvSpPr/>
            <p:nvPr>
              <p:custDataLst>
                <p:tags r:id="rId62"/>
              </p:custDataLst>
            </p:nvPr>
          </p:nvSpPr>
          <p:spPr>
            <a:xfrm>
              <a:off x="4816071" y="5129606"/>
              <a:ext cx="49073" cy="49073"/>
            </a:xfrm>
            <a:custGeom>
              <a:avLst/>
              <a:gdLst>
                <a:gd name="connsiteX0" fmla="*/ 24537 w 49073"/>
                <a:gd name="connsiteY0" fmla="*/ 0 h 49073"/>
                <a:gd name="connsiteX1" fmla="*/ 7157 w 49073"/>
                <a:gd name="connsiteY1" fmla="*/ 7157 h 49073"/>
                <a:gd name="connsiteX2" fmla="*/ 0 w 49073"/>
                <a:gd name="connsiteY2" fmla="*/ 24537 h 49073"/>
                <a:gd name="connsiteX3" fmla="*/ 7157 w 49073"/>
                <a:gd name="connsiteY3" fmla="*/ 41917 h 49073"/>
                <a:gd name="connsiteX4" fmla="*/ 24537 w 49073"/>
                <a:gd name="connsiteY4" fmla="*/ 49074 h 49073"/>
                <a:gd name="connsiteX5" fmla="*/ 41917 w 49073"/>
                <a:gd name="connsiteY5" fmla="*/ 41917 h 49073"/>
                <a:gd name="connsiteX6" fmla="*/ 49074 w 49073"/>
                <a:gd name="connsiteY6" fmla="*/ 24537 h 49073"/>
                <a:gd name="connsiteX7" fmla="*/ 41917 w 49073"/>
                <a:gd name="connsiteY7" fmla="*/ 7157 h 49073"/>
                <a:gd name="connsiteX8" fmla="*/ 24537 w 49073"/>
                <a:gd name="connsiteY8" fmla="*/ 0 h 4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73" h="49073">
                  <a:moveTo>
                    <a:pt x="24537" y="0"/>
                  </a:moveTo>
                  <a:cubicBezTo>
                    <a:pt x="17994" y="0"/>
                    <a:pt x="11655" y="2658"/>
                    <a:pt x="7157" y="7157"/>
                  </a:cubicBezTo>
                  <a:cubicBezTo>
                    <a:pt x="2658" y="11655"/>
                    <a:pt x="0" y="17994"/>
                    <a:pt x="0" y="24537"/>
                  </a:cubicBezTo>
                  <a:cubicBezTo>
                    <a:pt x="0" y="31080"/>
                    <a:pt x="2658" y="37419"/>
                    <a:pt x="7157" y="41917"/>
                  </a:cubicBezTo>
                  <a:cubicBezTo>
                    <a:pt x="11655" y="46416"/>
                    <a:pt x="17994" y="49074"/>
                    <a:pt x="24537" y="49074"/>
                  </a:cubicBezTo>
                  <a:cubicBezTo>
                    <a:pt x="31080" y="49074"/>
                    <a:pt x="37419" y="46416"/>
                    <a:pt x="41917" y="41917"/>
                  </a:cubicBezTo>
                  <a:cubicBezTo>
                    <a:pt x="46416" y="37419"/>
                    <a:pt x="49074" y="31080"/>
                    <a:pt x="49074" y="24537"/>
                  </a:cubicBezTo>
                  <a:cubicBezTo>
                    <a:pt x="49074" y="18198"/>
                    <a:pt x="46416" y="11655"/>
                    <a:pt x="41917" y="7157"/>
                  </a:cubicBezTo>
                  <a:cubicBezTo>
                    <a:pt x="37214" y="2658"/>
                    <a:pt x="30876" y="0"/>
                    <a:pt x="24537" y="0"/>
                  </a:cubicBezTo>
                  <a:close/>
                </a:path>
              </a:pathLst>
            </a:custGeom>
            <a:grpFill/>
            <a:ln w="2044" cap="flat">
              <a:noFill/>
              <a:prstDash val="solid"/>
              <a:miter/>
            </a:ln>
          </p:spPr>
          <p:txBody>
            <a:bodyPr rtlCol="0" anchor="ctr"/>
            <a:lstStyle/>
            <a:p>
              <a:endParaRPr lang="zh-CN" altLang="en-US"/>
            </a:p>
          </p:txBody>
        </p:sp>
        <p:sp>
          <p:nvSpPr>
            <p:cNvPr id="80" name="PA-任意多边形 79">
              <a:extLst>
                <a:ext uri="{FF2B5EF4-FFF2-40B4-BE49-F238E27FC236}">
                  <a16:creationId xmlns="" xmlns:a16="http://schemas.microsoft.com/office/drawing/2014/main" id="{79BBE19F-35DB-4782-A267-8C89D01A0B5F}"/>
                </a:ext>
              </a:extLst>
            </p:cNvPr>
            <p:cNvSpPr/>
            <p:nvPr>
              <p:custDataLst>
                <p:tags r:id="rId63"/>
              </p:custDataLst>
            </p:nvPr>
          </p:nvSpPr>
          <p:spPr>
            <a:xfrm>
              <a:off x="4816071" y="5230208"/>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2" y="0"/>
                    <a:pt x="24537" y="0"/>
                  </a:cubicBezTo>
                  <a:close/>
                </a:path>
              </a:pathLst>
            </a:custGeom>
            <a:grpFill/>
            <a:ln w="2044" cap="flat">
              <a:noFill/>
              <a:prstDash val="solid"/>
              <a:miter/>
            </a:ln>
          </p:spPr>
          <p:txBody>
            <a:bodyPr rtlCol="0" anchor="ctr"/>
            <a:lstStyle/>
            <a:p>
              <a:endParaRPr lang="zh-CN" altLang="en-US"/>
            </a:p>
          </p:txBody>
        </p:sp>
        <p:sp>
          <p:nvSpPr>
            <p:cNvPr id="81" name="PA-任意多边形 80">
              <a:extLst>
                <a:ext uri="{FF2B5EF4-FFF2-40B4-BE49-F238E27FC236}">
                  <a16:creationId xmlns="" xmlns:a16="http://schemas.microsoft.com/office/drawing/2014/main" id="{590F5C1F-E435-45F0-BCD2-A86AD8E549AF}"/>
                </a:ext>
              </a:extLst>
            </p:cNvPr>
            <p:cNvSpPr/>
            <p:nvPr>
              <p:custDataLst>
                <p:tags r:id="rId64"/>
              </p:custDataLst>
            </p:nvPr>
          </p:nvSpPr>
          <p:spPr>
            <a:xfrm>
              <a:off x="4816071" y="5431820"/>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2" y="0"/>
                    <a:pt x="24537" y="0"/>
                  </a:cubicBezTo>
                  <a:close/>
                </a:path>
              </a:pathLst>
            </a:custGeom>
            <a:grpFill/>
            <a:ln w="2044" cap="flat">
              <a:noFill/>
              <a:prstDash val="solid"/>
              <a:miter/>
            </a:ln>
          </p:spPr>
          <p:txBody>
            <a:bodyPr rtlCol="0" anchor="ctr"/>
            <a:lstStyle/>
            <a:p>
              <a:endParaRPr lang="zh-CN" altLang="en-US"/>
            </a:p>
          </p:txBody>
        </p:sp>
        <p:sp>
          <p:nvSpPr>
            <p:cNvPr id="82" name="PA-任意多边形 81">
              <a:extLst>
                <a:ext uri="{FF2B5EF4-FFF2-40B4-BE49-F238E27FC236}">
                  <a16:creationId xmlns="" xmlns:a16="http://schemas.microsoft.com/office/drawing/2014/main" id="{59A1CFC5-E368-436F-A374-0C468E85C136}"/>
                </a:ext>
              </a:extLst>
            </p:cNvPr>
            <p:cNvSpPr/>
            <p:nvPr>
              <p:custDataLst>
                <p:tags r:id="rId65"/>
              </p:custDataLst>
            </p:nvPr>
          </p:nvSpPr>
          <p:spPr>
            <a:xfrm>
              <a:off x="4816071" y="5331014"/>
              <a:ext cx="49073" cy="49073"/>
            </a:xfrm>
            <a:custGeom>
              <a:avLst/>
              <a:gdLst>
                <a:gd name="connsiteX0" fmla="*/ 24537 w 49073"/>
                <a:gd name="connsiteY0" fmla="*/ 0 h 49073"/>
                <a:gd name="connsiteX1" fmla="*/ 0 w 49073"/>
                <a:gd name="connsiteY1" fmla="*/ 24537 h 49073"/>
                <a:gd name="connsiteX2" fmla="*/ 24537 w 49073"/>
                <a:gd name="connsiteY2" fmla="*/ 49074 h 49073"/>
                <a:gd name="connsiteX3" fmla="*/ 49074 w 49073"/>
                <a:gd name="connsiteY3" fmla="*/ 24537 h 49073"/>
                <a:gd name="connsiteX4" fmla="*/ 24537 w 49073"/>
                <a:gd name="connsiteY4" fmla="*/ 0 h 49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73" h="49073">
                  <a:moveTo>
                    <a:pt x="24537" y="0"/>
                  </a:moveTo>
                  <a:cubicBezTo>
                    <a:pt x="11042" y="0"/>
                    <a:pt x="0" y="11042"/>
                    <a:pt x="0" y="24537"/>
                  </a:cubicBezTo>
                  <a:cubicBezTo>
                    <a:pt x="0" y="38032"/>
                    <a:pt x="11042" y="49074"/>
                    <a:pt x="24537" y="49074"/>
                  </a:cubicBezTo>
                  <a:cubicBezTo>
                    <a:pt x="38032" y="49074"/>
                    <a:pt x="49074" y="38032"/>
                    <a:pt x="49074" y="24537"/>
                  </a:cubicBezTo>
                  <a:cubicBezTo>
                    <a:pt x="49074" y="11042"/>
                    <a:pt x="38032" y="0"/>
                    <a:pt x="24537" y="0"/>
                  </a:cubicBezTo>
                  <a:close/>
                </a:path>
              </a:pathLst>
            </a:custGeom>
            <a:grpFill/>
            <a:ln w="2044" cap="flat">
              <a:noFill/>
              <a:prstDash val="solid"/>
              <a:miter/>
            </a:ln>
          </p:spPr>
          <p:txBody>
            <a:bodyPr rtlCol="0" anchor="ctr"/>
            <a:lstStyle/>
            <a:p>
              <a:endParaRPr lang="zh-CN" altLang="en-US"/>
            </a:p>
          </p:txBody>
        </p:sp>
      </p:grpSp>
      <p:sp>
        <p:nvSpPr>
          <p:cNvPr id="85" name="PA-矩形: 圆角 92">
            <a:extLst>
              <a:ext uri="{FF2B5EF4-FFF2-40B4-BE49-F238E27FC236}">
                <a16:creationId xmlns="" xmlns:a16="http://schemas.microsoft.com/office/drawing/2014/main" id="{31CA64C2-AC04-474D-9991-B34892FFEB9E}"/>
              </a:ext>
            </a:extLst>
          </p:cNvPr>
          <p:cNvSpPr/>
          <p:nvPr>
            <p:custDataLst>
              <p:tags r:id="rId38"/>
            </p:custDataLst>
          </p:nvPr>
        </p:nvSpPr>
        <p:spPr>
          <a:xfrm>
            <a:off x="1878152" y="1151272"/>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7" name="PA-矩形: 圆角 86">
            <a:extLst>
              <a:ext uri="{FF2B5EF4-FFF2-40B4-BE49-F238E27FC236}">
                <a16:creationId xmlns="" xmlns:a16="http://schemas.microsoft.com/office/drawing/2014/main" id="{1705DB2B-7244-4DA5-9A3C-66511A597C4F}"/>
              </a:ext>
            </a:extLst>
          </p:cNvPr>
          <p:cNvSpPr/>
          <p:nvPr>
            <p:custDataLst>
              <p:tags r:id="rId39"/>
            </p:custDataLst>
          </p:nvPr>
        </p:nvSpPr>
        <p:spPr>
          <a:xfrm>
            <a:off x="1445281" y="1088663"/>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8" name="PA-矩形: 圆角 88">
            <a:extLst>
              <a:ext uri="{FF2B5EF4-FFF2-40B4-BE49-F238E27FC236}">
                <a16:creationId xmlns="" xmlns:a16="http://schemas.microsoft.com/office/drawing/2014/main" id="{3660DB66-B79A-48EF-A4FB-D9C378102806}"/>
              </a:ext>
            </a:extLst>
          </p:cNvPr>
          <p:cNvSpPr/>
          <p:nvPr>
            <p:custDataLst>
              <p:tags r:id="rId40"/>
            </p:custDataLst>
          </p:nvPr>
        </p:nvSpPr>
        <p:spPr>
          <a:xfrm>
            <a:off x="4126560" y="1444222"/>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9" name="PA-矩形: 圆角 88">
            <a:extLst>
              <a:ext uri="{FF2B5EF4-FFF2-40B4-BE49-F238E27FC236}">
                <a16:creationId xmlns="" xmlns:a16="http://schemas.microsoft.com/office/drawing/2014/main" id="{6ACA307C-F9FA-4F52-A9CC-1A03A83E00F2}"/>
              </a:ext>
            </a:extLst>
          </p:cNvPr>
          <p:cNvSpPr/>
          <p:nvPr>
            <p:custDataLst>
              <p:tags r:id="rId41"/>
            </p:custDataLst>
          </p:nvPr>
        </p:nvSpPr>
        <p:spPr>
          <a:xfrm flipH="1">
            <a:off x="7465784" y="1363199"/>
            <a:ext cx="982438" cy="33212"/>
          </a:xfrm>
          <a:prstGeom prst="parallelogram">
            <a:avLst/>
          </a:prstGeom>
          <a:gradFill>
            <a:gsLst>
              <a:gs pos="0">
                <a:srgbClr val="28C365">
                  <a:alpha val="0"/>
                </a:srgbClr>
              </a:gs>
              <a:gs pos="100000">
                <a:srgbClr val="28C365">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90" name="PA-矩形: 圆角 92">
            <a:extLst>
              <a:ext uri="{FF2B5EF4-FFF2-40B4-BE49-F238E27FC236}">
                <a16:creationId xmlns="" xmlns:a16="http://schemas.microsoft.com/office/drawing/2014/main" id="{AB187197-8F12-4511-BB73-BF324650A582}"/>
              </a:ext>
            </a:extLst>
          </p:cNvPr>
          <p:cNvSpPr/>
          <p:nvPr>
            <p:custDataLst>
              <p:tags r:id="rId42"/>
            </p:custDataLst>
          </p:nvPr>
        </p:nvSpPr>
        <p:spPr>
          <a:xfrm flipH="1">
            <a:off x="9095192" y="1133913"/>
            <a:ext cx="1076452" cy="176727"/>
          </a:xfrm>
          <a:prstGeom prst="parallelogram">
            <a:avLst/>
          </a:prstGeom>
          <a:gradFill>
            <a:gsLst>
              <a:gs pos="0">
                <a:srgbClr val="28C365">
                  <a:alpha val="0"/>
                </a:srgbClr>
              </a:gs>
              <a:gs pos="100000">
                <a:srgbClr val="28C365">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1" name="PA-矩形: 圆角 86">
            <a:extLst>
              <a:ext uri="{FF2B5EF4-FFF2-40B4-BE49-F238E27FC236}">
                <a16:creationId xmlns="" xmlns:a16="http://schemas.microsoft.com/office/drawing/2014/main" id="{5CF9E4F2-5FBA-4A93-82B8-39CF4FAE950A}"/>
              </a:ext>
            </a:extLst>
          </p:cNvPr>
          <p:cNvSpPr/>
          <p:nvPr>
            <p:custDataLst>
              <p:tags r:id="rId43"/>
            </p:custDataLst>
          </p:nvPr>
        </p:nvSpPr>
        <p:spPr>
          <a:xfrm flipH="1">
            <a:off x="9368520" y="1039662"/>
            <a:ext cx="1186890" cy="119319"/>
          </a:xfrm>
          <a:prstGeom prst="parallelogram">
            <a:avLst/>
          </a:prstGeom>
          <a:gradFill>
            <a:gsLst>
              <a:gs pos="0">
                <a:srgbClr val="28C365">
                  <a:alpha val="0"/>
                </a:srgbClr>
              </a:gs>
              <a:gs pos="100000">
                <a:srgbClr val="28C365">
                  <a:alpha val="3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7" name="PA-组合 6">
            <a:extLst>
              <a:ext uri="{FF2B5EF4-FFF2-40B4-BE49-F238E27FC236}">
                <a16:creationId xmlns="" xmlns:a16="http://schemas.microsoft.com/office/drawing/2014/main" id="{C31F3F8D-2F33-4D87-903D-BDF81F889B8C}"/>
              </a:ext>
            </a:extLst>
          </p:cNvPr>
          <p:cNvGrpSpPr/>
          <p:nvPr>
            <p:custDataLst>
              <p:tags r:id="rId44"/>
            </p:custDataLst>
          </p:nvPr>
        </p:nvGrpSpPr>
        <p:grpSpPr>
          <a:xfrm>
            <a:off x="5224608" y="2871737"/>
            <a:ext cx="1742785" cy="1310718"/>
            <a:chOff x="5233037" y="2814138"/>
            <a:chExt cx="1742785" cy="1310718"/>
          </a:xfrm>
        </p:grpSpPr>
        <p:sp>
          <p:nvSpPr>
            <p:cNvPr id="92" name="PA-矩形 1">
              <a:extLst>
                <a:ext uri="{FF2B5EF4-FFF2-40B4-BE49-F238E27FC236}">
                  <a16:creationId xmlns="" xmlns:a16="http://schemas.microsoft.com/office/drawing/2014/main" id="{F0A982BC-CDAD-4E47-AA62-5792FFA0F277}"/>
                </a:ext>
              </a:extLst>
            </p:cNvPr>
            <p:cNvSpPr/>
            <p:nvPr>
              <p:custDataLst>
                <p:tags r:id="rId45"/>
              </p:custDataLst>
            </p:nvPr>
          </p:nvSpPr>
          <p:spPr>
            <a:xfrm>
              <a:off x="5233037" y="2814138"/>
              <a:ext cx="1742785" cy="769441"/>
            </a:xfrm>
            <a:prstGeom prst="rect">
              <a:avLst/>
            </a:prstGeom>
          </p:spPr>
          <p:txBody>
            <a:bodyPr wrap="none">
              <a:spAutoFit/>
            </a:bodyPr>
            <a:lstStyle/>
            <a:p>
              <a:r>
                <a:rPr lang="zh-CN" altLang="en-US" sz="4400" dirty="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rPr>
                <a:t>问题与</a:t>
              </a:r>
            </a:p>
          </p:txBody>
        </p:sp>
        <p:sp>
          <p:nvSpPr>
            <p:cNvPr id="93" name="PA-矩形 1">
              <a:extLst>
                <a:ext uri="{FF2B5EF4-FFF2-40B4-BE49-F238E27FC236}">
                  <a16:creationId xmlns="" xmlns:a16="http://schemas.microsoft.com/office/drawing/2014/main" id="{24B3E286-4F35-402C-8E24-4318EC84982A}"/>
                </a:ext>
              </a:extLst>
            </p:cNvPr>
            <p:cNvSpPr/>
            <p:nvPr>
              <p:custDataLst>
                <p:tags r:id="rId46"/>
              </p:custDataLst>
            </p:nvPr>
          </p:nvSpPr>
          <p:spPr>
            <a:xfrm>
              <a:off x="5490212" y="3355415"/>
              <a:ext cx="1223412" cy="769441"/>
            </a:xfrm>
            <a:prstGeom prst="rect">
              <a:avLst/>
            </a:prstGeom>
          </p:spPr>
          <p:txBody>
            <a:bodyPr wrap="none">
              <a:spAutoFit/>
            </a:bodyPr>
            <a:lstStyle/>
            <a:p>
              <a:r>
                <a:rPr lang="zh-CN" altLang="en-US" sz="4400" dirty="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rPr>
                <a:t>建议</a:t>
              </a:r>
            </a:p>
          </p:txBody>
        </p:sp>
      </p:grpSp>
      <p:sp>
        <p:nvSpPr>
          <p:cNvPr id="94" name="任意多边形: 形状 93">
            <a:extLst>
              <a:ext uri="{FF2B5EF4-FFF2-40B4-BE49-F238E27FC236}">
                <a16:creationId xmlns="" xmlns:a16="http://schemas.microsoft.com/office/drawing/2014/main" id="{2AC713A2-1288-4859-BD99-68EB66B3A017}"/>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1396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a:extLst>
              <a:ext uri="{FF2B5EF4-FFF2-40B4-BE49-F238E27FC236}">
                <a16:creationId xmlns="" xmlns:a16="http://schemas.microsoft.com/office/drawing/2014/main" id="{5A0026F5-6701-4366-AA06-A64EDAC58E81}"/>
              </a:ext>
            </a:extLst>
          </p:cNvPr>
          <p:cNvSpPr/>
          <p:nvPr/>
        </p:nvSpPr>
        <p:spPr>
          <a:xfrm flipH="1" flipV="1">
            <a:off x="3511640" y="3085213"/>
            <a:ext cx="5176198" cy="3268511"/>
          </a:xfrm>
          <a:prstGeom prst="trapezoid">
            <a:avLst>
              <a:gd name="adj" fmla="val 62121"/>
            </a:avLst>
          </a:prstGeom>
          <a:gradFill>
            <a:gsLst>
              <a:gs pos="0">
                <a:srgbClr val="28C365">
                  <a:alpha val="55000"/>
                </a:srgbClr>
              </a:gs>
              <a:gs pos="0">
                <a:srgbClr val="04C8F8">
                  <a:alpha val="93000"/>
                </a:srgbClr>
              </a:gs>
              <a:gs pos="84000">
                <a:srgbClr val="133457">
                  <a:alpha val="0"/>
                </a:srgbClr>
              </a:gs>
            </a:gsLst>
            <a:lin ang="54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100000">
                    <a:srgbClr val="04C8F8">
                      <a:alpha val="55000"/>
                    </a:srgbClr>
                  </a:gs>
                  <a:gs pos="0">
                    <a:srgbClr val="133457">
                      <a:alpha val="0"/>
                    </a:srgbClr>
                  </a:gs>
                </a:gsLst>
                <a:lin ang="16200000" scaled="1"/>
              </a:gra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9B07EA0E-8E9A-4105-B674-643429A7B5E9}"/>
              </a:ext>
            </a:extLst>
          </p:cNvPr>
          <p:cNvSpPr/>
          <p:nvPr/>
        </p:nvSpPr>
        <p:spPr>
          <a:xfrm rot="20569700">
            <a:off x="7017413" y="2128731"/>
            <a:ext cx="5131507" cy="1609968"/>
          </a:xfrm>
          <a:custGeom>
            <a:avLst/>
            <a:gdLst>
              <a:gd name="connsiteX0" fmla="*/ 0 w 5003800"/>
              <a:gd name="connsiteY0" fmla="*/ 1604138 h 1604138"/>
              <a:gd name="connsiteX1" fmla="*/ 2235200 w 5003800"/>
              <a:gd name="connsiteY1" fmla="*/ 3938 h 1604138"/>
              <a:gd name="connsiteX2" fmla="*/ 3771900 w 5003800"/>
              <a:gd name="connsiteY2" fmla="*/ 1159638 h 1604138"/>
              <a:gd name="connsiteX3" fmla="*/ 5003800 w 5003800"/>
              <a:gd name="connsiteY3" fmla="*/ 1426338 h 1604138"/>
            </a:gdLst>
            <a:ahLst/>
            <a:cxnLst>
              <a:cxn ang="0">
                <a:pos x="connsiteX0" y="connsiteY0"/>
              </a:cxn>
              <a:cxn ang="0">
                <a:pos x="connsiteX1" y="connsiteY1"/>
              </a:cxn>
              <a:cxn ang="0">
                <a:pos x="connsiteX2" y="connsiteY2"/>
              </a:cxn>
              <a:cxn ang="0">
                <a:pos x="connsiteX3" y="connsiteY3"/>
              </a:cxn>
            </a:cxnLst>
            <a:rect l="l" t="t" r="r" b="b"/>
            <a:pathLst>
              <a:path w="5003800" h="1604138">
                <a:moveTo>
                  <a:pt x="0" y="1604138"/>
                </a:moveTo>
                <a:cubicBezTo>
                  <a:pt x="803275" y="841079"/>
                  <a:pt x="1606550" y="78021"/>
                  <a:pt x="2235200" y="3938"/>
                </a:cubicBezTo>
                <a:cubicBezTo>
                  <a:pt x="2863850" y="-70145"/>
                  <a:pt x="3310467" y="922571"/>
                  <a:pt x="3771900" y="1159638"/>
                </a:cubicBezTo>
                <a:cubicBezTo>
                  <a:pt x="4233333" y="1396705"/>
                  <a:pt x="4618566" y="1411521"/>
                  <a:pt x="5003800" y="1426338"/>
                </a:cubicBezTo>
              </a:path>
            </a:pathLst>
          </a:custGeom>
          <a:noFill/>
          <a:ln w="101600">
            <a:gradFill flip="none" rotWithShape="1">
              <a:gsLst>
                <a:gs pos="13000">
                  <a:srgbClr val="04C8F8">
                    <a:alpha val="0"/>
                  </a:srgbClr>
                </a:gs>
                <a:gs pos="100000">
                  <a:srgbClr val="04C8F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 name="任意多边形: 形状 12">
            <a:extLst>
              <a:ext uri="{FF2B5EF4-FFF2-40B4-BE49-F238E27FC236}">
                <a16:creationId xmlns="" xmlns:a16="http://schemas.microsoft.com/office/drawing/2014/main" id="{59F5F4BC-D47A-4C39-B4BC-45E885C07FA9}"/>
              </a:ext>
            </a:extLst>
          </p:cNvPr>
          <p:cNvSpPr/>
          <p:nvPr/>
        </p:nvSpPr>
        <p:spPr>
          <a:xfrm rot="20542892">
            <a:off x="-306988" y="3646537"/>
            <a:ext cx="5892800" cy="1655039"/>
          </a:xfrm>
          <a:custGeom>
            <a:avLst/>
            <a:gdLst>
              <a:gd name="connsiteX0" fmla="*/ 0 w 5892800"/>
              <a:gd name="connsiteY0" fmla="*/ 1286357 h 1655039"/>
              <a:gd name="connsiteX1" fmla="*/ 1422400 w 5892800"/>
              <a:gd name="connsiteY1" fmla="*/ 3657 h 1655039"/>
              <a:gd name="connsiteX2" fmla="*/ 4076700 w 5892800"/>
              <a:gd name="connsiteY2" fmla="*/ 1641957 h 1655039"/>
              <a:gd name="connsiteX3" fmla="*/ 5892800 w 5892800"/>
              <a:gd name="connsiteY3" fmla="*/ 638657 h 1655039"/>
            </a:gdLst>
            <a:ahLst/>
            <a:cxnLst>
              <a:cxn ang="0">
                <a:pos x="connsiteX0" y="connsiteY0"/>
              </a:cxn>
              <a:cxn ang="0">
                <a:pos x="connsiteX1" y="connsiteY1"/>
              </a:cxn>
              <a:cxn ang="0">
                <a:pos x="connsiteX2" y="connsiteY2"/>
              </a:cxn>
              <a:cxn ang="0">
                <a:pos x="connsiteX3" y="connsiteY3"/>
              </a:cxn>
            </a:cxnLst>
            <a:rect l="l" t="t" r="r" b="b"/>
            <a:pathLst>
              <a:path w="5892800" h="1655039">
                <a:moveTo>
                  <a:pt x="0" y="1286357"/>
                </a:moveTo>
                <a:cubicBezTo>
                  <a:pt x="371475" y="615373"/>
                  <a:pt x="742950" y="-55610"/>
                  <a:pt x="1422400" y="3657"/>
                </a:cubicBezTo>
                <a:cubicBezTo>
                  <a:pt x="2101850" y="62924"/>
                  <a:pt x="3331633" y="1536124"/>
                  <a:pt x="4076700" y="1641957"/>
                </a:cubicBezTo>
                <a:cubicBezTo>
                  <a:pt x="4821767" y="1747790"/>
                  <a:pt x="5357283" y="1193223"/>
                  <a:pt x="5892800" y="638657"/>
                </a:cubicBezTo>
              </a:path>
            </a:pathLst>
          </a:custGeom>
          <a:noFill/>
          <a:ln w="101600">
            <a:gradFill flip="none" rotWithShape="1">
              <a:gsLst>
                <a:gs pos="33000">
                  <a:srgbClr val="28C365"/>
                </a:gs>
                <a:gs pos="86000">
                  <a:srgbClr val="28C36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9" name="图片 28">
            <a:extLst>
              <a:ext uri="{FF2B5EF4-FFF2-40B4-BE49-F238E27FC236}">
                <a16:creationId xmlns="" xmlns:a16="http://schemas.microsoft.com/office/drawing/2014/main" id="{FF0E1729-EAA4-411D-93A3-E52FFABC451D}"/>
              </a:ext>
            </a:extLst>
          </p:cNvPr>
          <p:cNvPicPr>
            <a:picLocks noChangeAspect="1"/>
          </p:cNvPicPr>
          <p:nvPr/>
        </p:nvPicPr>
        <p:blipFill>
          <a:blip r:embed="rId8">
            <a:alphaModFix/>
            <a:extLst>
              <a:ext uri="{BEBA8EAE-BF5A-486C-A8C5-ECC9F3942E4B}">
                <a14:imgProps xmlns:a14="http://schemas.microsoft.com/office/drawing/2010/main">
                  <a14:imgLayer r:embed="rId9">
                    <a14:imgEffect>
                      <a14:artisticBlur radius="32"/>
                    </a14:imgEffect>
                  </a14:imgLayer>
                </a14:imgProps>
              </a:ext>
            </a:extLst>
          </a:blip>
          <a:stretch>
            <a:fillRect/>
          </a:stretch>
        </p:blipFill>
        <p:spPr>
          <a:xfrm rot="1749029">
            <a:off x="-3303383" y="6713557"/>
            <a:ext cx="16899577" cy="8638379"/>
          </a:xfrm>
          <a:prstGeom prst="rect">
            <a:avLst/>
          </a:prstGeom>
          <a:noFill/>
          <a:effectLst>
            <a:softEdge rad="25400"/>
          </a:effectLst>
        </p:spPr>
      </p:pic>
      <p:pic>
        <p:nvPicPr>
          <p:cNvPr id="30" name="图片 29">
            <a:extLst>
              <a:ext uri="{FF2B5EF4-FFF2-40B4-BE49-F238E27FC236}">
                <a16:creationId xmlns="" xmlns:a16="http://schemas.microsoft.com/office/drawing/2014/main" id="{FFF8BE73-F52F-4BC6-9950-D308492A01D7}"/>
              </a:ext>
            </a:extLst>
          </p:cNvPr>
          <p:cNvPicPr>
            <a:picLocks noChangeAspect="1"/>
          </p:cNvPicPr>
          <p:nvPr/>
        </p:nvPicPr>
        <p:blipFill>
          <a:blip r:embed="rId8">
            <a:alphaModFix/>
            <a:extLst>
              <a:ext uri="{BEBA8EAE-BF5A-486C-A8C5-ECC9F3942E4B}">
                <a14:imgProps xmlns:a14="http://schemas.microsoft.com/office/drawing/2010/main">
                  <a14:imgLayer r:embed="rId9">
                    <a14:imgEffect>
                      <a14:artisticBlur radius="32"/>
                    </a14:imgEffect>
                  </a14:imgLayer>
                </a14:imgProps>
              </a:ext>
            </a:extLst>
          </a:blip>
          <a:stretch>
            <a:fillRect/>
          </a:stretch>
        </p:blipFill>
        <p:spPr>
          <a:xfrm rot="19895723" flipH="1">
            <a:off x="-1552648" y="6637355"/>
            <a:ext cx="16899577" cy="8638379"/>
          </a:xfrm>
          <a:prstGeom prst="rect">
            <a:avLst/>
          </a:prstGeom>
          <a:noFill/>
          <a:effectLst>
            <a:softEdge rad="25400"/>
          </a:effectLst>
        </p:spPr>
      </p:pic>
      <p:pic>
        <p:nvPicPr>
          <p:cNvPr id="5" name="图片 4">
            <a:extLst>
              <a:ext uri="{FF2B5EF4-FFF2-40B4-BE49-F238E27FC236}">
                <a16:creationId xmlns="" xmlns:a16="http://schemas.microsoft.com/office/drawing/2014/main" id="{01DC1BAB-BDCC-4C5D-B07F-D6A13BFDF743}"/>
              </a:ext>
            </a:extLst>
          </p:cNvPr>
          <p:cNvPicPr>
            <a:picLocks noChangeAspect="1"/>
          </p:cNvPicPr>
          <p:nvPr/>
        </p:nvPicPr>
        <p:blipFill>
          <a:blip r:embed="rId10">
            <a:alphaModFix/>
          </a:blip>
          <a:stretch>
            <a:fillRect/>
          </a:stretch>
        </p:blipFill>
        <p:spPr>
          <a:xfrm>
            <a:off x="-2341157" y="6277326"/>
            <a:ext cx="16899577" cy="8638379"/>
          </a:xfrm>
          <a:prstGeom prst="rect">
            <a:avLst/>
          </a:prstGeom>
          <a:noFill/>
          <a:effectLst>
            <a:softEdge rad="25400"/>
          </a:effectLst>
        </p:spPr>
      </p:pic>
      <p:sp>
        <p:nvSpPr>
          <p:cNvPr id="19" name="梯形 18">
            <a:extLst>
              <a:ext uri="{FF2B5EF4-FFF2-40B4-BE49-F238E27FC236}">
                <a16:creationId xmlns="" xmlns:a16="http://schemas.microsoft.com/office/drawing/2014/main" id="{B8DF1CED-8982-4677-AE7C-C1FDCAD21B58}"/>
              </a:ext>
            </a:extLst>
          </p:cNvPr>
          <p:cNvSpPr/>
          <p:nvPr/>
        </p:nvSpPr>
        <p:spPr>
          <a:xfrm flipH="1" flipV="1">
            <a:off x="1708328" y="3701369"/>
            <a:ext cx="8690060" cy="2696293"/>
          </a:xfrm>
          <a:prstGeom prst="trapezoid">
            <a:avLst>
              <a:gd name="adj" fmla="val 130467"/>
            </a:avLst>
          </a:prstGeom>
          <a:gradFill>
            <a:gsLst>
              <a:gs pos="0">
                <a:srgbClr val="28C365">
                  <a:alpha val="98000"/>
                </a:srgbClr>
              </a:gs>
              <a:gs pos="5000">
                <a:srgbClr val="04C8F8">
                  <a:alpha val="77000"/>
                </a:srgbClr>
              </a:gs>
              <a:gs pos="84000">
                <a:srgbClr val="133457">
                  <a:alpha val="0"/>
                </a:srgbClr>
              </a:gs>
            </a:gsLst>
            <a:lin ang="54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100000">
                    <a:srgbClr val="04C8F8">
                      <a:alpha val="55000"/>
                    </a:srgbClr>
                  </a:gs>
                  <a:gs pos="0">
                    <a:srgbClr val="133457">
                      <a:alpha val="0"/>
                    </a:srgbClr>
                  </a:gs>
                </a:gsLst>
                <a:lin ang="16200000" scaled="1"/>
              </a:gra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83A5C4F8-C085-4F22-A403-42E9C45FEBD9}"/>
              </a:ext>
            </a:extLst>
          </p:cNvPr>
          <p:cNvSpPr txBox="1"/>
          <p:nvPr/>
        </p:nvSpPr>
        <p:spPr>
          <a:xfrm>
            <a:off x="-1999877" y="-602287"/>
            <a:ext cx="1619648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617663" algn="l"/>
              </a:tabLst>
              <a:defRPr/>
            </a:pPr>
            <a:r>
              <a:rPr kumimoji="0" lang="en-US" altLang="zh-CN" sz="16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PART</a:t>
            </a:r>
            <a:r>
              <a:rPr kumimoji="0" lang="en-US" altLang="zh-CN" sz="60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 </a:t>
            </a:r>
            <a:r>
              <a:rPr kumimoji="0" lang="en-US" altLang="zh-CN" sz="16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FOUR</a:t>
            </a:r>
            <a:endParaRPr kumimoji="0" lang="zh-CN" altLang="en-US" sz="16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endParaRPr>
          </a:p>
        </p:txBody>
      </p:sp>
      <p:pic>
        <p:nvPicPr>
          <p:cNvPr id="3" name="图片 2" descr="图片包含 电视, 物体, 屏幕, 黑暗&#10;&#10;描述已自动生成">
            <a:extLst>
              <a:ext uri="{FF2B5EF4-FFF2-40B4-BE49-F238E27FC236}">
                <a16:creationId xmlns="" xmlns:a16="http://schemas.microsoft.com/office/drawing/2014/main" id="{3325D537-C3A1-4605-ABB8-8D350E70A86C}"/>
              </a:ext>
            </a:extLst>
          </p:cNvPr>
          <p:cNvPicPr>
            <a:picLocks noChangeAspect="1"/>
          </p:cNvPicPr>
          <p:nvPr/>
        </p:nvPicPr>
        <p:blipFill rotWithShape="1">
          <a:blip r:embed="rId11">
            <a:extLst>
              <a:ext uri="{28A0092B-C50C-407E-A947-70E740481C1C}">
                <a14:useLocalDpi xmlns:a14="http://schemas.microsoft.com/office/drawing/2010/main" val="0"/>
              </a:ext>
            </a:extLst>
          </a:blip>
          <a:srcRect l="40635"/>
          <a:stretch/>
        </p:blipFill>
        <p:spPr>
          <a:xfrm>
            <a:off x="4616604" y="497245"/>
            <a:ext cx="4071233" cy="6858000"/>
          </a:xfrm>
          <a:prstGeom prst="rect">
            <a:avLst/>
          </a:prstGeom>
          <a:noFill/>
        </p:spPr>
      </p:pic>
      <p:grpSp>
        <p:nvGrpSpPr>
          <p:cNvPr id="22" name="组合 21">
            <a:extLst>
              <a:ext uri="{FF2B5EF4-FFF2-40B4-BE49-F238E27FC236}">
                <a16:creationId xmlns="" xmlns:a16="http://schemas.microsoft.com/office/drawing/2014/main" id="{5A6417DF-71E8-4C1E-B169-7F724F7FEDC1}"/>
              </a:ext>
            </a:extLst>
          </p:cNvPr>
          <p:cNvGrpSpPr/>
          <p:nvPr/>
        </p:nvGrpSpPr>
        <p:grpSpPr>
          <a:xfrm>
            <a:off x="4809261" y="657532"/>
            <a:ext cx="4368609" cy="1477272"/>
            <a:chOff x="4798110" y="4359728"/>
            <a:chExt cx="4368609" cy="1477272"/>
          </a:xfrm>
        </p:grpSpPr>
        <p:sp>
          <p:nvSpPr>
            <p:cNvPr id="23" name="PA-矩形: 圆角 88">
              <a:extLst>
                <a:ext uri="{FF2B5EF4-FFF2-40B4-BE49-F238E27FC236}">
                  <a16:creationId xmlns="" xmlns:a16="http://schemas.microsoft.com/office/drawing/2014/main" id="{418DF9AD-3070-41AE-9C99-D89BC0E375C0}"/>
                </a:ext>
              </a:extLst>
            </p:cNvPr>
            <p:cNvSpPr/>
            <p:nvPr>
              <p:custDataLst>
                <p:tags r:id="rId1"/>
              </p:custDataLst>
            </p:nvPr>
          </p:nvSpPr>
          <p:spPr>
            <a:xfrm>
              <a:off x="4798110" y="4819302"/>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4" name="PA-矩形: 圆角 86">
              <a:extLst>
                <a:ext uri="{FF2B5EF4-FFF2-40B4-BE49-F238E27FC236}">
                  <a16:creationId xmlns="" xmlns:a16="http://schemas.microsoft.com/office/drawing/2014/main" id="{DABFC0CA-B886-4629-A533-687A74B58047}"/>
                </a:ext>
              </a:extLst>
            </p:cNvPr>
            <p:cNvSpPr/>
            <p:nvPr>
              <p:custDataLst>
                <p:tags r:id="rId2"/>
              </p:custDataLst>
            </p:nvPr>
          </p:nvSpPr>
          <p:spPr>
            <a:xfrm>
              <a:off x="6524672" y="4769531"/>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5" name="PA-矩形: 圆角 88">
              <a:extLst>
                <a:ext uri="{FF2B5EF4-FFF2-40B4-BE49-F238E27FC236}">
                  <a16:creationId xmlns="" xmlns:a16="http://schemas.microsoft.com/office/drawing/2014/main" id="{E0FD9EA6-61F5-41CE-870C-7C94DD8E2687}"/>
                </a:ext>
              </a:extLst>
            </p:cNvPr>
            <p:cNvSpPr/>
            <p:nvPr>
              <p:custDataLst>
                <p:tags r:id="rId3"/>
              </p:custDataLst>
            </p:nvPr>
          </p:nvSpPr>
          <p:spPr>
            <a:xfrm>
              <a:off x="5938236" y="4359728"/>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6" name="PA-矩形: 圆角 90">
              <a:extLst>
                <a:ext uri="{FF2B5EF4-FFF2-40B4-BE49-F238E27FC236}">
                  <a16:creationId xmlns="" xmlns:a16="http://schemas.microsoft.com/office/drawing/2014/main" id="{36018A90-7D95-4557-8A03-723927015AFF}"/>
                </a:ext>
              </a:extLst>
            </p:cNvPr>
            <p:cNvSpPr/>
            <p:nvPr>
              <p:custDataLst>
                <p:tags r:id="rId4"/>
              </p:custDataLst>
            </p:nvPr>
          </p:nvSpPr>
          <p:spPr>
            <a:xfrm>
              <a:off x="8256659" y="5599227"/>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PA-矩形: 圆角 92">
              <a:extLst>
                <a:ext uri="{FF2B5EF4-FFF2-40B4-BE49-F238E27FC236}">
                  <a16:creationId xmlns="" xmlns:a16="http://schemas.microsoft.com/office/drawing/2014/main" id="{6FF2756E-C925-44D4-9366-122C9B71D2EA}"/>
                </a:ext>
              </a:extLst>
            </p:cNvPr>
            <p:cNvSpPr/>
            <p:nvPr>
              <p:custDataLst>
                <p:tags r:id="rId5"/>
              </p:custDataLst>
            </p:nvPr>
          </p:nvSpPr>
          <p:spPr>
            <a:xfrm>
              <a:off x="8090511" y="5660313"/>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8" name="文本框 27">
            <a:extLst>
              <a:ext uri="{FF2B5EF4-FFF2-40B4-BE49-F238E27FC236}">
                <a16:creationId xmlns="" xmlns:a16="http://schemas.microsoft.com/office/drawing/2014/main" id="{08B0D789-AAE3-4752-BE83-A16219A7D945}"/>
              </a:ext>
            </a:extLst>
          </p:cNvPr>
          <p:cNvSpPr txBox="1"/>
          <p:nvPr/>
        </p:nvSpPr>
        <p:spPr>
          <a:xfrm>
            <a:off x="4197013" y="571106"/>
            <a:ext cx="3300904"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明年工作计划</a:t>
            </a:r>
          </a:p>
        </p:txBody>
      </p:sp>
      <p:sp>
        <p:nvSpPr>
          <p:cNvPr id="31" name="文本框 30">
            <a:extLst>
              <a:ext uri="{FF2B5EF4-FFF2-40B4-BE49-F238E27FC236}">
                <a16:creationId xmlns="" xmlns:a16="http://schemas.microsoft.com/office/drawing/2014/main" id="{E0F10672-78A4-4665-9B2E-178215AC4806}"/>
              </a:ext>
            </a:extLst>
          </p:cNvPr>
          <p:cNvSpPr txBox="1"/>
          <p:nvPr/>
        </p:nvSpPr>
        <p:spPr>
          <a:xfrm>
            <a:off x="2784650" y="1464559"/>
            <a:ext cx="6651427" cy="706475"/>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副本任务是：以游戏化、高度自由的形式，四</a:t>
            </a:r>
            <a:r>
              <a:rPr lang="en-US" altLang="zh-CN" dirty="0"/>
              <a:t>-</a:t>
            </a:r>
            <a:r>
              <a:rPr lang="zh-CN" altLang="en-US" dirty="0"/>
              <a:t>五个组员闯关做</a:t>
            </a:r>
            <a:r>
              <a:rPr lang="en-US" altLang="zh-CN" dirty="0"/>
              <a:t>PPT</a:t>
            </a:r>
            <a:r>
              <a:rPr lang="zh-CN" altLang="en-US" dirty="0"/>
              <a:t>设计。在玩的过程中学会</a:t>
            </a:r>
            <a:r>
              <a:rPr lang="en-US" altLang="zh-CN" dirty="0"/>
              <a:t>PPT</a:t>
            </a:r>
            <a:r>
              <a:rPr lang="zh-CN" altLang="en-US" dirty="0"/>
              <a:t>需要掌握的设计技巧。</a:t>
            </a:r>
          </a:p>
        </p:txBody>
      </p:sp>
    </p:spTree>
    <p:extLst>
      <p:ext uri="{BB962C8B-B14F-4D97-AF65-F5344CB8AC3E}">
        <p14:creationId xmlns:p14="http://schemas.microsoft.com/office/powerpoint/2010/main" val="36748141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 name="PA-组合 195">
            <a:extLst>
              <a:ext uri="{FF2B5EF4-FFF2-40B4-BE49-F238E27FC236}">
                <a16:creationId xmlns="" xmlns:a16="http://schemas.microsoft.com/office/drawing/2014/main" id="{5115A5C3-9929-4577-944E-F685F4C6DCF6}"/>
              </a:ext>
            </a:extLst>
          </p:cNvPr>
          <p:cNvGrpSpPr/>
          <p:nvPr>
            <p:custDataLst>
              <p:tags r:id="rId2"/>
            </p:custDataLst>
          </p:nvPr>
        </p:nvGrpSpPr>
        <p:grpSpPr>
          <a:xfrm rot="7781543">
            <a:off x="-2770382" y="-3080678"/>
            <a:ext cx="19177252" cy="14029004"/>
            <a:chOff x="182880" y="-2758440"/>
            <a:chExt cx="16206673" cy="11855895"/>
          </a:xfrm>
        </p:grpSpPr>
        <p:sp>
          <p:nvSpPr>
            <p:cNvPr id="197" name="PA-弧形 196">
              <a:extLst>
                <a:ext uri="{FF2B5EF4-FFF2-40B4-BE49-F238E27FC236}">
                  <a16:creationId xmlns="" xmlns:a16="http://schemas.microsoft.com/office/drawing/2014/main" id="{842AFE69-B62C-425F-B49D-6C08F5BCC590}"/>
                </a:ext>
              </a:extLst>
            </p:cNvPr>
            <p:cNvSpPr/>
            <p:nvPr>
              <p:custDataLst>
                <p:tags r:id="rId87"/>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98" name="PA-弧形 197">
              <a:extLst>
                <a:ext uri="{FF2B5EF4-FFF2-40B4-BE49-F238E27FC236}">
                  <a16:creationId xmlns="" xmlns:a16="http://schemas.microsoft.com/office/drawing/2014/main" id="{3512D103-1E3F-4229-A02B-1A50067FCC7A}"/>
                </a:ext>
              </a:extLst>
            </p:cNvPr>
            <p:cNvSpPr/>
            <p:nvPr>
              <p:custDataLst>
                <p:tags r:id="rId88"/>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99" name="PA-弧形 198">
              <a:extLst>
                <a:ext uri="{FF2B5EF4-FFF2-40B4-BE49-F238E27FC236}">
                  <a16:creationId xmlns="" xmlns:a16="http://schemas.microsoft.com/office/drawing/2014/main" id="{80B793E6-197B-46FA-A7C0-BFEFD6E90083}"/>
                </a:ext>
              </a:extLst>
            </p:cNvPr>
            <p:cNvSpPr/>
            <p:nvPr>
              <p:custDataLst>
                <p:tags r:id="rId89"/>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0" name="PA-弧形 199">
              <a:extLst>
                <a:ext uri="{FF2B5EF4-FFF2-40B4-BE49-F238E27FC236}">
                  <a16:creationId xmlns="" xmlns:a16="http://schemas.microsoft.com/office/drawing/2014/main" id="{F8EBFDA2-47E8-426C-B570-6E923A2D74A0}"/>
                </a:ext>
              </a:extLst>
            </p:cNvPr>
            <p:cNvSpPr/>
            <p:nvPr>
              <p:custDataLst>
                <p:tags r:id="rId90"/>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1" name="PA-弧形 200">
              <a:extLst>
                <a:ext uri="{FF2B5EF4-FFF2-40B4-BE49-F238E27FC236}">
                  <a16:creationId xmlns="" xmlns:a16="http://schemas.microsoft.com/office/drawing/2014/main" id="{9DD9894E-77DF-449F-991E-3A52DFC54A2B}"/>
                </a:ext>
              </a:extLst>
            </p:cNvPr>
            <p:cNvSpPr/>
            <p:nvPr>
              <p:custDataLst>
                <p:tags r:id="rId91"/>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2" name="PA-弧形 201">
              <a:extLst>
                <a:ext uri="{FF2B5EF4-FFF2-40B4-BE49-F238E27FC236}">
                  <a16:creationId xmlns="" xmlns:a16="http://schemas.microsoft.com/office/drawing/2014/main" id="{06BEC0EE-46F1-4D7A-82CE-6DAA4DBB7166}"/>
                </a:ext>
              </a:extLst>
            </p:cNvPr>
            <p:cNvSpPr/>
            <p:nvPr>
              <p:custDataLst>
                <p:tags r:id="rId92"/>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3" name="PA-弧形 202">
              <a:extLst>
                <a:ext uri="{FF2B5EF4-FFF2-40B4-BE49-F238E27FC236}">
                  <a16:creationId xmlns="" xmlns:a16="http://schemas.microsoft.com/office/drawing/2014/main" id="{AEC44498-EB6B-4401-9435-36112AF90D6F}"/>
                </a:ext>
              </a:extLst>
            </p:cNvPr>
            <p:cNvSpPr/>
            <p:nvPr>
              <p:custDataLst>
                <p:tags r:id="rId93"/>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4" name="PA-弧形 203">
              <a:extLst>
                <a:ext uri="{FF2B5EF4-FFF2-40B4-BE49-F238E27FC236}">
                  <a16:creationId xmlns="" xmlns:a16="http://schemas.microsoft.com/office/drawing/2014/main" id="{90CD1304-A002-4215-BE12-91447027271C}"/>
                </a:ext>
              </a:extLst>
            </p:cNvPr>
            <p:cNvSpPr/>
            <p:nvPr>
              <p:custDataLst>
                <p:tags r:id="rId94"/>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5" name="PA-弧形 204">
              <a:extLst>
                <a:ext uri="{FF2B5EF4-FFF2-40B4-BE49-F238E27FC236}">
                  <a16:creationId xmlns="" xmlns:a16="http://schemas.microsoft.com/office/drawing/2014/main" id="{8F218196-96E5-45C9-8E0F-65D15E69B0B5}"/>
                </a:ext>
              </a:extLst>
            </p:cNvPr>
            <p:cNvSpPr/>
            <p:nvPr>
              <p:custDataLst>
                <p:tags r:id="rId95"/>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6" name="PA-弧形 205">
              <a:extLst>
                <a:ext uri="{FF2B5EF4-FFF2-40B4-BE49-F238E27FC236}">
                  <a16:creationId xmlns="" xmlns:a16="http://schemas.microsoft.com/office/drawing/2014/main" id="{09910AB3-7CFA-4386-A47C-C8F55C9C7156}"/>
                </a:ext>
              </a:extLst>
            </p:cNvPr>
            <p:cNvSpPr/>
            <p:nvPr>
              <p:custDataLst>
                <p:tags r:id="rId96"/>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7" name="PA-弧形 206">
              <a:extLst>
                <a:ext uri="{FF2B5EF4-FFF2-40B4-BE49-F238E27FC236}">
                  <a16:creationId xmlns="" xmlns:a16="http://schemas.microsoft.com/office/drawing/2014/main" id="{E81491C9-EA09-471D-8250-16A0EA20BEEE}"/>
                </a:ext>
              </a:extLst>
            </p:cNvPr>
            <p:cNvSpPr/>
            <p:nvPr>
              <p:custDataLst>
                <p:tags r:id="rId97"/>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8" name="PA-弧形 207">
              <a:extLst>
                <a:ext uri="{FF2B5EF4-FFF2-40B4-BE49-F238E27FC236}">
                  <a16:creationId xmlns="" xmlns:a16="http://schemas.microsoft.com/office/drawing/2014/main" id="{79126712-C921-465A-B333-78DBE593525E}"/>
                </a:ext>
              </a:extLst>
            </p:cNvPr>
            <p:cNvSpPr/>
            <p:nvPr>
              <p:custDataLst>
                <p:tags r:id="rId98"/>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09" name="PA-弧形 208">
              <a:extLst>
                <a:ext uri="{FF2B5EF4-FFF2-40B4-BE49-F238E27FC236}">
                  <a16:creationId xmlns="" xmlns:a16="http://schemas.microsoft.com/office/drawing/2014/main" id="{D1CE051C-12E7-45A8-ADF0-F45BF0800759}"/>
                </a:ext>
              </a:extLst>
            </p:cNvPr>
            <p:cNvSpPr/>
            <p:nvPr>
              <p:custDataLst>
                <p:tags r:id="rId99"/>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0" name="PA-弧形 209">
              <a:extLst>
                <a:ext uri="{FF2B5EF4-FFF2-40B4-BE49-F238E27FC236}">
                  <a16:creationId xmlns="" xmlns:a16="http://schemas.microsoft.com/office/drawing/2014/main" id="{941294CE-1A6C-41C5-B628-D4132AC1402B}"/>
                </a:ext>
              </a:extLst>
            </p:cNvPr>
            <p:cNvSpPr/>
            <p:nvPr>
              <p:custDataLst>
                <p:tags r:id="rId100"/>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1" name="PA-弧形 210">
              <a:extLst>
                <a:ext uri="{FF2B5EF4-FFF2-40B4-BE49-F238E27FC236}">
                  <a16:creationId xmlns="" xmlns:a16="http://schemas.microsoft.com/office/drawing/2014/main" id="{0DED35E5-9843-4B2F-BD3C-04A75FD4C893}"/>
                </a:ext>
              </a:extLst>
            </p:cNvPr>
            <p:cNvSpPr/>
            <p:nvPr>
              <p:custDataLst>
                <p:tags r:id="rId101"/>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212" name="组合 211">
              <a:extLst>
                <a:ext uri="{FF2B5EF4-FFF2-40B4-BE49-F238E27FC236}">
                  <a16:creationId xmlns="" xmlns:a16="http://schemas.microsoft.com/office/drawing/2014/main" id="{7979A968-3C28-4B7A-A639-187F8B1E7E88}"/>
                </a:ext>
              </a:extLst>
            </p:cNvPr>
            <p:cNvGrpSpPr/>
            <p:nvPr/>
          </p:nvGrpSpPr>
          <p:grpSpPr>
            <a:xfrm>
              <a:off x="182880" y="-2758440"/>
              <a:ext cx="16206673" cy="11855895"/>
              <a:chOff x="182880" y="-2758440"/>
              <a:chExt cx="16206673" cy="11855895"/>
            </a:xfrm>
          </p:grpSpPr>
          <p:sp>
            <p:nvSpPr>
              <p:cNvPr id="213" name="PA-弧形 212">
                <a:extLst>
                  <a:ext uri="{FF2B5EF4-FFF2-40B4-BE49-F238E27FC236}">
                    <a16:creationId xmlns="" xmlns:a16="http://schemas.microsoft.com/office/drawing/2014/main" id="{93B73B4A-53C8-4408-9169-09C325EF2035}"/>
                  </a:ext>
                </a:extLst>
              </p:cNvPr>
              <p:cNvSpPr/>
              <p:nvPr>
                <p:custDataLst>
                  <p:tags r:id="rId102"/>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4" name="PA-弧形 213">
                <a:extLst>
                  <a:ext uri="{FF2B5EF4-FFF2-40B4-BE49-F238E27FC236}">
                    <a16:creationId xmlns="" xmlns:a16="http://schemas.microsoft.com/office/drawing/2014/main" id="{1D2634BF-4C28-4A7B-A173-669F1818F41F}"/>
                  </a:ext>
                </a:extLst>
              </p:cNvPr>
              <p:cNvSpPr/>
              <p:nvPr>
                <p:custDataLst>
                  <p:tags r:id="rId103"/>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5" name="PA-弧形 214">
                <a:extLst>
                  <a:ext uri="{FF2B5EF4-FFF2-40B4-BE49-F238E27FC236}">
                    <a16:creationId xmlns="" xmlns:a16="http://schemas.microsoft.com/office/drawing/2014/main" id="{6A9730DE-F4D0-4843-828C-9682B920CA84}"/>
                  </a:ext>
                </a:extLst>
              </p:cNvPr>
              <p:cNvSpPr/>
              <p:nvPr>
                <p:custDataLst>
                  <p:tags r:id="rId104"/>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6" name="PA-弧形 215">
                <a:extLst>
                  <a:ext uri="{FF2B5EF4-FFF2-40B4-BE49-F238E27FC236}">
                    <a16:creationId xmlns="" xmlns:a16="http://schemas.microsoft.com/office/drawing/2014/main" id="{F024D2B5-16FB-4D9D-B735-013583D9C0E8}"/>
                  </a:ext>
                </a:extLst>
              </p:cNvPr>
              <p:cNvSpPr/>
              <p:nvPr>
                <p:custDataLst>
                  <p:tags r:id="rId105"/>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7" name="PA-弧形 216">
                <a:extLst>
                  <a:ext uri="{FF2B5EF4-FFF2-40B4-BE49-F238E27FC236}">
                    <a16:creationId xmlns="" xmlns:a16="http://schemas.microsoft.com/office/drawing/2014/main" id="{6C0A0AA7-9143-460D-856A-BCBC1A13D2F4}"/>
                  </a:ext>
                </a:extLst>
              </p:cNvPr>
              <p:cNvSpPr/>
              <p:nvPr>
                <p:custDataLst>
                  <p:tags r:id="rId106"/>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8" name="PA-弧形 217">
                <a:extLst>
                  <a:ext uri="{FF2B5EF4-FFF2-40B4-BE49-F238E27FC236}">
                    <a16:creationId xmlns="" xmlns:a16="http://schemas.microsoft.com/office/drawing/2014/main" id="{FAF22BDB-E04E-4117-94F1-A0A1464695E1}"/>
                  </a:ext>
                </a:extLst>
              </p:cNvPr>
              <p:cNvSpPr/>
              <p:nvPr>
                <p:custDataLst>
                  <p:tags r:id="rId107"/>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9" name="PA-弧形 218">
                <a:extLst>
                  <a:ext uri="{FF2B5EF4-FFF2-40B4-BE49-F238E27FC236}">
                    <a16:creationId xmlns="" xmlns:a16="http://schemas.microsoft.com/office/drawing/2014/main" id="{7B4C886B-A047-4A8E-94C0-98BAAB6CF417}"/>
                  </a:ext>
                </a:extLst>
              </p:cNvPr>
              <p:cNvSpPr/>
              <p:nvPr>
                <p:custDataLst>
                  <p:tags r:id="rId108"/>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0" name="PA-弧形 219">
                <a:extLst>
                  <a:ext uri="{FF2B5EF4-FFF2-40B4-BE49-F238E27FC236}">
                    <a16:creationId xmlns="" xmlns:a16="http://schemas.microsoft.com/office/drawing/2014/main" id="{ED756388-8381-4789-BD46-6A13F0B54E04}"/>
                  </a:ext>
                </a:extLst>
              </p:cNvPr>
              <p:cNvSpPr/>
              <p:nvPr>
                <p:custDataLst>
                  <p:tags r:id="rId109"/>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1" name="PA-弧形 220">
                <a:extLst>
                  <a:ext uri="{FF2B5EF4-FFF2-40B4-BE49-F238E27FC236}">
                    <a16:creationId xmlns="" xmlns:a16="http://schemas.microsoft.com/office/drawing/2014/main" id="{D9D18384-7860-4EA7-A85C-C08E4288AAED}"/>
                  </a:ext>
                </a:extLst>
              </p:cNvPr>
              <p:cNvSpPr/>
              <p:nvPr>
                <p:custDataLst>
                  <p:tags r:id="rId110"/>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2" name="PA-弧形 221">
                <a:extLst>
                  <a:ext uri="{FF2B5EF4-FFF2-40B4-BE49-F238E27FC236}">
                    <a16:creationId xmlns="" xmlns:a16="http://schemas.microsoft.com/office/drawing/2014/main" id="{8461642C-BF4E-4118-B5DD-0ECD325CB438}"/>
                  </a:ext>
                </a:extLst>
              </p:cNvPr>
              <p:cNvSpPr/>
              <p:nvPr>
                <p:custDataLst>
                  <p:tags r:id="rId111"/>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3" name="PA-弧形 222">
                <a:extLst>
                  <a:ext uri="{FF2B5EF4-FFF2-40B4-BE49-F238E27FC236}">
                    <a16:creationId xmlns="" xmlns:a16="http://schemas.microsoft.com/office/drawing/2014/main" id="{848FB20E-C202-414D-8049-0AA33A8CE76E}"/>
                  </a:ext>
                </a:extLst>
              </p:cNvPr>
              <p:cNvSpPr/>
              <p:nvPr>
                <p:custDataLst>
                  <p:tags r:id="rId112"/>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4" name="PA-弧形 223">
                <a:extLst>
                  <a:ext uri="{FF2B5EF4-FFF2-40B4-BE49-F238E27FC236}">
                    <a16:creationId xmlns="" xmlns:a16="http://schemas.microsoft.com/office/drawing/2014/main" id="{52EA77E7-CAD3-4171-9AEC-6603126A8A7D}"/>
                  </a:ext>
                </a:extLst>
              </p:cNvPr>
              <p:cNvSpPr/>
              <p:nvPr>
                <p:custDataLst>
                  <p:tags r:id="rId113"/>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5" name="PA-弧形 224">
                <a:extLst>
                  <a:ext uri="{FF2B5EF4-FFF2-40B4-BE49-F238E27FC236}">
                    <a16:creationId xmlns="" xmlns:a16="http://schemas.microsoft.com/office/drawing/2014/main" id="{8AC689A2-4564-4B3F-B9B3-B9483CC38C62}"/>
                  </a:ext>
                </a:extLst>
              </p:cNvPr>
              <p:cNvSpPr/>
              <p:nvPr>
                <p:custDataLst>
                  <p:tags r:id="rId114"/>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6" name="PA-弧形 225">
                <a:extLst>
                  <a:ext uri="{FF2B5EF4-FFF2-40B4-BE49-F238E27FC236}">
                    <a16:creationId xmlns="" xmlns:a16="http://schemas.microsoft.com/office/drawing/2014/main" id="{CD0DB845-7401-4AD8-B2AB-9B8877BAE00B}"/>
                  </a:ext>
                </a:extLst>
              </p:cNvPr>
              <p:cNvSpPr/>
              <p:nvPr>
                <p:custDataLst>
                  <p:tags r:id="rId115"/>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7" name="PA-弧形 226">
                <a:extLst>
                  <a:ext uri="{FF2B5EF4-FFF2-40B4-BE49-F238E27FC236}">
                    <a16:creationId xmlns="" xmlns:a16="http://schemas.microsoft.com/office/drawing/2014/main" id="{E786C73E-44EF-4718-9574-CE999AF8FDB9}"/>
                  </a:ext>
                </a:extLst>
              </p:cNvPr>
              <p:cNvSpPr/>
              <p:nvPr>
                <p:custDataLst>
                  <p:tags r:id="rId116"/>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8" name="PA-弧形 227">
                <a:extLst>
                  <a:ext uri="{FF2B5EF4-FFF2-40B4-BE49-F238E27FC236}">
                    <a16:creationId xmlns="" xmlns:a16="http://schemas.microsoft.com/office/drawing/2014/main" id="{545A3778-4FFB-4640-B11C-DE669B316D51}"/>
                  </a:ext>
                </a:extLst>
              </p:cNvPr>
              <p:cNvSpPr/>
              <p:nvPr>
                <p:custDataLst>
                  <p:tags r:id="rId117"/>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172" name="PA-任意多边形 171">
            <a:extLst>
              <a:ext uri="{FF2B5EF4-FFF2-40B4-BE49-F238E27FC236}">
                <a16:creationId xmlns="" xmlns:a16="http://schemas.microsoft.com/office/drawing/2014/main" id="{AF5B51BF-18B4-4901-9713-5AF1E4DD4C3A}"/>
              </a:ext>
            </a:extLst>
          </p:cNvPr>
          <p:cNvSpPr/>
          <p:nvPr>
            <p:custDataLst>
              <p:tags r:id="rId3"/>
            </p:custDataLst>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5" name="PA-图片 14" hidden="1">
            <a:extLst>
              <a:ext uri="{FF2B5EF4-FFF2-40B4-BE49-F238E27FC236}">
                <a16:creationId xmlns="" xmlns:a16="http://schemas.microsoft.com/office/drawing/2014/main" id="{A0FBEEFA-66B1-4371-B077-6AD8DF7400B4}"/>
              </a:ext>
            </a:extLst>
          </p:cNvPr>
          <p:cNvPicPr>
            <a:picLocks noChangeAspect="1"/>
          </p:cNvPicPr>
          <p:nvPr>
            <p:custDataLst>
              <p:tags r:id="rId4"/>
            </p:custDataLst>
          </p:nvPr>
        </p:nvPicPr>
        <p:blipFill>
          <a:blip r:embed="rId119">
            <a:alphaModFix amt="35000"/>
            <a:extLst>
              <a:ext uri="{28A0092B-C50C-407E-A947-70E740481C1C}">
                <a14:useLocalDpi xmlns:a14="http://schemas.microsoft.com/office/drawing/2010/main" val="0"/>
              </a:ext>
            </a:extLst>
          </a:blip>
          <a:stretch>
            <a:fillRect/>
          </a:stretch>
        </p:blipFill>
        <p:spPr>
          <a:xfrm rot="18581528">
            <a:off x="-3692575" y="-6683676"/>
            <a:ext cx="9857680" cy="15702570"/>
          </a:xfrm>
          <a:prstGeom prst="rect">
            <a:avLst/>
          </a:prstGeom>
        </p:spPr>
      </p:pic>
      <p:sp>
        <p:nvSpPr>
          <p:cNvPr id="122" name="PA-文本框 121">
            <a:extLst>
              <a:ext uri="{FF2B5EF4-FFF2-40B4-BE49-F238E27FC236}">
                <a16:creationId xmlns="" xmlns:a16="http://schemas.microsoft.com/office/drawing/2014/main" id="{8509BFDC-10BA-4350-BC36-99BD83F8C7DD}"/>
              </a:ext>
            </a:extLst>
          </p:cNvPr>
          <p:cNvSpPr txBox="1"/>
          <p:nvPr>
            <p:custDataLst>
              <p:tags r:id="rId5"/>
            </p:custDataLst>
          </p:nvPr>
        </p:nvSpPr>
        <p:spPr>
          <a:xfrm>
            <a:off x="565250" y="512608"/>
            <a:ext cx="3621124"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明年重点工作</a:t>
            </a:r>
          </a:p>
        </p:txBody>
      </p:sp>
      <p:grpSp>
        <p:nvGrpSpPr>
          <p:cNvPr id="3" name="组合 2">
            <a:extLst>
              <a:ext uri="{FF2B5EF4-FFF2-40B4-BE49-F238E27FC236}">
                <a16:creationId xmlns="" xmlns:a16="http://schemas.microsoft.com/office/drawing/2014/main" id="{056AF43D-BF6B-4092-9214-439D7FBDD8FB}"/>
              </a:ext>
            </a:extLst>
          </p:cNvPr>
          <p:cNvGrpSpPr/>
          <p:nvPr/>
        </p:nvGrpSpPr>
        <p:grpSpPr>
          <a:xfrm>
            <a:off x="1293491" y="1635533"/>
            <a:ext cx="9867271" cy="4275747"/>
            <a:chOff x="1293491" y="1635533"/>
            <a:chExt cx="9867271" cy="4275747"/>
          </a:xfrm>
          <a:scene3d>
            <a:camera prst="perspectiveLeft"/>
            <a:lightRig rig="threePt" dir="t"/>
          </a:scene3d>
        </p:grpSpPr>
        <p:grpSp>
          <p:nvGrpSpPr>
            <p:cNvPr id="25" name="PA-组合 24">
              <a:extLst>
                <a:ext uri="{FF2B5EF4-FFF2-40B4-BE49-F238E27FC236}">
                  <a16:creationId xmlns="" xmlns:a16="http://schemas.microsoft.com/office/drawing/2014/main" id="{23F3BEF8-9127-4BE4-89D6-84E07E969767}"/>
                </a:ext>
              </a:extLst>
            </p:cNvPr>
            <p:cNvGrpSpPr/>
            <p:nvPr>
              <p:custDataLst>
                <p:tags r:id="rId8"/>
              </p:custDataLst>
            </p:nvPr>
          </p:nvGrpSpPr>
          <p:grpSpPr>
            <a:xfrm>
              <a:off x="1293491" y="1635533"/>
              <a:ext cx="9867271" cy="4275747"/>
              <a:chOff x="1293491" y="1635533"/>
              <a:chExt cx="9867271" cy="4275747"/>
            </a:xfrm>
          </p:grpSpPr>
          <p:grpSp>
            <p:nvGrpSpPr>
              <p:cNvPr id="83" name="PA-组合 82">
                <a:extLst>
                  <a:ext uri="{FF2B5EF4-FFF2-40B4-BE49-F238E27FC236}">
                    <a16:creationId xmlns="" xmlns:a16="http://schemas.microsoft.com/office/drawing/2014/main" id="{9A5D505B-FDDD-4C8F-A2EF-120BEB3D4E70}"/>
                  </a:ext>
                </a:extLst>
              </p:cNvPr>
              <p:cNvGrpSpPr/>
              <p:nvPr>
                <p:custDataLst>
                  <p:tags r:id="rId20"/>
                </p:custDataLst>
              </p:nvPr>
            </p:nvGrpSpPr>
            <p:grpSpPr>
              <a:xfrm>
                <a:off x="1293491" y="1635533"/>
                <a:ext cx="9867271" cy="4275747"/>
                <a:chOff x="1552571" y="1533525"/>
                <a:chExt cx="9867271" cy="4275747"/>
              </a:xfrm>
            </p:grpSpPr>
            <p:grpSp>
              <p:nvGrpSpPr>
                <p:cNvPr id="66" name="组合 65">
                  <a:extLst>
                    <a:ext uri="{FF2B5EF4-FFF2-40B4-BE49-F238E27FC236}">
                      <a16:creationId xmlns="" xmlns:a16="http://schemas.microsoft.com/office/drawing/2014/main" id="{E32D323D-4754-4D65-A41F-BA220AC1A8C5}"/>
                    </a:ext>
                  </a:extLst>
                </p:cNvPr>
                <p:cNvGrpSpPr/>
                <p:nvPr/>
              </p:nvGrpSpPr>
              <p:grpSpPr>
                <a:xfrm>
                  <a:off x="1867325" y="1533525"/>
                  <a:ext cx="9552517" cy="4275747"/>
                  <a:chOff x="1867325" y="1533525"/>
                  <a:chExt cx="9552517" cy="4275747"/>
                </a:xfrm>
              </p:grpSpPr>
              <p:grpSp>
                <p:nvGrpSpPr>
                  <p:cNvPr id="121" name="组合 120">
                    <a:extLst>
                      <a:ext uri="{FF2B5EF4-FFF2-40B4-BE49-F238E27FC236}">
                        <a16:creationId xmlns="" xmlns:a16="http://schemas.microsoft.com/office/drawing/2014/main" id="{C70CBC8E-BC28-4730-BAD7-37E679C4FAC4}"/>
                      </a:ext>
                    </a:extLst>
                  </p:cNvPr>
                  <p:cNvGrpSpPr/>
                  <p:nvPr/>
                </p:nvGrpSpPr>
                <p:grpSpPr>
                  <a:xfrm>
                    <a:off x="1867325" y="1533525"/>
                    <a:ext cx="9552517" cy="4275747"/>
                    <a:chOff x="2060365" y="1726911"/>
                    <a:chExt cx="9552517" cy="4275747"/>
                  </a:xfrm>
                </p:grpSpPr>
                <p:grpSp>
                  <p:nvGrpSpPr>
                    <p:cNvPr id="84" name="组合 83">
                      <a:extLst>
                        <a:ext uri="{FF2B5EF4-FFF2-40B4-BE49-F238E27FC236}">
                          <a16:creationId xmlns="" xmlns:a16="http://schemas.microsoft.com/office/drawing/2014/main" id="{6AB7D23D-3807-4107-8FE7-D96D4400611A}"/>
                        </a:ext>
                      </a:extLst>
                    </p:cNvPr>
                    <p:cNvGrpSpPr/>
                    <p:nvPr/>
                  </p:nvGrpSpPr>
                  <p:grpSpPr>
                    <a:xfrm>
                      <a:off x="2060365" y="1726911"/>
                      <a:ext cx="3001162" cy="4275745"/>
                      <a:chOff x="1827674" y="1564640"/>
                      <a:chExt cx="3120857" cy="4446274"/>
                    </a:xfrm>
                  </p:grpSpPr>
                  <p:sp>
                    <p:nvSpPr>
                      <p:cNvPr id="24" name="PA-任意多边形 23">
                        <a:extLst>
                          <a:ext uri="{FF2B5EF4-FFF2-40B4-BE49-F238E27FC236}">
                            <a16:creationId xmlns="" xmlns:a16="http://schemas.microsoft.com/office/drawing/2014/main" id="{317D567F-23CC-4D50-AAFC-F1F77B2BA733}"/>
                          </a:ext>
                        </a:extLst>
                      </p:cNvPr>
                      <p:cNvSpPr/>
                      <p:nvPr>
                        <p:custDataLst>
                          <p:tags r:id="rId74"/>
                        </p:custDataLst>
                      </p:nvPr>
                    </p:nvSpPr>
                    <p:spPr>
                      <a:xfrm>
                        <a:off x="1905167" y="1653934"/>
                        <a:ext cx="2965870" cy="4273974"/>
                      </a:xfrm>
                      <a:custGeom>
                        <a:avLst/>
                        <a:gdLst>
                          <a:gd name="connsiteX0" fmla="*/ 0 w 2376309"/>
                          <a:gd name="connsiteY0" fmla="*/ 0 h 3424386"/>
                          <a:gd name="connsiteX1" fmla="*/ 836563 w 2376309"/>
                          <a:gd name="connsiteY1" fmla="*/ 0 h 3424386"/>
                          <a:gd name="connsiteX2" fmla="*/ 1296569 w 2376309"/>
                          <a:gd name="connsiteY2" fmla="*/ 0 h 3424386"/>
                          <a:gd name="connsiteX3" fmla="*/ 1338982 w 2376309"/>
                          <a:gd name="connsiteY3" fmla="*/ 134721 h 3424386"/>
                          <a:gd name="connsiteX4" fmla="*/ 2376309 w 2376309"/>
                          <a:gd name="connsiteY4" fmla="*/ 134721 h 3424386"/>
                          <a:gd name="connsiteX5" fmla="*/ 2376309 w 2376309"/>
                          <a:gd name="connsiteY5" fmla="*/ 937124 h 3424386"/>
                          <a:gd name="connsiteX6" fmla="*/ 2376169 w 2376309"/>
                          <a:gd name="connsiteY6" fmla="*/ 937124 h 3424386"/>
                          <a:gd name="connsiteX7" fmla="*/ 2376169 w 2376309"/>
                          <a:gd name="connsiteY7" fmla="*/ 3424386 h 3424386"/>
                          <a:gd name="connsiteX8" fmla="*/ 0 w 2376309"/>
                          <a:gd name="connsiteY8" fmla="*/ 3424386 h 3424386"/>
                          <a:gd name="connsiteX9" fmla="*/ 0 w 2376309"/>
                          <a:gd name="connsiteY9" fmla="*/ 0 h 342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6309" h="3424386">
                            <a:moveTo>
                              <a:pt x="0" y="0"/>
                            </a:moveTo>
                            <a:lnTo>
                              <a:pt x="836563" y="0"/>
                            </a:lnTo>
                            <a:lnTo>
                              <a:pt x="1296569" y="0"/>
                            </a:lnTo>
                            <a:lnTo>
                              <a:pt x="1338982" y="134721"/>
                            </a:lnTo>
                            <a:lnTo>
                              <a:pt x="2376309" y="134721"/>
                            </a:lnTo>
                            <a:lnTo>
                              <a:pt x="2376309" y="937124"/>
                            </a:lnTo>
                            <a:lnTo>
                              <a:pt x="2376169" y="937124"/>
                            </a:lnTo>
                            <a:lnTo>
                              <a:pt x="2376169" y="3424386"/>
                            </a:lnTo>
                            <a:lnTo>
                              <a:pt x="0" y="3424386"/>
                            </a:lnTo>
                            <a:lnTo>
                              <a:pt x="0" y="0"/>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4" name="PA-平行四边形 66">
                        <a:extLst>
                          <a:ext uri="{FF2B5EF4-FFF2-40B4-BE49-F238E27FC236}">
                            <a16:creationId xmlns="" xmlns:a16="http://schemas.microsoft.com/office/drawing/2014/main" id="{44726E69-552E-4F18-825A-EE6E366F0E63}"/>
                          </a:ext>
                        </a:extLst>
                      </p:cNvPr>
                      <p:cNvSpPr/>
                      <p:nvPr>
                        <p:custDataLst>
                          <p:tags r:id="rId75"/>
                        </p:custDataLst>
                      </p:nvPr>
                    </p:nvSpPr>
                    <p:spPr>
                      <a:xfrm flipV="1">
                        <a:off x="3569732" y="1651548"/>
                        <a:ext cx="125340" cy="137982"/>
                      </a:xfrm>
                      <a:prstGeom prst="parallelogram">
                        <a:avLst>
                          <a:gd name="adj" fmla="val 32104"/>
                        </a:avLst>
                      </a:prstGeom>
                      <a:solidFill>
                        <a:srgbClr val="04C8F8">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5" name="组合 4">
                        <a:extLst>
                          <a:ext uri="{FF2B5EF4-FFF2-40B4-BE49-F238E27FC236}">
                            <a16:creationId xmlns="" xmlns:a16="http://schemas.microsoft.com/office/drawing/2014/main" id="{F1B87D42-35FE-4378-B3A2-894EBE7F52AA}"/>
                          </a:ext>
                        </a:extLst>
                      </p:cNvPr>
                      <p:cNvGrpSpPr/>
                      <p:nvPr/>
                    </p:nvGrpSpPr>
                    <p:grpSpPr>
                      <a:xfrm rot="16200000">
                        <a:off x="1849214" y="5714718"/>
                        <a:ext cx="271487" cy="314566"/>
                        <a:chOff x="2326640" y="8618220"/>
                        <a:chExt cx="381000" cy="472440"/>
                      </a:xfrm>
                    </p:grpSpPr>
                    <p:cxnSp>
                      <p:nvCxnSpPr>
                        <p:cNvPr id="18" name="PA-直接连接符 17">
                          <a:extLst>
                            <a:ext uri="{FF2B5EF4-FFF2-40B4-BE49-F238E27FC236}">
                              <a16:creationId xmlns="" xmlns:a16="http://schemas.microsoft.com/office/drawing/2014/main" id="{B0234FEA-30F3-4CC7-95E6-51F620965252}"/>
                            </a:ext>
                          </a:extLst>
                        </p:cNvPr>
                        <p:cNvCxnSpPr/>
                        <p:nvPr>
                          <p:custDataLst>
                            <p:tags r:id="rId85"/>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9" name="PA-直接连接符 18">
                          <a:extLst>
                            <a:ext uri="{FF2B5EF4-FFF2-40B4-BE49-F238E27FC236}">
                              <a16:creationId xmlns="" xmlns:a16="http://schemas.microsoft.com/office/drawing/2014/main" id="{C76FBFB1-0904-4F67-B7BB-6EC88A2DA8CA}"/>
                            </a:ext>
                          </a:extLst>
                        </p:cNvPr>
                        <p:cNvCxnSpPr>
                          <a:cxnSpLocks/>
                        </p:cNvCxnSpPr>
                        <p:nvPr>
                          <p:custDataLst>
                            <p:tags r:id="rId86"/>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 xmlns:a16="http://schemas.microsoft.com/office/drawing/2014/main" id="{7F15419E-3996-4CD8-8DAF-42C8B3F9122A}"/>
                          </a:ext>
                        </a:extLst>
                      </p:cNvPr>
                      <p:cNvGrpSpPr/>
                      <p:nvPr/>
                    </p:nvGrpSpPr>
                    <p:grpSpPr>
                      <a:xfrm rot="5400000">
                        <a:off x="4655504" y="1707813"/>
                        <a:ext cx="271487" cy="314566"/>
                        <a:chOff x="2326640" y="8618220"/>
                        <a:chExt cx="381000" cy="472440"/>
                      </a:xfrm>
                    </p:grpSpPr>
                    <p:cxnSp>
                      <p:nvCxnSpPr>
                        <p:cNvPr id="16" name="PA-直接连接符 15">
                          <a:extLst>
                            <a:ext uri="{FF2B5EF4-FFF2-40B4-BE49-F238E27FC236}">
                              <a16:creationId xmlns="" xmlns:a16="http://schemas.microsoft.com/office/drawing/2014/main" id="{792CB58F-B234-4FFC-8580-5DD39F8B722A}"/>
                            </a:ext>
                          </a:extLst>
                        </p:cNvPr>
                        <p:cNvCxnSpPr/>
                        <p:nvPr>
                          <p:custDataLst>
                            <p:tags r:id="rId83"/>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7" name="PA-直接连接符 16">
                          <a:extLst>
                            <a:ext uri="{FF2B5EF4-FFF2-40B4-BE49-F238E27FC236}">
                              <a16:creationId xmlns="" xmlns:a16="http://schemas.microsoft.com/office/drawing/2014/main" id="{CEDC9FED-3AC5-425D-A8EF-0801440ADF04}"/>
                            </a:ext>
                          </a:extLst>
                        </p:cNvPr>
                        <p:cNvCxnSpPr>
                          <a:cxnSpLocks/>
                        </p:cNvCxnSpPr>
                        <p:nvPr>
                          <p:custDataLst>
                            <p:tags r:id="rId84"/>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 xmlns:a16="http://schemas.microsoft.com/office/drawing/2014/main" id="{476BCD42-A137-4473-BE2C-DFF612A05C1A}"/>
                          </a:ext>
                        </a:extLst>
                      </p:cNvPr>
                      <p:cNvGrpSpPr/>
                      <p:nvPr/>
                    </p:nvGrpSpPr>
                    <p:grpSpPr>
                      <a:xfrm>
                        <a:off x="1827674" y="1564640"/>
                        <a:ext cx="253682" cy="336642"/>
                        <a:chOff x="2326640" y="8618220"/>
                        <a:chExt cx="381000" cy="472440"/>
                      </a:xfrm>
                    </p:grpSpPr>
                    <p:cxnSp>
                      <p:nvCxnSpPr>
                        <p:cNvPr id="14" name="PA-直接连接符 13">
                          <a:extLst>
                            <a:ext uri="{FF2B5EF4-FFF2-40B4-BE49-F238E27FC236}">
                              <a16:creationId xmlns="" xmlns:a16="http://schemas.microsoft.com/office/drawing/2014/main" id="{9FF5104B-CFC0-4923-A3F8-3DECBF4108C0}"/>
                            </a:ext>
                          </a:extLst>
                        </p:cNvPr>
                        <p:cNvCxnSpPr/>
                        <p:nvPr>
                          <p:custDataLst>
                            <p:tags r:id="rId81"/>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5" name="PA-直接连接符 14">
                          <a:extLst>
                            <a:ext uri="{FF2B5EF4-FFF2-40B4-BE49-F238E27FC236}">
                              <a16:creationId xmlns="" xmlns:a16="http://schemas.microsoft.com/office/drawing/2014/main" id="{2A6491CA-36C5-4AE7-B217-7E4BE2DFEE07}"/>
                            </a:ext>
                          </a:extLst>
                        </p:cNvPr>
                        <p:cNvCxnSpPr>
                          <a:cxnSpLocks/>
                        </p:cNvCxnSpPr>
                        <p:nvPr>
                          <p:custDataLst>
                            <p:tags r:id="rId82"/>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sp>
                    <p:nvSpPr>
                      <p:cNvPr id="8" name="PA-平行四边形 7">
                        <a:extLst>
                          <a:ext uri="{FF2B5EF4-FFF2-40B4-BE49-F238E27FC236}">
                            <a16:creationId xmlns="" xmlns:a16="http://schemas.microsoft.com/office/drawing/2014/main" id="{4E7373B6-7D28-46EF-8D23-39D9D65186A9}"/>
                          </a:ext>
                        </a:extLst>
                      </p:cNvPr>
                      <p:cNvSpPr/>
                      <p:nvPr>
                        <p:custDataLst>
                          <p:tags r:id="rId76"/>
                        </p:custDataLst>
                      </p:nvPr>
                    </p:nvSpPr>
                    <p:spPr>
                      <a:xfrm flipV="1">
                        <a:off x="3688963" y="1651548"/>
                        <a:ext cx="125340" cy="137982"/>
                      </a:xfrm>
                      <a:prstGeom prst="parallelogram">
                        <a:avLst>
                          <a:gd name="adj" fmla="val 32104"/>
                        </a:avLst>
                      </a:prstGeom>
                      <a:solidFill>
                        <a:srgbClr val="04C8F8">
                          <a:alpha val="6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sp>
                    <p:nvSpPr>
                      <p:cNvPr id="9" name="PA-平行四边形 8">
                        <a:extLst>
                          <a:ext uri="{FF2B5EF4-FFF2-40B4-BE49-F238E27FC236}">
                            <a16:creationId xmlns="" xmlns:a16="http://schemas.microsoft.com/office/drawing/2014/main" id="{E069EEB1-6E6B-4725-A319-FFAF5D809302}"/>
                          </a:ext>
                        </a:extLst>
                      </p:cNvPr>
                      <p:cNvSpPr/>
                      <p:nvPr>
                        <p:custDataLst>
                          <p:tags r:id="rId77"/>
                        </p:custDataLst>
                      </p:nvPr>
                    </p:nvSpPr>
                    <p:spPr>
                      <a:xfrm flipV="1">
                        <a:off x="3808194" y="1651548"/>
                        <a:ext cx="125340" cy="137982"/>
                      </a:xfrm>
                      <a:prstGeom prst="parallelogram">
                        <a:avLst>
                          <a:gd name="adj" fmla="val 32104"/>
                        </a:avLst>
                      </a:prstGeom>
                      <a:solidFill>
                        <a:srgbClr val="04C8F8">
                          <a:alpha val="4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sp>
                    <p:nvSpPr>
                      <p:cNvPr id="10" name="PA-平行四边形 9">
                        <a:extLst>
                          <a:ext uri="{FF2B5EF4-FFF2-40B4-BE49-F238E27FC236}">
                            <a16:creationId xmlns="" xmlns:a16="http://schemas.microsoft.com/office/drawing/2014/main" id="{0391DAA6-41A7-4E0C-BA5D-059E02A29A06}"/>
                          </a:ext>
                        </a:extLst>
                      </p:cNvPr>
                      <p:cNvSpPr/>
                      <p:nvPr>
                        <p:custDataLst>
                          <p:tags r:id="rId78"/>
                        </p:custDataLst>
                      </p:nvPr>
                    </p:nvSpPr>
                    <p:spPr>
                      <a:xfrm flipV="1">
                        <a:off x="3927425" y="1651548"/>
                        <a:ext cx="125340" cy="137982"/>
                      </a:xfrm>
                      <a:prstGeom prst="parallelogram">
                        <a:avLst>
                          <a:gd name="adj" fmla="val 32104"/>
                        </a:avLst>
                      </a:prstGeom>
                      <a:solidFill>
                        <a:srgbClr val="04C8F8">
                          <a:alpha val="2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grpSp>
                    <p:nvGrpSpPr>
                      <p:cNvPr id="11" name="组合 10">
                        <a:extLst>
                          <a:ext uri="{FF2B5EF4-FFF2-40B4-BE49-F238E27FC236}">
                            <a16:creationId xmlns="" xmlns:a16="http://schemas.microsoft.com/office/drawing/2014/main" id="{AFFE10C2-CAC6-4F21-A624-9AC483595479}"/>
                          </a:ext>
                        </a:extLst>
                      </p:cNvPr>
                      <p:cNvGrpSpPr/>
                      <p:nvPr/>
                    </p:nvGrpSpPr>
                    <p:grpSpPr>
                      <a:xfrm rot="5400000" flipH="1">
                        <a:off x="4655504" y="5717888"/>
                        <a:ext cx="271487" cy="314566"/>
                        <a:chOff x="2326640" y="8618220"/>
                        <a:chExt cx="381000" cy="472440"/>
                      </a:xfrm>
                    </p:grpSpPr>
                    <p:cxnSp>
                      <p:nvCxnSpPr>
                        <p:cNvPr id="12" name="PA-直接连接符 11">
                          <a:extLst>
                            <a:ext uri="{FF2B5EF4-FFF2-40B4-BE49-F238E27FC236}">
                              <a16:creationId xmlns="" xmlns:a16="http://schemas.microsoft.com/office/drawing/2014/main" id="{D34A43C5-07EE-4BB7-B77D-AA63D3A5C291}"/>
                            </a:ext>
                          </a:extLst>
                        </p:cNvPr>
                        <p:cNvCxnSpPr/>
                        <p:nvPr>
                          <p:custDataLst>
                            <p:tags r:id="rId79"/>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3" name="PA-直接连接符 12">
                          <a:extLst>
                            <a:ext uri="{FF2B5EF4-FFF2-40B4-BE49-F238E27FC236}">
                              <a16:creationId xmlns="" xmlns:a16="http://schemas.microsoft.com/office/drawing/2014/main" id="{D5D2EB64-1060-4196-8FF3-53F325A40475}"/>
                            </a:ext>
                          </a:extLst>
                        </p:cNvPr>
                        <p:cNvCxnSpPr>
                          <a:cxnSpLocks/>
                        </p:cNvCxnSpPr>
                        <p:nvPr>
                          <p:custDataLst>
                            <p:tags r:id="rId80"/>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grpSp>
                  <p:nvGrpSpPr>
                    <p:cNvPr id="85" name="组合 84">
                      <a:extLst>
                        <a:ext uri="{FF2B5EF4-FFF2-40B4-BE49-F238E27FC236}">
                          <a16:creationId xmlns="" xmlns:a16="http://schemas.microsoft.com/office/drawing/2014/main" id="{212857E0-FEEA-4893-8A06-2B603B6765E4}"/>
                        </a:ext>
                      </a:extLst>
                    </p:cNvPr>
                    <p:cNvGrpSpPr/>
                    <p:nvPr/>
                  </p:nvGrpSpPr>
                  <p:grpSpPr>
                    <a:xfrm>
                      <a:off x="5336042" y="1726911"/>
                      <a:ext cx="3001162" cy="4275745"/>
                      <a:chOff x="1827674" y="1564640"/>
                      <a:chExt cx="3120857" cy="4446274"/>
                    </a:xfrm>
                  </p:grpSpPr>
                  <p:sp>
                    <p:nvSpPr>
                      <p:cNvPr id="86" name="PA-任意多边形 85">
                        <a:extLst>
                          <a:ext uri="{FF2B5EF4-FFF2-40B4-BE49-F238E27FC236}">
                            <a16:creationId xmlns="" xmlns:a16="http://schemas.microsoft.com/office/drawing/2014/main" id="{355A85D8-79C2-44E1-A750-28236F054B7F}"/>
                          </a:ext>
                        </a:extLst>
                      </p:cNvPr>
                      <p:cNvSpPr/>
                      <p:nvPr>
                        <p:custDataLst>
                          <p:tags r:id="rId61"/>
                        </p:custDataLst>
                      </p:nvPr>
                    </p:nvSpPr>
                    <p:spPr>
                      <a:xfrm>
                        <a:off x="1905167" y="1653934"/>
                        <a:ext cx="2965870" cy="4273974"/>
                      </a:xfrm>
                      <a:custGeom>
                        <a:avLst/>
                        <a:gdLst>
                          <a:gd name="connsiteX0" fmla="*/ 0 w 2376309"/>
                          <a:gd name="connsiteY0" fmla="*/ 0 h 3424386"/>
                          <a:gd name="connsiteX1" fmla="*/ 836563 w 2376309"/>
                          <a:gd name="connsiteY1" fmla="*/ 0 h 3424386"/>
                          <a:gd name="connsiteX2" fmla="*/ 1296569 w 2376309"/>
                          <a:gd name="connsiteY2" fmla="*/ 0 h 3424386"/>
                          <a:gd name="connsiteX3" fmla="*/ 1338982 w 2376309"/>
                          <a:gd name="connsiteY3" fmla="*/ 134721 h 3424386"/>
                          <a:gd name="connsiteX4" fmla="*/ 2376309 w 2376309"/>
                          <a:gd name="connsiteY4" fmla="*/ 134721 h 3424386"/>
                          <a:gd name="connsiteX5" fmla="*/ 2376309 w 2376309"/>
                          <a:gd name="connsiteY5" fmla="*/ 937124 h 3424386"/>
                          <a:gd name="connsiteX6" fmla="*/ 2376169 w 2376309"/>
                          <a:gd name="connsiteY6" fmla="*/ 937124 h 3424386"/>
                          <a:gd name="connsiteX7" fmla="*/ 2376169 w 2376309"/>
                          <a:gd name="connsiteY7" fmla="*/ 3424386 h 3424386"/>
                          <a:gd name="connsiteX8" fmla="*/ 0 w 2376309"/>
                          <a:gd name="connsiteY8" fmla="*/ 3424386 h 3424386"/>
                          <a:gd name="connsiteX9" fmla="*/ 0 w 2376309"/>
                          <a:gd name="connsiteY9" fmla="*/ 0 h 342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6309" h="3424386">
                            <a:moveTo>
                              <a:pt x="0" y="0"/>
                            </a:moveTo>
                            <a:lnTo>
                              <a:pt x="836563" y="0"/>
                            </a:lnTo>
                            <a:lnTo>
                              <a:pt x="1296569" y="0"/>
                            </a:lnTo>
                            <a:lnTo>
                              <a:pt x="1338982" y="134721"/>
                            </a:lnTo>
                            <a:lnTo>
                              <a:pt x="2376309" y="134721"/>
                            </a:lnTo>
                            <a:lnTo>
                              <a:pt x="2376309" y="937124"/>
                            </a:lnTo>
                            <a:lnTo>
                              <a:pt x="2376169" y="937124"/>
                            </a:lnTo>
                            <a:lnTo>
                              <a:pt x="2376169" y="3424386"/>
                            </a:lnTo>
                            <a:lnTo>
                              <a:pt x="0" y="3424386"/>
                            </a:lnTo>
                            <a:lnTo>
                              <a:pt x="0" y="0"/>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87" name="PA-平行四边形 66">
                        <a:extLst>
                          <a:ext uri="{FF2B5EF4-FFF2-40B4-BE49-F238E27FC236}">
                            <a16:creationId xmlns="" xmlns:a16="http://schemas.microsoft.com/office/drawing/2014/main" id="{DAB10E26-633C-46DB-B2FD-2539911EB038}"/>
                          </a:ext>
                        </a:extLst>
                      </p:cNvPr>
                      <p:cNvSpPr/>
                      <p:nvPr>
                        <p:custDataLst>
                          <p:tags r:id="rId62"/>
                        </p:custDataLst>
                      </p:nvPr>
                    </p:nvSpPr>
                    <p:spPr>
                      <a:xfrm flipV="1">
                        <a:off x="3569732" y="1651548"/>
                        <a:ext cx="125340" cy="137982"/>
                      </a:xfrm>
                      <a:prstGeom prst="parallelogram">
                        <a:avLst>
                          <a:gd name="adj" fmla="val 32104"/>
                        </a:avLst>
                      </a:prstGeom>
                      <a:solidFill>
                        <a:srgbClr val="04C8F8">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88" name="组合 87">
                        <a:extLst>
                          <a:ext uri="{FF2B5EF4-FFF2-40B4-BE49-F238E27FC236}">
                            <a16:creationId xmlns="" xmlns:a16="http://schemas.microsoft.com/office/drawing/2014/main" id="{6B232270-D1B2-405F-AABE-DE87196CCCC2}"/>
                          </a:ext>
                        </a:extLst>
                      </p:cNvPr>
                      <p:cNvGrpSpPr/>
                      <p:nvPr/>
                    </p:nvGrpSpPr>
                    <p:grpSpPr>
                      <a:xfrm rot="16200000">
                        <a:off x="1849214" y="5714718"/>
                        <a:ext cx="271487" cy="314566"/>
                        <a:chOff x="2326640" y="8618220"/>
                        <a:chExt cx="381000" cy="472440"/>
                      </a:xfrm>
                    </p:grpSpPr>
                    <p:cxnSp>
                      <p:nvCxnSpPr>
                        <p:cNvPr id="101" name="PA-直接连接符 100">
                          <a:extLst>
                            <a:ext uri="{FF2B5EF4-FFF2-40B4-BE49-F238E27FC236}">
                              <a16:creationId xmlns="" xmlns:a16="http://schemas.microsoft.com/office/drawing/2014/main" id="{42680094-FCA1-4503-BC77-3F53B9227DD9}"/>
                            </a:ext>
                          </a:extLst>
                        </p:cNvPr>
                        <p:cNvCxnSpPr/>
                        <p:nvPr>
                          <p:custDataLst>
                            <p:tags r:id="rId72"/>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02" name="PA-直接连接符 101">
                          <a:extLst>
                            <a:ext uri="{FF2B5EF4-FFF2-40B4-BE49-F238E27FC236}">
                              <a16:creationId xmlns="" xmlns:a16="http://schemas.microsoft.com/office/drawing/2014/main" id="{F315FC98-59D6-4218-83CB-3B39E391A2AC}"/>
                            </a:ext>
                          </a:extLst>
                        </p:cNvPr>
                        <p:cNvCxnSpPr>
                          <a:cxnSpLocks/>
                        </p:cNvCxnSpPr>
                        <p:nvPr>
                          <p:custDataLst>
                            <p:tags r:id="rId73"/>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 xmlns:a16="http://schemas.microsoft.com/office/drawing/2014/main" id="{A8E32818-CED1-4FC3-9651-C33FB166CEFA}"/>
                          </a:ext>
                        </a:extLst>
                      </p:cNvPr>
                      <p:cNvGrpSpPr/>
                      <p:nvPr/>
                    </p:nvGrpSpPr>
                    <p:grpSpPr>
                      <a:xfrm rot="5400000">
                        <a:off x="4655504" y="1707813"/>
                        <a:ext cx="271487" cy="314566"/>
                        <a:chOff x="2326640" y="8618220"/>
                        <a:chExt cx="381000" cy="472440"/>
                      </a:xfrm>
                    </p:grpSpPr>
                    <p:cxnSp>
                      <p:nvCxnSpPr>
                        <p:cNvPr id="99" name="PA-直接连接符 98">
                          <a:extLst>
                            <a:ext uri="{FF2B5EF4-FFF2-40B4-BE49-F238E27FC236}">
                              <a16:creationId xmlns="" xmlns:a16="http://schemas.microsoft.com/office/drawing/2014/main" id="{B2814D4F-AE3C-473F-B4E8-9070F51C42C9}"/>
                            </a:ext>
                          </a:extLst>
                        </p:cNvPr>
                        <p:cNvCxnSpPr/>
                        <p:nvPr>
                          <p:custDataLst>
                            <p:tags r:id="rId70"/>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00" name="PA-直接连接符 99">
                          <a:extLst>
                            <a:ext uri="{FF2B5EF4-FFF2-40B4-BE49-F238E27FC236}">
                              <a16:creationId xmlns="" xmlns:a16="http://schemas.microsoft.com/office/drawing/2014/main" id="{38E99715-C6FE-4621-BD96-FF80A124B26C}"/>
                            </a:ext>
                          </a:extLst>
                        </p:cNvPr>
                        <p:cNvCxnSpPr>
                          <a:cxnSpLocks/>
                        </p:cNvCxnSpPr>
                        <p:nvPr>
                          <p:custDataLst>
                            <p:tags r:id="rId71"/>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 xmlns:a16="http://schemas.microsoft.com/office/drawing/2014/main" id="{98BAF37A-71CB-4C59-B819-95D6A1D06498}"/>
                          </a:ext>
                        </a:extLst>
                      </p:cNvPr>
                      <p:cNvGrpSpPr/>
                      <p:nvPr/>
                    </p:nvGrpSpPr>
                    <p:grpSpPr>
                      <a:xfrm>
                        <a:off x="1827674" y="1564640"/>
                        <a:ext cx="253682" cy="336642"/>
                        <a:chOff x="2326640" y="8618220"/>
                        <a:chExt cx="381000" cy="472440"/>
                      </a:xfrm>
                    </p:grpSpPr>
                    <p:cxnSp>
                      <p:nvCxnSpPr>
                        <p:cNvPr id="97" name="PA-直接连接符 96">
                          <a:extLst>
                            <a:ext uri="{FF2B5EF4-FFF2-40B4-BE49-F238E27FC236}">
                              <a16:creationId xmlns="" xmlns:a16="http://schemas.microsoft.com/office/drawing/2014/main" id="{908D4638-717D-40AE-81A5-FDD8D63B3159}"/>
                            </a:ext>
                          </a:extLst>
                        </p:cNvPr>
                        <p:cNvCxnSpPr/>
                        <p:nvPr>
                          <p:custDataLst>
                            <p:tags r:id="rId68"/>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98" name="PA-直接连接符 97">
                          <a:extLst>
                            <a:ext uri="{FF2B5EF4-FFF2-40B4-BE49-F238E27FC236}">
                              <a16:creationId xmlns="" xmlns:a16="http://schemas.microsoft.com/office/drawing/2014/main" id="{A658F87E-D51B-4F65-AD78-FA06237B7173}"/>
                            </a:ext>
                          </a:extLst>
                        </p:cNvPr>
                        <p:cNvCxnSpPr>
                          <a:cxnSpLocks/>
                        </p:cNvCxnSpPr>
                        <p:nvPr>
                          <p:custDataLst>
                            <p:tags r:id="rId69"/>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sp>
                    <p:nvSpPr>
                      <p:cNvPr id="91" name="PA-平行四边形 90">
                        <a:extLst>
                          <a:ext uri="{FF2B5EF4-FFF2-40B4-BE49-F238E27FC236}">
                            <a16:creationId xmlns="" xmlns:a16="http://schemas.microsoft.com/office/drawing/2014/main" id="{5C12A0D5-4C6C-468A-BCB6-25ED423316A5}"/>
                          </a:ext>
                        </a:extLst>
                      </p:cNvPr>
                      <p:cNvSpPr/>
                      <p:nvPr>
                        <p:custDataLst>
                          <p:tags r:id="rId63"/>
                        </p:custDataLst>
                      </p:nvPr>
                    </p:nvSpPr>
                    <p:spPr>
                      <a:xfrm flipV="1">
                        <a:off x="3688963" y="1651548"/>
                        <a:ext cx="125340" cy="137982"/>
                      </a:xfrm>
                      <a:prstGeom prst="parallelogram">
                        <a:avLst>
                          <a:gd name="adj" fmla="val 32104"/>
                        </a:avLst>
                      </a:prstGeom>
                      <a:solidFill>
                        <a:srgbClr val="04C8F8">
                          <a:alpha val="6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sp>
                    <p:nvSpPr>
                      <p:cNvPr id="92" name="PA-平行四边形 91">
                        <a:extLst>
                          <a:ext uri="{FF2B5EF4-FFF2-40B4-BE49-F238E27FC236}">
                            <a16:creationId xmlns="" xmlns:a16="http://schemas.microsoft.com/office/drawing/2014/main" id="{165A9E0D-35B1-480F-A942-DDEDF123EEBF}"/>
                          </a:ext>
                        </a:extLst>
                      </p:cNvPr>
                      <p:cNvSpPr/>
                      <p:nvPr>
                        <p:custDataLst>
                          <p:tags r:id="rId64"/>
                        </p:custDataLst>
                      </p:nvPr>
                    </p:nvSpPr>
                    <p:spPr>
                      <a:xfrm flipV="1">
                        <a:off x="3808194" y="1651548"/>
                        <a:ext cx="125340" cy="137982"/>
                      </a:xfrm>
                      <a:prstGeom prst="parallelogram">
                        <a:avLst>
                          <a:gd name="adj" fmla="val 32104"/>
                        </a:avLst>
                      </a:prstGeom>
                      <a:solidFill>
                        <a:srgbClr val="04C8F8">
                          <a:alpha val="4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sp>
                    <p:nvSpPr>
                      <p:cNvPr id="93" name="PA-平行四边形 92">
                        <a:extLst>
                          <a:ext uri="{FF2B5EF4-FFF2-40B4-BE49-F238E27FC236}">
                            <a16:creationId xmlns="" xmlns:a16="http://schemas.microsoft.com/office/drawing/2014/main" id="{8A6D7CE1-022F-426C-9B05-D929FFFBDAA4}"/>
                          </a:ext>
                        </a:extLst>
                      </p:cNvPr>
                      <p:cNvSpPr/>
                      <p:nvPr>
                        <p:custDataLst>
                          <p:tags r:id="rId65"/>
                        </p:custDataLst>
                      </p:nvPr>
                    </p:nvSpPr>
                    <p:spPr>
                      <a:xfrm flipV="1">
                        <a:off x="3927425" y="1651548"/>
                        <a:ext cx="125340" cy="137982"/>
                      </a:xfrm>
                      <a:prstGeom prst="parallelogram">
                        <a:avLst>
                          <a:gd name="adj" fmla="val 32104"/>
                        </a:avLst>
                      </a:prstGeom>
                      <a:solidFill>
                        <a:srgbClr val="04C8F8">
                          <a:alpha val="2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grpSp>
                    <p:nvGrpSpPr>
                      <p:cNvPr id="94" name="组合 93">
                        <a:extLst>
                          <a:ext uri="{FF2B5EF4-FFF2-40B4-BE49-F238E27FC236}">
                            <a16:creationId xmlns="" xmlns:a16="http://schemas.microsoft.com/office/drawing/2014/main" id="{21303EFD-342D-4677-93E8-ED523F1B1BC9}"/>
                          </a:ext>
                        </a:extLst>
                      </p:cNvPr>
                      <p:cNvGrpSpPr/>
                      <p:nvPr/>
                    </p:nvGrpSpPr>
                    <p:grpSpPr>
                      <a:xfrm rot="5400000" flipH="1">
                        <a:off x="4655504" y="5717888"/>
                        <a:ext cx="271487" cy="314566"/>
                        <a:chOff x="2326640" y="8618220"/>
                        <a:chExt cx="381000" cy="472440"/>
                      </a:xfrm>
                    </p:grpSpPr>
                    <p:cxnSp>
                      <p:nvCxnSpPr>
                        <p:cNvPr id="95" name="PA-直接连接符 94">
                          <a:extLst>
                            <a:ext uri="{FF2B5EF4-FFF2-40B4-BE49-F238E27FC236}">
                              <a16:creationId xmlns="" xmlns:a16="http://schemas.microsoft.com/office/drawing/2014/main" id="{D41ACAC1-EEB4-4765-B6A3-61582CF25326}"/>
                            </a:ext>
                          </a:extLst>
                        </p:cNvPr>
                        <p:cNvCxnSpPr/>
                        <p:nvPr>
                          <p:custDataLst>
                            <p:tags r:id="rId66"/>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96" name="PA-直接连接符 95">
                          <a:extLst>
                            <a:ext uri="{FF2B5EF4-FFF2-40B4-BE49-F238E27FC236}">
                              <a16:creationId xmlns="" xmlns:a16="http://schemas.microsoft.com/office/drawing/2014/main" id="{31554991-C198-4556-A9E9-F723912222EC}"/>
                            </a:ext>
                          </a:extLst>
                        </p:cNvPr>
                        <p:cNvCxnSpPr>
                          <a:cxnSpLocks/>
                        </p:cNvCxnSpPr>
                        <p:nvPr>
                          <p:custDataLst>
                            <p:tags r:id="rId67"/>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grpSp>
                  <p:nvGrpSpPr>
                    <p:cNvPr id="103" name="组合 102">
                      <a:extLst>
                        <a:ext uri="{FF2B5EF4-FFF2-40B4-BE49-F238E27FC236}">
                          <a16:creationId xmlns="" xmlns:a16="http://schemas.microsoft.com/office/drawing/2014/main" id="{705C5529-B829-487D-AE70-505DAAAC83D8}"/>
                        </a:ext>
                      </a:extLst>
                    </p:cNvPr>
                    <p:cNvGrpSpPr/>
                    <p:nvPr/>
                  </p:nvGrpSpPr>
                  <p:grpSpPr>
                    <a:xfrm>
                      <a:off x="8611719" y="1726911"/>
                      <a:ext cx="3001163" cy="4275747"/>
                      <a:chOff x="1827674" y="1564640"/>
                      <a:chExt cx="3120858" cy="4446276"/>
                    </a:xfrm>
                  </p:grpSpPr>
                  <p:sp>
                    <p:nvSpPr>
                      <p:cNvPr id="104" name="PA-任意多边形 103">
                        <a:extLst>
                          <a:ext uri="{FF2B5EF4-FFF2-40B4-BE49-F238E27FC236}">
                            <a16:creationId xmlns="" xmlns:a16="http://schemas.microsoft.com/office/drawing/2014/main" id="{131251D4-547D-49FE-B417-DA83143C4BE4}"/>
                          </a:ext>
                        </a:extLst>
                      </p:cNvPr>
                      <p:cNvSpPr/>
                      <p:nvPr>
                        <p:custDataLst>
                          <p:tags r:id="rId48"/>
                        </p:custDataLst>
                      </p:nvPr>
                    </p:nvSpPr>
                    <p:spPr>
                      <a:xfrm>
                        <a:off x="1905167" y="1653934"/>
                        <a:ext cx="2965870" cy="4273974"/>
                      </a:xfrm>
                      <a:custGeom>
                        <a:avLst/>
                        <a:gdLst>
                          <a:gd name="connsiteX0" fmla="*/ 0 w 2376309"/>
                          <a:gd name="connsiteY0" fmla="*/ 0 h 3424386"/>
                          <a:gd name="connsiteX1" fmla="*/ 836563 w 2376309"/>
                          <a:gd name="connsiteY1" fmla="*/ 0 h 3424386"/>
                          <a:gd name="connsiteX2" fmla="*/ 1296569 w 2376309"/>
                          <a:gd name="connsiteY2" fmla="*/ 0 h 3424386"/>
                          <a:gd name="connsiteX3" fmla="*/ 1338982 w 2376309"/>
                          <a:gd name="connsiteY3" fmla="*/ 134721 h 3424386"/>
                          <a:gd name="connsiteX4" fmla="*/ 2376309 w 2376309"/>
                          <a:gd name="connsiteY4" fmla="*/ 134721 h 3424386"/>
                          <a:gd name="connsiteX5" fmla="*/ 2376309 w 2376309"/>
                          <a:gd name="connsiteY5" fmla="*/ 937124 h 3424386"/>
                          <a:gd name="connsiteX6" fmla="*/ 2376169 w 2376309"/>
                          <a:gd name="connsiteY6" fmla="*/ 937124 h 3424386"/>
                          <a:gd name="connsiteX7" fmla="*/ 2376169 w 2376309"/>
                          <a:gd name="connsiteY7" fmla="*/ 3424386 h 3424386"/>
                          <a:gd name="connsiteX8" fmla="*/ 0 w 2376309"/>
                          <a:gd name="connsiteY8" fmla="*/ 3424386 h 3424386"/>
                          <a:gd name="connsiteX9" fmla="*/ 0 w 2376309"/>
                          <a:gd name="connsiteY9" fmla="*/ 0 h 342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6309" h="3424386">
                            <a:moveTo>
                              <a:pt x="0" y="0"/>
                            </a:moveTo>
                            <a:lnTo>
                              <a:pt x="836563" y="0"/>
                            </a:lnTo>
                            <a:lnTo>
                              <a:pt x="1296569" y="0"/>
                            </a:lnTo>
                            <a:lnTo>
                              <a:pt x="1338982" y="134721"/>
                            </a:lnTo>
                            <a:lnTo>
                              <a:pt x="2376309" y="134721"/>
                            </a:lnTo>
                            <a:lnTo>
                              <a:pt x="2376309" y="937124"/>
                            </a:lnTo>
                            <a:lnTo>
                              <a:pt x="2376169" y="937124"/>
                            </a:lnTo>
                            <a:lnTo>
                              <a:pt x="2376169" y="3424386"/>
                            </a:lnTo>
                            <a:lnTo>
                              <a:pt x="0" y="3424386"/>
                            </a:lnTo>
                            <a:lnTo>
                              <a:pt x="0" y="0"/>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sp>
                    <p:nvSpPr>
                      <p:cNvPr id="105" name="PA-平行四边形 66">
                        <a:extLst>
                          <a:ext uri="{FF2B5EF4-FFF2-40B4-BE49-F238E27FC236}">
                            <a16:creationId xmlns="" xmlns:a16="http://schemas.microsoft.com/office/drawing/2014/main" id="{0BF3369C-8327-4CBA-8A31-1AD5647C5BFE}"/>
                          </a:ext>
                        </a:extLst>
                      </p:cNvPr>
                      <p:cNvSpPr/>
                      <p:nvPr>
                        <p:custDataLst>
                          <p:tags r:id="rId49"/>
                        </p:custDataLst>
                      </p:nvPr>
                    </p:nvSpPr>
                    <p:spPr>
                      <a:xfrm flipV="1">
                        <a:off x="3569732" y="1651548"/>
                        <a:ext cx="125340" cy="137982"/>
                      </a:xfrm>
                      <a:prstGeom prst="parallelogram">
                        <a:avLst>
                          <a:gd name="adj" fmla="val 32104"/>
                        </a:avLst>
                      </a:prstGeom>
                      <a:solidFill>
                        <a:srgbClr val="04C8F8">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06" name="组合 105">
                        <a:extLst>
                          <a:ext uri="{FF2B5EF4-FFF2-40B4-BE49-F238E27FC236}">
                            <a16:creationId xmlns="" xmlns:a16="http://schemas.microsoft.com/office/drawing/2014/main" id="{9CC1D9AE-7413-4841-89E4-A1829AE07639}"/>
                          </a:ext>
                        </a:extLst>
                      </p:cNvPr>
                      <p:cNvGrpSpPr/>
                      <p:nvPr/>
                    </p:nvGrpSpPr>
                    <p:grpSpPr>
                      <a:xfrm rot="16200000">
                        <a:off x="1849214" y="5714718"/>
                        <a:ext cx="271487" cy="314566"/>
                        <a:chOff x="2326640" y="8618220"/>
                        <a:chExt cx="381000" cy="472440"/>
                      </a:xfrm>
                    </p:grpSpPr>
                    <p:cxnSp>
                      <p:nvCxnSpPr>
                        <p:cNvPr id="119" name="PA-直接连接符 118">
                          <a:extLst>
                            <a:ext uri="{FF2B5EF4-FFF2-40B4-BE49-F238E27FC236}">
                              <a16:creationId xmlns="" xmlns:a16="http://schemas.microsoft.com/office/drawing/2014/main" id="{68FB89D2-8290-4C72-8A00-1E826EE6106F}"/>
                            </a:ext>
                          </a:extLst>
                        </p:cNvPr>
                        <p:cNvCxnSpPr/>
                        <p:nvPr>
                          <p:custDataLst>
                            <p:tags r:id="rId59"/>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20" name="PA-直接连接符 119">
                          <a:extLst>
                            <a:ext uri="{FF2B5EF4-FFF2-40B4-BE49-F238E27FC236}">
                              <a16:creationId xmlns="" xmlns:a16="http://schemas.microsoft.com/office/drawing/2014/main" id="{BA0AE281-5992-4D25-94C9-CA32C34AA09C}"/>
                            </a:ext>
                          </a:extLst>
                        </p:cNvPr>
                        <p:cNvCxnSpPr>
                          <a:cxnSpLocks/>
                        </p:cNvCxnSpPr>
                        <p:nvPr>
                          <p:custDataLst>
                            <p:tags r:id="rId60"/>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nvGrpSpPr>
                      <p:cNvPr id="107" name="组合 106">
                        <a:extLst>
                          <a:ext uri="{FF2B5EF4-FFF2-40B4-BE49-F238E27FC236}">
                            <a16:creationId xmlns="" xmlns:a16="http://schemas.microsoft.com/office/drawing/2014/main" id="{F5713BD0-63DC-4A06-B18A-9CD9BABB41EF}"/>
                          </a:ext>
                        </a:extLst>
                      </p:cNvPr>
                      <p:cNvGrpSpPr/>
                      <p:nvPr/>
                    </p:nvGrpSpPr>
                    <p:grpSpPr>
                      <a:xfrm rot="5400000">
                        <a:off x="4655504" y="1707813"/>
                        <a:ext cx="271487" cy="314566"/>
                        <a:chOff x="2326640" y="8618220"/>
                        <a:chExt cx="381000" cy="472440"/>
                      </a:xfrm>
                    </p:grpSpPr>
                    <p:cxnSp>
                      <p:nvCxnSpPr>
                        <p:cNvPr id="117" name="PA-直接连接符 116">
                          <a:extLst>
                            <a:ext uri="{FF2B5EF4-FFF2-40B4-BE49-F238E27FC236}">
                              <a16:creationId xmlns="" xmlns:a16="http://schemas.microsoft.com/office/drawing/2014/main" id="{D3883E20-62D6-40BE-80A4-B5389B921285}"/>
                            </a:ext>
                          </a:extLst>
                        </p:cNvPr>
                        <p:cNvCxnSpPr/>
                        <p:nvPr>
                          <p:custDataLst>
                            <p:tags r:id="rId57"/>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18" name="PA-直接连接符 117">
                          <a:extLst>
                            <a:ext uri="{FF2B5EF4-FFF2-40B4-BE49-F238E27FC236}">
                              <a16:creationId xmlns="" xmlns:a16="http://schemas.microsoft.com/office/drawing/2014/main" id="{11A58560-F23B-4BCE-9232-BA598A2CE7FD}"/>
                            </a:ext>
                          </a:extLst>
                        </p:cNvPr>
                        <p:cNvCxnSpPr>
                          <a:cxnSpLocks/>
                        </p:cNvCxnSpPr>
                        <p:nvPr>
                          <p:custDataLst>
                            <p:tags r:id="rId58"/>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nvGrpSpPr>
                      <p:cNvPr id="108" name="组合 107">
                        <a:extLst>
                          <a:ext uri="{FF2B5EF4-FFF2-40B4-BE49-F238E27FC236}">
                            <a16:creationId xmlns="" xmlns:a16="http://schemas.microsoft.com/office/drawing/2014/main" id="{15913D62-0A72-44F6-8159-09935627832D}"/>
                          </a:ext>
                        </a:extLst>
                      </p:cNvPr>
                      <p:cNvGrpSpPr/>
                      <p:nvPr/>
                    </p:nvGrpSpPr>
                    <p:grpSpPr>
                      <a:xfrm>
                        <a:off x="1827674" y="1564640"/>
                        <a:ext cx="253682" cy="336642"/>
                        <a:chOff x="2326640" y="8618220"/>
                        <a:chExt cx="381000" cy="472440"/>
                      </a:xfrm>
                    </p:grpSpPr>
                    <p:cxnSp>
                      <p:nvCxnSpPr>
                        <p:cNvPr id="115" name="PA-直接连接符 114">
                          <a:extLst>
                            <a:ext uri="{FF2B5EF4-FFF2-40B4-BE49-F238E27FC236}">
                              <a16:creationId xmlns="" xmlns:a16="http://schemas.microsoft.com/office/drawing/2014/main" id="{A859341D-3064-4219-B4C0-70A2EBE0CBB1}"/>
                            </a:ext>
                          </a:extLst>
                        </p:cNvPr>
                        <p:cNvCxnSpPr/>
                        <p:nvPr>
                          <p:custDataLst>
                            <p:tags r:id="rId55"/>
                          </p:custDataLst>
                        </p:nvPr>
                      </p:nvCxnSpPr>
                      <p:spPr>
                        <a:xfrm>
                          <a:off x="2326640" y="8618220"/>
                          <a:ext cx="0" cy="47244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16" name="PA-直接连接符 115">
                          <a:extLst>
                            <a:ext uri="{FF2B5EF4-FFF2-40B4-BE49-F238E27FC236}">
                              <a16:creationId xmlns="" xmlns:a16="http://schemas.microsoft.com/office/drawing/2014/main" id="{E8F7A2D3-4DFF-46E0-B59C-8EA043F0A609}"/>
                            </a:ext>
                          </a:extLst>
                        </p:cNvPr>
                        <p:cNvCxnSpPr>
                          <a:cxnSpLocks/>
                        </p:cNvCxnSpPr>
                        <p:nvPr>
                          <p:custDataLst>
                            <p:tags r:id="rId56"/>
                          </p:custDataLst>
                        </p:nvPr>
                      </p:nvCxnSpPr>
                      <p:spPr>
                        <a:xfrm>
                          <a:off x="2326640" y="8618220"/>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sp>
                    <p:nvSpPr>
                      <p:cNvPr id="109" name="PA-平行四边形 108">
                        <a:extLst>
                          <a:ext uri="{FF2B5EF4-FFF2-40B4-BE49-F238E27FC236}">
                            <a16:creationId xmlns="" xmlns:a16="http://schemas.microsoft.com/office/drawing/2014/main" id="{6504CB60-E0B1-46F7-97C0-8C21577E1D07}"/>
                          </a:ext>
                        </a:extLst>
                      </p:cNvPr>
                      <p:cNvSpPr/>
                      <p:nvPr>
                        <p:custDataLst>
                          <p:tags r:id="rId50"/>
                        </p:custDataLst>
                      </p:nvPr>
                    </p:nvSpPr>
                    <p:spPr>
                      <a:xfrm flipV="1">
                        <a:off x="3688963" y="1651548"/>
                        <a:ext cx="125340" cy="137982"/>
                      </a:xfrm>
                      <a:prstGeom prst="parallelogram">
                        <a:avLst>
                          <a:gd name="adj" fmla="val 32104"/>
                        </a:avLst>
                      </a:prstGeom>
                      <a:solidFill>
                        <a:srgbClr val="04C8F8">
                          <a:alpha val="6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sp>
                    <p:nvSpPr>
                      <p:cNvPr id="110" name="PA-平行四边形 109">
                        <a:extLst>
                          <a:ext uri="{FF2B5EF4-FFF2-40B4-BE49-F238E27FC236}">
                            <a16:creationId xmlns="" xmlns:a16="http://schemas.microsoft.com/office/drawing/2014/main" id="{C187DACC-B735-4BD0-8555-C9CC3D8EEB4B}"/>
                          </a:ext>
                        </a:extLst>
                      </p:cNvPr>
                      <p:cNvSpPr/>
                      <p:nvPr>
                        <p:custDataLst>
                          <p:tags r:id="rId51"/>
                        </p:custDataLst>
                      </p:nvPr>
                    </p:nvSpPr>
                    <p:spPr>
                      <a:xfrm flipV="1">
                        <a:off x="3808194" y="1651548"/>
                        <a:ext cx="125340" cy="137982"/>
                      </a:xfrm>
                      <a:prstGeom prst="parallelogram">
                        <a:avLst>
                          <a:gd name="adj" fmla="val 32104"/>
                        </a:avLst>
                      </a:prstGeom>
                      <a:solidFill>
                        <a:srgbClr val="04C8F8">
                          <a:alpha val="4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sp>
                    <p:nvSpPr>
                      <p:cNvPr id="111" name="PA-平行四边形 110">
                        <a:extLst>
                          <a:ext uri="{FF2B5EF4-FFF2-40B4-BE49-F238E27FC236}">
                            <a16:creationId xmlns="" xmlns:a16="http://schemas.microsoft.com/office/drawing/2014/main" id="{377A3C65-0B1F-4B53-AEA6-83144851EEC2}"/>
                          </a:ext>
                        </a:extLst>
                      </p:cNvPr>
                      <p:cNvSpPr/>
                      <p:nvPr>
                        <p:custDataLst>
                          <p:tags r:id="rId52"/>
                        </p:custDataLst>
                      </p:nvPr>
                    </p:nvSpPr>
                    <p:spPr>
                      <a:xfrm flipV="1">
                        <a:off x="3927425" y="1651548"/>
                        <a:ext cx="125340" cy="137982"/>
                      </a:xfrm>
                      <a:prstGeom prst="parallelogram">
                        <a:avLst>
                          <a:gd name="adj" fmla="val 32104"/>
                        </a:avLst>
                      </a:prstGeom>
                      <a:solidFill>
                        <a:srgbClr val="04C8F8">
                          <a:alpha val="2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4800">
                          <a:solidFill>
                            <a:prstClr val="white"/>
                          </a:solidFill>
                          <a:latin typeface="Arial"/>
                          <a:ea typeface="微软雅黑 Light"/>
                        </a:endParaRPr>
                      </a:p>
                    </p:txBody>
                  </p:sp>
                  <p:grpSp>
                    <p:nvGrpSpPr>
                      <p:cNvPr id="112" name="组合 111">
                        <a:extLst>
                          <a:ext uri="{FF2B5EF4-FFF2-40B4-BE49-F238E27FC236}">
                            <a16:creationId xmlns="" xmlns:a16="http://schemas.microsoft.com/office/drawing/2014/main" id="{F0EDED06-3041-4236-A5E0-0675CDDC400F}"/>
                          </a:ext>
                        </a:extLst>
                      </p:cNvPr>
                      <p:cNvGrpSpPr/>
                      <p:nvPr/>
                    </p:nvGrpSpPr>
                    <p:grpSpPr>
                      <a:xfrm rot="5400000" flipH="1">
                        <a:off x="4655506" y="5717890"/>
                        <a:ext cx="271487" cy="314565"/>
                        <a:chOff x="2326639" y="8618226"/>
                        <a:chExt cx="381000" cy="472439"/>
                      </a:xfrm>
                    </p:grpSpPr>
                    <p:cxnSp>
                      <p:nvCxnSpPr>
                        <p:cNvPr id="113" name="PA-直接连接符 112">
                          <a:extLst>
                            <a:ext uri="{FF2B5EF4-FFF2-40B4-BE49-F238E27FC236}">
                              <a16:creationId xmlns="" xmlns:a16="http://schemas.microsoft.com/office/drawing/2014/main" id="{A515E854-927C-46FB-BBEA-084A4E2330DC}"/>
                            </a:ext>
                          </a:extLst>
                        </p:cNvPr>
                        <p:cNvCxnSpPr/>
                        <p:nvPr>
                          <p:custDataLst>
                            <p:tags r:id="rId53"/>
                          </p:custDataLst>
                        </p:nvPr>
                      </p:nvCxnSpPr>
                      <p:spPr>
                        <a:xfrm>
                          <a:off x="2326640" y="8618226"/>
                          <a:ext cx="0" cy="472439"/>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114" name="PA-直接连接符 113">
                          <a:extLst>
                            <a:ext uri="{FF2B5EF4-FFF2-40B4-BE49-F238E27FC236}">
                              <a16:creationId xmlns="" xmlns:a16="http://schemas.microsoft.com/office/drawing/2014/main" id="{A80382AC-39A4-405D-891C-0FD72D91CC03}"/>
                            </a:ext>
                          </a:extLst>
                        </p:cNvPr>
                        <p:cNvCxnSpPr>
                          <a:cxnSpLocks/>
                        </p:cNvCxnSpPr>
                        <p:nvPr>
                          <p:custDataLst>
                            <p:tags r:id="rId54"/>
                          </p:custDataLst>
                        </p:nvPr>
                      </p:nvCxnSpPr>
                      <p:spPr>
                        <a:xfrm>
                          <a:off x="2326639" y="8618228"/>
                          <a:ext cx="381000" cy="0"/>
                        </a:xfrm>
                        <a:prstGeom prst="line">
                          <a:avLst/>
                        </a:prstGeom>
                        <a:ln w="25400" cap="sq">
                          <a:solidFill>
                            <a:srgbClr val="04C8F8"/>
                          </a:solidFill>
                        </a:ln>
                      </p:spPr>
                      <p:style>
                        <a:lnRef idx="1">
                          <a:schemeClr val="accent1"/>
                        </a:lnRef>
                        <a:fillRef idx="0">
                          <a:schemeClr val="accent1"/>
                        </a:fillRef>
                        <a:effectRef idx="0">
                          <a:schemeClr val="accent1"/>
                        </a:effectRef>
                        <a:fontRef idx="minor">
                          <a:schemeClr val="tx1"/>
                        </a:fontRef>
                      </p:style>
                    </p:cxnSp>
                  </p:grpSp>
                </p:grpSp>
              </p:grpSp>
              <p:sp>
                <p:nvSpPr>
                  <p:cNvPr id="124" name="PA-文本框 123">
                    <a:extLst>
                      <a:ext uri="{FF2B5EF4-FFF2-40B4-BE49-F238E27FC236}">
                        <a16:creationId xmlns="" xmlns:a16="http://schemas.microsoft.com/office/drawing/2014/main" id="{FAABF5C0-0391-4F12-B49B-95F926849CF5}"/>
                      </a:ext>
                    </a:extLst>
                  </p:cNvPr>
                  <p:cNvSpPr txBox="1"/>
                  <p:nvPr>
                    <p:custDataLst>
                      <p:tags r:id="rId42"/>
                    </p:custDataLst>
                  </p:nvPr>
                </p:nvSpPr>
                <p:spPr>
                  <a:xfrm>
                    <a:off x="2157341" y="3405832"/>
                    <a:ext cx="2408646" cy="1731949"/>
                  </a:xfrm>
                  <a:prstGeom prst="rect">
                    <a:avLst/>
                  </a:prstGeom>
                  <a:noFill/>
                </p:spPr>
                <p:txBody>
                  <a:bodyPr wrap="square" rtlCol="0">
                    <a:spAutoFit/>
                  </a:bodyPr>
                  <a:lstStyle/>
                  <a:p>
                    <a:pPr algn="just">
                      <a:lnSpc>
                        <a:spcPct val="120000"/>
                      </a:lnSpc>
                      <a:buClr>
                        <a:srgbClr val="275691"/>
                      </a:buClr>
                    </a:pPr>
                    <a:r>
                      <a:rPr lang="zh-CN" altLang="en-US" dirty="0">
                        <a:gradFill>
                          <a:gsLst>
                            <a:gs pos="26000">
                              <a:schemeClr val="bg1"/>
                            </a:gs>
                            <a:gs pos="52000">
                              <a:srgbClr val="BDF2FF"/>
                            </a:gs>
                            <a:gs pos="100000">
                              <a:srgbClr val="BDF2FF">
                                <a:alpha val="0"/>
                              </a:srgbClr>
                            </a:gs>
                          </a:gsLst>
                          <a:lin ang="5400000" scaled="1"/>
                        </a:gradFill>
                        <a:latin typeface="思源黑体 CN Regular" panose="020B0500000000000000" pitchFamily="34" charset="-122"/>
                        <a:ea typeface="思源黑体 CN Regular" panose="020B0500000000000000" pitchFamily="34" charset="-122"/>
                      </a:rPr>
                      <a:t>对各部门积假进行清理；设立总经理意见箱；跟进社保缴纳事宜；核算全员工资，提高员工薪酬待遇</a:t>
                    </a:r>
                  </a:p>
                </p:txBody>
              </p:sp>
              <p:sp>
                <p:nvSpPr>
                  <p:cNvPr id="145" name="PA-文本框 144">
                    <a:extLst>
                      <a:ext uri="{FF2B5EF4-FFF2-40B4-BE49-F238E27FC236}">
                        <a16:creationId xmlns="" xmlns:a16="http://schemas.microsoft.com/office/drawing/2014/main" id="{064356C7-77F2-4B98-B0F7-9196BF8C03D7}"/>
                      </a:ext>
                    </a:extLst>
                  </p:cNvPr>
                  <p:cNvSpPr txBox="1"/>
                  <p:nvPr>
                    <p:custDataLst>
                      <p:tags r:id="rId43"/>
                    </p:custDataLst>
                  </p:nvPr>
                </p:nvSpPr>
                <p:spPr>
                  <a:xfrm>
                    <a:off x="5425185" y="2864344"/>
                    <a:ext cx="1650596" cy="523220"/>
                  </a:xfrm>
                  <a:prstGeom prst="rect">
                    <a:avLst/>
                  </a:prstGeom>
                  <a:noFill/>
                </p:spPr>
                <p:txBody>
                  <a:bodyPr wrap="square" rtlCol="0">
                    <a:spAutoFit/>
                  </a:bodyPr>
                  <a:lstStyle/>
                  <a:p>
                    <a:r>
                      <a:rPr lang="zh-CN" altLang="en-US" sz="2800" dirty="0">
                        <a:gradFill>
                          <a:gsLst>
                            <a:gs pos="26000">
                              <a:schemeClr val="bg1"/>
                            </a:gs>
                            <a:gs pos="52000">
                              <a:srgbClr val="BDF2FF"/>
                            </a:gs>
                            <a:gs pos="100000">
                              <a:srgbClr val="BDF2FF">
                                <a:alpha val="0"/>
                              </a:srgbClr>
                            </a:gs>
                          </a:gsLst>
                          <a:lin ang="5400000" scaled="1"/>
                        </a:gradFill>
                        <a:latin typeface="+mj-ea"/>
                        <a:ea typeface="+mj-ea"/>
                      </a:rPr>
                      <a:t>培训工作</a:t>
                    </a:r>
                  </a:p>
                </p:txBody>
              </p:sp>
              <p:sp>
                <p:nvSpPr>
                  <p:cNvPr id="146" name="PA-文本框 145">
                    <a:extLst>
                      <a:ext uri="{FF2B5EF4-FFF2-40B4-BE49-F238E27FC236}">
                        <a16:creationId xmlns="" xmlns:a16="http://schemas.microsoft.com/office/drawing/2014/main" id="{FDF7E903-B4E4-4967-ADB0-714629067E33}"/>
                      </a:ext>
                    </a:extLst>
                  </p:cNvPr>
                  <p:cNvSpPr txBox="1"/>
                  <p:nvPr>
                    <p:custDataLst>
                      <p:tags r:id="rId44"/>
                    </p:custDataLst>
                  </p:nvPr>
                </p:nvSpPr>
                <p:spPr>
                  <a:xfrm>
                    <a:off x="5425186" y="3405832"/>
                    <a:ext cx="2408646" cy="1731949"/>
                  </a:xfrm>
                  <a:prstGeom prst="rect">
                    <a:avLst/>
                  </a:prstGeom>
                  <a:noFill/>
                </p:spPr>
                <p:txBody>
                  <a:bodyPr wrap="square" rtlCol="0">
                    <a:spAutoFit/>
                  </a:bodyPr>
                  <a:lstStyle/>
                  <a:p>
                    <a:pPr algn="just">
                      <a:lnSpc>
                        <a:spcPct val="120000"/>
                      </a:lnSpc>
                      <a:buClr>
                        <a:srgbClr val="275691"/>
                      </a:buClr>
                    </a:pPr>
                    <a:r>
                      <a:rPr lang="zh-CN" altLang="en-US" dirty="0">
                        <a:gradFill>
                          <a:gsLst>
                            <a:gs pos="26000">
                              <a:schemeClr val="bg1"/>
                            </a:gs>
                            <a:gs pos="52000">
                              <a:srgbClr val="BDF2FF"/>
                            </a:gs>
                            <a:gs pos="100000">
                              <a:srgbClr val="BDF2FF">
                                <a:alpha val="0"/>
                              </a:srgbClr>
                            </a:gs>
                          </a:gsLst>
                          <a:lin ang="5400000" scaled="1"/>
                        </a:gradFill>
                        <a:latin typeface="思源黑体 CN Regular" panose="020B0500000000000000" pitchFamily="34" charset="-122"/>
                        <a:ea typeface="思源黑体 CN Regular" panose="020B0500000000000000" pitchFamily="34" charset="-122"/>
                      </a:rPr>
                      <a:t>开展第五期新员工入职培训；开展微笑服务培训；重新规划员工宣传栏；加强对公司的服务质量检查</a:t>
                    </a:r>
                  </a:p>
                </p:txBody>
              </p:sp>
              <p:sp>
                <p:nvSpPr>
                  <p:cNvPr id="147" name="PA-文本框 146">
                    <a:extLst>
                      <a:ext uri="{FF2B5EF4-FFF2-40B4-BE49-F238E27FC236}">
                        <a16:creationId xmlns="" xmlns:a16="http://schemas.microsoft.com/office/drawing/2014/main" id="{07926F39-9C55-4055-AD5B-8BC3AED739B7}"/>
                      </a:ext>
                    </a:extLst>
                  </p:cNvPr>
                  <p:cNvSpPr txBox="1"/>
                  <p:nvPr>
                    <p:custDataLst>
                      <p:tags r:id="rId45"/>
                    </p:custDataLst>
                  </p:nvPr>
                </p:nvSpPr>
                <p:spPr>
                  <a:xfrm>
                    <a:off x="8682950" y="2864344"/>
                    <a:ext cx="1650596" cy="523220"/>
                  </a:xfrm>
                  <a:prstGeom prst="rect">
                    <a:avLst/>
                  </a:prstGeom>
                  <a:noFill/>
                </p:spPr>
                <p:txBody>
                  <a:bodyPr wrap="square" rtlCol="0">
                    <a:spAutoFit/>
                  </a:bodyPr>
                  <a:lstStyle/>
                  <a:p>
                    <a:r>
                      <a:rPr lang="zh-CN" altLang="en-US" sz="2800" dirty="0">
                        <a:gradFill>
                          <a:gsLst>
                            <a:gs pos="26000">
                              <a:schemeClr val="bg1"/>
                            </a:gs>
                            <a:gs pos="52000">
                              <a:srgbClr val="BDF2FF"/>
                            </a:gs>
                            <a:gs pos="100000">
                              <a:srgbClr val="BDF2FF">
                                <a:alpha val="0"/>
                              </a:srgbClr>
                            </a:gs>
                          </a:gsLst>
                          <a:lin ang="5400000" scaled="1"/>
                        </a:gradFill>
                        <a:latin typeface="+mj-ea"/>
                        <a:ea typeface="+mj-ea"/>
                      </a:rPr>
                      <a:t>其他工作</a:t>
                    </a:r>
                  </a:p>
                </p:txBody>
              </p:sp>
              <p:sp>
                <p:nvSpPr>
                  <p:cNvPr id="148" name="PA-文本框 147">
                    <a:extLst>
                      <a:ext uri="{FF2B5EF4-FFF2-40B4-BE49-F238E27FC236}">
                        <a16:creationId xmlns="" xmlns:a16="http://schemas.microsoft.com/office/drawing/2014/main" id="{80BC22D8-440B-4541-AE07-F95CE24BFC7A}"/>
                      </a:ext>
                    </a:extLst>
                  </p:cNvPr>
                  <p:cNvSpPr txBox="1"/>
                  <p:nvPr>
                    <p:custDataLst>
                      <p:tags r:id="rId46"/>
                    </p:custDataLst>
                  </p:nvPr>
                </p:nvSpPr>
                <p:spPr>
                  <a:xfrm>
                    <a:off x="8682951" y="3405832"/>
                    <a:ext cx="2408646" cy="1731949"/>
                  </a:xfrm>
                  <a:prstGeom prst="rect">
                    <a:avLst/>
                  </a:prstGeom>
                  <a:noFill/>
                </p:spPr>
                <p:txBody>
                  <a:bodyPr wrap="square" rtlCol="0">
                    <a:spAutoFit/>
                  </a:bodyPr>
                  <a:lstStyle/>
                  <a:p>
                    <a:pPr algn="just">
                      <a:lnSpc>
                        <a:spcPct val="120000"/>
                      </a:lnSpc>
                      <a:buClr>
                        <a:srgbClr val="275691"/>
                      </a:buClr>
                    </a:pPr>
                    <a:r>
                      <a:rPr lang="zh-CN" altLang="en-US" dirty="0">
                        <a:gradFill>
                          <a:gsLst>
                            <a:gs pos="26000">
                              <a:schemeClr val="bg1"/>
                            </a:gs>
                            <a:gs pos="52000">
                              <a:srgbClr val="BDF2FF"/>
                            </a:gs>
                            <a:gs pos="100000">
                              <a:srgbClr val="BDF2FF">
                                <a:alpha val="0"/>
                              </a:srgbClr>
                            </a:gs>
                          </a:gsLst>
                          <a:lin ang="5400000" scaled="1"/>
                        </a:gradFill>
                        <a:latin typeface="思源黑体 CN Regular" panose="020B0500000000000000" pitchFamily="34" charset="-122"/>
                        <a:ea typeface="思源黑体 CN Regular" panose="020B0500000000000000" pitchFamily="34" charset="-122"/>
                      </a:rPr>
                      <a:t>员工餐厅调查问卷；召开第六期公司会议；开展公司高管年级量化考核；在现有的模式下完成战略扩张</a:t>
                    </a:r>
                  </a:p>
                </p:txBody>
              </p:sp>
              <p:sp>
                <p:nvSpPr>
                  <p:cNvPr id="123" name="PA-文本框 122">
                    <a:extLst>
                      <a:ext uri="{FF2B5EF4-FFF2-40B4-BE49-F238E27FC236}">
                        <a16:creationId xmlns="" xmlns:a16="http://schemas.microsoft.com/office/drawing/2014/main" id="{3BC641FB-65B3-4B97-A7F9-B3C563E93A19}"/>
                      </a:ext>
                    </a:extLst>
                  </p:cNvPr>
                  <p:cNvSpPr txBox="1"/>
                  <p:nvPr>
                    <p:custDataLst>
                      <p:tags r:id="rId47"/>
                    </p:custDataLst>
                  </p:nvPr>
                </p:nvSpPr>
                <p:spPr>
                  <a:xfrm>
                    <a:off x="2157340" y="2864344"/>
                    <a:ext cx="1650596" cy="523220"/>
                  </a:xfrm>
                  <a:prstGeom prst="rect">
                    <a:avLst/>
                  </a:prstGeom>
                  <a:noFill/>
                </p:spPr>
                <p:txBody>
                  <a:bodyPr wrap="square" rtlCol="0">
                    <a:spAutoFit/>
                  </a:bodyPr>
                  <a:lstStyle/>
                  <a:p>
                    <a:r>
                      <a:rPr lang="zh-CN" altLang="en-US" sz="2800" dirty="0">
                        <a:gradFill>
                          <a:gsLst>
                            <a:gs pos="26000">
                              <a:schemeClr val="bg1"/>
                            </a:gs>
                            <a:gs pos="52000">
                              <a:srgbClr val="BDF2FF"/>
                            </a:gs>
                            <a:gs pos="100000">
                              <a:srgbClr val="BDF2FF">
                                <a:alpha val="0"/>
                              </a:srgbClr>
                            </a:gs>
                          </a:gsLst>
                          <a:lin ang="5400000" scaled="1"/>
                        </a:gradFill>
                        <a:latin typeface="+mj-ea"/>
                        <a:ea typeface="+mj-ea"/>
                      </a:rPr>
                      <a:t>人事工作</a:t>
                    </a:r>
                  </a:p>
                </p:txBody>
              </p:sp>
            </p:grpSp>
            <p:grpSp>
              <p:nvGrpSpPr>
                <p:cNvPr id="82" name="组合 81">
                  <a:extLst>
                    <a:ext uri="{FF2B5EF4-FFF2-40B4-BE49-F238E27FC236}">
                      <a16:creationId xmlns="" xmlns:a16="http://schemas.microsoft.com/office/drawing/2014/main" id="{ABE15357-E75F-4E7B-9EE4-6DBDCCD0E86E}"/>
                    </a:ext>
                  </a:extLst>
                </p:cNvPr>
                <p:cNvGrpSpPr/>
                <p:nvPr/>
              </p:nvGrpSpPr>
              <p:grpSpPr>
                <a:xfrm>
                  <a:off x="1552571" y="3146323"/>
                  <a:ext cx="2224163" cy="229285"/>
                  <a:chOff x="-459464" y="3146323"/>
                  <a:chExt cx="2224163" cy="229285"/>
                </a:xfrm>
              </p:grpSpPr>
              <p:sp>
                <p:nvSpPr>
                  <p:cNvPr id="176" name="PA-平行四边形 175">
                    <a:extLst>
                      <a:ext uri="{FF2B5EF4-FFF2-40B4-BE49-F238E27FC236}">
                        <a16:creationId xmlns="" xmlns:a16="http://schemas.microsoft.com/office/drawing/2014/main" id="{520B1AA6-D727-408C-AE47-9561BCCD27CC}"/>
                      </a:ext>
                    </a:extLst>
                  </p:cNvPr>
                  <p:cNvSpPr/>
                  <p:nvPr>
                    <p:custDataLst>
                      <p:tags r:id="rId38"/>
                    </p:custDataLst>
                  </p:nvPr>
                </p:nvSpPr>
                <p:spPr>
                  <a:xfrm rot="21540000">
                    <a:off x="-459464" y="3350904"/>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a:extLst>
                      <a:ext uri="{FF2B5EF4-FFF2-40B4-BE49-F238E27FC236}">
                        <a16:creationId xmlns="" xmlns:a16="http://schemas.microsoft.com/office/drawing/2014/main" id="{92D31EA4-1DEB-4B9B-B97E-E02EEF5C78C2}"/>
                      </a:ext>
                    </a:extLst>
                  </p:cNvPr>
                  <p:cNvGrpSpPr/>
                  <p:nvPr/>
                </p:nvGrpSpPr>
                <p:grpSpPr>
                  <a:xfrm>
                    <a:off x="-402922" y="3146323"/>
                    <a:ext cx="2167621" cy="203580"/>
                    <a:chOff x="-402922" y="3146323"/>
                    <a:chExt cx="2167621" cy="203580"/>
                  </a:xfrm>
                </p:grpSpPr>
                <p:grpSp>
                  <p:nvGrpSpPr>
                    <p:cNvPr id="67" name="组合 66">
                      <a:extLst>
                        <a:ext uri="{FF2B5EF4-FFF2-40B4-BE49-F238E27FC236}">
                          <a16:creationId xmlns="" xmlns:a16="http://schemas.microsoft.com/office/drawing/2014/main" id="{E778C01F-FCDE-41FE-95AB-C7741A210EE7}"/>
                        </a:ext>
                      </a:extLst>
                    </p:cNvPr>
                    <p:cNvGrpSpPr/>
                    <p:nvPr/>
                  </p:nvGrpSpPr>
                  <p:grpSpPr>
                    <a:xfrm>
                      <a:off x="-6410" y="3146323"/>
                      <a:ext cx="1771109" cy="150188"/>
                      <a:chOff x="-6410" y="3146323"/>
                      <a:chExt cx="1771109" cy="150188"/>
                    </a:xfrm>
                  </p:grpSpPr>
                  <p:sp>
                    <p:nvSpPr>
                      <p:cNvPr id="178" name="PA-平行四边形 177">
                        <a:extLst>
                          <a:ext uri="{FF2B5EF4-FFF2-40B4-BE49-F238E27FC236}">
                            <a16:creationId xmlns="" xmlns:a16="http://schemas.microsoft.com/office/drawing/2014/main" id="{6C1F453C-9E07-4240-938B-8646C6CDC31D}"/>
                          </a:ext>
                        </a:extLst>
                      </p:cNvPr>
                      <p:cNvSpPr/>
                      <p:nvPr>
                        <p:custDataLst>
                          <p:tags r:id="rId40"/>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PA-平行四边形 178">
                        <a:extLst>
                          <a:ext uri="{FF2B5EF4-FFF2-40B4-BE49-F238E27FC236}">
                            <a16:creationId xmlns="" xmlns:a16="http://schemas.microsoft.com/office/drawing/2014/main" id="{158CF9FD-4970-44A9-9F21-84585E1266F2}"/>
                          </a:ext>
                        </a:extLst>
                      </p:cNvPr>
                      <p:cNvSpPr/>
                      <p:nvPr>
                        <p:custDataLst>
                          <p:tags r:id="rId41"/>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7" name="PA-平行四边形 176">
                      <a:extLst>
                        <a:ext uri="{FF2B5EF4-FFF2-40B4-BE49-F238E27FC236}">
                          <a16:creationId xmlns="" xmlns:a16="http://schemas.microsoft.com/office/drawing/2014/main" id="{CFF13D71-A109-4705-BB42-E12F80AC1C78}"/>
                        </a:ext>
                      </a:extLst>
                    </p:cNvPr>
                    <p:cNvSpPr/>
                    <p:nvPr>
                      <p:custDataLst>
                        <p:tags r:id="rId39"/>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1" name="组合 180">
                  <a:extLst>
                    <a:ext uri="{FF2B5EF4-FFF2-40B4-BE49-F238E27FC236}">
                      <a16:creationId xmlns="" xmlns:a16="http://schemas.microsoft.com/office/drawing/2014/main" id="{A31D0511-51A7-4255-8E6C-A170BBE14F4C}"/>
                    </a:ext>
                  </a:extLst>
                </p:cNvPr>
                <p:cNvGrpSpPr/>
                <p:nvPr/>
              </p:nvGrpSpPr>
              <p:grpSpPr>
                <a:xfrm>
                  <a:off x="4816421" y="3146323"/>
                  <a:ext cx="2224163" cy="229285"/>
                  <a:chOff x="-459464" y="3146323"/>
                  <a:chExt cx="2224163" cy="229285"/>
                </a:xfrm>
              </p:grpSpPr>
              <p:sp>
                <p:nvSpPr>
                  <p:cNvPr id="182" name="PA-平行四边形 181">
                    <a:extLst>
                      <a:ext uri="{FF2B5EF4-FFF2-40B4-BE49-F238E27FC236}">
                        <a16:creationId xmlns="" xmlns:a16="http://schemas.microsoft.com/office/drawing/2014/main" id="{03FC0F2A-8387-48FE-A044-3B033799316C}"/>
                      </a:ext>
                    </a:extLst>
                  </p:cNvPr>
                  <p:cNvSpPr/>
                  <p:nvPr>
                    <p:custDataLst>
                      <p:tags r:id="rId34"/>
                    </p:custDataLst>
                  </p:nvPr>
                </p:nvSpPr>
                <p:spPr>
                  <a:xfrm rot="21540000">
                    <a:off x="-459464" y="3350904"/>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组合 182">
                    <a:extLst>
                      <a:ext uri="{FF2B5EF4-FFF2-40B4-BE49-F238E27FC236}">
                        <a16:creationId xmlns="" xmlns:a16="http://schemas.microsoft.com/office/drawing/2014/main" id="{11A98792-E77C-4343-9427-3E169517C600}"/>
                      </a:ext>
                    </a:extLst>
                  </p:cNvPr>
                  <p:cNvGrpSpPr/>
                  <p:nvPr/>
                </p:nvGrpSpPr>
                <p:grpSpPr>
                  <a:xfrm>
                    <a:off x="-402922" y="3146323"/>
                    <a:ext cx="2167621" cy="203580"/>
                    <a:chOff x="-402922" y="3146323"/>
                    <a:chExt cx="2167621" cy="203580"/>
                  </a:xfrm>
                </p:grpSpPr>
                <p:grpSp>
                  <p:nvGrpSpPr>
                    <p:cNvPr id="184" name="组合 183">
                      <a:extLst>
                        <a:ext uri="{FF2B5EF4-FFF2-40B4-BE49-F238E27FC236}">
                          <a16:creationId xmlns="" xmlns:a16="http://schemas.microsoft.com/office/drawing/2014/main" id="{29056401-04A5-4C75-A922-21FF0A39B4B1}"/>
                        </a:ext>
                      </a:extLst>
                    </p:cNvPr>
                    <p:cNvGrpSpPr/>
                    <p:nvPr/>
                  </p:nvGrpSpPr>
                  <p:grpSpPr>
                    <a:xfrm>
                      <a:off x="-6410" y="3146323"/>
                      <a:ext cx="1771109" cy="150188"/>
                      <a:chOff x="-6410" y="3146323"/>
                      <a:chExt cx="1771109" cy="150188"/>
                    </a:xfrm>
                  </p:grpSpPr>
                  <p:sp>
                    <p:nvSpPr>
                      <p:cNvPr id="186" name="PA-平行四边形 185">
                        <a:extLst>
                          <a:ext uri="{FF2B5EF4-FFF2-40B4-BE49-F238E27FC236}">
                            <a16:creationId xmlns="" xmlns:a16="http://schemas.microsoft.com/office/drawing/2014/main" id="{9F7D1070-5B04-44C8-9CA8-B0A934400C7E}"/>
                          </a:ext>
                        </a:extLst>
                      </p:cNvPr>
                      <p:cNvSpPr/>
                      <p:nvPr>
                        <p:custDataLst>
                          <p:tags r:id="rId36"/>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PA-平行四边形 186">
                        <a:extLst>
                          <a:ext uri="{FF2B5EF4-FFF2-40B4-BE49-F238E27FC236}">
                            <a16:creationId xmlns="" xmlns:a16="http://schemas.microsoft.com/office/drawing/2014/main" id="{FE776116-697B-4DAF-93AE-2695CC6C3B2A}"/>
                          </a:ext>
                        </a:extLst>
                      </p:cNvPr>
                      <p:cNvSpPr/>
                      <p:nvPr>
                        <p:custDataLst>
                          <p:tags r:id="rId37"/>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5" name="PA-平行四边形 184">
                      <a:extLst>
                        <a:ext uri="{FF2B5EF4-FFF2-40B4-BE49-F238E27FC236}">
                          <a16:creationId xmlns="" xmlns:a16="http://schemas.microsoft.com/office/drawing/2014/main" id="{A6FF80B4-6626-44B1-8D57-C3C814A40692}"/>
                        </a:ext>
                      </a:extLst>
                    </p:cNvPr>
                    <p:cNvSpPr/>
                    <p:nvPr>
                      <p:custDataLst>
                        <p:tags r:id="rId35"/>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8" name="组合 187">
                  <a:extLst>
                    <a:ext uri="{FF2B5EF4-FFF2-40B4-BE49-F238E27FC236}">
                      <a16:creationId xmlns="" xmlns:a16="http://schemas.microsoft.com/office/drawing/2014/main" id="{BA3EC77B-3451-4AD8-A2E2-4286529988AA}"/>
                    </a:ext>
                  </a:extLst>
                </p:cNvPr>
                <p:cNvGrpSpPr/>
                <p:nvPr/>
              </p:nvGrpSpPr>
              <p:grpSpPr>
                <a:xfrm>
                  <a:off x="8091925" y="3146323"/>
                  <a:ext cx="2224163" cy="229285"/>
                  <a:chOff x="-459464" y="3146323"/>
                  <a:chExt cx="2224163" cy="229285"/>
                </a:xfrm>
              </p:grpSpPr>
              <p:sp>
                <p:nvSpPr>
                  <p:cNvPr id="189" name="PA-平行四边形 188">
                    <a:extLst>
                      <a:ext uri="{FF2B5EF4-FFF2-40B4-BE49-F238E27FC236}">
                        <a16:creationId xmlns="" xmlns:a16="http://schemas.microsoft.com/office/drawing/2014/main" id="{1C9DF447-50F8-4A9D-B5F8-9CBA3D1D3B3A}"/>
                      </a:ext>
                    </a:extLst>
                  </p:cNvPr>
                  <p:cNvSpPr/>
                  <p:nvPr>
                    <p:custDataLst>
                      <p:tags r:id="rId30"/>
                    </p:custDataLst>
                  </p:nvPr>
                </p:nvSpPr>
                <p:spPr>
                  <a:xfrm rot="21540000">
                    <a:off x="-459464" y="3350904"/>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a:extLst>
                      <a:ext uri="{FF2B5EF4-FFF2-40B4-BE49-F238E27FC236}">
                        <a16:creationId xmlns="" xmlns:a16="http://schemas.microsoft.com/office/drawing/2014/main" id="{F863891E-88DF-4DEA-917F-44D051E41F2C}"/>
                      </a:ext>
                    </a:extLst>
                  </p:cNvPr>
                  <p:cNvGrpSpPr/>
                  <p:nvPr/>
                </p:nvGrpSpPr>
                <p:grpSpPr>
                  <a:xfrm>
                    <a:off x="-402922" y="3146323"/>
                    <a:ext cx="2167621" cy="203580"/>
                    <a:chOff x="-402922" y="3146323"/>
                    <a:chExt cx="2167621" cy="203580"/>
                  </a:xfrm>
                </p:grpSpPr>
                <p:grpSp>
                  <p:nvGrpSpPr>
                    <p:cNvPr id="191" name="组合 190">
                      <a:extLst>
                        <a:ext uri="{FF2B5EF4-FFF2-40B4-BE49-F238E27FC236}">
                          <a16:creationId xmlns="" xmlns:a16="http://schemas.microsoft.com/office/drawing/2014/main" id="{28E03906-EC2A-46D1-B457-9234C00AB6A7}"/>
                        </a:ext>
                      </a:extLst>
                    </p:cNvPr>
                    <p:cNvGrpSpPr/>
                    <p:nvPr/>
                  </p:nvGrpSpPr>
                  <p:grpSpPr>
                    <a:xfrm>
                      <a:off x="-6410" y="3146323"/>
                      <a:ext cx="1771109" cy="150188"/>
                      <a:chOff x="-6410" y="3146323"/>
                      <a:chExt cx="1771109" cy="150188"/>
                    </a:xfrm>
                  </p:grpSpPr>
                  <p:sp>
                    <p:nvSpPr>
                      <p:cNvPr id="193" name="PA-平行四边形 192">
                        <a:extLst>
                          <a:ext uri="{FF2B5EF4-FFF2-40B4-BE49-F238E27FC236}">
                            <a16:creationId xmlns="" xmlns:a16="http://schemas.microsoft.com/office/drawing/2014/main" id="{7ABCFA1E-3B47-4762-B07D-AFDCE7AD2583}"/>
                          </a:ext>
                        </a:extLst>
                      </p:cNvPr>
                      <p:cNvSpPr/>
                      <p:nvPr>
                        <p:custDataLst>
                          <p:tags r:id="rId32"/>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PA-平行四边形 193">
                        <a:extLst>
                          <a:ext uri="{FF2B5EF4-FFF2-40B4-BE49-F238E27FC236}">
                            <a16:creationId xmlns="" xmlns:a16="http://schemas.microsoft.com/office/drawing/2014/main" id="{7DC10B46-86A7-4D69-B26D-FF9BFE0929FC}"/>
                          </a:ext>
                        </a:extLst>
                      </p:cNvPr>
                      <p:cNvSpPr/>
                      <p:nvPr>
                        <p:custDataLst>
                          <p:tags r:id="rId33"/>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2" name="PA-平行四边形 191">
                      <a:extLst>
                        <a:ext uri="{FF2B5EF4-FFF2-40B4-BE49-F238E27FC236}">
                          <a16:creationId xmlns="" xmlns:a16="http://schemas.microsoft.com/office/drawing/2014/main" id="{AE23CF29-DC11-4EFC-AF7E-355992AC9688}"/>
                        </a:ext>
                      </a:extLst>
                    </p:cNvPr>
                    <p:cNvSpPr/>
                    <p:nvPr>
                      <p:custDataLst>
                        <p:tags r:id="rId31"/>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3" name="组合 22">
                <a:extLst>
                  <a:ext uri="{FF2B5EF4-FFF2-40B4-BE49-F238E27FC236}">
                    <a16:creationId xmlns="" xmlns:a16="http://schemas.microsoft.com/office/drawing/2014/main" id="{F70BB4A1-9A7A-4313-9A7C-0C477A4C671E}"/>
                  </a:ext>
                </a:extLst>
              </p:cNvPr>
              <p:cNvGrpSpPr/>
              <p:nvPr/>
            </p:nvGrpSpPr>
            <p:grpSpPr>
              <a:xfrm>
                <a:off x="2827471" y="5605970"/>
                <a:ext cx="400298" cy="104172"/>
                <a:chOff x="2827471" y="5605970"/>
                <a:chExt cx="400298" cy="104172"/>
              </a:xfrm>
            </p:grpSpPr>
            <p:sp>
              <p:nvSpPr>
                <p:cNvPr id="21" name="PA-椭圆 20">
                  <a:extLst>
                    <a:ext uri="{FF2B5EF4-FFF2-40B4-BE49-F238E27FC236}">
                      <a16:creationId xmlns="" xmlns:a16="http://schemas.microsoft.com/office/drawing/2014/main" id="{87839126-6B37-45E0-8CBF-DA4D20C308E7}"/>
                    </a:ext>
                  </a:extLst>
                </p:cNvPr>
                <p:cNvSpPr>
                  <a:spLocks/>
                </p:cNvSpPr>
                <p:nvPr>
                  <p:custDataLst>
                    <p:tags r:id="rId27"/>
                  </p:custDataLst>
                </p:nvPr>
              </p:nvSpPr>
              <p:spPr>
                <a:xfrm>
                  <a:off x="2827471" y="5605970"/>
                  <a:ext cx="104172" cy="104172"/>
                </a:xfrm>
                <a:prstGeom prst="ellipse">
                  <a:avLst/>
                </a:prstGeom>
                <a:solidFill>
                  <a:srgbClr val="04C8F8">
                    <a:alpha val="75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PA-椭圆 168">
                  <a:extLst>
                    <a:ext uri="{FF2B5EF4-FFF2-40B4-BE49-F238E27FC236}">
                      <a16:creationId xmlns="" xmlns:a16="http://schemas.microsoft.com/office/drawing/2014/main" id="{741DAEBB-819D-47AB-9F1A-A72261447CE5}"/>
                    </a:ext>
                  </a:extLst>
                </p:cNvPr>
                <p:cNvSpPr/>
                <p:nvPr>
                  <p:custDataLst>
                    <p:tags r:id="rId28"/>
                  </p:custDataLst>
                </p:nvPr>
              </p:nvSpPr>
              <p:spPr>
                <a:xfrm>
                  <a:off x="3123597" y="5605970"/>
                  <a:ext cx="104172" cy="104172"/>
                </a:xfrm>
                <a:prstGeom prst="ellipse">
                  <a:avLst/>
                </a:prstGeom>
                <a:solidFill>
                  <a:srgbClr val="04C8F8">
                    <a:alpha val="40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PA-椭圆 169">
                  <a:extLst>
                    <a:ext uri="{FF2B5EF4-FFF2-40B4-BE49-F238E27FC236}">
                      <a16:creationId xmlns="" xmlns:a16="http://schemas.microsoft.com/office/drawing/2014/main" id="{6FF82C7F-9BE7-4035-9FBA-66249A2031AF}"/>
                    </a:ext>
                  </a:extLst>
                </p:cNvPr>
                <p:cNvSpPr>
                  <a:spLocks/>
                </p:cNvSpPr>
                <p:nvPr>
                  <p:custDataLst>
                    <p:tags r:id="rId29"/>
                  </p:custDataLst>
                </p:nvPr>
              </p:nvSpPr>
              <p:spPr>
                <a:xfrm>
                  <a:off x="2975534" y="5605970"/>
                  <a:ext cx="104172" cy="104172"/>
                </a:xfrm>
                <a:prstGeom prst="ellipse">
                  <a:avLst/>
                </a:prstGeom>
                <a:solidFill>
                  <a:srgbClr val="04C8F8">
                    <a:alpha val="40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3" name="组合 232">
                <a:extLst>
                  <a:ext uri="{FF2B5EF4-FFF2-40B4-BE49-F238E27FC236}">
                    <a16:creationId xmlns="" xmlns:a16="http://schemas.microsoft.com/office/drawing/2014/main" id="{0D6ED73F-FE65-4B97-A6BE-CAC336066CB2}"/>
                  </a:ext>
                </a:extLst>
              </p:cNvPr>
              <p:cNvGrpSpPr/>
              <p:nvPr/>
            </p:nvGrpSpPr>
            <p:grpSpPr>
              <a:xfrm>
                <a:off x="6128991" y="5605970"/>
                <a:ext cx="400298" cy="104172"/>
                <a:chOff x="2845787" y="5605970"/>
                <a:chExt cx="400298" cy="104172"/>
              </a:xfrm>
            </p:grpSpPr>
            <p:sp>
              <p:nvSpPr>
                <p:cNvPr id="234" name="PA-椭圆 233">
                  <a:extLst>
                    <a:ext uri="{FF2B5EF4-FFF2-40B4-BE49-F238E27FC236}">
                      <a16:creationId xmlns="" xmlns:a16="http://schemas.microsoft.com/office/drawing/2014/main" id="{72C1B6E5-6BC3-4038-9833-45E87CE93FB6}"/>
                    </a:ext>
                  </a:extLst>
                </p:cNvPr>
                <p:cNvSpPr/>
                <p:nvPr>
                  <p:custDataLst>
                    <p:tags r:id="rId24"/>
                  </p:custDataLst>
                </p:nvPr>
              </p:nvSpPr>
              <p:spPr>
                <a:xfrm>
                  <a:off x="2993850" y="5605970"/>
                  <a:ext cx="104172" cy="104172"/>
                </a:xfrm>
                <a:prstGeom prst="ellipse">
                  <a:avLst/>
                </a:prstGeom>
                <a:solidFill>
                  <a:srgbClr val="04C8F8">
                    <a:alpha val="75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PA-椭圆 234">
                  <a:extLst>
                    <a:ext uri="{FF2B5EF4-FFF2-40B4-BE49-F238E27FC236}">
                      <a16:creationId xmlns="" xmlns:a16="http://schemas.microsoft.com/office/drawing/2014/main" id="{7C9A660A-C335-415E-99E1-F06D03DAD943}"/>
                    </a:ext>
                  </a:extLst>
                </p:cNvPr>
                <p:cNvSpPr/>
                <p:nvPr>
                  <p:custDataLst>
                    <p:tags r:id="rId25"/>
                  </p:custDataLst>
                </p:nvPr>
              </p:nvSpPr>
              <p:spPr>
                <a:xfrm>
                  <a:off x="3141913" y="5605970"/>
                  <a:ext cx="104172" cy="104172"/>
                </a:xfrm>
                <a:prstGeom prst="ellipse">
                  <a:avLst/>
                </a:prstGeom>
                <a:solidFill>
                  <a:srgbClr val="04C8F8">
                    <a:alpha val="40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PA-椭圆 235">
                  <a:extLst>
                    <a:ext uri="{FF2B5EF4-FFF2-40B4-BE49-F238E27FC236}">
                      <a16:creationId xmlns="" xmlns:a16="http://schemas.microsoft.com/office/drawing/2014/main" id="{3A7DA930-D7A3-49A8-8F26-CF2AD84FB2FE}"/>
                    </a:ext>
                  </a:extLst>
                </p:cNvPr>
                <p:cNvSpPr/>
                <p:nvPr>
                  <p:custDataLst>
                    <p:tags r:id="rId26"/>
                  </p:custDataLst>
                </p:nvPr>
              </p:nvSpPr>
              <p:spPr>
                <a:xfrm>
                  <a:off x="2845787" y="5605970"/>
                  <a:ext cx="104172" cy="104172"/>
                </a:xfrm>
                <a:prstGeom prst="ellipse">
                  <a:avLst/>
                </a:prstGeom>
                <a:solidFill>
                  <a:srgbClr val="04C8F8">
                    <a:alpha val="40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7" name="组合 236">
                <a:extLst>
                  <a:ext uri="{FF2B5EF4-FFF2-40B4-BE49-F238E27FC236}">
                    <a16:creationId xmlns="" xmlns:a16="http://schemas.microsoft.com/office/drawing/2014/main" id="{0D106C45-4FEE-4271-9412-E0905264C5F9}"/>
                  </a:ext>
                </a:extLst>
              </p:cNvPr>
              <p:cNvGrpSpPr/>
              <p:nvPr/>
            </p:nvGrpSpPr>
            <p:grpSpPr>
              <a:xfrm>
                <a:off x="9412195" y="5605970"/>
                <a:ext cx="400298" cy="104172"/>
                <a:chOff x="2845787" y="5605970"/>
                <a:chExt cx="400298" cy="104172"/>
              </a:xfrm>
            </p:grpSpPr>
            <p:sp>
              <p:nvSpPr>
                <p:cNvPr id="238" name="PA-椭圆 237">
                  <a:extLst>
                    <a:ext uri="{FF2B5EF4-FFF2-40B4-BE49-F238E27FC236}">
                      <a16:creationId xmlns="" xmlns:a16="http://schemas.microsoft.com/office/drawing/2014/main" id="{6D9C15EF-ADC3-4CA7-BDEF-A164C7225FCB}"/>
                    </a:ext>
                  </a:extLst>
                </p:cNvPr>
                <p:cNvSpPr>
                  <a:spLocks/>
                </p:cNvSpPr>
                <p:nvPr>
                  <p:custDataLst>
                    <p:tags r:id="rId21"/>
                  </p:custDataLst>
                </p:nvPr>
              </p:nvSpPr>
              <p:spPr>
                <a:xfrm>
                  <a:off x="3141913" y="5605970"/>
                  <a:ext cx="104172" cy="104172"/>
                </a:xfrm>
                <a:prstGeom prst="ellipse">
                  <a:avLst/>
                </a:prstGeom>
                <a:solidFill>
                  <a:srgbClr val="04C8F8">
                    <a:alpha val="75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PA-椭圆 238">
                  <a:extLst>
                    <a:ext uri="{FF2B5EF4-FFF2-40B4-BE49-F238E27FC236}">
                      <a16:creationId xmlns="" xmlns:a16="http://schemas.microsoft.com/office/drawing/2014/main" id="{3F009872-8604-45CF-BE9C-0ACB6114D571}"/>
                    </a:ext>
                  </a:extLst>
                </p:cNvPr>
                <p:cNvSpPr>
                  <a:spLocks/>
                </p:cNvSpPr>
                <p:nvPr>
                  <p:custDataLst>
                    <p:tags r:id="rId22"/>
                  </p:custDataLst>
                </p:nvPr>
              </p:nvSpPr>
              <p:spPr>
                <a:xfrm>
                  <a:off x="2993850" y="5605970"/>
                  <a:ext cx="104172" cy="104172"/>
                </a:xfrm>
                <a:prstGeom prst="ellipse">
                  <a:avLst/>
                </a:prstGeom>
                <a:solidFill>
                  <a:srgbClr val="04C8F8">
                    <a:alpha val="40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PA-椭圆 239">
                  <a:extLst>
                    <a:ext uri="{FF2B5EF4-FFF2-40B4-BE49-F238E27FC236}">
                      <a16:creationId xmlns="" xmlns:a16="http://schemas.microsoft.com/office/drawing/2014/main" id="{9EC6ABE7-7507-4CB5-9245-84690431AA60}"/>
                    </a:ext>
                  </a:extLst>
                </p:cNvPr>
                <p:cNvSpPr/>
                <p:nvPr>
                  <p:custDataLst>
                    <p:tags r:id="rId23"/>
                  </p:custDataLst>
                </p:nvPr>
              </p:nvSpPr>
              <p:spPr>
                <a:xfrm>
                  <a:off x="2845787" y="5605970"/>
                  <a:ext cx="104172" cy="104172"/>
                </a:xfrm>
                <a:prstGeom prst="ellipse">
                  <a:avLst/>
                </a:prstGeom>
                <a:solidFill>
                  <a:srgbClr val="04C8F8">
                    <a:alpha val="40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9" name="Group 820">
              <a:extLst>
                <a:ext uri="{FF2B5EF4-FFF2-40B4-BE49-F238E27FC236}">
                  <a16:creationId xmlns="" xmlns:a16="http://schemas.microsoft.com/office/drawing/2014/main" id="{695F9F0B-29BA-4C2A-9E2D-50B9AF2DA24B}"/>
                </a:ext>
              </a:extLst>
            </p:cNvPr>
            <p:cNvGrpSpPr/>
            <p:nvPr/>
          </p:nvGrpSpPr>
          <p:grpSpPr>
            <a:xfrm>
              <a:off x="8560529" y="2355040"/>
              <a:ext cx="412922" cy="386364"/>
              <a:chOff x="3944289" y="-1717673"/>
              <a:chExt cx="765176" cy="715963"/>
            </a:xfrm>
            <a:solidFill>
              <a:schemeClr val="bg1"/>
            </a:solidFill>
          </p:grpSpPr>
          <p:sp>
            <p:nvSpPr>
              <p:cNvPr id="140" name="PA-任意多边形 1186">
                <a:extLst>
                  <a:ext uri="{FF2B5EF4-FFF2-40B4-BE49-F238E27FC236}">
                    <a16:creationId xmlns="" xmlns:a16="http://schemas.microsoft.com/office/drawing/2014/main" id="{FCC871A9-849B-4F89-B3B4-87F63A2756F6}"/>
                  </a:ext>
                </a:extLst>
              </p:cNvPr>
              <p:cNvSpPr>
                <a:spLocks noEditPoints="1"/>
              </p:cNvSpPr>
              <p:nvPr>
                <p:custDataLst>
                  <p:tags r:id="rId17"/>
                </p:custDataLst>
              </p:nvPr>
            </p:nvSpPr>
            <p:spPr bwMode="auto">
              <a:xfrm>
                <a:off x="3944289" y="-1606548"/>
                <a:ext cx="765176" cy="604838"/>
              </a:xfrm>
              <a:custGeom>
                <a:avLst/>
                <a:gdLst>
                  <a:gd name="T0" fmla="*/ 221 w 240"/>
                  <a:gd name="T1" fmla="*/ 190 h 190"/>
                  <a:gd name="T2" fmla="*/ 19 w 240"/>
                  <a:gd name="T3" fmla="*/ 190 h 190"/>
                  <a:gd name="T4" fmla="*/ 0 w 240"/>
                  <a:gd name="T5" fmla="*/ 171 h 190"/>
                  <a:gd name="T6" fmla="*/ 0 w 240"/>
                  <a:gd name="T7" fmla="*/ 29 h 190"/>
                  <a:gd name="T8" fmla="*/ 19 w 240"/>
                  <a:gd name="T9" fmla="*/ 10 h 190"/>
                  <a:gd name="T10" fmla="*/ 213 w 240"/>
                  <a:gd name="T11" fmla="*/ 10 h 190"/>
                  <a:gd name="T12" fmla="*/ 232 w 240"/>
                  <a:gd name="T13" fmla="*/ 4 h 190"/>
                  <a:gd name="T14" fmla="*/ 236 w 240"/>
                  <a:gd name="T15" fmla="*/ 0 h 190"/>
                  <a:gd name="T16" fmla="*/ 240 w 240"/>
                  <a:gd name="T17" fmla="*/ 5 h 190"/>
                  <a:gd name="T18" fmla="*/ 239 w 240"/>
                  <a:gd name="T19" fmla="*/ 8 h 190"/>
                  <a:gd name="T20" fmla="*/ 240 w 240"/>
                  <a:gd name="T21" fmla="*/ 10 h 190"/>
                  <a:gd name="T22" fmla="*/ 240 w 240"/>
                  <a:gd name="T23" fmla="*/ 171 h 190"/>
                  <a:gd name="T24" fmla="*/ 221 w 240"/>
                  <a:gd name="T25" fmla="*/ 190 h 190"/>
                  <a:gd name="T26" fmla="*/ 19 w 240"/>
                  <a:gd name="T27" fmla="*/ 18 h 190"/>
                  <a:gd name="T28" fmla="*/ 8 w 240"/>
                  <a:gd name="T29" fmla="*/ 29 h 190"/>
                  <a:gd name="T30" fmla="*/ 8 w 240"/>
                  <a:gd name="T31" fmla="*/ 171 h 190"/>
                  <a:gd name="T32" fmla="*/ 19 w 240"/>
                  <a:gd name="T33" fmla="*/ 182 h 190"/>
                  <a:gd name="T34" fmla="*/ 221 w 240"/>
                  <a:gd name="T35" fmla="*/ 182 h 190"/>
                  <a:gd name="T36" fmla="*/ 232 w 240"/>
                  <a:gd name="T37" fmla="*/ 171 h 190"/>
                  <a:gd name="T38" fmla="*/ 232 w 240"/>
                  <a:gd name="T39" fmla="*/ 15 h 190"/>
                  <a:gd name="T40" fmla="*/ 213 w 240"/>
                  <a:gd name="T41" fmla="*/ 18 h 190"/>
                  <a:gd name="T42" fmla="*/ 19 w 240"/>
                  <a:gd name="T43" fmla="*/ 1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0" h="190">
                    <a:moveTo>
                      <a:pt x="221" y="190"/>
                    </a:moveTo>
                    <a:cubicBezTo>
                      <a:pt x="19" y="190"/>
                      <a:pt x="19" y="190"/>
                      <a:pt x="19" y="190"/>
                    </a:cubicBezTo>
                    <a:cubicBezTo>
                      <a:pt x="9" y="190"/>
                      <a:pt x="0" y="181"/>
                      <a:pt x="0" y="171"/>
                    </a:cubicBezTo>
                    <a:cubicBezTo>
                      <a:pt x="0" y="29"/>
                      <a:pt x="0" y="29"/>
                      <a:pt x="0" y="29"/>
                    </a:cubicBezTo>
                    <a:cubicBezTo>
                      <a:pt x="0" y="19"/>
                      <a:pt x="9" y="10"/>
                      <a:pt x="19" y="10"/>
                    </a:cubicBezTo>
                    <a:cubicBezTo>
                      <a:pt x="213" y="10"/>
                      <a:pt x="213" y="10"/>
                      <a:pt x="213" y="10"/>
                    </a:cubicBezTo>
                    <a:cubicBezTo>
                      <a:pt x="225" y="10"/>
                      <a:pt x="231" y="8"/>
                      <a:pt x="232" y="4"/>
                    </a:cubicBezTo>
                    <a:cubicBezTo>
                      <a:pt x="232" y="1"/>
                      <a:pt x="234" y="0"/>
                      <a:pt x="236" y="0"/>
                    </a:cubicBezTo>
                    <a:cubicBezTo>
                      <a:pt x="239" y="1"/>
                      <a:pt x="240" y="3"/>
                      <a:pt x="240" y="5"/>
                    </a:cubicBezTo>
                    <a:cubicBezTo>
                      <a:pt x="239" y="6"/>
                      <a:pt x="239" y="7"/>
                      <a:pt x="239" y="8"/>
                    </a:cubicBezTo>
                    <a:cubicBezTo>
                      <a:pt x="240" y="8"/>
                      <a:pt x="240" y="9"/>
                      <a:pt x="240" y="10"/>
                    </a:cubicBezTo>
                    <a:cubicBezTo>
                      <a:pt x="240" y="171"/>
                      <a:pt x="240" y="171"/>
                      <a:pt x="240" y="171"/>
                    </a:cubicBezTo>
                    <a:cubicBezTo>
                      <a:pt x="240" y="181"/>
                      <a:pt x="231" y="190"/>
                      <a:pt x="221" y="190"/>
                    </a:cubicBezTo>
                    <a:close/>
                    <a:moveTo>
                      <a:pt x="19" y="18"/>
                    </a:moveTo>
                    <a:cubicBezTo>
                      <a:pt x="13" y="18"/>
                      <a:pt x="8" y="23"/>
                      <a:pt x="8" y="29"/>
                    </a:cubicBezTo>
                    <a:cubicBezTo>
                      <a:pt x="8" y="171"/>
                      <a:pt x="8" y="171"/>
                      <a:pt x="8" y="171"/>
                    </a:cubicBezTo>
                    <a:cubicBezTo>
                      <a:pt x="8" y="177"/>
                      <a:pt x="13" y="182"/>
                      <a:pt x="19" y="182"/>
                    </a:cubicBezTo>
                    <a:cubicBezTo>
                      <a:pt x="221" y="182"/>
                      <a:pt x="221" y="182"/>
                      <a:pt x="221" y="182"/>
                    </a:cubicBezTo>
                    <a:cubicBezTo>
                      <a:pt x="227" y="182"/>
                      <a:pt x="232" y="177"/>
                      <a:pt x="232" y="171"/>
                    </a:cubicBezTo>
                    <a:cubicBezTo>
                      <a:pt x="232" y="15"/>
                      <a:pt x="232" y="15"/>
                      <a:pt x="232" y="15"/>
                    </a:cubicBezTo>
                    <a:cubicBezTo>
                      <a:pt x="226" y="18"/>
                      <a:pt x="217" y="18"/>
                      <a:pt x="213" y="18"/>
                    </a:cubicBezTo>
                    <a:lnTo>
                      <a:pt x="1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41" name="PA-任意多边形 1187">
                <a:extLst>
                  <a:ext uri="{FF2B5EF4-FFF2-40B4-BE49-F238E27FC236}">
                    <a16:creationId xmlns="" xmlns:a16="http://schemas.microsoft.com/office/drawing/2014/main" id="{507D9F7F-3805-42CA-8A9D-A8046E83BF2D}"/>
                  </a:ext>
                </a:extLst>
              </p:cNvPr>
              <p:cNvSpPr>
                <a:spLocks/>
              </p:cNvSpPr>
              <p:nvPr>
                <p:custDataLst>
                  <p:tags r:id="rId18"/>
                </p:custDataLst>
              </p:nvPr>
            </p:nvSpPr>
            <p:spPr bwMode="auto">
              <a:xfrm>
                <a:off x="4033189" y="-1717673"/>
                <a:ext cx="676276" cy="171450"/>
              </a:xfrm>
              <a:custGeom>
                <a:avLst/>
                <a:gdLst>
                  <a:gd name="T0" fmla="*/ 208 w 212"/>
                  <a:gd name="T1" fmla="*/ 54 h 54"/>
                  <a:gd name="T2" fmla="*/ 204 w 212"/>
                  <a:gd name="T3" fmla="*/ 50 h 54"/>
                  <a:gd name="T4" fmla="*/ 204 w 212"/>
                  <a:gd name="T5" fmla="*/ 40 h 54"/>
                  <a:gd name="T6" fmla="*/ 192 w 212"/>
                  <a:gd name="T7" fmla="*/ 32 h 54"/>
                  <a:gd name="T8" fmla="*/ 19 w 212"/>
                  <a:gd name="T9" fmla="*/ 9 h 54"/>
                  <a:gd name="T10" fmla="*/ 11 w 212"/>
                  <a:gd name="T11" fmla="*/ 11 h 54"/>
                  <a:gd name="T12" fmla="*/ 8 w 212"/>
                  <a:gd name="T13" fmla="*/ 18 h 54"/>
                  <a:gd name="T14" fmla="*/ 8 w 212"/>
                  <a:gd name="T15" fmla="*/ 46 h 54"/>
                  <a:gd name="T16" fmla="*/ 4 w 212"/>
                  <a:gd name="T17" fmla="*/ 50 h 54"/>
                  <a:gd name="T18" fmla="*/ 0 w 212"/>
                  <a:gd name="T19" fmla="*/ 46 h 54"/>
                  <a:gd name="T20" fmla="*/ 0 w 212"/>
                  <a:gd name="T21" fmla="*/ 18 h 54"/>
                  <a:gd name="T22" fmla="*/ 6 w 212"/>
                  <a:gd name="T23" fmla="*/ 5 h 54"/>
                  <a:gd name="T24" fmla="*/ 20 w 212"/>
                  <a:gd name="T25" fmla="*/ 1 h 54"/>
                  <a:gd name="T26" fmla="*/ 193 w 212"/>
                  <a:gd name="T27" fmla="*/ 24 h 54"/>
                  <a:gd name="T28" fmla="*/ 212 w 212"/>
                  <a:gd name="T29" fmla="*/ 40 h 54"/>
                  <a:gd name="T30" fmla="*/ 212 w 212"/>
                  <a:gd name="T31" fmla="*/ 50 h 54"/>
                  <a:gd name="T32" fmla="*/ 208 w 212"/>
                  <a:gd name="T3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54">
                    <a:moveTo>
                      <a:pt x="208" y="54"/>
                    </a:moveTo>
                    <a:cubicBezTo>
                      <a:pt x="206" y="54"/>
                      <a:pt x="204" y="52"/>
                      <a:pt x="204" y="50"/>
                    </a:cubicBezTo>
                    <a:cubicBezTo>
                      <a:pt x="204" y="40"/>
                      <a:pt x="204" y="40"/>
                      <a:pt x="204" y="40"/>
                    </a:cubicBezTo>
                    <a:cubicBezTo>
                      <a:pt x="204" y="40"/>
                      <a:pt x="203" y="34"/>
                      <a:pt x="192" y="32"/>
                    </a:cubicBezTo>
                    <a:cubicBezTo>
                      <a:pt x="19" y="9"/>
                      <a:pt x="19" y="9"/>
                      <a:pt x="19" y="9"/>
                    </a:cubicBezTo>
                    <a:cubicBezTo>
                      <a:pt x="16" y="9"/>
                      <a:pt x="13" y="9"/>
                      <a:pt x="11" y="11"/>
                    </a:cubicBezTo>
                    <a:cubicBezTo>
                      <a:pt x="9" y="12"/>
                      <a:pt x="8" y="15"/>
                      <a:pt x="8" y="18"/>
                    </a:cubicBezTo>
                    <a:cubicBezTo>
                      <a:pt x="8" y="46"/>
                      <a:pt x="8" y="46"/>
                      <a:pt x="8" y="46"/>
                    </a:cubicBezTo>
                    <a:cubicBezTo>
                      <a:pt x="8" y="48"/>
                      <a:pt x="6" y="50"/>
                      <a:pt x="4" y="50"/>
                    </a:cubicBezTo>
                    <a:cubicBezTo>
                      <a:pt x="2" y="50"/>
                      <a:pt x="0" y="48"/>
                      <a:pt x="0" y="46"/>
                    </a:cubicBezTo>
                    <a:cubicBezTo>
                      <a:pt x="0" y="18"/>
                      <a:pt x="0" y="18"/>
                      <a:pt x="0" y="18"/>
                    </a:cubicBezTo>
                    <a:cubicBezTo>
                      <a:pt x="0" y="12"/>
                      <a:pt x="2" y="8"/>
                      <a:pt x="6" y="5"/>
                    </a:cubicBezTo>
                    <a:cubicBezTo>
                      <a:pt x="10" y="2"/>
                      <a:pt x="15" y="0"/>
                      <a:pt x="20" y="1"/>
                    </a:cubicBezTo>
                    <a:cubicBezTo>
                      <a:pt x="193" y="24"/>
                      <a:pt x="193" y="24"/>
                      <a:pt x="193" y="24"/>
                    </a:cubicBezTo>
                    <a:cubicBezTo>
                      <a:pt x="212" y="27"/>
                      <a:pt x="212" y="40"/>
                      <a:pt x="212" y="40"/>
                    </a:cubicBezTo>
                    <a:cubicBezTo>
                      <a:pt x="212" y="50"/>
                      <a:pt x="212" y="50"/>
                      <a:pt x="212" y="50"/>
                    </a:cubicBezTo>
                    <a:cubicBezTo>
                      <a:pt x="212" y="52"/>
                      <a:pt x="210" y="54"/>
                      <a:pt x="2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42" name="PA-任意多边形 1188">
                <a:extLst>
                  <a:ext uri="{FF2B5EF4-FFF2-40B4-BE49-F238E27FC236}">
                    <a16:creationId xmlns="" xmlns:a16="http://schemas.microsoft.com/office/drawing/2014/main" id="{86EF086A-57DE-4064-95E7-AEC56CB46697}"/>
                  </a:ext>
                </a:extLst>
              </p:cNvPr>
              <p:cNvSpPr>
                <a:spLocks noEditPoints="1"/>
              </p:cNvSpPr>
              <p:nvPr>
                <p:custDataLst>
                  <p:tags r:id="rId19"/>
                </p:custDataLst>
              </p:nvPr>
            </p:nvSpPr>
            <p:spPr bwMode="auto">
              <a:xfrm>
                <a:off x="4007789" y="-1333498"/>
                <a:ext cx="90488" cy="904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8 h 28"/>
                  <a:gd name="T12" fmla="*/ 8 w 28"/>
                  <a:gd name="T13" fmla="*/ 14 h 28"/>
                  <a:gd name="T14" fmla="*/ 14 w 28"/>
                  <a:gd name="T15" fmla="*/ 20 h 28"/>
                  <a:gd name="T16" fmla="*/ 20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8"/>
                    </a:moveTo>
                    <a:cubicBezTo>
                      <a:pt x="11" y="8"/>
                      <a:pt x="8" y="11"/>
                      <a:pt x="8" y="14"/>
                    </a:cubicBezTo>
                    <a:cubicBezTo>
                      <a:pt x="8" y="17"/>
                      <a:pt x="11" y="20"/>
                      <a:pt x="14" y="20"/>
                    </a:cubicBezTo>
                    <a:cubicBezTo>
                      <a:pt x="17" y="20"/>
                      <a:pt x="20" y="17"/>
                      <a:pt x="20" y="14"/>
                    </a:cubicBezTo>
                    <a:cubicBezTo>
                      <a:pt x="20" y="11"/>
                      <a:pt x="17" y="8"/>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grpSp>
        <p:grpSp>
          <p:nvGrpSpPr>
            <p:cNvPr id="143" name="Group 823">
              <a:extLst>
                <a:ext uri="{FF2B5EF4-FFF2-40B4-BE49-F238E27FC236}">
                  <a16:creationId xmlns="" xmlns:a16="http://schemas.microsoft.com/office/drawing/2014/main" id="{625556C0-F341-454D-BCBF-C0D325DAA9A5}"/>
                </a:ext>
              </a:extLst>
            </p:cNvPr>
            <p:cNvGrpSpPr/>
            <p:nvPr/>
          </p:nvGrpSpPr>
          <p:grpSpPr>
            <a:xfrm>
              <a:off x="5283384" y="2385095"/>
              <a:ext cx="412922" cy="329824"/>
              <a:chOff x="2542525" y="-1663698"/>
              <a:chExt cx="765176" cy="611188"/>
            </a:xfrm>
            <a:solidFill>
              <a:schemeClr val="bg1"/>
            </a:solidFill>
          </p:grpSpPr>
          <p:sp>
            <p:nvSpPr>
              <p:cNvPr id="144" name="PA-任意多边形 1205">
                <a:extLst>
                  <a:ext uri="{FF2B5EF4-FFF2-40B4-BE49-F238E27FC236}">
                    <a16:creationId xmlns="" xmlns:a16="http://schemas.microsoft.com/office/drawing/2014/main" id="{91200726-72F8-46C4-91DA-24A17B1F2A94}"/>
                  </a:ext>
                </a:extLst>
              </p:cNvPr>
              <p:cNvSpPr>
                <a:spLocks/>
              </p:cNvSpPr>
              <p:nvPr>
                <p:custDataLst>
                  <p:tags r:id="rId14"/>
                </p:custDataLst>
              </p:nvPr>
            </p:nvSpPr>
            <p:spPr bwMode="auto">
              <a:xfrm>
                <a:off x="2542525" y="-1396998"/>
                <a:ext cx="765176" cy="344488"/>
              </a:xfrm>
              <a:custGeom>
                <a:avLst/>
                <a:gdLst>
                  <a:gd name="T0" fmla="*/ 232 w 240"/>
                  <a:gd name="T1" fmla="*/ 108 h 108"/>
                  <a:gd name="T2" fmla="*/ 8 w 240"/>
                  <a:gd name="T3" fmla="*/ 108 h 108"/>
                  <a:gd name="T4" fmla="*/ 0 w 240"/>
                  <a:gd name="T5" fmla="*/ 100 h 108"/>
                  <a:gd name="T6" fmla="*/ 0 w 240"/>
                  <a:gd name="T7" fmla="*/ 4 h 108"/>
                  <a:gd name="T8" fmla="*/ 4 w 240"/>
                  <a:gd name="T9" fmla="*/ 0 h 108"/>
                  <a:gd name="T10" fmla="*/ 8 w 240"/>
                  <a:gd name="T11" fmla="*/ 4 h 108"/>
                  <a:gd name="T12" fmla="*/ 8 w 240"/>
                  <a:gd name="T13" fmla="*/ 100 h 108"/>
                  <a:gd name="T14" fmla="*/ 232 w 240"/>
                  <a:gd name="T15" fmla="*/ 100 h 108"/>
                  <a:gd name="T16" fmla="*/ 232 w 240"/>
                  <a:gd name="T17" fmla="*/ 4 h 108"/>
                  <a:gd name="T18" fmla="*/ 236 w 240"/>
                  <a:gd name="T19" fmla="*/ 0 h 108"/>
                  <a:gd name="T20" fmla="*/ 240 w 240"/>
                  <a:gd name="T21" fmla="*/ 4 h 108"/>
                  <a:gd name="T22" fmla="*/ 240 w 240"/>
                  <a:gd name="T23" fmla="*/ 100 h 108"/>
                  <a:gd name="T24" fmla="*/ 232 w 240"/>
                  <a:gd name="T25"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108">
                    <a:moveTo>
                      <a:pt x="232" y="108"/>
                    </a:moveTo>
                    <a:cubicBezTo>
                      <a:pt x="8" y="108"/>
                      <a:pt x="8" y="108"/>
                      <a:pt x="8" y="108"/>
                    </a:cubicBezTo>
                    <a:cubicBezTo>
                      <a:pt x="4" y="108"/>
                      <a:pt x="0" y="104"/>
                      <a:pt x="0" y="100"/>
                    </a:cubicBezTo>
                    <a:cubicBezTo>
                      <a:pt x="0" y="4"/>
                      <a:pt x="0" y="4"/>
                      <a:pt x="0" y="4"/>
                    </a:cubicBezTo>
                    <a:cubicBezTo>
                      <a:pt x="0" y="2"/>
                      <a:pt x="2" y="0"/>
                      <a:pt x="4" y="0"/>
                    </a:cubicBezTo>
                    <a:cubicBezTo>
                      <a:pt x="6" y="0"/>
                      <a:pt x="8" y="2"/>
                      <a:pt x="8" y="4"/>
                    </a:cubicBezTo>
                    <a:cubicBezTo>
                      <a:pt x="8" y="100"/>
                      <a:pt x="8" y="100"/>
                      <a:pt x="8" y="100"/>
                    </a:cubicBezTo>
                    <a:cubicBezTo>
                      <a:pt x="232" y="100"/>
                      <a:pt x="232" y="100"/>
                      <a:pt x="232" y="100"/>
                    </a:cubicBezTo>
                    <a:cubicBezTo>
                      <a:pt x="232" y="4"/>
                      <a:pt x="232" y="4"/>
                      <a:pt x="232" y="4"/>
                    </a:cubicBezTo>
                    <a:cubicBezTo>
                      <a:pt x="232" y="2"/>
                      <a:pt x="234" y="0"/>
                      <a:pt x="236" y="0"/>
                    </a:cubicBezTo>
                    <a:cubicBezTo>
                      <a:pt x="238" y="0"/>
                      <a:pt x="240" y="2"/>
                      <a:pt x="240" y="4"/>
                    </a:cubicBezTo>
                    <a:cubicBezTo>
                      <a:pt x="240" y="100"/>
                      <a:pt x="240" y="100"/>
                      <a:pt x="240" y="100"/>
                    </a:cubicBezTo>
                    <a:cubicBezTo>
                      <a:pt x="240" y="104"/>
                      <a:pt x="236" y="108"/>
                      <a:pt x="232"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49" name="PA-任意多边形 1206">
                <a:extLst>
                  <a:ext uri="{FF2B5EF4-FFF2-40B4-BE49-F238E27FC236}">
                    <a16:creationId xmlns="" xmlns:a16="http://schemas.microsoft.com/office/drawing/2014/main" id="{9CC911DB-A1D1-4EB7-9734-07ECDDE79766}"/>
                  </a:ext>
                </a:extLst>
              </p:cNvPr>
              <p:cNvSpPr>
                <a:spLocks/>
              </p:cNvSpPr>
              <p:nvPr>
                <p:custDataLst>
                  <p:tags r:id="rId15"/>
                </p:custDataLst>
              </p:nvPr>
            </p:nvSpPr>
            <p:spPr bwMode="auto">
              <a:xfrm>
                <a:off x="2542525" y="-1663698"/>
                <a:ext cx="765176" cy="295275"/>
              </a:xfrm>
              <a:custGeom>
                <a:avLst/>
                <a:gdLst>
                  <a:gd name="T0" fmla="*/ 236 w 240"/>
                  <a:gd name="T1" fmla="*/ 92 h 93"/>
                  <a:gd name="T2" fmla="*/ 232 w 240"/>
                  <a:gd name="T3" fmla="*/ 89 h 93"/>
                  <a:gd name="T4" fmla="*/ 210 w 240"/>
                  <a:gd name="T5" fmla="*/ 8 h 93"/>
                  <a:gd name="T6" fmla="*/ 30 w 240"/>
                  <a:gd name="T7" fmla="*/ 8 h 93"/>
                  <a:gd name="T8" fmla="*/ 8 w 240"/>
                  <a:gd name="T9" fmla="*/ 89 h 93"/>
                  <a:gd name="T10" fmla="*/ 3 w 240"/>
                  <a:gd name="T11" fmla="*/ 92 h 93"/>
                  <a:gd name="T12" fmla="*/ 0 w 240"/>
                  <a:gd name="T13" fmla="*/ 87 h 93"/>
                  <a:gd name="T14" fmla="*/ 23 w 240"/>
                  <a:gd name="T15" fmla="*/ 3 h 93"/>
                  <a:gd name="T16" fmla="*/ 27 w 240"/>
                  <a:gd name="T17" fmla="*/ 0 h 93"/>
                  <a:gd name="T18" fmla="*/ 213 w 240"/>
                  <a:gd name="T19" fmla="*/ 0 h 93"/>
                  <a:gd name="T20" fmla="*/ 217 w 240"/>
                  <a:gd name="T21" fmla="*/ 3 h 93"/>
                  <a:gd name="T22" fmla="*/ 240 w 240"/>
                  <a:gd name="T23" fmla="*/ 87 h 93"/>
                  <a:gd name="T24" fmla="*/ 237 w 240"/>
                  <a:gd name="T25" fmla="*/ 92 h 93"/>
                  <a:gd name="T26" fmla="*/ 236 w 240"/>
                  <a:gd name="T27"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93">
                    <a:moveTo>
                      <a:pt x="236" y="92"/>
                    </a:moveTo>
                    <a:cubicBezTo>
                      <a:pt x="234" y="92"/>
                      <a:pt x="233" y="91"/>
                      <a:pt x="232" y="89"/>
                    </a:cubicBezTo>
                    <a:cubicBezTo>
                      <a:pt x="210" y="8"/>
                      <a:pt x="210" y="8"/>
                      <a:pt x="210" y="8"/>
                    </a:cubicBezTo>
                    <a:cubicBezTo>
                      <a:pt x="30" y="8"/>
                      <a:pt x="30" y="8"/>
                      <a:pt x="30" y="8"/>
                    </a:cubicBezTo>
                    <a:cubicBezTo>
                      <a:pt x="8" y="89"/>
                      <a:pt x="8" y="89"/>
                      <a:pt x="8" y="89"/>
                    </a:cubicBezTo>
                    <a:cubicBezTo>
                      <a:pt x="7" y="92"/>
                      <a:pt x="5" y="93"/>
                      <a:pt x="3" y="92"/>
                    </a:cubicBezTo>
                    <a:cubicBezTo>
                      <a:pt x="1" y="92"/>
                      <a:pt x="0" y="89"/>
                      <a:pt x="0" y="87"/>
                    </a:cubicBezTo>
                    <a:cubicBezTo>
                      <a:pt x="23" y="3"/>
                      <a:pt x="23" y="3"/>
                      <a:pt x="23" y="3"/>
                    </a:cubicBezTo>
                    <a:cubicBezTo>
                      <a:pt x="24" y="1"/>
                      <a:pt x="25" y="0"/>
                      <a:pt x="27" y="0"/>
                    </a:cubicBezTo>
                    <a:cubicBezTo>
                      <a:pt x="213" y="0"/>
                      <a:pt x="213" y="0"/>
                      <a:pt x="213" y="0"/>
                    </a:cubicBezTo>
                    <a:cubicBezTo>
                      <a:pt x="215" y="0"/>
                      <a:pt x="216" y="1"/>
                      <a:pt x="217" y="3"/>
                    </a:cubicBezTo>
                    <a:cubicBezTo>
                      <a:pt x="240" y="87"/>
                      <a:pt x="240" y="87"/>
                      <a:pt x="240" y="87"/>
                    </a:cubicBezTo>
                    <a:cubicBezTo>
                      <a:pt x="240" y="89"/>
                      <a:pt x="239" y="92"/>
                      <a:pt x="237" y="92"/>
                    </a:cubicBezTo>
                    <a:cubicBezTo>
                      <a:pt x="237" y="92"/>
                      <a:pt x="236" y="92"/>
                      <a:pt x="23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50" name="PA-任意多边形 1207">
                <a:extLst>
                  <a:ext uri="{FF2B5EF4-FFF2-40B4-BE49-F238E27FC236}">
                    <a16:creationId xmlns="" xmlns:a16="http://schemas.microsoft.com/office/drawing/2014/main" id="{B13D861D-9C45-4275-8849-A02C54BCA3AB}"/>
                  </a:ext>
                </a:extLst>
              </p:cNvPr>
              <p:cNvSpPr>
                <a:spLocks/>
              </p:cNvSpPr>
              <p:nvPr>
                <p:custDataLst>
                  <p:tags r:id="rId16"/>
                </p:custDataLst>
              </p:nvPr>
            </p:nvSpPr>
            <p:spPr bwMode="auto">
              <a:xfrm>
                <a:off x="2542525" y="-1396998"/>
                <a:ext cx="765176" cy="153988"/>
              </a:xfrm>
              <a:custGeom>
                <a:avLst/>
                <a:gdLst>
                  <a:gd name="T0" fmla="*/ 120 w 240"/>
                  <a:gd name="T1" fmla="*/ 48 h 48"/>
                  <a:gd name="T2" fmla="*/ 76 w 240"/>
                  <a:gd name="T3" fmla="*/ 8 h 48"/>
                  <a:gd name="T4" fmla="*/ 4 w 240"/>
                  <a:gd name="T5" fmla="*/ 8 h 48"/>
                  <a:gd name="T6" fmla="*/ 0 w 240"/>
                  <a:gd name="T7" fmla="*/ 4 h 48"/>
                  <a:gd name="T8" fmla="*/ 4 w 240"/>
                  <a:gd name="T9" fmla="*/ 0 h 48"/>
                  <a:gd name="T10" fmla="*/ 80 w 240"/>
                  <a:gd name="T11" fmla="*/ 0 h 48"/>
                  <a:gd name="T12" fmla="*/ 84 w 240"/>
                  <a:gd name="T13" fmla="*/ 4 h 48"/>
                  <a:gd name="T14" fmla="*/ 120 w 240"/>
                  <a:gd name="T15" fmla="*/ 40 h 48"/>
                  <a:gd name="T16" fmla="*/ 156 w 240"/>
                  <a:gd name="T17" fmla="*/ 4 h 48"/>
                  <a:gd name="T18" fmla="*/ 160 w 240"/>
                  <a:gd name="T19" fmla="*/ 0 h 48"/>
                  <a:gd name="T20" fmla="*/ 236 w 240"/>
                  <a:gd name="T21" fmla="*/ 0 h 48"/>
                  <a:gd name="T22" fmla="*/ 240 w 240"/>
                  <a:gd name="T23" fmla="*/ 4 h 48"/>
                  <a:gd name="T24" fmla="*/ 236 w 240"/>
                  <a:gd name="T25" fmla="*/ 8 h 48"/>
                  <a:gd name="T26" fmla="*/ 164 w 240"/>
                  <a:gd name="T27" fmla="*/ 8 h 48"/>
                  <a:gd name="T28" fmla="*/ 120 w 240"/>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48">
                    <a:moveTo>
                      <a:pt x="120" y="48"/>
                    </a:moveTo>
                    <a:cubicBezTo>
                      <a:pt x="97" y="48"/>
                      <a:pt x="78" y="30"/>
                      <a:pt x="76" y="8"/>
                    </a:cubicBezTo>
                    <a:cubicBezTo>
                      <a:pt x="4" y="8"/>
                      <a:pt x="4" y="8"/>
                      <a:pt x="4" y="8"/>
                    </a:cubicBezTo>
                    <a:cubicBezTo>
                      <a:pt x="2" y="8"/>
                      <a:pt x="0" y="6"/>
                      <a:pt x="0" y="4"/>
                    </a:cubicBezTo>
                    <a:cubicBezTo>
                      <a:pt x="0" y="2"/>
                      <a:pt x="2" y="0"/>
                      <a:pt x="4" y="0"/>
                    </a:cubicBezTo>
                    <a:cubicBezTo>
                      <a:pt x="80" y="0"/>
                      <a:pt x="80" y="0"/>
                      <a:pt x="80" y="0"/>
                    </a:cubicBezTo>
                    <a:cubicBezTo>
                      <a:pt x="82" y="0"/>
                      <a:pt x="84" y="2"/>
                      <a:pt x="84" y="4"/>
                    </a:cubicBezTo>
                    <a:cubicBezTo>
                      <a:pt x="84" y="24"/>
                      <a:pt x="100" y="40"/>
                      <a:pt x="120" y="40"/>
                    </a:cubicBezTo>
                    <a:cubicBezTo>
                      <a:pt x="140" y="40"/>
                      <a:pt x="156" y="24"/>
                      <a:pt x="156" y="4"/>
                    </a:cubicBezTo>
                    <a:cubicBezTo>
                      <a:pt x="156" y="2"/>
                      <a:pt x="158" y="0"/>
                      <a:pt x="160" y="0"/>
                    </a:cubicBezTo>
                    <a:cubicBezTo>
                      <a:pt x="236" y="0"/>
                      <a:pt x="236" y="0"/>
                      <a:pt x="236" y="0"/>
                    </a:cubicBezTo>
                    <a:cubicBezTo>
                      <a:pt x="238" y="0"/>
                      <a:pt x="240" y="2"/>
                      <a:pt x="240" y="4"/>
                    </a:cubicBezTo>
                    <a:cubicBezTo>
                      <a:pt x="240" y="6"/>
                      <a:pt x="238" y="8"/>
                      <a:pt x="236" y="8"/>
                    </a:cubicBezTo>
                    <a:cubicBezTo>
                      <a:pt x="164" y="8"/>
                      <a:pt x="164" y="8"/>
                      <a:pt x="164" y="8"/>
                    </a:cubicBezTo>
                    <a:cubicBezTo>
                      <a:pt x="162" y="30"/>
                      <a:pt x="143" y="48"/>
                      <a:pt x="12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grpSp>
        <p:grpSp>
          <p:nvGrpSpPr>
            <p:cNvPr id="151" name="Group 828">
              <a:extLst>
                <a:ext uri="{FF2B5EF4-FFF2-40B4-BE49-F238E27FC236}">
                  <a16:creationId xmlns="" xmlns:a16="http://schemas.microsoft.com/office/drawing/2014/main" id="{D93A3A58-62FB-4FA1-99E0-2BB70C55C304}"/>
                </a:ext>
              </a:extLst>
            </p:cNvPr>
            <p:cNvGrpSpPr/>
            <p:nvPr/>
          </p:nvGrpSpPr>
          <p:grpSpPr>
            <a:xfrm>
              <a:off x="2045704" y="2348298"/>
              <a:ext cx="412922" cy="370944"/>
              <a:chOff x="-261003" y="1096966"/>
              <a:chExt cx="765176" cy="687388"/>
            </a:xfrm>
            <a:solidFill>
              <a:schemeClr val="bg1"/>
            </a:solidFill>
          </p:grpSpPr>
          <p:sp>
            <p:nvSpPr>
              <p:cNvPr id="152" name="PA-任意多边形 1237">
                <a:extLst>
                  <a:ext uri="{FF2B5EF4-FFF2-40B4-BE49-F238E27FC236}">
                    <a16:creationId xmlns="" xmlns:a16="http://schemas.microsoft.com/office/drawing/2014/main" id="{CDD609BF-8FA0-4BC6-B307-E9A174A6697F}"/>
                  </a:ext>
                </a:extLst>
              </p:cNvPr>
              <p:cNvSpPr>
                <a:spLocks noEditPoints="1"/>
              </p:cNvSpPr>
              <p:nvPr>
                <p:custDataLst>
                  <p:tags r:id="rId9"/>
                </p:custDataLst>
              </p:nvPr>
            </p:nvSpPr>
            <p:spPr bwMode="auto">
              <a:xfrm>
                <a:off x="-261003" y="1223966"/>
                <a:ext cx="765176" cy="560388"/>
              </a:xfrm>
              <a:custGeom>
                <a:avLst/>
                <a:gdLst>
                  <a:gd name="T0" fmla="*/ 228 w 240"/>
                  <a:gd name="T1" fmla="*/ 176 h 176"/>
                  <a:gd name="T2" fmla="*/ 12 w 240"/>
                  <a:gd name="T3" fmla="*/ 176 h 176"/>
                  <a:gd name="T4" fmla="*/ 0 w 240"/>
                  <a:gd name="T5" fmla="*/ 164 h 176"/>
                  <a:gd name="T6" fmla="*/ 0 w 240"/>
                  <a:gd name="T7" fmla="*/ 12 h 176"/>
                  <a:gd name="T8" fmla="*/ 12 w 240"/>
                  <a:gd name="T9" fmla="*/ 0 h 176"/>
                  <a:gd name="T10" fmla="*/ 228 w 240"/>
                  <a:gd name="T11" fmla="*/ 0 h 176"/>
                  <a:gd name="T12" fmla="*/ 240 w 240"/>
                  <a:gd name="T13" fmla="*/ 12 h 176"/>
                  <a:gd name="T14" fmla="*/ 240 w 240"/>
                  <a:gd name="T15" fmla="*/ 164 h 176"/>
                  <a:gd name="T16" fmla="*/ 228 w 240"/>
                  <a:gd name="T17" fmla="*/ 176 h 176"/>
                  <a:gd name="T18" fmla="*/ 12 w 240"/>
                  <a:gd name="T19" fmla="*/ 8 h 176"/>
                  <a:gd name="T20" fmla="*/ 8 w 240"/>
                  <a:gd name="T21" fmla="*/ 12 h 176"/>
                  <a:gd name="T22" fmla="*/ 8 w 240"/>
                  <a:gd name="T23" fmla="*/ 164 h 176"/>
                  <a:gd name="T24" fmla="*/ 12 w 240"/>
                  <a:gd name="T25" fmla="*/ 168 h 176"/>
                  <a:gd name="T26" fmla="*/ 228 w 240"/>
                  <a:gd name="T27" fmla="*/ 168 h 176"/>
                  <a:gd name="T28" fmla="*/ 232 w 240"/>
                  <a:gd name="T29" fmla="*/ 164 h 176"/>
                  <a:gd name="T30" fmla="*/ 232 w 240"/>
                  <a:gd name="T31" fmla="*/ 12 h 176"/>
                  <a:gd name="T32" fmla="*/ 228 w 240"/>
                  <a:gd name="T33" fmla="*/ 8 h 176"/>
                  <a:gd name="T34" fmla="*/ 12 w 240"/>
                  <a:gd name="T35"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176">
                    <a:moveTo>
                      <a:pt x="228" y="176"/>
                    </a:moveTo>
                    <a:cubicBezTo>
                      <a:pt x="12" y="176"/>
                      <a:pt x="12" y="176"/>
                      <a:pt x="12" y="176"/>
                    </a:cubicBezTo>
                    <a:cubicBezTo>
                      <a:pt x="5" y="176"/>
                      <a:pt x="0" y="171"/>
                      <a:pt x="0" y="164"/>
                    </a:cubicBezTo>
                    <a:cubicBezTo>
                      <a:pt x="0" y="12"/>
                      <a:pt x="0" y="12"/>
                      <a:pt x="0" y="12"/>
                    </a:cubicBezTo>
                    <a:cubicBezTo>
                      <a:pt x="0" y="5"/>
                      <a:pt x="5" y="0"/>
                      <a:pt x="12" y="0"/>
                    </a:cubicBezTo>
                    <a:cubicBezTo>
                      <a:pt x="228" y="0"/>
                      <a:pt x="228" y="0"/>
                      <a:pt x="228" y="0"/>
                    </a:cubicBezTo>
                    <a:cubicBezTo>
                      <a:pt x="235" y="0"/>
                      <a:pt x="240" y="5"/>
                      <a:pt x="240" y="12"/>
                    </a:cubicBezTo>
                    <a:cubicBezTo>
                      <a:pt x="240" y="164"/>
                      <a:pt x="240" y="164"/>
                      <a:pt x="240" y="164"/>
                    </a:cubicBezTo>
                    <a:cubicBezTo>
                      <a:pt x="240" y="171"/>
                      <a:pt x="235" y="176"/>
                      <a:pt x="228" y="176"/>
                    </a:cubicBezTo>
                    <a:close/>
                    <a:moveTo>
                      <a:pt x="12" y="8"/>
                    </a:moveTo>
                    <a:cubicBezTo>
                      <a:pt x="10" y="8"/>
                      <a:pt x="8" y="10"/>
                      <a:pt x="8" y="12"/>
                    </a:cubicBezTo>
                    <a:cubicBezTo>
                      <a:pt x="8" y="164"/>
                      <a:pt x="8" y="164"/>
                      <a:pt x="8" y="164"/>
                    </a:cubicBezTo>
                    <a:cubicBezTo>
                      <a:pt x="8" y="166"/>
                      <a:pt x="10" y="168"/>
                      <a:pt x="12" y="168"/>
                    </a:cubicBezTo>
                    <a:cubicBezTo>
                      <a:pt x="228" y="168"/>
                      <a:pt x="228" y="168"/>
                      <a:pt x="228" y="168"/>
                    </a:cubicBezTo>
                    <a:cubicBezTo>
                      <a:pt x="230" y="168"/>
                      <a:pt x="232" y="166"/>
                      <a:pt x="232" y="164"/>
                    </a:cubicBezTo>
                    <a:cubicBezTo>
                      <a:pt x="232" y="12"/>
                      <a:pt x="232" y="12"/>
                      <a:pt x="232" y="12"/>
                    </a:cubicBezTo>
                    <a:cubicBezTo>
                      <a:pt x="232" y="10"/>
                      <a:pt x="230" y="8"/>
                      <a:pt x="228" y="8"/>
                    </a:cubicBez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53" name="PA-任意多边形 1238">
                <a:extLst>
                  <a:ext uri="{FF2B5EF4-FFF2-40B4-BE49-F238E27FC236}">
                    <a16:creationId xmlns="" xmlns:a16="http://schemas.microsoft.com/office/drawing/2014/main" id="{73CD87A2-76FD-4C3C-832F-770E50D34F48}"/>
                  </a:ext>
                </a:extLst>
              </p:cNvPr>
              <p:cNvSpPr>
                <a:spLocks/>
              </p:cNvSpPr>
              <p:nvPr>
                <p:custDataLst>
                  <p:tags r:id="rId10"/>
                </p:custDataLst>
              </p:nvPr>
            </p:nvSpPr>
            <p:spPr bwMode="auto">
              <a:xfrm>
                <a:off x="-261003" y="1428754"/>
                <a:ext cx="344488" cy="25400"/>
              </a:xfrm>
              <a:custGeom>
                <a:avLst/>
                <a:gdLst>
                  <a:gd name="T0" fmla="*/ 104 w 108"/>
                  <a:gd name="T1" fmla="*/ 8 h 8"/>
                  <a:gd name="T2" fmla="*/ 4 w 108"/>
                  <a:gd name="T3" fmla="*/ 8 h 8"/>
                  <a:gd name="T4" fmla="*/ 0 w 108"/>
                  <a:gd name="T5" fmla="*/ 4 h 8"/>
                  <a:gd name="T6" fmla="*/ 4 w 108"/>
                  <a:gd name="T7" fmla="*/ 0 h 8"/>
                  <a:gd name="T8" fmla="*/ 104 w 108"/>
                  <a:gd name="T9" fmla="*/ 0 h 8"/>
                  <a:gd name="T10" fmla="*/ 108 w 108"/>
                  <a:gd name="T11" fmla="*/ 4 h 8"/>
                  <a:gd name="T12" fmla="*/ 104 w 10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8" h="8">
                    <a:moveTo>
                      <a:pt x="104" y="8"/>
                    </a:moveTo>
                    <a:cubicBezTo>
                      <a:pt x="4" y="8"/>
                      <a:pt x="4" y="8"/>
                      <a:pt x="4" y="8"/>
                    </a:cubicBezTo>
                    <a:cubicBezTo>
                      <a:pt x="2" y="8"/>
                      <a:pt x="0" y="6"/>
                      <a:pt x="0" y="4"/>
                    </a:cubicBezTo>
                    <a:cubicBezTo>
                      <a:pt x="0" y="2"/>
                      <a:pt x="2" y="0"/>
                      <a:pt x="4" y="0"/>
                    </a:cubicBezTo>
                    <a:cubicBezTo>
                      <a:pt x="104" y="0"/>
                      <a:pt x="104" y="0"/>
                      <a:pt x="104" y="0"/>
                    </a:cubicBezTo>
                    <a:cubicBezTo>
                      <a:pt x="106" y="0"/>
                      <a:pt x="108" y="2"/>
                      <a:pt x="108" y="4"/>
                    </a:cubicBezTo>
                    <a:cubicBezTo>
                      <a:pt x="108" y="6"/>
                      <a:pt x="106" y="8"/>
                      <a:pt x="10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54" name="PA-任意多边形 1239">
                <a:extLst>
                  <a:ext uri="{FF2B5EF4-FFF2-40B4-BE49-F238E27FC236}">
                    <a16:creationId xmlns="" xmlns:a16="http://schemas.microsoft.com/office/drawing/2014/main" id="{F7C96344-35C3-4639-B6BC-D706FEC87B0A}"/>
                  </a:ext>
                </a:extLst>
              </p:cNvPr>
              <p:cNvSpPr>
                <a:spLocks/>
              </p:cNvSpPr>
              <p:nvPr>
                <p:custDataLst>
                  <p:tags r:id="rId11"/>
                </p:custDataLst>
              </p:nvPr>
            </p:nvSpPr>
            <p:spPr bwMode="auto">
              <a:xfrm>
                <a:off x="159685" y="1428754"/>
                <a:ext cx="344488" cy="25400"/>
              </a:xfrm>
              <a:custGeom>
                <a:avLst/>
                <a:gdLst>
                  <a:gd name="T0" fmla="*/ 104 w 108"/>
                  <a:gd name="T1" fmla="*/ 8 h 8"/>
                  <a:gd name="T2" fmla="*/ 4 w 108"/>
                  <a:gd name="T3" fmla="*/ 8 h 8"/>
                  <a:gd name="T4" fmla="*/ 0 w 108"/>
                  <a:gd name="T5" fmla="*/ 4 h 8"/>
                  <a:gd name="T6" fmla="*/ 4 w 108"/>
                  <a:gd name="T7" fmla="*/ 0 h 8"/>
                  <a:gd name="T8" fmla="*/ 104 w 108"/>
                  <a:gd name="T9" fmla="*/ 0 h 8"/>
                  <a:gd name="T10" fmla="*/ 108 w 108"/>
                  <a:gd name="T11" fmla="*/ 4 h 8"/>
                  <a:gd name="T12" fmla="*/ 104 w 10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8" h="8">
                    <a:moveTo>
                      <a:pt x="104" y="8"/>
                    </a:moveTo>
                    <a:cubicBezTo>
                      <a:pt x="4" y="8"/>
                      <a:pt x="4" y="8"/>
                      <a:pt x="4" y="8"/>
                    </a:cubicBezTo>
                    <a:cubicBezTo>
                      <a:pt x="2" y="8"/>
                      <a:pt x="0" y="6"/>
                      <a:pt x="0" y="4"/>
                    </a:cubicBezTo>
                    <a:cubicBezTo>
                      <a:pt x="0" y="2"/>
                      <a:pt x="2" y="0"/>
                      <a:pt x="4" y="0"/>
                    </a:cubicBezTo>
                    <a:cubicBezTo>
                      <a:pt x="104" y="0"/>
                      <a:pt x="104" y="0"/>
                      <a:pt x="104" y="0"/>
                    </a:cubicBezTo>
                    <a:cubicBezTo>
                      <a:pt x="106" y="0"/>
                      <a:pt x="108" y="2"/>
                      <a:pt x="108" y="4"/>
                    </a:cubicBezTo>
                    <a:cubicBezTo>
                      <a:pt x="108" y="6"/>
                      <a:pt x="106" y="8"/>
                      <a:pt x="10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55" name="PA-任意多边形 1240">
                <a:extLst>
                  <a:ext uri="{FF2B5EF4-FFF2-40B4-BE49-F238E27FC236}">
                    <a16:creationId xmlns="" xmlns:a16="http://schemas.microsoft.com/office/drawing/2014/main" id="{33BB2E64-F981-464A-9B0B-0C3778456520}"/>
                  </a:ext>
                </a:extLst>
              </p:cNvPr>
              <p:cNvSpPr>
                <a:spLocks/>
              </p:cNvSpPr>
              <p:nvPr>
                <p:custDataLst>
                  <p:tags r:id="rId12"/>
                </p:custDataLst>
              </p:nvPr>
            </p:nvSpPr>
            <p:spPr bwMode="auto">
              <a:xfrm>
                <a:off x="-18115" y="1096966"/>
                <a:ext cx="279400" cy="152400"/>
              </a:xfrm>
              <a:custGeom>
                <a:avLst/>
                <a:gdLst>
                  <a:gd name="T0" fmla="*/ 84 w 88"/>
                  <a:gd name="T1" fmla="*/ 48 h 48"/>
                  <a:gd name="T2" fmla="*/ 80 w 88"/>
                  <a:gd name="T3" fmla="*/ 44 h 48"/>
                  <a:gd name="T4" fmla="*/ 80 w 88"/>
                  <a:gd name="T5" fmla="*/ 20 h 48"/>
                  <a:gd name="T6" fmla="*/ 68 w 88"/>
                  <a:gd name="T7" fmla="*/ 8 h 48"/>
                  <a:gd name="T8" fmla="*/ 20 w 88"/>
                  <a:gd name="T9" fmla="*/ 8 h 48"/>
                  <a:gd name="T10" fmla="*/ 8 w 88"/>
                  <a:gd name="T11" fmla="*/ 20 h 48"/>
                  <a:gd name="T12" fmla="*/ 8 w 88"/>
                  <a:gd name="T13" fmla="*/ 44 h 48"/>
                  <a:gd name="T14" fmla="*/ 4 w 88"/>
                  <a:gd name="T15" fmla="*/ 48 h 48"/>
                  <a:gd name="T16" fmla="*/ 0 w 88"/>
                  <a:gd name="T17" fmla="*/ 44 h 48"/>
                  <a:gd name="T18" fmla="*/ 0 w 88"/>
                  <a:gd name="T19" fmla="*/ 20 h 48"/>
                  <a:gd name="T20" fmla="*/ 20 w 88"/>
                  <a:gd name="T21" fmla="*/ 0 h 48"/>
                  <a:gd name="T22" fmla="*/ 68 w 88"/>
                  <a:gd name="T23" fmla="*/ 0 h 48"/>
                  <a:gd name="T24" fmla="*/ 88 w 88"/>
                  <a:gd name="T25" fmla="*/ 20 h 48"/>
                  <a:gd name="T26" fmla="*/ 88 w 88"/>
                  <a:gd name="T27" fmla="*/ 44 h 48"/>
                  <a:gd name="T28" fmla="*/ 84 w 88"/>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48">
                    <a:moveTo>
                      <a:pt x="84" y="48"/>
                    </a:moveTo>
                    <a:cubicBezTo>
                      <a:pt x="82" y="48"/>
                      <a:pt x="80" y="46"/>
                      <a:pt x="80" y="44"/>
                    </a:cubicBezTo>
                    <a:cubicBezTo>
                      <a:pt x="80" y="20"/>
                      <a:pt x="80" y="20"/>
                      <a:pt x="80" y="20"/>
                    </a:cubicBezTo>
                    <a:cubicBezTo>
                      <a:pt x="80" y="13"/>
                      <a:pt x="75" y="8"/>
                      <a:pt x="68" y="8"/>
                    </a:cubicBezTo>
                    <a:cubicBezTo>
                      <a:pt x="20" y="8"/>
                      <a:pt x="20" y="8"/>
                      <a:pt x="20" y="8"/>
                    </a:cubicBezTo>
                    <a:cubicBezTo>
                      <a:pt x="13" y="8"/>
                      <a:pt x="8" y="13"/>
                      <a:pt x="8" y="20"/>
                    </a:cubicBezTo>
                    <a:cubicBezTo>
                      <a:pt x="8" y="44"/>
                      <a:pt x="8" y="44"/>
                      <a:pt x="8" y="44"/>
                    </a:cubicBezTo>
                    <a:cubicBezTo>
                      <a:pt x="8" y="46"/>
                      <a:pt x="6" y="48"/>
                      <a:pt x="4" y="48"/>
                    </a:cubicBezTo>
                    <a:cubicBezTo>
                      <a:pt x="2" y="48"/>
                      <a:pt x="0" y="46"/>
                      <a:pt x="0" y="44"/>
                    </a:cubicBezTo>
                    <a:cubicBezTo>
                      <a:pt x="0" y="20"/>
                      <a:pt x="0" y="20"/>
                      <a:pt x="0" y="20"/>
                    </a:cubicBezTo>
                    <a:cubicBezTo>
                      <a:pt x="0" y="9"/>
                      <a:pt x="9" y="0"/>
                      <a:pt x="20" y="0"/>
                    </a:cubicBezTo>
                    <a:cubicBezTo>
                      <a:pt x="68" y="0"/>
                      <a:pt x="68" y="0"/>
                      <a:pt x="68" y="0"/>
                    </a:cubicBezTo>
                    <a:cubicBezTo>
                      <a:pt x="79" y="0"/>
                      <a:pt x="88" y="9"/>
                      <a:pt x="88" y="20"/>
                    </a:cubicBezTo>
                    <a:cubicBezTo>
                      <a:pt x="88" y="44"/>
                      <a:pt x="88" y="44"/>
                      <a:pt x="88" y="44"/>
                    </a:cubicBezTo>
                    <a:cubicBezTo>
                      <a:pt x="88" y="46"/>
                      <a:pt x="86" y="48"/>
                      <a:pt x="8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sp>
            <p:nvSpPr>
              <p:cNvPr id="156" name="PA-任意多边形 1241">
                <a:extLst>
                  <a:ext uri="{FF2B5EF4-FFF2-40B4-BE49-F238E27FC236}">
                    <a16:creationId xmlns="" xmlns:a16="http://schemas.microsoft.com/office/drawing/2014/main" id="{543D5198-3FCB-4AA7-94D9-10BB7395668C}"/>
                  </a:ext>
                </a:extLst>
              </p:cNvPr>
              <p:cNvSpPr>
                <a:spLocks noEditPoints="1"/>
              </p:cNvSpPr>
              <p:nvPr>
                <p:custDataLst>
                  <p:tags r:id="rId13"/>
                </p:custDataLst>
              </p:nvPr>
            </p:nvSpPr>
            <p:spPr bwMode="auto">
              <a:xfrm>
                <a:off x="58085" y="1352554"/>
                <a:ext cx="127000" cy="203200"/>
              </a:xfrm>
              <a:custGeom>
                <a:avLst/>
                <a:gdLst>
                  <a:gd name="T0" fmla="*/ 20 w 40"/>
                  <a:gd name="T1" fmla="*/ 64 h 64"/>
                  <a:gd name="T2" fmla="*/ 6 w 40"/>
                  <a:gd name="T3" fmla="*/ 58 h 64"/>
                  <a:gd name="T4" fmla="*/ 0 w 40"/>
                  <a:gd name="T5" fmla="*/ 44 h 64"/>
                  <a:gd name="T6" fmla="*/ 0 w 40"/>
                  <a:gd name="T7" fmla="*/ 20 h 64"/>
                  <a:gd name="T8" fmla="*/ 20 w 40"/>
                  <a:gd name="T9" fmla="*/ 0 h 64"/>
                  <a:gd name="T10" fmla="*/ 34 w 40"/>
                  <a:gd name="T11" fmla="*/ 6 h 64"/>
                  <a:gd name="T12" fmla="*/ 40 w 40"/>
                  <a:gd name="T13" fmla="*/ 20 h 64"/>
                  <a:gd name="T14" fmla="*/ 40 w 40"/>
                  <a:gd name="T15" fmla="*/ 44 h 64"/>
                  <a:gd name="T16" fmla="*/ 20 w 40"/>
                  <a:gd name="T17" fmla="*/ 64 h 64"/>
                  <a:gd name="T18" fmla="*/ 20 w 40"/>
                  <a:gd name="T19" fmla="*/ 8 h 64"/>
                  <a:gd name="T20" fmla="*/ 8 w 40"/>
                  <a:gd name="T21" fmla="*/ 20 h 64"/>
                  <a:gd name="T22" fmla="*/ 8 w 40"/>
                  <a:gd name="T23" fmla="*/ 44 h 64"/>
                  <a:gd name="T24" fmla="*/ 12 w 40"/>
                  <a:gd name="T25" fmla="*/ 52 h 64"/>
                  <a:gd name="T26" fmla="*/ 20 w 40"/>
                  <a:gd name="T27" fmla="*/ 56 h 64"/>
                  <a:gd name="T28" fmla="*/ 32 w 40"/>
                  <a:gd name="T29" fmla="*/ 44 h 64"/>
                  <a:gd name="T30" fmla="*/ 32 w 40"/>
                  <a:gd name="T31" fmla="*/ 20 h 64"/>
                  <a:gd name="T32" fmla="*/ 28 w 40"/>
                  <a:gd name="T33" fmla="*/ 12 h 64"/>
                  <a:gd name="T34" fmla="*/ 20 w 40"/>
                  <a:gd name="T3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4">
                    <a:moveTo>
                      <a:pt x="20" y="64"/>
                    </a:moveTo>
                    <a:cubicBezTo>
                      <a:pt x="15" y="64"/>
                      <a:pt x="10" y="62"/>
                      <a:pt x="6" y="58"/>
                    </a:cubicBezTo>
                    <a:cubicBezTo>
                      <a:pt x="2" y="54"/>
                      <a:pt x="0" y="49"/>
                      <a:pt x="0" y="44"/>
                    </a:cubicBezTo>
                    <a:cubicBezTo>
                      <a:pt x="0" y="20"/>
                      <a:pt x="0" y="20"/>
                      <a:pt x="0" y="20"/>
                    </a:cubicBezTo>
                    <a:cubicBezTo>
                      <a:pt x="0" y="9"/>
                      <a:pt x="9" y="0"/>
                      <a:pt x="20" y="0"/>
                    </a:cubicBezTo>
                    <a:cubicBezTo>
                      <a:pt x="25" y="0"/>
                      <a:pt x="30" y="2"/>
                      <a:pt x="34" y="6"/>
                    </a:cubicBezTo>
                    <a:cubicBezTo>
                      <a:pt x="38" y="10"/>
                      <a:pt x="40" y="15"/>
                      <a:pt x="40" y="20"/>
                    </a:cubicBezTo>
                    <a:cubicBezTo>
                      <a:pt x="40" y="44"/>
                      <a:pt x="40" y="44"/>
                      <a:pt x="40" y="44"/>
                    </a:cubicBezTo>
                    <a:cubicBezTo>
                      <a:pt x="40" y="55"/>
                      <a:pt x="31" y="64"/>
                      <a:pt x="20" y="64"/>
                    </a:cubicBezTo>
                    <a:close/>
                    <a:moveTo>
                      <a:pt x="20" y="8"/>
                    </a:moveTo>
                    <a:cubicBezTo>
                      <a:pt x="13" y="8"/>
                      <a:pt x="8" y="13"/>
                      <a:pt x="8" y="20"/>
                    </a:cubicBezTo>
                    <a:cubicBezTo>
                      <a:pt x="8" y="44"/>
                      <a:pt x="8" y="44"/>
                      <a:pt x="8" y="44"/>
                    </a:cubicBezTo>
                    <a:cubicBezTo>
                      <a:pt x="8" y="47"/>
                      <a:pt x="9" y="50"/>
                      <a:pt x="12" y="52"/>
                    </a:cubicBezTo>
                    <a:cubicBezTo>
                      <a:pt x="14" y="55"/>
                      <a:pt x="17" y="56"/>
                      <a:pt x="20" y="56"/>
                    </a:cubicBezTo>
                    <a:cubicBezTo>
                      <a:pt x="27" y="56"/>
                      <a:pt x="32" y="51"/>
                      <a:pt x="32" y="44"/>
                    </a:cubicBezTo>
                    <a:cubicBezTo>
                      <a:pt x="32" y="20"/>
                      <a:pt x="32" y="20"/>
                      <a:pt x="32" y="20"/>
                    </a:cubicBezTo>
                    <a:cubicBezTo>
                      <a:pt x="32" y="17"/>
                      <a:pt x="31" y="14"/>
                      <a:pt x="28" y="12"/>
                    </a:cubicBezTo>
                    <a:cubicBezTo>
                      <a:pt x="26" y="9"/>
                      <a:pt x="23"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gradFill>
                    <a:gsLst>
                      <a:gs pos="26000">
                        <a:schemeClr val="bg1"/>
                      </a:gs>
                      <a:gs pos="52000">
                        <a:srgbClr val="BDF2FF"/>
                      </a:gs>
                      <a:gs pos="100000">
                        <a:srgbClr val="BDF2FF">
                          <a:alpha val="0"/>
                        </a:srgbClr>
                      </a:gs>
                    </a:gsLst>
                    <a:lin ang="5400000" scaled="1"/>
                  </a:gradFill>
                  <a:effectLst/>
                  <a:uLnTx/>
                  <a:uFillTx/>
                  <a:latin typeface="DIN"/>
                  <a:ea typeface="思源黑体 CN Regular"/>
                  <a:cs typeface="+mn-cs"/>
                </a:endParaRPr>
              </a:p>
            </p:txBody>
          </p:sp>
        </p:grpSp>
      </p:grpSp>
      <p:grpSp>
        <p:nvGrpSpPr>
          <p:cNvPr id="159" name="组合 158">
            <a:extLst>
              <a:ext uri="{FF2B5EF4-FFF2-40B4-BE49-F238E27FC236}">
                <a16:creationId xmlns="" xmlns:a16="http://schemas.microsoft.com/office/drawing/2014/main" id="{5D7EAFBC-F028-4BF4-A951-747F27E16D28}"/>
              </a:ext>
            </a:extLst>
          </p:cNvPr>
          <p:cNvGrpSpPr/>
          <p:nvPr/>
        </p:nvGrpSpPr>
        <p:grpSpPr>
          <a:xfrm>
            <a:off x="-2189654" y="546370"/>
            <a:ext cx="3081523" cy="572355"/>
            <a:chOff x="-1862425" y="-51819"/>
            <a:chExt cx="3081523" cy="572355"/>
          </a:xfrm>
        </p:grpSpPr>
        <p:sp>
          <p:nvSpPr>
            <p:cNvPr id="160" name="PA-平行四边形 91">
              <a:extLst>
                <a:ext uri="{FF2B5EF4-FFF2-40B4-BE49-F238E27FC236}">
                  <a16:creationId xmlns="" xmlns:a16="http://schemas.microsoft.com/office/drawing/2014/main" id="{FECCBBEB-4653-4119-8CB9-BECC7C7713A7}"/>
                </a:ext>
              </a:extLst>
            </p:cNvPr>
            <p:cNvSpPr/>
            <p:nvPr>
              <p:custDataLst>
                <p:tags r:id="rId6"/>
              </p:custDataLst>
            </p:nvPr>
          </p:nvSpPr>
          <p:spPr>
            <a:xfrm>
              <a:off x="-1667456" y="-51819"/>
              <a:ext cx="2886554" cy="378273"/>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PA-平行四边形 89">
              <a:extLst>
                <a:ext uri="{FF2B5EF4-FFF2-40B4-BE49-F238E27FC236}">
                  <a16:creationId xmlns="" xmlns:a16="http://schemas.microsoft.com/office/drawing/2014/main" id="{B1FD686E-359E-42C5-BE4D-39713C5015E2}"/>
                </a:ext>
              </a:extLst>
            </p:cNvPr>
            <p:cNvSpPr/>
            <p:nvPr>
              <p:custDataLst>
                <p:tags r:id="rId7"/>
              </p:custDataLst>
            </p:nvPr>
          </p:nvSpPr>
          <p:spPr>
            <a:xfrm>
              <a:off x="-1862425" y="142263"/>
              <a:ext cx="2886554" cy="378273"/>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775619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PA-组合 195">
            <a:extLst>
              <a:ext uri="{FF2B5EF4-FFF2-40B4-BE49-F238E27FC236}">
                <a16:creationId xmlns="" xmlns:a16="http://schemas.microsoft.com/office/drawing/2014/main" id="{5CCC895A-69BD-4C27-9B0E-6B2777F03752}"/>
              </a:ext>
            </a:extLst>
          </p:cNvPr>
          <p:cNvGrpSpPr/>
          <p:nvPr>
            <p:custDataLst>
              <p:tags r:id="rId1"/>
            </p:custDataLst>
          </p:nvPr>
        </p:nvGrpSpPr>
        <p:grpSpPr>
          <a:xfrm rot="7781543">
            <a:off x="-2770382" y="-3080678"/>
            <a:ext cx="19177252" cy="14029004"/>
            <a:chOff x="182880" y="-2758440"/>
            <a:chExt cx="16206673" cy="11855895"/>
          </a:xfrm>
        </p:grpSpPr>
        <p:sp>
          <p:nvSpPr>
            <p:cNvPr id="214" name="PA-弧形 196">
              <a:extLst>
                <a:ext uri="{FF2B5EF4-FFF2-40B4-BE49-F238E27FC236}">
                  <a16:creationId xmlns="" xmlns:a16="http://schemas.microsoft.com/office/drawing/2014/main" id="{26224215-96C3-4E70-AA37-D6FF8ACE4DFE}"/>
                </a:ext>
              </a:extLst>
            </p:cNvPr>
            <p:cNvSpPr/>
            <p:nvPr>
              <p:custDataLst>
                <p:tags r:id="rId102"/>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5" name="PA-弧形 197">
              <a:extLst>
                <a:ext uri="{FF2B5EF4-FFF2-40B4-BE49-F238E27FC236}">
                  <a16:creationId xmlns="" xmlns:a16="http://schemas.microsoft.com/office/drawing/2014/main" id="{664064C5-A25F-4876-AC92-0AEB002762BD}"/>
                </a:ext>
              </a:extLst>
            </p:cNvPr>
            <p:cNvSpPr/>
            <p:nvPr>
              <p:custDataLst>
                <p:tags r:id="rId103"/>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6" name="PA-弧形 198">
              <a:extLst>
                <a:ext uri="{FF2B5EF4-FFF2-40B4-BE49-F238E27FC236}">
                  <a16:creationId xmlns="" xmlns:a16="http://schemas.microsoft.com/office/drawing/2014/main" id="{DEE9BA1D-01A3-42CE-890D-134049374AC4}"/>
                </a:ext>
              </a:extLst>
            </p:cNvPr>
            <p:cNvSpPr/>
            <p:nvPr>
              <p:custDataLst>
                <p:tags r:id="rId104"/>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9" name="PA-弧形 199">
              <a:extLst>
                <a:ext uri="{FF2B5EF4-FFF2-40B4-BE49-F238E27FC236}">
                  <a16:creationId xmlns="" xmlns:a16="http://schemas.microsoft.com/office/drawing/2014/main" id="{0EEC2565-51B5-4B9C-ABBA-2F2FDE232F4F}"/>
                </a:ext>
              </a:extLst>
            </p:cNvPr>
            <p:cNvSpPr/>
            <p:nvPr>
              <p:custDataLst>
                <p:tags r:id="rId105"/>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0" name="PA-弧形 200">
              <a:extLst>
                <a:ext uri="{FF2B5EF4-FFF2-40B4-BE49-F238E27FC236}">
                  <a16:creationId xmlns="" xmlns:a16="http://schemas.microsoft.com/office/drawing/2014/main" id="{26B64239-8CEC-4357-A3C0-2A4370444B11}"/>
                </a:ext>
              </a:extLst>
            </p:cNvPr>
            <p:cNvSpPr/>
            <p:nvPr>
              <p:custDataLst>
                <p:tags r:id="rId106"/>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1" name="PA-弧形 201">
              <a:extLst>
                <a:ext uri="{FF2B5EF4-FFF2-40B4-BE49-F238E27FC236}">
                  <a16:creationId xmlns="" xmlns:a16="http://schemas.microsoft.com/office/drawing/2014/main" id="{B73D9FC9-1814-44F1-81EE-45DB1A5B8C7F}"/>
                </a:ext>
              </a:extLst>
            </p:cNvPr>
            <p:cNvSpPr/>
            <p:nvPr>
              <p:custDataLst>
                <p:tags r:id="rId107"/>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2" name="PA-弧形 202">
              <a:extLst>
                <a:ext uri="{FF2B5EF4-FFF2-40B4-BE49-F238E27FC236}">
                  <a16:creationId xmlns="" xmlns:a16="http://schemas.microsoft.com/office/drawing/2014/main" id="{E6F6A466-9087-42AA-8128-4D20FA45A6DA}"/>
                </a:ext>
              </a:extLst>
            </p:cNvPr>
            <p:cNvSpPr/>
            <p:nvPr>
              <p:custDataLst>
                <p:tags r:id="rId108"/>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3" name="PA-弧形 203">
              <a:extLst>
                <a:ext uri="{FF2B5EF4-FFF2-40B4-BE49-F238E27FC236}">
                  <a16:creationId xmlns="" xmlns:a16="http://schemas.microsoft.com/office/drawing/2014/main" id="{4C855C4D-C70A-492E-A1D7-EA04B7C64658}"/>
                </a:ext>
              </a:extLst>
            </p:cNvPr>
            <p:cNvSpPr/>
            <p:nvPr>
              <p:custDataLst>
                <p:tags r:id="rId109"/>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4" name="PA-弧形 204">
              <a:extLst>
                <a:ext uri="{FF2B5EF4-FFF2-40B4-BE49-F238E27FC236}">
                  <a16:creationId xmlns="" xmlns:a16="http://schemas.microsoft.com/office/drawing/2014/main" id="{18F8B2DD-97C7-4218-801C-24429A0F8736}"/>
                </a:ext>
              </a:extLst>
            </p:cNvPr>
            <p:cNvSpPr/>
            <p:nvPr>
              <p:custDataLst>
                <p:tags r:id="rId110"/>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5" name="PA-弧形 205">
              <a:extLst>
                <a:ext uri="{FF2B5EF4-FFF2-40B4-BE49-F238E27FC236}">
                  <a16:creationId xmlns="" xmlns:a16="http://schemas.microsoft.com/office/drawing/2014/main" id="{7398D2F5-64CB-4309-A670-455E5DD9801D}"/>
                </a:ext>
              </a:extLst>
            </p:cNvPr>
            <p:cNvSpPr/>
            <p:nvPr>
              <p:custDataLst>
                <p:tags r:id="rId111"/>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6" name="PA-弧形 206">
              <a:extLst>
                <a:ext uri="{FF2B5EF4-FFF2-40B4-BE49-F238E27FC236}">
                  <a16:creationId xmlns="" xmlns:a16="http://schemas.microsoft.com/office/drawing/2014/main" id="{8B2ADC6B-70AA-4772-8E6D-C556230E42C7}"/>
                </a:ext>
              </a:extLst>
            </p:cNvPr>
            <p:cNvSpPr/>
            <p:nvPr>
              <p:custDataLst>
                <p:tags r:id="rId112"/>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7" name="PA-弧形 207">
              <a:extLst>
                <a:ext uri="{FF2B5EF4-FFF2-40B4-BE49-F238E27FC236}">
                  <a16:creationId xmlns="" xmlns:a16="http://schemas.microsoft.com/office/drawing/2014/main" id="{F0813E3E-F038-4D7E-A666-E454F00379C3}"/>
                </a:ext>
              </a:extLst>
            </p:cNvPr>
            <p:cNvSpPr/>
            <p:nvPr>
              <p:custDataLst>
                <p:tags r:id="rId113"/>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8" name="PA-弧形 208">
              <a:extLst>
                <a:ext uri="{FF2B5EF4-FFF2-40B4-BE49-F238E27FC236}">
                  <a16:creationId xmlns="" xmlns:a16="http://schemas.microsoft.com/office/drawing/2014/main" id="{0EA68BFE-1F04-4F06-A03D-0F01D01AE354}"/>
                </a:ext>
              </a:extLst>
            </p:cNvPr>
            <p:cNvSpPr/>
            <p:nvPr>
              <p:custDataLst>
                <p:tags r:id="rId114"/>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69" name="PA-弧形 209">
              <a:extLst>
                <a:ext uri="{FF2B5EF4-FFF2-40B4-BE49-F238E27FC236}">
                  <a16:creationId xmlns="" xmlns:a16="http://schemas.microsoft.com/office/drawing/2014/main" id="{78D425B0-7E23-4C8C-ABC5-121BF2B7AD5F}"/>
                </a:ext>
              </a:extLst>
            </p:cNvPr>
            <p:cNvSpPr/>
            <p:nvPr>
              <p:custDataLst>
                <p:tags r:id="rId115"/>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70" name="PA-弧形 210">
              <a:extLst>
                <a:ext uri="{FF2B5EF4-FFF2-40B4-BE49-F238E27FC236}">
                  <a16:creationId xmlns="" xmlns:a16="http://schemas.microsoft.com/office/drawing/2014/main" id="{FECE2CF2-7BDC-47D8-BDD3-199D5282047A}"/>
                </a:ext>
              </a:extLst>
            </p:cNvPr>
            <p:cNvSpPr/>
            <p:nvPr>
              <p:custDataLst>
                <p:tags r:id="rId116"/>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271" name="组合 270">
              <a:extLst>
                <a:ext uri="{FF2B5EF4-FFF2-40B4-BE49-F238E27FC236}">
                  <a16:creationId xmlns="" xmlns:a16="http://schemas.microsoft.com/office/drawing/2014/main" id="{DAA19933-476F-4BEE-9DC8-9D728F77AE6C}"/>
                </a:ext>
              </a:extLst>
            </p:cNvPr>
            <p:cNvGrpSpPr/>
            <p:nvPr/>
          </p:nvGrpSpPr>
          <p:grpSpPr>
            <a:xfrm>
              <a:off x="182880" y="-2758440"/>
              <a:ext cx="16206673" cy="11855895"/>
              <a:chOff x="182880" y="-2758440"/>
              <a:chExt cx="16206673" cy="11855895"/>
            </a:xfrm>
          </p:grpSpPr>
          <p:sp>
            <p:nvSpPr>
              <p:cNvPr id="272" name="PA-弧形 212">
                <a:extLst>
                  <a:ext uri="{FF2B5EF4-FFF2-40B4-BE49-F238E27FC236}">
                    <a16:creationId xmlns="" xmlns:a16="http://schemas.microsoft.com/office/drawing/2014/main" id="{EB385215-1036-40E3-AA8A-3E9483D9AF67}"/>
                  </a:ext>
                </a:extLst>
              </p:cNvPr>
              <p:cNvSpPr/>
              <p:nvPr>
                <p:custDataLst>
                  <p:tags r:id="rId117"/>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3" name="PA-弧形 213">
                <a:extLst>
                  <a:ext uri="{FF2B5EF4-FFF2-40B4-BE49-F238E27FC236}">
                    <a16:creationId xmlns="" xmlns:a16="http://schemas.microsoft.com/office/drawing/2014/main" id="{FA253D56-9964-44EB-AD3F-CB7C338844B6}"/>
                  </a:ext>
                </a:extLst>
              </p:cNvPr>
              <p:cNvSpPr/>
              <p:nvPr>
                <p:custDataLst>
                  <p:tags r:id="rId118"/>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74" name="PA-弧形 214">
                <a:extLst>
                  <a:ext uri="{FF2B5EF4-FFF2-40B4-BE49-F238E27FC236}">
                    <a16:creationId xmlns="" xmlns:a16="http://schemas.microsoft.com/office/drawing/2014/main" id="{EE7A59D3-5AA7-483E-A2E4-FC973B930EF0}"/>
                  </a:ext>
                </a:extLst>
              </p:cNvPr>
              <p:cNvSpPr/>
              <p:nvPr>
                <p:custDataLst>
                  <p:tags r:id="rId119"/>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75" name="PA-弧形 215">
                <a:extLst>
                  <a:ext uri="{FF2B5EF4-FFF2-40B4-BE49-F238E27FC236}">
                    <a16:creationId xmlns="" xmlns:a16="http://schemas.microsoft.com/office/drawing/2014/main" id="{4A95A9BA-A60E-4DC3-B3B8-A2A157D7EB5D}"/>
                  </a:ext>
                </a:extLst>
              </p:cNvPr>
              <p:cNvSpPr/>
              <p:nvPr>
                <p:custDataLst>
                  <p:tags r:id="rId120"/>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76" name="PA-弧形 216">
                <a:extLst>
                  <a:ext uri="{FF2B5EF4-FFF2-40B4-BE49-F238E27FC236}">
                    <a16:creationId xmlns="" xmlns:a16="http://schemas.microsoft.com/office/drawing/2014/main" id="{00D9CC6F-3B2C-4962-B4D7-3CBA134C5AD2}"/>
                  </a:ext>
                </a:extLst>
              </p:cNvPr>
              <p:cNvSpPr/>
              <p:nvPr>
                <p:custDataLst>
                  <p:tags r:id="rId121"/>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77" name="PA-弧形 217">
                <a:extLst>
                  <a:ext uri="{FF2B5EF4-FFF2-40B4-BE49-F238E27FC236}">
                    <a16:creationId xmlns="" xmlns:a16="http://schemas.microsoft.com/office/drawing/2014/main" id="{B58F1C30-FF45-442F-B9FF-4C1D2D49F3A3}"/>
                  </a:ext>
                </a:extLst>
              </p:cNvPr>
              <p:cNvSpPr/>
              <p:nvPr>
                <p:custDataLst>
                  <p:tags r:id="rId122"/>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78" name="PA-弧形 218">
                <a:extLst>
                  <a:ext uri="{FF2B5EF4-FFF2-40B4-BE49-F238E27FC236}">
                    <a16:creationId xmlns="" xmlns:a16="http://schemas.microsoft.com/office/drawing/2014/main" id="{DAA6AA72-186C-4D0F-B345-D344E1696886}"/>
                  </a:ext>
                </a:extLst>
              </p:cNvPr>
              <p:cNvSpPr/>
              <p:nvPr>
                <p:custDataLst>
                  <p:tags r:id="rId123"/>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79" name="PA-弧形 219">
                <a:extLst>
                  <a:ext uri="{FF2B5EF4-FFF2-40B4-BE49-F238E27FC236}">
                    <a16:creationId xmlns="" xmlns:a16="http://schemas.microsoft.com/office/drawing/2014/main" id="{7DB41879-008E-4797-97FD-ED23868AC823}"/>
                  </a:ext>
                </a:extLst>
              </p:cNvPr>
              <p:cNvSpPr/>
              <p:nvPr>
                <p:custDataLst>
                  <p:tags r:id="rId124"/>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0" name="PA-弧形 220">
                <a:extLst>
                  <a:ext uri="{FF2B5EF4-FFF2-40B4-BE49-F238E27FC236}">
                    <a16:creationId xmlns="" xmlns:a16="http://schemas.microsoft.com/office/drawing/2014/main" id="{CC385D4E-80FE-4E1D-926A-683544E91E9B}"/>
                  </a:ext>
                </a:extLst>
              </p:cNvPr>
              <p:cNvSpPr/>
              <p:nvPr>
                <p:custDataLst>
                  <p:tags r:id="rId125"/>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1" name="PA-弧形 221">
                <a:extLst>
                  <a:ext uri="{FF2B5EF4-FFF2-40B4-BE49-F238E27FC236}">
                    <a16:creationId xmlns="" xmlns:a16="http://schemas.microsoft.com/office/drawing/2014/main" id="{C2705FFE-790B-4C85-BEAF-FDA3B9089D3E}"/>
                  </a:ext>
                </a:extLst>
              </p:cNvPr>
              <p:cNvSpPr/>
              <p:nvPr>
                <p:custDataLst>
                  <p:tags r:id="rId126"/>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2" name="PA-弧形 222">
                <a:extLst>
                  <a:ext uri="{FF2B5EF4-FFF2-40B4-BE49-F238E27FC236}">
                    <a16:creationId xmlns="" xmlns:a16="http://schemas.microsoft.com/office/drawing/2014/main" id="{C3A5EB3C-BA03-43CF-B564-276561686791}"/>
                  </a:ext>
                </a:extLst>
              </p:cNvPr>
              <p:cNvSpPr/>
              <p:nvPr>
                <p:custDataLst>
                  <p:tags r:id="rId127"/>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3" name="PA-弧形 223">
                <a:extLst>
                  <a:ext uri="{FF2B5EF4-FFF2-40B4-BE49-F238E27FC236}">
                    <a16:creationId xmlns="" xmlns:a16="http://schemas.microsoft.com/office/drawing/2014/main" id="{5379FD57-8983-45F0-A370-A46E575B9856}"/>
                  </a:ext>
                </a:extLst>
              </p:cNvPr>
              <p:cNvSpPr/>
              <p:nvPr>
                <p:custDataLst>
                  <p:tags r:id="rId128"/>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4" name="PA-弧形 224">
                <a:extLst>
                  <a:ext uri="{FF2B5EF4-FFF2-40B4-BE49-F238E27FC236}">
                    <a16:creationId xmlns="" xmlns:a16="http://schemas.microsoft.com/office/drawing/2014/main" id="{9FF29944-E3D6-4438-9835-61EB5578918D}"/>
                  </a:ext>
                </a:extLst>
              </p:cNvPr>
              <p:cNvSpPr/>
              <p:nvPr>
                <p:custDataLst>
                  <p:tags r:id="rId129"/>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5" name="PA-弧形 225">
                <a:extLst>
                  <a:ext uri="{FF2B5EF4-FFF2-40B4-BE49-F238E27FC236}">
                    <a16:creationId xmlns="" xmlns:a16="http://schemas.microsoft.com/office/drawing/2014/main" id="{8DD8FF38-A30A-4F37-B34C-E25BAA6C2C62}"/>
                  </a:ext>
                </a:extLst>
              </p:cNvPr>
              <p:cNvSpPr/>
              <p:nvPr>
                <p:custDataLst>
                  <p:tags r:id="rId130"/>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6" name="PA-弧形 226">
                <a:extLst>
                  <a:ext uri="{FF2B5EF4-FFF2-40B4-BE49-F238E27FC236}">
                    <a16:creationId xmlns="" xmlns:a16="http://schemas.microsoft.com/office/drawing/2014/main" id="{1A2DF6E0-207D-4CD2-9CD5-79025339764D}"/>
                  </a:ext>
                </a:extLst>
              </p:cNvPr>
              <p:cNvSpPr/>
              <p:nvPr>
                <p:custDataLst>
                  <p:tags r:id="rId131"/>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87" name="PA-弧形 227">
                <a:extLst>
                  <a:ext uri="{FF2B5EF4-FFF2-40B4-BE49-F238E27FC236}">
                    <a16:creationId xmlns="" xmlns:a16="http://schemas.microsoft.com/office/drawing/2014/main" id="{626880B7-0284-4201-AFBA-E3C19242AF6A}"/>
                  </a:ext>
                </a:extLst>
              </p:cNvPr>
              <p:cNvSpPr/>
              <p:nvPr>
                <p:custDataLst>
                  <p:tags r:id="rId132"/>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4" name="文本框 3">
            <a:extLst>
              <a:ext uri="{FF2B5EF4-FFF2-40B4-BE49-F238E27FC236}">
                <a16:creationId xmlns="" xmlns:a16="http://schemas.microsoft.com/office/drawing/2014/main" id="{AA4CD11F-FBD5-4A72-9C72-97ACC1FB24BD}"/>
              </a:ext>
            </a:extLst>
          </p:cNvPr>
          <p:cNvSpPr txBox="1"/>
          <p:nvPr/>
        </p:nvSpPr>
        <p:spPr>
          <a:xfrm>
            <a:off x="595751" y="568361"/>
            <a:ext cx="2262158"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联系我们</a:t>
            </a:r>
            <a:endParaRPr lang="en-GB" dirty="0"/>
          </a:p>
        </p:txBody>
      </p:sp>
      <p:sp>
        <p:nvSpPr>
          <p:cNvPr id="207" name="PA-平行四边形 91">
            <a:extLst>
              <a:ext uri="{FF2B5EF4-FFF2-40B4-BE49-F238E27FC236}">
                <a16:creationId xmlns="" xmlns:a16="http://schemas.microsoft.com/office/drawing/2014/main" id="{DE520862-759F-43E0-A3F5-9E886C27A7ED}"/>
              </a:ext>
            </a:extLst>
          </p:cNvPr>
          <p:cNvSpPr/>
          <p:nvPr>
            <p:custDataLst>
              <p:tags r:id="rId2"/>
            </p:custDataLst>
          </p:nvPr>
        </p:nvSpPr>
        <p:spPr>
          <a:xfrm>
            <a:off x="3692956" y="641241"/>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PA-平行四边形 89">
            <a:extLst>
              <a:ext uri="{FF2B5EF4-FFF2-40B4-BE49-F238E27FC236}">
                <a16:creationId xmlns="" xmlns:a16="http://schemas.microsoft.com/office/drawing/2014/main" id="{E81053A2-F8A8-45F1-8226-3D6F6EA5946C}"/>
              </a:ext>
            </a:extLst>
          </p:cNvPr>
          <p:cNvSpPr/>
          <p:nvPr>
            <p:custDataLst>
              <p:tags r:id="rId3"/>
            </p:custDataLst>
          </p:nvPr>
        </p:nvSpPr>
        <p:spPr>
          <a:xfrm>
            <a:off x="2864003" y="750009"/>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1C8E01C8-AA38-47D7-BA57-BAD539D82242}"/>
              </a:ext>
            </a:extLst>
          </p:cNvPr>
          <p:cNvGrpSpPr/>
          <p:nvPr/>
        </p:nvGrpSpPr>
        <p:grpSpPr>
          <a:xfrm>
            <a:off x="-2189654" y="546370"/>
            <a:ext cx="3081523" cy="572355"/>
            <a:chOff x="-1862425" y="-51819"/>
            <a:chExt cx="3081523" cy="572355"/>
          </a:xfrm>
        </p:grpSpPr>
        <p:sp>
          <p:nvSpPr>
            <p:cNvPr id="30" name="PA-平行四边形 91">
              <a:extLst>
                <a:ext uri="{FF2B5EF4-FFF2-40B4-BE49-F238E27FC236}">
                  <a16:creationId xmlns="" xmlns:a16="http://schemas.microsoft.com/office/drawing/2014/main" id="{D69DF39D-2E3A-4430-92E8-A6A5317FA34F}"/>
                </a:ext>
              </a:extLst>
            </p:cNvPr>
            <p:cNvSpPr/>
            <p:nvPr>
              <p:custDataLst>
                <p:tags r:id="rId100"/>
              </p:custDataLst>
            </p:nvPr>
          </p:nvSpPr>
          <p:spPr>
            <a:xfrm>
              <a:off x="-1667456" y="-51819"/>
              <a:ext cx="2886554" cy="378273"/>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平行四边形 89">
              <a:extLst>
                <a:ext uri="{FF2B5EF4-FFF2-40B4-BE49-F238E27FC236}">
                  <a16:creationId xmlns="" xmlns:a16="http://schemas.microsoft.com/office/drawing/2014/main" id="{56F535CD-8CD3-4DA8-A6A9-27AE44B7689E}"/>
                </a:ext>
              </a:extLst>
            </p:cNvPr>
            <p:cNvSpPr/>
            <p:nvPr>
              <p:custDataLst>
                <p:tags r:id="rId101"/>
              </p:custDataLst>
            </p:nvPr>
          </p:nvSpPr>
          <p:spPr>
            <a:xfrm>
              <a:off x="-1862425" y="142263"/>
              <a:ext cx="2886554" cy="378273"/>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任意多边形: 形状 32">
            <a:extLst>
              <a:ext uri="{FF2B5EF4-FFF2-40B4-BE49-F238E27FC236}">
                <a16:creationId xmlns="" xmlns:a16="http://schemas.microsoft.com/office/drawing/2014/main" id="{316CA9E7-FCE6-41B5-90D8-632BF4363BA8}"/>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a:extLst>
              <a:ext uri="{FF2B5EF4-FFF2-40B4-BE49-F238E27FC236}">
                <a16:creationId xmlns="" xmlns:a16="http://schemas.microsoft.com/office/drawing/2014/main" id="{83EDB2B1-2B10-437D-84CB-A98E657E5FE2}"/>
              </a:ext>
            </a:extLst>
          </p:cNvPr>
          <p:cNvGrpSpPr/>
          <p:nvPr/>
        </p:nvGrpSpPr>
        <p:grpSpPr>
          <a:xfrm flipH="1">
            <a:off x="4731459" y="2672591"/>
            <a:ext cx="2806741" cy="2274038"/>
            <a:chOff x="1424722" y="1969696"/>
            <a:chExt cx="3733432" cy="3024850"/>
          </a:xfrm>
        </p:grpSpPr>
        <p:sp>
          <p:nvSpPr>
            <p:cNvPr id="96" name="Oval 5">
              <a:extLst>
                <a:ext uri="{FF2B5EF4-FFF2-40B4-BE49-F238E27FC236}">
                  <a16:creationId xmlns="" xmlns:a16="http://schemas.microsoft.com/office/drawing/2014/main" id="{0A0F3C11-8B12-4C99-80AC-C52521D07CDB}"/>
                </a:ext>
              </a:extLst>
            </p:cNvPr>
            <p:cNvSpPr>
              <a:spLocks noChangeArrowheads="1"/>
            </p:cNvSpPr>
            <p:nvPr/>
          </p:nvSpPr>
          <p:spPr bwMode="auto">
            <a:xfrm>
              <a:off x="2554800" y="2755268"/>
              <a:ext cx="1474582" cy="1474581"/>
            </a:xfrm>
            <a:prstGeom prst="ellipse">
              <a:avLst/>
            </a:prstGeom>
            <a:ln w="31750">
              <a:gradFill flip="none" rotWithShape="1">
                <a:gsLst>
                  <a:gs pos="0">
                    <a:srgbClr val="28C365"/>
                  </a:gs>
                  <a:gs pos="70000">
                    <a:srgbClr val="04C8F8"/>
                  </a:gs>
                </a:gsLst>
                <a:path path="circle">
                  <a:fillToRect l="50000" t="50000" r="50000" b="50000"/>
                </a:path>
                <a:tileRect/>
              </a:gradFill>
            </a:ln>
            <a:effectLst>
              <a:outerShdw blurRad="203200" sx="102000" sy="102000" algn="ctr" rotWithShape="0">
                <a:schemeClr val="accent5">
                  <a:lumMod val="20000"/>
                  <a:lumOff val="80000"/>
                  <a:alpha val="7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97" name="Oval 6">
              <a:extLst>
                <a:ext uri="{FF2B5EF4-FFF2-40B4-BE49-F238E27FC236}">
                  <a16:creationId xmlns="" xmlns:a16="http://schemas.microsoft.com/office/drawing/2014/main" id="{597E225F-9719-4497-8161-1A2DA1B496A6}"/>
                </a:ext>
              </a:extLst>
            </p:cNvPr>
            <p:cNvSpPr>
              <a:spLocks noChangeArrowheads="1"/>
            </p:cNvSpPr>
            <p:nvPr/>
          </p:nvSpPr>
          <p:spPr bwMode="auto">
            <a:xfrm>
              <a:off x="2459539" y="2649570"/>
              <a:ext cx="1663798" cy="1675542"/>
            </a:xfrm>
            <a:prstGeom prst="ellipse">
              <a:avLst/>
            </a:prstGeom>
            <a:noFill/>
            <a:ln w="12700" cap="flat">
              <a:gradFill flip="none" rotWithShape="1">
                <a:gsLst>
                  <a:gs pos="0">
                    <a:srgbClr val="28C365"/>
                  </a:gs>
                  <a:gs pos="70000">
                    <a:srgbClr val="04C8F8"/>
                  </a:gs>
                </a:gsLst>
                <a:path path="circle">
                  <a:fillToRect l="50000" t="50000" r="50000" b="50000"/>
                </a:path>
                <a:tileRect/>
              </a:gra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98" name="Oval 7">
              <a:extLst>
                <a:ext uri="{FF2B5EF4-FFF2-40B4-BE49-F238E27FC236}">
                  <a16:creationId xmlns="" xmlns:a16="http://schemas.microsoft.com/office/drawing/2014/main" id="{3138FA1E-A6DD-4BE3-B745-6C40F50B0553}"/>
                </a:ext>
              </a:extLst>
            </p:cNvPr>
            <p:cNvSpPr>
              <a:spLocks noChangeArrowheads="1"/>
            </p:cNvSpPr>
            <p:nvPr/>
          </p:nvSpPr>
          <p:spPr bwMode="auto">
            <a:xfrm>
              <a:off x="2417781" y="2607812"/>
              <a:ext cx="1747314" cy="1759058"/>
            </a:xfrm>
            <a:prstGeom prst="ellipse">
              <a:avLst/>
            </a:prstGeom>
            <a:noFill/>
            <a:ln w="12700" cap="flat">
              <a:gradFill flip="none" rotWithShape="1">
                <a:gsLst>
                  <a:gs pos="0">
                    <a:srgbClr val="28C365"/>
                  </a:gs>
                  <a:gs pos="70000">
                    <a:srgbClr val="04C8F8"/>
                  </a:gs>
                </a:gsLst>
                <a:path path="circle">
                  <a:fillToRect l="50000" t="50000" r="50000" b="50000"/>
                </a:path>
                <a:tileRect/>
              </a:gra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99" name="Oval 8">
              <a:extLst>
                <a:ext uri="{FF2B5EF4-FFF2-40B4-BE49-F238E27FC236}">
                  <a16:creationId xmlns="" xmlns:a16="http://schemas.microsoft.com/office/drawing/2014/main" id="{67185CF3-F3F9-45EC-AE83-767D74A9C8B7}"/>
                </a:ext>
              </a:extLst>
            </p:cNvPr>
            <p:cNvSpPr>
              <a:spLocks noChangeArrowheads="1"/>
            </p:cNvSpPr>
            <p:nvPr/>
          </p:nvSpPr>
          <p:spPr bwMode="auto">
            <a:xfrm>
              <a:off x="2302947" y="2492977"/>
              <a:ext cx="1976984" cy="1988727"/>
            </a:xfrm>
            <a:prstGeom prst="ellipse">
              <a:avLst/>
            </a:prstGeom>
            <a:noFill/>
            <a:ln w="12700" cap="flat">
              <a:gradFill flip="none" rotWithShape="1">
                <a:gsLst>
                  <a:gs pos="0">
                    <a:srgbClr val="28C365"/>
                  </a:gs>
                  <a:gs pos="70000">
                    <a:srgbClr val="04C8F8"/>
                  </a:gs>
                </a:gsLst>
                <a:path path="circle">
                  <a:fillToRect l="50000" t="50000" r="50000" b="50000"/>
                </a:path>
                <a:tileRect/>
              </a:gra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100" name="Freeform 9">
              <a:extLst>
                <a:ext uri="{FF2B5EF4-FFF2-40B4-BE49-F238E27FC236}">
                  <a16:creationId xmlns="" xmlns:a16="http://schemas.microsoft.com/office/drawing/2014/main" id="{671A4DEB-7E37-4E63-B217-6ED5333B1AA3}"/>
                </a:ext>
              </a:extLst>
            </p:cNvPr>
            <p:cNvSpPr>
              <a:spLocks/>
            </p:cNvSpPr>
            <p:nvPr/>
          </p:nvSpPr>
          <p:spPr bwMode="auto">
            <a:xfrm>
              <a:off x="2581552" y="4250104"/>
              <a:ext cx="1389761" cy="293612"/>
            </a:xfrm>
            <a:custGeom>
              <a:avLst/>
              <a:gdLst>
                <a:gd name="T0" fmla="*/ 0 w 133"/>
                <a:gd name="T1" fmla="*/ 0 h 28"/>
                <a:gd name="T2" fmla="*/ 66 w 133"/>
                <a:gd name="T3" fmla="*/ 28 h 28"/>
                <a:gd name="T4" fmla="*/ 133 w 133"/>
                <a:gd name="T5" fmla="*/ 0 h 28"/>
              </a:gdLst>
              <a:ahLst/>
              <a:cxnLst>
                <a:cxn ang="0">
                  <a:pos x="T0" y="T1"/>
                </a:cxn>
                <a:cxn ang="0">
                  <a:pos x="T2" y="T3"/>
                </a:cxn>
                <a:cxn ang="0">
                  <a:pos x="T4" y="T5"/>
                </a:cxn>
              </a:cxnLst>
              <a:rect l="0" t="0" r="r" b="b"/>
              <a:pathLst>
                <a:path w="133" h="28">
                  <a:moveTo>
                    <a:pt x="0" y="0"/>
                  </a:moveTo>
                  <a:cubicBezTo>
                    <a:pt x="17" y="17"/>
                    <a:pt x="40" y="28"/>
                    <a:pt x="66" y="28"/>
                  </a:cubicBezTo>
                  <a:cubicBezTo>
                    <a:pt x="93" y="28"/>
                    <a:pt x="116" y="17"/>
                    <a:pt x="133" y="0"/>
                  </a:cubicBezTo>
                </a:path>
              </a:pathLst>
            </a:custGeom>
            <a:ln w="76200">
              <a:gradFill flip="none" rotWithShape="1">
                <a:gsLst>
                  <a:gs pos="0">
                    <a:srgbClr val="28C365"/>
                  </a:gs>
                  <a:gs pos="70000">
                    <a:srgbClr val="04C8F8"/>
                  </a:gs>
                </a:gsLst>
                <a:path path="circle">
                  <a:fillToRect l="50000" t="50000" r="50000" b="50000"/>
                </a:path>
                <a:tileRect/>
              </a:gradFill>
            </a:ln>
            <a:effectLst>
              <a:outerShdw blurRad="203200" sx="102000" sy="102000" algn="ctr" rotWithShape="0">
                <a:schemeClr val="accent5">
                  <a:lumMod val="20000"/>
                  <a:lumOff val="80000"/>
                  <a:alpha val="7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101" name="Freeform 10">
              <a:extLst>
                <a:ext uri="{FF2B5EF4-FFF2-40B4-BE49-F238E27FC236}">
                  <a16:creationId xmlns="" xmlns:a16="http://schemas.microsoft.com/office/drawing/2014/main" id="{172B34EB-B3AE-41A8-9C3A-D835473430BF}"/>
                </a:ext>
              </a:extLst>
            </p:cNvPr>
            <p:cNvSpPr>
              <a:spLocks noEditPoints="1"/>
            </p:cNvSpPr>
            <p:nvPr/>
          </p:nvSpPr>
          <p:spPr bwMode="auto">
            <a:xfrm>
              <a:off x="1424722" y="2388582"/>
              <a:ext cx="3733432" cy="2197518"/>
            </a:xfrm>
            <a:custGeom>
              <a:avLst/>
              <a:gdLst>
                <a:gd name="T0" fmla="*/ 3 w 357"/>
                <a:gd name="T1" fmla="*/ 72 h 210"/>
                <a:gd name="T2" fmla="*/ 0 w 357"/>
                <a:gd name="T3" fmla="*/ 105 h 210"/>
                <a:gd name="T4" fmla="*/ 34 w 357"/>
                <a:gd name="T5" fmla="*/ 210 h 210"/>
                <a:gd name="T6" fmla="*/ 354 w 357"/>
                <a:gd name="T7" fmla="*/ 138 h 210"/>
                <a:gd name="T8" fmla="*/ 357 w 357"/>
                <a:gd name="T9" fmla="*/ 105 h 210"/>
                <a:gd name="T10" fmla="*/ 323 w 357"/>
                <a:gd name="T11" fmla="*/ 0 h 210"/>
              </a:gdLst>
              <a:ahLst/>
              <a:cxnLst>
                <a:cxn ang="0">
                  <a:pos x="T0" y="T1"/>
                </a:cxn>
                <a:cxn ang="0">
                  <a:pos x="T2" y="T3"/>
                </a:cxn>
                <a:cxn ang="0">
                  <a:pos x="T4" y="T5"/>
                </a:cxn>
                <a:cxn ang="0">
                  <a:pos x="T6" y="T7"/>
                </a:cxn>
                <a:cxn ang="0">
                  <a:pos x="T8" y="T9"/>
                </a:cxn>
                <a:cxn ang="0">
                  <a:pos x="T10" y="T11"/>
                </a:cxn>
              </a:cxnLst>
              <a:rect l="0" t="0" r="r" b="b"/>
              <a:pathLst>
                <a:path w="357" h="210">
                  <a:moveTo>
                    <a:pt x="3" y="72"/>
                  </a:moveTo>
                  <a:cubicBezTo>
                    <a:pt x="1" y="83"/>
                    <a:pt x="0" y="94"/>
                    <a:pt x="0" y="105"/>
                  </a:cubicBezTo>
                  <a:cubicBezTo>
                    <a:pt x="0" y="144"/>
                    <a:pt x="13" y="180"/>
                    <a:pt x="34" y="210"/>
                  </a:cubicBezTo>
                  <a:moveTo>
                    <a:pt x="354" y="138"/>
                  </a:moveTo>
                  <a:cubicBezTo>
                    <a:pt x="356" y="127"/>
                    <a:pt x="357" y="116"/>
                    <a:pt x="357" y="105"/>
                  </a:cubicBezTo>
                  <a:cubicBezTo>
                    <a:pt x="357" y="66"/>
                    <a:pt x="344" y="30"/>
                    <a:pt x="323" y="0"/>
                  </a:cubicBezTo>
                </a:path>
              </a:pathLst>
            </a:custGeom>
            <a:ln w="117475">
              <a:gradFill flip="none" rotWithShape="1">
                <a:gsLst>
                  <a:gs pos="0">
                    <a:srgbClr val="28C365"/>
                  </a:gs>
                  <a:gs pos="70000">
                    <a:srgbClr val="04C8F8"/>
                  </a:gs>
                </a:gsLst>
                <a:path path="circle">
                  <a:fillToRect l="50000" t="50000" r="50000" b="50000"/>
                </a:path>
                <a:tileRect/>
              </a:gradFill>
            </a:ln>
            <a:effectLst>
              <a:outerShdw blurRad="203200" sx="102000" sy="102000" algn="ctr" rotWithShape="0">
                <a:schemeClr val="accent5">
                  <a:lumMod val="20000"/>
                  <a:lumOff val="80000"/>
                  <a:alpha val="7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102" name="Freeform 11">
              <a:extLst>
                <a:ext uri="{FF2B5EF4-FFF2-40B4-BE49-F238E27FC236}">
                  <a16:creationId xmlns="" xmlns:a16="http://schemas.microsoft.com/office/drawing/2014/main" id="{BB238CA1-9EDB-4054-BE07-7CF79B78896B}"/>
                </a:ext>
              </a:extLst>
            </p:cNvPr>
            <p:cNvSpPr>
              <a:spLocks/>
            </p:cNvSpPr>
            <p:nvPr/>
          </p:nvSpPr>
          <p:spPr bwMode="auto">
            <a:xfrm>
              <a:off x="4112897" y="2231989"/>
              <a:ext cx="438460" cy="438460"/>
            </a:xfrm>
            <a:custGeom>
              <a:avLst/>
              <a:gdLst>
                <a:gd name="T0" fmla="*/ 2 w 42"/>
                <a:gd name="T1" fmla="*/ 34 h 42"/>
                <a:gd name="T2" fmla="*/ 35 w 42"/>
                <a:gd name="T3" fmla="*/ 2 h 42"/>
                <a:gd name="T4" fmla="*/ 40 w 42"/>
                <a:gd name="T5" fmla="*/ 2 h 42"/>
                <a:gd name="T6" fmla="*/ 40 w 42"/>
                <a:gd name="T7" fmla="*/ 2 h 42"/>
                <a:gd name="T8" fmla="*/ 40 w 42"/>
                <a:gd name="T9" fmla="*/ 7 h 42"/>
                <a:gd name="T10" fmla="*/ 7 w 42"/>
                <a:gd name="T11" fmla="*/ 40 h 42"/>
                <a:gd name="T12" fmla="*/ 2 w 42"/>
                <a:gd name="T13" fmla="*/ 40 h 42"/>
                <a:gd name="T14" fmla="*/ 2 w 42"/>
                <a:gd name="T15" fmla="*/ 40 h 42"/>
                <a:gd name="T16" fmla="*/ 2 w 42"/>
                <a:gd name="T17"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2" y="34"/>
                  </a:moveTo>
                  <a:lnTo>
                    <a:pt x="35" y="2"/>
                  </a:lnTo>
                  <a:cubicBezTo>
                    <a:pt x="36" y="0"/>
                    <a:pt x="39" y="0"/>
                    <a:pt x="40" y="2"/>
                  </a:cubicBezTo>
                  <a:lnTo>
                    <a:pt x="40" y="2"/>
                  </a:lnTo>
                  <a:cubicBezTo>
                    <a:pt x="42" y="3"/>
                    <a:pt x="42" y="6"/>
                    <a:pt x="40" y="7"/>
                  </a:cubicBezTo>
                  <a:lnTo>
                    <a:pt x="7" y="40"/>
                  </a:lnTo>
                  <a:cubicBezTo>
                    <a:pt x="6" y="42"/>
                    <a:pt x="3" y="42"/>
                    <a:pt x="2" y="40"/>
                  </a:cubicBezTo>
                  <a:lnTo>
                    <a:pt x="2" y="40"/>
                  </a:lnTo>
                  <a:cubicBezTo>
                    <a:pt x="0" y="38"/>
                    <a:pt x="0" y="36"/>
                    <a:pt x="2" y="34"/>
                  </a:cubicBezTo>
                  <a:close/>
                </a:path>
              </a:pathLst>
            </a:custGeom>
            <a:ln w="12700">
              <a:gradFill flip="none" rotWithShape="1">
                <a:gsLst>
                  <a:gs pos="0">
                    <a:srgbClr val="28C365"/>
                  </a:gs>
                  <a:gs pos="70000">
                    <a:srgbClr val="04C8F8"/>
                  </a:gs>
                </a:gsLst>
                <a:path path="circle">
                  <a:fillToRect l="50000" t="50000" r="50000" b="50000"/>
                </a:path>
                <a:tileRect/>
              </a:gradFill>
            </a:ln>
            <a:effectLst>
              <a:outerShdw blurRad="203200" sx="102000" sy="102000" algn="ctr" rotWithShape="0">
                <a:schemeClr val="accent5">
                  <a:lumMod val="20000"/>
                  <a:lumOff val="80000"/>
                  <a:alpha val="7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103" name="Freeform 12">
              <a:extLst>
                <a:ext uri="{FF2B5EF4-FFF2-40B4-BE49-F238E27FC236}">
                  <a16:creationId xmlns="" xmlns:a16="http://schemas.microsoft.com/office/drawing/2014/main" id="{AC7A1430-DDD6-498F-B81E-D424B0162AF2}"/>
                </a:ext>
              </a:extLst>
            </p:cNvPr>
            <p:cNvSpPr>
              <a:spLocks/>
            </p:cNvSpPr>
            <p:nvPr/>
          </p:nvSpPr>
          <p:spPr bwMode="auto">
            <a:xfrm>
              <a:off x="4582675" y="1969696"/>
              <a:ext cx="230975" cy="229669"/>
            </a:xfrm>
            <a:custGeom>
              <a:avLst/>
              <a:gdLst>
                <a:gd name="T0" fmla="*/ 2 w 22"/>
                <a:gd name="T1" fmla="*/ 14 h 22"/>
                <a:gd name="T2" fmla="*/ 15 w 22"/>
                <a:gd name="T3" fmla="*/ 2 h 22"/>
                <a:gd name="T4" fmla="*/ 20 w 22"/>
                <a:gd name="T5" fmla="*/ 2 h 22"/>
                <a:gd name="T6" fmla="*/ 20 w 22"/>
                <a:gd name="T7" fmla="*/ 2 h 22"/>
                <a:gd name="T8" fmla="*/ 20 w 22"/>
                <a:gd name="T9" fmla="*/ 7 h 22"/>
                <a:gd name="T10" fmla="*/ 7 w 22"/>
                <a:gd name="T11" fmla="*/ 20 h 22"/>
                <a:gd name="T12" fmla="*/ 2 w 22"/>
                <a:gd name="T13" fmla="*/ 20 h 22"/>
                <a:gd name="T14" fmla="*/ 2 w 22"/>
                <a:gd name="T15" fmla="*/ 20 h 22"/>
                <a:gd name="T16" fmla="*/ 2 w 22"/>
                <a:gd name="T17"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2">
                  <a:moveTo>
                    <a:pt x="2" y="14"/>
                  </a:moveTo>
                  <a:lnTo>
                    <a:pt x="15" y="2"/>
                  </a:lnTo>
                  <a:cubicBezTo>
                    <a:pt x="16" y="0"/>
                    <a:pt x="19" y="0"/>
                    <a:pt x="20" y="2"/>
                  </a:cubicBezTo>
                  <a:lnTo>
                    <a:pt x="20" y="2"/>
                  </a:lnTo>
                  <a:cubicBezTo>
                    <a:pt x="22" y="3"/>
                    <a:pt x="22" y="6"/>
                    <a:pt x="20" y="7"/>
                  </a:cubicBezTo>
                  <a:lnTo>
                    <a:pt x="7" y="20"/>
                  </a:lnTo>
                  <a:cubicBezTo>
                    <a:pt x="6" y="22"/>
                    <a:pt x="3" y="22"/>
                    <a:pt x="2" y="20"/>
                  </a:cubicBezTo>
                  <a:lnTo>
                    <a:pt x="2" y="20"/>
                  </a:lnTo>
                  <a:cubicBezTo>
                    <a:pt x="0" y="18"/>
                    <a:pt x="0" y="16"/>
                    <a:pt x="2" y="14"/>
                  </a:cubicBezTo>
                  <a:close/>
                </a:path>
              </a:pathLst>
            </a:custGeom>
            <a:ln w="12700">
              <a:gradFill flip="none" rotWithShape="1">
                <a:gsLst>
                  <a:gs pos="0">
                    <a:srgbClr val="28C365"/>
                  </a:gs>
                  <a:gs pos="70000">
                    <a:srgbClr val="04C8F8"/>
                  </a:gs>
                </a:gsLst>
                <a:path path="circle">
                  <a:fillToRect l="50000" t="50000" r="50000" b="50000"/>
                </a:path>
                <a:tileRect/>
              </a:gradFill>
            </a:ln>
            <a:effectLst>
              <a:outerShdw blurRad="203200" sx="102000" sy="102000" algn="ctr" rotWithShape="0">
                <a:schemeClr val="accent5">
                  <a:lumMod val="20000"/>
                  <a:lumOff val="80000"/>
                  <a:alpha val="7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116" name="Freeform 13">
              <a:extLst>
                <a:ext uri="{FF2B5EF4-FFF2-40B4-BE49-F238E27FC236}">
                  <a16:creationId xmlns="" xmlns:a16="http://schemas.microsoft.com/office/drawing/2014/main" id="{A41450FB-346F-434F-B148-5D52F7D042BF}"/>
                </a:ext>
              </a:extLst>
            </p:cNvPr>
            <p:cNvSpPr>
              <a:spLocks/>
            </p:cNvSpPr>
            <p:nvPr/>
          </p:nvSpPr>
          <p:spPr bwMode="auto">
            <a:xfrm>
              <a:off x="1780971" y="4554781"/>
              <a:ext cx="438460" cy="439765"/>
            </a:xfrm>
            <a:custGeom>
              <a:avLst/>
              <a:gdLst>
                <a:gd name="T0" fmla="*/ 2 w 42"/>
                <a:gd name="T1" fmla="*/ 35 h 42"/>
                <a:gd name="T2" fmla="*/ 35 w 42"/>
                <a:gd name="T3" fmla="*/ 2 h 42"/>
                <a:gd name="T4" fmla="*/ 40 w 42"/>
                <a:gd name="T5" fmla="*/ 2 h 42"/>
                <a:gd name="T6" fmla="*/ 40 w 42"/>
                <a:gd name="T7" fmla="*/ 2 h 42"/>
                <a:gd name="T8" fmla="*/ 40 w 42"/>
                <a:gd name="T9" fmla="*/ 8 h 42"/>
                <a:gd name="T10" fmla="*/ 8 w 42"/>
                <a:gd name="T11" fmla="*/ 40 h 42"/>
                <a:gd name="T12" fmla="*/ 2 w 42"/>
                <a:gd name="T13" fmla="*/ 40 h 42"/>
                <a:gd name="T14" fmla="*/ 2 w 42"/>
                <a:gd name="T15" fmla="*/ 40 h 42"/>
                <a:gd name="T16" fmla="*/ 2 w 42"/>
                <a:gd name="T1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2" y="35"/>
                  </a:moveTo>
                  <a:lnTo>
                    <a:pt x="35" y="2"/>
                  </a:lnTo>
                  <a:cubicBezTo>
                    <a:pt x="36" y="0"/>
                    <a:pt x="39" y="0"/>
                    <a:pt x="40" y="2"/>
                  </a:cubicBezTo>
                  <a:lnTo>
                    <a:pt x="40" y="2"/>
                  </a:lnTo>
                  <a:cubicBezTo>
                    <a:pt x="42" y="4"/>
                    <a:pt x="42" y="6"/>
                    <a:pt x="40" y="8"/>
                  </a:cubicBezTo>
                  <a:lnTo>
                    <a:pt x="8" y="40"/>
                  </a:lnTo>
                  <a:cubicBezTo>
                    <a:pt x="6" y="42"/>
                    <a:pt x="3" y="42"/>
                    <a:pt x="2" y="40"/>
                  </a:cubicBezTo>
                  <a:lnTo>
                    <a:pt x="2" y="40"/>
                  </a:lnTo>
                  <a:cubicBezTo>
                    <a:pt x="0" y="39"/>
                    <a:pt x="0" y="36"/>
                    <a:pt x="2" y="35"/>
                  </a:cubicBezTo>
                  <a:close/>
                </a:path>
              </a:pathLst>
            </a:custGeom>
            <a:ln w="12700">
              <a:gradFill flip="none" rotWithShape="1">
                <a:gsLst>
                  <a:gs pos="0">
                    <a:srgbClr val="28C365"/>
                  </a:gs>
                  <a:gs pos="70000">
                    <a:srgbClr val="04C8F8"/>
                  </a:gs>
                </a:gsLst>
                <a:path path="circle">
                  <a:fillToRect l="50000" t="50000" r="50000" b="50000"/>
                </a:path>
                <a:tileRect/>
              </a:gradFill>
            </a:ln>
            <a:effectLst>
              <a:outerShdw blurRad="203200" sx="102000" sy="102000" algn="ctr" rotWithShape="0">
                <a:schemeClr val="accent5">
                  <a:lumMod val="20000"/>
                  <a:lumOff val="80000"/>
                  <a:alpha val="7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117" name="Freeform 14">
              <a:extLst>
                <a:ext uri="{FF2B5EF4-FFF2-40B4-BE49-F238E27FC236}">
                  <a16:creationId xmlns="" xmlns:a16="http://schemas.microsoft.com/office/drawing/2014/main" id="{AE931381-E2A7-4D1C-AA91-9954D0DE9E22}"/>
                </a:ext>
              </a:extLst>
            </p:cNvPr>
            <p:cNvSpPr>
              <a:spLocks/>
            </p:cNvSpPr>
            <p:nvPr/>
          </p:nvSpPr>
          <p:spPr bwMode="auto">
            <a:xfrm>
              <a:off x="2240310" y="4314672"/>
              <a:ext cx="219230" cy="229669"/>
            </a:xfrm>
            <a:custGeom>
              <a:avLst/>
              <a:gdLst>
                <a:gd name="T0" fmla="*/ 1 w 21"/>
                <a:gd name="T1" fmla="*/ 15 h 22"/>
                <a:gd name="T2" fmla="*/ 14 w 21"/>
                <a:gd name="T3" fmla="*/ 2 h 22"/>
                <a:gd name="T4" fmla="*/ 20 w 21"/>
                <a:gd name="T5" fmla="*/ 2 h 22"/>
                <a:gd name="T6" fmla="*/ 20 w 21"/>
                <a:gd name="T7" fmla="*/ 2 h 22"/>
                <a:gd name="T8" fmla="*/ 20 w 21"/>
                <a:gd name="T9" fmla="*/ 7 h 22"/>
                <a:gd name="T10" fmla="*/ 7 w 21"/>
                <a:gd name="T11" fmla="*/ 20 h 22"/>
                <a:gd name="T12" fmla="*/ 1 w 21"/>
                <a:gd name="T13" fmla="*/ 20 h 22"/>
                <a:gd name="T14" fmla="*/ 1 w 21"/>
                <a:gd name="T15" fmla="*/ 20 h 22"/>
                <a:gd name="T16" fmla="*/ 1 w 21"/>
                <a:gd name="T17"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1" y="15"/>
                  </a:moveTo>
                  <a:lnTo>
                    <a:pt x="14" y="2"/>
                  </a:lnTo>
                  <a:cubicBezTo>
                    <a:pt x="16" y="0"/>
                    <a:pt x="18" y="0"/>
                    <a:pt x="20" y="2"/>
                  </a:cubicBezTo>
                  <a:lnTo>
                    <a:pt x="20" y="2"/>
                  </a:lnTo>
                  <a:cubicBezTo>
                    <a:pt x="21" y="3"/>
                    <a:pt x="21" y="6"/>
                    <a:pt x="20" y="7"/>
                  </a:cubicBezTo>
                  <a:lnTo>
                    <a:pt x="7" y="20"/>
                  </a:lnTo>
                  <a:cubicBezTo>
                    <a:pt x="5" y="22"/>
                    <a:pt x="3" y="22"/>
                    <a:pt x="1" y="20"/>
                  </a:cubicBezTo>
                  <a:lnTo>
                    <a:pt x="1" y="20"/>
                  </a:lnTo>
                  <a:cubicBezTo>
                    <a:pt x="0" y="19"/>
                    <a:pt x="0" y="16"/>
                    <a:pt x="1" y="15"/>
                  </a:cubicBezTo>
                  <a:close/>
                </a:path>
              </a:pathLst>
            </a:custGeom>
            <a:ln w="12700">
              <a:gradFill flip="none" rotWithShape="1">
                <a:gsLst>
                  <a:gs pos="0">
                    <a:srgbClr val="28C365"/>
                  </a:gs>
                  <a:gs pos="70000">
                    <a:srgbClr val="04C8F8"/>
                  </a:gs>
                </a:gsLst>
                <a:path path="circle">
                  <a:fillToRect l="50000" t="50000" r="50000" b="50000"/>
                </a:path>
                <a:tileRect/>
              </a:gradFill>
            </a:ln>
            <a:effectLst>
              <a:outerShdw blurRad="203200" sx="102000" sy="102000" algn="ctr" rotWithShape="0">
                <a:schemeClr val="accent5">
                  <a:lumMod val="20000"/>
                  <a:lumOff val="80000"/>
                  <a:alpha val="7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sp>
          <p:nvSpPr>
            <p:cNvPr id="118" name="Freeform 15">
              <a:extLst>
                <a:ext uri="{FF2B5EF4-FFF2-40B4-BE49-F238E27FC236}">
                  <a16:creationId xmlns="" xmlns:a16="http://schemas.microsoft.com/office/drawing/2014/main" id="{04DF74FC-75C7-4F30-A13C-7491BEDC7DC4}"/>
                </a:ext>
              </a:extLst>
            </p:cNvPr>
            <p:cNvSpPr>
              <a:spLocks noEditPoints="1"/>
            </p:cNvSpPr>
            <p:nvPr/>
          </p:nvSpPr>
          <p:spPr bwMode="auto">
            <a:xfrm>
              <a:off x="2135914" y="2147168"/>
              <a:ext cx="2509399" cy="2732543"/>
            </a:xfrm>
            <a:custGeom>
              <a:avLst/>
              <a:gdLst>
                <a:gd name="T0" fmla="*/ 240 w 240"/>
                <a:gd name="T1" fmla="*/ 158 h 261"/>
                <a:gd name="T2" fmla="*/ 110 w 240"/>
                <a:gd name="T3" fmla="*/ 261 h 261"/>
                <a:gd name="T4" fmla="*/ 0 w 240"/>
                <a:gd name="T5" fmla="*/ 54 h 261"/>
                <a:gd name="T6" fmla="*/ 73 w 240"/>
                <a:gd name="T7" fmla="*/ 0 h 261"/>
              </a:gdLst>
              <a:ahLst/>
              <a:cxnLst>
                <a:cxn ang="0">
                  <a:pos x="T0" y="T1"/>
                </a:cxn>
                <a:cxn ang="0">
                  <a:pos x="T2" y="T3"/>
                </a:cxn>
                <a:cxn ang="0">
                  <a:pos x="T4" y="T5"/>
                </a:cxn>
                <a:cxn ang="0">
                  <a:pos x="T6" y="T7"/>
                </a:cxn>
              </a:cxnLst>
              <a:rect l="0" t="0" r="r" b="b"/>
              <a:pathLst>
                <a:path w="240" h="261">
                  <a:moveTo>
                    <a:pt x="240" y="158"/>
                  </a:moveTo>
                  <a:cubicBezTo>
                    <a:pt x="227" y="217"/>
                    <a:pt x="174" y="261"/>
                    <a:pt x="110" y="261"/>
                  </a:cubicBezTo>
                  <a:moveTo>
                    <a:pt x="0" y="54"/>
                  </a:moveTo>
                  <a:cubicBezTo>
                    <a:pt x="17" y="28"/>
                    <a:pt x="43" y="9"/>
                    <a:pt x="73" y="0"/>
                  </a:cubicBezTo>
                </a:path>
              </a:pathLst>
            </a:custGeom>
            <a:noFill/>
            <a:ln w="12700" cap="flat">
              <a:gradFill flip="none" rotWithShape="1">
                <a:gsLst>
                  <a:gs pos="0">
                    <a:srgbClr val="28C365"/>
                  </a:gs>
                  <a:gs pos="70000">
                    <a:srgbClr val="04C8F8"/>
                  </a:gs>
                </a:gsLst>
                <a:path path="circle">
                  <a:fillToRect l="50000" t="50000" r="50000" b="50000"/>
                </a:path>
                <a:tileRect/>
              </a:gradFill>
              <a:prstDash val="solid"/>
              <a:miter lim="800000"/>
              <a:headEnd/>
              <a:tailEnd/>
            </a:ln>
            <a:extLst>
              <a:ext uri="{909E8E84-426E-40DD-AFC4-6F175D3DCCD1}">
                <a14:hiddenFill xmlns:a14="http://schemas.microsoft.com/office/drawing/2010/main">
                  <a:noFill/>
                </a14:hiddenFill>
              </a:ext>
            </a:extLst>
          </p:spPr>
          <p:txBody>
            <a:bodyPr rtlCol="0" anchor="ctr"/>
            <a:lstStyle/>
            <a:p>
              <a:pPr algn="ctr" defTabSz="609585">
                <a:defRPr/>
              </a:pPr>
              <a:endParaRPr lang="zh-CN" altLang="en-US" sz="2400">
                <a:solidFill>
                  <a:prstClr val="black"/>
                </a:solidFill>
                <a:latin typeface="Calibri" panose="020F0502020204030204"/>
                <a:ea typeface="等线" panose="02010600030101010101" pitchFamily="2" charset="-122"/>
              </a:endParaRPr>
            </a:p>
          </p:txBody>
        </p:sp>
      </p:grpSp>
      <p:sp>
        <p:nvSpPr>
          <p:cNvPr id="126" name="矩形 125">
            <a:extLst>
              <a:ext uri="{FF2B5EF4-FFF2-40B4-BE49-F238E27FC236}">
                <a16:creationId xmlns="" xmlns:a16="http://schemas.microsoft.com/office/drawing/2014/main" id="{3F96E4B7-7AAF-4BEE-ACCF-955282C95A8D}"/>
              </a:ext>
            </a:extLst>
          </p:cNvPr>
          <p:cNvSpPr/>
          <p:nvPr/>
        </p:nvSpPr>
        <p:spPr>
          <a:xfrm>
            <a:off x="6979876" y="1969255"/>
            <a:ext cx="4072058" cy="423129"/>
          </a:xfrm>
          <a:prstGeom prst="rect">
            <a:avLst/>
          </a:prstGeom>
          <a:noFill/>
        </p:spPr>
        <p:txBody>
          <a:bodyPr wrap="square" rtlCol="0">
            <a:spAutoFit/>
          </a:bodyPr>
          <a:lstStyle/>
          <a:p>
            <a:pPr algn="ctr" hangingPunct="0">
              <a:lnSpc>
                <a:spcPct val="130000"/>
              </a:lnSpc>
              <a:tabLst>
                <a:tab pos="1617663" algn="l"/>
              </a:tabLst>
            </a:pPr>
            <a:r>
              <a:rPr lang="en-US" altLang="zh-CN"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www.yiliushijue.com</a:t>
            </a:r>
            <a:endPar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sp>
        <p:nvSpPr>
          <p:cNvPr id="127" name="矩形 126">
            <a:extLst>
              <a:ext uri="{FF2B5EF4-FFF2-40B4-BE49-F238E27FC236}">
                <a16:creationId xmlns="" xmlns:a16="http://schemas.microsoft.com/office/drawing/2014/main" id="{8FEEA743-3B2D-4B43-A58D-93D2D42F4109}"/>
              </a:ext>
            </a:extLst>
          </p:cNvPr>
          <p:cNvSpPr/>
          <p:nvPr/>
        </p:nvSpPr>
        <p:spPr>
          <a:xfrm>
            <a:off x="7311725" y="4907161"/>
            <a:ext cx="3408361" cy="423129"/>
          </a:xfrm>
          <a:prstGeom prst="rect">
            <a:avLst/>
          </a:prstGeom>
          <a:noFill/>
        </p:spPr>
        <p:txBody>
          <a:bodyPr wrap="square" rtlCol="0">
            <a:spAutoFit/>
          </a:bodyPr>
          <a:lstStyle/>
          <a:p>
            <a:pPr algn="ctr" hangingPunct="0">
              <a:lnSpc>
                <a:spcPct val="130000"/>
              </a:lnSpc>
              <a:tabLst>
                <a:tab pos="1617663" algn="l"/>
              </a:tabLst>
            </a:pPr>
            <a:r>
              <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深圳市一六区视觉路</a:t>
            </a:r>
            <a:r>
              <a:rPr lang="en-US" altLang="zh-CN"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666</a:t>
            </a:r>
            <a:r>
              <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号</a:t>
            </a:r>
          </a:p>
        </p:txBody>
      </p:sp>
      <p:sp>
        <p:nvSpPr>
          <p:cNvPr id="128" name="矩形 127">
            <a:extLst>
              <a:ext uri="{FF2B5EF4-FFF2-40B4-BE49-F238E27FC236}">
                <a16:creationId xmlns="" xmlns:a16="http://schemas.microsoft.com/office/drawing/2014/main" id="{6845BBEE-4192-4474-9EB2-97808787D67B}"/>
              </a:ext>
            </a:extLst>
          </p:cNvPr>
          <p:cNvSpPr/>
          <p:nvPr/>
        </p:nvSpPr>
        <p:spPr>
          <a:xfrm>
            <a:off x="7720230" y="5077473"/>
            <a:ext cx="2478438" cy="423129"/>
          </a:xfrm>
          <a:prstGeom prst="rect">
            <a:avLst/>
          </a:prstGeom>
          <a:noFill/>
        </p:spPr>
        <p:txBody>
          <a:bodyPr wrap="square" rtlCol="0">
            <a:spAutoFit/>
          </a:bodyPr>
          <a:lstStyle/>
          <a:p>
            <a:pPr algn="ctr" hangingPunct="0">
              <a:lnSpc>
                <a:spcPct val="130000"/>
              </a:lnSpc>
              <a:tabLst>
                <a:tab pos="1617663" algn="l"/>
              </a:tabLst>
            </a:pPr>
            <a:r>
              <a:rPr lang="en-US" altLang="zh-CN"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1234-56789900</a:t>
            </a:r>
            <a:endParaRPr lang="zh-CN" altLang="en-US"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grpSp>
        <p:nvGrpSpPr>
          <p:cNvPr id="148" name="组合 147">
            <a:extLst>
              <a:ext uri="{FF2B5EF4-FFF2-40B4-BE49-F238E27FC236}">
                <a16:creationId xmlns="" xmlns:a16="http://schemas.microsoft.com/office/drawing/2014/main" id="{174C99FB-2CF8-4484-896F-2FEFADFD50BB}"/>
              </a:ext>
            </a:extLst>
          </p:cNvPr>
          <p:cNvGrpSpPr/>
          <p:nvPr/>
        </p:nvGrpSpPr>
        <p:grpSpPr>
          <a:xfrm>
            <a:off x="6971058" y="4826452"/>
            <a:ext cx="4339946" cy="1027238"/>
            <a:chOff x="7333037" y="1558236"/>
            <a:chExt cx="3438280" cy="920932"/>
          </a:xfrm>
        </p:grpSpPr>
        <p:grpSp>
          <p:nvGrpSpPr>
            <p:cNvPr id="149" name="PA-组合 7">
              <a:extLst>
                <a:ext uri="{FF2B5EF4-FFF2-40B4-BE49-F238E27FC236}">
                  <a16:creationId xmlns="" xmlns:a16="http://schemas.microsoft.com/office/drawing/2014/main" id="{84331DD6-5643-4CE4-9B02-4908FFE0A17E}"/>
                </a:ext>
              </a:extLst>
            </p:cNvPr>
            <p:cNvGrpSpPr/>
            <p:nvPr>
              <p:custDataLst>
                <p:tags r:id="rId86"/>
              </p:custDataLst>
            </p:nvPr>
          </p:nvGrpSpPr>
          <p:grpSpPr>
            <a:xfrm flipH="1">
              <a:off x="7792060" y="1558236"/>
              <a:ext cx="800152" cy="84731"/>
              <a:chOff x="1853414" y="1574593"/>
              <a:chExt cx="849333" cy="64622"/>
            </a:xfrm>
          </p:grpSpPr>
          <p:sp>
            <p:nvSpPr>
              <p:cNvPr id="152" name="PA-平行四边形 143">
                <a:extLst>
                  <a:ext uri="{FF2B5EF4-FFF2-40B4-BE49-F238E27FC236}">
                    <a16:creationId xmlns="" xmlns:a16="http://schemas.microsoft.com/office/drawing/2014/main" id="{8BBA5A1F-8946-4463-9097-CB1FDC3DB2C4}"/>
                  </a:ext>
                </a:extLst>
              </p:cNvPr>
              <p:cNvSpPr/>
              <p:nvPr>
                <p:custDataLst>
                  <p:tags r:id="rId87"/>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3" name="PA-任意多边形 9">
                <a:extLst>
                  <a:ext uri="{FF2B5EF4-FFF2-40B4-BE49-F238E27FC236}">
                    <a16:creationId xmlns="" xmlns:a16="http://schemas.microsoft.com/office/drawing/2014/main" id="{11A92ACB-64DE-4A90-8420-4EF7D1F6188D}"/>
                  </a:ext>
                </a:extLst>
              </p:cNvPr>
              <p:cNvSpPr/>
              <p:nvPr>
                <p:custDataLst>
                  <p:tags r:id="rId88"/>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4" name="PA-任意多边形 10">
                <a:extLst>
                  <a:ext uri="{FF2B5EF4-FFF2-40B4-BE49-F238E27FC236}">
                    <a16:creationId xmlns="" xmlns:a16="http://schemas.microsoft.com/office/drawing/2014/main" id="{BB2736D0-ED2D-412E-AC66-4D8605284EDC}"/>
                  </a:ext>
                </a:extLst>
              </p:cNvPr>
              <p:cNvSpPr/>
              <p:nvPr>
                <p:custDataLst>
                  <p:tags r:id="rId89"/>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5" name="PA-任意多边形 11">
                <a:extLst>
                  <a:ext uri="{FF2B5EF4-FFF2-40B4-BE49-F238E27FC236}">
                    <a16:creationId xmlns="" xmlns:a16="http://schemas.microsoft.com/office/drawing/2014/main" id="{DAA2686D-E159-4E33-B857-7F95C55FE39A}"/>
                  </a:ext>
                </a:extLst>
              </p:cNvPr>
              <p:cNvSpPr/>
              <p:nvPr>
                <p:custDataLst>
                  <p:tags r:id="rId90"/>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6" name="PA-任意多边形 12">
                <a:extLst>
                  <a:ext uri="{FF2B5EF4-FFF2-40B4-BE49-F238E27FC236}">
                    <a16:creationId xmlns="" xmlns:a16="http://schemas.microsoft.com/office/drawing/2014/main" id="{DD5A9507-3DDF-4273-B2AA-7C673EDBA874}"/>
                  </a:ext>
                </a:extLst>
              </p:cNvPr>
              <p:cNvSpPr/>
              <p:nvPr>
                <p:custDataLst>
                  <p:tags r:id="rId91"/>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7" name="PA-任意多边形 13">
                <a:extLst>
                  <a:ext uri="{FF2B5EF4-FFF2-40B4-BE49-F238E27FC236}">
                    <a16:creationId xmlns="" xmlns:a16="http://schemas.microsoft.com/office/drawing/2014/main" id="{42F3F0C4-FC71-4C72-B741-75927FCC4AD7}"/>
                  </a:ext>
                </a:extLst>
              </p:cNvPr>
              <p:cNvSpPr/>
              <p:nvPr>
                <p:custDataLst>
                  <p:tags r:id="rId92"/>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8" name="PA-任意多边形 14">
                <a:extLst>
                  <a:ext uri="{FF2B5EF4-FFF2-40B4-BE49-F238E27FC236}">
                    <a16:creationId xmlns="" xmlns:a16="http://schemas.microsoft.com/office/drawing/2014/main" id="{30899E5A-BF8B-4ABB-9A6E-C60669A105A8}"/>
                  </a:ext>
                </a:extLst>
              </p:cNvPr>
              <p:cNvSpPr/>
              <p:nvPr>
                <p:custDataLst>
                  <p:tags r:id="rId93"/>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9" name="PA-任意多边形 15">
                <a:extLst>
                  <a:ext uri="{FF2B5EF4-FFF2-40B4-BE49-F238E27FC236}">
                    <a16:creationId xmlns="" xmlns:a16="http://schemas.microsoft.com/office/drawing/2014/main" id="{3D435DA6-23DF-42DA-92CF-F19D20D2CBF4}"/>
                  </a:ext>
                </a:extLst>
              </p:cNvPr>
              <p:cNvSpPr/>
              <p:nvPr>
                <p:custDataLst>
                  <p:tags r:id="rId94"/>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0" name="PA-任意多边形 16">
                <a:extLst>
                  <a:ext uri="{FF2B5EF4-FFF2-40B4-BE49-F238E27FC236}">
                    <a16:creationId xmlns="" xmlns:a16="http://schemas.microsoft.com/office/drawing/2014/main" id="{81A3E254-355A-42A3-8215-7F4A305B7901}"/>
                  </a:ext>
                </a:extLst>
              </p:cNvPr>
              <p:cNvSpPr/>
              <p:nvPr>
                <p:custDataLst>
                  <p:tags r:id="rId95"/>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1" name="PA-任意多边形 17">
                <a:extLst>
                  <a:ext uri="{FF2B5EF4-FFF2-40B4-BE49-F238E27FC236}">
                    <a16:creationId xmlns="" xmlns:a16="http://schemas.microsoft.com/office/drawing/2014/main" id="{08C0EE01-6297-46BE-A1AE-319FB77F5C6E}"/>
                  </a:ext>
                </a:extLst>
              </p:cNvPr>
              <p:cNvSpPr/>
              <p:nvPr>
                <p:custDataLst>
                  <p:tags r:id="rId96"/>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2" name="PA-任意多边形 18">
                <a:extLst>
                  <a:ext uri="{FF2B5EF4-FFF2-40B4-BE49-F238E27FC236}">
                    <a16:creationId xmlns="" xmlns:a16="http://schemas.microsoft.com/office/drawing/2014/main" id="{C24CC575-2428-49F6-B983-60E146AC000D}"/>
                  </a:ext>
                </a:extLst>
              </p:cNvPr>
              <p:cNvSpPr/>
              <p:nvPr>
                <p:custDataLst>
                  <p:tags r:id="rId97"/>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3" name="PA-任意多边形 19">
                <a:extLst>
                  <a:ext uri="{FF2B5EF4-FFF2-40B4-BE49-F238E27FC236}">
                    <a16:creationId xmlns="" xmlns:a16="http://schemas.microsoft.com/office/drawing/2014/main" id="{295185C7-9322-48DD-AB61-98AE454C5D9F}"/>
                  </a:ext>
                </a:extLst>
              </p:cNvPr>
              <p:cNvSpPr/>
              <p:nvPr>
                <p:custDataLst>
                  <p:tags r:id="rId98"/>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4" name="PA-平行四边形 155">
                <a:extLst>
                  <a:ext uri="{FF2B5EF4-FFF2-40B4-BE49-F238E27FC236}">
                    <a16:creationId xmlns="" xmlns:a16="http://schemas.microsoft.com/office/drawing/2014/main" id="{C9C5FFFE-7149-4F7F-8960-862A38DFAEB1}"/>
                  </a:ext>
                </a:extLst>
              </p:cNvPr>
              <p:cNvSpPr/>
              <p:nvPr>
                <p:custDataLst>
                  <p:tags r:id="rId99"/>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50" name="任意多边形: 形状 149">
              <a:extLst>
                <a:ext uri="{FF2B5EF4-FFF2-40B4-BE49-F238E27FC236}">
                  <a16:creationId xmlns="" xmlns:a16="http://schemas.microsoft.com/office/drawing/2014/main" id="{6FE663D9-E9B6-4863-B195-97E6437AB458}"/>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51" name="任意多边形: 形状 150">
              <a:extLst>
                <a:ext uri="{FF2B5EF4-FFF2-40B4-BE49-F238E27FC236}">
                  <a16:creationId xmlns="" xmlns:a16="http://schemas.microsoft.com/office/drawing/2014/main" id="{A5C30859-43A1-4FB0-81A7-64A4ACEF64FD}"/>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grpSp>
      <p:grpSp>
        <p:nvGrpSpPr>
          <p:cNvPr id="165" name="组合 164">
            <a:extLst>
              <a:ext uri="{FF2B5EF4-FFF2-40B4-BE49-F238E27FC236}">
                <a16:creationId xmlns="" xmlns:a16="http://schemas.microsoft.com/office/drawing/2014/main" id="{BD1DD3FA-DEEB-42E9-AD07-CC2FD7F77285}"/>
              </a:ext>
            </a:extLst>
          </p:cNvPr>
          <p:cNvGrpSpPr/>
          <p:nvPr/>
        </p:nvGrpSpPr>
        <p:grpSpPr>
          <a:xfrm>
            <a:off x="880996" y="1656329"/>
            <a:ext cx="4644000" cy="1044000"/>
            <a:chOff x="6539034" y="886889"/>
            <a:chExt cx="5068261" cy="1213265"/>
          </a:xfrm>
        </p:grpSpPr>
        <p:grpSp>
          <p:nvGrpSpPr>
            <p:cNvPr id="166" name="组合 165">
              <a:extLst>
                <a:ext uri="{FF2B5EF4-FFF2-40B4-BE49-F238E27FC236}">
                  <a16:creationId xmlns="" xmlns:a16="http://schemas.microsoft.com/office/drawing/2014/main" id="{C88EF3DE-0FD8-4730-87C9-645AE8F3E4EB}"/>
                </a:ext>
              </a:extLst>
            </p:cNvPr>
            <p:cNvGrpSpPr/>
            <p:nvPr/>
          </p:nvGrpSpPr>
          <p:grpSpPr>
            <a:xfrm>
              <a:off x="6539034" y="906369"/>
              <a:ext cx="4736430" cy="1193785"/>
              <a:chOff x="7333037" y="1558236"/>
              <a:chExt cx="3438280" cy="920932"/>
            </a:xfrm>
          </p:grpSpPr>
          <p:grpSp>
            <p:nvGrpSpPr>
              <p:cNvPr id="168" name="PA-组合 7">
                <a:extLst>
                  <a:ext uri="{FF2B5EF4-FFF2-40B4-BE49-F238E27FC236}">
                    <a16:creationId xmlns="" xmlns:a16="http://schemas.microsoft.com/office/drawing/2014/main" id="{CE5915B4-1DD8-45F6-BA0A-06B169181022}"/>
                  </a:ext>
                </a:extLst>
              </p:cNvPr>
              <p:cNvGrpSpPr/>
              <p:nvPr>
                <p:custDataLst>
                  <p:tags r:id="rId72"/>
                </p:custDataLst>
              </p:nvPr>
            </p:nvGrpSpPr>
            <p:grpSpPr>
              <a:xfrm flipH="1">
                <a:off x="7792060" y="1558236"/>
                <a:ext cx="800152" cy="84731"/>
                <a:chOff x="1853414" y="1574593"/>
                <a:chExt cx="849333" cy="64622"/>
              </a:xfrm>
            </p:grpSpPr>
            <p:sp>
              <p:nvSpPr>
                <p:cNvPr id="171" name="PA-平行四边形 143">
                  <a:extLst>
                    <a:ext uri="{FF2B5EF4-FFF2-40B4-BE49-F238E27FC236}">
                      <a16:creationId xmlns="" xmlns:a16="http://schemas.microsoft.com/office/drawing/2014/main" id="{6706B0B0-A06A-4113-9A2B-D0BF8F464514}"/>
                    </a:ext>
                  </a:extLst>
                </p:cNvPr>
                <p:cNvSpPr/>
                <p:nvPr>
                  <p:custDataLst>
                    <p:tags r:id="rId73"/>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2" name="PA-任意多边形 9">
                  <a:extLst>
                    <a:ext uri="{FF2B5EF4-FFF2-40B4-BE49-F238E27FC236}">
                      <a16:creationId xmlns="" xmlns:a16="http://schemas.microsoft.com/office/drawing/2014/main" id="{BD883271-6416-4028-B2F6-4D049BFD6A84}"/>
                    </a:ext>
                  </a:extLst>
                </p:cNvPr>
                <p:cNvSpPr/>
                <p:nvPr>
                  <p:custDataLst>
                    <p:tags r:id="rId74"/>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3" name="PA-任意多边形 10">
                  <a:extLst>
                    <a:ext uri="{FF2B5EF4-FFF2-40B4-BE49-F238E27FC236}">
                      <a16:creationId xmlns="" xmlns:a16="http://schemas.microsoft.com/office/drawing/2014/main" id="{8F12C882-C73D-4060-B07D-A0F46978F644}"/>
                    </a:ext>
                  </a:extLst>
                </p:cNvPr>
                <p:cNvSpPr/>
                <p:nvPr>
                  <p:custDataLst>
                    <p:tags r:id="rId75"/>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4" name="PA-任意多边形 11">
                  <a:extLst>
                    <a:ext uri="{FF2B5EF4-FFF2-40B4-BE49-F238E27FC236}">
                      <a16:creationId xmlns="" xmlns:a16="http://schemas.microsoft.com/office/drawing/2014/main" id="{11A58BCF-EDEA-4B52-9DB0-8A03E5B46601}"/>
                    </a:ext>
                  </a:extLst>
                </p:cNvPr>
                <p:cNvSpPr/>
                <p:nvPr>
                  <p:custDataLst>
                    <p:tags r:id="rId76"/>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5" name="PA-任意多边形 12">
                  <a:extLst>
                    <a:ext uri="{FF2B5EF4-FFF2-40B4-BE49-F238E27FC236}">
                      <a16:creationId xmlns="" xmlns:a16="http://schemas.microsoft.com/office/drawing/2014/main" id="{2AEAE3B2-D2D0-4DA0-A5B7-26A4C129DE13}"/>
                    </a:ext>
                  </a:extLst>
                </p:cNvPr>
                <p:cNvSpPr/>
                <p:nvPr>
                  <p:custDataLst>
                    <p:tags r:id="rId77"/>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6" name="PA-任意多边形 13">
                  <a:extLst>
                    <a:ext uri="{FF2B5EF4-FFF2-40B4-BE49-F238E27FC236}">
                      <a16:creationId xmlns="" xmlns:a16="http://schemas.microsoft.com/office/drawing/2014/main" id="{43C7F3E2-2413-4425-B64E-37EE832576E9}"/>
                    </a:ext>
                  </a:extLst>
                </p:cNvPr>
                <p:cNvSpPr/>
                <p:nvPr>
                  <p:custDataLst>
                    <p:tags r:id="rId78"/>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7" name="PA-任意多边形 14">
                  <a:extLst>
                    <a:ext uri="{FF2B5EF4-FFF2-40B4-BE49-F238E27FC236}">
                      <a16:creationId xmlns="" xmlns:a16="http://schemas.microsoft.com/office/drawing/2014/main" id="{87F39CB4-BA31-4470-B417-8C0F4356DEF6}"/>
                    </a:ext>
                  </a:extLst>
                </p:cNvPr>
                <p:cNvSpPr/>
                <p:nvPr>
                  <p:custDataLst>
                    <p:tags r:id="rId79"/>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8" name="PA-任意多边形 15">
                  <a:extLst>
                    <a:ext uri="{FF2B5EF4-FFF2-40B4-BE49-F238E27FC236}">
                      <a16:creationId xmlns="" xmlns:a16="http://schemas.microsoft.com/office/drawing/2014/main" id="{36F28D82-0C7C-4D16-8461-950A164F50D2}"/>
                    </a:ext>
                  </a:extLst>
                </p:cNvPr>
                <p:cNvSpPr/>
                <p:nvPr>
                  <p:custDataLst>
                    <p:tags r:id="rId80"/>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9" name="PA-任意多边形 16">
                  <a:extLst>
                    <a:ext uri="{FF2B5EF4-FFF2-40B4-BE49-F238E27FC236}">
                      <a16:creationId xmlns="" xmlns:a16="http://schemas.microsoft.com/office/drawing/2014/main" id="{CE2BE036-6C5D-4F8C-AFB7-0F72343D04F2}"/>
                    </a:ext>
                  </a:extLst>
                </p:cNvPr>
                <p:cNvSpPr/>
                <p:nvPr>
                  <p:custDataLst>
                    <p:tags r:id="rId81"/>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0" name="PA-任意多边形 17">
                  <a:extLst>
                    <a:ext uri="{FF2B5EF4-FFF2-40B4-BE49-F238E27FC236}">
                      <a16:creationId xmlns="" xmlns:a16="http://schemas.microsoft.com/office/drawing/2014/main" id="{EB7A066C-9D65-4501-8866-29E7742E0D52}"/>
                    </a:ext>
                  </a:extLst>
                </p:cNvPr>
                <p:cNvSpPr/>
                <p:nvPr>
                  <p:custDataLst>
                    <p:tags r:id="rId82"/>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1" name="PA-任意多边形 18">
                  <a:extLst>
                    <a:ext uri="{FF2B5EF4-FFF2-40B4-BE49-F238E27FC236}">
                      <a16:creationId xmlns="" xmlns:a16="http://schemas.microsoft.com/office/drawing/2014/main" id="{9FE83D8F-FE7F-45AF-AEBE-FC74867B003C}"/>
                    </a:ext>
                  </a:extLst>
                </p:cNvPr>
                <p:cNvSpPr/>
                <p:nvPr>
                  <p:custDataLst>
                    <p:tags r:id="rId83"/>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2" name="PA-任意多边形 19">
                  <a:extLst>
                    <a:ext uri="{FF2B5EF4-FFF2-40B4-BE49-F238E27FC236}">
                      <a16:creationId xmlns="" xmlns:a16="http://schemas.microsoft.com/office/drawing/2014/main" id="{A56FF240-178A-4857-8C44-8DACCCC6BB4C}"/>
                    </a:ext>
                  </a:extLst>
                </p:cNvPr>
                <p:cNvSpPr/>
                <p:nvPr>
                  <p:custDataLst>
                    <p:tags r:id="rId84"/>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3" name="PA-平行四边形 155">
                  <a:extLst>
                    <a:ext uri="{FF2B5EF4-FFF2-40B4-BE49-F238E27FC236}">
                      <a16:creationId xmlns="" xmlns:a16="http://schemas.microsoft.com/office/drawing/2014/main" id="{5ECB1654-575A-48F4-B607-6229A731A8BA}"/>
                    </a:ext>
                  </a:extLst>
                </p:cNvPr>
                <p:cNvSpPr/>
                <p:nvPr>
                  <p:custDataLst>
                    <p:tags r:id="rId85"/>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69" name="任意多边形: 形状 168">
                <a:extLst>
                  <a:ext uri="{FF2B5EF4-FFF2-40B4-BE49-F238E27FC236}">
                    <a16:creationId xmlns="" xmlns:a16="http://schemas.microsoft.com/office/drawing/2014/main" id="{661A1A5E-E003-4F3C-B0C7-BC1D3865200D}"/>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70" name="任意多边形: 形状 169">
                <a:extLst>
                  <a:ext uri="{FF2B5EF4-FFF2-40B4-BE49-F238E27FC236}">
                    <a16:creationId xmlns="" xmlns:a16="http://schemas.microsoft.com/office/drawing/2014/main" id="{FD3758A5-C734-4C1F-A496-2F03E7B9DBE5}"/>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pic>
          <p:nvPicPr>
            <p:cNvPr id="167" name="图片 166" descr="图片包含 监视器, 室内, 电视, 屏幕&#10;&#10;描述已自动生成">
              <a:extLst>
                <a:ext uri="{FF2B5EF4-FFF2-40B4-BE49-F238E27FC236}">
                  <a16:creationId xmlns="" xmlns:a16="http://schemas.microsoft.com/office/drawing/2014/main" id="{A5C98350-D154-4FAA-92EE-57EC0606458E}"/>
                </a:ext>
              </a:extLst>
            </p:cNvPr>
            <p:cNvPicPr>
              <a:picLocks noChangeAspect="1"/>
            </p:cNvPicPr>
            <p:nvPr/>
          </p:nvPicPr>
          <p:blipFill>
            <a:blip r:embed="rId134" cstate="print">
              <a:extLst>
                <a:ext uri="{28A0092B-C50C-407E-A947-70E740481C1C}">
                  <a14:useLocalDpi xmlns:a14="http://schemas.microsoft.com/office/drawing/2010/main" val="0"/>
                </a:ext>
              </a:extLst>
            </a:blip>
            <a:stretch>
              <a:fillRect/>
            </a:stretch>
          </p:blipFill>
          <p:spPr>
            <a:xfrm>
              <a:off x="7279913" y="886889"/>
              <a:ext cx="4327382" cy="448377"/>
            </a:xfrm>
            <a:prstGeom prst="rect">
              <a:avLst/>
            </a:prstGeom>
          </p:spPr>
        </p:pic>
      </p:grpSp>
      <p:sp>
        <p:nvSpPr>
          <p:cNvPr id="203" name="矩形 202">
            <a:extLst>
              <a:ext uri="{FF2B5EF4-FFF2-40B4-BE49-F238E27FC236}">
                <a16:creationId xmlns="" xmlns:a16="http://schemas.microsoft.com/office/drawing/2014/main" id="{C8D9F58F-DFC7-4509-A7F9-C65E149F2866}"/>
              </a:ext>
            </a:extLst>
          </p:cNvPr>
          <p:cNvSpPr/>
          <p:nvPr/>
        </p:nvSpPr>
        <p:spPr>
          <a:xfrm>
            <a:off x="7464125" y="5128507"/>
            <a:ext cx="3408361" cy="459934"/>
          </a:xfrm>
          <a:prstGeom prst="rect">
            <a:avLst/>
          </a:prstGeom>
          <a:noFill/>
        </p:spPr>
        <p:txBody>
          <a:bodyPr wrap="square" rtlCol="0">
            <a:spAutoFit/>
          </a:bodyPr>
          <a:lstStyle/>
          <a:p>
            <a:pPr algn="ctr" hangingPunct="0">
              <a:lnSpc>
                <a:spcPct val="130000"/>
              </a:lnSpc>
              <a:tabLst>
                <a:tab pos="1617663" algn="l"/>
              </a:tabLst>
            </a:pPr>
            <a:r>
              <a:rPr lang="en-US" altLang="zh-CN"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1234-56789900</a:t>
            </a:r>
            <a:endParaRPr lang="zh-CN" altLang="en-US"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sp>
        <p:nvSpPr>
          <p:cNvPr id="204" name="矩形 203">
            <a:extLst>
              <a:ext uri="{FF2B5EF4-FFF2-40B4-BE49-F238E27FC236}">
                <a16:creationId xmlns="" xmlns:a16="http://schemas.microsoft.com/office/drawing/2014/main" id="{35E46D85-F534-4972-B3D8-571C64225D91}"/>
              </a:ext>
            </a:extLst>
          </p:cNvPr>
          <p:cNvSpPr/>
          <p:nvPr/>
        </p:nvSpPr>
        <p:spPr>
          <a:xfrm>
            <a:off x="6979875" y="1966765"/>
            <a:ext cx="6364461" cy="459934"/>
          </a:xfrm>
          <a:prstGeom prst="rect">
            <a:avLst/>
          </a:prstGeom>
          <a:noFill/>
        </p:spPr>
        <p:txBody>
          <a:bodyPr wrap="square" rtlCol="0">
            <a:spAutoFit/>
          </a:bodyPr>
          <a:lstStyle/>
          <a:p>
            <a:pPr algn="ctr" hangingPunct="0">
              <a:lnSpc>
                <a:spcPct val="130000"/>
              </a:lnSpc>
              <a:tabLst>
                <a:tab pos="1617663" algn="l"/>
              </a:tabLst>
            </a:pPr>
            <a:r>
              <a:rPr lang="zh-CN" altLang="en-US"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一六</a:t>
            </a:r>
          </a:p>
        </p:txBody>
      </p:sp>
      <p:sp>
        <p:nvSpPr>
          <p:cNvPr id="206" name="矩形 205">
            <a:extLst>
              <a:ext uri="{FF2B5EF4-FFF2-40B4-BE49-F238E27FC236}">
                <a16:creationId xmlns="" xmlns:a16="http://schemas.microsoft.com/office/drawing/2014/main" id="{36362CFB-5D4E-492E-8775-C7D85BF1AC7F}"/>
              </a:ext>
            </a:extLst>
          </p:cNvPr>
          <p:cNvSpPr/>
          <p:nvPr/>
        </p:nvSpPr>
        <p:spPr>
          <a:xfrm>
            <a:off x="1270526" y="1966765"/>
            <a:ext cx="3669317" cy="459934"/>
          </a:xfrm>
          <a:prstGeom prst="rect">
            <a:avLst/>
          </a:prstGeom>
          <a:noFill/>
        </p:spPr>
        <p:txBody>
          <a:bodyPr wrap="square" rtlCol="0">
            <a:spAutoFit/>
          </a:bodyPr>
          <a:lstStyle/>
          <a:p>
            <a:pPr algn="ctr" hangingPunct="0">
              <a:lnSpc>
                <a:spcPct val="130000"/>
              </a:lnSpc>
              <a:tabLst>
                <a:tab pos="1617663" algn="l"/>
              </a:tabLst>
            </a:pPr>
            <a:r>
              <a:rPr lang="en-US" altLang="zh-CN"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www.yiliushijue.com</a:t>
            </a:r>
            <a:endParaRPr lang="zh-CN" altLang="en-US"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endParaRPr>
          </a:p>
        </p:txBody>
      </p:sp>
      <p:grpSp>
        <p:nvGrpSpPr>
          <p:cNvPr id="7" name="组合 6">
            <a:extLst>
              <a:ext uri="{FF2B5EF4-FFF2-40B4-BE49-F238E27FC236}">
                <a16:creationId xmlns="" xmlns:a16="http://schemas.microsoft.com/office/drawing/2014/main" id="{FF47CEA6-5562-404B-8585-D0B0D011272C}"/>
              </a:ext>
            </a:extLst>
          </p:cNvPr>
          <p:cNvGrpSpPr/>
          <p:nvPr/>
        </p:nvGrpSpPr>
        <p:grpSpPr>
          <a:xfrm>
            <a:off x="880996" y="4588077"/>
            <a:ext cx="4644000" cy="1273994"/>
            <a:chOff x="880996" y="4588077"/>
            <a:chExt cx="4644000" cy="1273994"/>
          </a:xfrm>
        </p:grpSpPr>
        <p:grpSp>
          <p:nvGrpSpPr>
            <p:cNvPr id="184" name="组合 183">
              <a:extLst>
                <a:ext uri="{FF2B5EF4-FFF2-40B4-BE49-F238E27FC236}">
                  <a16:creationId xmlns="" xmlns:a16="http://schemas.microsoft.com/office/drawing/2014/main" id="{64754860-7201-40DF-BEC7-34C70AEE0A8D}"/>
                </a:ext>
              </a:extLst>
            </p:cNvPr>
            <p:cNvGrpSpPr/>
            <p:nvPr/>
          </p:nvGrpSpPr>
          <p:grpSpPr>
            <a:xfrm>
              <a:off x="880996" y="4818071"/>
              <a:ext cx="4644000" cy="1044000"/>
              <a:chOff x="6539034" y="886889"/>
              <a:chExt cx="5068261" cy="1213265"/>
            </a:xfrm>
          </p:grpSpPr>
          <p:grpSp>
            <p:nvGrpSpPr>
              <p:cNvPr id="185" name="组合 184">
                <a:extLst>
                  <a:ext uri="{FF2B5EF4-FFF2-40B4-BE49-F238E27FC236}">
                    <a16:creationId xmlns="" xmlns:a16="http://schemas.microsoft.com/office/drawing/2014/main" id="{15149808-1CBD-4292-8414-753830FB8D9E}"/>
                  </a:ext>
                </a:extLst>
              </p:cNvPr>
              <p:cNvGrpSpPr/>
              <p:nvPr/>
            </p:nvGrpSpPr>
            <p:grpSpPr>
              <a:xfrm>
                <a:off x="6539034" y="906369"/>
                <a:ext cx="4736430" cy="1193785"/>
                <a:chOff x="7333037" y="1558236"/>
                <a:chExt cx="3438280" cy="920932"/>
              </a:xfrm>
            </p:grpSpPr>
            <p:grpSp>
              <p:nvGrpSpPr>
                <p:cNvPr id="187" name="PA-组合 7">
                  <a:extLst>
                    <a:ext uri="{FF2B5EF4-FFF2-40B4-BE49-F238E27FC236}">
                      <a16:creationId xmlns="" xmlns:a16="http://schemas.microsoft.com/office/drawing/2014/main" id="{8C161502-C281-4FBC-B2A8-D67143376D78}"/>
                    </a:ext>
                  </a:extLst>
                </p:cNvPr>
                <p:cNvGrpSpPr/>
                <p:nvPr>
                  <p:custDataLst>
                    <p:tags r:id="rId58"/>
                  </p:custDataLst>
                </p:nvPr>
              </p:nvGrpSpPr>
              <p:grpSpPr>
                <a:xfrm flipH="1">
                  <a:off x="7792060" y="1558236"/>
                  <a:ext cx="800152" cy="84731"/>
                  <a:chOff x="1853414" y="1574593"/>
                  <a:chExt cx="849333" cy="64622"/>
                </a:xfrm>
              </p:grpSpPr>
              <p:sp>
                <p:nvSpPr>
                  <p:cNvPr id="190" name="PA-平行四边形 143">
                    <a:extLst>
                      <a:ext uri="{FF2B5EF4-FFF2-40B4-BE49-F238E27FC236}">
                        <a16:creationId xmlns="" xmlns:a16="http://schemas.microsoft.com/office/drawing/2014/main" id="{AB01448B-B5BA-41A1-AD62-B0292DF3FE4A}"/>
                      </a:ext>
                    </a:extLst>
                  </p:cNvPr>
                  <p:cNvSpPr/>
                  <p:nvPr>
                    <p:custDataLst>
                      <p:tags r:id="rId59"/>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1" name="PA-任意多边形 9">
                    <a:extLst>
                      <a:ext uri="{FF2B5EF4-FFF2-40B4-BE49-F238E27FC236}">
                        <a16:creationId xmlns="" xmlns:a16="http://schemas.microsoft.com/office/drawing/2014/main" id="{91768CB3-3D52-48DB-BF54-1281178EBA49}"/>
                      </a:ext>
                    </a:extLst>
                  </p:cNvPr>
                  <p:cNvSpPr/>
                  <p:nvPr>
                    <p:custDataLst>
                      <p:tags r:id="rId60"/>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2" name="PA-任意多边形 10">
                    <a:extLst>
                      <a:ext uri="{FF2B5EF4-FFF2-40B4-BE49-F238E27FC236}">
                        <a16:creationId xmlns="" xmlns:a16="http://schemas.microsoft.com/office/drawing/2014/main" id="{EAD7DDDE-C038-4F4A-9D80-B7D8F02D9858}"/>
                      </a:ext>
                    </a:extLst>
                  </p:cNvPr>
                  <p:cNvSpPr/>
                  <p:nvPr>
                    <p:custDataLst>
                      <p:tags r:id="rId61"/>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3" name="PA-任意多边形 11">
                    <a:extLst>
                      <a:ext uri="{FF2B5EF4-FFF2-40B4-BE49-F238E27FC236}">
                        <a16:creationId xmlns="" xmlns:a16="http://schemas.microsoft.com/office/drawing/2014/main" id="{8B180736-746B-473F-B89C-8490C5C44CBB}"/>
                      </a:ext>
                    </a:extLst>
                  </p:cNvPr>
                  <p:cNvSpPr/>
                  <p:nvPr>
                    <p:custDataLst>
                      <p:tags r:id="rId62"/>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4" name="PA-任意多边形 12">
                    <a:extLst>
                      <a:ext uri="{FF2B5EF4-FFF2-40B4-BE49-F238E27FC236}">
                        <a16:creationId xmlns="" xmlns:a16="http://schemas.microsoft.com/office/drawing/2014/main" id="{A212AF38-E7DE-4BF7-8945-C5C4910B96A6}"/>
                      </a:ext>
                    </a:extLst>
                  </p:cNvPr>
                  <p:cNvSpPr/>
                  <p:nvPr>
                    <p:custDataLst>
                      <p:tags r:id="rId63"/>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5" name="PA-任意多边形 13">
                    <a:extLst>
                      <a:ext uri="{FF2B5EF4-FFF2-40B4-BE49-F238E27FC236}">
                        <a16:creationId xmlns="" xmlns:a16="http://schemas.microsoft.com/office/drawing/2014/main" id="{0C25D812-35FA-4D48-8A0D-039DCFC5E478}"/>
                      </a:ext>
                    </a:extLst>
                  </p:cNvPr>
                  <p:cNvSpPr/>
                  <p:nvPr>
                    <p:custDataLst>
                      <p:tags r:id="rId64"/>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6" name="PA-任意多边形 14">
                    <a:extLst>
                      <a:ext uri="{FF2B5EF4-FFF2-40B4-BE49-F238E27FC236}">
                        <a16:creationId xmlns="" xmlns:a16="http://schemas.microsoft.com/office/drawing/2014/main" id="{07D7C6C2-2150-4263-8374-21CB76DAA75E}"/>
                      </a:ext>
                    </a:extLst>
                  </p:cNvPr>
                  <p:cNvSpPr/>
                  <p:nvPr>
                    <p:custDataLst>
                      <p:tags r:id="rId65"/>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7" name="PA-任意多边形 15">
                    <a:extLst>
                      <a:ext uri="{FF2B5EF4-FFF2-40B4-BE49-F238E27FC236}">
                        <a16:creationId xmlns="" xmlns:a16="http://schemas.microsoft.com/office/drawing/2014/main" id="{B1880573-892E-4839-B632-2492A4A61BC6}"/>
                      </a:ext>
                    </a:extLst>
                  </p:cNvPr>
                  <p:cNvSpPr/>
                  <p:nvPr>
                    <p:custDataLst>
                      <p:tags r:id="rId66"/>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8" name="PA-任意多边形 16">
                    <a:extLst>
                      <a:ext uri="{FF2B5EF4-FFF2-40B4-BE49-F238E27FC236}">
                        <a16:creationId xmlns="" xmlns:a16="http://schemas.microsoft.com/office/drawing/2014/main" id="{D034F4A3-7808-41CC-A057-5A50987F315A}"/>
                      </a:ext>
                    </a:extLst>
                  </p:cNvPr>
                  <p:cNvSpPr/>
                  <p:nvPr>
                    <p:custDataLst>
                      <p:tags r:id="rId67"/>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9" name="PA-任意多边形 17">
                    <a:extLst>
                      <a:ext uri="{FF2B5EF4-FFF2-40B4-BE49-F238E27FC236}">
                        <a16:creationId xmlns="" xmlns:a16="http://schemas.microsoft.com/office/drawing/2014/main" id="{CE849771-4D14-458F-8700-E341C4698FC0}"/>
                      </a:ext>
                    </a:extLst>
                  </p:cNvPr>
                  <p:cNvSpPr/>
                  <p:nvPr>
                    <p:custDataLst>
                      <p:tags r:id="rId68"/>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0" name="PA-任意多边形 18">
                    <a:extLst>
                      <a:ext uri="{FF2B5EF4-FFF2-40B4-BE49-F238E27FC236}">
                        <a16:creationId xmlns="" xmlns:a16="http://schemas.microsoft.com/office/drawing/2014/main" id="{80FA8D49-546E-4978-A838-F29B8BD841FB}"/>
                      </a:ext>
                    </a:extLst>
                  </p:cNvPr>
                  <p:cNvSpPr/>
                  <p:nvPr>
                    <p:custDataLst>
                      <p:tags r:id="rId69"/>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1" name="PA-任意多边形 19">
                    <a:extLst>
                      <a:ext uri="{FF2B5EF4-FFF2-40B4-BE49-F238E27FC236}">
                        <a16:creationId xmlns="" xmlns:a16="http://schemas.microsoft.com/office/drawing/2014/main" id="{BC5E6661-FFDA-4D9A-B392-2249415FA133}"/>
                      </a:ext>
                    </a:extLst>
                  </p:cNvPr>
                  <p:cNvSpPr/>
                  <p:nvPr>
                    <p:custDataLst>
                      <p:tags r:id="rId70"/>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2" name="PA-平行四边形 155">
                    <a:extLst>
                      <a:ext uri="{FF2B5EF4-FFF2-40B4-BE49-F238E27FC236}">
                        <a16:creationId xmlns="" xmlns:a16="http://schemas.microsoft.com/office/drawing/2014/main" id="{D25CF5BC-F1A2-47B7-A5DB-C4745383C6C7}"/>
                      </a:ext>
                    </a:extLst>
                  </p:cNvPr>
                  <p:cNvSpPr/>
                  <p:nvPr>
                    <p:custDataLst>
                      <p:tags r:id="rId71"/>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88" name="任意多边形: 形状 187">
                  <a:extLst>
                    <a:ext uri="{FF2B5EF4-FFF2-40B4-BE49-F238E27FC236}">
                      <a16:creationId xmlns="" xmlns:a16="http://schemas.microsoft.com/office/drawing/2014/main" id="{32FD3737-69B1-4114-9A42-3934255912EB}"/>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89" name="任意多边形: 形状 188">
                  <a:extLst>
                    <a:ext uri="{FF2B5EF4-FFF2-40B4-BE49-F238E27FC236}">
                      <a16:creationId xmlns="" xmlns:a16="http://schemas.microsoft.com/office/drawing/2014/main" id="{5666F3A1-A641-4877-8AAB-677A6155C7EA}"/>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grpSp>
          <p:pic>
            <p:nvPicPr>
              <p:cNvPr id="186" name="图片 185" descr="图片包含 监视器, 室内, 电视, 屏幕&#10;&#10;描述已自动生成">
                <a:extLst>
                  <a:ext uri="{FF2B5EF4-FFF2-40B4-BE49-F238E27FC236}">
                    <a16:creationId xmlns="" xmlns:a16="http://schemas.microsoft.com/office/drawing/2014/main" id="{792F5A1C-BA44-4C8A-84B7-8030E378115C}"/>
                  </a:ext>
                </a:extLst>
              </p:cNvPr>
              <p:cNvPicPr>
                <a:picLocks noChangeAspect="1"/>
              </p:cNvPicPr>
              <p:nvPr/>
            </p:nvPicPr>
            <p:blipFill>
              <a:blip r:embed="rId134" cstate="print">
                <a:extLst>
                  <a:ext uri="{28A0092B-C50C-407E-A947-70E740481C1C}">
                    <a14:useLocalDpi xmlns:a14="http://schemas.microsoft.com/office/drawing/2010/main" val="0"/>
                  </a:ext>
                </a:extLst>
              </a:blip>
              <a:stretch>
                <a:fillRect/>
              </a:stretch>
            </p:blipFill>
            <p:spPr>
              <a:xfrm>
                <a:off x="7279913" y="886889"/>
                <a:ext cx="4327382" cy="448377"/>
              </a:xfrm>
              <a:prstGeom prst="rect">
                <a:avLst/>
              </a:prstGeom>
            </p:spPr>
          </p:pic>
        </p:grpSp>
        <p:sp>
          <p:nvSpPr>
            <p:cNvPr id="205" name="矩形 204">
              <a:extLst>
                <a:ext uri="{FF2B5EF4-FFF2-40B4-BE49-F238E27FC236}">
                  <a16:creationId xmlns="" xmlns:a16="http://schemas.microsoft.com/office/drawing/2014/main" id="{6284B1E7-D499-43BA-8302-4A6A0E4F0254}"/>
                </a:ext>
              </a:extLst>
            </p:cNvPr>
            <p:cNvSpPr/>
            <p:nvPr/>
          </p:nvSpPr>
          <p:spPr>
            <a:xfrm>
              <a:off x="989114" y="5128507"/>
              <a:ext cx="4294900" cy="459934"/>
            </a:xfrm>
            <a:prstGeom prst="rect">
              <a:avLst/>
            </a:prstGeom>
            <a:noFill/>
          </p:spPr>
          <p:txBody>
            <a:bodyPr wrap="square" rtlCol="0">
              <a:spAutoFit/>
            </a:bodyPr>
            <a:lstStyle/>
            <a:p>
              <a:pPr algn="ctr" hangingPunct="0">
                <a:lnSpc>
                  <a:spcPct val="130000"/>
                </a:lnSpc>
                <a:tabLst>
                  <a:tab pos="1617663" algn="l"/>
                </a:tabLst>
              </a:pPr>
              <a:r>
                <a:rPr lang="zh-CN" altLang="en-US"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深圳市一六区视觉路</a:t>
              </a:r>
              <a:r>
                <a:rPr lang="en-US" altLang="zh-CN"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666</a:t>
              </a:r>
              <a:r>
                <a:rPr lang="zh-CN" altLang="en-US"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号</a:t>
              </a:r>
            </a:p>
          </p:txBody>
        </p:sp>
        <p:sp>
          <p:nvSpPr>
            <p:cNvPr id="209" name="文本框 208">
              <a:extLst>
                <a:ext uri="{FF2B5EF4-FFF2-40B4-BE49-F238E27FC236}">
                  <a16:creationId xmlns="" xmlns:a16="http://schemas.microsoft.com/office/drawing/2014/main" id="{A83BF7E0-BC2A-4166-8C4A-BC32A4911017}"/>
                </a:ext>
              </a:extLst>
            </p:cNvPr>
            <p:cNvSpPr txBox="1"/>
            <p:nvPr/>
          </p:nvSpPr>
          <p:spPr>
            <a:xfrm>
              <a:off x="2487046" y="4588077"/>
              <a:ext cx="851746" cy="459934"/>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lang="zh-CN" altLang="en-US" sz="2000" b="1" spc="100" dirty="0">
                  <a:gradFill flip="none" rotWithShape="1">
                    <a:gsLst>
                      <a:gs pos="23000">
                        <a:srgbClr val="82E4FC"/>
                      </a:gs>
                      <a:gs pos="100000">
                        <a:prstClr val="white"/>
                      </a:gs>
                      <a:gs pos="0">
                        <a:srgbClr val="04C8F8">
                          <a:alpha val="51000"/>
                        </a:srgbClr>
                      </a:gs>
                    </a:gsLst>
                    <a:lin ang="16200000" scaled="1"/>
                    <a:tileRect/>
                  </a:gradFill>
                  <a:latin typeface="思源黑体 CN Regular" panose="020B0500000000000000" pitchFamily="34" charset="-122"/>
                  <a:ea typeface="思源黑体 CN Regular" panose="020B0500000000000000" pitchFamily="34" charset="-122"/>
                </a:rPr>
                <a:t>址址</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grpSp>
      <p:sp>
        <p:nvSpPr>
          <p:cNvPr id="210" name="文本框 209">
            <a:extLst>
              <a:ext uri="{FF2B5EF4-FFF2-40B4-BE49-F238E27FC236}">
                <a16:creationId xmlns="" xmlns:a16="http://schemas.microsoft.com/office/drawing/2014/main" id="{939F2354-D4EE-4E48-9143-C0296E1B11B5}"/>
              </a:ext>
            </a:extLst>
          </p:cNvPr>
          <p:cNvSpPr txBox="1"/>
          <p:nvPr/>
        </p:nvSpPr>
        <p:spPr>
          <a:xfrm>
            <a:off x="2503738" y="1464534"/>
            <a:ext cx="777963" cy="459934"/>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lang="zh-CN" altLang="en-US" sz="2000" b="1" spc="100" dirty="0">
                <a:gradFill flip="none" rotWithShape="1">
                  <a:gsLst>
                    <a:gs pos="23000">
                      <a:srgbClr val="82E4FC"/>
                    </a:gs>
                    <a:gs pos="100000">
                      <a:prstClr val="white"/>
                    </a:gs>
                    <a:gs pos="0">
                      <a:srgbClr val="04C8F8">
                        <a:alpha val="51000"/>
                      </a:srgbClr>
                    </a:gs>
                  </a:gsLst>
                  <a:lin ang="16200000" scaled="1"/>
                  <a:tileRect/>
                </a:gradFill>
                <a:latin typeface="思源黑体 CN Regular" panose="020B0500000000000000" pitchFamily="34" charset="-122"/>
                <a:ea typeface="思源黑体 CN Regular" panose="020B0500000000000000" pitchFamily="34" charset="-122"/>
              </a:rPr>
              <a:t>公司</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sp>
        <p:nvSpPr>
          <p:cNvPr id="211" name="文本框 210">
            <a:extLst>
              <a:ext uri="{FF2B5EF4-FFF2-40B4-BE49-F238E27FC236}">
                <a16:creationId xmlns="" xmlns:a16="http://schemas.microsoft.com/office/drawing/2014/main" id="{1C7B51BC-F978-4E28-BB10-D444B34699B3}"/>
              </a:ext>
            </a:extLst>
          </p:cNvPr>
          <p:cNvSpPr txBox="1"/>
          <p:nvPr/>
        </p:nvSpPr>
        <p:spPr>
          <a:xfrm>
            <a:off x="8545896" y="4588077"/>
            <a:ext cx="1363615" cy="459934"/>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lang="zh-CN" altLang="en-US" sz="2000" b="1" spc="100" dirty="0">
                <a:gradFill flip="none" rotWithShape="1">
                  <a:gsLst>
                    <a:gs pos="23000">
                      <a:srgbClr val="82E4FC"/>
                    </a:gs>
                    <a:gs pos="100000">
                      <a:prstClr val="white"/>
                    </a:gs>
                    <a:gs pos="0">
                      <a:srgbClr val="04C8F8">
                        <a:alpha val="51000"/>
                      </a:srgbClr>
                    </a:gs>
                  </a:gsLst>
                  <a:lin ang="16200000" scaled="1"/>
                  <a:tileRect/>
                </a:gradFill>
                <a:latin typeface="思源黑体 CN Regular" panose="020B0500000000000000" pitchFamily="34" charset="-122"/>
                <a:ea typeface="思源黑体 CN Regular" panose="020B0500000000000000" pitchFamily="34" charset="-122"/>
              </a:rPr>
              <a:t>联系方式</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sp>
        <p:nvSpPr>
          <p:cNvPr id="212" name="文本框 211">
            <a:extLst>
              <a:ext uri="{FF2B5EF4-FFF2-40B4-BE49-F238E27FC236}">
                <a16:creationId xmlns="" xmlns:a16="http://schemas.microsoft.com/office/drawing/2014/main" id="{F613F50E-8CA2-45AF-ABEE-E51AD58791C6}"/>
              </a:ext>
            </a:extLst>
          </p:cNvPr>
          <p:cNvSpPr txBox="1"/>
          <p:nvPr/>
        </p:nvSpPr>
        <p:spPr>
          <a:xfrm>
            <a:off x="8316578" y="1464534"/>
            <a:ext cx="1101931" cy="459934"/>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rPr>
              <a:t>联系</a:t>
            </a:r>
            <a:r>
              <a:rPr lang="zh-CN" altLang="en-US" sz="2000" b="1" spc="100" dirty="0">
                <a:gradFill flip="none" rotWithShape="1">
                  <a:gsLst>
                    <a:gs pos="23000">
                      <a:srgbClr val="82E4FC"/>
                    </a:gs>
                    <a:gs pos="100000">
                      <a:prstClr val="white"/>
                    </a:gs>
                    <a:gs pos="0">
                      <a:srgbClr val="04C8F8">
                        <a:alpha val="51000"/>
                      </a:srgbClr>
                    </a:gs>
                  </a:gsLst>
                  <a:lin ang="16200000" scaled="1"/>
                  <a:tileRect/>
                </a:gradFill>
                <a:latin typeface="思源黑体 CN Regular" panose="020B0500000000000000" pitchFamily="34" charset="-122"/>
                <a:ea typeface="思源黑体 CN Regular" panose="020B0500000000000000" pitchFamily="34" charset="-122"/>
              </a:rPr>
              <a:t>人</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sp>
        <p:nvSpPr>
          <p:cNvPr id="217" name="PA-矩形: 圆角 86">
            <a:extLst>
              <a:ext uri="{FF2B5EF4-FFF2-40B4-BE49-F238E27FC236}">
                <a16:creationId xmlns="" xmlns:a16="http://schemas.microsoft.com/office/drawing/2014/main" id="{52502FC1-FC48-4A4C-987F-5F6A6B2EAE91}"/>
              </a:ext>
            </a:extLst>
          </p:cNvPr>
          <p:cNvSpPr/>
          <p:nvPr>
            <p:custDataLst>
              <p:tags r:id="rId4"/>
            </p:custDataLst>
          </p:nvPr>
        </p:nvSpPr>
        <p:spPr>
          <a:xfrm>
            <a:off x="2858626" y="2895035"/>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8" name="PA-矩形: 圆角 88">
            <a:extLst>
              <a:ext uri="{FF2B5EF4-FFF2-40B4-BE49-F238E27FC236}">
                <a16:creationId xmlns="" xmlns:a16="http://schemas.microsoft.com/office/drawing/2014/main" id="{3CF120A7-DF2D-41A4-A6FE-7C702F96998E}"/>
              </a:ext>
            </a:extLst>
          </p:cNvPr>
          <p:cNvSpPr/>
          <p:nvPr>
            <p:custDataLst>
              <p:tags r:id="rId5"/>
            </p:custDataLst>
          </p:nvPr>
        </p:nvSpPr>
        <p:spPr>
          <a:xfrm>
            <a:off x="1509716" y="2473591"/>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9" name="PA-矩形: 圆角 90">
            <a:extLst>
              <a:ext uri="{FF2B5EF4-FFF2-40B4-BE49-F238E27FC236}">
                <a16:creationId xmlns="" xmlns:a16="http://schemas.microsoft.com/office/drawing/2014/main" id="{3247128E-6D83-4BDC-BFD1-C798F9256423}"/>
              </a:ext>
            </a:extLst>
          </p:cNvPr>
          <p:cNvSpPr/>
          <p:nvPr>
            <p:custDataLst>
              <p:tags r:id="rId6"/>
            </p:custDataLst>
          </p:nvPr>
        </p:nvSpPr>
        <p:spPr>
          <a:xfrm>
            <a:off x="2483742" y="4350066"/>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0" name="PA-矩形: 圆角 91">
            <a:extLst>
              <a:ext uri="{FF2B5EF4-FFF2-40B4-BE49-F238E27FC236}">
                <a16:creationId xmlns="" xmlns:a16="http://schemas.microsoft.com/office/drawing/2014/main" id="{0A4B3A95-11EE-43CB-BD3E-990206E122E7}"/>
              </a:ext>
            </a:extLst>
          </p:cNvPr>
          <p:cNvSpPr/>
          <p:nvPr>
            <p:custDataLst>
              <p:tags r:id="rId7"/>
            </p:custDataLst>
          </p:nvPr>
        </p:nvSpPr>
        <p:spPr>
          <a:xfrm>
            <a:off x="1574328" y="4053467"/>
            <a:ext cx="1219880"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22" name="PA-矩形: 圆角 88">
            <a:extLst>
              <a:ext uri="{FF2B5EF4-FFF2-40B4-BE49-F238E27FC236}">
                <a16:creationId xmlns="" xmlns:a16="http://schemas.microsoft.com/office/drawing/2014/main" id="{B27CC260-B243-4205-BCC9-4E86B62B62AB}"/>
              </a:ext>
            </a:extLst>
          </p:cNvPr>
          <p:cNvSpPr/>
          <p:nvPr>
            <p:custDataLst>
              <p:tags r:id="rId8"/>
            </p:custDataLst>
          </p:nvPr>
        </p:nvSpPr>
        <p:spPr>
          <a:xfrm flipH="1">
            <a:off x="9699847" y="2473591"/>
            <a:ext cx="982438" cy="33212"/>
          </a:xfrm>
          <a:prstGeom prst="parallelogram">
            <a:avLst/>
          </a:prstGeom>
          <a:gradFill>
            <a:gsLst>
              <a:gs pos="0">
                <a:srgbClr val="28C365">
                  <a:alpha val="0"/>
                </a:srgbClr>
              </a:gs>
              <a:gs pos="100000">
                <a:srgbClr val="28C365">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225" name="PA-组合 195">
            <a:extLst>
              <a:ext uri="{FF2B5EF4-FFF2-40B4-BE49-F238E27FC236}">
                <a16:creationId xmlns="" xmlns:a16="http://schemas.microsoft.com/office/drawing/2014/main" id="{E17A5162-834C-4E3A-A7E9-B8B3A888BB83}"/>
              </a:ext>
            </a:extLst>
          </p:cNvPr>
          <p:cNvGrpSpPr/>
          <p:nvPr>
            <p:custDataLst>
              <p:tags r:id="rId9"/>
            </p:custDataLst>
          </p:nvPr>
        </p:nvGrpSpPr>
        <p:grpSpPr>
          <a:xfrm rot="2620955">
            <a:off x="8061761" y="-7077457"/>
            <a:ext cx="19177252" cy="14029004"/>
            <a:chOff x="182880" y="-2758440"/>
            <a:chExt cx="16206673" cy="11855895"/>
          </a:xfrm>
        </p:grpSpPr>
        <p:sp>
          <p:nvSpPr>
            <p:cNvPr id="226" name="PA-弧形 196">
              <a:extLst>
                <a:ext uri="{FF2B5EF4-FFF2-40B4-BE49-F238E27FC236}">
                  <a16:creationId xmlns="" xmlns:a16="http://schemas.microsoft.com/office/drawing/2014/main" id="{9244EE13-3ABF-4B90-90F0-28E2C5B5480C}"/>
                </a:ext>
              </a:extLst>
            </p:cNvPr>
            <p:cNvSpPr/>
            <p:nvPr>
              <p:custDataLst>
                <p:tags r:id="rId27"/>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7" name="PA-弧形 197">
              <a:extLst>
                <a:ext uri="{FF2B5EF4-FFF2-40B4-BE49-F238E27FC236}">
                  <a16:creationId xmlns="" xmlns:a16="http://schemas.microsoft.com/office/drawing/2014/main" id="{4D96B54D-E133-45A3-8E63-9962ACE1D538}"/>
                </a:ext>
              </a:extLst>
            </p:cNvPr>
            <p:cNvSpPr/>
            <p:nvPr>
              <p:custDataLst>
                <p:tags r:id="rId28"/>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8" name="PA-弧形 198">
              <a:extLst>
                <a:ext uri="{FF2B5EF4-FFF2-40B4-BE49-F238E27FC236}">
                  <a16:creationId xmlns="" xmlns:a16="http://schemas.microsoft.com/office/drawing/2014/main" id="{838113FE-1EDB-48AC-B80E-3D6F2F168367}"/>
                </a:ext>
              </a:extLst>
            </p:cNvPr>
            <p:cNvSpPr/>
            <p:nvPr>
              <p:custDataLst>
                <p:tags r:id="rId29"/>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9" name="PA-弧形 199">
              <a:extLst>
                <a:ext uri="{FF2B5EF4-FFF2-40B4-BE49-F238E27FC236}">
                  <a16:creationId xmlns="" xmlns:a16="http://schemas.microsoft.com/office/drawing/2014/main" id="{F97286CB-8F04-49CF-A94A-CBE4749D07D8}"/>
                </a:ext>
              </a:extLst>
            </p:cNvPr>
            <p:cNvSpPr/>
            <p:nvPr>
              <p:custDataLst>
                <p:tags r:id="rId30"/>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0" name="PA-弧形 200">
              <a:extLst>
                <a:ext uri="{FF2B5EF4-FFF2-40B4-BE49-F238E27FC236}">
                  <a16:creationId xmlns="" xmlns:a16="http://schemas.microsoft.com/office/drawing/2014/main" id="{DB93A30F-E263-459E-9E89-8B12F846486B}"/>
                </a:ext>
              </a:extLst>
            </p:cNvPr>
            <p:cNvSpPr/>
            <p:nvPr>
              <p:custDataLst>
                <p:tags r:id="rId31"/>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1" name="PA-弧形 201">
              <a:extLst>
                <a:ext uri="{FF2B5EF4-FFF2-40B4-BE49-F238E27FC236}">
                  <a16:creationId xmlns="" xmlns:a16="http://schemas.microsoft.com/office/drawing/2014/main" id="{31F63FDE-AAC2-439B-B102-E72B936853A0}"/>
                </a:ext>
              </a:extLst>
            </p:cNvPr>
            <p:cNvSpPr/>
            <p:nvPr>
              <p:custDataLst>
                <p:tags r:id="rId32"/>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2" name="PA-弧形 202">
              <a:extLst>
                <a:ext uri="{FF2B5EF4-FFF2-40B4-BE49-F238E27FC236}">
                  <a16:creationId xmlns="" xmlns:a16="http://schemas.microsoft.com/office/drawing/2014/main" id="{FFCE5758-3501-40FE-A7E3-D25BAFDCC73E}"/>
                </a:ext>
              </a:extLst>
            </p:cNvPr>
            <p:cNvSpPr/>
            <p:nvPr>
              <p:custDataLst>
                <p:tags r:id="rId33"/>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3" name="PA-弧形 203">
              <a:extLst>
                <a:ext uri="{FF2B5EF4-FFF2-40B4-BE49-F238E27FC236}">
                  <a16:creationId xmlns="" xmlns:a16="http://schemas.microsoft.com/office/drawing/2014/main" id="{214E9E16-AD8B-44A0-97C7-A6A8E78E06B3}"/>
                </a:ext>
              </a:extLst>
            </p:cNvPr>
            <p:cNvSpPr/>
            <p:nvPr>
              <p:custDataLst>
                <p:tags r:id="rId34"/>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4" name="PA-弧形 204">
              <a:extLst>
                <a:ext uri="{FF2B5EF4-FFF2-40B4-BE49-F238E27FC236}">
                  <a16:creationId xmlns="" xmlns:a16="http://schemas.microsoft.com/office/drawing/2014/main" id="{822E8D77-06AC-4DA2-ACB5-C6F89EB105D4}"/>
                </a:ext>
              </a:extLst>
            </p:cNvPr>
            <p:cNvSpPr/>
            <p:nvPr>
              <p:custDataLst>
                <p:tags r:id="rId35"/>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5" name="PA-弧形 205">
              <a:extLst>
                <a:ext uri="{FF2B5EF4-FFF2-40B4-BE49-F238E27FC236}">
                  <a16:creationId xmlns="" xmlns:a16="http://schemas.microsoft.com/office/drawing/2014/main" id="{3C6F9512-11FD-4735-9602-9D9FA7E652BF}"/>
                </a:ext>
              </a:extLst>
            </p:cNvPr>
            <p:cNvSpPr/>
            <p:nvPr>
              <p:custDataLst>
                <p:tags r:id="rId36"/>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6" name="PA-弧形 206">
              <a:extLst>
                <a:ext uri="{FF2B5EF4-FFF2-40B4-BE49-F238E27FC236}">
                  <a16:creationId xmlns="" xmlns:a16="http://schemas.microsoft.com/office/drawing/2014/main" id="{74E84D7F-AF1A-4A50-B0AA-10F3A84EEE01}"/>
                </a:ext>
              </a:extLst>
            </p:cNvPr>
            <p:cNvSpPr/>
            <p:nvPr>
              <p:custDataLst>
                <p:tags r:id="rId37"/>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7" name="PA-弧形 207">
              <a:extLst>
                <a:ext uri="{FF2B5EF4-FFF2-40B4-BE49-F238E27FC236}">
                  <a16:creationId xmlns="" xmlns:a16="http://schemas.microsoft.com/office/drawing/2014/main" id="{AC4FA9FC-EC9F-4A36-B362-39B60E404B25}"/>
                </a:ext>
              </a:extLst>
            </p:cNvPr>
            <p:cNvSpPr/>
            <p:nvPr>
              <p:custDataLst>
                <p:tags r:id="rId38"/>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8" name="PA-弧形 208">
              <a:extLst>
                <a:ext uri="{FF2B5EF4-FFF2-40B4-BE49-F238E27FC236}">
                  <a16:creationId xmlns="" xmlns:a16="http://schemas.microsoft.com/office/drawing/2014/main" id="{F14DAB77-766F-4E3B-9E5A-3AEA0BCA14DC}"/>
                </a:ext>
              </a:extLst>
            </p:cNvPr>
            <p:cNvSpPr/>
            <p:nvPr>
              <p:custDataLst>
                <p:tags r:id="rId39"/>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39" name="PA-弧形 209">
              <a:extLst>
                <a:ext uri="{FF2B5EF4-FFF2-40B4-BE49-F238E27FC236}">
                  <a16:creationId xmlns="" xmlns:a16="http://schemas.microsoft.com/office/drawing/2014/main" id="{7583B1B6-10B1-407E-A76E-5EFB8D61B61B}"/>
                </a:ext>
              </a:extLst>
            </p:cNvPr>
            <p:cNvSpPr/>
            <p:nvPr>
              <p:custDataLst>
                <p:tags r:id="rId40"/>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40" name="PA-弧形 210">
              <a:extLst>
                <a:ext uri="{FF2B5EF4-FFF2-40B4-BE49-F238E27FC236}">
                  <a16:creationId xmlns="" xmlns:a16="http://schemas.microsoft.com/office/drawing/2014/main" id="{0F71B34C-A85D-4120-835B-F7EE617B9FC6}"/>
                </a:ext>
              </a:extLst>
            </p:cNvPr>
            <p:cNvSpPr/>
            <p:nvPr>
              <p:custDataLst>
                <p:tags r:id="rId41"/>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241" name="组合 240">
              <a:extLst>
                <a:ext uri="{FF2B5EF4-FFF2-40B4-BE49-F238E27FC236}">
                  <a16:creationId xmlns="" xmlns:a16="http://schemas.microsoft.com/office/drawing/2014/main" id="{0378EF43-24BC-4D88-998D-6C2B621B4EE1}"/>
                </a:ext>
              </a:extLst>
            </p:cNvPr>
            <p:cNvGrpSpPr/>
            <p:nvPr/>
          </p:nvGrpSpPr>
          <p:grpSpPr>
            <a:xfrm>
              <a:off x="182880" y="-2758440"/>
              <a:ext cx="16206673" cy="11855895"/>
              <a:chOff x="182880" y="-2758440"/>
              <a:chExt cx="16206673" cy="11855895"/>
            </a:xfrm>
          </p:grpSpPr>
          <p:sp>
            <p:nvSpPr>
              <p:cNvPr id="242" name="PA-弧形 212">
                <a:extLst>
                  <a:ext uri="{FF2B5EF4-FFF2-40B4-BE49-F238E27FC236}">
                    <a16:creationId xmlns="" xmlns:a16="http://schemas.microsoft.com/office/drawing/2014/main" id="{085C959B-F786-450A-8F74-5E588896E966}"/>
                  </a:ext>
                </a:extLst>
              </p:cNvPr>
              <p:cNvSpPr/>
              <p:nvPr>
                <p:custDataLst>
                  <p:tags r:id="rId42"/>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3" name="PA-弧形 213">
                <a:extLst>
                  <a:ext uri="{FF2B5EF4-FFF2-40B4-BE49-F238E27FC236}">
                    <a16:creationId xmlns="" xmlns:a16="http://schemas.microsoft.com/office/drawing/2014/main" id="{A9536C83-1882-4A5E-82FC-0A2742DDD58E}"/>
                  </a:ext>
                </a:extLst>
              </p:cNvPr>
              <p:cNvSpPr/>
              <p:nvPr>
                <p:custDataLst>
                  <p:tags r:id="rId43"/>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44" name="PA-弧形 214">
                <a:extLst>
                  <a:ext uri="{FF2B5EF4-FFF2-40B4-BE49-F238E27FC236}">
                    <a16:creationId xmlns="" xmlns:a16="http://schemas.microsoft.com/office/drawing/2014/main" id="{38235D48-5F80-456B-A051-BC2C5ADA49EB}"/>
                  </a:ext>
                </a:extLst>
              </p:cNvPr>
              <p:cNvSpPr/>
              <p:nvPr>
                <p:custDataLst>
                  <p:tags r:id="rId44"/>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45" name="PA-弧形 215">
                <a:extLst>
                  <a:ext uri="{FF2B5EF4-FFF2-40B4-BE49-F238E27FC236}">
                    <a16:creationId xmlns="" xmlns:a16="http://schemas.microsoft.com/office/drawing/2014/main" id="{9DD64DC7-C0EB-4264-9B00-E99C116F5C60}"/>
                  </a:ext>
                </a:extLst>
              </p:cNvPr>
              <p:cNvSpPr/>
              <p:nvPr>
                <p:custDataLst>
                  <p:tags r:id="rId45"/>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46" name="PA-弧形 216">
                <a:extLst>
                  <a:ext uri="{FF2B5EF4-FFF2-40B4-BE49-F238E27FC236}">
                    <a16:creationId xmlns="" xmlns:a16="http://schemas.microsoft.com/office/drawing/2014/main" id="{301251CF-4A7F-44B7-940E-FB07E8841839}"/>
                  </a:ext>
                </a:extLst>
              </p:cNvPr>
              <p:cNvSpPr/>
              <p:nvPr>
                <p:custDataLst>
                  <p:tags r:id="rId46"/>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47" name="PA-弧形 217">
                <a:extLst>
                  <a:ext uri="{FF2B5EF4-FFF2-40B4-BE49-F238E27FC236}">
                    <a16:creationId xmlns="" xmlns:a16="http://schemas.microsoft.com/office/drawing/2014/main" id="{47A1F604-E546-4164-B104-C10F3A4FFCBB}"/>
                  </a:ext>
                </a:extLst>
              </p:cNvPr>
              <p:cNvSpPr/>
              <p:nvPr>
                <p:custDataLst>
                  <p:tags r:id="rId47"/>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48" name="PA-弧形 218">
                <a:extLst>
                  <a:ext uri="{FF2B5EF4-FFF2-40B4-BE49-F238E27FC236}">
                    <a16:creationId xmlns="" xmlns:a16="http://schemas.microsoft.com/office/drawing/2014/main" id="{1A7268FD-98A5-44D6-AFE8-0D112930D8C9}"/>
                  </a:ext>
                </a:extLst>
              </p:cNvPr>
              <p:cNvSpPr/>
              <p:nvPr>
                <p:custDataLst>
                  <p:tags r:id="rId48"/>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49" name="PA-弧形 219">
                <a:extLst>
                  <a:ext uri="{FF2B5EF4-FFF2-40B4-BE49-F238E27FC236}">
                    <a16:creationId xmlns="" xmlns:a16="http://schemas.microsoft.com/office/drawing/2014/main" id="{6DEB0D13-36E2-45D0-A278-DC0AD9D74F41}"/>
                  </a:ext>
                </a:extLst>
              </p:cNvPr>
              <p:cNvSpPr/>
              <p:nvPr>
                <p:custDataLst>
                  <p:tags r:id="rId49"/>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0" name="PA-弧形 220">
                <a:extLst>
                  <a:ext uri="{FF2B5EF4-FFF2-40B4-BE49-F238E27FC236}">
                    <a16:creationId xmlns="" xmlns:a16="http://schemas.microsoft.com/office/drawing/2014/main" id="{28A130CB-50B8-4D28-84F9-B74596C0C597}"/>
                  </a:ext>
                </a:extLst>
              </p:cNvPr>
              <p:cNvSpPr/>
              <p:nvPr>
                <p:custDataLst>
                  <p:tags r:id="rId50"/>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1" name="PA-弧形 221">
                <a:extLst>
                  <a:ext uri="{FF2B5EF4-FFF2-40B4-BE49-F238E27FC236}">
                    <a16:creationId xmlns="" xmlns:a16="http://schemas.microsoft.com/office/drawing/2014/main" id="{2A156825-E4E3-461C-B24E-827A859EE58E}"/>
                  </a:ext>
                </a:extLst>
              </p:cNvPr>
              <p:cNvSpPr/>
              <p:nvPr>
                <p:custDataLst>
                  <p:tags r:id="rId51"/>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2" name="PA-弧形 222">
                <a:extLst>
                  <a:ext uri="{FF2B5EF4-FFF2-40B4-BE49-F238E27FC236}">
                    <a16:creationId xmlns="" xmlns:a16="http://schemas.microsoft.com/office/drawing/2014/main" id="{5609CA40-B2E0-4914-8803-A7A3AE29A706}"/>
                  </a:ext>
                </a:extLst>
              </p:cNvPr>
              <p:cNvSpPr/>
              <p:nvPr>
                <p:custDataLst>
                  <p:tags r:id="rId52"/>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3" name="PA-弧形 223">
                <a:extLst>
                  <a:ext uri="{FF2B5EF4-FFF2-40B4-BE49-F238E27FC236}">
                    <a16:creationId xmlns="" xmlns:a16="http://schemas.microsoft.com/office/drawing/2014/main" id="{33D8508F-55E1-48CE-933A-115C4F89C85F}"/>
                  </a:ext>
                </a:extLst>
              </p:cNvPr>
              <p:cNvSpPr/>
              <p:nvPr>
                <p:custDataLst>
                  <p:tags r:id="rId53"/>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4" name="PA-弧形 224">
                <a:extLst>
                  <a:ext uri="{FF2B5EF4-FFF2-40B4-BE49-F238E27FC236}">
                    <a16:creationId xmlns="" xmlns:a16="http://schemas.microsoft.com/office/drawing/2014/main" id="{CB9D9435-EF93-457C-96D3-1AF1510B331C}"/>
                  </a:ext>
                </a:extLst>
              </p:cNvPr>
              <p:cNvSpPr/>
              <p:nvPr>
                <p:custDataLst>
                  <p:tags r:id="rId54"/>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5" name="PA-弧形 225">
                <a:extLst>
                  <a:ext uri="{FF2B5EF4-FFF2-40B4-BE49-F238E27FC236}">
                    <a16:creationId xmlns="" xmlns:a16="http://schemas.microsoft.com/office/drawing/2014/main" id="{2AA54C74-4A2D-48AA-868F-C0ABB2E543BB}"/>
                  </a:ext>
                </a:extLst>
              </p:cNvPr>
              <p:cNvSpPr/>
              <p:nvPr>
                <p:custDataLst>
                  <p:tags r:id="rId55"/>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6" name="PA-弧形 226">
                <a:extLst>
                  <a:ext uri="{FF2B5EF4-FFF2-40B4-BE49-F238E27FC236}">
                    <a16:creationId xmlns="" xmlns:a16="http://schemas.microsoft.com/office/drawing/2014/main" id="{70DCBDE8-463C-413A-B528-933373351F0B}"/>
                  </a:ext>
                </a:extLst>
              </p:cNvPr>
              <p:cNvSpPr/>
              <p:nvPr>
                <p:custDataLst>
                  <p:tags r:id="rId56"/>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57" name="PA-弧形 227">
                <a:extLst>
                  <a:ext uri="{FF2B5EF4-FFF2-40B4-BE49-F238E27FC236}">
                    <a16:creationId xmlns="" xmlns:a16="http://schemas.microsoft.com/office/drawing/2014/main" id="{45CF2D58-A772-4B6D-98EE-B7E1E88F62BA}"/>
                  </a:ext>
                </a:extLst>
              </p:cNvPr>
              <p:cNvSpPr/>
              <p:nvPr>
                <p:custDataLst>
                  <p:tags r:id="rId57"/>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grpSp>
        <p:nvGrpSpPr>
          <p:cNvPr id="129" name="组合 128">
            <a:extLst>
              <a:ext uri="{FF2B5EF4-FFF2-40B4-BE49-F238E27FC236}">
                <a16:creationId xmlns="" xmlns:a16="http://schemas.microsoft.com/office/drawing/2014/main" id="{F7670D1C-54FF-4082-806D-C00E3EDD3AA2}"/>
              </a:ext>
            </a:extLst>
          </p:cNvPr>
          <p:cNvGrpSpPr/>
          <p:nvPr/>
        </p:nvGrpSpPr>
        <p:grpSpPr>
          <a:xfrm>
            <a:off x="6667004" y="1656329"/>
            <a:ext cx="4644000" cy="1044000"/>
            <a:chOff x="6539034" y="886889"/>
            <a:chExt cx="5068261" cy="1213265"/>
          </a:xfrm>
        </p:grpSpPr>
        <p:grpSp>
          <p:nvGrpSpPr>
            <p:cNvPr id="130" name="组合 129">
              <a:extLst>
                <a:ext uri="{FF2B5EF4-FFF2-40B4-BE49-F238E27FC236}">
                  <a16:creationId xmlns="" xmlns:a16="http://schemas.microsoft.com/office/drawing/2014/main" id="{0645DFE9-62AB-4A83-BE6F-1924BB9FF2C9}"/>
                </a:ext>
              </a:extLst>
            </p:cNvPr>
            <p:cNvGrpSpPr/>
            <p:nvPr/>
          </p:nvGrpSpPr>
          <p:grpSpPr>
            <a:xfrm>
              <a:off x="6539034" y="906369"/>
              <a:ext cx="4736430" cy="1193785"/>
              <a:chOff x="7333037" y="1558236"/>
              <a:chExt cx="3438280" cy="920932"/>
            </a:xfrm>
          </p:grpSpPr>
          <p:grpSp>
            <p:nvGrpSpPr>
              <p:cNvPr id="132" name="PA-组合 7">
                <a:extLst>
                  <a:ext uri="{FF2B5EF4-FFF2-40B4-BE49-F238E27FC236}">
                    <a16:creationId xmlns="" xmlns:a16="http://schemas.microsoft.com/office/drawing/2014/main" id="{40338AB7-0E97-40E8-9BB1-A7CA7301374C}"/>
                  </a:ext>
                </a:extLst>
              </p:cNvPr>
              <p:cNvGrpSpPr/>
              <p:nvPr>
                <p:custDataLst>
                  <p:tags r:id="rId13"/>
                </p:custDataLst>
              </p:nvPr>
            </p:nvGrpSpPr>
            <p:grpSpPr>
              <a:xfrm flipH="1">
                <a:off x="7792060" y="1558236"/>
                <a:ext cx="800152" cy="84731"/>
                <a:chOff x="1853414" y="1574593"/>
                <a:chExt cx="849333" cy="64622"/>
              </a:xfrm>
            </p:grpSpPr>
            <p:sp>
              <p:nvSpPr>
                <p:cNvPr id="135" name="PA-平行四边形 143">
                  <a:extLst>
                    <a:ext uri="{FF2B5EF4-FFF2-40B4-BE49-F238E27FC236}">
                      <a16:creationId xmlns="" xmlns:a16="http://schemas.microsoft.com/office/drawing/2014/main" id="{A82488F8-5744-4828-A8FD-125B3B37A98E}"/>
                    </a:ext>
                  </a:extLst>
                </p:cNvPr>
                <p:cNvSpPr/>
                <p:nvPr>
                  <p:custDataLst>
                    <p:tags r:id="rId14"/>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36" name="PA-任意多边形 9">
                  <a:extLst>
                    <a:ext uri="{FF2B5EF4-FFF2-40B4-BE49-F238E27FC236}">
                      <a16:creationId xmlns="" xmlns:a16="http://schemas.microsoft.com/office/drawing/2014/main" id="{75E57719-C96C-43AA-A436-8245704E6DA1}"/>
                    </a:ext>
                  </a:extLst>
                </p:cNvPr>
                <p:cNvSpPr/>
                <p:nvPr>
                  <p:custDataLst>
                    <p:tags r:id="rId15"/>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7" name="PA-任意多边形 10">
                  <a:extLst>
                    <a:ext uri="{FF2B5EF4-FFF2-40B4-BE49-F238E27FC236}">
                      <a16:creationId xmlns="" xmlns:a16="http://schemas.microsoft.com/office/drawing/2014/main" id="{26431092-D557-46D6-B241-8287CAA5E39D}"/>
                    </a:ext>
                  </a:extLst>
                </p:cNvPr>
                <p:cNvSpPr/>
                <p:nvPr>
                  <p:custDataLst>
                    <p:tags r:id="rId16"/>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8" name="PA-任意多边形 11">
                  <a:extLst>
                    <a:ext uri="{FF2B5EF4-FFF2-40B4-BE49-F238E27FC236}">
                      <a16:creationId xmlns="" xmlns:a16="http://schemas.microsoft.com/office/drawing/2014/main" id="{7F4D1EBE-334C-41FE-A72F-B5C0348705B2}"/>
                    </a:ext>
                  </a:extLst>
                </p:cNvPr>
                <p:cNvSpPr/>
                <p:nvPr>
                  <p:custDataLst>
                    <p:tags r:id="rId17"/>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9" name="PA-任意多边形 12">
                  <a:extLst>
                    <a:ext uri="{FF2B5EF4-FFF2-40B4-BE49-F238E27FC236}">
                      <a16:creationId xmlns="" xmlns:a16="http://schemas.microsoft.com/office/drawing/2014/main" id="{E37BC556-E8C4-4436-ABA8-4CBF0133A53D}"/>
                    </a:ext>
                  </a:extLst>
                </p:cNvPr>
                <p:cNvSpPr/>
                <p:nvPr>
                  <p:custDataLst>
                    <p:tags r:id="rId18"/>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0" name="PA-任意多边形 13">
                  <a:extLst>
                    <a:ext uri="{FF2B5EF4-FFF2-40B4-BE49-F238E27FC236}">
                      <a16:creationId xmlns="" xmlns:a16="http://schemas.microsoft.com/office/drawing/2014/main" id="{B7015F6A-4293-40E9-9817-1CCD77FC696E}"/>
                    </a:ext>
                  </a:extLst>
                </p:cNvPr>
                <p:cNvSpPr/>
                <p:nvPr>
                  <p:custDataLst>
                    <p:tags r:id="rId19"/>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1" name="PA-任意多边形 14">
                  <a:extLst>
                    <a:ext uri="{FF2B5EF4-FFF2-40B4-BE49-F238E27FC236}">
                      <a16:creationId xmlns="" xmlns:a16="http://schemas.microsoft.com/office/drawing/2014/main" id="{57FC47FB-D197-4723-8D3C-6C66409B13D8}"/>
                    </a:ext>
                  </a:extLst>
                </p:cNvPr>
                <p:cNvSpPr/>
                <p:nvPr>
                  <p:custDataLst>
                    <p:tags r:id="rId20"/>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2" name="PA-任意多边形 15">
                  <a:extLst>
                    <a:ext uri="{FF2B5EF4-FFF2-40B4-BE49-F238E27FC236}">
                      <a16:creationId xmlns="" xmlns:a16="http://schemas.microsoft.com/office/drawing/2014/main" id="{13AE6285-B3DA-4969-9A63-F40087A81A31}"/>
                    </a:ext>
                  </a:extLst>
                </p:cNvPr>
                <p:cNvSpPr/>
                <p:nvPr>
                  <p:custDataLst>
                    <p:tags r:id="rId21"/>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3" name="PA-任意多边形 16">
                  <a:extLst>
                    <a:ext uri="{FF2B5EF4-FFF2-40B4-BE49-F238E27FC236}">
                      <a16:creationId xmlns="" xmlns:a16="http://schemas.microsoft.com/office/drawing/2014/main" id="{181F2067-138F-42E8-B5E6-2D9DEA21A791}"/>
                    </a:ext>
                  </a:extLst>
                </p:cNvPr>
                <p:cNvSpPr/>
                <p:nvPr>
                  <p:custDataLst>
                    <p:tags r:id="rId22"/>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4" name="PA-任意多边形 17">
                  <a:extLst>
                    <a:ext uri="{FF2B5EF4-FFF2-40B4-BE49-F238E27FC236}">
                      <a16:creationId xmlns="" xmlns:a16="http://schemas.microsoft.com/office/drawing/2014/main" id="{BECA8ED4-1B90-4D7F-9248-9FD274B1E587}"/>
                    </a:ext>
                  </a:extLst>
                </p:cNvPr>
                <p:cNvSpPr/>
                <p:nvPr>
                  <p:custDataLst>
                    <p:tags r:id="rId23"/>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5" name="PA-任意多边形 18">
                  <a:extLst>
                    <a:ext uri="{FF2B5EF4-FFF2-40B4-BE49-F238E27FC236}">
                      <a16:creationId xmlns="" xmlns:a16="http://schemas.microsoft.com/office/drawing/2014/main" id="{AC960316-1E8E-44B0-A4B8-1C5B78F21B82}"/>
                    </a:ext>
                  </a:extLst>
                </p:cNvPr>
                <p:cNvSpPr/>
                <p:nvPr>
                  <p:custDataLst>
                    <p:tags r:id="rId24"/>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6" name="PA-任意多边形 19">
                  <a:extLst>
                    <a:ext uri="{FF2B5EF4-FFF2-40B4-BE49-F238E27FC236}">
                      <a16:creationId xmlns="" xmlns:a16="http://schemas.microsoft.com/office/drawing/2014/main" id="{21C78246-F211-4F39-A1BB-BB61E0272BA8}"/>
                    </a:ext>
                  </a:extLst>
                </p:cNvPr>
                <p:cNvSpPr/>
                <p:nvPr>
                  <p:custDataLst>
                    <p:tags r:id="rId25"/>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7" name="PA-平行四边形 155">
                  <a:extLst>
                    <a:ext uri="{FF2B5EF4-FFF2-40B4-BE49-F238E27FC236}">
                      <a16:creationId xmlns="" xmlns:a16="http://schemas.microsoft.com/office/drawing/2014/main" id="{6C9B86A0-FB96-433C-BCF0-D44CFD362432}"/>
                    </a:ext>
                  </a:extLst>
                </p:cNvPr>
                <p:cNvSpPr/>
                <p:nvPr>
                  <p:custDataLst>
                    <p:tags r:id="rId26"/>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33" name="任意多边形: 形状 132">
                <a:extLst>
                  <a:ext uri="{FF2B5EF4-FFF2-40B4-BE49-F238E27FC236}">
                    <a16:creationId xmlns="" xmlns:a16="http://schemas.microsoft.com/office/drawing/2014/main" id="{0F43ACE8-8135-4DB7-BB13-2E985560EFC6}"/>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34" name="任意多边形: 形状 133">
                <a:extLst>
                  <a:ext uri="{FF2B5EF4-FFF2-40B4-BE49-F238E27FC236}">
                    <a16:creationId xmlns="" xmlns:a16="http://schemas.microsoft.com/office/drawing/2014/main" id="{D0BC12E1-E5DB-4617-B40B-5943CBFD957C}"/>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pic>
          <p:nvPicPr>
            <p:cNvPr id="131" name="图片 130" descr="图片包含 监视器, 室内, 电视, 屏幕&#10;&#10;描述已自动生成">
              <a:extLst>
                <a:ext uri="{FF2B5EF4-FFF2-40B4-BE49-F238E27FC236}">
                  <a16:creationId xmlns="" xmlns:a16="http://schemas.microsoft.com/office/drawing/2014/main" id="{8C44EB6D-99DF-4240-B857-DA25752C225B}"/>
                </a:ext>
              </a:extLst>
            </p:cNvPr>
            <p:cNvPicPr>
              <a:picLocks noChangeAspect="1"/>
            </p:cNvPicPr>
            <p:nvPr/>
          </p:nvPicPr>
          <p:blipFill>
            <a:blip r:embed="rId134" cstate="print">
              <a:extLst>
                <a:ext uri="{28A0092B-C50C-407E-A947-70E740481C1C}">
                  <a14:useLocalDpi xmlns:a14="http://schemas.microsoft.com/office/drawing/2010/main" val="0"/>
                </a:ext>
              </a:extLst>
            </a:blip>
            <a:stretch>
              <a:fillRect/>
            </a:stretch>
          </p:blipFill>
          <p:spPr>
            <a:xfrm>
              <a:off x="7279913" y="886889"/>
              <a:ext cx="4327382" cy="448377"/>
            </a:xfrm>
            <a:prstGeom prst="rect">
              <a:avLst/>
            </a:prstGeom>
          </p:spPr>
        </p:pic>
      </p:grpSp>
      <p:sp>
        <p:nvSpPr>
          <p:cNvPr id="258" name="矩形 257">
            <a:extLst>
              <a:ext uri="{FF2B5EF4-FFF2-40B4-BE49-F238E27FC236}">
                <a16:creationId xmlns="" xmlns:a16="http://schemas.microsoft.com/office/drawing/2014/main" id="{24BEF0EA-D1C7-4782-88B0-9107C0573A65}"/>
              </a:ext>
            </a:extLst>
          </p:cNvPr>
          <p:cNvSpPr/>
          <p:nvPr/>
        </p:nvSpPr>
        <p:spPr>
          <a:xfrm>
            <a:off x="7076362" y="1965537"/>
            <a:ext cx="3669317" cy="459934"/>
          </a:xfrm>
          <a:prstGeom prst="rect">
            <a:avLst/>
          </a:prstGeom>
          <a:noFill/>
        </p:spPr>
        <p:txBody>
          <a:bodyPr wrap="square" rtlCol="0">
            <a:spAutoFit/>
          </a:bodyPr>
          <a:lstStyle/>
          <a:p>
            <a:pPr algn="ctr" hangingPunct="0">
              <a:lnSpc>
                <a:spcPct val="130000"/>
              </a:lnSpc>
              <a:tabLst>
                <a:tab pos="1617663" algn="l"/>
              </a:tabLst>
            </a:pPr>
            <a:r>
              <a:rPr lang="zh-CN" altLang="en-US" sz="2000" spc="100" dirty="0">
                <a:gradFill>
                  <a:gsLst>
                    <a:gs pos="100000">
                      <a:srgbClr val="BDF2FF"/>
                    </a:gs>
                    <a:gs pos="77000">
                      <a:srgbClr val="ADEDFD"/>
                    </a:gs>
                    <a:gs pos="44000">
                      <a:prstClr val="white"/>
                    </a:gs>
                  </a:gsLst>
                  <a:lin ang="5400000" scaled="1"/>
                </a:gradFill>
                <a:latin typeface="思源黑体 CN Regular" panose="020B0500000000000000" pitchFamily="34" charset="-122"/>
                <a:ea typeface="思源黑体 CN Regular" panose="020B0500000000000000" pitchFamily="34" charset="-122"/>
              </a:rPr>
              <a:t>一六视觉先生</a:t>
            </a:r>
          </a:p>
        </p:txBody>
      </p:sp>
      <p:sp>
        <p:nvSpPr>
          <p:cNvPr id="288" name="PA-矩形: 圆角 86">
            <a:extLst>
              <a:ext uri="{FF2B5EF4-FFF2-40B4-BE49-F238E27FC236}">
                <a16:creationId xmlns="" xmlns:a16="http://schemas.microsoft.com/office/drawing/2014/main" id="{1C40B1B3-0989-4BF2-9A43-41F5001626C9}"/>
              </a:ext>
            </a:extLst>
          </p:cNvPr>
          <p:cNvSpPr/>
          <p:nvPr>
            <p:custDataLst>
              <p:tags r:id="rId10"/>
            </p:custDataLst>
          </p:nvPr>
        </p:nvSpPr>
        <p:spPr>
          <a:xfrm flipH="1">
            <a:off x="9937391" y="3352403"/>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9" name="PA-矩形: 圆角 90">
            <a:extLst>
              <a:ext uri="{FF2B5EF4-FFF2-40B4-BE49-F238E27FC236}">
                <a16:creationId xmlns="" xmlns:a16="http://schemas.microsoft.com/office/drawing/2014/main" id="{69D615DA-E936-42DC-BD80-45E5E9FA1C0D}"/>
              </a:ext>
            </a:extLst>
          </p:cNvPr>
          <p:cNvSpPr/>
          <p:nvPr>
            <p:custDataLst>
              <p:tags r:id="rId11"/>
            </p:custDataLst>
          </p:nvPr>
        </p:nvSpPr>
        <p:spPr>
          <a:xfrm flipH="1">
            <a:off x="8941385" y="4321952"/>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0" name="PA-矩形: 圆角 91">
            <a:extLst>
              <a:ext uri="{FF2B5EF4-FFF2-40B4-BE49-F238E27FC236}">
                <a16:creationId xmlns="" xmlns:a16="http://schemas.microsoft.com/office/drawing/2014/main" id="{6D49B258-8BC2-40D0-97EF-5DCF43869911}"/>
              </a:ext>
            </a:extLst>
          </p:cNvPr>
          <p:cNvSpPr/>
          <p:nvPr>
            <p:custDataLst>
              <p:tags r:id="rId12"/>
            </p:custDataLst>
          </p:nvPr>
        </p:nvSpPr>
        <p:spPr>
          <a:xfrm flipH="1">
            <a:off x="8031971" y="4025353"/>
            <a:ext cx="1219880"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Tree>
    <p:extLst>
      <p:ext uri="{BB962C8B-B14F-4D97-AF65-F5344CB8AC3E}">
        <p14:creationId xmlns:p14="http://schemas.microsoft.com/office/powerpoint/2010/main" val="1024201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a:extLst>
              <a:ext uri="{FF2B5EF4-FFF2-40B4-BE49-F238E27FC236}">
                <a16:creationId xmlns="" xmlns:a16="http://schemas.microsoft.com/office/drawing/2014/main" id="{84DFAEE9-F35D-4CB9-B77B-82744E930C83}"/>
              </a:ext>
            </a:extLst>
          </p:cNvPr>
          <p:cNvSpPr/>
          <p:nvPr/>
        </p:nvSpPr>
        <p:spPr>
          <a:xfrm>
            <a:off x="12522200" y="939800"/>
            <a:ext cx="749682" cy="749682"/>
          </a:xfrm>
          <a:prstGeom prst="ellipse">
            <a:avLst/>
          </a:prstGeom>
          <a:solidFill>
            <a:srgbClr val="04C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ADBC1639-FDF8-4BA1-A14C-FDAC00F8C909}"/>
              </a:ext>
            </a:extLst>
          </p:cNvPr>
          <p:cNvSpPr/>
          <p:nvPr/>
        </p:nvSpPr>
        <p:spPr>
          <a:xfrm>
            <a:off x="12522200" y="1976360"/>
            <a:ext cx="749682" cy="749682"/>
          </a:xfrm>
          <a:prstGeom prst="ellipse">
            <a:avLst/>
          </a:prstGeom>
          <a:solidFill>
            <a:srgbClr val="28C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图片包含 游戏机, 餐具, 碗, 杯子&#10;&#10;描述已自动生成">
            <a:extLst>
              <a:ext uri="{FF2B5EF4-FFF2-40B4-BE49-F238E27FC236}">
                <a16:creationId xmlns="" xmlns:a16="http://schemas.microsoft.com/office/drawing/2014/main" id="{F4A25710-B15F-4E94-B722-DF82E89FCF36}"/>
              </a:ext>
            </a:extLst>
          </p:cNvPr>
          <p:cNvPicPr>
            <a:picLocks noChangeAspect="1"/>
          </p:cNvPicPr>
          <p:nvPr/>
        </p:nvPicPr>
        <p:blipFill rotWithShape="1">
          <a:blip r:embed="rId2">
            <a:extLst>
              <a:ext uri="{28A0092B-C50C-407E-A947-70E740481C1C}">
                <a14:useLocalDpi xmlns:a14="http://schemas.microsoft.com/office/drawing/2010/main" val="0"/>
              </a:ext>
            </a:extLst>
          </a:blip>
          <a:srcRect t="14773" r="9476" b="8758"/>
          <a:stretch/>
        </p:blipFill>
        <p:spPr>
          <a:xfrm flipH="1">
            <a:off x="0" y="0"/>
            <a:ext cx="12192000" cy="6858000"/>
          </a:xfrm>
          <a:prstGeom prst="rect">
            <a:avLst/>
          </a:prstGeom>
        </p:spPr>
      </p:pic>
      <p:sp>
        <p:nvSpPr>
          <p:cNvPr id="37" name="矩形 36">
            <a:extLst>
              <a:ext uri="{FF2B5EF4-FFF2-40B4-BE49-F238E27FC236}">
                <a16:creationId xmlns="" xmlns:a16="http://schemas.microsoft.com/office/drawing/2014/main" id="{D1F31101-CC16-4748-B621-1B6BD9306088}"/>
              </a:ext>
            </a:extLst>
          </p:cNvPr>
          <p:cNvSpPr/>
          <p:nvPr/>
        </p:nvSpPr>
        <p:spPr>
          <a:xfrm>
            <a:off x="1595864" y="0"/>
            <a:ext cx="10596136" cy="6858000"/>
          </a:xfrm>
          <a:prstGeom prst="rect">
            <a:avLst/>
          </a:prstGeom>
          <a:gradFill>
            <a:gsLst>
              <a:gs pos="0">
                <a:srgbClr val="104F55">
                  <a:alpha val="0"/>
                </a:srgbClr>
              </a:gs>
              <a:gs pos="85000">
                <a:srgbClr val="13345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a:extLst>
              <a:ext uri="{FF2B5EF4-FFF2-40B4-BE49-F238E27FC236}">
                <a16:creationId xmlns="" xmlns:a16="http://schemas.microsoft.com/office/drawing/2014/main" id="{551E057F-E77D-42E9-8F9E-619B955DEE55}"/>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a:extLst>
              <a:ext uri="{FF2B5EF4-FFF2-40B4-BE49-F238E27FC236}">
                <a16:creationId xmlns="" xmlns:a16="http://schemas.microsoft.com/office/drawing/2014/main" id="{48D80E91-41E2-468B-BC82-2B85C00831D9}"/>
              </a:ext>
            </a:extLst>
          </p:cNvPr>
          <p:cNvSpPr/>
          <p:nvPr/>
        </p:nvSpPr>
        <p:spPr>
          <a:xfrm>
            <a:off x="9991724" y="336055"/>
            <a:ext cx="1810761" cy="756297"/>
          </a:xfrm>
          <a:prstGeom prst="rect">
            <a:avLst/>
          </a:prstGeom>
        </p:spPr>
        <p:txBody>
          <a:bodyPr wrap="square">
            <a:spAutoFit/>
          </a:bodyPr>
          <a:lstStyle/>
          <a:p>
            <a:pPr algn="r">
              <a:lnSpc>
                <a:spcPct val="150000"/>
              </a:lnSpc>
            </a:pPr>
            <a:r>
              <a:rPr lang="en-US" altLang="zh-CN" sz="1000" dirty="0">
                <a:solidFill>
                  <a:schemeClr val="bg1">
                    <a:lumMod val="95000"/>
                  </a:schemeClr>
                </a:solidFill>
                <a:effectLst/>
                <a:latin typeface="Arial" panose="020B0604020202020204" pitchFamily="34" charset="0"/>
                <a:cs typeface="Arial" panose="020B0604020202020204" pitchFamily="34" charset="0"/>
              </a:rPr>
              <a:t>Year-end summary report of Internet companies</a:t>
            </a:r>
          </a:p>
          <a:p>
            <a:pPr algn="r">
              <a:lnSpc>
                <a:spcPct val="150000"/>
              </a:lnSpc>
            </a:pPr>
            <a:r>
              <a:rPr lang="en-US" altLang="zh-CN" sz="1000" dirty="0">
                <a:solidFill>
                  <a:schemeClr val="bg1">
                    <a:lumMod val="95000"/>
                  </a:schemeClr>
                </a:solidFill>
                <a:effectLst/>
                <a:latin typeface="Arial" panose="020B0604020202020204" pitchFamily="34" charset="0"/>
                <a:cs typeface="Arial" panose="020B0604020202020204" pitchFamily="34" charset="0"/>
              </a:rPr>
              <a:t> in 2020</a:t>
            </a:r>
            <a:endParaRPr lang="zh-CN" altLang="en-US" sz="1000" dirty="0">
              <a:solidFill>
                <a:schemeClr val="bg1">
                  <a:lumMod val="95000"/>
                </a:schemeClr>
              </a:solidFill>
              <a:latin typeface="Arial" panose="020B0604020202020204" pitchFamily="34" charset="0"/>
              <a:cs typeface="Arial" panose="020B0604020202020204" pitchFamily="34" charset="0"/>
            </a:endParaRPr>
          </a:p>
        </p:txBody>
      </p:sp>
      <p:sp>
        <p:nvSpPr>
          <p:cNvPr id="165" name="平行四边形 164">
            <a:extLst>
              <a:ext uri="{FF2B5EF4-FFF2-40B4-BE49-F238E27FC236}">
                <a16:creationId xmlns="" xmlns:a16="http://schemas.microsoft.com/office/drawing/2014/main" id="{4089ADCD-9952-4912-B0C3-DDDFAA2960EB}"/>
              </a:ext>
            </a:extLst>
          </p:cNvPr>
          <p:cNvSpPr/>
          <p:nvPr/>
        </p:nvSpPr>
        <p:spPr>
          <a:xfrm>
            <a:off x="8351545" y="371336"/>
            <a:ext cx="3450940" cy="50477"/>
          </a:xfrm>
          <a:prstGeom prst="parallelogram">
            <a:avLst/>
          </a:prstGeom>
          <a:gradFill>
            <a:gsLst>
              <a:gs pos="33000">
                <a:srgbClr val="28C365">
                  <a:alpha val="0"/>
                </a:srgbClr>
              </a:gs>
              <a:gs pos="83000">
                <a:srgbClr val="04C8F8"/>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 xmlns:a16="http://schemas.microsoft.com/office/drawing/2014/main" id="{15D256A7-42B4-469B-9A84-5CD5262D93A3}"/>
              </a:ext>
            </a:extLst>
          </p:cNvPr>
          <p:cNvGrpSpPr/>
          <p:nvPr/>
        </p:nvGrpSpPr>
        <p:grpSpPr>
          <a:xfrm>
            <a:off x="1595864" y="2595697"/>
            <a:ext cx="9032060" cy="1678275"/>
            <a:chOff x="2443942" y="2481943"/>
            <a:chExt cx="9268633" cy="1722234"/>
          </a:xfrm>
          <a:noFill/>
          <a:scene3d>
            <a:camera prst="perspectiveLeft">
              <a:rot lat="0" lon="1200000" rev="0"/>
            </a:camera>
            <a:lightRig rig="threePt" dir="t"/>
          </a:scene3d>
        </p:grpSpPr>
        <p:sp>
          <p:nvSpPr>
            <p:cNvPr id="61" name="任意多边形: 形状 60">
              <a:extLst>
                <a:ext uri="{FF2B5EF4-FFF2-40B4-BE49-F238E27FC236}">
                  <a16:creationId xmlns="" xmlns:a16="http://schemas.microsoft.com/office/drawing/2014/main" id="{DDC74CBB-BA15-4F87-8AB5-A2A10CF580D6}"/>
                </a:ext>
              </a:extLst>
            </p:cNvPr>
            <p:cNvSpPr/>
            <p:nvPr/>
          </p:nvSpPr>
          <p:spPr>
            <a:xfrm>
              <a:off x="2460712" y="2492683"/>
              <a:ext cx="2126965" cy="309171"/>
            </a:xfrm>
            <a:custGeom>
              <a:avLst/>
              <a:gdLst/>
              <a:ahLst/>
              <a:cxnLst/>
              <a:rect l="l" t="t" r="r" b="b"/>
              <a:pathLst>
                <a:path w="2604734" h="378619">
                  <a:moveTo>
                    <a:pt x="605079" y="255389"/>
                  </a:moveTo>
                  <a:lnTo>
                    <a:pt x="605079" y="323447"/>
                  </a:lnTo>
                  <a:lnTo>
                    <a:pt x="665801" y="308906"/>
                  </a:lnTo>
                  <a:lnTo>
                    <a:pt x="665801" y="255389"/>
                  </a:lnTo>
                  <a:close/>
                  <a:moveTo>
                    <a:pt x="2288623" y="239316"/>
                  </a:moveTo>
                  <a:lnTo>
                    <a:pt x="2288623" y="308968"/>
                  </a:lnTo>
                  <a:lnTo>
                    <a:pt x="2451143" y="308968"/>
                  </a:lnTo>
                  <a:lnTo>
                    <a:pt x="2451143" y="239316"/>
                  </a:lnTo>
                  <a:close/>
                  <a:moveTo>
                    <a:pt x="2235044" y="192882"/>
                  </a:moveTo>
                  <a:lnTo>
                    <a:pt x="2506507" y="192882"/>
                  </a:lnTo>
                  <a:lnTo>
                    <a:pt x="2506507" y="357188"/>
                  </a:lnTo>
                  <a:lnTo>
                    <a:pt x="2235044" y="357188"/>
                  </a:lnTo>
                  <a:close/>
                  <a:moveTo>
                    <a:pt x="84915" y="164307"/>
                  </a:moveTo>
                  <a:lnTo>
                    <a:pt x="70265" y="225028"/>
                  </a:lnTo>
                  <a:lnTo>
                    <a:pt x="294707" y="225028"/>
                  </a:lnTo>
                  <a:lnTo>
                    <a:pt x="306427" y="164307"/>
                  </a:lnTo>
                  <a:close/>
                  <a:moveTo>
                    <a:pt x="605079" y="160735"/>
                  </a:moveTo>
                  <a:lnTo>
                    <a:pt x="605079" y="207169"/>
                  </a:lnTo>
                  <a:lnTo>
                    <a:pt x="665801" y="207169"/>
                  </a:lnTo>
                  <a:lnTo>
                    <a:pt x="665801" y="160735"/>
                  </a:lnTo>
                  <a:close/>
                  <a:moveTo>
                    <a:pt x="1836548" y="125490"/>
                  </a:moveTo>
                  <a:lnTo>
                    <a:pt x="1883233" y="139638"/>
                  </a:lnTo>
                  <a:lnTo>
                    <a:pt x="1757157" y="330399"/>
                  </a:lnTo>
                  <a:lnTo>
                    <a:pt x="1986343" y="330399"/>
                  </a:lnTo>
                  <a:lnTo>
                    <a:pt x="1953080" y="245623"/>
                  </a:lnTo>
                  <a:lnTo>
                    <a:pt x="1996306" y="216545"/>
                  </a:lnTo>
                  <a:lnTo>
                    <a:pt x="2054851" y="378619"/>
                  </a:lnTo>
                  <a:lnTo>
                    <a:pt x="1674642" y="378619"/>
                  </a:lnTo>
                  <a:close/>
                  <a:moveTo>
                    <a:pt x="2227091" y="98227"/>
                  </a:moveTo>
                  <a:lnTo>
                    <a:pt x="2516246" y="98227"/>
                  </a:lnTo>
                  <a:lnTo>
                    <a:pt x="2516246" y="146447"/>
                  </a:lnTo>
                  <a:lnTo>
                    <a:pt x="2227091" y="146447"/>
                  </a:lnTo>
                  <a:close/>
                  <a:moveTo>
                    <a:pt x="1341853" y="73140"/>
                  </a:moveTo>
                  <a:lnTo>
                    <a:pt x="1366730" y="138333"/>
                  </a:lnTo>
                  <a:lnTo>
                    <a:pt x="1391636" y="73140"/>
                  </a:lnTo>
                  <a:lnTo>
                    <a:pt x="1429029" y="107798"/>
                  </a:lnTo>
                  <a:lnTo>
                    <a:pt x="1391758" y="203920"/>
                  </a:lnTo>
                  <a:lnTo>
                    <a:pt x="1430759" y="306121"/>
                  </a:lnTo>
                  <a:lnTo>
                    <a:pt x="1391636" y="337738"/>
                  </a:lnTo>
                  <a:lnTo>
                    <a:pt x="1365782" y="270914"/>
                  </a:lnTo>
                  <a:lnTo>
                    <a:pt x="1339871" y="337738"/>
                  </a:lnTo>
                  <a:lnTo>
                    <a:pt x="1302674" y="306010"/>
                  </a:lnTo>
                  <a:lnTo>
                    <a:pt x="1340774" y="206277"/>
                  </a:lnTo>
                  <a:lnTo>
                    <a:pt x="1302674" y="107798"/>
                  </a:lnTo>
                  <a:close/>
                  <a:moveTo>
                    <a:pt x="1212177" y="73140"/>
                  </a:moveTo>
                  <a:lnTo>
                    <a:pt x="1237062" y="138333"/>
                  </a:lnTo>
                  <a:lnTo>
                    <a:pt x="1261960" y="73140"/>
                  </a:lnTo>
                  <a:lnTo>
                    <a:pt x="1299353" y="107798"/>
                  </a:lnTo>
                  <a:lnTo>
                    <a:pt x="1262090" y="203899"/>
                  </a:lnTo>
                  <a:lnTo>
                    <a:pt x="1301111" y="306121"/>
                  </a:lnTo>
                  <a:lnTo>
                    <a:pt x="1261960" y="337738"/>
                  </a:lnTo>
                  <a:lnTo>
                    <a:pt x="1236110" y="270903"/>
                  </a:lnTo>
                  <a:lnTo>
                    <a:pt x="1210195" y="337738"/>
                  </a:lnTo>
                  <a:lnTo>
                    <a:pt x="1173026" y="306010"/>
                  </a:lnTo>
                  <a:lnTo>
                    <a:pt x="1211114" y="206277"/>
                  </a:lnTo>
                  <a:lnTo>
                    <a:pt x="1173026" y="107798"/>
                  </a:lnTo>
                  <a:close/>
                  <a:moveTo>
                    <a:pt x="605079" y="64294"/>
                  </a:moveTo>
                  <a:lnTo>
                    <a:pt x="605079" y="112514"/>
                  </a:lnTo>
                  <a:lnTo>
                    <a:pt x="665801" y="112514"/>
                  </a:lnTo>
                  <a:lnTo>
                    <a:pt x="665801" y="64294"/>
                  </a:lnTo>
                  <a:close/>
                  <a:moveTo>
                    <a:pt x="1790225" y="16074"/>
                  </a:moveTo>
                  <a:lnTo>
                    <a:pt x="2011821" y="16074"/>
                  </a:lnTo>
                  <a:lnTo>
                    <a:pt x="2063585" y="193356"/>
                  </a:lnTo>
                  <a:lnTo>
                    <a:pt x="2016258" y="213141"/>
                  </a:lnTo>
                  <a:lnTo>
                    <a:pt x="1971861" y="64294"/>
                  </a:lnTo>
                  <a:lnTo>
                    <a:pt x="1790225" y="64294"/>
                  </a:lnTo>
                  <a:close/>
                  <a:moveTo>
                    <a:pt x="534004" y="16074"/>
                  </a:moveTo>
                  <a:lnTo>
                    <a:pt x="740419" y="16074"/>
                  </a:lnTo>
                  <a:lnTo>
                    <a:pt x="740419" y="64294"/>
                  </a:lnTo>
                  <a:lnTo>
                    <a:pt x="721165" y="64294"/>
                  </a:lnTo>
                  <a:lnTo>
                    <a:pt x="721165" y="299003"/>
                  </a:lnTo>
                  <a:lnTo>
                    <a:pt x="743043" y="334864"/>
                  </a:lnTo>
                  <a:lnTo>
                    <a:pt x="721165" y="339702"/>
                  </a:lnTo>
                  <a:lnTo>
                    <a:pt x="721165" y="378619"/>
                  </a:lnTo>
                  <a:lnTo>
                    <a:pt x="665801" y="378619"/>
                  </a:lnTo>
                  <a:lnTo>
                    <a:pt x="665801" y="351948"/>
                  </a:lnTo>
                  <a:lnTo>
                    <a:pt x="553287" y="376833"/>
                  </a:lnTo>
                  <a:lnTo>
                    <a:pt x="529204" y="341617"/>
                  </a:lnTo>
                  <a:lnTo>
                    <a:pt x="551501" y="336277"/>
                  </a:lnTo>
                  <a:lnTo>
                    <a:pt x="551501" y="64294"/>
                  </a:lnTo>
                  <a:lnTo>
                    <a:pt x="534004" y="64294"/>
                  </a:lnTo>
                  <a:close/>
                  <a:moveTo>
                    <a:pt x="1757" y="16074"/>
                  </a:moveTo>
                  <a:lnTo>
                    <a:pt x="374935" y="16074"/>
                  </a:lnTo>
                  <a:lnTo>
                    <a:pt x="374935" y="64294"/>
                  </a:lnTo>
                  <a:lnTo>
                    <a:pt x="109360" y="64294"/>
                  </a:lnTo>
                  <a:lnTo>
                    <a:pt x="94766" y="117872"/>
                  </a:lnTo>
                  <a:lnTo>
                    <a:pt x="367930" y="117872"/>
                  </a:lnTo>
                  <a:lnTo>
                    <a:pt x="332909" y="330399"/>
                  </a:lnTo>
                  <a:lnTo>
                    <a:pt x="376693" y="330399"/>
                  </a:lnTo>
                  <a:lnTo>
                    <a:pt x="376693" y="378619"/>
                  </a:lnTo>
                  <a:lnTo>
                    <a:pt x="0" y="378619"/>
                  </a:lnTo>
                  <a:lnTo>
                    <a:pt x="0" y="330399"/>
                  </a:lnTo>
                  <a:lnTo>
                    <a:pt x="277294" y="330399"/>
                  </a:lnTo>
                  <a:lnTo>
                    <a:pt x="288931" y="271463"/>
                  </a:lnTo>
                  <a:lnTo>
                    <a:pt x="5246" y="271463"/>
                  </a:lnTo>
                  <a:lnTo>
                    <a:pt x="56033" y="64294"/>
                  </a:lnTo>
                  <a:lnTo>
                    <a:pt x="1757" y="64294"/>
                  </a:lnTo>
                  <a:close/>
                  <a:moveTo>
                    <a:pt x="1724090" y="15348"/>
                  </a:moveTo>
                  <a:lnTo>
                    <a:pt x="1767678" y="40714"/>
                  </a:lnTo>
                  <a:lnTo>
                    <a:pt x="1702045" y="223940"/>
                  </a:lnTo>
                  <a:lnTo>
                    <a:pt x="1660633" y="200025"/>
                  </a:lnTo>
                  <a:close/>
                  <a:moveTo>
                    <a:pt x="2235044" y="10716"/>
                  </a:moveTo>
                  <a:lnTo>
                    <a:pt x="2604734" y="10716"/>
                  </a:lnTo>
                  <a:lnTo>
                    <a:pt x="2604734" y="378619"/>
                  </a:lnTo>
                  <a:lnTo>
                    <a:pt x="2524366" y="378619"/>
                  </a:lnTo>
                  <a:lnTo>
                    <a:pt x="2524366" y="331041"/>
                  </a:lnTo>
                  <a:lnTo>
                    <a:pt x="2551155" y="331041"/>
                  </a:lnTo>
                  <a:lnTo>
                    <a:pt x="2551155" y="58936"/>
                  </a:lnTo>
                  <a:lnTo>
                    <a:pt x="2235044" y="58936"/>
                  </a:lnTo>
                  <a:close/>
                  <a:moveTo>
                    <a:pt x="1109904" y="10716"/>
                  </a:moveTo>
                  <a:lnTo>
                    <a:pt x="1493880" y="10716"/>
                  </a:lnTo>
                  <a:lnTo>
                    <a:pt x="1493880" y="378619"/>
                  </a:lnTo>
                  <a:lnTo>
                    <a:pt x="1413513" y="378619"/>
                  </a:lnTo>
                  <a:lnTo>
                    <a:pt x="1413513" y="334557"/>
                  </a:lnTo>
                  <a:lnTo>
                    <a:pt x="1440302" y="334557"/>
                  </a:lnTo>
                  <a:lnTo>
                    <a:pt x="1440302" y="58936"/>
                  </a:lnTo>
                  <a:lnTo>
                    <a:pt x="1165268" y="58936"/>
                  </a:lnTo>
                  <a:lnTo>
                    <a:pt x="1165268" y="378619"/>
                  </a:lnTo>
                  <a:lnTo>
                    <a:pt x="1109904" y="378619"/>
                  </a:lnTo>
                  <a:close/>
                  <a:moveTo>
                    <a:pt x="896075" y="3851"/>
                  </a:moveTo>
                  <a:lnTo>
                    <a:pt x="938603" y="22129"/>
                  </a:lnTo>
                  <a:lnTo>
                    <a:pt x="885726" y="92869"/>
                  </a:lnTo>
                  <a:lnTo>
                    <a:pt x="934222" y="92869"/>
                  </a:lnTo>
                  <a:lnTo>
                    <a:pt x="934222" y="137518"/>
                  </a:lnTo>
                  <a:lnTo>
                    <a:pt x="871184" y="137518"/>
                  </a:lnTo>
                  <a:lnTo>
                    <a:pt x="871184" y="198239"/>
                  </a:lnTo>
                  <a:lnTo>
                    <a:pt x="937738" y="198239"/>
                  </a:lnTo>
                  <a:lnTo>
                    <a:pt x="937738" y="244674"/>
                  </a:lnTo>
                  <a:lnTo>
                    <a:pt x="871184" y="244674"/>
                  </a:lnTo>
                  <a:lnTo>
                    <a:pt x="871184" y="261473"/>
                  </a:lnTo>
                  <a:lnTo>
                    <a:pt x="939468" y="338073"/>
                  </a:lnTo>
                  <a:lnTo>
                    <a:pt x="915888" y="378619"/>
                  </a:lnTo>
                  <a:lnTo>
                    <a:pt x="842943" y="298057"/>
                  </a:lnTo>
                  <a:lnTo>
                    <a:pt x="768436" y="378619"/>
                  </a:lnTo>
                  <a:lnTo>
                    <a:pt x="742903" y="339942"/>
                  </a:lnTo>
                  <a:lnTo>
                    <a:pt x="815875" y="261277"/>
                  </a:lnTo>
                  <a:lnTo>
                    <a:pt x="817605" y="244674"/>
                  </a:lnTo>
                  <a:lnTo>
                    <a:pt x="747507" y="244674"/>
                  </a:lnTo>
                  <a:lnTo>
                    <a:pt x="747507" y="198239"/>
                  </a:lnTo>
                  <a:lnTo>
                    <a:pt x="817605" y="198239"/>
                  </a:lnTo>
                  <a:lnTo>
                    <a:pt x="817605" y="137518"/>
                  </a:lnTo>
                  <a:lnTo>
                    <a:pt x="749321" y="137518"/>
                  </a:lnTo>
                  <a:lnTo>
                    <a:pt x="749321" y="92869"/>
                  </a:lnTo>
                  <a:lnTo>
                    <a:pt x="830865" y="92869"/>
                  </a:lnTo>
                  <a:close/>
                  <a:moveTo>
                    <a:pt x="795002" y="0"/>
                  </a:moveTo>
                  <a:lnTo>
                    <a:pt x="793244" y="8428"/>
                  </a:lnTo>
                  <a:cubicBezTo>
                    <a:pt x="794026" y="8874"/>
                    <a:pt x="795100" y="10595"/>
                    <a:pt x="796467" y="13590"/>
                  </a:cubicBezTo>
                  <a:cubicBezTo>
                    <a:pt x="797835" y="16585"/>
                    <a:pt x="797932" y="19515"/>
                    <a:pt x="796760" y="22380"/>
                  </a:cubicBezTo>
                  <a:lnTo>
                    <a:pt x="796553" y="26569"/>
                  </a:lnTo>
                  <a:lnTo>
                    <a:pt x="796760" y="26036"/>
                  </a:lnTo>
                  <a:cubicBezTo>
                    <a:pt x="796760" y="29180"/>
                    <a:pt x="796556" y="30445"/>
                    <a:pt x="796146" y="29831"/>
                  </a:cubicBezTo>
                  <a:cubicBezTo>
                    <a:pt x="795811" y="30222"/>
                    <a:pt x="797383" y="29831"/>
                    <a:pt x="800862" y="28659"/>
                  </a:cubicBezTo>
                  <a:cubicBezTo>
                    <a:pt x="803969" y="27134"/>
                    <a:pt x="808406" y="26371"/>
                    <a:pt x="814173" y="26371"/>
                  </a:cubicBezTo>
                  <a:cubicBezTo>
                    <a:pt x="822024" y="26371"/>
                    <a:pt x="827795" y="28585"/>
                    <a:pt x="831488" y="33012"/>
                  </a:cubicBezTo>
                  <a:cubicBezTo>
                    <a:pt x="835181" y="37440"/>
                    <a:pt x="837027" y="41086"/>
                    <a:pt x="837027" y="43951"/>
                  </a:cubicBezTo>
                  <a:cubicBezTo>
                    <a:pt x="837027" y="50853"/>
                    <a:pt x="835865" y="55774"/>
                    <a:pt x="833539" y="58713"/>
                  </a:cubicBezTo>
                  <a:cubicBezTo>
                    <a:pt x="834693" y="60276"/>
                    <a:pt x="835270" y="64936"/>
                    <a:pt x="835270" y="72694"/>
                  </a:cubicBezTo>
                  <a:cubicBezTo>
                    <a:pt x="835270" y="80451"/>
                    <a:pt x="832628" y="84330"/>
                    <a:pt x="827344" y="84330"/>
                  </a:cubicBezTo>
                  <a:lnTo>
                    <a:pt x="814061" y="86060"/>
                  </a:lnTo>
                  <a:lnTo>
                    <a:pt x="814061" y="78972"/>
                  </a:lnTo>
                  <a:cubicBezTo>
                    <a:pt x="814061" y="74228"/>
                    <a:pt x="814355" y="72149"/>
                    <a:pt x="814941" y="72735"/>
                  </a:cubicBezTo>
                  <a:cubicBezTo>
                    <a:pt x="815527" y="73321"/>
                    <a:pt x="815819" y="74228"/>
                    <a:pt x="815819" y="75456"/>
                  </a:cubicBezTo>
                  <a:cubicBezTo>
                    <a:pt x="815819" y="69131"/>
                    <a:pt x="815596" y="65085"/>
                    <a:pt x="815150" y="63317"/>
                  </a:cubicBezTo>
                  <a:cubicBezTo>
                    <a:pt x="816768" y="63317"/>
                    <a:pt x="816703" y="63899"/>
                    <a:pt x="814954" y="65061"/>
                  </a:cubicBezTo>
                  <a:cubicBezTo>
                    <a:pt x="813206" y="66224"/>
                    <a:pt x="811187" y="66806"/>
                    <a:pt x="808899" y="66806"/>
                  </a:cubicBezTo>
                  <a:cubicBezTo>
                    <a:pt x="810145" y="66806"/>
                    <a:pt x="811052" y="68805"/>
                    <a:pt x="811620" y="72805"/>
                  </a:cubicBezTo>
                  <a:cubicBezTo>
                    <a:pt x="812187" y="76805"/>
                    <a:pt x="812489" y="79437"/>
                    <a:pt x="812527" y="80702"/>
                  </a:cubicBezTo>
                  <a:lnTo>
                    <a:pt x="812527" y="89576"/>
                  </a:lnTo>
                  <a:lnTo>
                    <a:pt x="803764" y="89576"/>
                  </a:lnTo>
                  <a:lnTo>
                    <a:pt x="794807" y="89576"/>
                  </a:lnTo>
                  <a:lnTo>
                    <a:pt x="794807" y="85805"/>
                  </a:lnTo>
                  <a:lnTo>
                    <a:pt x="793160" y="85111"/>
                  </a:lnTo>
                  <a:cubicBezTo>
                    <a:pt x="790742" y="82135"/>
                    <a:pt x="789533" y="80088"/>
                    <a:pt x="789533" y="78972"/>
                  </a:cubicBezTo>
                  <a:cubicBezTo>
                    <a:pt x="789533" y="75958"/>
                    <a:pt x="789291" y="72721"/>
                    <a:pt x="788807" y="69261"/>
                  </a:cubicBezTo>
                  <a:cubicBezTo>
                    <a:pt x="788324" y="65801"/>
                    <a:pt x="787905" y="63894"/>
                    <a:pt x="787551" y="63541"/>
                  </a:cubicBezTo>
                  <a:cubicBezTo>
                    <a:pt x="781226" y="57234"/>
                    <a:pt x="777106" y="51532"/>
                    <a:pt x="775189" y="46435"/>
                  </a:cubicBezTo>
                  <a:cubicBezTo>
                    <a:pt x="773273" y="41337"/>
                    <a:pt x="771190" y="35421"/>
                    <a:pt x="768939" y="28687"/>
                  </a:cubicBezTo>
                  <a:cubicBezTo>
                    <a:pt x="767785" y="26380"/>
                    <a:pt x="766553" y="23004"/>
                    <a:pt x="765241" y="18557"/>
                  </a:cubicBezTo>
                  <a:cubicBezTo>
                    <a:pt x="764585" y="16334"/>
                    <a:pt x="764387" y="14867"/>
                    <a:pt x="764645" y="14155"/>
                  </a:cubicBezTo>
                  <a:lnTo>
                    <a:pt x="765032" y="14179"/>
                  </a:lnTo>
                  <a:lnTo>
                    <a:pt x="765032" y="11609"/>
                  </a:lnTo>
                  <a:cubicBezTo>
                    <a:pt x="765032" y="9823"/>
                    <a:pt x="765032" y="7144"/>
                    <a:pt x="765032" y="3572"/>
                  </a:cubicBezTo>
                  <a:lnTo>
                    <a:pt x="771115" y="3572"/>
                  </a:lnTo>
                  <a:cubicBezTo>
                    <a:pt x="772287" y="2382"/>
                    <a:pt x="775687" y="1786"/>
                    <a:pt x="781315" y="1786"/>
                  </a:cubicBezTo>
                  <a:cubicBezTo>
                    <a:pt x="786942" y="1786"/>
                    <a:pt x="789756" y="1786"/>
                    <a:pt x="789756" y="1786"/>
                  </a:cubicBezTo>
                  <a:close/>
                </a:path>
              </a:pathLst>
            </a:custGeom>
            <a:grpFill/>
            <a:ln w="3175">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600" b="1">
                <a:solidFill>
                  <a:schemeClr val="bg1"/>
                </a:solidFill>
                <a:latin typeface="张海山草泥马体" panose="02000000000000000000" pitchFamily="2" charset="-122"/>
                <a:ea typeface="张海山草泥马体" panose="02000000000000000000" pitchFamily="2" charset="-122"/>
              </a:endParaRPr>
            </a:p>
          </p:txBody>
        </p:sp>
        <p:sp>
          <p:nvSpPr>
            <p:cNvPr id="62" name="文本框 61">
              <a:extLst>
                <a:ext uri="{FF2B5EF4-FFF2-40B4-BE49-F238E27FC236}">
                  <a16:creationId xmlns="" xmlns:a16="http://schemas.microsoft.com/office/drawing/2014/main" id="{32583BDA-D982-42B1-8B5E-DC4E9406A334}"/>
                </a:ext>
              </a:extLst>
            </p:cNvPr>
            <p:cNvSpPr txBox="1"/>
            <p:nvPr/>
          </p:nvSpPr>
          <p:spPr>
            <a:xfrm>
              <a:off x="2449031" y="3341803"/>
              <a:ext cx="5876199" cy="862374"/>
            </a:xfrm>
            <a:custGeom>
              <a:avLst/>
              <a:gdLst/>
              <a:ahLst/>
              <a:cxnLst/>
              <a:rect l="l" t="t" r="r" b="b"/>
              <a:pathLst>
                <a:path w="7196138" h="1056084">
                  <a:moveTo>
                    <a:pt x="1671638" y="778668"/>
                  </a:moveTo>
                  <a:lnTo>
                    <a:pt x="2295525" y="892968"/>
                  </a:lnTo>
                  <a:lnTo>
                    <a:pt x="2295525" y="1056084"/>
                  </a:lnTo>
                  <a:lnTo>
                    <a:pt x="1671638" y="947737"/>
                  </a:lnTo>
                  <a:close/>
                  <a:moveTo>
                    <a:pt x="4064794" y="754856"/>
                  </a:moveTo>
                  <a:lnTo>
                    <a:pt x="4064794" y="923925"/>
                  </a:lnTo>
                  <a:lnTo>
                    <a:pt x="3640931" y="1032272"/>
                  </a:lnTo>
                  <a:lnTo>
                    <a:pt x="3640931" y="866775"/>
                  </a:lnTo>
                  <a:close/>
                  <a:moveTo>
                    <a:pt x="1604963" y="754856"/>
                  </a:moveTo>
                  <a:lnTo>
                    <a:pt x="1604963" y="923925"/>
                  </a:lnTo>
                  <a:lnTo>
                    <a:pt x="1204913" y="1029890"/>
                  </a:lnTo>
                  <a:lnTo>
                    <a:pt x="1204913" y="866775"/>
                  </a:lnTo>
                  <a:close/>
                  <a:moveTo>
                    <a:pt x="4295775" y="742950"/>
                  </a:moveTo>
                  <a:lnTo>
                    <a:pt x="4295775" y="888206"/>
                  </a:lnTo>
                  <a:lnTo>
                    <a:pt x="4562475" y="888206"/>
                  </a:lnTo>
                  <a:lnTo>
                    <a:pt x="4562475" y="742950"/>
                  </a:lnTo>
                  <a:close/>
                  <a:moveTo>
                    <a:pt x="3326607" y="695325"/>
                  </a:moveTo>
                  <a:lnTo>
                    <a:pt x="3505200" y="695325"/>
                  </a:lnTo>
                  <a:lnTo>
                    <a:pt x="3555206" y="1034653"/>
                  </a:lnTo>
                  <a:lnTo>
                    <a:pt x="3381375" y="1034653"/>
                  </a:lnTo>
                  <a:close/>
                  <a:moveTo>
                    <a:pt x="2481263" y="695325"/>
                  </a:moveTo>
                  <a:lnTo>
                    <a:pt x="2657475" y="695325"/>
                  </a:lnTo>
                  <a:lnTo>
                    <a:pt x="2600325" y="1034653"/>
                  </a:lnTo>
                  <a:lnTo>
                    <a:pt x="2424113" y="1034653"/>
                  </a:lnTo>
                  <a:close/>
                  <a:moveTo>
                    <a:pt x="2676525" y="681037"/>
                  </a:moveTo>
                  <a:lnTo>
                    <a:pt x="2852738" y="681037"/>
                  </a:lnTo>
                  <a:lnTo>
                    <a:pt x="2852738" y="888206"/>
                  </a:lnTo>
                  <a:lnTo>
                    <a:pt x="3143250" y="888206"/>
                  </a:lnTo>
                  <a:lnTo>
                    <a:pt x="3143250" y="695325"/>
                  </a:lnTo>
                  <a:lnTo>
                    <a:pt x="3314700" y="695325"/>
                  </a:lnTo>
                  <a:lnTo>
                    <a:pt x="3314700" y="1046559"/>
                  </a:lnTo>
                  <a:lnTo>
                    <a:pt x="2676525" y="1046559"/>
                  </a:lnTo>
                  <a:close/>
                  <a:moveTo>
                    <a:pt x="2871788" y="657225"/>
                  </a:moveTo>
                  <a:lnTo>
                    <a:pt x="3048000" y="657225"/>
                  </a:lnTo>
                  <a:lnTo>
                    <a:pt x="3119438" y="845343"/>
                  </a:lnTo>
                  <a:lnTo>
                    <a:pt x="2938463" y="845343"/>
                  </a:lnTo>
                  <a:close/>
                  <a:moveTo>
                    <a:pt x="5003007" y="631031"/>
                  </a:moveTo>
                  <a:lnTo>
                    <a:pt x="5188744" y="631031"/>
                  </a:lnTo>
                  <a:lnTo>
                    <a:pt x="5057775" y="1046559"/>
                  </a:lnTo>
                  <a:lnTo>
                    <a:pt x="4869657" y="1046559"/>
                  </a:lnTo>
                  <a:close/>
                  <a:moveTo>
                    <a:pt x="1824038" y="607218"/>
                  </a:moveTo>
                  <a:lnTo>
                    <a:pt x="2205038" y="678656"/>
                  </a:lnTo>
                  <a:lnTo>
                    <a:pt x="2205038" y="828675"/>
                  </a:lnTo>
                  <a:lnTo>
                    <a:pt x="1824038" y="757237"/>
                  </a:lnTo>
                  <a:close/>
                  <a:moveTo>
                    <a:pt x="4124325" y="581025"/>
                  </a:moveTo>
                  <a:lnTo>
                    <a:pt x="4733925" y="581025"/>
                  </a:lnTo>
                  <a:lnTo>
                    <a:pt x="4733925" y="1046559"/>
                  </a:lnTo>
                  <a:lnTo>
                    <a:pt x="4124325" y="1046559"/>
                  </a:lnTo>
                  <a:close/>
                  <a:moveTo>
                    <a:pt x="266700" y="523875"/>
                  </a:moveTo>
                  <a:lnTo>
                    <a:pt x="266700" y="750093"/>
                  </a:lnTo>
                  <a:lnTo>
                    <a:pt x="526257" y="750093"/>
                  </a:lnTo>
                  <a:lnTo>
                    <a:pt x="526257" y="523875"/>
                  </a:lnTo>
                  <a:close/>
                  <a:moveTo>
                    <a:pt x="4867275" y="261937"/>
                  </a:moveTo>
                  <a:lnTo>
                    <a:pt x="5148263" y="400050"/>
                  </a:lnTo>
                  <a:lnTo>
                    <a:pt x="5148263" y="600075"/>
                  </a:lnTo>
                  <a:lnTo>
                    <a:pt x="4867275" y="461962"/>
                  </a:lnTo>
                  <a:close/>
                  <a:moveTo>
                    <a:pt x="2645569" y="240506"/>
                  </a:moveTo>
                  <a:lnTo>
                    <a:pt x="2645569" y="459581"/>
                  </a:lnTo>
                  <a:lnTo>
                    <a:pt x="3317082" y="459581"/>
                  </a:lnTo>
                  <a:lnTo>
                    <a:pt x="3317082" y="240506"/>
                  </a:lnTo>
                  <a:close/>
                  <a:moveTo>
                    <a:pt x="6465094" y="26193"/>
                  </a:moveTo>
                  <a:lnTo>
                    <a:pt x="7191375" y="26193"/>
                  </a:lnTo>
                  <a:lnTo>
                    <a:pt x="7167563" y="392906"/>
                  </a:lnTo>
                  <a:lnTo>
                    <a:pt x="6765132" y="392906"/>
                  </a:lnTo>
                  <a:lnTo>
                    <a:pt x="6765132" y="235743"/>
                  </a:lnTo>
                  <a:lnTo>
                    <a:pt x="7003257" y="235743"/>
                  </a:lnTo>
                  <a:lnTo>
                    <a:pt x="7008019" y="188118"/>
                  </a:lnTo>
                  <a:lnTo>
                    <a:pt x="6641307" y="188118"/>
                  </a:lnTo>
                  <a:lnTo>
                    <a:pt x="6641307" y="445293"/>
                  </a:lnTo>
                  <a:lnTo>
                    <a:pt x="7184232" y="445293"/>
                  </a:lnTo>
                  <a:lnTo>
                    <a:pt x="7184232" y="631031"/>
                  </a:lnTo>
                  <a:lnTo>
                    <a:pt x="7031832" y="845343"/>
                  </a:lnTo>
                  <a:lnTo>
                    <a:pt x="7196138" y="1046559"/>
                  </a:lnTo>
                  <a:lnTo>
                    <a:pt x="6993732" y="1046559"/>
                  </a:lnTo>
                  <a:lnTo>
                    <a:pt x="6927057" y="966787"/>
                  </a:lnTo>
                  <a:lnTo>
                    <a:pt x="6862763" y="1046559"/>
                  </a:lnTo>
                  <a:lnTo>
                    <a:pt x="6655594" y="1046559"/>
                  </a:lnTo>
                  <a:lnTo>
                    <a:pt x="6817519" y="842962"/>
                  </a:lnTo>
                  <a:lnTo>
                    <a:pt x="6679407" y="671512"/>
                  </a:lnTo>
                  <a:lnTo>
                    <a:pt x="6881813" y="671512"/>
                  </a:lnTo>
                  <a:lnTo>
                    <a:pt x="6922294" y="721518"/>
                  </a:lnTo>
                  <a:lnTo>
                    <a:pt x="7008019" y="602456"/>
                  </a:lnTo>
                  <a:lnTo>
                    <a:pt x="6641307" y="602456"/>
                  </a:lnTo>
                  <a:lnTo>
                    <a:pt x="6641307" y="1046559"/>
                  </a:lnTo>
                  <a:lnTo>
                    <a:pt x="6465094" y="1046559"/>
                  </a:lnTo>
                  <a:close/>
                  <a:moveTo>
                    <a:pt x="5233988" y="26193"/>
                  </a:moveTo>
                  <a:lnTo>
                    <a:pt x="5953125" y="26193"/>
                  </a:lnTo>
                  <a:lnTo>
                    <a:pt x="5953125" y="188118"/>
                  </a:lnTo>
                  <a:lnTo>
                    <a:pt x="5410200" y="188118"/>
                  </a:lnTo>
                  <a:lnTo>
                    <a:pt x="5410200" y="888206"/>
                  </a:lnTo>
                  <a:lnTo>
                    <a:pt x="5962650" y="888206"/>
                  </a:lnTo>
                  <a:lnTo>
                    <a:pt x="5962650" y="1046559"/>
                  </a:lnTo>
                  <a:lnTo>
                    <a:pt x="5233988" y="1046559"/>
                  </a:lnTo>
                  <a:close/>
                  <a:moveTo>
                    <a:pt x="6176963" y="7143"/>
                  </a:moveTo>
                  <a:lnTo>
                    <a:pt x="6353175" y="7143"/>
                  </a:lnTo>
                  <a:lnTo>
                    <a:pt x="6353175" y="169068"/>
                  </a:lnTo>
                  <a:lnTo>
                    <a:pt x="6429375" y="169068"/>
                  </a:lnTo>
                  <a:lnTo>
                    <a:pt x="6429375" y="330993"/>
                  </a:lnTo>
                  <a:lnTo>
                    <a:pt x="6353175" y="330993"/>
                  </a:lnTo>
                  <a:lnTo>
                    <a:pt x="6353175" y="490537"/>
                  </a:lnTo>
                  <a:lnTo>
                    <a:pt x="6429375" y="461962"/>
                  </a:lnTo>
                  <a:lnTo>
                    <a:pt x="6429375" y="640556"/>
                  </a:lnTo>
                  <a:lnTo>
                    <a:pt x="6353175" y="669131"/>
                  </a:lnTo>
                  <a:lnTo>
                    <a:pt x="6353175" y="1046559"/>
                  </a:lnTo>
                  <a:lnTo>
                    <a:pt x="6107907" y="1046559"/>
                  </a:lnTo>
                  <a:lnTo>
                    <a:pt x="6107907" y="888206"/>
                  </a:lnTo>
                  <a:lnTo>
                    <a:pt x="6176963" y="888206"/>
                  </a:lnTo>
                  <a:lnTo>
                    <a:pt x="6176963" y="728662"/>
                  </a:lnTo>
                  <a:lnTo>
                    <a:pt x="6096000" y="759618"/>
                  </a:lnTo>
                  <a:lnTo>
                    <a:pt x="6096000" y="581025"/>
                  </a:lnTo>
                  <a:lnTo>
                    <a:pt x="6176963" y="550068"/>
                  </a:lnTo>
                  <a:lnTo>
                    <a:pt x="6176963" y="330993"/>
                  </a:lnTo>
                  <a:lnTo>
                    <a:pt x="6100763" y="330993"/>
                  </a:lnTo>
                  <a:lnTo>
                    <a:pt x="6100763" y="169068"/>
                  </a:lnTo>
                  <a:lnTo>
                    <a:pt x="6176963" y="169068"/>
                  </a:lnTo>
                  <a:close/>
                  <a:moveTo>
                    <a:pt x="4345781" y="7143"/>
                  </a:moveTo>
                  <a:lnTo>
                    <a:pt x="4517231" y="7143"/>
                  </a:lnTo>
                  <a:lnTo>
                    <a:pt x="4517231" y="69056"/>
                  </a:lnTo>
                  <a:lnTo>
                    <a:pt x="4760119" y="69056"/>
                  </a:lnTo>
                  <a:lnTo>
                    <a:pt x="4760119" y="230981"/>
                  </a:lnTo>
                  <a:lnTo>
                    <a:pt x="4517231" y="230981"/>
                  </a:lnTo>
                  <a:lnTo>
                    <a:pt x="4517231" y="338137"/>
                  </a:lnTo>
                  <a:lnTo>
                    <a:pt x="4731544" y="338137"/>
                  </a:lnTo>
                  <a:lnTo>
                    <a:pt x="4731544" y="500062"/>
                  </a:lnTo>
                  <a:lnTo>
                    <a:pt x="4138613" y="500062"/>
                  </a:lnTo>
                  <a:lnTo>
                    <a:pt x="4138613" y="338137"/>
                  </a:lnTo>
                  <a:lnTo>
                    <a:pt x="4345781" y="338137"/>
                  </a:lnTo>
                  <a:lnTo>
                    <a:pt x="4345781" y="230981"/>
                  </a:lnTo>
                  <a:lnTo>
                    <a:pt x="4117181" y="230981"/>
                  </a:lnTo>
                  <a:lnTo>
                    <a:pt x="4117181" y="69056"/>
                  </a:lnTo>
                  <a:lnTo>
                    <a:pt x="4345781" y="69056"/>
                  </a:lnTo>
                  <a:close/>
                  <a:moveTo>
                    <a:pt x="3759994" y="7143"/>
                  </a:moveTo>
                  <a:lnTo>
                    <a:pt x="3940969" y="7143"/>
                  </a:lnTo>
                  <a:lnTo>
                    <a:pt x="3843338" y="288131"/>
                  </a:lnTo>
                  <a:lnTo>
                    <a:pt x="3886200" y="288131"/>
                  </a:lnTo>
                  <a:lnTo>
                    <a:pt x="3938588" y="197643"/>
                  </a:lnTo>
                  <a:lnTo>
                    <a:pt x="4112419" y="197643"/>
                  </a:lnTo>
                  <a:lnTo>
                    <a:pt x="3936206" y="550068"/>
                  </a:lnTo>
                  <a:lnTo>
                    <a:pt x="4060031" y="550068"/>
                  </a:lnTo>
                  <a:lnTo>
                    <a:pt x="4060031" y="711993"/>
                  </a:lnTo>
                  <a:lnTo>
                    <a:pt x="3607594" y="711993"/>
                  </a:lnTo>
                  <a:lnTo>
                    <a:pt x="3786188" y="450056"/>
                  </a:lnTo>
                  <a:lnTo>
                    <a:pt x="3619500" y="450056"/>
                  </a:lnTo>
                  <a:close/>
                  <a:moveTo>
                    <a:pt x="2574132" y="7143"/>
                  </a:moveTo>
                  <a:lnTo>
                    <a:pt x="2776538" y="7143"/>
                  </a:lnTo>
                  <a:lnTo>
                    <a:pt x="2824163" y="78581"/>
                  </a:lnTo>
                  <a:lnTo>
                    <a:pt x="3143250" y="78581"/>
                  </a:lnTo>
                  <a:lnTo>
                    <a:pt x="3186113" y="7143"/>
                  </a:lnTo>
                  <a:lnTo>
                    <a:pt x="3388519" y="7143"/>
                  </a:lnTo>
                  <a:lnTo>
                    <a:pt x="3345656" y="78581"/>
                  </a:lnTo>
                  <a:lnTo>
                    <a:pt x="3493294" y="78581"/>
                  </a:lnTo>
                  <a:lnTo>
                    <a:pt x="3493294" y="621506"/>
                  </a:lnTo>
                  <a:lnTo>
                    <a:pt x="2469357" y="621506"/>
                  </a:lnTo>
                  <a:lnTo>
                    <a:pt x="2469357" y="78581"/>
                  </a:lnTo>
                  <a:lnTo>
                    <a:pt x="2616994" y="78581"/>
                  </a:lnTo>
                  <a:close/>
                  <a:moveTo>
                    <a:pt x="1704975" y="7143"/>
                  </a:moveTo>
                  <a:lnTo>
                    <a:pt x="1866900" y="7143"/>
                  </a:lnTo>
                  <a:lnTo>
                    <a:pt x="1859757" y="40481"/>
                  </a:lnTo>
                  <a:lnTo>
                    <a:pt x="2314576" y="40481"/>
                  </a:lnTo>
                  <a:lnTo>
                    <a:pt x="2314576" y="316706"/>
                  </a:lnTo>
                  <a:lnTo>
                    <a:pt x="2119313" y="431006"/>
                  </a:lnTo>
                  <a:lnTo>
                    <a:pt x="2309813" y="528637"/>
                  </a:lnTo>
                  <a:lnTo>
                    <a:pt x="2309813" y="704850"/>
                  </a:lnTo>
                  <a:lnTo>
                    <a:pt x="1952625" y="528637"/>
                  </a:lnTo>
                  <a:lnTo>
                    <a:pt x="1652588" y="704850"/>
                  </a:lnTo>
                  <a:lnTo>
                    <a:pt x="1652588" y="523875"/>
                  </a:lnTo>
                  <a:lnTo>
                    <a:pt x="1838325" y="416718"/>
                  </a:lnTo>
                  <a:lnTo>
                    <a:pt x="1838325" y="285750"/>
                  </a:lnTo>
                  <a:lnTo>
                    <a:pt x="1957388" y="347662"/>
                  </a:lnTo>
                  <a:lnTo>
                    <a:pt x="2145507" y="238125"/>
                  </a:lnTo>
                  <a:lnTo>
                    <a:pt x="2145507" y="202406"/>
                  </a:lnTo>
                  <a:lnTo>
                    <a:pt x="1831182" y="202406"/>
                  </a:lnTo>
                  <a:lnTo>
                    <a:pt x="1807369" y="338137"/>
                  </a:lnTo>
                  <a:lnTo>
                    <a:pt x="1643063" y="338137"/>
                  </a:lnTo>
                  <a:close/>
                  <a:moveTo>
                    <a:pt x="1347788" y="7143"/>
                  </a:moveTo>
                  <a:lnTo>
                    <a:pt x="1524000" y="7143"/>
                  </a:lnTo>
                  <a:lnTo>
                    <a:pt x="1412082" y="288131"/>
                  </a:lnTo>
                  <a:lnTo>
                    <a:pt x="1440656" y="288131"/>
                  </a:lnTo>
                  <a:lnTo>
                    <a:pt x="1481138" y="216693"/>
                  </a:lnTo>
                  <a:lnTo>
                    <a:pt x="1657350" y="216693"/>
                  </a:lnTo>
                  <a:lnTo>
                    <a:pt x="1469232" y="550068"/>
                  </a:lnTo>
                  <a:lnTo>
                    <a:pt x="1604963" y="550068"/>
                  </a:lnTo>
                  <a:lnTo>
                    <a:pt x="1604963" y="711993"/>
                  </a:lnTo>
                  <a:lnTo>
                    <a:pt x="1178719" y="711993"/>
                  </a:lnTo>
                  <a:lnTo>
                    <a:pt x="1340644" y="450056"/>
                  </a:lnTo>
                  <a:lnTo>
                    <a:pt x="1178719" y="450056"/>
                  </a:lnTo>
                  <a:close/>
                  <a:moveTo>
                    <a:pt x="130969" y="7143"/>
                  </a:moveTo>
                  <a:lnTo>
                    <a:pt x="316707" y="7143"/>
                  </a:lnTo>
                  <a:lnTo>
                    <a:pt x="300038" y="54768"/>
                  </a:lnTo>
                  <a:lnTo>
                    <a:pt x="1083469" y="54768"/>
                  </a:lnTo>
                  <a:lnTo>
                    <a:pt x="1083469" y="216693"/>
                  </a:lnTo>
                  <a:lnTo>
                    <a:pt x="702469" y="216693"/>
                  </a:lnTo>
                  <a:lnTo>
                    <a:pt x="702469" y="361950"/>
                  </a:lnTo>
                  <a:lnTo>
                    <a:pt x="1062038" y="361950"/>
                  </a:lnTo>
                  <a:lnTo>
                    <a:pt x="1062038" y="523875"/>
                  </a:lnTo>
                  <a:lnTo>
                    <a:pt x="702469" y="523875"/>
                  </a:lnTo>
                  <a:lnTo>
                    <a:pt x="702469" y="750093"/>
                  </a:lnTo>
                  <a:lnTo>
                    <a:pt x="1083469" y="750093"/>
                  </a:lnTo>
                  <a:lnTo>
                    <a:pt x="1083469" y="907256"/>
                  </a:lnTo>
                  <a:lnTo>
                    <a:pt x="702469" y="907256"/>
                  </a:lnTo>
                  <a:lnTo>
                    <a:pt x="702469" y="1046559"/>
                  </a:lnTo>
                  <a:lnTo>
                    <a:pt x="526257" y="1046559"/>
                  </a:lnTo>
                  <a:lnTo>
                    <a:pt x="526257" y="907256"/>
                  </a:lnTo>
                  <a:lnTo>
                    <a:pt x="0" y="907256"/>
                  </a:lnTo>
                  <a:lnTo>
                    <a:pt x="0" y="750093"/>
                  </a:lnTo>
                  <a:lnTo>
                    <a:pt x="90488" y="750093"/>
                  </a:lnTo>
                  <a:lnTo>
                    <a:pt x="90488" y="361950"/>
                  </a:lnTo>
                  <a:lnTo>
                    <a:pt x="526257" y="361950"/>
                  </a:lnTo>
                  <a:lnTo>
                    <a:pt x="526257" y="216693"/>
                  </a:lnTo>
                  <a:lnTo>
                    <a:pt x="245269" y="216693"/>
                  </a:lnTo>
                  <a:lnTo>
                    <a:pt x="204788" y="326231"/>
                  </a:lnTo>
                  <a:lnTo>
                    <a:pt x="14288" y="326231"/>
                  </a:lnTo>
                  <a:close/>
                  <a:moveTo>
                    <a:pt x="4893469" y="0"/>
                  </a:moveTo>
                  <a:lnTo>
                    <a:pt x="5174457" y="147637"/>
                  </a:lnTo>
                  <a:lnTo>
                    <a:pt x="5174457" y="347662"/>
                  </a:lnTo>
                  <a:lnTo>
                    <a:pt x="4893469" y="200025"/>
                  </a:lnTo>
                  <a:close/>
                </a:path>
              </a:pathLst>
            </a:custGeom>
            <a:grpFill/>
            <a:ln w="3175">
              <a:solidFill>
                <a:schemeClr val="bg1"/>
              </a:solidFill>
            </a:ln>
            <a:effectLst>
              <a:outerShdw blurRad="292100" dist="50800" dir="5400000" sx="109000" sy="109000" algn="ctr" rotWithShape="0">
                <a:schemeClr val="bg1">
                  <a:alpha val="13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a:solidFill>
                  <a:schemeClr val="bg1"/>
                </a:solidFill>
                <a:effectLst>
                  <a:outerShdw blurRad="292100" dist="50800" dir="5400000" sx="109000" sy="109000" algn="ctr" rotWithShape="0">
                    <a:schemeClr val="bg1">
                      <a:alpha val="13000"/>
                    </a:schemeClr>
                  </a:outerShdw>
                </a:effectLst>
                <a:latin typeface="小扣锐线粗黑" panose="02010604000000000000" pitchFamily="2" charset="-122"/>
                <a:ea typeface="小扣锐线粗黑" panose="02010604000000000000" pitchFamily="2" charset="-122"/>
              </a:endParaRPr>
            </a:p>
          </p:txBody>
        </p:sp>
        <p:sp>
          <p:nvSpPr>
            <p:cNvPr id="63" name="任意多边形: 形状 62">
              <a:extLst>
                <a:ext uri="{FF2B5EF4-FFF2-40B4-BE49-F238E27FC236}">
                  <a16:creationId xmlns="" xmlns:a16="http://schemas.microsoft.com/office/drawing/2014/main" id="{4A7FDF77-9E86-426A-949D-0E999607E8CE}"/>
                </a:ext>
              </a:extLst>
            </p:cNvPr>
            <p:cNvSpPr/>
            <p:nvPr/>
          </p:nvSpPr>
          <p:spPr>
            <a:xfrm>
              <a:off x="2446697" y="2481943"/>
              <a:ext cx="9265878" cy="1708677"/>
            </a:xfrm>
            <a:custGeom>
              <a:avLst/>
              <a:gdLst>
                <a:gd name="connsiteX0" fmla="*/ 10076783 w 11347223"/>
                <a:gd name="connsiteY0" fmla="*/ 408150 h 2092488"/>
                <a:gd name="connsiteX1" fmla="*/ 10076783 w 11347223"/>
                <a:gd name="connsiteY1" fmla="*/ 1690087 h 2092488"/>
                <a:gd name="connsiteX2" fmla="*/ 10898832 w 11347223"/>
                <a:gd name="connsiteY2" fmla="*/ 1690087 h 2092488"/>
                <a:gd name="connsiteX3" fmla="*/ 10898832 w 11347223"/>
                <a:gd name="connsiteY3" fmla="*/ 408150 h 2092488"/>
                <a:gd name="connsiteX4" fmla="*/ 9628392 w 11347223"/>
                <a:gd name="connsiteY4" fmla="*/ 0 h 2092488"/>
                <a:gd name="connsiteX5" fmla="*/ 11347223 w 11347223"/>
                <a:gd name="connsiteY5" fmla="*/ 0 h 2092488"/>
                <a:gd name="connsiteX6" fmla="*/ 11347223 w 11347223"/>
                <a:gd name="connsiteY6" fmla="*/ 2092488 h 2092488"/>
                <a:gd name="connsiteX7" fmla="*/ 9628392 w 11347223"/>
                <a:gd name="connsiteY7" fmla="*/ 2092488 h 2092488"/>
                <a:gd name="connsiteX8" fmla="*/ 7391441 w 11347223"/>
                <a:gd name="connsiteY8" fmla="*/ 0 h 2092488"/>
                <a:gd name="connsiteX9" fmla="*/ 9116019 w 11347223"/>
                <a:gd name="connsiteY9" fmla="*/ 0 h 2092488"/>
                <a:gd name="connsiteX10" fmla="*/ 9116019 w 11347223"/>
                <a:gd name="connsiteY10" fmla="*/ 1241696 h 2092488"/>
                <a:gd name="connsiteX11" fmla="*/ 7811087 w 11347223"/>
                <a:gd name="connsiteY11" fmla="*/ 1241696 h 2092488"/>
                <a:gd name="connsiteX12" fmla="*/ 7811087 w 11347223"/>
                <a:gd name="connsiteY12" fmla="*/ 1695836 h 2092488"/>
                <a:gd name="connsiteX13" fmla="*/ 9116019 w 11347223"/>
                <a:gd name="connsiteY13" fmla="*/ 1695836 h 2092488"/>
                <a:gd name="connsiteX14" fmla="*/ 9116019 w 11347223"/>
                <a:gd name="connsiteY14" fmla="*/ 2092488 h 2092488"/>
                <a:gd name="connsiteX15" fmla="*/ 7483419 w 11347223"/>
                <a:gd name="connsiteY15" fmla="*/ 2092488 h 2092488"/>
                <a:gd name="connsiteX16" fmla="*/ 7368447 w 11347223"/>
                <a:gd name="connsiteY16" fmla="*/ 2092488 h 2092488"/>
                <a:gd name="connsiteX17" fmla="*/ 7368447 w 11347223"/>
                <a:gd name="connsiteY17" fmla="*/ 839295 h 2092488"/>
                <a:gd name="connsiteX18" fmla="*/ 8673377 w 11347223"/>
                <a:gd name="connsiteY18" fmla="*/ 839295 h 2092488"/>
                <a:gd name="connsiteX19" fmla="*/ 8673377 w 11347223"/>
                <a:gd name="connsiteY19" fmla="*/ 402401 h 2092488"/>
                <a:gd name="connsiteX20" fmla="*/ 7391441 w 11347223"/>
                <a:gd name="connsiteY20" fmla="*/ 402401 h 2092488"/>
                <a:gd name="connsiteX21" fmla="*/ 5117498 w 11347223"/>
                <a:gd name="connsiteY21" fmla="*/ 0 h 2092488"/>
                <a:gd name="connsiteX22" fmla="*/ 6836327 w 11347223"/>
                <a:gd name="connsiteY22" fmla="*/ 0 h 2092488"/>
                <a:gd name="connsiteX23" fmla="*/ 6836327 w 11347223"/>
                <a:gd name="connsiteY23" fmla="*/ 969813 h 2092488"/>
                <a:gd name="connsiteX24" fmla="*/ 6387936 w 11347223"/>
                <a:gd name="connsiteY24" fmla="*/ 969813 h 2092488"/>
                <a:gd name="connsiteX25" fmla="*/ 6387936 w 11347223"/>
                <a:gd name="connsiteY25" fmla="*/ 408150 h 2092488"/>
                <a:gd name="connsiteX26" fmla="*/ 5565887 w 11347223"/>
                <a:gd name="connsiteY26" fmla="*/ 408150 h 2092488"/>
                <a:gd name="connsiteX27" fmla="*/ 5565887 w 11347223"/>
                <a:gd name="connsiteY27" fmla="*/ 969813 h 2092488"/>
                <a:gd name="connsiteX28" fmla="*/ 5117498 w 11347223"/>
                <a:gd name="connsiteY28" fmla="*/ 969813 h 2092488"/>
                <a:gd name="connsiteX29" fmla="*/ 2880545 w 11347223"/>
                <a:gd name="connsiteY29" fmla="*/ 0 h 2092488"/>
                <a:gd name="connsiteX30" fmla="*/ 4605123 w 11347223"/>
                <a:gd name="connsiteY30" fmla="*/ 0 h 2092488"/>
                <a:gd name="connsiteX31" fmla="*/ 4605123 w 11347223"/>
                <a:gd name="connsiteY31" fmla="*/ 969813 h 2092488"/>
                <a:gd name="connsiteX32" fmla="*/ 2857551 w 11347223"/>
                <a:gd name="connsiteY32" fmla="*/ 969813 h 2092488"/>
                <a:gd name="connsiteX33" fmla="*/ 2857551 w 11347223"/>
                <a:gd name="connsiteY33" fmla="*/ 968081 h 2092488"/>
                <a:gd name="connsiteX34" fmla="*/ 0 w 11347223"/>
                <a:gd name="connsiteY34" fmla="*/ 968081 h 2092488"/>
                <a:gd name="connsiteX35" fmla="*/ 0 w 11347223"/>
                <a:gd name="connsiteY35" fmla="*/ 834881 h 2092488"/>
                <a:gd name="connsiteX36" fmla="*/ 3843391 w 11347223"/>
                <a:gd name="connsiteY36" fmla="*/ 834881 h 2092488"/>
                <a:gd name="connsiteX37" fmla="*/ 3843391 w 11347223"/>
                <a:gd name="connsiteY37" fmla="*/ 839295 h 2092488"/>
                <a:gd name="connsiteX38" fmla="*/ 4162481 w 11347223"/>
                <a:gd name="connsiteY38" fmla="*/ 839295 h 2092488"/>
                <a:gd name="connsiteX39" fmla="*/ 4162481 w 11347223"/>
                <a:gd name="connsiteY39" fmla="*/ 402401 h 2092488"/>
                <a:gd name="connsiteX40" fmla="*/ 2880545 w 11347223"/>
                <a:gd name="connsiteY40" fmla="*/ 402401 h 209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1347223" h="2092488">
                  <a:moveTo>
                    <a:pt x="10076783" y="408150"/>
                  </a:moveTo>
                  <a:lnTo>
                    <a:pt x="10076783" y="1690087"/>
                  </a:lnTo>
                  <a:lnTo>
                    <a:pt x="10898832" y="1690087"/>
                  </a:lnTo>
                  <a:lnTo>
                    <a:pt x="10898832" y="408150"/>
                  </a:lnTo>
                  <a:close/>
                  <a:moveTo>
                    <a:pt x="9628392" y="0"/>
                  </a:moveTo>
                  <a:lnTo>
                    <a:pt x="11347223" y="0"/>
                  </a:lnTo>
                  <a:lnTo>
                    <a:pt x="11347223" y="2092488"/>
                  </a:lnTo>
                  <a:lnTo>
                    <a:pt x="9628392" y="2092488"/>
                  </a:lnTo>
                  <a:close/>
                  <a:moveTo>
                    <a:pt x="7391441" y="0"/>
                  </a:moveTo>
                  <a:lnTo>
                    <a:pt x="9116019" y="0"/>
                  </a:lnTo>
                  <a:lnTo>
                    <a:pt x="9116019" y="1241696"/>
                  </a:lnTo>
                  <a:lnTo>
                    <a:pt x="7811087" y="1241696"/>
                  </a:lnTo>
                  <a:lnTo>
                    <a:pt x="7811087" y="1695836"/>
                  </a:lnTo>
                  <a:lnTo>
                    <a:pt x="9116019" y="1695836"/>
                  </a:lnTo>
                  <a:lnTo>
                    <a:pt x="9116019" y="2092488"/>
                  </a:lnTo>
                  <a:lnTo>
                    <a:pt x="7483419" y="2092488"/>
                  </a:lnTo>
                  <a:lnTo>
                    <a:pt x="7368447" y="2092488"/>
                  </a:lnTo>
                  <a:lnTo>
                    <a:pt x="7368447" y="839295"/>
                  </a:lnTo>
                  <a:lnTo>
                    <a:pt x="8673377" y="839295"/>
                  </a:lnTo>
                  <a:lnTo>
                    <a:pt x="8673377" y="402401"/>
                  </a:lnTo>
                  <a:lnTo>
                    <a:pt x="7391441" y="402401"/>
                  </a:lnTo>
                  <a:close/>
                  <a:moveTo>
                    <a:pt x="5117498" y="0"/>
                  </a:moveTo>
                  <a:lnTo>
                    <a:pt x="6836327" y="0"/>
                  </a:lnTo>
                  <a:lnTo>
                    <a:pt x="6836327" y="969813"/>
                  </a:lnTo>
                  <a:lnTo>
                    <a:pt x="6387936" y="969813"/>
                  </a:lnTo>
                  <a:lnTo>
                    <a:pt x="6387936" y="408150"/>
                  </a:lnTo>
                  <a:lnTo>
                    <a:pt x="5565887" y="408150"/>
                  </a:lnTo>
                  <a:lnTo>
                    <a:pt x="5565887" y="969813"/>
                  </a:lnTo>
                  <a:lnTo>
                    <a:pt x="5117498" y="969813"/>
                  </a:lnTo>
                  <a:close/>
                  <a:moveTo>
                    <a:pt x="2880545" y="0"/>
                  </a:moveTo>
                  <a:lnTo>
                    <a:pt x="4605123" y="0"/>
                  </a:lnTo>
                  <a:lnTo>
                    <a:pt x="4605123" y="969813"/>
                  </a:lnTo>
                  <a:lnTo>
                    <a:pt x="2857551" y="969813"/>
                  </a:lnTo>
                  <a:lnTo>
                    <a:pt x="2857551" y="968081"/>
                  </a:lnTo>
                  <a:lnTo>
                    <a:pt x="0" y="968081"/>
                  </a:lnTo>
                  <a:lnTo>
                    <a:pt x="0" y="834881"/>
                  </a:lnTo>
                  <a:lnTo>
                    <a:pt x="3843391" y="834881"/>
                  </a:lnTo>
                  <a:lnTo>
                    <a:pt x="3843391" y="839295"/>
                  </a:lnTo>
                  <a:lnTo>
                    <a:pt x="4162481" y="839295"/>
                  </a:lnTo>
                  <a:lnTo>
                    <a:pt x="4162481" y="402401"/>
                  </a:lnTo>
                  <a:lnTo>
                    <a:pt x="2880545" y="402401"/>
                  </a:lnTo>
                  <a:close/>
                </a:path>
              </a:pathLst>
            </a:custGeom>
            <a:grpFill/>
            <a:ln w="3175">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zh-CN" sz="16600">
                  <a:gradFill>
                    <a:gsLst>
                      <a:gs pos="0">
                        <a:srgbClr val="04C8F8"/>
                      </a:gs>
                      <a:gs pos="100000">
                        <a:srgbClr val="0C183B"/>
                      </a:gs>
                    </a:gsLst>
                    <a:lin ang="5400000" scaled="1"/>
                  </a:gradFill>
                  <a:latin typeface="小扣锐线粗黑" panose="02010604000000000000" pitchFamily="2" charset="-122"/>
                  <a:ea typeface="小扣锐线粗黑" panose="02010604000000000000" pitchFamily="2" charset="-122"/>
                </a:rPr>
                <a:t>      </a:t>
              </a:r>
              <a:endParaRPr lang="zh-CN" altLang="en-US" sz="16600">
                <a:gradFill>
                  <a:gsLst>
                    <a:gs pos="0">
                      <a:srgbClr val="04C8F8"/>
                    </a:gs>
                    <a:gs pos="100000">
                      <a:srgbClr val="0C183B"/>
                    </a:gs>
                  </a:gsLst>
                  <a:lin ang="5400000" scaled="1"/>
                </a:gradFill>
                <a:latin typeface="小扣锐线粗黑" panose="02010604000000000000" pitchFamily="2" charset="-122"/>
                <a:ea typeface="小扣锐线粗黑" panose="02010604000000000000" pitchFamily="2" charset="-122"/>
              </a:endParaRPr>
            </a:p>
          </p:txBody>
        </p:sp>
        <p:sp>
          <p:nvSpPr>
            <p:cNvPr id="64" name="任意多边形: 形状 63">
              <a:extLst>
                <a:ext uri="{FF2B5EF4-FFF2-40B4-BE49-F238E27FC236}">
                  <a16:creationId xmlns="" xmlns:a16="http://schemas.microsoft.com/office/drawing/2014/main" id="{85B8E267-C4E6-4F50-AEF9-01B6BDA632A0}"/>
                </a:ext>
              </a:extLst>
            </p:cNvPr>
            <p:cNvSpPr/>
            <p:nvPr/>
          </p:nvSpPr>
          <p:spPr>
            <a:xfrm>
              <a:off x="2443942" y="2927720"/>
              <a:ext cx="3246006" cy="182900"/>
            </a:xfrm>
            <a:custGeom>
              <a:avLst/>
              <a:gdLst/>
              <a:ahLst/>
              <a:cxnLst/>
              <a:rect l="l" t="t" r="r" b="b"/>
              <a:pathLst>
                <a:path w="3975139" h="223984">
                  <a:moveTo>
                    <a:pt x="738264" y="98336"/>
                  </a:moveTo>
                  <a:lnTo>
                    <a:pt x="824412" y="98336"/>
                  </a:lnTo>
                  <a:lnTo>
                    <a:pt x="824412" y="125924"/>
                  </a:lnTo>
                  <a:lnTo>
                    <a:pt x="738264" y="125924"/>
                  </a:lnTo>
                  <a:close/>
                  <a:moveTo>
                    <a:pt x="2393977" y="79552"/>
                  </a:moveTo>
                  <a:lnTo>
                    <a:pt x="2369122" y="141979"/>
                  </a:lnTo>
                  <a:lnTo>
                    <a:pt x="2418832" y="141979"/>
                  </a:lnTo>
                  <a:close/>
                  <a:moveTo>
                    <a:pt x="441352" y="79552"/>
                  </a:moveTo>
                  <a:lnTo>
                    <a:pt x="416497" y="141979"/>
                  </a:lnTo>
                  <a:lnTo>
                    <a:pt x="466207" y="141979"/>
                  </a:lnTo>
                  <a:close/>
                  <a:moveTo>
                    <a:pt x="3529672" y="41675"/>
                  </a:moveTo>
                  <a:cubicBezTo>
                    <a:pt x="3520209" y="41710"/>
                    <a:pt x="3511229" y="43505"/>
                    <a:pt x="3502733" y="47063"/>
                  </a:cubicBezTo>
                  <a:cubicBezTo>
                    <a:pt x="3494237" y="50620"/>
                    <a:pt x="3486639" y="55732"/>
                    <a:pt x="3479939" y="62397"/>
                  </a:cubicBezTo>
                  <a:cubicBezTo>
                    <a:pt x="3473273" y="69097"/>
                    <a:pt x="3468162" y="76695"/>
                    <a:pt x="3464605" y="85191"/>
                  </a:cubicBezTo>
                  <a:cubicBezTo>
                    <a:pt x="3461048" y="93687"/>
                    <a:pt x="3459252" y="102667"/>
                    <a:pt x="3459217" y="112130"/>
                  </a:cubicBezTo>
                  <a:cubicBezTo>
                    <a:pt x="3459252" y="121593"/>
                    <a:pt x="3461048" y="130572"/>
                    <a:pt x="3464605" y="139068"/>
                  </a:cubicBezTo>
                  <a:cubicBezTo>
                    <a:pt x="3468162" y="147564"/>
                    <a:pt x="3473273" y="155162"/>
                    <a:pt x="3479939" y="161862"/>
                  </a:cubicBezTo>
                  <a:cubicBezTo>
                    <a:pt x="3486639" y="168528"/>
                    <a:pt x="3494237" y="173639"/>
                    <a:pt x="3502733" y="177197"/>
                  </a:cubicBezTo>
                  <a:cubicBezTo>
                    <a:pt x="3511229" y="180754"/>
                    <a:pt x="3520209" y="182550"/>
                    <a:pt x="3529672" y="182584"/>
                  </a:cubicBezTo>
                  <a:cubicBezTo>
                    <a:pt x="3539135" y="182550"/>
                    <a:pt x="3548114" y="180754"/>
                    <a:pt x="3556610" y="177197"/>
                  </a:cubicBezTo>
                  <a:cubicBezTo>
                    <a:pt x="3565106" y="173639"/>
                    <a:pt x="3572704" y="168528"/>
                    <a:pt x="3579405" y="161862"/>
                  </a:cubicBezTo>
                  <a:cubicBezTo>
                    <a:pt x="3586070" y="155162"/>
                    <a:pt x="3591181" y="147564"/>
                    <a:pt x="3594739" y="139068"/>
                  </a:cubicBezTo>
                  <a:cubicBezTo>
                    <a:pt x="3598296" y="130572"/>
                    <a:pt x="3600092" y="121593"/>
                    <a:pt x="3600127" y="112130"/>
                  </a:cubicBezTo>
                  <a:cubicBezTo>
                    <a:pt x="3600092" y="102667"/>
                    <a:pt x="3598296" y="93687"/>
                    <a:pt x="3594739" y="85191"/>
                  </a:cubicBezTo>
                  <a:cubicBezTo>
                    <a:pt x="3591181" y="76695"/>
                    <a:pt x="3586070" y="69097"/>
                    <a:pt x="3579405" y="62397"/>
                  </a:cubicBezTo>
                  <a:cubicBezTo>
                    <a:pt x="3572704" y="55732"/>
                    <a:pt x="3565106" y="50620"/>
                    <a:pt x="3556610" y="47063"/>
                  </a:cubicBezTo>
                  <a:cubicBezTo>
                    <a:pt x="3548114" y="43505"/>
                    <a:pt x="3539135" y="41710"/>
                    <a:pt x="3529672" y="41675"/>
                  </a:cubicBezTo>
                  <a:close/>
                  <a:moveTo>
                    <a:pt x="1265572" y="41675"/>
                  </a:moveTo>
                  <a:lnTo>
                    <a:pt x="1265572" y="182584"/>
                  </a:lnTo>
                  <a:lnTo>
                    <a:pt x="1282152" y="182584"/>
                  </a:lnTo>
                  <a:cubicBezTo>
                    <a:pt x="1294034" y="182573"/>
                    <a:pt x="1304466" y="180869"/>
                    <a:pt x="1313447" y="177473"/>
                  </a:cubicBezTo>
                  <a:cubicBezTo>
                    <a:pt x="1322428" y="174077"/>
                    <a:pt x="1329957" y="169057"/>
                    <a:pt x="1336037" y="162415"/>
                  </a:cubicBezTo>
                  <a:cubicBezTo>
                    <a:pt x="1341443" y="156417"/>
                    <a:pt x="1345553" y="149141"/>
                    <a:pt x="1348368" y="140588"/>
                  </a:cubicBezTo>
                  <a:cubicBezTo>
                    <a:pt x="1351184" y="132034"/>
                    <a:pt x="1352600" y="122548"/>
                    <a:pt x="1352617" y="112130"/>
                  </a:cubicBezTo>
                  <a:cubicBezTo>
                    <a:pt x="1352600" y="101590"/>
                    <a:pt x="1351184" y="92070"/>
                    <a:pt x="1348368" y="83568"/>
                  </a:cubicBezTo>
                  <a:cubicBezTo>
                    <a:pt x="1345553" y="75066"/>
                    <a:pt x="1341443" y="67825"/>
                    <a:pt x="1336037" y="61844"/>
                  </a:cubicBezTo>
                  <a:cubicBezTo>
                    <a:pt x="1323878" y="48352"/>
                    <a:pt x="1305917" y="41629"/>
                    <a:pt x="1282152" y="41675"/>
                  </a:cubicBezTo>
                  <a:close/>
                  <a:moveTo>
                    <a:pt x="3703971" y="38637"/>
                  </a:moveTo>
                  <a:lnTo>
                    <a:pt x="3703971" y="116567"/>
                  </a:lnTo>
                  <a:lnTo>
                    <a:pt x="3732714" y="116567"/>
                  </a:lnTo>
                  <a:cubicBezTo>
                    <a:pt x="3739352" y="116555"/>
                    <a:pt x="3745145" y="115611"/>
                    <a:pt x="3750090" y="113734"/>
                  </a:cubicBezTo>
                  <a:cubicBezTo>
                    <a:pt x="3755036" y="111857"/>
                    <a:pt x="3759101" y="109117"/>
                    <a:pt x="3762285" y="105513"/>
                  </a:cubicBezTo>
                  <a:cubicBezTo>
                    <a:pt x="3766051" y="101224"/>
                    <a:pt x="3768538" y="96537"/>
                    <a:pt x="3769747" y="91453"/>
                  </a:cubicBezTo>
                  <a:cubicBezTo>
                    <a:pt x="3770956" y="86370"/>
                    <a:pt x="3771509" y="81753"/>
                    <a:pt x="3771405" y="77602"/>
                  </a:cubicBezTo>
                  <a:cubicBezTo>
                    <a:pt x="3771509" y="73318"/>
                    <a:pt x="3770956" y="68620"/>
                    <a:pt x="3769747" y="63508"/>
                  </a:cubicBezTo>
                  <a:cubicBezTo>
                    <a:pt x="3768538" y="58395"/>
                    <a:pt x="3766051" y="53698"/>
                    <a:pt x="3762285" y="49414"/>
                  </a:cubicBezTo>
                  <a:cubicBezTo>
                    <a:pt x="3759101" y="45822"/>
                    <a:pt x="3755036" y="43127"/>
                    <a:pt x="3750090" y="41331"/>
                  </a:cubicBezTo>
                  <a:cubicBezTo>
                    <a:pt x="3745145" y="39535"/>
                    <a:pt x="3739352" y="38637"/>
                    <a:pt x="3732714" y="38637"/>
                  </a:cubicBezTo>
                  <a:close/>
                  <a:moveTo>
                    <a:pt x="2980071" y="38637"/>
                  </a:moveTo>
                  <a:lnTo>
                    <a:pt x="2980071" y="116567"/>
                  </a:lnTo>
                  <a:lnTo>
                    <a:pt x="3008814" y="116567"/>
                  </a:lnTo>
                  <a:cubicBezTo>
                    <a:pt x="3015452" y="116555"/>
                    <a:pt x="3021245" y="115611"/>
                    <a:pt x="3026190" y="113734"/>
                  </a:cubicBezTo>
                  <a:cubicBezTo>
                    <a:pt x="3031136" y="111857"/>
                    <a:pt x="3035201" y="109117"/>
                    <a:pt x="3038385" y="105513"/>
                  </a:cubicBezTo>
                  <a:cubicBezTo>
                    <a:pt x="3042151" y="101224"/>
                    <a:pt x="3044638" y="96537"/>
                    <a:pt x="3045847" y="91453"/>
                  </a:cubicBezTo>
                  <a:cubicBezTo>
                    <a:pt x="3047056" y="86370"/>
                    <a:pt x="3047609" y="81753"/>
                    <a:pt x="3047505" y="77602"/>
                  </a:cubicBezTo>
                  <a:cubicBezTo>
                    <a:pt x="3047609" y="73318"/>
                    <a:pt x="3047056" y="68620"/>
                    <a:pt x="3045847" y="63508"/>
                  </a:cubicBezTo>
                  <a:cubicBezTo>
                    <a:pt x="3044638" y="58395"/>
                    <a:pt x="3042151" y="53698"/>
                    <a:pt x="3038385" y="49414"/>
                  </a:cubicBezTo>
                  <a:cubicBezTo>
                    <a:pt x="3035201" y="45822"/>
                    <a:pt x="3031136" y="43127"/>
                    <a:pt x="3026190" y="41331"/>
                  </a:cubicBezTo>
                  <a:cubicBezTo>
                    <a:pt x="3021245" y="39535"/>
                    <a:pt x="3015452" y="38637"/>
                    <a:pt x="3008814" y="38637"/>
                  </a:cubicBezTo>
                  <a:close/>
                  <a:moveTo>
                    <a:pt x="2541921" y="38637"/>
                  </a:moveTo>
                  <a:lnTo>
                    <a:pt x="2541921" y="116567"/>
                  </a:lnTo>
                  <a:lnTo>
                    <a:pt x="2570664" y="116567"/>
                  </a:lnTo>
                  <a:cubicBezTo>
                    <a:pt x="2577302" y="116555"/>
                    <a:pt x="2583095" y="115611"/>
                    <a:pt x="2588040" y="113734"/>
                  </a:cubicBezTo>
                  <a:cubicBezTo>
                    <a:pt x="2592986" y="111857"/>
                    <a:pt x="2597051" y="109117"/>
                    <a:pt x="2600235" y="105513"/>
                  </a:cubicBezTo>
                  <a:cubicBezTo>
                    <a:pt x="2604001" y="101224"/>
                    <a:pt x="2606488" y="96537"/>
                    <a:pt x="2607697" y="91453"/>
                  </a:cubicBezTo>
                  <a:cubicBezTo>
                    <a:pt x="2608906" y="86370"/>
                    <a:pt x="2609459" y="81753"/>
                    <a:pt x="2609355" y="77602"/>
                  </a:cubicBezTo>
                  <a:cubicBezTo>
                    <a:pt x="2609459" y="73318"/>
                    <a:pt x="2608906" y="68620"/>
                    <a:pt x="2607697" y="63508"/>
                  </a:cubicBezTo>
                  <a:cubicBezTo>
                    <a:pt x="2606488" y="58395"/>
                    <a:pt x="2604001" y="53698"/>
                    <a:pt x="2600235" y="49414"/>
                  </a:cubicBezTo>
                  <a:cubicBezTo>
                    <a:pt x="2597051" y="45822"/>
                    <a:pt x="2592986" y="43127"/>
                    <a:pt x="2588040" y="41331"/>
                  </a:cubicBezTo>
                  <a:cubicBezTo>
                    <a:pt x="2583095" y="39535"/>
                    <a:pt x="2577302" y="38637"/>
                    <a:pt x="2570664" y="38637"/>
                  </a:cubicBezTo>
                  <a:close/>
                  <a:moveTo>
                    <a:pt x="589297" y="38637"/>
                  </a:moveTo>
                  <a:lnTo>
                    <a:pt x="589297" y="116567"/>
                  </a:lnTo>
                  <a:lnTo>
                    <a:pt x="618039" y="116567"/>
                  </a:lnTo>
                  <a:cubicBezTo>
                    <a:pt x="624677" y="116555"/>
                    <a:pt x="630470" y="115611"/>
                    <a:pt x="635415" y="113734"/>
                  </a:cubicBezTo>
                  <a:cubicBezTo>
                    <a:pt x="640362" y="111857"/>
                    <a:pt x="644426" y="109117"/>
                    <a:pt x="647610" y="105513"/>
                  </a:cubicBezTo>
                  <a:cubicBezTo>
                    <a:pt x="651376" y="101224"/>
                    <a:pt x="653863" y="96537"/>
                    <a:pt x="655072" y="91453"/>
                  </a:cubicBezTo>
                  <a:cubicBezTo>
                    <a:pt x="656281" y="86370"/>
                    <a:pt x="656834" y="81753"/>
                    <a:pt x="656730" y="77602"/>
                  </a:cubicBezTo>
                  <a:cubicBezTo>
                    <a:pt x="656834" y="73318"/>
                    <a:pt x="656281" y="68620"/>
                    <a:pt x="655072" y="63508"/>
                  </a:cubicBezTo>
                  <a:cubicBezTo>
                    <a:pt x="653863" y="58395"/>
                    <a:pt x="651376" y="53698"/>
                    <a:pt x="647610" y="49414"/>
                  </a:cubicBezTo>
                  <a:cubicBezTo>
                    <a:pt x="644426" y="45822"/>
                    <a:pt x="640362" y="43127"/>
                    <a:pt x="635415" y="41331"/>
                  </a:cubicBezTo>
                  <a:cubicBezTo>
                    <a:pt x="630470" y="39535"/>
                    <a:pt x="624677" y="38637"/>
                    <a:pt x="618039" y="38637"/>
                  </a:cubicBezTo>
                  <a:close/>
                  <a:moveTo>
                    <a:pt x="3313446" y="38360"/>
                  </a:moveTo>
                  <a:lnTo>
                    <a:pt x="3313446" y="116290"/>
                  </a:lnTo>
                  <a:lnTo>
                    <a:pt x="3342189" y="116290"/>
                  </a:lnTo>
                  <a:cubicBezTo>
                    <a:pt x="3355454" y="116290"/>
                    <a:pt x="3365403" y="112698"/>
                    <a:pt x="3372036" y="105513"/>
                  </a:cubicBezTo>
                  <a:cubicBezTo>
                    <a:pt x="3375680" y="101229"/>
                    <a:pt x="3378133" y="96531"/>
                    <a:pt x="3379394" y="91419"/>
                  </a:cubicBezTo>
                  <a:cubicBezTo>
                    <a:pt x="3380655" y="86307"/>
                    <a:pt x="3381243" y="81609"/>
                    <a:pt x="3381156" y="77325"/>
                  </a:cubicBezTo>
                  <a:cubicBezTo>
                    <a:pt x="3381243" y="73174"/>
                    <a:pt x="3380655" y="68557"/>
                    <a:pt x="3379394" y="63473"/>
                  </a:cubicBezTo>
                  <a:cubicBezTo>
                    <a:pt x="3378133" y="58390"/>
                    <a:pt x="3375680" y="53703"/>
                    <a:pt x="3372036" y="49414"/>
                  </a:cubicBezTo>
                  <a:cubicBezTo>
                    <a:pt x="3368719" y="45810"/>
                    <a:pt x="3364574" y="43070"/>
                    <a:pt x="3359599" y="41193"/>
                  </a:cubicBezTo>
                  <a:cubicBezTo>
                    <a:pt x="3354625" y="39316"/>
                    <a:pt x="3348821" y="38372"/>
                    <a:pt x="3342189" y="38360"/>
                  </a:cubicBezTo>
                  <a:close/>
                  <a:moveTo>
                    <a:pt x="3830155" y="9667"/>
                  </a:moveTo>
                  <a:lnTo>
                    <a:pt x="3975139" y="9667"/>
                  </a:lnTo>
                  <a:lnTo>
                    <a:pt x="3975139" y="38360"/>
                  </a:lnTo>
                  <a:lnTo>
                    <a:pt x="3918789" y="38360"/>
                  </a:lnTo>
                  <a:lnTo>
                    <a:pt x="3918789" y="214592"/>
                  </a:lnTo>
                  <a:lnTo>
                    <a:pt x="3886505" y="214592"/>
                  </a:lnTo>
                  <a:lnTo>
                    <a:pt x="3886505" y="38360"/>
                  </a:lnTo>
                  <a:lnTo>
                    <a:pt x="3830155" y="38360"/>
                  </a:lnTo>
                  <a:close/>
                  <a:moveTo>
                    <a:pt x="3671964" y="9667"/>
                  </a:moveTo>
                  <a:lnTo>
                    <a:pt x="3699005" y="9667"/>
                  </a:lnTo>
                  <a:lnTo>
                    <a:pt x="3732714" y="9667"/>
                  </a:lnTo>
                  <a:cubicBezTo>
                    <a:pt x="3746175" y="9932"/>
                    <a:pt x="3757044" y="12162"/>
                    <a:pt x="3765320" y="16358"/>
                  </a:cubicBezTo>
                  <a:cubicBezTo>
                    <a:pt x="3773595" y="20554"/>
                    <a:pt x="3779762" y="25129"/>
                    <a:pt x="3783820" y="30084"/>
                  </a:cubicBezTo>
                  <a:cubicBezTo>
                    <a:pt x="3789218" y="36065"/>
                    <a:pt x="3793322" y="43084"/>
                    <a:pt x="3796132" y="51143"/>
                  </a:cubicBezTo>
                  <a:cubicBezTo>
                    <a:pt x="3798943" y="59202"/>
                    <a:pt x="3800357" y="68021"/>
                    <a:pt x="3800374" y="77602"/>
                  </a:cubicBezTo>
                  <a:cubicBezTo>
                    <a:pt x="3800357" y="87049"/>
                    <a:pt x="3798943" y="95788"/>
                    <a:pt x="3796132" y="103818"/>
                  </a:cubicBezTo>
                  <a:cubicBezTo>
                    <a:pt x="3793322" y="111848"/>
                    <a:pt x="3789218" y="118857"/>
                    <a:pt x="3783820" y="124843"/>
                  </a:cubicBezTo>
                  <a:cubicBezTo>
                    <a:pt x="3781349" y="127671"/>
                    <a:pt x="3778152" y="130499"/>
                    <a:pt x="3774231" y="133327"/>
                  </a:cubicBezTo>
                  <a:cubicBezTo>
                    <a:pt x="3770309" y="136155"/>
                    <a:pt x="3765590" y="138569"/>
                    <a:pt x="3760074" y="140569"/>
                  </a:cubicBezTo>
                  <a:lnTo>
                    <a:pt x="3815290" y="214592"/>
                  </a:lnTo>
                  <a:lnTo>
                    <a:pt x="3779130" y="214592"/>
                  </a:lnTo>
                  <a:lnTo>
                    <a:pt x="3727463" y="145259"/>
                  </a:lnTo>
                  <a:lnTo>
                    <a:pt x="3703971" y="145259"/>
                  </a:lnTo>
                  <a:lnTo>
                    <a:pt x="3703971" y="214592"/>
                  </a:lnTo>
                  <a:lnTo>
                    <a:pt x="3671964" y="214592"/>
                  </a:lnTo>
                  <a:close/>
                  <a:moveTo>
                    <a:pt x="3529672" y="9667"/>
                  </a:moveTo>
                  <a:cubicBezTo>
                    <a:pt x="3536590" y="9673"/>
                    <a:pt x="3543406" y="10352"/>
                    <a:pt x="3550117" y="11702"/>
                  </a:cubicBezTo>
                  <a:cubicBezTo>
                    <a:pt x="3556829" y="13053"/>
                    <a:pt x="3563368" y="15042"/>
                    <a:pt x="3569734" y="17669"/>
                  </a:cubicBezTo>
                  <a:cubicBezTo>
                    <a:pt x="3581845" y="22866"/>
                    <a:pt x="3592712" y="30132"/>
                    <a:pt x="3602334" y="39468"/>
                  </a:cubicBezTo>
                  <a:cubicBezTo>
                    <a:pt x="3611670" y="49089"/>
                    <a:pt x="3618935" y="59956"/>
                    <a:pt x="3624132" y="72067"/>
                  </a:cubicBezTo>
                  <a:cubicBezTo>
                    <a:pt x="3626759" y="78434"/>
                    <a:pt x="3628748" y="84972"/>
                    <a:pt x="3630099" y="91684"/>
                  </a:cubicBezTo>
                  <a:cubicBezTo>
                    <a:pt x="3631450" y="98396"/>
                    <a:pt x="3632128" y="105211"/>
                    <a:pt x="3632134" y="112130"/>
                  </a:cubicBezTo>
                  <a:cubicBezTo>
                    <a:pt x="3632128" y="119054"/>
                    <a:pt x="3631450" y="125858"/>
                    <a:pt x="3630099" y="132541"/>
                  </a:cubicBezTo>
                  <a:cubicBezTo>
                    <a:pt x="3628748" y="139224"/>
                    <a:pt x="3626759" y="145682"/>
                    <a:pt x="3624132" y="151916"/>
                  </a:cubicBezTo>
                  <a:cubicBezTo>
                    <a:pt x="3618935" y="164303"/>
                    <a:pt x="3611670" y="175170"/>
                    <a:pt x="3602334" y="184516"/>
                  </a:cubicBezTo>
                  <a:cubicBezTo>
                    <a:pt x="3592712" y="193943"/>
                    <a:pt x="3581845" y="201301"/>
                    <a:pt x="3569734" y="206590"/>
                  </a:cubicBezTo>
                  <a:cubicBezTo>
                    <a:pt x="3563368" y="209217"/>
                    <a:pt x="3556829" y="211206"/>
                    <a:pt x="3550117" y="212557"/>
                  </a:cubicBezTo>
                  <a:cubicBezTo>
                    <a:pt x="3543406" y="213908"/>
                    <a:pt x="3536590" y="214586"/>
                    <a:pt x="3529672" y="214592"/>
                  </a:cubicBezTo>
                  <a:cubicBezTo>
                    <a:pt x="3522747" y="214586"/>
                    <a:pt x="3515943" y="213908"/>
                    <a:pt x="3509261" y="212557"/>
                  </a:cubicBezTo>
                  <a:cubicBezTo>
                    <a:pt x="3502578" y="211206"/>
                    <a:pt x="3496119" y="209217"/>
                    <a:pt x="3489886" y="206590"/>
                  </a:cubicBezTo>
                  <a:cubicBezTo>
                    <a:pt x="3477498" y="201301"/>
                    <a:pt x="3466631" y="193943"/>
                    <a:pt x="3457286" y="184516"/>
                  </a:cubicBezTo>
                  <a:cubicBezTo>
                    <a:pt x="3447858" y="175170"/>
                    <a:pt x="3440500" y="164303"/>
                    <a:pt x="3435211" y="151916"/>
                  </a:cubicBezTo>
                  <a:cubicBezTo>
                    <a:pt x="3432585" y="145682"/>
                    <a:pt x="3430595" y="139224"/>
                    <a:pt x="3429245" y="132541"/>
                  </a:cubicBezTo>
                  <a:cubicBezTo>
                    <a:pt x="3427894" y="125858"/>
                    <a:pt x="3427215" y="119054"/>
                    <a:pt x="3427210" y="112130"/>
                  </a:cubicBezTo>
                  <a:cubicBezTo>
                    <a:pt x="3427215" y="105211"/>
                    <a:pt x="3427894" y="98396"/>
                    <a:pt x="3429245" y="91684"/>
                  </a:cubicBezTo>
                  <a:cubicBezTo>
                    <a:pt x="3430595" y="84972"/>
                    <a:pt x="3432585" y="78434"/>
                    <a:pt x="3435211" y="72067"/>
                  </a:cubicBezTo>
                  <a:cubicBezTo>
                    <a:pt x="3440500" y="59956"/>
                    <a:pt x="3447858" y="49089"/>
                    <a:pt x="3457286" y="39468"/>
                  </a:cubicBezTo>
                  <a:cubicBezTo>
                    <a:pt x="3466631" y="30132"/>
                    <a:pt x="3477498" y="22866"/>
                    <a:pt x="3489886" y="17669"/>
                  </a:cubicBezTo>
                  <a:cubicBezTo>
                    <a:pt x="3496119" y="15042"/>
                    <a:pt x="3502578" y="13053"/>
                    <a:pt x="3509261" y="11702"/>
                  </a:cubicBezTo>
                  <a:cubicBezTo>
                    <a:pt x="3515943" y="10352"/>
                    <a:pt x="3522747" y="9673"/>
                    <a:pt x="3529672" y="9667"/>
                  </a:cubicBezTo>
                  <a:close/>
                  <a:moveTo>
                    <a:pt x="3281439" y="9667"/>
                  </a:moveTo>
                  <a:lnTo>
                    <a:pt x="3308480" y="9667"/>
                  </a:lnTo>
                  <a:lnTo>
                    <a:pt x="3342189" y="9667"/>
                  </a:lnTo>
                  <a:cubicBezTo>
                    <a:pt x="3355650" y="9938"/>
                    <a:pt x="3366519" y="12156"/>
                    <a:pt x="3374795" y="16323"/>
                  </a:cubicBezTo>
                  <a:cubicBezTo>
                    <a:pt x="3383071" y="20491"/>
                    <a:pt x="3389238" y="24985"/>
                    <a:pt x="3393295" y="29808"/>
                  </a:cubicBezTo>
                  <a:cubicBezTo>
                    <a:pt x="3398813" y="35909"/>
                    <a:pt x="3402952" y="42964"/>
                    <a:pt x="3405711" y="50970"/>
                  </a:cubicBezTo>
                  <a:cubicBezTo>
                    <a:pt x="3408469" y="58977"/>
                    <a:pt x="3409849" y="67762"/>
                    <a:pt x="3409849" y="77325"/>
                  </a:cubicBezTo>
                  <a:cubicBezTo>
                    <a:pt x="3409849" y="86906"/>
                    <a:pt x="3408469" y="95725"/>
                    <a:pt x="3405711" y="103784"/>
                  </a:cubicBezTo>
                  <a:cubicBezTo>
                    <a:pt x="3402952" y="111843"/>
                    <a:pt x="3398813" y="118862"/>
                    <a:pt x="3393295" y="124843"/>
                  </a:cubicBezTo>
                  <a:cubicBezTo>
                    <a:pt x="3389238" y="129798"/>
                    <a:pt x="3383071" y="134373"/>
                    <a:pt x="3374795" y="138569"/>
                  </a:cubicBezTo>
                  <a:cubicBezTo>
                    <a:pt x="3366519" y="142765"/>
                    <a:pt x="3355650" y="144995"/>
                    <a:pt x="3342189" y="145259"/>
                  </a:cubicBezTo>
                  <a:lnTo>
                    <a:pt x="3313446" y="145259"/>
                  </a:lnTo>
                  <a:lnTo>
                    <a:pt x="3313446" y="214592"/>
                  </a:lnTo>
                  <a:lnTo>
                    <a:pt x="3281439" y="214592"/>
                  </a:lnTo>
                  <a:close/>
                  <a:moveTo>
                    <a:pt x="3119514" y="9667"/>
                  </a:moveTo>
                  <a:lnTo>
                    <a:pt x="3151245" y="9667"/>
                  </a:lnTo>
                  <a:lnTo>
                    <a:pt x="3242399" y="9667"/>
                  </a:lnTo>
                  <a:lnTo>
                    <a:pt x="3242399" y="38360"/>
                  </a:lnTo>
                  <a:lnTo>
                    <a:pt x="3151521" y="38360"/>
                  </a:lnTo>
                  <a:lnTo>
                    <a:pt x="3151521" y="93087"/>
                  </a:lnTo>
                  <a:lnTo>
                    <a:pt x="3226378" y="93087"/>
                  </a:lnTo>
                  <a:lnTo>
                    <a:pt x="3226378" y="122056"/>
                  </a:lnTo>
                  <a:lnTo>
                    <a:pt x="3151521" y="122056"/>
                  </a:lnTo>
                  <a:lnTo>
                    <a:pt x="3151521" y="185623"/>
                  </a:lnTo>
                  <a:lnTo>
                    <a:pt x="3242399" y="185623"/>
                  </a:lnTo>
                  <a:lnTo>
                    <a:pt x="3242399" y="214592"/>
                  </a:lnTo>
                  <a:lnTo>
                    <a:pt x="3151245" y="214592"/>
                  </a:lnTo>
                  <a:lnTo>
                    <a:pt x="3119514" y="214592"/>
                  </a:lnTo>
                  <a:close/>
                  <a:moveTo>
                    <a:pt x="2948064" y="9667"/>
                  </a:moveTo>
                  <a:lnTo>
                    <a:pt x="2975105" y="9667"/>
                  </a:lnTo>
                  <a:lnTo>
                    <a:pt x="3008814" y="9667"/>
                  </a:lnTo>
                  <a:cubicBezTo>
                    <a:pt x="3022275" y="9932"/>
                    <a:pt x="3033144" y="12162"/>
                    <a:pt x="3041420" y="16358"/>
                  </a:cubicBezTo>
                  <a:cubicBezTo>
                    <a:pt x="3049696" y="20554"/>
                    <a:pt x="3055862" y="25129"/>
                    <a:pt x="3059920" y="30084"/>
                  </a:cubicBezTo>
                  <a:cubicBezTo>
                    <a:pt x="3065317" y="36065"/>
                    <a:pt x="3069422" y="43084"/>
                    <a:pt x="3072232" y="51143"/>
                  </a:cubicBezTo>
                  <a:cubicBezTo>
                    <a:pt x="3075043" y="59202"/>
                    <a:pt x="3076457" y="68021"/>
                    <a:pt x="3076474" y="77602"/>
                  </a:cubicBezTo>
                  <a:cubicBezTo>
                    <a:pt x="3076457" y="87049"/>
                    <a:pt x="3075043" y="95788"/>
                    <a:pt x="3072232" y="103818"/>
                  </a:cubicBezTo>
                  <a:cubicBezTo>
                    <a:pt x="3069422" y="111848"/>
                    <a:pt x="3065317" y="118857"/>
                    <a:pt x="3059920" y="124843"/>
                  </a:cubicBezTo>
                  <a:cubicBezTo>
                    <a:pt x="3057449" y="127671"/>
                    <a:pt x="3054252" y="130499"/>
                    <a:pt x="3050331" y="133327"/>
                  </a:cubicBezTo>
                  <a:cubicBezTo>
                    <a:pt x="3046408" y="136155"/>
                    <a:pt x="3041690" y="138569"/>
                    <a:pt x="3036174" y="140569"/>
                  </a:cubicBezTo>
                  <a:lnTo>
                    <a:pt x="3091390" y="214592"/>
                  </a:lnTo>
                  <a:lnTo>
                    <a:pt x="3055230" y="214592"/>
                  </a:lnTo>
                  <a:lnTo>
                    <a:pt x="3003563" y="145259"/>
                  </a:lnTo>
                  <a:lnTo>
                    <a:pt x="2980071" y="145259"/>
                  </a:lnTo>
                  <a:lnTo>
                    <a:pt x="2980071" y="214592"/>
                  </a:lnTo>
                  <a:lnTo>
                    <a:pt x="2948064" y="214592"/>
                  </a:lnTo>
                  <a:close/>
                  <a:moveTo>
                    <a:pt x="2657475" y="9667"/>
                  </a:moveTo>
                  <a:lnTo>
                    <a:pt x="2692003" y="9667"/>
                  </a:lnTo>
                  <a:lnTo>
                    <a:pt x="2745574" y="82579"/>
                  </a:lnTo>
                  <a:lnTo>
                    <a:pt x="2799144" y="9667"/>
                  </a:lnTo>
                  <a:lnTo>
                    <a:pt x="2833396" y="9667"/>
                  </a:lnTo>
                  <a:lnTo>
                    <a:pt x="2761578" y="107435"/>
                  </a:lnTo>
                  <a:lnTo>
                    <a:pt x="2761578" y="214592"/>
                  </a:lnTo>
                  <a:lnTo>
                    <a:pt x="2729570" y="214592"/>
                  </a:lnTo>
                  <a:lnTo>
                    <a:pt x="2729570" y="107435"/>
                  </a:lnTo>
                  <a:close/>
                  <a:moveTo>
                    <a:pt x="2509914" y="9667"/>
                  </a:moveTo>
                  <a:lnTo>
                    <a:pt x="2536955" y="9667"/>
                  </a:lnTo>
                  <a:lnTo>
                    <a:pt x="2570664" y="9667"/>
                  </a:lnTo>
                  <a:cubicBezTo>
                    <a:pt x="2584126" y="9932"/>
                    <a:pt x="2594994" y="12162"/>
                    <a:pt x="2603270" y="16358"/>
                  </a:cubicBezTo>
                  <a:cubicBezTo>
                    <a:pt x="2611546" y="20554"/>
                    <a:pt x="2617712" y="25129"/>
                    <a:pt x="2621770" y="30084"/>
                  </a:cubicBezTo>
                  <a:cubicBezTo>
                    <a:pt x="2627167" y="36065"/>
                    <a:pt x="2631272" y="43084"/>
                    <a:pt x="2634082" y="51143"/>
                  </a:cubicBezTo>
                  <a:cubicBezTo>
                    <a:pt x="2636893" y="59202"/>
                    <a:pt x="2638307" y="68021"/>
                    <a:pt x="2638324" y="77602"/>
                  </a:cubicBezTo>
                  <a:cubicBezTo>
                    <a:pt x="2638307" y="87049"/>
                    <a:pt x="2636893" y="95788"/>
                    <a:pt x="2634082" y="103818"/>
                  </a:cubicBezTo>
                  <a:cubicBezTo>
                    <a:pt x="2631272" y="111848"/>
                    <a:pt x="2627167" y="118857"/>
                    <a:pt x="2621770" y="124843"/>
                  </a:cubicBezTo>
                  <a:cubicBezTo>
                    <a:pt x="2619299" y="127671"/>
                    <a:pt x="2616102" y="130499"/>
                    <a:pt x="2612181" y="133327"/>
                  </a:cubicBezTo>
                  <a:cubicBezTo>
                    <a:pt x="2608258" y="136155"/>
                    <a:pt x="2603540" y="138569"/>
                    <a:pt x="2598024" y="140569"/>
                  </a:cubicBezTo>
                  <a:lnTo>
                    <a:pt x="2653240" y="214592"/>
                  </a:lnTo>
                  <a:lnTo>
                    <a:pt x="2617080" y="214592"/>
                  </a:lnTo>
                  <a:lnTo>
                    <a:pt x="2565413" y="145259"/>
                  </a:lnTo>
                  <a:lnTo>
                    <a:pt x="2541921" y="145259"/>
                  </a:lnTo>
                  <a:lnTo>
                    <a:pt x="2541921" y="214592"/>
                  </a:lnTo>
                  <a:lnTo>
                    <a:pt x="2509914" y="214592"/>
                  </a:lnTo>
                  <a:close/>
                  <a:moveTo>
                    <a:pt x="1650730" y="9667"/>
                  </a:moveTo>
                  <a:lnTo>
                    <a:pt x="1682738" y="9667"/>
                  </a:lnTo>
                  <a:lnTo>
                    <a:pt x="1682738" y="145018"/>
                  </a:lnTo>
                  <a:cubicBezTo>
                    <a:pt x="1682750" y="151100"/>
                    <a:pt x="1683832" y="156475"/>
                    <a:pt x="1685985" y="161142"/>
                  </a:cubicBezTo>
                  <a:cubicBezTo>
                    <a:pt x="1688138" y="165809"/>
                    <a:pt x="1691293" y="169734"/>
                    <a:pt x="1695449" y="172916"/>
                  </a:cubicBezTo>
                  <a:cubicBezTo>
                    <a:pt x="1699376" y="175978"/>
                    <a:pt x="1704027" y="178349"/>
                    <a:pt x="1709404" y="180029"/>
                  </a:cubicBezTo>
                  <a:cubicBezTo>
                    <a:pt x="1714781" y="181710"/>
                    <a:pt x="1720538" y="182561"/>
                    <a:pt x="1726675" y="182584"/>
                  </a:cubicBezTo>
                  <a:cubicBezTo>
                    <a:pt x="1732674" y="182561"/>
                    <a:pt x="1738362" y="181710"/>
                    <a:pt x="1743739" y="180029"/>
                  </a:cubicBezTo>
                  <a:cubicBezTo>
                    <a:pt x="1749116" y="178349"/>
                    <a:pt x="1753837" y="175978"/>
                    <a:pt x="1757901" y="172916"/>
                  </a:cubicBezTo>
                  <a:cubicBezTo>
                    <a:pt x="1766191" y="166517"/>
                    <a:pt x="1770336" y="157218"/>
                    <a:pt x="1770336" y="145018"/>
                  </a:cubicBezTo>
                  <a:lnTo>
                    <a:pt x="1770336" y="9667"/>
                  </a:lnTo>
                  <a:lnTo>
                    <a:pt x="1802620" y="9667"/>
                  </a:lnTo>
                  <a:lnTo>
                    <a:pt x="1802620" y="145018"/>
                  </a:lnTo>
                  <a:cubicBezTo>
                    <a:pt x="1802608" y="150686"/>
                    <a:pt x="1802010" y="156130"/>
                    <a:pt x="1800826" y="161350"/>
                  </a:cubicBezTo>
                  <a:cubicBezTo>
                    <a:pt x="1799642" y="166569"/>
                    <a:pt x="1797941" y="171530"/>
                    <a:pt x="1795722" y="176231"/>
                  </a:cubicBezTo>
                  <a:cubicBezTo>
                    <a:pt x="1791307" y="184837"/>
                    <a:pt x="1785236" y="192197"/>
                    <a:pt x="1777510" y="198312"/>
                  </a:cubicBezTo>
                  <a:cubicBezTo>
                    <a:pt x="1770682" y="203578"/>
                    <a:pt x="1762936" y="207602"/>
                    <a:pt x="1754273" y="210384"/>
                  </a:cubicBezTo>
                  <a:cubicBezTo>
                    <a:pt x="1745610" y="213166"/>
                    <a:pt x="1736411" y="214569"/>
                    <a:pt x="1726675" y="214592"/>
                  </a:cubicBezTo>
                  <a:cubicBezTo>
                    <a:pt x="1716940" y="214569"/>
                    <a:pt x="1707741" y="213166"/>
                    <a:pt x="1699078" y="210384"/>
                  </a:cubicBezTo>
                  <a:cubicBezTo>
                    <a:pt x="1690414" y="207602"/>
                    <a:pt x="1682668" y="203578"/>
                    <a:pt x="1675840" y="198312"/>
                  </a:cubicBezTo>
                  <a:cubicBezTo>
                    <a:pt x="1667838" y="192197"/>
                    <a:pt x="1661768" y="184837"/>
                    <a:pt x="1657629" y="176231"/>
                  </a:cubicBezTo>
                  <a:cubicBezTo>
                    <a:pt x="1652984" y="166793"/>
                    <a:pt x="1650684" y="156389"/>
                    <a:pt x="1650730" y="145018"/>
                  </a:cubicBezTo>
                  <a:close/>
                  <a:moveTo>
                    <a:pt x="1233564" y="9667"/>
                  </a:moveTo>
                  <a:lnTo>
                    <a:pt x="1265572" y="9667"/>
                  </a:lnTo>
                  <a:lnTo>
                    <a:pt x="1282152" y="9667"/>
                  </a:lnTo>
                  <a:cubicBezTo>
                    <a:pt x="1290442" y="9656"/>
                    <a:pt x="1298317" y="10300"/>
                    <a:pt x="1305778" y="11599"/>
                  </a:cubicBezTo>
                  <a:cubicBezTo>
                    <a:pt x="1313239" y="12898"/>
                    <a:pt x="1320286" y="14922"/>
                    <a:pt x="1326918" y="17669"/>
                  </a:cubicBezTo>
                  <a:cubicBezTo>
                    <a:pt x="1333418" y="20164"/>
                    <a:pt x="1339416" y="23314"/>
                    <a:pt x="1344913" y="27120"/>
                  </a:cubicBezTo>
                  <a:cubicBezTo>
                    <a:pt x="1350410" y="30925"/>
                    <a:pt x="1355369" y="35317"/>
                    <a:pt x="1359791" y="40295"/>
                  </a:cubicBezTo>
                  <a:cubicBezTo>
                    <a:pt x="1367948" y="49332"/>
                    <a:pt x="1374122" y="59922"/>
                    <a:pt x="1378313" y="72068"/>
                  </a:cubicBezTo>
                  <a:cubicBezTo>
                    <a:pt x="1382503" y="84213"/>
                    <a:pt x="1384607" y="97567"/>
                    <a:pt x="1384625" y="112130"/>
                  </a:cubicBezTo>
                  <a:cubicBezTo>
                    <a:pt x="1384607" y="126693"/>
                    <a:pt x="1382503" y="140047"/>
                    <a:pt x="1378313" y="152192"/>
                  </a:cubicBezTo>
                  <a:cubicBezTo>
                    <a:pt x="1374122" y="164337"/>
                    <a:pt x="1367948" y="174928"/>
                    <a:pt x="1359791" y="183964"/>
                  </a:cubicBezTo>
                  <a:cubicBezTo>
                    <a:pt x="1355369" y="188942"/>
                    <a:pt x="1350410" y="193334"/>
                    <a:pt x="1344913" y="197140"/>
                  </a:cubicBezTo>
                  <a:cubicBezTo>
                    <a:pt x="1339416" y="200945"/>
                    <a:pt x="1333418" y="204095"/>
                    <a:pt x="1326918" y="206590"/>
                  </a:cubicBezTo>
                  <a:cubicBezTo>
                    <a:pt x="1313654" y="211879"/>
                    <a:pt x="1298732" y="214546"/>
                    <a:pt x="1282152" y="214592"/>
                  </a:cubicBezTo>
                  <a:lnTo>
                    <a:pt x="1244325" y="214592"/>
                  </a:lnTo>
                  <a:lnTo>
                    <a:pt x="1233564" y="214592"/>
                  </a:lnTo>
                  <a:close/>
                  <a:moveTo>
                    <a:pt x="871614" y="9667"/>
                  </a:moveTo>
                  <a:lnTo>
                    <a:pt x="903345" y="9667"/>
                  </a:lnTo>
                  <a:lnTo>
                    <a:pt x="994500" y="9667"/>
                  </a:lnTo>
                  <a:lnTo>
                    <a:pt x="994500" y="38360"/>
                  </a:lnTo>
                  <a:lnTo>
                    <a:pt x="903622" y="38360"/>
                  </a:lnTo>
                  <a:lnTo>
                    <a:pt x="903622" y="93087"/>
                  </a:lnTo>
                  <a:lnTo>
                    <a:pt x="978479" y="93087"/>
                  </a:lnTo>
                  <a:lnTo>
                    <a:pt x="978479" y="122056"/>
                  </a:lnTo>
                  <a:lnTo>
                    <a:pt x="903622" y="122056"/>
                  </a:lnTo>
                  <a:lnTo>
                    <a:pt x="903622" y="185623"/>
                  </a:lnTo>
                  <a:lnTo>
                    <a:pt x="994500" y="185623"/>
                  </a:lnTo>
                  <a:lnTo>
                    <a:pt x="994500" y="214592"/>
                  </a:lnTo>
                  <a:lnTo>
                    <a:pt x="903345" y="214592"/>
                  </a:lnTo>
                  <a:lnTo>
                    <a:pt x="871614" y="214592"/>
                  </a:lnTo>
                  <a:close/>
                  <a:moveTo>
                    <a:pt x="557289" y="9667"/>
                  </a:moveTo>
                  <a:lnTo>
                    <a:pt x="584330" y="9667"/>
                  </a:lnTo>
                  <a:lnTo>
                    <a:pt x="618039" y="9667"/>
                  </a:lnTo>
                  <a:cubicBezTo>
                    <a:pt x="631500" y="9932"/>
                    <a:pt x="642369" y="12162"/>
                    <a:pt x="650645" y="16358"/>
                  </a:cubicBezTo>
                  <a:cubicBezTo>
                    <a:pt x="658921" y="20554"/>
                    <a:pt x="665088" y="25129"/>
                    <a:pt x="669145" y="30084"/>
                  </a:cubicBezTo>
                  <a:cubicBezTo>
                    <a:pt x="674543" y="36065"/>
                    <a:pt x="678646" y="43084"/>
                    <a:pt x="681457" y="51143"/>
                  </a:cubicBezTo>
                  <a:cubicBezTo>
                    <a:pt x="684268" y="59202"/>
                    <a:pt x="685682" y="68021"/>
                    <a:pt x="685699" y="77602"/>
                  </a:cubicBezTo>
                  <a:cubicBezTo>
                    <a:pt x="685682" y="87049"/>
                    <a:pt x="684268" y="95788"/>
                    <a:pt x="681457" y="103818"/>
                  </a:cubicBezTo>
                  <a:cubicBezTo>
                    <a:pt x="678646" y="111848"/>
                    <a:pt x="674543" y="118857"/>
                    <a:pt x="669145" y="124843"/>
                  </a:cubicBezTo>
                  <a:cubicBezTo>
                    <a:pt x="666674" y="127671"/>
                    <a:pt x="663478" y="130499"/>
                    <a:pt x="659556" y="133327"/>
                  </a:cubicBezTo>
                  <a:cubicBezTo>
                    <a:pt x="655634" y="136155"/>
                    <a:pt x="650915" y="138569"/>
                    <a:pt x="645399" y="140569"/>
                  </a:cubicBezTo>
                  <a:lnTo>
                    <a:pt x="700615" y="214592"/>
                  </a:lnTo>
                  <a:lnTo>
                    <a:pt x="664455" y="214592"/>
                  </a:lnTo>
                  <a:lnTo>
                    <a:pt x="612788" y="145259"/>
                  </a:lnTo>
                  <a:lnTo>
                    <a:pt x="589297" y="145259"/>
                  </a:lnTo>
                  <a:lnTo>
                    <a:pt x="589297" y="214592"/>
                  </a:lnTo>
                  <a:lnTo>
                    <a:pt x="557289" y="214592"/>
                  </a:lnTo>
                  <a:close/>
                  <a:moveTo>
                    <a:pt x="204864" y="9667"/>
                  </a:moveTo>
                  <a:lnTo>
                    <a:pt x="236595" y="9667"/>
                  </a:lnTo>
                  <a:lnTo>
                    <a:pt x="327750" y="9667"/>
                  </a:lnTo>
                  <a:lnTo>
                    <a:pt x="327750" y="38360"/>
                  </a:lnTo>
                  <a:lnTo>
                    <a:pt x="236872" y="38360"/>
                  </a:lnTo>
                  <a:lnTo>
                    <a:pt x="236872" y="93087"/>
                  </a:lnTo>
                  <a:lnTo>
                    <a:pt x="311729" y="93087"/>
                  </a:lnTo>
                  <a:lnTo>
                    <a:pt x="311729" y="122056"/>
                  </a:lnTo>
                  <a:lnTo>
                    <a:pt x="236872" y="122056"/>
                  </a:lnTo>
                  <a:lnTo>
                    <a:pt x="236872" y="185623"/>
                  </a:lnTo>
                  <a:lnTo>
                    <a:pt x="327750" y="185623"/>
                  </a:lnTo>
                  <a:lnTo>
                    <a:pt x="327750" y="214592"/>
                  </a:lnTo>
                  <a:lnTo>
                    <a:pt x="236595" y="214592"/>
                  </a:lnTo>
                  <a:lnTo>
                    <a:pt x="204864" y="214592"/>
                  </a:lnTo>
                  <a:close/>
                  <a:moveTo>
                    <a:pt x="0" y="9667"/>
                  </a:moveTo>
                  <a:lnTo>
                    <a:pt x="37291" y="9667"/>
                  </a:lnTo>
                  <a:lnTo>
                    <a:pt x="88099" y="79817"/>
                  </a:lnTo>
                  <a:lnTo>
                    <a:pt x="138907" y="9667"/>
                  </a:lnTo>
                  <a:lnTo>
                    <a:pt x="175921" y="9667"/>
                  </a:lnTo>
                  <a:lnTo>
                    <a:pt x="104103" y="107435"/>
                  </a:lnTo>
                  <a:lnTo>
                    <a:pt x="104103" y="214592"/>
                  </a:lnTo>
                  <a:lnTo>
                    <a:pt x="72095" y="214592"/>
                  </a:lnTo>
                  <a:lnTo>
                    <a:pt x="72095" y="107435"/>
                  </a:lnTo>
                  <a:close/>
                  <a:moveTo>
                    <a:pt x="1566381" y="7215"/>
                  </a:moveTo>
                  <a:cubicBezTo>
                    <a:pt x="1571514" y="7601"/>
                    <a:pt x="1576578" y="8693"/>
                    <a:pt x="1581573" y="10492"/>
                  </a:cubicBezTo>
                  <a:cubicBezTo>
                    <a:pt x="1592116" y="14631"/>
                    <a:pt x="1601415" y="21530"/>
                    <a:pt x="1609472" y="31187"/>
                  </a:cubicBezTo>
                  <a:lnTo>
                    <a:pt x="1584335" y="51346"/>
                  </a:lnTo>
                  <a:cubicBezTo>
                    <a:pt x="1578978" y="45233"/>
                    <a:pt x="1573879" y="41573"/>
                    <a:pt x="1569039" y="40364"/>
                  </a:cubicBezTo>
                  <a:cubicBezTo>
                    <a:pt x="1564200" y="39155"/>
                    <a:pt x="1560275" y="38948"/>
                    <a:pt x="1557265" y="39741"/>
                  </a:cubicBezTo>
                  <a:cubicBezTo>
                    <a:pt x="1553605" y="40478"/>
                    <a:pt x="1550429" y="41906"/>
                    <a:pt x="1547736" y="44024"/>
                  </a:cubicBezTo>
                  <a:cubicBezTo>
                    <a:pt x="1545042" y="46142"/>
                    <a:pt x="1543247" y="48675"/>
                    <a:pt x="1542349" y="51622"/>
                  </a:cubicBezTo>
                  <a:cubicBezTo>
                    <a:pt x="1541654" y="53567"/>
                    <a:pt x="1541734" y="56100"/>
                    <a:pt x="1542592" y="59220"/>
                  </a:cubicBezTo>
                  <a:cubicBezTo>
                    <a:pt x="1543449" y="62340"/>
                    <a:pt x="1545946" y="65978"/>
                    <a:pt x="1550083" y="70133"/>
                  </a:cubicBezTo>
                  <a:lnTo>
                    <a:pt x="1584335" y="103012"/>
                  </a:lnTo>
                  <a:cubicBezTo>
                    <a:pt x="1586879" y="105551"/>
                    <a:pt x="1589526" y="108141"/>
                    <a:pt x="1592277" y="110783"/>
                  </a:cubicBezTo>
                  <a:cubicBezTo>
                    <a:pt x="1595028" y="113425"/>
                    <a:pt x="1597537" y="115808"/>
                    <a:pt x="1599804" y="117932"/>
                  </a:cubicBezTo>
                  <a:cubicBezTo>
                    <a:pt x="1604229" y="121950"/>
                    <a:pt x="1607947" y="126209"/>
                    <a:pt x="1610956" y="130711"/>
                  </a:cubicBezTo>
                  <a:cubicBezTo>
                    <a:pt x="1613966" y="135212"/>
                    <a:pt x="1616233" y="139886"/>
                    <a:pt x="1617758" y="144732"/>
                  </a:cubicBezTo>
                  <a:cubicBezTo>
                    <a:pt x="1619284" y="149452"/>
                    <a:pt x="1620101" y="154241"/>
                    <a:pt x="1620210" y="159100"/>
                  </a:cubicBezTo>
                  <a:cubicBezTo>
                    <a:pt x="1620319" y="163958"/>
                    <a:pt x="1619686" y="168747"/>
                    <a:pt x="1618311" y="173467"/>
                  </a:cubicBezTo>
                  <a:cubicBezTo>
                    <a:pt x="1615249" y="183555"/>
                    <a:pt x="1609633" y="192158"/>
                    <a:pt x="1601461" y="199276"/>
                  </a:cubicBezTo>
                  <a:cubicBezTo>
                    <a:pt x="1593290" y="206394"/>
                    <a:pt x="1583530" y="211131"/>
                    <a:pt x="1572181" y="213488"/>
                  </a:cubicBezTo>
                  <a:cubicBezTo>
                    <a:pt x="1568038" y="214270"/>
                    <a:pt x="1563895" y="214638"/>
                    <a:pt x="1559751" y="214592"/>
                  </a:cubicBezTo>
                  <a:cubicBezTo>
                    <a:pt x="1555596" y="214598"/>
                    <a:pt x="1551476" y="214241"/>
                    <a:pt x="1547391" y="213523"/>
                  </a:cubicBezTo>
                  <a:cubicBezTo>
                    <a:pt x="1543306" y="212804"/>
                    <a:pt x="1539326" y="211689"/>
                    <a:pt x="1535451" y="210177"/>
                  </a:cubicBezTo>
                  <a:cubicBezTo>
                    <a:pt x="1528967" y="207567"/>
                    <a:pt x="1522896" y="204095"/>
                    <a:pt x="1517238" y="199760"/>
                  </a:cubicBezTo>
                  <a:cubicBezTo>
                    <a:pt x="1511581" y="195426"/>
                    <a:pt x="1506335" y="190160"/>
                    <a:pt x="1501502" y="183963"/>
                  </a:cubicBezTo>
                  <a:lnTo>
                    <a:pt x="1526897" y="164073"/>
                  </a:lnTo>
                  <a:cubicBezTo>
                    <a:pt x="1529806" y="167953"/>
                    <a:pt x="1532956" y="171245"/>
                    <a:pt x="1536348" y="173950"/>
                  </a:cubicBezTo>
                  <a:cubicBezTo>
                    <a:pt x="1539741" y="176656"/>
                    <a:pt x="1543306" y="178705"/>
                    <a:pt x="1547045" y="180098"/>
                  </a:cubicBezTo>
                  <a:cubicBezTo>
                    <a:pt x="1550106" y="181341"/>
                    <a:pt x="1553237" y="182100"/>
                    <a:pt x="1556436" y="182376"/>
                  </a:cubicBezTo>
                  <a:cubicBezTo>
                    <a:pt x="1559636" y="182652"/>
                    <a:pt x="1562767" y="182446"/>
                    <a:pt x="1565828" y="181756"/>
                  </a:cubicBezTo>
                  <a:cubicBezTo>
                    <a:pt x="1571163" y="180714"/>
                    <a:pt x="1575755" y="178653"/>
                    <a:pt x="1579605" y="175574"/>
                  </a:cubicBezTo>
                  <a:cubicBezTo>
                    <a:pt x="1583455" y="172494"/>
                    <a:pt x="1586045" y="168845"/>
                    <a:pt x="1587374" y="164625"/>
                  </a:cubicBezTo>
                  <a:cubicBezTo>
                    <a:pt x="1588554" y="159894"/>
                    <a:pt x="1588059" y="155542"/>
                    <a:pt x="1585889" y="151571"/>
                  </a:cubicBezTo>
                  <a:cubicBezTo>
                    <a:pt x="1583720" y="147599"/>
                    <a:pt x="1581084" y="144214"/>
                    <a:pt x="1577982" y="141417"/>
                  </a:cubicBezTo>
                  <a:cubicBezTo>
                    <a:pt x="1573016" y="136726"/>
                    <a:pt x="1567825" y="131741"/>
                    <a:pt x="1562410" y="126463"/>
                  </a:cubicBezTo>
                  <a:cubicBezTo>
                    <a:pt x="1556995" y="121184"/>
                    <a:pt x="1553807" y="118064"/>
                    <a:pt x="1552846" y="117103"/>
                  </a:cubicBezTo>
                  <a:lnTo>
                    <a:pt x="1527725" y="93342"/>
                  </a:lnTo>
                  <a:cubicBezTo>
                    <a:pt x="1523862" y="89606"/>
                    <a:pt x="1520619" y="85681"/>
                    <a:pt x="1517998" y="81565"/>
                  </a:cubicBezTo>
                  <a:cubicBezTo>
                    <a:pt x="1515376" y="77449"/>
                    <a:pt x="1513376" y="73178"/>
                    <a:pt x="1511997" y="68752"/>
                  </a:cubicBezTo>
                  <a:cubicBezTo>
                    <a:pt x="1510611" y="64441"/>
                    <a:pt x="1509863" y="60078"/>
                    <a:pt x="1509754" y="55663"/>
                  </a:cubicBezTo>
                  <a:cubicBezTo>
                    <a:pt x="1509645" y="51248"/>
                    <a:pt x="1510208" y="46954"/>
                    <a:pt x="1511445" y="42781"/>
                  </a:cubicBezTo>
                  <a:cubicBezTo>
                    <a:pt x="1512698" y="38358"/>
                    <a:pt x="1514606" y="34229"/>
                    <a:pt x="1517170" y="30395"/>
                  </a:cubicBezTo>
                  <a:cubicBezTo>
                    <a:pt x="1519734" y="26560"/>
                    <a:pt x="1522884" y="23053"/>
                    <a:pt x="1526621" y="19874"/>
                  </a:cubicBezTo>
                  <a:cubicBezTo>
                    <a:pt x="1530093" y="16960"/>
                    <a:pt x="1533910" y="14511"/>
                    <a:pt x="1538073" y="12527"/>
                  </a:cubicBezTo>
                  <a:cubicBezTo>
                    <a:pt x="1542237" y="10544"/>
                    <a:pt x="1546608" y="9130"/>
                    <a:pt x="1551188" y="8285"/>
                  </a:cubicBezTo>
                  <a:cubicBezTo>
                    <a:pt x="1556184" y="7187"/>
                    <a:pt x="1561247" y="6830"/>
                    <a:pt x="1566381" y="7215"/>
                  </a:cubicBezTo>
                  <a:close/>
                  <a:moveTo>
                    <a:pt x="2393977" y="276"/>
                  </a:moveTo>
                  <a:lnTo>
                    <a:pt x="2482905" y="214592"/>
                  </a:lnTo>
                  <a:lnTo>
                    <a:pt x="2447830" y="214592"/>
                  </a:lnTo>
                  <a:lnTo>
                    <a:pt x="2430431" y="170672"/>
                  </a:lnTo>
                  <a:lnTo>
                    <a:pt x="2357523" y="170672"/>
                  </a:lnTo>
                  <a:lnTo>
                    <a:pt x="2340124" y="214592"/>
                  </a:lnTo>
                  <a:lnTo>
                    <a:pt x="2304774" y="214592"/>
                  </a:lnTo>
                  <a:close/>
                  <a:moveTo>
                    <a:pt x="441352" y="276"/>
                  </a:moveTo>
                  <a:lnTo>
                    <a:pt x="530280" y="214592"/>
                  </a:lnTo>
                  <a:lnTo>
                    <a:pt x="495205" y="214592"/>
                  </a:lnTo>
                  <a:lnTo>
                    <a:pt x="477806" y="170672"/>
                  </a:lnTo>
                  <a:lnTo>
                    <a:pt x="404898" y="170672"/>
                  </a:lnTo>
                  <a:lnTo>
                    <a:pt x="387499" y="214592"/>
                  </a:lnTo>
                  <a:lnTo>
                    <a:pt x="352149" y="214592"/>
                  </a:lnTo>
                  <a:close/>
                  <a:moveTo>
                    <a:pt x="2081289" y="241"/>
                  </a:moveTo>
                  <a:lnTo>
                    <a:pt x="2177675" y="143878"/>
                  </a:lnTo>
                  <a:lnTo>
                    <a:pt x="2274060" y="241"/>
                  </a:lnTo>
                  <a:lnTo>
                    <a:pt x="2274060" y="214592"/>
                  </a:lnTo>
                  <a:lnTo>
                    <a:pt x="2241776" y="214592"/>
                  </a:lnTo>
                  <a:lnTo>
                    <a:pt x="2241776" y="105759"/>
                  </a:lnTo>
                  <a:lnTo>
                    <a:pt x="2177675" y="201333"/>
                  </a:lnTo>
                  <a:lnTo>
                    <a:pt x="2113297" y="105759"/>
                  </a:lnTo>
                  <a:lnTo>
                    <a:pt x="2113297" y="214592"/>
                  </a:lnTo>
                  <a:lnTo>
                    <a:pt x="2081289" y="214592"/>
                  </a:lnTo>
                  <a:close/>
                  <a:moveTo>
                    <a:pt x="1843164" y="241"/>
                  </a:moveTo>
                  <a:lnTo>
                    <a:pt x="1939550" y="143878"/>
                  </a:lnTo>
                  <a:lnTo>
                    <a:pt x="2035934" y="241"/>
                  </a:lnTo>
                  <a:lnTo>
                    <a:pt x="2035934" y="214592"/>
                  </a:lnTo>
                  <a:lnTo>
                    <a:pt x="2003651" y="214592"/>
                  </a:lnTo>
                  <a:lnTo>
                    <a:pt x="2003651" y="105759"/>
                  </a:lnTo>
                  <a:lnTo>
                    <a:pt x="1939550" y="201333"/>
                  </a:lnTo>
                  <a:lnTo>
                    <a:pt x="1875172" y="105759"/>
                  </a:lnTo>
                  <a:lnTo>
                    <a:pt x="1875172" y="214592"/>
                  </a:lnTo>
                  <a:lnTo>
                    <a:pt x="1843164" y="214592"/>
                  </a:lnTo>
                  <a:close/>
                  <a:moveTo>
                    <a:pt x="1033539" y="0"/>
                  </a:moveTo>
                  <a:lnTo>
                    <a:pt x="1162260" y="141128"/>
                  </a:lnTo>
                  <a:lnTo>
                    <a:pt x="1162260" y="9667"/>
                  </a:lnTo>
                  <a:lnTo>
                    <a:pt x="1194544" y="9667"/>
                  </a:lnTo>
                  <a:lnTo>
                    <a:pt x="1194544" y="223984"/>
                  </a:lnTo>
                  <a:lnTo>
                    <a:pt x="1065547" y="82855"/>
                  </a:lnTo>
                  <a:lnTo>
                    <a:pt x="1065547" y="214592"/>
                  </a:lnTo>
                  <a:lnTo>
                    <a:pt x="1033539" y="214592"/>
                  </a:lnTo>
                  <a:close/>
                </a:path>
              </a:pathLst>
            </a:custGeom>
            <a:grpFill/>
            <a:ln w="3175">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a:solidFill>
                  <a:schemeClr val="bg1">
                    <a:lumMod val="85000"/>
                  </a:schemeClr>
                </a:solidFill>
                <a:latin typeface="ADAM.CG PRO" pitchFamily="50" charset="0"/>
                <a:cs typeface="Sabon Next LT" panose="020B0502040204020203" pitchFamily="2" charset="0"/>
              </a:endParaRPr>
            </a:p>
          </p:txBody>
        </p:sp>
      </p:grpSp>
      <p:grpSp>
        <p:nvGrpSpPr>
          <p:cNvPr id="35" name="组合 34">
            <a:extLst>
              <a:ext uri="{FF2B5EF4-FFF2-40B4-BE49-F238E27FC236}">
                <a16:creationId xmlns="" xmlns:a16="http://schemas.microsoft.com/office/drawing/2014/main" id="{CD23637C-87DA-4379-95DE-3C207D6143C8}"/>
              </a:ext>
            </a:extLst>
          </p:cNvPr>
          <p:cNvGrpSpPr/>
          <p:nvPr/>
        </p:nvGrpSpPr>
        <p:grpSpPr>
          <a:xfrm>
            <a:off x="1621161" y="2585471"/>
            <a:ext cx="9032060" cy="1678275"/>
            <a:chOff x="2443942" y="2481943"/>
            <a:chExt cx="9268633" cy="1722234"/>
          </a:xfrm>
          <a:scene3d>
            <a:camera prst="perspectiveLeft"/>
            <a:lightRig rig="threePt" dir="t"/>
          </a:scene3d>
        </p:grpSpPr>
        <p:sp>
          <p:nvSpPr>
            <p:cNvPr id="28" name="任意多边形: 形状 27">
              <a:extLst>
                <a:ext uri="{FF2B5EF4-FFF2-40B4-BE49-F238E27FC236}">
                  <a16:creationId xmlns="" xmlns:a16="http://schemas.microsoft.com/office/drawing/2014/main" id="{F534F323-F7A7-4BAA-9D21-93A39452E58C}"/>
                </a:ext>
              </a:extLst>
            </p:cNvPr>
            <p:cNvSpPr/>
            <p:nvPr/>
          </p:nvSpPr>
          <p:spPr>
            <a:xfrm>
              <a:off x="2460712" y="2492683"/>
              <a:ext cx="2126965" cy="309171"/>
            </a:xfrm>
            <a:custGeom>
              <a:avLst/>
              <a:gdLst/>
              <a:ahLst/>
              <a:cxnLst/>
              <a:rect l="l" t="t" r="r" b="b"/>
              <a:pathLst>
                <a:path w="2604734" h="378619">
                  <a:moveTo>
                    <a:pt x="605079" y="255389"/>
                  </a:moveTo>
                  <a:lnTo>
                    <a:pt x="605079" y="323447"/>
                  </a:lnTo>
                  <a:lnTo>
                    <a:pt x="665801" y="308906"/>
                  </a:lnTo>
                  <a:lnTo>
                    <a:pt x="665801" y="255389"/>
                  </a:lnTo>
                  <a:close/>
                  <a:moveTo>
                    <a:pt x="2288623" y="239316"/>
                  </a:moveTo>
                  <a:lnTo>
                    <a:pt x="2288623" y="308968"/>
                  </a:lnTo>
                  <a:lnTo>
                    <a:pt x="2451143" y="308968"/>
                  </a:lnTo>
                  <a:lnTo>
                    <a:pt x="2451143" y="239316"/>
                  </a:lnTo>
                  <a:close/>
                  <a:moveTo>
                    <a:pt x="2235044" y="192882"/>
                  </a:moveTo>
                  <a:lnTo>
                    <a:pt x="2506507" y="192882"/>
                  </a:lnTo>
                  <a:lnTo>
                    <a:pt x="2506507" y="357188"/>
                  </a:lnTo>
                  <a:lnTo>
                    <a:pt x="2235044" y="357188"/>
                  </a:lnTo>
                  <a:close/>
                  <a:moveTo>
                    <a:pt x="84915" y="164307"/>
                  </a:moveTo>
                  <a:lnTo>
                    <a:pt x="70265" y="225028"/>
                  </a:lnTo>
                  <a:lnTo>
                    <a:pt x="294707" y="225028"/>
                  </a:lnTo>
                  <a:lnTo>
                    <a:pt x="306427" y="164307"/>
                  </a:lnTo>
                  <a:close/>
                  <a:moveTo>
                    <a:pt x="605079" y="160735"/>
                  </a:moveTo>
                  <a:lnTo>
                    <a:pt x="605079" y="207169"/>
                  </a:lnTo>
                  <a:lnTo>
                    <a:pt x="665801" y="207169"/>
                  </a:lnTo>
                  <a:lnTo>
                    <a:pt x="665801" y="160735"/>
                  </a:lnTo>
                  <a:close/>
                  <a:moveTo>
                    <a:pt x="1836548" y="125490"/>
                  </a:moveTo>
                  <a:lnTo>
                    <a:pt x="1883233" y="139638"/>
                  </a:lnTo>
                  <a:lnTo>
                    <a:pt x="1757157" y="330399"/>
                  </a:lnTo>
                  <a:lnTo>
                    <a:pt x="1986343" y="330399"/>
                  </a:lnTo>
                  <a:lnTo>
                    <a:pt x="1953080" y="245623"/>
                  </a:lnTo>
                  <a:lnTo>
                    <a:pt x="1996306" y="216545"/>
                  </a:lnTo>
                  <a:lnTo>
                    <a:pt x="2054851" y="378619"/>
                  </a:lnTo>
                  <a:lnTo>
                    <a:pt x="1674642" y="378619"/>
                  </a:lnTo>
                  <a:close/>
                  <a:moveTo>
                    <a:pt x="2227091" y="98227"/>
                  </a:moveTo>
                  <a:lnTo>
                    <a:pt x="2516246" y="98227"/>
                  </a:lnTo>
                  <a:lnTo>
                    <a:pt x="2516246" y="146447"/>
                  </a:lnTo>
                  <a:lnTo>
                    <a:pt x="2227091" y="146447"/>
                  </a:lnTo>
                  <a:close/>
                  <a:moveTo>
                    <a:pt x="1341853" y="73140"/>
                  </a:moveTo>
                  <a:lnTo>
                    <a:pt x="1366730" y="138333"/>
                  </a:lnTo>
                  <a:lnTo>
                    <a:pt x="1391636" y="73140"/>
                  </a:lnTo>
                  <a:lnTo>
                    <a:pt x="1429029" y="107798"/>
                  </a:lnTo>
                  <a:lnTo>
                    <a:pt x="1391758" y="203920"/>
                  </a:lnTo>
                  <a:lnTo>
                    <a:pt x="1430759" y="306121"/>
                  </a:lnTo>
                  <a:lnTo>
                    <a:pt x="1391636" y="337738"/>
                  </a:lnTo>
                  <a:lnTo>
                    <a:pt x="1365782" y="270914"/>
                  </a:lnTo>
                  <a:lnTo>
                    <a:pt x="1339871" y="337738"/>
                  </a:lnTo>
                  <a:lnTo>
                    <a:pt x="1302674" y="306010"/>
                  </a:lnTo>
                  <a:lnTo>
                    <a:pt x="1340774" y="206277"/>
                  </a:lnTo>
                  <a:lnTo>
                    <a:pt x="1302674" y="107798"/>
                  </a:lnTo>
                  <a:close/>
                  <a:moveTo>
                    <a:pt x="1212177" y="73140"/>
                  </a:moveTo>
                  <a:lnTo>
                    <a:pt x="1237062" y="138333"/>
                  </a:lnTo>
                  <a:lnTo>
                    <a:pt x="1261960" y="73140"/>
                  </a:lnTo>
                  <a:lnTo>
                    <a:pt x="1299353" y="107798"/>
                  </a:lnTo>
                  <a:lnTo>
                    <a:pt x="1262090" y="203899"/>
                  </a:lnTo>
                  <a:lnTo>
                    <a:pt x="1301111" y="306121"/>
                  </a:lnTo>
                  <a:lnTo>
                    <a:pt x="1261960" y="337738"/>
                  </a:lnTo>
                  <a:lnTo>
                    <a:pt x="1236110" y="270903"/>
                  </a:lnTo>
                  <a:lnTo>
                    <a:pt x="1210195" y="337738"/>
                  </a:lnTo>
                  <a:lnTo>
                    <a:pt x="1173026" y="306010"/>
                  </a:lnTo>
                  <a:lnTo>
                    <a:pt x="1211114" y="206277"/>
                  </a:lnTo>
                  <a:lnTo>
                    <a:pt x="1173026" y="107798"/>
                  </a:lnTo>
                  <a:close/>
                  <a:moveTo>
                    <a:pt x="605079" y="64294"/>
                  </a:moveTo>
                  <a:lnTo>
                    <a:pt x="605079" y="112514"/>
                  </a:lnTo>
                  <a:lnTo>
                    <a:pt x="665801" y="112514"/>
                  </a:lnTo>
                  <a:lnTo>
                    <a:pt x="665801" y="64294"/>
                  </a:lnTo>
                  <a:close/>
                  <a:moveTo>
                    <a:pt x="1790225" y="16074"/>
                  </a:moveTo>
                  <a:lnTo>
                    <a:pt x="2011821" y="16074"/>
                  </a:lnTo>
                  <a:lnTo>
                    <a:pt x="2063585" y="193356"/>
                  </a:lnTo>
                  <a:lnTo>
                    <a:pt x="2016258" y="213141"/>
                  </a:lnTo>
                  <a:lnTo>
                    <a:pt x="1971861" y="64294"/>
                  </a:lnTo>
                  <a:lnTo>
                    <a:pt x="1790225" y="64294"/>
                  </a:lnTo>
                  <a:close/>
                  <a:moveTo>
                    <a:pt x="534004" y="16074"/>
                  </a:moveTo>
                  <a:lnTo>
                    <a:pt x="740419" y="16074"/>
                  </a:lnTo>
                  <a:lnTo>
                    <a:pt x="740419" y="64294"/>
                  </a:lnTo>
                  <a:lnTo>
                    <a:pt x="721165" y="64294"/>
                  </a:lnTo>
                  <a:lnTo>
                    <a:pt x="721165" y="299003"/>
                  </a:lnTo>
                  <a:lnTo>
                    <a:pt x="743043" y="334864"/>
                  </a:lnTo>
                  <a:lnTo>
                    <a:pt x="721165" y="339702"/>
                  </a:lnTo>
                  <a:lnTo>
                    <a:pt x="721165" y="378619"/>
                  </a:lnTo>
                  <a:lnTo>
                    <a:pt x="665801" y="378619"/>
                  </a:lnTo>
                  <a:lnTo>
                    <a:pt x="665801" y="351948"/>
                  </a:lnTo>
                  <a:lnTo>
                    <a:pt x="553287" y="376833"/>
                  </a:lnTo>
                  <a:lnTo>
                    <a:pt x="529204" y="341617"/>
                  </a:lnTo>
                  <a:lnTo>
                    <a:pt x="551501" y="336277"/>
                  </a:lnTo>
                  <a:lnTo>
                    <a:pt x="551501" y="64294"/>
                  </a:lnTo>
                  <a:lnTo>
                    <a:pt x="534004" y="64294"/>
                  </a:lnTo>
                  <a:close/>
                  <a:moveTo>
                    <a:pt x="1757" y="16074"/>
                  </a:moveTo>
                  <a:lnTo>
                    <a:pt x="374935" y="16074"/>
                  </a:lnTo>
                  <a:lnTo>
                    <a:pt x="374935" y="64294"/>
                  </a:lnTo>
                  <a:lnTo>
                    <a:pt x="109360" y="64294"/>
                  </a:lnTo>
                  <a:lnTo>
                    <a:pt x="94766" y="117872"/>
                  </a:lnTo>
                  <a:lnTo>
                    <a:pt x="367930" y="117872"/>
                  </a:lnTo>
                  <a:lnTo>
                    <a:pt x="332909" y="330399"/>
                  </a:lnTo>
                  <a:lnTo>
                    <a:pt x="376693" y="330399"/>
                  </a:lnTo>
                  <a:lnTo>
                    <a:pt x="376693" y="378619"/>
                  </a:lnTo>
                  <a:lnTo>
                    <a:pt x="0" y="378619"/>
                  </a:lnTo>
                  <a:lnTo>
                    <a:pt x="0" y="330399"/>
                  </a:lnTo>
                  <a:lnTo>
                    <a:pt x="277294" y="330399"/>
                  </a:lnTo>
                  <a:lnTo>
                    <a:pt x="288931" y="271463"/>
                  </a:lnTo>
                  <a:lnTo>
                    <a:pt x="5246" y="271463"/>
                  </a:lnTo>
                  <a:lnTo>
                    <a:pt x="56033" y="64294"/>
                  </a:lnTo>
                  <a:lnTo>
                    <a:pt x="1757" y="64294"/>
                  </a:lnTo>
                  <a:close/>
                  <a:moveTo>
                    <a:pt x="1724090" y="15348"/>
                  </a:moveTo>
                  <a:lnTo>
                    <a:pt x="1767678" y="40714"/>
                  </a:lnTo>
                  <a:lnTo>
                    <a:pt x="1702045" y="223940"/>
                  </a:lnTo>
                  <a:lnTo>
                    <a:pt x="1660633" y="200025"/>
                  </a:lnTo>
                  <a:close/>
                  <a:moveTo>
                    <a:pt x="2235044" y="10716"/>
                  </a:moveTo>
                  <a:lnTo>
                    <a:pt x="2604734" y="10716"/>
                  </a:lnTo>
                  <a:lnTo>
                    <a:pt x="2604734" y="378619"/>
                  </a:lnTo>
                  <a:lnTo>
                    <a:pt x="2524366" y="378619"/>
                  </a:lnTo>
                  <a:lnTo>
                    <a:pt x="2524366" y="331041"/>
                  </a:lnTo>
                  <a:lnTo>
                    <a:pt x="2551155" y="331041"/>
                  </a:lnTo>
                  <a:lnTo>
                    <a:pt x="2551155" y="58936"/>
                  </a:lnTo>
                  <a:lnTo>
                    <a:pt x="2235044" y="58936"/>
                  </a:lnTo>
                  <a:close/>
                  <a:moveTo>
                    <a:pt x="1109904" y="10716"/>
                  </a:moveTo>
                  <a:lnTo>
                    <a:pt x="1493880" y="10716"/>
                  </a:lnTo>
                  <a:lnTo>
                    <a:pt x="1493880" y="378619"/>
                  </a:lnTo>
                  <a:lnTo>
                    <a:pt x="1413513" y="378619"/>
                  </a:lnTo>
                  <a:lnTo>
                    <a:pt x="1413513" y="334557"/>
                  </a:lnTo>
                  <a:lnTo>
                    <a:pt x="1440302" y="334557"/>
                  </a:lnTo>
                  <a:lnTo>
                    <a:pt x="1440302" y="58936"/>
                  </a:lnTo>
                  <a:lnTo>
                    <a:pt x="1165268" y="58936"/>
                  </a:lnTo>
                  <a:lnTo>
                    <a:pt x="1165268" y="378619"/>
                  </a:lnTo>
                  <a:lnTo>
                    <a:pt x="1109904" y="378619"/>
                  </a:lnTo>
                  <a:close/>
                  <a:moveTo>
                    <a:pt x="896075" y="3851"/>
                  </a:moveTo>
                  <a:lnTo>
                    <a:pt x="938603" y="22129"/>
                  </a:lnTo>
                  <a:lnTo>
                    <a:pt x="885726" y="92869"/>
                  </a:lnTo>
                  <a:lnTo>
                    <a:pt x="934222" y="92869"/>
                  </a:lnTo>
                  <a:lnTo>
                    <a:pt x="934222" y="137518"/>
                  </a:lnTo>
                  <a:lnTo>
                    <a:pt x="871184" y="137518"/>
                  </a:lnTo>
                  <a:lnTo>
                    <a:pt x="871184" y="198239"/>
                  </a:lnTo>
                  <a:lnTo>
                    <a:pt x="937738" y="198239"/>
                  </a:lnTo>
                  <a:lnTo>
                    <a:pt x="937738" y="244674"/>
                  </a:lnTo>
                  <a:lnTo>
                    <a:pt x="871184" y="244674"/>
                  </a:lnTo>
                  <a:lnTo>
                    <a:pt x="871184" y="261473"/>
                  </a:lnTo>
                  <a:lnTo>
                    <a:pt x="939468" y="338073"/>
                  </a:lnTo>
                  <a:lnTo>
                    <a:pt x="915888" y="378619"/>
                  </a:lnTo>
                  <a:lnTo>
                    <a:pt x="842943" y="298057"/>
                  </a:lnTo>
                  <a:lnTo>
                    <a:pt x="768436" y="378619"/>
                  </a:lnTo>
                  <a:lnTo>
                    <a:pt x="742903" y="339942"/>
                  </a:lnTo>
                  <a:lnTo>
                    <a:pt x="815875" y="261277"/>
                  </a:lnTo>
                  <a:lnTo>
                    <a:pt x="817605" y="244674"/>
                  </a:lnTo>
                  <a:lnTo>
                    <a:pt x="747507" y="244674"/>
                  </a:lnTo>
                  <a:lnTo>
                    <a:pt x="747507" y="198239"/>
                  </a:lnTo>
                  <a:lnTo>
                    <a:pt x="817605" y="198239"/>
                  </a:lnTo>
                  <a:lnTo>
                    <a:pt x="817605" y="137518"/>
                  </a:lnTo>
                  <a:lnTo>
                    <a:pt x="749321" y="137518"/>
                  </a:lnTo>
                  <a:lnTo>
                    <a:pt x="749321" y="92869"/>
                  </a:lnTo>
                  <a:lnTo>
                    <a:pt x="830865" y="92869"/>
                  </a:lnTo>
                  <a:close/>
                  <a:moveTo>
                    <a:pt x="795002" y="0"/>
                  </a:moveTo>
                  <a:lnTo>
                    <a:pt x="793244" y="8428"/>
                  </a:lnTo>
                  <a:cubicBezTo>
                    <a:pt x="794026" y="8874"/>
                    <a:pt x="795100" y="10595"/>
                    <a:pt x="796467" y="13590"/>
                  </a:cubicBezTo>
                  <a:cubicBezTo>
                    <a:pt x="797835" y="16585"/>
                    <a:pt x="797932" y="19515"/>
                    <a:pt x="796760" y="22380"/>
                  </a:cubicBezTo>
                  <a:lnTo>
                    <a:pt x="796553" y="26569"/>
                  </a:lnTo>
                  <a:lnTo>
                    <a:pt x="796760" y="26036"/>
                  </a:lnTo>
                  <a:cubicBezTo>
                    <a:pt x="796760" y="29180"/>
                    <a:pt x="796556" y="30445"/>
                    <a:pt x="796146" y="29831"/>
                  </a:cubicBezTo>
                  <a:cubicBezTo>
                    <a:pt x="795811" y="30222"/>
                    <a:pt x="797383" y="29831"/>
                    <a:pt x="800862" y="28659"/>
                  </a:cubicBezTo>
                  <a:cubicBezTo>
                    <a:pt x="803969" y="27134"/>
                    <a:pt x="808406" y="26371"/>
                    <a:pt x="814173" y="26371"/>
                  </a:cubicBezTo>
                  <a:cubicBezTo>
                    <a:pt x="822024" y="26371"/>
                    <a:pt x="827795" y="28585"/>
                    <a:pt x="831488" y="33012"/>
                  </a:cubicBezTo>
                  <a:cubicBezTo>
                    <a:pt x="835181" y="37440"/>
                    <a:pt x="837027" y="41086"/>
                    <a:pt x="837027" y="43951"/>
                  </a:cubicBezTo>
                  <a:cubicBezTo>
                    <a:pt x="837027" y="50853"/>
                    <a:pt x="835865" y="55774"/>
                    <a:pt x="833539" y="58713"/>
                  </a:cubicBezTo>
                  <a:cubicBezTo>
                    <a:pt x="834693" y="60276"/>
                    <a:pt x="835270" y="64936"/>
                    <a:pt x="835270" y="72694"/>
                  </a:cubicBezTo>
                  <a:cubicBezTo>
                    <a:pt x="835270" y="80451"/>
                    <a:pt x="832628" y="84330"/>
                    <a:pt x="827344" y="84330"/>
                  </a:cubicBezTo>
                  <a:lnTo>
                    <a:pt x="814061" y="86060"/>
                  </a:lnTo>
                  <a:lnTo>
                    <a:pt x="814061" y="78972"/>
                  </a:lnTo>
                  <a:cubicBezTo>
                    <a:pt x="814061" y="74228"/>
                    <a:pt x="814355" y="72149"/>
                    <a:pt x="814941" y="72735"/>
                  </a:cubicBezTo>
                  <a:cubicBezTo>
                    <a:pt x="815527" y="73321"/>
                    <a:pt x="815819" y="74228"/>
                    <a:pt x="815819" y="75456"/>
                  </a:cubicBezTo>
                  <a:cubicBezTo>
                    <a:pt x="815819" y="69131"/>
                    <a:pt x="815596" y="65085"/>
                    <a:pt x="815150" y="63317"/>
                  </a:cubicBezTo>
                  <a:cubicBezTo>
                    <a:pt x="816768" y="63317"/>
                    <a:pt x="816703" y="63899"/>
                    <a:pt x="814954" y="65061"/>
                  </a:cubicBezTo>
                  <a:cubicBezTo>
                    <a:pt x="813206" y="66224"/>
                    <a:pt x="811187" y="66806"/>
                    <a:pt x="808899" y="66806"/>
                  </a:cubicBezTo>
                  <a:cubicBezTo>
                    <a:pt x="810145" y="66806"/>
                    <a:pt x="811052" y="68805"/>
                    <a:pt x="811620" y="72805"/>
                  </a:cubicBezTo>
                  <a:cubicBezTo>
                    <a:pt x="812187" y="76805"/>
                    <a:pt x="812489" y="79437"/>
                    <a:pt x="812527" y="80702"/>
                  </a:cubicBezTo>
                  <a:lnTo>
                    <a:pt x="812527" y="89576"/>
                  </a:lnTo>
                  <a:lnTo>
                    <a:pt x="803764" y="89576"/>
                  </a:lnTo>
                  <a:lnTo>
                    <a:pt x="794807" y="89576"/>
                  </a:lnTo>
                  <a:lnTo>
                    <a:pt x="794807" y="85805"/>
                  </a:lnTo>
                  <a:lnTo>
                    <a:pt x="793160" y="85111"/>
                  </a:lnTo>
                  <a:cubicBezTo>
                    <a:pt x="790742" y="82135"/>
                    <a:pt x="789533" y="80088"/>
                    <a:pt x="789533" y="78972"/>
                  </a:cubicBezTo>
                  <a:cubicBezTo>
                    <a:pt x="789533" y="75958"/>
                    <a:pt x="789291" y="72721"/>
                    <a:pt x="788807" y="69261"/>
                  </a:cubicBezTo>
                  <a:cubicBezTo>
                    <a:pt x="788324" y="65801"/>
                    <a:pt x="787905" y="63894"/>
                    <a:pt x="787551" y="63541"/>
                  </a:cubicBezTo>
                  <a:cubicBezTo>
                    <a:pt x="781226" y="57234"/>
                    <a:pt x="777106" y="51532"/>
                    <a:pt x="775189" y="46435"/>
                  </a:cubicBezTo>
                  <a:cubicBezTo>
                    <a:pt x="773273" y="41337"/>
                    <a:pt x="771190" y="35421"/>
                    <a:pt x="768939" y="28687"/>
                  </a:cubicBezTo>
                  <a:cubicBezTo>
                    <a:pt x="767785" y="26380"/>
                    <a:pt x="766553" y="23004"/>
                    <a:pt x="765241" y="18557"/>
                  </a:cubicBezTo>
                  <a:cubicBezTo>
                    <a:pt x="764585" y="16334"/>
                    <a:pt x="764387" y="14867"/>
                    <a:pt x="764645" y="14155"/>
                  </a:cubicBezTo>
                  <a:lnTo>
                    <a:pt x="765032" y="14179"/>
                  </a:lnTo>
                  <a:lnTo>
                    <a:pt x="765032" y="11609"/>
                  </a:lnTo>
                  <a:cubicBezTo>
                    <a:pt x="765032" y="9823"/>
                    <a:pt x="765032" y="7144"/>
                    <a:pt x="765032" y="3572"/>
                  </a:cubicBezTo>
                  <a:lnTo>
                    <a:pt x="771115" y="3572"/>
                  </a:lnTo>
                  <a:cubicBezTo>
                    <a:pt x="772287" y="2382"/>
                    <a:pt x="775687" y="1786"/>
                    <a:pt x="781315" y="1786"/>
                  </a:cubicBezTo>
                  <a:cubicBezTo>
                    <a:pt x="786942" y="1786"/>
                    <a:pt x="789756" y="1786"/>
                    <a:pt x="789756" y="178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600" b="1">
                <a:solidFill>
                  <a:schemeClr val="bg1"/>
                </a:solidFill>
                <a:latin typeface="张海山草泥马体" panose="02000000000000000000" pitchFamily="2" charset="-122"/>
                <a:ea typeface="张海山草泥马体" panose="02000000000000000000" pitchFamily="2" charset="-122"/>
              </a:endParaRPr>
            </a:p>
          </p:txBody>
        </p:sp>
        <p:sp>
          <p:nvSpPr>
            <p:cNvPr id="26" name="文本框 25">
              <a:extLst>
                <a:ext uri="{FF2B5EF4-FFF2-40B4-BE49-F238E27FC236}">
                  <a16:creationId xmlns="" xmlns:a16="http://schemas.microsoft.com/office/drawing/2014/main" id="{1015791A-7F3C-4DAB-A425-1F18E1873DEA}"/>
                </a:ext>
              </a:extLst>
            </p:cNvPr>
            <p:cNvSpPr txBox="1"/>
            <p:nvPr/>
          </p:nvSpPr>
          <p:spPr>
            <a:xfrm>
              <a:off x="2449031" y="3341803"/>
              <a:ext cx="5876199" cy="862374"/>
            </a:xfrm>
            <a:custGeom>
              <a:avLst/>
              <a:gdLst/>
              <a:ahLst/>
              <a:cxnLst/>
              <a:rect l="l" t="t" r="r" b="b"/>
              <a:pathLst>
                <a:path w="7196138" h="1056084">
                  <a:moveTo>
                    <a:pt x="1671638" y="778668"/>
                  </a:moveTo>
                  <a:lnTo>
                    <a:pt x="2295525" y="892968"/>
                  </a:lnTo>
                  <a:lnTo>
                    <a:pt x="2295525" y="1056084"/>
                  </a:lnTo>
                  <a:lnTo>
                    <a:pt x="1671638" y="947737"/>
                  </a:lnTo>
                  <a:close/>
                  <a:moveTo>
                    <a:pt x="4064794" y="754856"/>
                  </a:moveTo>
                  <a:lnTo>
                    <a:pt x="4064794" y="923925"/>
                  </a:lnTo>
                  <a:lnTo>
                    <a:pt x="3640931" y="1032272"/>
                  </a:lnTo>
                  <a:lnTo>
                    <a:pt x="3640931" y="866775"/>
                  </a:lnTo>
                  <a:close/>
                  <a:moveTo>
                    <a:pt x="1604963" y="754856"/>
                  </a:moveTo>
                  <a:lnTo>
                    <a:pt x="1604963" y="923925"/>
                  </a:lnTo>
                  <a:lnTo>
                    <a:pt x="1204913" y="1029890"/>
                  </a:lnTo>
                  <a:lnTo>
                    <a:pt x="1204913" y="866775"/>
                  </a:lnTo>
                  <a:close/>
                  <a:moveTo>
                    <a:pt x="4295775" y="742950"/>
                  </a:moveTo>
                  <a:lnTo>
                    <a:pt x="4295775" y="888206"/>
                  </a:lnTo>
                  <a:lnTo>
                    <a:pt x="4562475" y="888206"/>
                  </a:lnTo>
                  <a:lnTo>
                    <a:pt x="4562475" y="742950"/>
                  </a:lnTo>
                  <a:close/>
                  <a:moveTo>
                    <a:pt x="3326607" y="695325"/>
                  </a:moveTo>
                  <a:lnTo>
                    <a:pt x="3505200" y="695325"/>
                  </a:lnTo>
                  <a:lnTo>
                    <a:pt x="3555206" y="1034653"/>
                  </a:lnTo>
                  <a:lnTo>
                    <a:pt x="3381375" y="1034653"/>
                  </a:lnTo>
                  <a:close/>
                  <a:moveTo>
                    <a:pt x="2481263" y="695325"/>
                  </a:moveTo>
                  <a:lnTo>
                    <a:pt x="2657475" y="695325"/>
                  </a:lnTo>
                  <a:lnTo>
                    <a:pt x="2600325" y="1034653"/>
                  </a:lnTo>
                  <a:lnTo>
                    <a:pt x="2424113" y="1034653"/>
                  </a:lnTo>
                  <a:close/>
                  <a:moveTo>
                    <a:pt x="2676525" y="681037"/>
                  </a:moveTo>
                  <a:lnTo>
                    <a:pt x="2852738" y="681037"/>
                  </a:lnTo>
                  <a:lnTo>
                    <a:pt x="2852738" y="888206"/>
                  </a:lnTo>
                  <a:lnTo>
                    <a:pt x="3143250" y="888206"/>
                  </a:lnTo>
                  <a:lnTo>
                    <a:pt x="3143250" y="695325"/>
                  </a:lnTo>
                  <a:lnTo>
                    <a:pt x="3314700" y="695325"/>
                  </a:lnTo>
                  <a:lnTo>
                    <a:pt x="3314700" y="1046559"/>
                  </a:lnTo>
                  <a:lnTo>
                    <a:pt x="2676525" y="1046559"/>
                  </a:lnTo>
                  <a:close/>
                  <a:moveTo>
                    <a:pt x="2871788" y="657225"/>
                  </a:moveTo>
                  <a:lnTo>
                    <a:pt x="3048000" y="657225"/>
                  </a:lnTo>
                  <a:lnTo>
                    <a:pt x="3119438" y="845343"/>
                  </a:lnTo>
                  <a:lnTo>
                    <a:pt x="2938463" y="845343"/>
                  </a:lnTo>
                  <a:close/>
                  <a:moveTo>
                    <a:pt x="5003007" y="631031"/>
                  </a:moveTo>
                  <a:lnTo>
                    <a:pt x="5188744" y="631031"/>
                  </a:lnTo>
                  <a:lnTo>
                    <a:pt x="5057775" y="1046559"/>
                  </a:lnTo>
                  <a:lnTo>
                    <a:pt x="4869657" y="1046559"/>
                  </a:lnTo>
                  <a:close/>
                  <a:moveTo>
                    <a:pt x="1824038" y="607218"/>
                  </a:moveTo>
                  <a:lnTo>
                    <a:pt x="2205038" y="678656"/>
                  </a:lnTo>
                  <a:lnTo>
                    <a:pt x="2205038" y="828675"/>
                  </a:lnTo>
                  <a:lnTo>
                    <a:pt x="1824038" y="757237"/>
                  </a:lnTo>
                  <a:close/>
                  <a:moveTo>
                    <a:pt x="4124325" y="581025"/>
                  </a:moveTo>
                  <a:lnTo>
                    <a:pt x="4733925" y="581025"/>
                  </a:lnTo>
                  <a:lnTo>
                    <a:pt x="4733925" y="1046559"/>
                  </a:lnTo>
                  <a:lnTo>
                    <a:pt x="4124325" y="1046559"/>
                  </a:lnTo>
                  <a:close/>
                  <a:moveTo>
                    <a:pt x="266700" y="523875"/>
                  </a:moveTo>
                  <a:lnTo>
                    <a:pt x="266700" y="750093"/>
                  </a:lnTo>
                  <a:lnTo>
                    <a:pt x="526257" y="750093"/>
                  </a:lnTo>
                  <a:lnTo>
                    <a:pt x="526257" y="523875"/>
                  </a:lnTo>
                  <a:close/>
                  <a:moveTo>
                    <a:pt x="4867275" y="261937"/>
                  </a:moveTo>
                  <a:lnTo>
                    <a:pt x="5148263" y="400050"/>
                  </a:lnTo>
                  <a:lnTo>
                    <a:pt x="5148263" y="600075"/>
                  </a:lnTo>
                  <a:lnTo>
                    <a:pt x="4867275" y="461962"/>
                  </a:lnTo>
                  <a:close/>
                  <a:moveTo>
                    <a:pt x="2645569" y="240506"/>
                  </a:moveTo>
                  <a:lnTo>
                    <a:pt x="2645569" y="459581"/>
                  </a:lnTo>
                  <a:lnTo>
                    <a:pt x="3317082" y="459581"/>
                  </a:lnTo>
                  <a:lnTo>
                    <a:pt x="3317082" y="240506"/>
                  </a:lnTo>
                  <a:close/>
                  <a:moveTo>
                    <a:pt x="6465094" y="26193"/>
                  </a:moveTo>
                  <a:lnTo>
                    <a:pt x="7191375" y="26193"/>
                  </a:lnTo>
                  <a:lnTo>
                    <a:pt x="7167563" y="392906"/>
                  </a:lnTo>
                  <a:lnTo>
                    <a:pt x="6765132" y="392906"/>
                  </a:lnTo>
                  <a:lnTo>
                    <a:pt x="6765132" y="235743"/>
                  </a:lnTo>
                  <a:lnTo>
                    <a:pt x="7003257" y="235743"/>
                  </a:lnTo>
                  <a:lnTo>
                    <a:pt x="7008019" y="188118"/>
                  </a:lnTo>
                  <a:lnTo>
                    <a:pt x="6641307" y="188118"/>
                  </a:lnTo>
                  <a:lnTo>
                    <a:pt x="6641307" y="445293"/>
                  </a:lnTo>
                  <a:lnTo>
                    <a:pt x="7184232" y="445293"/>
                  </a:lnTo>
                  <a:lnTo>
                    <a:pt x="7184232" y="631031"/>
                  </a:lnTo>
                  <a:lnTo>
                    <a:pt x="7031832" y="845343"/>
                  </a:lnTo>
                  <a:lnTo>
                    <a:pt x="7196138" y="1046559"/>
                  </a:lnTo>
                  <a:lnTo>
                    <a:pt x="6993732" y="1046559"/>
                  </a:lnTo>
                  <a:lnTo>
                    <a:pt x="6927057" y="966787"/>
                  </a:lnTo>
                  <a:lnTo>
                    <a:pt x="6862763" y="1046559"/>
                  </a:lnTo>
                  <a:lnTo>
                    <a:pt x="6655594" y="1046559"/>
                  </a:lnTo>
                  <a:lnTo>
                    <a:pt x="6817519" y="842962"/>
                  </a:lnTo>
                  <a:lnTo>
                    <a:pt x="6679407" y="671512"/>
                  </a:lnTo>
                  <a:lnTo>
                    <a:pt x="6881813" y="671512"/>
                  </a:lnTo>
                  <a:lnTo>
                    <a:pt x="6922294" y="721518"/>
                  </a:lnTo>
                  <a:lnTo>
                    <a:pt x="7008019" y="602456"/>
                  </a:lnTo>
                  <a:lnTo>
                    <a:pt x="6641307" y="602456"/>
                  </a:lnTo>
                  <a:lnTo>
                    <a:pt x="6641307" y="1046559"/>
                  </a:lnTo>
                  <a:lnTo>
                    <a:pt x="6465094" y="1046559"/>
                  </a:lnTo>
                  <a:close/>
                  <a:moveTo>
                    <a:pt x="5233988" y="26193"/>
                  </a:moveTo>
                  <a:lnTo>
                    <a:pt x="5953125" y="26193"/>
                  </a:lnTo>
                  <a:lnTo>
                    <a:pt x="5953125" y="188118"/>
                  </a:lnTo>
                  <a:lnTo>
                    <a:pt x="5410200" y="188118"/>
                  </a:lnTo>
                  <a:lnTo>
                    <a:pt x="5410200" y="888206"/>
                  </a:lnTo>
                  <a:lnTo>
                    <a:pt x="5962650" y="888206"/>
                  </a:lnTo>
                  <a:lnTo>
                    <a:pt x="5962650" y="1046559"/>
                  </a:lnTo>
                  <a:lnTo>
                    <a:pt x="5233988" y="1046559"/>
                  </a:lnTo>
                  <a:close/>
                  <a:moveTo>
                    <a:pt x="6176963" y="7143"/>
                  </a:moveTo>
                  <a:lnTo>
                    <a:pt x="6353175" y="7143"/>
                  </a:lnTo>
                  <a:lnTo>
                    <a:pt x="6353175" y="169068"/>
                  </a:lnTo>
                  <a:lnTo>
                    <a:pt x="6429375" y="169068"/>
                  </a:lnTo>
                  <a:lnTo>
                    <a:pt x="6429375" y="330993"/>
                  </a:lnTo>
                  <a:lnTo>
                    <a:pt x="6353175" y="330993"/>
                  </a:lnTo>
                  <a:lnTo>
                    <a:pt x="6353175" y="490537"/>
                  </a:lnTo>
                  <a:lnTo>
                    <a:pt x="6429375" y="461962"/>
                  </a:lnTo>
                  <a:lnTo>
                    <a:pt x="6429375" y="640556"/>
                  </a:lnTo>
                  <a:lnTo>
                    <a:pt x="6353175" y="669131"/>
                  </a:lnTo>
                  <a:lnTo>
                    <a:pt x="6353175" y="1046559"/>
                  </a:lnTo>
                  <a:lnTo>
                    <a:pt x="6107907" y="1046559"/>
                  </a:lnTo>
                  <a:lnTo>
                    <a:pt x="6107907" y="888206"/>
                  </a:lnTo>
                  <a:lnTo>
                    <a:pt x="6176963" y="888206"/>
                  </a:lnTo>
                  <a:lnTo>
                    <a:pt x="6176963" y="728662"/>
                  </a:lnTo>
                  <a:lnTo>
                    <a:pt x="6096000" y="759618"/>
                  </a:lnTo>
                  <a:lnTo>
                    <a:pt x="6096000" y="581025"/>
                  </a:lnTo>
                  <a:lnTo>
                    <a:pt x="6176963" y="550068"/>
                  </a:lnTo>
                  <a:lnTo>
                    <a:pt x="6176963" y="330993"/>
                  </a:lnTo>
                  <a:lnTo>
                    <a:pt x="6100763" y="330993"/>
                  </a:lnTo>
                  <a:lnTo>
                    <a:pt x="6100763" y="169068"/>
                  </a:lnTo>
                  <a:lnTo>
                    <a:pt x="6176963" y="169068"/>
                  </a:lnTo>
                  <a:close/>
                  <a:moveTo>
                    <a:pt x="4345781" y="7143"/>
                  </a:moveTo>
                  <a:lnTo>
                    <a:pt x="4517231" y="7143"/>
                  </a:lnTo>
                  <a:lnTo>
                    <a:pt x="4517231" y="69056"/>
                  </a:lnTo>
                  <a:lnTo>
                    <a:pt x="4760119" y="69056"/>
                  </a:lnTo>
                  <a:lnTo>
                    <a:pt x="4760119" y="230981"/>
                  </a:lnTo>
                  <a:lnTo>
                    <a:pt x="4517231" y="230981"/>
                  </a:lnTo>
                  <a:lnTo>
                    <a:pt x="4517231" y="338137"/>
                  </a:lnTo>
                  <a:lnTo>
                    <a:pt x="4731544" y="338137"/>
                  </a:lnTo>
                  <a:lnTo>
                    <a:pt x="4731544" y="500062"/>
                  </a:lnTo>
                  <a:lnTo>
                    <a:pt x="4138613" y="500062"/>
                  </a:lnTo>
                  <a:lnTo>
                    <a:pt x="4138613" y="338137"/>
                  </a:lnTo>
                  <a:lnTo>
                    <a:pt x="4345781" y="338137"/>
                  </a:lnTo>
                  <a:lnTo>
                    <a:pt x="4345781" y="230981"/>
                  </a:lnTo>
                  <a:lnTo>
                    <a:pt x="4117181" y="230981"/>
                  </a:lnTo>
                  <a:lnTo>
                    <a:pt x="4117181" y="69056"/>
                  </a:lnTo>
                  <a:lnTo>
                    <a:pt x="4345781" y="69056"/>
                  </a:lnTo>
                  <a:close/>
                  <a:moveTo>
                    <a:pt x="3759994" y="7143"/>
                  </a:moveTo>
                  <a:lnTo>
                    <a:pt x="3940969" y="7143"/>
                  </a:lnTo>
                  <a:lnTo>
                    <a:pt x="3843338" y="288131"/>
                  </a:lnTo>
                  <a:lnTo>
                    <a:pt x="3886200" y="288131"/>
                  </a:lnTo>
                  <a:lnTo>
                    <a:pt x="3938588" y="197643"/>
                  </a:lnTo>
                  <a:lnTo>
                    <a:pt x="4112419" y="197643"/>
                  </a:lnTo>
                  <a:lnTo>
                    <a:pt x="3936206" y="550068"/>
                  </a:lnTo>
                  <a:lnTo>
                    <a:pt x="4060031" y="550068"/>
                  </a:lnTo>
                  <a:lnTo>
                    <a:pt x="4060031" y="711993"/>
                  </a:lnTo>
                  <a:lnTo>
                    <a:pt x="3607594" y="711993"/>
                  </a:lnTo>
                  <a:lnTo>
                    <a:pt x="3786188" y="450056"/>
                  </a:lnTo>
                  <a:lnTo>
                    <a:pt x="3619500" y="450056"/>
                  </a:lnTo>
                  <a:close/>
                  <a:moveTo>
                    <a:pt x="2574132" y="7143"/>
                  </a:moveTo>
                  <a:lnTo>
                    <a:pt x="2776538" y="7143"/>
                  </a:lnTo>
                  <a:lnTo>
                    <a:pt x="2824163" y="78581"/>
                  </a:lnTo>
                  <a:lnTo>
                    <a:pt x="3143250" y="78581"/>
                  </a:lnTo>
                  <a:lnTo>
                    <a:pt x="3186113" y="7143"/>
                  </a:lnTo>
                  <a:lnTo>
                    <a:pt x="3388519" y="7143"/>
                  </a:lnTo>
                  <a:lnTo>
                    <a:pt x="3345656" y="78581"/>
                  </a:lnTo>
                  <a:lnTo>
                    <a:pt x="3493294" y="78581"/>
                  </a:lnTo>
                  <a:lnTo>
                    <a:pt x="3493294" y="621506"/>
                  </a:lnTo>
                  <a:lnTo>
                    <a:pt x="2469357" y="621506"/>
                  </a:lnTo>
                  <a:lnTo>
                    <a:pt x="2469357" y="78581"/>
                  </a:lnTo>
                  <a:lnTo>
                    <a:pt x="2616994" y="78581"/>
                  </a:lnTo>
                  <a:close/>
                  <a:moveTo>
                    <a:pt x="1704975" y="7143"/>
                  </a:moveTo>
                  <a:lnTo>
                    <a:pt x="1866900" y="7143"/>
                  </a:lnTo>
                  <a:lnTo>
                    <a:pt x="1859757" y="40481"/>
                  </a:lnTo>
                  <a:lnTo>
                    <a:pt x="2314576" y="40481"/>
                  </a:lnTo>
                  <a:lnTo>
                    <a:pt x="2314576" y="316706"/>
                  </a:lnTo>
                  <a:lnTo>
                    <a:pt x="2119313" y="431006"/>
                  </a:lnTo>
                  <a:lnTo>
                    <a:pt x="2309813" y="528637"/>
                  </a:lnTo>
                  <a:lnTo>
                    <a:pt x="2309813" y="704850"/>
                  </a:lnTo>
                  <a:lnTo>
                    <a:pt x="1952625" y="528637"/>
                  </a:lnTo>
                  <a:lnTo>
                    <a:pt x="1652588" y="704850"/>
                  </a:lnTo>
                  <a:lnTo>
                    <a:pt x="1652588" y="523875"/>
                  </a:lnTo>
                  <a:lnTo>
                    <a:pt x="1838325" y="416718"/>
                  </a:lnTo>
                  <a:lnTo>
                    <a:pt x="1838325" y="285750"/>
                  </a:lnTo>
                  <a:lnTo>
                    <a:pt x="1957388" y="347662"/>
                  </a:lnTo>
                  <a:lnTo>
                    <a:pt x="2145507" y="238125"/>
                  </a:lnTo>
                  <a:lnTo>
                    <a:pt x="2145507" y="202406"/>
                  </a:lnTo>
                  <a:lnTo>
                    <a:pt x="1831182" y="202406"/>
                  </a:lnTo>
                  <a:lnTo>
                    <a:pt x="1807369" y="338137"/>
                  </a:lnTo>
                  <a:lnTo>
                    <a:pt x="1643063" y="338137"/>
                  </a:lnTo>
                  <a:close/>
                  <a:moveTo>
                    <a:pt x="1347788" y="7143"/>
                  </a:moveTo>
                  <a:lnTo>
                    <a:pt x="1524000" y="7143"/>
                  </a:lnTo>
                  <a:lnTo>
                    <a:pt x="1412082" y="288131"/>
                  </a:lnTo>
                  <a:lnTo>
                    <a:pt x="1440656" y="288131"/>
                  </a:lnTo>
                  <a:lnTo>
                    <a:pt x="1481138" y="216693"/>
                  </a:lnTo>
                  <a:lnTo>
                    <a:pt x="1657350" y="216693"/>
                  </a:lnTo>
                  <a:lnTo>
                    <a:pt x="1469232" y="550068"/>
                  </a:lnTo>
                  <a:lnTo>
                    <a:pt x="1604963" y="550068"/>
                  </a:lnTo>
                  <a:lnTo>
                    <a:pt x="1604963" y="711993"/>
                  </a:lnTo>
                  <a:lnTo>
                    <a:pt x="1178719" y="711993"/>
                  </a:lnTo>
                  <a:lnTo>
                    <a:pt x="1340644" y="450056"/>
                  </a:lnTo>
                  <a:lnTo>
                    <a:pt x="1178719" y="450056"/>
                  </a:lnTo>
                  <a:close/>
                  <a:moveTo>
                    <a:pt x="130969" y="7143"/>
                  </a:moveTo>
                  <a:lnTo>
                    <a:pt x="316707" y="7143"/>
                  </a:lnTo>
                  <a:lnTo>
                    <a:pt x="300038" y="54768"/>
                  </a:lnTo>
                  <a:lnTo>
                    <a:pt x="1083469" y="54768"/>
                  </a:lnTo>
                  <a:lnTo>
                    <a:pt x="1083469" y="216693"/>
                  </a:lnTo>
                  <a:lnTo>
                    <a:pt x="702469" y="216693"/>
                  </a:lnTo>
                  <a:lnTo>
                    <a:pt x="702469" y="361950"/>
                  </a:lnTo>
                  <a:lnTo>
                    <a:pt x="1062038" y="361950"/>
                  </a:lnTo>
                  <a:lnTo>
                    <a:pt x="1062038" y="523875"/>
                  </a:lnTo>
                  <a:lnTo>
                    <a:pt x="702469" y="523875"/>
                  </a:lnTo>
                  <a:lnTo>
                    <a:pt x="702469" y="750093"/>
                  </a:lnTo>
                  <a:lnTo>
                    <a:pt x="1083469" y="750093"/>
                  </a:lnTo>
                  <a:lnTo>
                    <a:pt x="1083469" y="907256"/>
                  </a:lnTo>
                  <a:lnTo>
                    <a:pt x="702469" y="907256"/>
                  </a:lnTo>
                  <a:lnTo>
                    <a:pt x="702469" y="1046559"/>
                  </a:lnTo>
                  <a:lnTo>
                    <a:pt x="526257" y="1046559"/>
                  </a:lnTo>
                  <a:lnTo>
                    <a:pt x="526257" y="907256"/>
                  </a:lnTo>
                  <a:lnTo>
                    <a:pt x="0" y="907256"/>
                  </a:lnTo>
                  <a:lnTo>
                    <a:pt x="0" y="750093"/>
                  </a:lnTo>
                  <a:lnTo>
                    <a:pt x="90488" y="750093"/>
                  </a:lnTo>
                  <a:lnTo>
                    <a:pt x="90488" y="361950"/>
                  </a:lnTo>
                  <a:lnTo>
                    <a:pt x="526257" y="361950"/>
                  </a:lnTo>
                  <a:lnTo>
                    <a:pt x="526257" y="216693"/>
                  </a:lnTo>
                  <a:lnTo>
                    <a:pt x="245269" y="216693"/>
                  </a:lnTo>
                  <a:lnTo>
                    <a:pt x="204788" y="326231"/>
                  </a:lnTo>
                  <a:lnTo>
                    <a:pt x="14288" y="326231"/>
                  </a:lnTo>
                  <a:close/>
                  <a:moveTo>
                    <a:pt x="4893469" y="0"/>
                  </a:moveTo>
                  <a:lnTo>
                    <a:pt x="5174457" y="147637"/>
                  </a:lnTo>
                  <a:lnTo>
                    <a:pt x="5174457" y="347662"/>
                  </a:lnTo>
                  <a:lnTo>
                    <a:pt x="4893469" y="200025"/>
                  </a:lnTo>
                  <a:close/>
                </a:path>
              </a:pathLst>
            </a:custGeom>
            <a:solidFill>
              <a:schemeClr val="bg1"/>
            </a:solidFill>
            <a:ln>
              <a:noFill/>
            </a:ln>
            <a:effectLst>
              <a:outerShdw blurRad="292100" dist="50800" dir="5400000" sx="109000" sy="109000" algn="ctr" rotWithShape="0">
                <a:schemeClr val="bg1">
                  <a:alpha val="13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a:solidFill>
                  <a:schemeClr val="bg1"/>
                </a:solidFill>
                <a:effectLst>
                  <a:outerShdw blurRad="292100" dist="50800" dir="5400000" sx="109000" sy="109000" algn="ctr" rotWithShape="0">
                    <a:schemeClr val="bg1">
                      <a:alpha val="13000"/>
                    </a:schemeClr>
                  </a:outerShdw>
                </a:effectLst>
                <a:latin typeface="小扣锐线粗黑" panose="02010604000000000000" pitchFamily="2" charset="-122"/>
                <a:ea typeface="小扣锐线粗黑" panose="02010604000000000000" pitchFamily="2" charset="-122"/>
              </a:endParaRPr>
            </a:p>
          </p:txBody>
        </p:sp>
        <p:sp>
          <p:nvSpPr>
            <p:cNvPr id="23" name="任意多边形: 形状 22">
              <a:extLst>
                <a:ext uri="{FF2B5EF4-FFF2-40B4-BE49-F238E27FC236}">
                  <a16:creationId xmlns="" xmlns:a16="http://schemas.microsoft.com/office/drawing/2014/main" id="{B8D90B31-269C-4CA0-ACF9-A2B63C4B060A}"/>
                </a:ext>
              </a:extLst>
            </p:cNvPr>
            <p:cNvSpPr/>
            <p:nvPr/>
          </p:nvSpPr>
          <p:spPr>
            <a:xfrm>
              <a:off x="2446697" y="2481943"/>
              <a:ext cx="9265878" cy="1708677"/>
            </a:xfrm>
            <a:custGeom>
              <a:avLst/>
              <a:gdLst>
                <a:gd name="connsiteX0" fmla="*/ 10076783 w 11347223"/>
                <a:gd name="connsiteY0" fmla="*/ 408150 h 2092488"/>
                <a:gd name="connsiteX1" fmla="*/ 10076783 w 11347223"/>
                <a:gd name="connsiteY1" fmla="*/ 1690087 h 2092488"/>
                <a:gd name="connsiteX2" fmla="*/ 10898832 w 11347223"/>
                <a:gd name="connsiteY2" fmla="*/ 1690087 h 2092488"/>
                <a:gd name="connsiteX3" fmla="*/ 10898832 w 11347223"/>
                <a:gd name="connsiteY3" fmla="*/ 408150 h 2092488"/>
                <a:gd name="connsiteX4" fmla="*/ 9628392 w 11347223"/>
                <a:gd name="connsiteY4" fmla="*/ 0 h 2092488"/>
                <a:gd name="connsiteX5" fmla="*/ 11347223 w 11347223"/>
                <a:gd name="connsiteY5" fmla="*/ 0 h 2092488"/>
                <a:gd name="connsiteX6" fmla="*/ 11347223 w 11347223"/>
                <a:gd name="connsiteY6" fmla="*/ 2092488 h 2092488"/>
                <a:gd name="connsiteX7" fmla="*/ 9628392 w 11347223"/>
                <a:gd name="connsiteY7" fmla="*/ 2092488 h 2092488"/>
                <a:gd name="connsiteX8" fmla="*/ 7391441 w 11347223"/>
                <a:gd name="connsiteY8" fmla="*/ 0 h 2092488"/>
                <a:gd name="connsiteX9" fmla="*/ 9116019 w 11347223"/>
                <a:gd name="connsiteY9" fmla="*/ 0 h 2092488"/>
                <a:gd name="connsiteX10" fmla="*/ 9116019 w 11347223"/>
                <a:gd name="connsiteY10" fmla="*/ 1241696 h 2092488"/>
                <a:gd name="connsiteX11" fmla="*/ 7811087 w 11347223"/>
                <a:gd name="connsiteY11" fmla="*/ 1241696 h 2092488"/>
                <a:gd name="connsiteX12" fmla="*/ 7811087 w 11347223"/>
                <a:gd name="connsiteY12" fmla="*/ 1695836 h 2092488"/>
                <a:gd name="connsiteX13" fmla="*/ 9116019 w 11347223"/>
                <a:gd name="connsiteY13" fmla="*/ 1695836 h 2092488"/>
                <a:gd name="connsiteX14" fmla="*/ 9116019 w 11347223"/>
                <a:gd name="connsiteY14" fmla="*/ 2092488 h 2092488"/>
                <a:gd name="connsiteX15" fmla="*/ 7483419 w 11347223"/>
                <a:gd name="connsiteY15" fmla="*/ 2092488 h 2092488"/>
                <a:gd name="connsiteX16" fmla="*/ 7368447 w 11347223"/>
                <a:gd name="connsiteY16" fmla="*/ 2092488 h 2092488"/>
                <a:gd name="connsiteX17" fmla="*/ 7368447 w 11347223"/>
                <a:gd name="connsiteY17" fmla="*/ 839295 h 2092488"/>
                <a:gd name="connsiteX18" fmla="*/ 8673377 w 11347223"/>
                <a:gd name="connsiteY18" fmla="*/ 839295 h 2092488"/>
                <a:gd name="connsiteX19" fmla="*/ 8673377 w 11347223"/>
                <a:gd name="connsiteY19" fmla="*/ 402401 h 2092488"/>
                <a:gd name="connsiteX20" fmla="*/ 7391441 w 11347223"/>
                <a:gd name="connsiteY20" fmla="*/ 402401 h 2092488"/>
                <a:gd name="connsiteX21" fmla="*/ 5117498 w 11347223"/>
                <a:gd name="connsiteY21" fmla="*/ 0 h 2092488"/>
                <a:gd name="connsiteX22" fmla="*/ 6836327 w 11347223"/>
                <a:gd name="connsiteY22" fmla="*/ 0 h 2092488"/>
                <a:gd name="connsiteX23" fmla="*/ 6836327 w 11347223"/>
                <a:gd name="connsiteY23" fmla="*/ 969813 h 2092488"/>
                <a:gd name="connsiteX24" fmla="*/ 6387936 w 11347223"/>
                <a:gd name="connsiteY24" fmla="*/ 969813 h 2092488"/>
                <a:gd name="connsiteX25" fmla="*/ 6387936 w 11347223"/>
                <a:gd name="connsiteY25" fmla="*/ 408150 h 2092488"/>
                <a:gd name="connsiteX26" fmla="*/ 5565887 w 11347223"/>
                <a:gd name="connsiteY26" fmla="*/ 408150 h 2092488"/>
                <a:gd name="connsiteX27" fmla="*/ 5565887 w 11347223"/>
                <a:gd name="connsiteY27" fmla="*/ 969813 h 2092488"/>
                <a:gd name="connsiteX28" fmla="*/ 5117498 w 11347223"/>
                <a:gd name="connsiteY28" fmla="*/ 969813 h 2092488"/>
                <a:gd name="connsiteX29" fmla="*/ 2880545 w 11347223"/>
                <a:gd name="connsiteY29" fmla="*/ 0 h 2092488"/>
                <a:gd name="connsiteX30" fmla="*/ 4605123 w 11347223"/>
                <a:gd name="connsiteY30" fmla="*/ 0 h 2092488"/>
                <a:gd name="connsiteX31" fmla="*/ 4605123 w 11347223"/>
                <a:gd name="connsiteY31" fmla="*/ 969813 h 2092488"/>
                <a:gd name="connsiteX32" fmla="*/ 2857551 w 11347223"/>
                <a:gd name="connsiteY32" fmla="*/ 969813 h 2092488"/>
                <a:gd name="connsiteX33" fmla="*/ 2857551 w 11347223"/>
                <a:gd name="connsiteY33" fmla="*/ 968081 h 2092488"/>
                <a:gd name="connsiteX34" fmla="*/ 0 w 11347223"/>
                <a:gd name="connsiteY34" fmla="*/ 968081 h 2092488"/>
                <a:gd name="connsiteX35" fmla="*/ 0 w 11347223"/>
                <a:gd name="connsiteY35" fmla="*/ 834881 h 2092488"/>
                <a:gd name="connsiteX36" fmla="*/ 3843391 w 11347223"/>
                <a:gd name="connsiteY36" fmla="*/ 834881 h 2092488"/>
                <a:gd name="connsiteX37" fmla="*/ 3843391 w 11347223"/>
                <a:gd name="connsiteY37" fmla="*/ 839295 h 2092488"/>
                <a:gd name="connsiteX38" fmla="*/ 4162481 w 11347223"/>
                <a:gd name="connsiteY38" fmla="*/ 839295 h 2092488"/>
                <a:gd name="connsiteX39" fmla="*/ 4162481 w 11347223"/>
                <a:gd name="connsiteY39" fmla="*/ 402401 h 2092488"/>
                <a:gd name="connsiteX40" fmla="*/ 2880545 w 11347223"/>
                <a:gd name="connsiteY40" fmla="*/ 402401 h 209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1347223" h="2092488">
                  <a:moveTo>
                    <a:pt x="10076783" y="408150"/>
                  </a:moveTo>
                  <a:lnTo>
                    <a:pt x="10076783" y="1690087"/>
                  </a:lnTo>
                  <a:lnTo>
                    <a:pt x="10898832" y="1690087"/>
                  </a:lnTo>
                  <a:lnTo>
                    <a:pt x="10898832" y="408150"/>
                  </a:lnTo>
                  <a:close/>
                  <a:moveTo>
                    <a:pt x="9628392" y="0"/>
                  </a:moveTo>
                  <a:lnTo>
                    <a:pt x="11347223" y="0"/>
                  </a:lnTo>
                  <a:lnTo>
                    <a:pt x="11347223" y="2092488"/>
                  </a:lnTo>
                  <a:lnTo>
                    <a:pt x="9628392" y="2092488"/>
                  </a:lnTo>
                  <a:close/>
                  <a:moveTo>
                    <a:pt x="7391441" y="0"/>
                  </a:moveTo>
                  <a:lnTo>
                    <a:pt x="9116019" y="0"/>
                  </a:lnTo>
                  <a:lnTo>
                    <a:pt x="9116019" y="1241696"/>
                  </a:lnTo>
                  <a:lnTo>
                    <a:pt x="7811087" y="1241696"/>
                  </a:lnTo>
                  <a:lnTo>
                    <a:pt x="7811087" y="1695836"/>
                  </a:lnTo>
                  <a:lnTo>
                    <a:pt x="9116019" y="1695836"/>
                  </a:lnTo>
                  <a:lnTo>
                    <a:pt x="9116019" y="2092488"/>
                  </a:lnTo>
                  <a:lnTo>
                    <a:pt x="7483419" y="2092488"/>
                  </a:lnTo>
                  <a:lnTo>
                    <a:pt x="7368447" y="2092488"/>
                  </a:lnTo>
                  <a:lnTo>
                    <a:pt x="7368447" y="839295"/>
                  </a:lnTo>
                  <a:lnTo>
                    <a:pt x="8673377" y="839295"/>
                  </a:lnTo>
                  <a:lnTo>
                    <a:pt x="8673377" y="402401"/>
                  </a:lnTo>
                  <a:lnTo>
                    <a:pt x="7391441" y="402401"/>
                  </a:lnTo>
                  <a:close/>
                  <a:moveTo>
                    <a:pt x="5117498" y="0"/>
                  </a:moveTo>
                  <a:lnTo>
                    <a:pt x="6836327" y="0"/>
                  </a:lnTo>
                  <a:lnTo>
                    <a:pt x="6836327" y="969813"/>
                  </a:lnTo>
                  <a:lnTo>
                    <a:pt x="6387936" y="969813"/>
                  </a:lnTo>
                  <a:lnTo>
                    <a:pt x="6387936" y="408150"/>
                  </a:lnTo>
                  <a:lnTo>
                    <a:pt x="5565887" y="408150"/>
                  </a:lnTo>
                  <a:lnTo>
                    <a:pt x="5565887" y="969813"/>
                  </a:lnTo>
                  <a:lnTo>
                    <a:pt x="5117498" y="969813"/>
                  </a:lnTo>
                  <a:close/>
                  <a:moveTo>
                    <a:pt x="2880545" y="0"/>
                  </a:moveTo>
                  <a:lnTo>
                    <a:pt x="4605123" y="0"/>
                  </a:lnTo>
                  <a:lnTo>
                    <a:pt x="4605123" y="969813"/>
                  </a:lnTo>
                  <a:lnTo>
                    <a:pt x="2857551" y="969813"/>
                  </a:lnTo>
                  <a:lnTo>
                    <a:pt x="2857551" y="968081"/>
                  </a:lnTo>
                  <a:lnTo>
                    <a:pt x="0" y="968081"/>
                  </a:lnTo>
                  <a:lnTo>
                    <a:pt x="0" y="834881"/>
                  </a:lnTo>
                  <a:lnTo>
                    <a:pt x="3843391" y="834881"/>
                  </a:lnTo>
                  <a:lnTo>
                    <a:pt x="3843391" y="839295"/>
                  </a:lnTo>
                  <a:lnTo>
                    <a:pt x="4162481" y="839295"/>
                  </a:lnTo>
                  <a:lnTo>
                    <a:pt x="4162481" y="402401"/>
                  </a:lnTo>
                  <a:lnTo>
                    <a:pt x="2880545" y="402401"/>
                  </a:lnTo>
                  <a:close/>
                </a:path>
              </a:pathLst>
            </a:custGeom>
            <a:gradFill>
              <a:gsLst>
                <a:gs pos="0">
                  <a:srgbClr val="04C8F8"/>
                </a:gs>
                <a:gs pos="74000">
                  <a:srgbClr val="28C365"/>
                </a:gs>
              </a:gsLst>
              <a:lin ang="90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zh-CN" sz="16600">
                  <a:gradFill>
                    <a:gsLst>
                      <a:gs pos="0">
                        <a:srgbClr val="04C8F8"/>
                      </a:gs>
                      <a:gs pos="100000">
                        <a:srgbClr val="0C183B"/>
                      </a:gs>
                    </a:gsLst>
                    <a:lin ang="5400000" scaled="1"/>
                  </a:gradFill>
                  <a:latin typeface="小扣锐线粗黑" panose="02010604000000000000" pitchFamily="2" charset="-122"/>
                  <a:ea typeface="小扣锐线粗黑" panose="02010604000000000000" pitchFamily="2" charset="-122"/>
                </a:rPr>
                <a:t>      </a:t>
              </a:r>
              <a:endParaRPr lang="zh-CN" altLang="en-US" sz="16600">
                <a:gradFill>
                  <a:gsLst>
                    <a:gs pos="0">
                      <a:srgbClr val="04C8F8"/>
                    </a:gs>
                    <a:gs pos="100000">
                      <a:srgbClr val="0C183B"/>
                    </a:gs>
                  </a:gsLst>
                  <a:lin ang="5400000" scaled="1"/>
                </a:gradFill>
                <a:latin typeface="小扣锐线粗黑" panose="02010604000000000000" pitchFamily="2" charset="-122"/>
                <a:ea typeface="小扣锐线粗黑" panose="02010604000000000000" pitchFamily="2" charset="-122"/>
              </a:endParaRPr>
            </a:p>
          </p:txBody>
        </p:sp>
        <p:sp>
          <p:nvSpPr>
            <p:cNvPr id="30" name="任意多边形: 形状 29">
              <a:extLst>
                <a:ext uri="{FF2B5EF4-FFF2-40B4-BE49-F238E27FC236}">
                  <a16:creationId xmlns="" xmlns:a16="http://schemas.microsoft.com/office/drawing/2014/main" id="{5433F099-F892-4BB0-BFC9-8B617497177F}"/>
                </a:ext>
              </a:extLst>
            </p:cNvPr>
            <p:cNvSpPr/>
            <p:nvPr/>
          </p:nvSpPr>
          <p:spPr>
            <a:xfrm>
              <a:off x="2443942" y="2927720"/>
              <a:ext cx="3246006" cy="182900"/>
            </a:xfrm>
            <a:custGeom>
              <a:avLst/>
              <a:gdLst/>
              <a:ahLst/>
              <a:cxnLst/>
              <a:rect l="l" t="t" r="r" b="b"/>
              <a:pathLst>
                <a:path w="3975139" h="223984">
                  <a:moveTo>
                    <a:pt x="738264" y="98336"/>
                  </a:moveTo>
                  <a:lnTo>
                    <a:pt x="824412" y="98336"/>
                  </a:lnTo>
                  <a:lnTo>
                    <a:pt x="824412" y="125924"/>
                  </a:lnTo>
                  <a:lnTo>
                    <a:pt x="738264" y="125924"/>
                  </a:lnTo>
                  <a:close/>
                  <a:moveTo>
                    <a:pt x="2393977" y="79552"/>
                  </a:moveTo>
                  <a:lnTo>
                    <a:pt x="2369122" y="141979"/>
                  </a:lnTo>
                  <a:lnTo>
                    <a:pt x="2418832" y="141979"/>
                  </a:lnTo>
                  <a:close/>
                  <a:moveTo>
                    <a:pt x="441352" y="79552"/>
                  </a:moveTo>
                  <a:lnTo>
                    <a:pt x="416497" y="141979"/>
                  </a:lnTo>
                  <a:lnTo>
                    <a:pt x="466207" y="141979"/>
                  </a:lnTo>
                  <a:close/>
                  <a:moveTo>
                    <a:pt x="3529672" y="41675"/>
                  </a:moveTo>
                  <a:cubicBezTo>
                    <a:pt x="3520209" y="41710"/>
                    <a:pt x="3511229" y="43505"/>
                    <a:pt x="3502733" y="47063"/>
                  </a:cubicBezTo>
                  <a:cubicBezTo>
                    <a:pt x="3494237" y="50620"/>
                    <a:pt x="3486639" y="55732"/>
                    <a:pt x="3479939" y="62397"/>
                  </a:cubicBezTo>
                  <a:cubicBezTo>
                    <a:pt x="3473273" y="69097"/>
                    <a:pt x="3468162" y="76695"/>
                    <a:pt x="3464605" y="85191"/>
                  </a:cubicBezTo>
                  <a:cubicBezTo>
                    <a:pt x="3461048" y="93687"/>
                    <a:pt x="3459252" y="102667"/>
                    <a:pt x="3459217" y="112130"/>
                  </a:cubicBezTo>
                  <a:cubicBezTo>
                    <a:pt x="3459252" y="121593"/>
                    <a:pt x="3461048" y="130572"/>
                    <a:pt x="3464605" y="139068"/>
                  </a:cubicBezTo>
                  <a:cubicBezTo>
                    <a:pt x="3468162" y="147564"/>
                    <a:pt x="3473273" y="155162"/>
                    <a:pt x="3479939" y="161862"/>
                  </a:cubicBezTo>
                  <a:cubicBezTo>
                    <a:pt x="3486639" y="168528"/>
                    <a:pt x="3494237" y="173639"/>
                    <a:pt x="3502733" y="177197"/>
                  </a:cubicBezTo>
                  <a:cubicBezTo>
                    <a:pt x="3511229" y="180754"/>
                    <a:pt x="3520209" y="182550"/>
                    <a:pt x="3529672" y="182584"/>
                  </a:cubicBezTo>
                  <a:cubicBezTo>
                    <a:pt x="3539135" y="182550"/>
                    <a:pt x="3548114" y="180754"/>
                    <a:pt x="3556610" y="177197"/>
                  </a:cubicBezTo>
                  <a:cubicBezTo>
                    <a:pt x="3565106" y="173639"/>
                    <a:pt x="3572704" y="168528"/>
                    <a:pt x="3579405" y="161862"/>
                  </a:cubicBezTo>
                  <a:cubicBezTo>
                    <a:pt x="3586070" y="155162"/>
                    <a:pt x="3591181" y="147564"/>
                    <a:pt x="3594739" y="139068"/>
                  </a:cubicBezTo>
                  <a:cubicBezTo>
                    <a:pt x="3598296" y="130572"/>
                    <a:pt x="3600092" y="121593"/>
                    <a:pt x="3600127" y="112130"/>
                  </a:cubicBezTo>
                  <a:cubicBezTo>
                    <a:pt x="3600092" y="102667"/>
                    <a:pt x="3598296" y="93687"/>
                    <a:pt x="3594739" y="85191"/>
                  </a:cubicBezTo>
                  <a:cubicBezTo>
                    <a:pt x="3591181" y="76695"/>
                    <a:pt x="3586070" y="69097"/>
                    <a:pt x="3579405" y="62397"/>
                  </a:cubicBezTo>
                  <a:cubicBezTo>
                    <a:pt x="3572704" y="55732"/>
                    <a:pt x="3565106" y="50620"/>
                    <a:pt x="3556610" y="47063"/>
                  </a:cubicBezTo>
                  <a:cubicBezTo>
                    <a:pt x="3548114" y="43505"/>
                    <a:pt x="3539135" y="41710"/>
                    <a:pt x="3529672" y="41675"/>
                  </a:cubicBezTo>
                  <a:close/>
                  <a:moveTo>
                    <a:pt x="1265572" y="41675"/>
                  </a:moveTo>
                  <a:lnTo>
                    <a:pt x="1265572" y="182584"/>
                  </a:lnTo>
                  <a:lnTo>
                    <a:pt x="1282152" y="182584"/>
                  </a:lnTo>
                  <a:cubicBezTo>
                    <a:pt x="1294034" y="182573"/>
                    <a:pt x="1304466" y="180869"/>
                    <a:pt x="1313447" y="177473"/>
                  </a:cubicBezTo>
                  <a:cubicBezTo>
                    <a:pt x="1322428" y="174077"/>
                    <a:pt x="1329957" y="169057"/>
                    <a:pt x="1336037" y="162415"/>
                  </a:cubicBezTo>
                  <a:cubicBezTo>
                    <a:pt x="1341443" y="156417"/>
                    <a:pt x="1345553" y="149141"/>
                    <a:pt x="1348368" y="140588"/>
                  </a:cubicBezTo>
                  <a:cubicBezTo>
                    <a:pt x="1351184" y="132034"/>
                    <a:pt x="1352600" y="122548"/>
                    <a:pt x="1352617" y="112130"/>
                  </a:cubicBezTo>
                  <a:cubicBezTo>
                    <a:pt x="1352600" y="101590"/>
                    <a:pt x="1351184" y="92070"/>
                    <a:pt x="1348368" y="83568"/>
                  </a:cubicBezTo>
                  <a:cubicBezTo>
                    <a:pt x="1345553" y="75066"/>
                    <a:pt x="1341443" y="67825"/>
                    <a:pt x="1336037" y="61844"/>
                  </a:cubicBezTo>
                  <a:cubicBezTo>
                    <a:pt x="1323878" y="48352"/>
                    <a:pt x="1305917" y="41629"/>
                    <a:pt x="1282152" y="41675"/>
                  </a:cubicBezTo>
                  <a:close/>
                  <a:moveTo>
                    <a:pt x="3703971" y="38637"/>
                  </a:moveTo>
                  <a:lnTo>
                    <a:pt x="3703971" y="116567"/>
                  </a:lnTo>
                  <a:lnTo>
                    <a:pt x="3732714" y="116567"/>
                  </a:lnTo>
                  <a:cubicBezTo>
                    <a:pt x="3739352" y="116555"/>
                    <a:pt x="3745145" y="115611"/>
                    <a:pt x="3750090" y="113734"/>
                  </a:cubicBezTo>
                  <a:cubicBezTo>
                    <a:pt x="3755036" y="111857"/>
                    <a:pt x="3759101" y="109117"/>
                    <a:pt x="3762285" y="105513"/>
                  </a:cubicBezTo>
                  <a:cubicBezTo>
                    <a:pt x="3766051" y="101224"/>
                    <a:pt x="3768538" y="96537"/>
                    <a:pt x="3769747" y="91453"/>
                  </a:cubicBezTo>
                  <a:cubicBezTo>
                    <a:pt x="3770956" y="86370"/>
                    <a:pt x="3771509" y="81753"/>
                    <a:pt x="3771405" y="77602"/>
                  </a:cubicBezTo>
                  <a:cubicBezTo>
                    <a:pt x="3771509" y="73318"/>
                    <a:pt x="3770956" y="68620"/>
                    <a:pt x="3769747" y="63508"/>
                  </a:cubicBezTo>
                  <a:cubicBezTo>
                    <a:pt x="3768538" y="58395"/>
                    <a:pt x="3766051" y="53698"/>
                    <a:pt x="3762285" y="49414"/>
                  </a:cubicBezTo>
                  <a:cubicBezTo>
                    <a:pt x="3759101" y="45822"/>
                    <a:pt x="3755036" y="43127"/>
                    <a:pt x="3750090" y="41331"/>
                  </a:cubicBezTo>
                  <a:cubicBezTo>
                    <a:pt x="3745145" y="39535"/>
                    <a:pt x="3739352" y="38637"/>
                    <a:pt x="3732714" y="38637"/>
                  </a:cubicBezTo>
                  <a:close/>
                  <a:moveTo>
                    <a:pt x="2980071" y="38637"/>
                  </a:moveTo>
                  <a:lnTo>
                    <a:pt x="2980071" y="116567"/>
                  </a:lnTo>
                  <a:lnTo>
                    <a:pt x="3008814" y="116567"/>
                  </a:lnTo>
                  <a:cubicBezTo>
                    <a:pt x="3015452" y="116555"/>
                    <a:pt x="3021245" y="115611"/>
                    <a:pt x="3026190" y="113734"/>
                  </a:cubicBezTo>
                  <a:cubicBezTo>
                    <a:pt x="3031136" y="111857"/>
                    <a:pt x="3035201" y="109117"/>
                    <a:pt x="3038385" y="105513"/>
                  </a:cubicBezTo>
                  <a:cubicBezTo>
                    <a:pt x="3042151" y="101224"/>
                    <a:pt x="3044638" y="96537"/>
                    <a:pt x="3045847" y="91453"/>
                  </a:cubicBezTo>
                  <a:cubicBezTo>
                    <a:pt x="3047056" y="86370"/>
                    <a:pt x="3047609" y="81753"/>
                    <a:pt x="3047505" y="77602"/>
                  </a:cubicBezTo>
                  <a:cubicBezTo>
                    <a:pt x="3047609" y="73318"/>
                    <a:pt x="3047056" y="68620"/>
                    <a:pt x="3045847" y="63508"/>
                  </a:cubicBezTo>
                  <a:cubicBezTo>
                    <a:pt x="3044638" y="58395"/>
                    <a:pt x="3042151" y="53698"/>
                    <a:pt x="3038385" y="49414"/>
                  </a:cubicBezTo>
                  <a:cubicBezTo>
                    <a:pt x="3035201" y="45822"/>
                    <a:pt x="3031136" y="43127"/>
                    <a:pt x="3026190" y="41331"/>
                  </a:cubicBezTo>
                  <a:cubicBezTo>
                    <a:pt x="3021245" y="39535"/>
                    <a:pt x="3015452" y="38637"/>
                    <a:pt x="3008814" y="38637"/>
                  </a:cubicBezTo>
                  <a:close/>
                  <a:moveTo>
                    <a:pt x="2541921" y="38637"/>
                  </a:moveTo>
                  <a:lnTo>
                    <a:pt x="2541921" y="116567"/>
                  </a:lnTo>
                  <a:lnTo>
                    <a:pt x="2570664" y="116567"/>
                  </a:lnTo>
                  <a:cubicBezTo>
                    <a:pt x="2577302" y="116555"/>
                    <a:pt x="2583095" y="115611"/>
                    <a:pt x="2588040" y="113734"/>
                  </a:cubicBezTo>
                  <a:cubicBezTo>
                    <a:pt x="2592986" y="111857"/>
                    <a:pt x="2597051" y="109117"/>
                    <a:pt x="2600235" y="105513"/>
                  </a:cubicBezTo>
                  <a:cubicBezTo>
                    <a:pt x="2604001" y="101224"/>
                    <a:pt x="2606488" y="96537"/>
                    <a:pt x="2607697" y="91453"/>
                  </a:cubicBezTo>
                  <a:cubicBezTo>
                    <a:pt x="2608906" y="86370"/>
                    <a:pt x="2609459" y="81753"/>
                    <a:pt x="2609355" y="77602"/>
                  </a:cubicBezTo>
                  <a:cubicBezTo>
                    <a:pt x="2609459" y="73318"/>
                    <a:pt x="2608906" y="68620"/>
                    <a:pt x="2607697" y="63508"/>
                  </a:cubicBezTo>
                  <a:cubicBezTo>
                    <a:pt x="2606488" y="58395"/>
                    <a:pt x="2604001" y="53698"/>
                    <a:pt x="2600235" y="49414"/>
                  </a:cubicBezTo>
                  <a:cubicBezTo>
                    <a:pt x="2597051" y="45822"/>
                    <a:pt x="2592986" y="43127"/>
                    <a:pt x="2588040" y="41331"/>
                  </a:cubicBezTo>
                  <a:cubicBezTo>
                    <a:pt x="2583095" y="39535"/>
                    <a:pt x="2577302" y="38637"/>
                    <a:pt x="2570664" y="38637"/>
                  </a:cubicBezTo>
                  <a:close/>
                  <a:moveTo>
                    <a:pt x="589297" y="38637"/>
                  </a:moveTo>
                  <a:lnTo>
                    <a:pt x="589297" y="116567"/>
                  </a:lnTo>
                  <a:lnTo>
                    <a:pt x="618039" y="116567"/>
                  </a:lnTo>
                  <a:cubicBezTo>
                    <a:pt x="624677" y="116555"/>
                    <a:pt x="630470" y="115611"/>
                    <a:pt x="635415" y="113734"/>
                  </a:cubicBezTo>
                  <a:cubicBezTo>
                    <a:pt x="640362" y="111857"/>
                    <a:pt x="644426" y="109117"/>
                    <a:pt x="647610" y="105513"/>
                  </a:cubicBezTo>
                  <a:cubicBezTo>
                    <a:pt x="651376" y="101224"/>
                    <a:pt x="653863" y="96537"/>
                    <a:pt x="655072" y="91453"/>
                  </a:cubicBezTo>
                  <a:cubicBezTo>
                    <a:pt x="656281" y="86370"/>
                    <a:pt x="656834" y="81753"/>
                    <a:pt x="656730" y="77602"/>
                  </a:cubicBezTo>
                  <a:cubicBezTo>
                    <a:pt x="656834" y="73318"/>
                    <a:pt x="656281" y="68620"/>
                    <a:pt x="655072" y="63508"/>
                  </a:cubicBezTo>
                  <a:cubicBezTo>
                    <a:pt x="653863" y="58395"/>
                    <a:pt x="651376" y="53698"/>
                    <a:pt x="647610" y="49414"/>
                  </a:cubicBezTo>
                  <a:cubicBezTo>
                    <a:pt x="644426" y="45822"/>
                    <a:pt x="640362" y="43127"/>
                    <a:pt x="635415" y="41331"/>
                  </a:cubicBezTo>
                  <a:cubicBezTo>
                    <a:pt x="630470" y="39535"/>
                    <a:pt x="624677" y="38637"/>
                    <a:pt x="618039" y="38637"/>
                  </a:cubicBezTo>
                  <a:close/>
                  <a:moveTo>
                    <a:pt x="3313446" y="38360"/>
                  </a:moveTo>
                  <a:lnTo>
                    <a:pt x="3313446" y="116290"/>
                  </a:lnTo>
                  <a:lnTo>
                    <a:pt x="3342189" y="116290"/>
                  </a:lnTo>
                  <a:cubicBezTo>
                    <a:pt x="3355454" y="116290"/>
                    <a:pt x="3365403" y="112698"/>
                    <a:pt x="3372036" y="105513"/>
                  </a:cubicBezTo>
                  <a:cubicBezTo>
                    <a:pt x="3375680" y="101229"/>
                    <a:pt x="3378133" y="96531"/>
                    <a:pt x="3379394" y="91419"/>
                  </a:cubicBezTo>
                  <a:cubicBezTo>
                    <a:pt x="3380655" y="86307"/>
                    <a:pt x="3381243" y="81609"/>
                    <a:pt x="3381156" y="77325"/>
                  </a:cubicBezTo>
                  <a:cubicBezTo>
                    <a:pt x="3381243" y="73174"/>
                    <a:pt x="3380655" y="68557"/>
                    <a:pt x="3379394" y="63473"/>
                  </a:cubicBezTo>
                  <a:cubicBezTo>
                    <a:pt x="3378133" y="58390"/>
                    <a:pt x="3375680" y="53703"/>
                    <a:pt x="3372036" y="49414"/>
                  </a:cubicBezTo>
                  <a:cubicBezTo>
                    <a:pt x="3368719" y="45810"/>
                    <a:pt x="3364574" y="43070"/>
                    <a:pt x="3359599" y="41193"/>
                  </a:cubicBezTo>
                  <a:cubicBezTo>
                    <a:pt x="3354625" y="39316"/>
                    <a:pt x="3348821" y="38372"/>
                    <a:pt x="3342189" y="38360"/>
                  </a:cubicBezTo>
                  <a:close/>
                  <a:moveTo>
                    <a:pt x="3830155" y="9667"/>
                  </a:moveTo>
                  <a:lnTo>
                    <a:pt x="3975139" y="9667"/>
                  </a:lnTo>
                  <a:lnTo>
                    <a:pt x="3975139" y="38360"/>
                  </a:lnTo>
                  <a:lnTo>
                    <a:pt x="3918789" y="38360"/>
                  </a:lnTo>
                  <a:lnTo>
                    <a:pt x="3918789" y="214592"/>
                  </a:lnTo>
                  <a:lnTo>
                    <a:pt x="3886505" y="214592"/>
                  </a:lnTo>
                  <a:lnTo>
                    <a:pt x="3886505" y="38360"/>
                  </a:lnTo>
                  <a:lnTo>
                    <a:pt x="3830155" y="38360"/>
                  </a:lnTo>
                  <a:close/>
                  <a:moveTo>
                    <a:pt x="3671964" y="9667"/>
                  </a:moveTo>
                  <a:lnTo>
                    <a:pt x="3699005" y="9667"/>
                  </a:lnTo>
                  <a:lnTo>
                    <a:pt x="3732714" y="9667"/>
                  </a:lnTo>
                  <a:cubicBezTo>
                    <a:pt x="3746175" y="9932"/>
                    <a:pt x="3757044" y="12162"/>
                    <a:pt x="3765320" y="16358"/>
                  </a:cubicBezTo>
                  <a:cubicBezTo>
                    <a:pt x="3773595" y="20554"/>
                    <a:pt x="3779762" y="25129"/>
                    <a:pt x="3783820" y="30084"/>
                  </a:cubicBezTo>
                  <a:cubicBezTo>
                    <a:pt x="3789218" y="36065"/>
                    <a:pt x="3793322" y="43084"/>
                    <a:pt x="3796132" y="51143"/>
                  </a:cubicBezTo>
                  <a:cubicBezTo>
                    <a:pt x="3798943" y="59202"/>
                    <a:pt x="3800357" y="68021"/>
                    <a:pt x="3800374" y="77602"/>
                  </a:cubicBezTo>
                  <a:cubicBezTo>
                    <a:pt x="3800357" y="87049"/>
                    <a:pt x="3798943" y="95788"/>
                    <a:pt x="3796132" y="103818"/>
                  </a:cubicBezTo>
                  <a:cubicBezTo>
                    <a:pt x="3793322" y="111848"/>
                    <a:pt x="3789218" y="118857"/>
                    <a:pt x="3783820" y="124843"/>
                  </a:cubicBezTo>
                  <a:cubicBezTo>
                    <a:pt x="3781349" y="127671"/>
                    <a:pt x="3778152" y="130499"/>
                    <a:pt x="3774231" y="133327"/>
                  </a:cubicBezTo>
                  <a:cubicBezTo>
                    <a:pt x="3770309" y="136155"/>
                    <a:pt x="3765590" y="138569"/>
                    <a:pt x="3760074" y="140569"/>
                  </a:cubicBezTo>
                  <a:lnTo>
                    <a:pt x="3815290" y="214592"/>
                  </a:lnTo>
                  <a:lnTo>
                    <a:pt x="3779130" y="214592"/>
                  </a:lnTo>
                  <a:lnTo>
                    <a:pt x="3727463" y="145259"/>
                  </a:lnTo>
                  <a:lnTo>
                    <a:pt x="3703971" y="145259"/>
                  </a:lnTo>
                  <a:lnTo>
                    <a:pt x="3703971" y="214592"/>
                  </a:lnTo>
                  <a:lnTo>
                    <a:pt x="3671964" y="214592"/>
                  </a:lnTo>
                  <a:close/>
                  <a:moveTo>
                    <a:pt x="3529672" y="9667"/>
                  </a:moveTo>
                  <a:cubicBezTo>
                    <a:pt x="3536590" y="9673"/>
                    <a:pt x="3543406" y="10352"/>
                    <a:pt x="3550117" y="11702"/>
                  </a:cubicBezTo>
                  <a:cubicBezTo>
                    <a:pt x="3556829" y="13053"/>
                    <a:pt x="3563368" y="15042"/>
                    <a:pt x="3569734" y="17669"/>
                  </a:cubicBezTo>
                  <a:cubicBezTo>
                    <a:pt x="3581845" y="22866"/>
                    <a:pt x="3592712" y="30132"/>
                    <a:pt x="3602334" y="39468"/>
                  </a:cubicBezTo>
                  <a:cubicBezTo>
                    <a:pt x="3611670" y="49089"/>
                    <a:pt x="3618935" y="59956"/>
                    <a:pt x="3624132" y="72067"/>
                  </a:cubicBezTo>
                  <a:cubicBezTo>
                    <a:pt x="3626759" y="78434"/>
                    <a:pt x="3628748" y="84972"/>
                    <a:pt x="3630099" y="91684"/>
                  </a:cubicBezTo>
                  <a:cubicBezTo>
                    <a:pt x="3631450" y="98396"/>
                    <a:pt x="3632128" y="105211"/>
                    <a:pt x="3632134" y="112130"/>
                  </a:cubicBezTo>
                  <a:cubicBezTo>
                    <a:pt x="3632128" y="119054"/>
                    <a:pt x="3631450" y="125858"/>
                    <a:pt x="3630099" y="132541"/>
                  </a:cubicBezTo>
                  <a:cubicBezTo>
                    <a:pt x="3628748" y="139224"/>
                    <a:pt x="3626759" y="145682"/>
                    <a:pt x="3624132" y="151916"/>
                  </a:cubicBezTo>
                  <a:cubicBezTo>
                    <a:pt x="3618935" y="164303"/>
                    <a:pt x="3611670" y="175170"/>
                    <a:pt x="3602334" y="184516"/>
                  </a:cubicBezTo>
                  <a:cubicBezTo>
                    <a:pt x="3592712" y="193943"/>
                    <a:pt x="3581845" y="201301"/>
                    <a:pt x="3569734" y="206590"/>
                  </a:cubicBezTo>
                  <a:cubicBezTo>
                    <a:pt x="3563368" y="209217"/>
                    <a:pt x="3556829" y="211206"/>
                    <a:pt x="3550117" y="212557"/>
                  </a:cubicBezTo>
                  <a:cubicBezTo>
                    <a:pt x="3543406" y="213908"/>
                    <a:pt x="3536590" y="214586"/>
                    <a:pt x="3529672" y="214592"/>
                  </a:cubicBezTo>
                  <a:cubicBezTo>
                    <a:pt x="3522747" y="214586"/>
                    <a:pt x="3515943" y="213908"/>
                    <a:pt x="3509261" y="212557"/>
                  </a:cubicBezTo>
                  <a:cubicBezTo>
                    <a:pt x="3502578" y="211206"/>
                    <a:pt x="3496119" y="209217"/>
                    <a:pt x="3489886" y="206590"/>
                  </a:cubicBezTo>
                  <a:cubicBezTo>
                    <a:pt x="3477498" y="201301"/>
                    <a:pt x="3466631" y="193943"/>
                    <a:pt x="3457286" y="184516"/>
                  </a:cubicBezTo>
                  <a:cubicBezTo>
                    <a:pt x="3447858" y="175170"/>
                    <a:pt x="3440500" y="164303"/>
                    <a:pt x="3435211" y="151916"/>
                  </a:cubicBezTo>
                  <a:cubicBezTo>
                    <a:pt x="3432585" y="145682"/>
                    <a:pt x="3430595" y="139224"/>
                    <a:pt x="3429245" y="132541"/>
                  </a:cubicBezTo>
                  <a:cubicBezTo>
                    <a:pt x="3427894" y="125858"/>
                    <a:pt x="3427215" y="119054"/>
                    <a:pt x="3427210" y="112130"/>
                  </a:cubicBezTo>
                  <a:cubicBezTo>
                    <a:pt x="3427215" y="105211"/>
                    <a:pt x="3427894" y="98396"/>
                    <a:pt x="3429245" y="91684"/>
                  </a:cubicBezTo>
                  <a:cubicBezTo>
                    <a:pt x="3430595" y="84972"/>
                    <a:pt x="3432585" y="78434"/>
                    <a:pt x="3435211" y="72067"/>
                  </a:cubicBezTo>
                  <a:cubicBezTo>
                    <a:pt x="3440500" y="59956"/>
                    <a:pt x="3447858" y="49089"/>
                    <a:pt x="3457286" y="39468"/>
                  </a:cubicBezTo>
                  <a:cubicBezTo>
                    <a:pt x="3466631" y="30132"/>
                    <a:pt x="3477498" y="22866"/>
                    <a:pt x="3489886" y="17669"/>
                  </a:cubicBezTo>
                  <a:cubicBezTo>
                    <a:pt x="3496119" y="15042"/>
                    <a:pt x="3502578" y="13053"/>
                    <a:pt x="3509261" y="11702"/>
                  </a:cubicBezTo>
                  <a:cubicBezTo>
                    <a:pt x="3515943" y="10352"/>
                    <a:pt x="3522747" y="9673"/>
                    <a:pt x="3529672" y="9667"/>
                  </a:cubicBezTo>
                  <a:close/>
                  <a:moveTo>
                    <a:pt x="3281439" y="9667"/>
                  </a:moveTo>
                  <a:lnTo>
                    <a:pt x="3308480" y="9667"/>
                  </a:lnTo>
                  <a:lnTo>
                    <a:pt x="3342189" y="9667"/>
                  </a:lnTo>
                  <a:cubicBezTo>
                    <a:pt x="3355650" y="9938"/>
                    <a:pt x="3366519" y="12156"/>
                    <a:pt x="3374795" y="16323"/>
                  </a:cubicBezTo>
                  <a:cubicBezTo>
                    <a:pt x="3383071" y="20491"/>
                    <a:pt x="3389238" y="24985"/>
                    <a:pt x="3393295" y="29808"/>
                  </a:cubicBezTo>
                  <a:cubicBezTo>
                    <a:pt x="3398813" y="35909"/>
                    <a:pt x="3402952" y="42964"/>
                    <a:pt x="3405711" y="50970"/>
                  </a:cubicBezTo>
                  <a:cubicBezTo>
                    <a:pt x="3408469" y="58977"/>
                    <a:pt x="3409849" y="67762"/>
                    <a:pt x="3409849" y="77325"/>
                  </a:cubicBezTo>
                  <a:cubicBezTo>
                    <a:pt x="3409849" y="86906"/>
                    <a:pt x="3408469" y="95725"/>
                    <a:pt x="3405711" y="103784"/>
                  </a:cubicBezTo>
                  <a:cubicBezTo>
                    <a:pt x="3402952" y="111843"/>
                    <a:pt x="3398813" y="118862"/>
                    <a:pt x="3393295" y="124843"/>
                  </a:cubicBezTo>
                  <a:cubicBezTo>
                    <a:pt x="3389238" y="129798"/>
                    <a:pt x="3383071" y="134373"/>
                    <a:pt x="3374795" y="138569"/>
                  </a:cubicBezTo>
                  <a:cubicBezTo>
                    <a:pt x="3366519" y="142765"/>
                    <a:pt x="3355650" y="144995"/>
                    <a:pt x="3342189" y="145259"/>
                  </a:cubicBezTo>
                  <a:lnTo>
                    <a:pt x="3313446" y="145259"/>
                  </a:lnTo>
                  <a:lnTo>
                    <a:pt x="3313446" y="214592"/>
                  </a:lnTo>
                  <a:lnTo>
                    <a:pt x="3281439" y="214592"/>
                  </a:lnTo>
                  <a:close/>
                  <a:moveTo>
                    <a:pt x="3119514" y="9667"/>
                  </a:moveTo>
                  <a:lnTo>
                    <a:pt x="3151245" y="9667"/>
                  </a:lnTo>
                  <a:lnTo>
                    <a:pt x="3242399" y="9667"/>
                  </a:lnTo>
                  <a:lnTo>
                    <a:pt x="3242399" y="38360"/>
                  </a:lnTo>
                  <a:lnTo>
                    <a:pt x="3151521" y="38360"/>
                  </a:lnTo>
                  <a:lnTo>
                    <a:pt x="3151521" y="93087"/>
                  </a:lnTo>
                  <a:lnTo>
                    <a:pt x="3226378" y="93087"/>
                  </a:lnTo>
                  <a:lnTo>
                    <a:pt x="3226378" y="122056"/>
                  </a:lnTo>
                  <a:lnTo>
                    <a:pt x="3151521" y="122056"/>
                  </a:lnTo>
                  <a:lnTo>
                    <a:pt x="3151521" y="185623"/>
                  </a:lnTo>
                  <a:lnTo>
                    <a:pt x="3242399" y="185623"/>
                  </a:lnTo>
                  <a:lnTo>
                    <a:pt x="3242399" y="214592"/>
                  </a:lnTo>
                  <a:lnTo>
                    <a:pt x="3151245" y="214592"/>
                  </a:lnTo>
                  <a:lnTo>
                    <a:pt x="3119514" y="214592"/>
                  </a:lnTo>
                  <a:close/>
                  <a:moveTo>
                    <a:pt x="2948064" y="9667"/>
                  </a:moveTo>
                  <a:lnTo>
                    <a:pt x="2975105" y="9667"/>
                  </a:lnTo>
                  <a:lnTo>
                    <a:pt x="3008814" y="9667"/>
                  </a:lnTo>
                  <a:cubicBezTo>
                    <a:pt x="3022275" y="9932"/>
                    <a:pt x="3033144" y="12162"/>
                    <a:pt x="3041420" y="16358"/>
                  </a:cubicBezTo>
                  <a:cubicBezTo>
                    <a:pt x="3049696" y="20554"/>
                    <a:pt x="3055862" y="25129"/>
                    <a:pt x="3059920" y="30084"/>
                  </a:cubicBezTo>
                  <a:cubicBezTo>
                    <a:pt x="3065317" y="36065"/>
                    <a:pt x="3069422" y="43084"/>
                    <a:pt x="3072232" y="51143"/>
                  </a:cubicBezTo>
                  <a:cubicBezTo>
                    <a:pt x="3075043" y="59202"/>
                    <a:pt x="3076457" y="68021"/>
                    <a:pt x="3076474" y="77602"/>
                  </a:cubicBezTo>
                  <a:cubicBezTo>
                    <a:pt x="3076457" y="87049"/>
                    <a:pt x="3075043" y="95788"/>
                    <a:pt x="3072232" y="103818"/>
                  </a:cubicBezTo>
                  <a:cubicBezTo>
                    <a:pt x="3069422" y="111848"/>
                    <a:pt x="3065317" y="118857"/>
                    <a:pt x="3059920" y="124843"/>
                  </a:cubicBezTo>
                  <a:cubicBezTo>
                    <a:pt x="3057449" y="127671"/>
                    <a:pt x="3054252" y="130499"/>
                    <a:pt x="3050331" y="133327"/>
                  </a:cubicBezTo>
                  <a:cubicBezTo>
                    <a:pt x="3046408" y="136155"/>
                    <a:pt x="3041690" y="138569"/>
                    <a:pt x="3036174" y="140569"/>
                  </a:cubicBezTo>
                  <a:lnTo>
                    <a:pt x="3091390" y="214592"/>
                  </a:lnTo>
                  <a:lnTo>
                    <a:pt x="3055230" y="214592"/>
                  </a:lnTo>
                  <a:lnTo>
                    <a:pt x="3003563" y="145259"/>
                  </a:lnTo>
                  <a:lnTo>
                    <a:pt x="2980071" y="145259"/>
                  </a:lnTo>
                  <a:lnTo>
                    <a:pt x="2980071" y="214592"/>
                  </a:lnTo>
                  <a:lnTo>
                    <a:pt x="2948064" y="214592"/>
                  </a:lnTo>
                  <a:close/>
                  <a:moveTo>
                    <a:pt x="2657475" y="9667"/>
                  </a:moveTo>
                  <a:lnTo>
                    <a:pt x="2692003" y="9667"/>
                  </a:lnTo>
                  <a:lnTo>
                    <a:pt x="2745574" y="82579"/>
                  </a:lnTo>
                  <a:lnTo>
                    <a:pt x="2799144" y="9667"/>
                  </a:lnTo>
                  <a:lnTo>
                    <a:pt x="2833396" y="9667"/>
                  </a:lnTo>
                  <a:lnTo>
                    <a:pt x="2761578" y="107435"/>
                  </a:lnTo>
                  <a:lnTo>
                    <a:pt x="2761578" y="214592"/>
                  </a:lnTo>
                  <a:lnTo>
                    <a:pt x="2729570" y="214592"/>
                  </a:lnTo>
                  <a:lnTo>
                    <a:pt x="2729570" y="107435"/>
                  </a:lnTo>
                  <a:close/>
                  <a:moveTo>
                    <a:pt x="2509914" y="9667"/>
                  </a:moveTo>
                  <a:lnTo>
                    <a:pt x="2536955" y="9667"/>
                  </a:lnTo>
                  <a:lnTo>
                    <a:pt x="2570664" y="9667"/>
                  </a:lnTo>
                  <a:cubicBezTo>
                    <a:pt x="2584126" y="9932"/>
                    <a:pt x="2594994" y="12162"/>
                    <a:pt x="2603270" y="16358"/>
                  </a:cubicBezTo>
                  <a:cubicBezTo>
                    <a:pt x="2611546" y="20554"/>
                    <a:pt x="2617712" y="25129"/>
                    <a:pt x="2621770" y="30084"/>
                  </a:cubicBezTo>
                  <a:cubicBezTo>
                    <a:pt x="2627167" y="36065"/>
                    <a:pt x="2631272" y="43084"/>
                    <a:pt x="2634082" y="51143"/>
                  </a:cubicBezTo>
                  <a:cubicBezTo>
                    <a:pt x="2636893" y="59202"/>
                    <a:pt x="2638307" y="68021"/>
                    <a:pt x="2638324" y="77602"/>
                  </a:cubicBezTo>
                  <a:cubicBezTo>
                    <a:pt x="2638307" y="87049"/>
                    <a:pt x="2636893" y="95788"/>
                    <a:pt x="2634082" y="103818"/>
                  </a:cubicBezTo>
                  <a:cubicBezTo>
                    <a:pt x="2631272" y="111848"/>
                    <a:pt x="2627167" y="118857"/>
                    <a:pt x="2621770" y="124843"/>
                  </a:cubicBezTo>
                  <a:cubicBezTo>
                    <a:pt x="2619299" y="127671"/>
                    <a:pt x="2616102" y="130499"/>
                    <a:pt x="2612181" y="133327"/>
                  </a:cubicBezTo>
                  <a:cubicBezTo>
                    <a:pt x="2608258" y="136155"/>
                    <a:pt x="2603540" y="138569"/>
                    <a:pt x="2598024" y="140569"/>
                  </a:cubicBezTo>
                  <a:lnTo>
                    <a:pt x="2653240" y="214592"/>
                  </a:lnTo>
                  <a:lnTo>
                    <a:pt x="2617080" y="214592"/>
                  </a:lnTo>
                  <a:lnTo>
                    <a:pt x="2565413" y="145259"/>
                  </a:lnTo>
                  <a:lnTo>
                    <a:pt x="2541921" y="145259"/>
                  </a:lnTo>
                  <a:lnTo>
                    <a:pt x="2541921" y="214592"/>
                  </a:lnTo>
                  <a:lnTo>
                    <a:pt x="2509914" y="214592"/>
                  </a:lnTo>
                  <a:close/>
                  <a:moveTo>
                    <a:pt x="1650730" y="9667"/>
                  </a:moveTo>
                  <a:lnTo>
                    <a:pt x="1682738" y="9667"/>
                  </a:lnTo>
                  <a:lnTo>
                    <a:pt x="1682738" y="145018"/>
                  </a:lnTo>
                  <a:cubicBezTo>
                    <a:pt x="1682750" y="151100"/>
                    <a:pt x="1683832" y="156475"/>
                    <a:pt x="1685985" y="161142"/>
                  </a:cubicBezTo>
                  <a:cubicBezTo>
                    <a:pt x="1688138" y="165809"/>
                    <a:pt x="1691293" y="169734"/>
                    <a:pt x="1695449" y="172916"/>
                  </a:cubicBezTo>
                  <a:cubicBezTo>
                    <a:pt x="1699376" y="175978"/>
                    <a:pt x="1704027" y="178349"/>
                    <a:pt x="1709404" y="180029"/>
                  </a:cubicBezTo>
                  <a:cubicBezTo>
                    <a:pt x="1714781" y="181710"/>
                    <a:pt x="1720538" y="182561"/>
                    <a:pt x="1726675" y="182584"/>
                  </a:cubicBezTo>
                  <a:cubicBezTo>
                    <a:pt x="1732674" y="182561"/>
                    <a:pt x="1738362" y="181710"/>
                    <a:pt x="1743739" y="180029"/>
                  </a:cubicBezTo>
                  <a:cubicBezTo>
                    <a:pt x="1749116" y="178349"/>
                    <a:pt x="1753837" y="175978"/>
                    <a:pt x="1757901" y="172916"/>
                  </a:cubicBezTo>
                  <a:cubicBezTo>
                    <a:pt x="1766191" y="166517"/>
                    <a:pt x="1770336" y="157218"/>
                    <a:pt x="1770336" y="145018"/>
                  </a:cubicBezTo>
                  <a:lnTo>
                    <a:pt x="1770336" y="9667"/>
                  </a:lnTo>
                  <a:lnTo>
                    <a:pt x="1802620" y="9667"/>
                  </a:lnTo>
                  <a:lnTo>
                    <a:pt x="1802620" y="145018"/>
                  </a:lnTo>
                  <a:cubicBezTo>
                    <a:pt x="1802608" y="150686"/>
                    <a:pt x="1802010" y="156130"/>
                    <a:pt x="1800826" y="161350"/>
                  </a:cubicBezTo>
                  <a:cubicBezTo>
                    <a:pt x="1799642" y="166569"/>
                    <a:pt x="1797941" y="171530"/>
                    <a:pt x="1795722" y="176231"/>
                  </a:cubicBezTo>
                  <a:cubicBezTo>
                    <a:pt x="1791307" y="184837"/>
                    <a:pt x="1785236" y="192197"/>
                    <a:pt x="1777510" y="198312"/>
                  </a:cubicBezTo>
                  <a:cubicBezTo>
                    <a:pt x="1770682" y="203578"/>
                    <a:pt x="1762936" y="207602"/>
                    <a:pt x="1754273" y="210384"/>
                  </a:cubicBezTo>
                  <a:cubicBezTo>
                    <a:pt x="1745610" y="213166"/>
                    <a:pt x="1736411" y="214569"/>
                    <a:pt x="1726675" y="214592"/>
                  </a:cubicBezTo>
                  <a:cubicBezTo>
                    <a:pt x="1716940" y="214569"/>
                    <a:pt x="1707741" y="213166"/>
                    <a:pt x="1699078" y="210384"/>
                  </a:cubicBezTo>
                  <a:cubicBezTo>
                    <a:pt x="1690414" y="207602"/>
                    <a:pt x="1682668" y="203578"/>
                    <a:pt x="1675840" y="198312"/>
                  </a:cubicBezTo>
                  <a:cubicBezTo>
                    <a:pt x="1667838" y="192197"/>
                    <a:pt x="1661768" y="184837"/>
                    <a:pt x="1657629" y="176231"/>
                  </a:cubicBezTo>
                  <a:cubicBezTo>
                    <a:pt x="1652984" y="166793"/>
                    <a:pt x="1650684" y="156389"/>
                    <a:pt x="1650730" y="145018"/>
                  </a:cubicBezTo>
                  <a:close/>
                  <a:moveTo>
                    <a:pt x="1233564" y="9667"/>
                  </a:moveTo>
                  <a:lnTo>
                    <a:pt x="1265572" y="9667"/>
                  </a:lnTo>
                  <a:lnTo>
                    <a:pt x="1282152" y="9667"/>
                  </a:lnTo>
                  <a:cubicBezTo>
                    <a:pt x="1290442" y="9656"/>
                    <a:pt x="1298317" y="10300"/>
                    <a:pt x="1305778" y="11599"/>
                  </a:cubicBezTo>
                  <a:cubicBezTo>
                    <a:pt x="1313239" y="12898"/>
                    <a:pt x="1320286" y="14922"/>
                    <a:pt x="1326918" y="17669"/>
                  </a:cubicBezTo>
                  <a:cubicBezTo>
                    <a:pt x="1333418" y="20164"/>
                    <a:pt x="1339416" y="23314"/>
                    <a:pt x="1344913" y="27120"/>
                  </a:cubicBezTo>
                  <a:cubicBezTo>
                    <a:pt x="1350410" y="30925"/>
                    <a:pt x="1355369" y="35317"/>
                    <a:pt x="1359791" y="40295"/>
                  </a:cubicBezTo>
                  <a:cubicBezTo>
                    <a:pt x="1367948" y="49332"/>
                    <a:pt x="1374122" y="59922"/>
                    <a:pt x="1378313" y="72068"/>
                  </a:cubicBezTo>
                  <a:cubicBezTo>
                    <a:pt x="1382503" y="84213"/>
                    <a:pt x="1384607" y="97567"/>
                    <a:pt x="1384625" y="112130"/>
                  </a:cubicBezTo>
                  <a:cubicBezTo>
                    <a:pt x="1384607" y="126693"/>
                    <a:pt x="1382503" y="140047"/>
                    <a:pt x="1378313" y="152192"/>
                  </a:cubicBezTo>
                  <a:cubicBezTo>
                    <a:pt x="1374122" y="164337"/>
                    <a:pt x="1367948" y="174928"/>
                    <a:pt x="1359791" y="183964"/>
                  </a:cubicBezTo>
                  <a:cubicBezTo>
                    <a:pt x="1355369" y="188942"/>
                    <a:pt x="1350410" y="193334"/>
                    <a:pt x="1344913" y="197140"/>
                  </a:cubicBezTo>
                  <a:cubicBezTo>
                    <a:pt x="1339416" y="200945"/>
                    <a:pt x="1333418" y="204095"/>
                    <a:pt x="1326918" y="206590"/>
                  </a:cubicBezTo>
                  <a:cubicBezTo>
                    <a:pt x="1313654" y="211879"/>
                    <a:pt x="1298732" y="214546"/>
                    <a:pt x="1282152" y="214592"/>
                  </a:cubicBezTo>
                  <a:lnTo>
                    <a:pt x="1244325" y="214592"/>
                  </a:lnTo>
                  <a:lnTo>
                    <a:pt x="1233564" y="214592"/>
                  </a:lnTo>
                  <a:close/>
                  <a:moveTo>
                    <a:pt x="871614" y="9667"/>
                  </a:moveTo>
                  <a:lnTo>
                    <a:pt x="903345" y="9667"/>
                  </a:lnTo>
                  <a:lnTo>
                    <a:pt x="994500" y="9667"/>
                  </a:lnTo>
                  <a:lnTo>
                    <a:pt x="994500" y="38360"/>
                  </a:lnTo>
                  <a:lnTo>
                    <a:pt x="903622" y="38360"/>
                  </a:lnTo>
                  <a:lnTo>
                    <a:pt x="903622" y="93087"/>
                  </a:lnTo>
                  <a:lnTo>
                    <a:pt x="978479" y="93087"/>
                  </a:lnTo>
                  <a:lnTo>
                    <a:pt x="978479" y="122056"/>
                  </a:lnTo>
                  <a:lnTo>
                    <a:pt x="903622" y="122056"/>
                  </a:lnTo>
                  <a:lnTo>
                    <a:pt x="903622" y="185623"/>
                  </a:lnTo>
                  <a:lnTo>
                    <a:pt x="994500" y="185623"/>
                  </a:lnTo>
                  <a:lnTo>
                    <a:pt x="994500" y="214592"/>
                  </a:lnTo>
                  <a:lnTo>
                    <a:pt x="903345" y="214592"/>
                  </a:lnTo>
                  <a:lnTo>
                    <a:pt x="871614" y="214592"/>
                  </a:lnTo>
                  <a:close/>
                  <a:moveTo>
                    <a:pt x="557289" y="9667"/>
                  </a:moveTo>
                  <a:lnTo>
                    <a:pt x="584330" y="9667"/>
                  </a:lnTo>
                  <a:lnTo>
                    <a:pt x="618039" y="9667"/>
                  </a:lnTo>
                  <a:cubicBezTo>
                    <a:pt x="631500" y="9932"/>
                    <a:pt x="642369" y="12162"/>
                    <a:pt x="650645" y="16358"/>
                  </a:cubicBezTo>
                  <a:cubicBezTo>
                    <a:pt x="658921" y="20554"/>
                    <a:pt x="665088" y="25129"/>
                    <a:pt x="669145" y="30084"/>
                  </a:cubicBezTo>
                  <a:cubicBezTo>
                    <a:pt x="674543" y="36065"/>
                    <a:pt x="678646" y="43084"/>
                    <a:pt x="681457" y="51143"/>
                  </a:cubicBezTo>
                  <a:cubicBezTo>
                    <a:pt x="684268" y="59202"/>
                    <a:pt x="685682" y="68021"/>
                    <a:pt x="685699" y="77602"/>
                  </a:cubicBezTo>
                  <a:cubicBezTo>
                    <a:pt x="685682" y="87049"/>
                    <a:pt x="684268" y="95788"/>
                    <a:pt x="681457" y="103818"/>
                  </a:cubicBezTo>
                  <a:cubicBezTo>
                    <a:pt x="678646" y="111848"/>
                    <a:pt x="674543" y="118857"/>
                    <a:pt x="669145" y="124843"/>
                  </a:cubicBezTo>
                  <a:cubicBezTo>
                    <a:pt x="666674" y="127671"/>
                    <a:pt x="663478" y="130499"/>
                    <a:pt x="659556" y="133327"/>
                  </a:cubicBezTo>
                  <a:cubicBezTo>
                    <a:pt x="655634" y="136155"/>
                    <a:pt x="650915" y="138569"/>
                    <a:pt x="645399" y="140569"/>
                  </a:cubicBezTo>
                  <a:lnTo>
                    <a:pt x="700615" y="214592"/>
                  </a:lnTo>
                  <a:lnTo>
                    <a:pt x="664455" y="214592"/>
                  </a:lnTo>
                  <a:lnTo>
                    <a:pt x="612788" y="145259"/>
                  </a:lnTo>
                  <a:lnTo>
                    <a:pt x="589297" y="145259"/>
                  </a:lnTo>
                  <a:lnTo>
                    <a:pt x="589297" y="214592"/>
                  </a:lnTo>
                  <a:lnTo>
                    <a:pt x="557289" y="214592"/>
                  </a:lnTo>
                  <a:close/>
                  <a:moveTo>
                    <a:pt x="204864" y="9667"/>
                  </a:moveTo>
                  <a:lnTo>
                    <a:pt x="236595" y="9667"/>
                  </a:lnTo>
                  <a:lnTo>
                    <a:pt x="327750" y="9667"/>
                  </a:lnTo>
                  <a:lnTo>
                    <a:pt x="327750" y="38360"/>
                  </a:lnTo>
                  <a:lnTo>
                    <a:pt x="236872" y="38360"/>
                  </a:lnTo>
                  <a:lnTo>
                    <a:pt x="236872" y="93087"/>
                  </a:lnTo>
                  <a:lnTo>
                    <a:pt x="311729" y="93087"/>
                  </a:lnTo>
                  <a:lnTo>
                    <a:pt x="311729" y="122056"/>
                  </a:lnTo>
                  <a:lnTo>
                    <a:pt x="236872" y="122056"/>
                  </a:lnTo>
                  <a:lnTo>
                    <a:pt x="236872" y="185623"/>
                  </a:lnTo>
                  <a:lnTo>
                    <a:pt x="327750" y="185623"/>
                  </a:lnTo>
                  <a:lnTo>
                    <a:pt x="327750" y="214592"/>
                  </a:lnTo>
                  <a:lnTo>
                    <a:pt x="236595" y="214592"/>
                  </a:lnTo>
                  <a:lnTo>
                    <a:pt x="204864" y="214592"/>
                  </a:lnTo>
                  <a:close/>
                  <a:moveTo>
                    <a:pt x="0" y="9667"/>
                  </a:moveTo>
                  <a:lnTo>
                    <a:pt x="37291" y="9667"/>
                  </a:lnTo>
                  <a:lnTo>
                    <a:pt x="88099" y="79817"/>
                  </a:lnTo>
                  <a:lnTo>
                    <a:pt x="138907" y="9667"/>
                  </a:lnTo>
                  <a:lnTo>
                    <a:pt x="175921" y="9667"/>
                  </a:lnTo>
                  <a:lnTo>
                    <a:pt x="104103" y="107435"/>
                  </a:lnTo>
                  <a:lnTo>
                    <a:pt x="104103" y="214592"/>
                  </a:lnTo>
                  <a:lnTo>
                    <a:pt x="72095" y="214592"/>
                  </a:lnTo>
                  <a:lnTo>
                    <a:pt x="72095" y="107435"/>
                  </a:lnTo>
                  <a:close/>
                  <a:moveTo>
                    <a:pt x="1566381" y="7215"/>
                  </a:moveTo>
                  <a:cubicBezTo>
                    <a:pt x="1571514" y="7601"/>
                    <a:pt x="1576578" y="8693"/>
                    <a:pt x="1581573" y="10492"/>
                  </a:cubicBezTo>
                  <a:cubicBezTo>
                    <a:pt x="1592116" y="14631"/>
                    <a:pt x="1601415" y="21530"/>
                    <a:pt x="1609472" y="31187"/>
                  </a:cubicBezTo>
                  <a:lnTo>
                    <a:pt x="1584335" y="51346"/>
                  </a:lnTo>
                  <a:cubicBezTo>
                    <a:pt x="1578978" y="45233"/>
                    <a:pt x="1573879" y="41573"/>
                    <a:pt x="1569039" y="40364"/>
                  </a:cubicBezTo>
                  <a:cubicBezTo>
                    <a:pt x="1564200" y="39155"/>
                    <a:pt x="1560275" y="38948"/>
                    <a:pt x="1557265" y="39741"/>
                  </a:cubicBezTo>
                  <a:cubicBezTo>
                    <a:pt x="1553605" y="40478"/>
                    <a:pt x="1550429" y="41906"/>
                    <a:pt x="1547736" y="44024"/>
                  </a:cubicBezTo>
                  <a:cubicBezTo>
                    <a:pt x="1545042" y="46142"/>
                    <a:pt x="1543247" y="48675"/>
                    <a:pt x="1542349" y="51622"/>
                  </a:cubicBezTo>
                  <a:cubicBezTo>
                    <a:pt x="1541654" y="53567"/>
                    <a:pt x="1541734" y="56100"/>
                    <a:pt x="1542592" y="59220"/>
                  </a:cubicBezTo>
                  <a:cubicBezTo>
                    <a:pt x="1543449" y="62340"/>
                    <a:pt x="1545946" y="65978"/>
                    <a:pt x="1550083" y="70133"/>
                  </a:cubicBezTo>
                  <a:lnTo>
                    <a:pt x="1584335" y="103012"/>
                  </a:lnTo>
                  <a:cubicBezTo>
                    <a:pt x="1586879" y="105551"/>
                    <a:pt x="1589526" y="108141"/>
                    <a:pt x="1592277" y="110783"/>
                  </a:cubicBezTo>
                  <a:cubicBezTo>
                    <a:pt x="1595028" y="113425"/>
                    <a:pt x="1597537" y="115808"/>
                    <a:pt x="1599804" y="117932"/>
                  </a:cubicBezTo>
                  <a:cubicBezTo>
                    <a:pt x="1604229" y="121950"/>
                    <a:pt x="1607947" y="126209"/>
                    <a:pt x="1610956" y="130711"/>
                  </a:cubicBezTo>
                  <a:cubicBezTo>
                    <a:pt x="1613966" y="135212"/>
                    <a:pt x="1616233" y="139886"/>
                    <a:pt x="1617758" y="144732"/>
                  </a:cubicBezTo>
                  <a:cubicBezTo>
                    <a:pt x="1619284" y="149452"/>
                    <a:pt x="1620101" y="154241"/>
                    <a:pt x="1620210" y="159100"/>
                  </a:cubicBezTo>
                  <a:cubicBezTo>
                    <a:pt x="1620319" y="163958"/>
                    <a:pt x="1619686" y="168747"/>
                    <a:pt x="1618311" y="173467"/>
                  </a:cubicBezTo>
                  <a:cubicBezTo>
                    <a:pt x="1615249" y="183555"/>
                    <a:pt x="1609633" y="192158"/>
                    <a:pt x="1601461" y="199276"/>
                  </a:cubicBezTo>
                  <a:cubicBezTo>
                    <a:pt x="1593290" y="206394"/>
                    <a:pt x="1583530" y="211131"/>
                    <a:pt x="1572181" y="213488"/>
                  </a:cubicBezTo>
                  <a:cubicBezTo>
                    <a:pt x="1568038" y="214270"/>
                    <a:pt x="1563895" y="214638"/>
                    <a:pt x="1559751" y="214592"/>
                  </a:cubicBezTo>
                  <a:cubicBezTo>
                    <a:pt x="1555596" y="214598"/>
                    <a:pt x="1551476" y="214241"/>
                    <a:pt x="1547391" y="213523"/>
                  </a:cubicBezTo>
                  <a:cubicBezTo>
                    <a:pt x="1543306" y="212804"/>
                    <a:pt x="1539326" y="211689"/>
                    <a:pt x="1535451" y="210177"/>
                  </a:cubicBezTo>
                  <a:cubicBezTo>
                    <a:pt x="1528967" y="207567"/>
                    <a:pt x="1522896" y="204095"/>
                    <a:pt x="1517238" y="199760"/>
                  </a:cubicBezTo>
                  <a:cubicBezTo>
                    <a:pt x="1511581" y="195426"/>
                    <a:pt x="1506335" y="190160"/>
                    <a:pt x="1501502" y="183963"/>
                  </a:cubicBezTo>
                  <a:lnTo>
                    <a:pt x="1526897" y="164073"/>
                  </a:lnTo>
                  <a:cubicBezTo>
                    <a:pt x="1529806" y="167953"/>
                    <a:pt x="1532956" y="171245"/>
                    <a:pt x="1536348" y="173950"/>
                  </a:cubicBezTo>
                  <a:cubicBezTo>
                    <a:pt x="1539741" y="176656"/>
                    <a:pt x="1543306" y="178705"/>
                    <a:pt x="1547045" y="180098"/>
                  </a:cubicBezTo>
                  <a:cubicBezTo>
                    <a:pt x="1550106" y="181341"/>
                    <a:pt x="1553237" y="182100"/>
                    <a:pt x="1556436" y="182376"/>
                  </a:cubicBezTo>
                  <a:cubicBezTo>
                    <a:pt x="1559636" y="182652"/>
                    <a:pt x="1562767" y="182446"/>
                    <a:pt x="1565828" y="181756"/>
                  </a:cubicBezTo>
                  <a:cubicBezTo>
                    <a:pt x="1571163" y="180714"/>
                    <a:pt x="1575755" y="178653"/>
                    <a:pt x="1579605" y="175574"/>
                  </a:cubicBezTo>
                  <a:cubicBezTo>
                    <a:pt x="1583455" y="172494"/>
                    <a:pt x="1586045" y="168845"/>
                    <a:pt x="1587374" y="164625"/>
                  </a:cubicBezTo>
                  <a:cubicBezTo>
                    <a:pt x="1588554" y="159894"/>
                    <a:pt x="1588059" y="155542"/>
                    <a:pt x="1585889" y="151571"/>
                  </a:cubicBezTo>
                  <a:cubicBezTo>
                    <a:pt x="1583720" y="147599"/>
                    <a:pt x="1581084" y="144214"/>
                    <a:pt x="1577982" y="141417"/>
                  </a:cubicBezTo>
                  <a:cubicBezTo>
                    <a:pt x="1573016" y="136726"/>
                    <a:pt x="1567825" y="131741"/>
                    <a:pt x="1562410" y="126463"/>
                  </a:cubicBezTo>
                  <a:cubicBezTo>
                    <a:pt x="1556995" y="121184"/>
                    <a:pt x="1553807" y="118064"/>
                    <a:pt x="1552846" y="117103"/>
                  </a:cubicBezTo>
                  <a:lnTo>
                    <a:pt x="1527725" y="93342"/>
                  </a:lnTo>
                  <a:cubicBezTo>
                    <a:pt x="1523862" y="89606"/>
                    <a:pt x="1520619" y="85681"/>
                    <a:pt x="1517998" y="81565"/>
                  </a:cubicBezTo>
                  <a:cubicBezTo>
                    <a:pt x="1515376" y="77449"/>
                    <a:pt x="1513376" y="73178"/>
                    <a:pt x="1511997" y="68752"/>
                  </a:cubicBezTo>
                  <a:cubicBezTo>
                    <a:pt x="1510611" y="64441"/>
                    <a:pt x="1509863" y="60078"/>
                    <a:pt x="1509754" y="55663"/>
                  </a:cubicBezTo>
                  <a:cubicBezTo>
                    <a:pt x="1509645" y="51248"/>
                    <a:pt x="1510208" y="46954"/>
                    <a:pt x="1511445" y="42781"/>
                  </a:cubicBezTo>
                  <a:cubicBezTo>
                    <a:pt x="1512698" y="38358"/>
                    <a:pt x="1514606" y="34229"/>
                    <a:pt x="1517170" y="30395"/>
                  </a:cubicBezTo>
                  <a:cubicBezTo>
                    <a:pt x="1519734" y="26560"/>
                    <a:pt x="1522884" y="23053"/>
                    <a:pt x="1526621" y="19874"/>
                  </a:cubicBezTo>
                  <a:cubicBezTo>
                    <a:pt x="1530093" y="16960"/>
                    <a:pt x="1533910" y="14511"/>
                    <a:pt x="1538073" y="12527"/>
                  </a:cubicBezTo>
                  <a:cubicBezTo>
                    <a:pt x="1542237" y="10544"/>
                    <a:pt x="1546608" y="9130"/>
                    <a:pt x="1551188" y="8285"/>
                  </a:cubicBezTo>
                  <a:cubicBezTo>
                    <a:pt x="1556184" y="7187"/>
                    <a:pt x="1561247" y="6830"/>
                    <a:pt x="1566381" y="7215"/>
                  </a:cubicBezTo>
                  <a:close/>
                  <a:moveTo>
                    <a:pt x="2393977" y="276"/>
                  </a:moveTo>
                  <a:lnTo>
                    <a:pt x="2482905" y="214592"/>
                  </a:lnTo>
                  <a:lnTo>
                    <a:pt x="2447830" y="214592"/>
                  </a:lnTo>
                  <a:lnTo>
                    <a:pt x="2430431" y="170672"/>
                  </a:lnTo>
                  <a:lnTo>
                    <a:pt x="2357523" y="170672"/>
                  </a:lnTo>
                  <a:lnTo>
                    <a:pt x="2340124" y="214592"/>
                  </a:lnTo>
                  <a:lnTo>
                    <a:pt x="2304774" y="214592"/>
                  </a:lnTo>
                  <a:close/>
                  <a:moveTo>
                    <a:pt x="441352" y="276"/>
                  </a:moveTo>
                  <a:lnTo>
                    <a:pt x="530280" y="214592"/>
                  </a:lnTo>
                  <a:lnTo>
                    <a:pt x="495205" y="214592"/>
                  </a:lnTo>
                  <a:lnTo>
                    <a:pt x="477806" y="170672"/>
                  </a:lnTo>
                  <a:lnTo>
                    <a:pt x="404898" y="170672"/>
                  </a:lnTo>
                  <a:lnTo>
                    <a:pt x="387499" y="214592"/>
                  </a:lnTo>
                  <a:lnTo>
                    <a:pt x="352149" y="214592"/>
                  </a:lnTo>
                  <a:close/>
                  <a:moveTo>
                    <a:pt x="2081289" y="241"/>
                  </a:moveTo>
                  <a:lnTo>
                    <a:pt x="2177675" y="143878"/>
                  </a:lnTo>
                  <a:lnTo>
                    <a:pt x="2274060" y="241"/>
                  </a:lnTo>
                  <a:lnTo>
                    <a:pt x="2274060" y="214592"/>
                  </a:lnTo>
                  <a:lnTo>
                    <a:pt x="2241776" y="214592"/>
                  </a:lnTo>
                  <a:lnTo>
                    <a:pt x="2241776" y="105759"/>
                  </a:lnTo>
                  <a:lnTo>
                    <a:pt x="2177675" y="201333"/>
                  </a:lnTo>
                  <a:lnTo>
                    <a:pt x="2113297" y="105759"/>
                  </a:lnTo>
                  <a:lnTo>
                    <a:pt x="2113297" y="214592"/>
                  </a:lnTo>
                  <a:lnTo>
                    <a:pt x="2081289" y="214592"/>
                  </a:lnTo>
                  <a:close/>
                  <a:moveTo>
                    <a:pt x="1843164" y="241"/>
                  </a:moveTo>
                  <a:lnTo>
                    <a:pt x="1939550" y="143878"/>
                  </a:lnTo>
                  <a:lnTo>
                    <a:pt x="2035934" y="241"/>
                  </a:lnTo>
                  <a:lnTo>
                    <a:pt x="2035934" y="214592"/>
                  </a:lnTo>
                  <a:lnTo>
                    <a:pt x="2003651" y="214592"/>
                  </a:lnTo>
                  <a:lnTo>
                    <a:pt x="2003651" y="105759"/>
                  </a:lnTo>
                  <a:lnTo>
                    <a:pt x="1939550" y="201333"/>
                  </a:lnTo>
                  <a:lnTo>
                    <a:pt x="1875172" y="105759"/>
                  </a:lnTo>
                  <a:lnTo>
                    <a:pt x="1875172" y="214592"/>
                  </a:lnTo>
                  <a:lnTo>
                    <a:pt x="1843164" y="214592"/>
                  </a:lnTo>
                  <a:close/>
                  <a:moveTo>
                    <a:pt x="1033539" y="0"/>
                  </a:moveTo>
                  <a:lnTo>
                    <a:pt x="1162260" y="141128"/>
                  </a:lnTo>
                  <a:lnTo>
                    <a:pt x="1162260" y="9667"/>
                  </a:lnTo>
                  <a:lnTo>
                    <a:pt x="1194544" y="9667"/>
                  </a:lnTo>
                  <a:lnTo>
                    <a:pt x="1194544" y="223984"/>
                  </a:lnTo>
                  <a:lnTo>
                    <a:pt x="1065547" y="82855"/>
                  </a:lnTo>
                  <a:lnTo>
                    <a:pt x="1065547" y="214592"/>
                  </a:lnTo>
                  <a:lnTo>
                    <a:pt x="1033539" y="214592"/>
                  </a:lnTo>
                  <a:close/>
                </a:path>
              </a:pathLst>
            </a:custGeom>
            <a:solidFill>
              <a:schemeClr val="bg1">
                <a:lumMod val="8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a:solidFill>
                  <a:schemeClr val="bg1">
                    <a:lumMod val="85000"/>
                  </a:schemeClr>
                </a:solidFill>
                <a:latin typeface="ADAM.CG PRO" pitchFamily="50" charset="0"/>
                <a:cs typeface="Sabon Next LT" panose="020B0502040204020203" pitchFamily="2" charset="0"/>
              </a:endParaRPr>
            </a:p>
          </p:txBody>
        </p:sp>
      </p:grpSp>
      <p:grpSp>
        <p:nvGrpSpPr>
          <p:cNvPr id="43" name="组合 42">
            <a:extLst>
              <a:ext uri="{FF2B5EF4-FFF2-40B4-BE49-F238E27FC236}">
                <a16:creationId xmlns="" xmlns:a16="http://schemas.microsoft.com/office/drawing/2014/main" id="{B4905516-D714-4D82-AF6D-ACF4B0A0BAFB}"/>
              </a:ext>
            </a:extLst>
          </p:cNvPr>
          <p:cNvGrpSpPr/>
          <p:nvPr/>
        </p:nvGrpSpPr>
        <p:grpSpPr>
          <a:xfrm>
            <a:off x="5534719" y="4533427"/>
            <a:ext cx="3978485" cy="349647"/>
            <a:chOff x="1825930" y="4341452"/>
            <a:chExt cx="3826959" cy="336330"/>
          </a:xfrm>
        </p:grpSpPr>
        <p:grpSp>
          <p:nvGrpSpPr>
            <p:cNvPr id="42" name="组合 41">
              <a:extLst>
                <a:ext uri="{FF2B5EF4-FFF2-40B4-BE49-F238E27FC236}">
                  <a16:creationId xmlns="" xmlns:a16="http://schemas.microsoft.com/office/drawing/2014/main" id="{1E7B84C9-7EF0-46A8-8945-C315CC4E1AF5}"/>
                </a:ext>
              </a:extLst>
            </p:cNvPr>
            <p:cNvGrpSpPr/>
            <p:nvPr/>
          </p:nvGrpSpPr>
          <p:grpSpPr>
            <a:xfrm>
              <a:off x="1825930" y="4341452"/>
              <a:ext cx="2918207" cy="171443"/>
              <a:chOff x="12334874" y="4932177"/>
              <a:chExt cx="2918207" cy="276092"/>
            </a:xfrm>
            <a:scene3d>
              <a:camera prst="perspectiveLeft">
                <a:rot lat="0" lon="1200000" rev="0"/>
              </a:camera>
              <a:lightRig rig="threePt" dir="t"/>
            </a:scene3d>
          </p:grpSpPr>
          <p:sp>
            <p:nvSpPr>
              <p:cNvPr id="44" name="平行四边形 43">
                <a:extLst>
                  <a:ext uri="{FF2B5EF4-FFF2-40B4-BE49-F238E27FC236}">
                    <a16:creationId xmlns="" xmlns:a16="http://schemas.microsoft.com/office/drawing/2014/main" id="{1A7E7E4A-2A20-4EC3-8552-B13C87BD4F7C}"/>
                  </a:ext>
                </a:extLst>
              </p:cNvPr>
              <p:cNvSpPr/>
              <p:nvPr/>
            </p:nvSpPr>
            <p:spPr>
              <a:xfrm>
                <a:off x="12334874" y="5162550"/>
                <a:ext cx="2822957" cy="45719"/>
              </a:xfrm>
              <a:prstGeom prst="parallelogram">
                <a:avLst/>
              </a:prstGeom>
              <a:noFill/>
              <a:ln>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 xmlns:a16="http://schemas.microsoft.com/office/drawing/2014/main" id="{4001D172-F74F-4832-A018-0753CC15A4E8}"/>
                  </a:ext>
                </a:extLst>
              </p:cNvPr>
              <p:cNvSpPr/>
              <p:nvPr/>
            </p:nvSpPr>
            <p:spPr>
              <a:xfrm>
                <a:off x="12430124" y="4932177"/>
                <a:ext cx="2822957" cy="230373"/>
              </a:xfrm>
              <a:prstGeom prst="parallelogram">
                <a:avLst/>
              </a:prstGeom>
              <a:gradFill>
                <a:gsLst>
                  <a:gs pos="33000">
                    <a:srgbClr val="28C365">
                      <a:alpha val="0"/>
                    </a:srgbClr>
                  </a:gs>
                  <a:gs pos="83000">
                    <a:srgbClr val="04C8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 xmlns:a16="http://schemas.microsoft.com/office/drawing/2014/main" id="{4525EE67-0C9A-42E4-958B-595E911EF0A9}"/>
                </a:ext>
              </a:extLst>
            </p:cNvPr>
            <p:cNvGrpSpPr/>
            <p:nvPr/>
          </p:nvGrpSpPr>
          <p:grpSpPr>
            <a:xfrm>
              <a:off x="2734682" y="4452881"/>
              <a:ext cx="2918207" cy="224901"/>
              <a:chOff x="12334874" y="4932177"/>
              <a:chExt cx="2918207" cy="276092"/>
            </a:xfrm>
            <a:scene3d>
              <a:camera prst="perspectiveLeft">
                <a:rot lat="0" lon="1200000" rev="0"/>
              </a:camera>
              <a:lightRig rig="threePt" dir="t"/>
            </a:scene3d>
          </p:grpSpPr>
          <p:sp>
            <p:nvSpPr>
              <p:cNvPr id="50" name="平行四边形 49">
                <a:extLst>
                  <a:ext uri="{FF2B5EF4-FFF2-40B4-BE49-F238E27FC236}">
                    <a16:creationId xmlns="" xmlns:a16="http://schemas.microsoft.com/office/drawing/2014/main" id="{CB59F40F-F329-41C9-B5E6-306BB98E2D8B}"/>
                  </a:ext>
                </a:extLst>
              </p:cNvPr>
              <p:cNvSpPr/>
              <p:nvPr/>
            </p:nvSpPr>
            <p:spPr>
              <a:xfrm>
                <a:off x="12334874" y="5162550"/>
                <a:ext cx="2822957" cy="45719"/>
              </a:xfrm>
              <a:prstGeom prst="parallelogram">
                <a:avLst/>
              </a:prstGeom>
              <a:noFill/>
              <a:ln>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a:extLst>
                  <a:ext uri="{FF2B5EF4-FFF2-40B4-BE49-F238E27FC236}">
                    <a16:creationId xmlns="" xmlns:a16="http://schemas.microsoft.com/office/drawing/2014/main" id="{EBCEFF4E-CE95-49B6-8DBA-09B3CB1302E7}"/>
                  </a:ext>
                </a:extLst>
              </p:cNvPr>
              <p:cNvSpPr/>
              <p:nvPr/>
            </p:nvSpPr>
            <p:spPr>
              <a:xfrm>
                <a:off x="12430124" y="4932177"/>
                <a:ext cx="2822957" cy="230373"/>
              </a:xfrm>
              <a:prstGeom prst="parallelogram">
                <a:avLst/>
              </a:prstGeom>
              <a:gradFill>
                <a:gsLst>
                  <a:gs pos="33000">
                    <a:srgbClr val="28C365">
                      <a:alpha val="0"/>
                    </a:srgbClr>
                  </a:gs>
                  <a:gs pos="83000">
                    <a:srgbClr val="04C8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5" name="组合 44">
            <a:extLst>
              <a:ext uri="{FF2B5EF4-FFF2-40B4-BE49-F238E27FC236}">
                <a16:creationId xmlns="" xmlns:a16="http://schemas.microsoft.com/office/drawing/2014/main" id="{99CBE22D-3F74-451E-B2FB-080B02A8127F}"/>
              </a:ext>
            </a:extLst>
          </p:cNvPr>
          <p:cNvGrpSpPr/>
          <p:nvPr/>
        </p:nvGrpSpPr>
        <p:grpSpPr>
          <a:xfrm>
            <a:off x="715538" y="2234908"/>
            <a:ext cx="3916605" cy="322064"/>
            <a:chOff x="2575307" y="2285041"/>
            <a:chExt cx="3701668" cy="258869"/>
          </a:xfrm>
        </p:grpSpPr>
        <p:grpSp>
          <p:nvGrpSpPr>
            <p:cNvPr id="46" name="组合 45">
              <a:extLst>
                <a:ext uri="{FF2B5EF4-FFF2-40B4-BE49-F238E27FC236}">
                  <a16:creationId xmlns="" xmlns:a16="http://schemas.microsoft.com/office/drawing/2014/main" id="{7666EC30-3485-4F6A-AA59-240742985B20}"/>
                </a:ext>
              </a:extLst>
            </p:cNvPr>
            <p:cNvGrpSpPr/>
            <p:nvPr/>
          </p:nvGrpSpPr>
          <p:grpSpPr>
            <a:xfrm>
              <a:off x="3358768" y="2285041"/>
              <a:ext cx="2918207" cy="171443"/>
              <a:chOff x="12334874" y="4932177"/>
              <a:chExt cx="2918207" cy="276092"/>
            </a:xfrm>
            <a:scene3d>
              <a:camera prst="perspectiveLeft">
                <a:rot lat="0" lon="1200000" rev="0"/>
              </a:camera>
              <a:lightRig rig="threePt" dir="t"/>
            </a:scene3d>
          </p:grpSpPr>
          <p:sp>
            <p:nvSpPr>
              <p:cNvPr id="47" name="平行四边形 46">
                <a:extLst>
                  <a:ext uri="{FF2B5EF4-FFF2-40B4-BE49-F238E27FC236}">
                    <a16:creationId xmlns="" xmlns:a16="http://schemas.microsoft.com/office/drawing/2014/main" id="{9C83E16F-7A65-456B-8400-E627BE9246AD}"/>
                  </a:ext>
                </a:extLst>
              </p:cNvPr>
              <p:cNvSpPr/>
              <p:nvPr/>
            </p:nvSpPr>
            <p:spPr>
              <a:xfrm>
                <a:off x="12334874" y="5162550"/>
                <a:ext cx="2822957" cy="45719"/>
              </a:xfrm>
              <a:prstGeom prst="parallelogram">
                <a:avLst/>
              </a:prstGeom>
              <a:noFill/>
              <a:ln>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 xmlns:a16="http://schemas.microsoft.com/office/drawing/2014/main" id="{724BB5D4-0E3F-4FEB-AC4D-197D44105EB4}"/>
                  </a:ext>
                </a:extLst>
              </p:cNvPr>
              <p:cNvSpPr/>
              <p:nvPr/>
            </p:nvSpPr>
            <p:spPr>
              <a:xfrm>
                <a:off x="12430124" y="4932177"/>
                <a:ext cx="2822957" cy="230373"/>
              </a:xfrm>
              <a:prstGeom prst="parallelogram">
                <a:avLst/>
              </a:prstGeom>
              <a:gradFill>
                <a:gsLst>
                  <a:gs pos="33000">
                    <a:srgbClr val="28C365">
                      <a:alpha val="0"/>
                    </a:srgbClr>
                  </a:gs>
                  <a:gs pos="83000">
                    <a:srgbClr val="04C8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 xmlns:a16="http://schemas.microsoft.com/office/drawing/2014/main" id="{1EAC93D8-2D70-4E2D-A351-CEE97DD2A902}"/>
                </a:ext>
              </a:extLst>
            </p:cNvPr>
            <p:cNvGrpSpPr/>
            <p:nvPr/>
          </p:nvGrpSpPr>
          <p:grpSpPr>
            <a:xfrm>
              <a:off x="2575307" y="2372467"/>
              <a:ext cx="2918207" cy="171443"/>
              <a:chOff x="12334874" y="4932177"/>
              <a:chExt cx="2918207" cy="276092"/>
            </a:xfrm>
            <a:scene3d>
              <a:camera prst="perspectiveLeft">
                <a:rot lat="0" lon="1200000" rev="0"/>
              </a:camera>
              <a:lightRig rig="threePt" dir="t"/>
            </a:scene3d>
          </p:grpSpPr>
          <p:sp>
            <p:nvSpPr>
              <p:cNvPr id="54" name="平行四边形 53">
                <a:extLst>
                  <a:ext uri="{FF2B5EF4-FFF2-40B4-BE49-F238E27FC236}">
                    <a16:creationId xmlns="" xmlns:a16="http://schemas.microsoft.com/office/drawing/2014/main" id="{F0AF2D07-551F-422F-BC65-6FF91A62E496}"/>
                  </a:ext>
                </a:extLst>
              </p:cNvPr>
              <p:cNvSpPr/>
              <p:nvPr/>
            </p:nvSpPr>
            <p:spPr>
              <a:xfrm>
                <a:off x="12334874" y="5162550"/>
                <a:ext cx="2822957" cy="45719"/>
              </a:xfrm>
              <a:prstGeom prst="parallelogram">
                <a:avLst/>
              </a:prstGeom>
              <a:noFill/>
              <a:ln>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 xmlns:a16="http://schemas.microsoft.com/office/drawing/2014/main" id="{29880CB5-0E1B-4F71-898A-30F1711F31DE}"/>
                  </a:ext>
                </a:extLst>
              </p:cNvPr>
              <p:cNvSpPr/>
              <p:nvPr/>
            </p:nvSpPr>
            <p:spPr>
              <a:xfrm>
                <a:off x="12430124" y="4932177"/>
                <a:ext cx="2822957" cy="230373"/>
              </a:xfrm>
              <a:prstGeom prst="parallelogram">
                <a:avLst/>
              </a:prstGeom>
              <a:gradFill>
                <a:gsLst>
                  <a:gs pos="33000">
                    <a:srgbClr val="28C365">
                      <a:alpha val="0"/>
                    </a:srgbClr>
                  </a:gs>
                  <a:gs pos="83000">
                    <a:srgbClr val="04C8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组合 55">
            <a:extLst>
              <a:ext uri="{FF2B5EF4-FFF2-40B4-BE49-F238E27FC236}">
                <a16:creationId xmlns="" xmlns:a16="http://schemas.microsoft.com/office/drawing/2014/main" id="{2374191A-CEDC-418D-900A-0E5F92C85B71}"/>
              </a:ext>
            </a:extLst>
          </p:cNvPr>
          <p:cNvGrpSpPr/>
          <p:nvPr/>
        </p:nvGrpSpPr>
        <p:grpSpPr>
          <a:xfrm>
            <a:off x="2804990" y="4461061"/>
            <a:ext cx="3033752" cy="178231"/>
            <a:chOff x="12334874" y="4932177"/>
            <a:chExt cx="2918207" cy="276092"/>
          </a:xfrm>
          <a:scene3d>
            <a:camera prst="perspectiveLeft">
              <a:rot lat="0" lon="1200000" rev="0"/>
            </a:camera>
            <a:lightRig rig="threePt" dir="t"/>
          </a:scene3d>
        </p:grpSpPr>
        <p:sp>
          <p:nvSpPr>
            <p:cNvPr id="57" name="平行四边形 56">
              <a:extLst>
                <a:ext uri="{FF2B5EF4-FFF2-40B4-BE49-F238E27FC236}">
                  <a16:creationId xmlns="" xmlns:a16="http://schemas.microsoft.com/office/drawing/2014/main" id="{90C09CF4-0B70-4BFB-9197-7D1E7BED7BE4}"/>
                </a:ext>
              </a:extLst>
            </p:cNvPr>
            <p:cNvSpPr/>
            <p:nvPr/>
          </p:nvSpPr>
          <p:spPr>
            <a:xfrm>
              <a:off x="12334874" y="5162550"/>
              <a:ext cx="2822957" cy="45719"/>
            </a:xfrm>
            <a:prstGeom prst="parallelogram">
              <a:avLst/>
            </a:prstGeom>
            <a:noFill/>
            <a:ln>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 xmlns:a16="http://schemas.microsoft.com/office/drawing/2014/main" id="{1B9AAE1D-1A30-46C1-B308-4CA1B911C15B}"/>
                </a:ext>
              </a:extLst>
            </p:cNvPr>
            <p:cNvSpPr/>
            <p:nvPr/>
          </p:nvSpPr>
          <p:spPr>
            <a:xfrm>
              <a:off x="12430124" y="4932177"/>
              <a:ext cx="2822957" cy="230373"/>
            </a:xfrm>
            <a:prstGeom prst="parallelogram">
              <a:avLst/>
            </a:prstGeom>
            <a:gradFill>
              <a:gsLst>
                <a:gs pos="33000">
                  <a:srgbClr val="28C365">
                    <a:alpha val="0"/>
                  </a:srgbClr>
                </a:gs>
                <a:gs pos="83000">
                  <a:srgbClr val="04C8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 xmlns:a16="http://schemas.microsoft.com/office/drawing/2014/main" id="{8F037C33-24E3-471B-B9D3-BECDE788AA31}"/>
              </a:ext>
            </a:extLst>
          </p:cNvPr>
          <p:cNvGrpSpPr/>
          <p:nvPr/>
        </p:nvGrpSpPr>
        <p:grpSpPr>
          <a:xfrm rot="21540000">
            <a:off x="7173238" y="1857156"/>
            <a:ext cx="4481891" cy="443546"/>
            <a:chOff x="7323426" y="2001991"/>
            <a:chExt cx="4311192" cy="426653"/>
          </a:xfrm>
        </p:grpSpPr>
        <p:grpSp>
          <p:nvGrpSpPr>
            <p:cNvPr id="65" name="组合 64">
              <a:extLst>
                <a:ext uri="{FF2B5EF4-FFF2-40B4-BE49-F238E27FC236}">
                  <a16:creationId xmlns="" xmlns:a16="http://schemas.microsoft.com/office/drawing/2014/main" id="{C07E6700-C489-4C4E-BE4A-7EC45B6C8728}"/>
                </a:ext>
              </a:extLst>
            </p:cNvPr>
            <p:cNvGrpSpPr/>
            <p:nvPr/>
          </p:nvGrpSpPr>
          <p:grpSpPr>
            <a:xfrm>
              <a:off x="8203108" y="2001991"/>
              <a:ext cx="3431510" cy="288842"/>
              <a:chOff x="12334874" y="4932177"/>
              <a:chExt cx="2918207" cy="276092"/>
            </a:xfrm>
            <a:scene3d>
              <a:camera prst="perspectiveLeft">
                <a:rot lat="0" lon="1200000" rev="0"/>
              </a:camera>
              <a:lightRig rig="threePt" dir="t"/>
            </a:scene3d>
          </p:grpSpPr>
          <p:sp>
            <p:nvSpPr>
              <p:cNvPr id="66" name="平行四边形 65">
                <a:extLst>
                  <a:ext uri="{FF2B5EF4-FFF2-40B4-BE49-F238E27FC236}">
                    <a16:creationId xmlns="" xmlns:a16="http://schemas.microsoft.com/office/drawing/2014/main" id="{BED33166-A0E0-406B-99A3-3C74ABB14EC4}"/>
                  </a:ext>
                </a:extLst>
              </p:cNvPr>
              <p:cNvSpPr/>
              <p:nvPr/>
            </p:nvSpPr>
            <p:spPr>
              <a:xfrm>
                <a:off x="12334874" y="5162550"/>
                <a:ext cx="2822957" cy="45719"/>
              </a:xfrm>
              <a:prstGeom prst="parallelogram">
                <a:avLst/>
              </a:prstGeom>
              <a:noFill/>
              <a:ln>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 xmlns:a16="http://schemas.microsoft.com/office/drawing/2014/main" id="{133FA442-E2EF-4984-938C-98B776CF28C0}"/>
                  </a:ext>
                </a:extLst>
              </p:cNvPr>
              <p:cNvSpPr/>
              <p:nvPr/>
            </p:nvSpPr>
            <p:spPr>
              <a:xfrm>
                <a:off x="12430124" y="4932177"/>
                <a:ext cx="2822957" cy="230373"/>
              </a:xfrm>
              <a:prstGeom prst="parallelogram">
                <a:avLst/>
              </a:prstGeom>
              <a:gradFill>
                <a:gsLst>
                  <a:gs pos="33000">
                    <a:srgbClr val="28C365">
                      <a:alpha val="0"/>
                    </a:srgbClr>
                  </a:gs>
                  <a:gs pos="83000">
                    <a:srgbClr val="04C8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 xmlns:a16="http://schemas.microsoft.com/office/drawing/2014/main" id="{BD994ED2-3E3F-446A-8405-B8DE43809EEB}"/>
                </a:ext>
              </a:extLst>
            </p:cNvPr>
            <p:cNvGrpSpPr/>
            <p:nvPr/>
          </p:nvGrpSpPr>
          <p:grpSpPr>
            <a:xfrm>
              <a:off x="7323426" y="2139802"/>
              <a:ext cx="3431510" cy="288842"/>
              <a:chOff x="12334874" y="4932177"/>
              <a:chExt cx="2918207" cy="276092"/>
            </a:xfrm>
            <a:scene3d>
              <a:camera prst="perspectiveLeft">
                <a:rot lat="0" lon="1200000" rev="0"/>
              </a:camera>
              <a:lightRig rig="threePt" dir="t"/>
            </a:scene3d>
          </p:grpSpPr>
          <p:sp>
            <p:nvSpPr>
              <p:cNvPr id="69" name="平行四边形 68">
                <a:extLst>
                  <a:ext uri="{FF2B5EF4-FFF2-40B4-BE49-F238E27FC236}">
                    <a16:creationId xmlns="" xmlns:a16="http://schemas.microsoft.com/office/drawing/2014/main" id="{7E38414B-CF35-4226-B87E-81D307DE4743}"/>
                  </a:ext>
                </a:extLst>
              </p:cNvPr>
              <p:cNvSpPr/>
              <p:nvPr/>
            </p:nvSpPr>
            <p:spPr>
              <a:xfrm>
                <a:off x="12334874" y="5162550"/>
                <a:ext cx="2822957" cy="45719"/>
              </a:xfrm>
              <a:prstGeom prst="parallelogram">
                <a:avLst/>
              </a:prstGeom>
              <a:noFill/>
              <a:ln>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a:extLst>
                  <a:ext uri="{FF2B5EF4-FFF2-40B4-BE49-F238E27FC236}">
                    <a16:creationId xmlns="" xmlns:a16="http://schemas.microsoft.com/office/drawing/2014/main" id="{59FF2464-D60F-44E8-BB87-E7EE41EACC94}"/>
                  </a:ext>
                </a:extLst>
              </p:cNvPr>
              <p:cNvSpPr/>
              <p:nvPr/>
            </p:nvSpPr>
            <p:spPr>
              <a:xfrm>
                <a:off x="12430124" y="4932177"/>
                <a:ext cx="2822957" cy="230373"/>
              </a:xfrm>
              <a:prstGeom prst="parallelogram">
                <a:avLst/>
              </a:prstGeom>
              <a:gradFill>
                <a:gsLst>
                  <a:gs pos="33000">
                    <a:srgbClr val="28C365">
                      <a:alpha val="0"/>
                    </a:srgbClr>
                  </a:gs>
                  <a:gs pos="83000">
                    <a:srgbClr val="04C8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32" name="组合 1031">
            <a:extLst>
              <a:ext uri="{FF2B5EF4-FFF2-40B4-BE49-F238E27FC236}">
                <a16:creationId xmlns="" xmlns:a16="http://schemas.microsoft.com/office/drawing/2014/main" id="{1C8A9343-2098-4FDB-AA78-7EC6D82B5BB0}"/>
              </a:ext>
            </a:extLst>
          </p:cNvPr>
          <p:cNvGrpSpPr/>
          <p:nvPr/>
        </p:nvGrpSpPr>
        <p:grpSpPr>
          <a:xfrm>
            <a:off x="10983317" y="4179592"/>
            <a:ext cx="121374" cy="621681"/>
            <a:chOff x="12831055" y="4150092"/>
            <a:chExt cx="65986" cy="1324607"/>
          </a:xfrm>
        </p:grpSpPr>
        <p:cxnSp>
          <p:nvCxnSpPr>
            <p:cNvPr id="1029" name="直接连接符 1028">
              <a:extLst>
                <a:ext uri="{FF2B5EF4-FFF2-40B4-BE49-F238E27FC236}">
                  <a16:creationId xmlns="" xmlns:a16="http://schemas.microsoft.com/office/drawing/2014/main" id="{AAEEED64-8F26-4309-8814-FCE6D9E02112}"/>
                </a:ext>
              </a:extLst>
            </p:cNvPr>
            <p:cNvCxnSpPr>
              <a:cxnSpLocks/>
            </p:cNvCxnSpPr>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F8EB8B85-F81B-4D91-A86F-7C827DBFA456}"/>
                </a:ext>
              </a:extLst>
            </p:cNvPr>
            <p:cNvCxnSpPr>
              <a:cxnSpLocks/>
            </p:cNvCxnSpPr>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 xmlns:a16="http://schemas.microsoft.com/office/drawing/2014/main" id="{8401EA36-93D2-46D4-AA80-B3CD21AFF017}"/>
                </a:ext>
              </a:extLst>
            </p:cNvPr>
            <p:cNvCxnSpPr>
              <a:cxnSpLocks/>
            </p:cNvCxnSpPr>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140" name="组合 139">
            <a:extLst>
              <a:ext uri="{FF2B5EF4-FFF2-40B4-BE49-F238E27FC236}">
                <a16:creationId xmlns="" xmlns:a16="http://schemas.microsoft.com/office/drawing/2014/main" id="{9688B546-A547-4C8B-83B1-DC3CD2799AD2}"/>
              </a:ext>
            </a:extLst>
          </p:cNvPr>
          <p:cNvGrpSpPr/>
          <p:nvPr/>
        </p:nvGrpSpPr>
        <p:grpSpPr>
          <a:xfrm>
            <a:off x="9001087" y="3822314"/>
            <a:ext cx="121374" cy="621681"/>
            <a:chOff x="12831055" y="4150092"/>
            <a:chExt cx="65986" cy="1324607"/>
          </a:xfrm>
        </p:grpSpPr>
        <p:cxnSp>
          <p:nvCxnSpPr>
            <p:cNvPr id="141" name="直接连接符 140">
              <a:extLst>
                <a:ext uri="{FF2B5EF4-FFF2-40B4-BE49-F238E27FC236}">
                  <a16:creationId xmlns="" xmlns:a16="http://schemas.microsoft.com/office/drawing/2014/main" id="{1180280F-EC4A-49CE-8590-EF4D06B019D1}"/>
                </a:ext>
              </a:extLst>
            </p:cNvPr>
            <p:cNvCxnSpPr>
              <a:cxnSpLocks/>
            </p:cNvCxnSpPr>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 xmlns:a16="http://schemas.microsoft.com/office/drawing/2014/main" id="{E6F6FD10-BF1E-473A-8849-D0D4789CCD14}"/>
                </a:ext>
              </a:extLst>
            </p:cNvPr>
            <p:cNvCxnSpPr>
              <a:cxnSpLocks/>
            </p:cNvCxnSpPr>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 xmlns:a16="http://schemas.microsoft.com/office/drawing/2014/main" id="{685332BF-7A87-464E-A183-B73408F1F63F}"/>
                </a:ext>
              </a:extLst>
            </p:cNvPr>
            <p:cNvCxnSpPr>
              <a:cxnSpLocks/>
            </p:cNvCxnSpPr>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144" name="组合 143">
            <a:extLst>
              <a:ext uri="{FF2B5EF4-FFF2-40B4-BE49-F238E27FC236}">
                <a16:creationId xmlns="" xmlns:a16="http://schemas.microsoft.com/office/drawing/2014/main" id="{7DDF8AD1-EA65-4638-9D1F-79B66B616878}"/>
              </a:ext>
            </a:extLst>
          </p:cNvPr>
          <p:cNvGrpSpPr/>
          <p:nvPr/>
        </p:nvGrpSpPr>
        <p:grpSpPr>
          <a:xfrm>
            <a:off x="11098102" y="3938438"/>
            <a:ext cx="121374" cy="621681"/>
            <a:chOff x="12831055" y="4150092"/>
            <a:chExt cx="65986" cy="1324607"/>
          </a:xfrm>
        </p:grpSpPr>
        <p:cxnSp>
          <p:nvCxnSpPr>
            <p:cNvPr id="145" name="直接连接符 144">
              <a:extLst>
                <a:ext uri="{FF2B5EF4-FFF2-40B4-BE49-F238E27FC236}">
                  <a16:creationId xmlns="" xmlns:a16="http://schemas.microsoft.com/office/drawing/2014/main" id="{594947F3-DB9D-4069-8278-9A3B30548CA6}"/>
                </a:ext>
              </a:extLst>
            </p:cNvPr>
            <p:cNvCxnSpPr>
              <a:cxnSpLocks/>
            </p:cNvCxnSpPr>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 xmlns:a16="http://schemas.microsoft.com/office/drawing/2014/main" id="{AA0AC587-7817-4ADC-A711-BA52F3B6FD55}"/>
                </a:ext>
              </a:extLst>
            </p:cNvPr>
            <p:cNvCxnSpPr>
              <a:cxnSpLocks/>
            </p:cNvCxnSpPr>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 xmlns:a16="http://schemas.microsoft.com/office/drawing/2014/main" id="{3BB5968C-A4C6-47B3-9AC1-4E221A37E302}"/>
                </a:ext>
              </a:extLst>
            </p:cNvPr>
            <p:cNvCxnSpPr>
              <a:cxnSpLocks/>
            </p:cNvCxnSpPr>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148" name="组合 147">
            <a:extLst>
              <a:ext uri="{FF2B5EF4-FFF2-40B4-BE49-F238E27FC236}">
                <a16:creationId xmlns="" xmlns:a16="http://schemas.microsoft.com/office/drawing/2014/main" id="{AEB73A64-D146-4B7E-A51C-B02126B77E31}"/>
              </a:ext>
            </a:extLst>
          </p:cNvPr>
          <p:cNvGrpSpPr/>
          <p:nvPr/>
        </p:nvGrpSpPr>
        <p:grpSpPr>
          <a:xfrm>
            <a:off x="9202071" y="3972365"/>
            <a:ext cx="121374" cy="621681"/>
            <a:chOff x="12831055" y="4150092"/>
            <a:chExt cx="65986" cy="1324607"/>
          </a:xfrm>
        </p:grpSpPr>
        <p:cxnSp>
          <p:nvCxnSpPr>
            <p:cNvPr id="149" name="直接连接符 148">
              <a:extLst>
                <a:ext uri="{FF2B5EF4-FFF2-40B4-BE49-F238E27FC236}">
                  <a16:creationId xmlns="" xmlns:a16="http://schemas.microsoft.com/office/drawing/2014/main" id="{A03AC4C1-C2AA-4859-9161-D19070D803EF}"/>
                </a:ext>
              </a:extLst>
            </p:cNvPr>
            <p:cNvCxnSpPr>
              <a:cxnSpLocks/>
            </p:cNvCxnSpPr>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 xmlns:a16="http://schemas.microsoft.com/office/drawing/2014/main" id="{6BBB7FCF-B1E6-48C6-B5C2-E21EC03F3B61}"/>
                </a:ext>
              </a:extLst>
            </p:cNvPr>
            <p:cNvCxnSpPr>
              <a:cxnSpLocks/>
            </p:cNvCxnSpPr>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 xmlns:a16="http://schemas.microsoft.com/office/drawing/2014/main" id="{5E4E3BF2-5D7B-4B6F-A4F9-3EA45E948C7C}"/>
                </a:ext>
              </a:extLst>
            </p:cNvPr>
            <p:cNvCxnSpPr>
              <a:cxnSpLocks/>
            </p:cNvCxnSpPr>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1033" name="组合 1032">
            <a:extLst>
              <a:ext uri="{FF2B5EF4-FFF2-40B4-BE49-F238E27FC236}">
                <a16:creationId xmlns="" xmlns:a16="http://schemas.microsoft.com/office/drawing/2014/main" id="{C8705EA9-427F-4DA8-B6D8-43F841D559E2}"/>
              </a:ext>
            </a:extLst>
          </p:cNvPr>
          <p:cNvGrpSpPr/>
          <p:nvPr/>
        </p:nvGrpSpPr>
        <p:grpSpPr>
          <a:xfrm flipH="1">
            <a:off x="2034252" y="3875331"/>
            <a:ext cx="236159" cy="862835"/>
            <a:chOff x="2261066" y="4003797"/>
            <a:chExt cx="236159" cy="862835"/>
          </a:xfrm>
        </p:grpSpPr>
        <p:grpSp>
          <p:nvGrpSpPr>
            <p:cNvPr id="152" name="组合 151">
              <a:extLst>
                <a:ext uri="{FF2B5EF4-FFF2-40B4-BE49-F238E27FC236}">
                  <a16:creationId xmlns="" xmlns:a16="http://schemas.microsoft.com/office/drawing/2014/main" id="{D9A6C14E-D03A-4DC3-9C8E-07AB0AA7670C}"/>
                </a:ext>
              </a:extLst>
            </p:cNvPr>
            <p:cNvGrpSpPr/>
            <p:nvPr/>
          </p:nvGrpSpPr>
          <p:grpSpPr>
            <a:xfrm>
              <a:off x="2261066" y="4244951"/>
              <a:ext cx="121374" cy="621681"/>
              <a:chOff x="12831055" y="4150092"/>
              <a:chExt cx="65986" cy="1324607"/>
            </a:xfrm>
          </p:grpSpPr>
          <p:cxnSp>
            <p:nvCxnSpPr>
              <p:cNvPr id="153" name="直接连接符 152">
                <a:extLst>
                  <a:ext uri="{FF2B5EF4-FFF2-40B4-BE49-F238E27FC236}">
                    <a16:creationId xmlns="" xmlns:a16="http://schemas.microsoft.com/office/drawing/2014/main" id="{DB0BB7A2-6029-452C-8540-718D9279003D}"/>
                  </a:ext>
                </a:extLst>
              </p:cNvPr>
              <p:cNvCxnSpPr>
                <a:cxnSpLocks/>
              </p:cNvCxnSpPr>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 xmlns:a16="http://schemas.microsoft.com/office/drawing/2014/main" id="{49799940-C349-47A7-9950-6EFF36AF13F2}"/>
                  </a:ext>
                </a:extLst>
              </p:cNvPr>
              <p:cNvCxnSpPr>
                <a:cxnSpLocks/>
              </p:cNvCxnSpPr>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 xmlns:a16="http://schemas.microsoft.com/office/drawing/2014/main" id="{7AE7A227-1029-4CC9-B687-28EE85AEDF3E}"/>
                  </a:ext>
                </a:extLst>
              </p:cNvPr>
              <p:cNvCxnSpPr>
                <a:cxnSpLocks/>
              </p:cNvCxnSpPr>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156" name="组合 155">
              <a:extLst>
                <a:ext uri="{FF2B5EF4-FFF2-40B4-BE49-F238E27FC236}">
                  <a16:creationId xmlns="" xmlns:a16="http://schemas.microsoft.com/office/drawing/2014/main" id="{D7000F3E-159B-4210-A7D0-B3B5917DDA4D}"/>
                </a:ext>
              </a:extLst>
            </p:cNvPr>
            <p:cNvGrpSpPr/>
            <p:nvPr/>
          </p:nvGrpSpPr>
          <p:grpSpPr>
            <a:xfrm>
              <a:off x="2375851" y="4003797"/>
              <a:ext cx="121374" cy="621681"/>
              <a:chOff x="12831055" y="4150092"/>
              <a:chExt cx="65986" cy="1324607"/>
            </a:xfrm>
          </p:grpSpPr>
          <p:cxnSp>
            <p:nvCxnSpPr>
              <p:cNvPr id="157" name="直接连接符 156">
                <a:extLst>
                  <a:ext uri="{FF2B5EF4-FFF2-40B4-BE49-F238E27FC236}">
                    <a16:creationId xmlns="" xmlns:a16="http://schemas.microsoft.com/office/drawing/2014/main" id="{6E7A4C7B-1227-437E-88CB-9D6FDEAC5ACE}"/>
                  </a:ext>
                </a:extLst>
              </p:cNvPr>
              <p:cNvCxnSpPr>
                <a:cxnSpLocks/>
              </p:cNvCxnSpPr>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 xmlns:a16="http://schemas.microsoft.com/office/drawing/2014/main" id="{7DE969FA-C4DC-47F6-8A3A-A3A9B0D3D5F2}"/>
                  </a:ext>
                </a:extLst>
              </p:cNvPr>
              <p:cNvCxnSpPr>
                <a:cxnSpLocks/>
              </p:cNvCxnSpPr>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 xmlns:a16="http://schemas.microsoft.com/office/drawing/2014/main" id="{4C7876EC-5DA4-4C0C-8C4A-F6D147C15BD7}"/>
                  </a:ext>
                </a:extLst>
              </p:cNvPr>
              <p:cNvCxnSpPr>
                <a:cxnSpLocks/>
              </p:cNvCxnSpPr>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grpSp>
        <p:nvGrpSpPr>
          <p:cNvPr id="161" name="组合 160">
            <a:extLst>
              <a:ext uri="{FF2B5EF4-FFF2-40B4-BE49-F238E27FC236}">
                <a16:creationId xmlns="" xmlns:a16="http://schemas.microsoft.com/office/drawing/2014/main" id="{4A702B18-2CAC-4814-9973-46395413DD34}"/>
              </a:ext>
            </a:extLst>
          </p:cNvPr>
          <p:cNvGrpSpPr/>
          <p:nvPr/>
        </p:nvGrpSpPr>
        <p:grpSpPr>
          <a:xfrm>
            <a:off x="2345527" y="4182893"/>
            <a:ext cx="121374" cy="621681"/>
            <a:chOff x="12831055" y="4150092"/>
            <a:chExt cx="65986" cy="1324607"/>
          </a:xfrm>
        </p:grpSpPr>
        <p:cxnSp>
          <p:nvCxnSpPr>
            <p:cNvPr id="162" name="直接连接符 161">
              <a:extLst>
                <a:ext uri="{FF2B5EF4-FFF2-40B4-BE49-F238E27FC236}">
                  <a16:creationId xmlns="" xmlns:a16="http://schemas.microsoft.com/office/drawing/2014/main" id="{FAE5A3BB-3013-494C-8A42-30E091FB792A}"/>
                </a:ext>
              </a:extLst>
            </p:cNvPr>
            <p:cNvCxnSpPr>
              <a:cxnSpLocks/>
            </p:cNvCxnSpPr>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 xmlns:a16="http://schemas.microsoft.com/office/drawing/2014/main" id="{A20F4085-A1C4-439A-BB80-0B89AB282421}"/>
                </a:ext>
              </a:extLst>
            </p:cNvPr>
            <p:cNvCxnSpPr>
              <a:cxnSpLocks/>
            </p:cNvCxnSpPr>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 xmlns:a16="http://schemas.microsoft.com/office/drawing/2014/main" id="{5FE14233-F8A9-4607-AF45-947E57509EC3}"/>
                </a:ext>
              </a:extLst>
            </p:cNvPr>
            <p:cNvCxnSpPr>
              <a:cxnSpLocks/>
            </p:cNvCxnSpPr>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1039" name="组合 1038">
            <a:extLst>
              <a:ext uri="{FF2B5EF4-FFF2-40B4-BE49-F238E27FC236}">
                <a16:creationId xmlns="" xmlns:a16="http://schemas.microsoft.com/office/drawing/2014/main" id="{BB2CFDD1-7942-428E-A6F0-555F4A7916CB}"/>
              </a:ext>
            </a:extLst>
          </p:cNvPr>
          <p:cNvGrpSpPr/>
          <p:nvPr/>
        </p:nvGrpSpPr>
        <p:grpSpPr>
          <a:xfrm>
            <a:off x="9820536" y="2313101"/>
            <a:ext cx="1327423" cy="732684"/>
            <a:chOff x="10049136" y="2351201"/>
            <a:chExt cx="1327423" cy="732684"/>
          </a:xfrm>
        </p:grpSpPr>
        <p:cxnSp>
          <p:nvCxnSpPr>
            <p:cNvPr id="1035" name="直接连接符 1034">
              <a:extLst>
                <a:ext uri="{FF2B5EF4-FFF2-40B4-BE49-F238E27FC236}">
                  <a16:creationId xmlns="" xmlns:a16="http://schemas.microsoft.com/office/drawing/2014/main" id="{E6AD1969-BCB8-4A1E-966D-040756F0D494}"/>
                </a:ext>
              </a:extLst>
            </p:cNvPr>
            <p:cNvCxnSpPr>
              <a:cxnSpLocks/>
            </p:cNvCxnSpPr>
            <p:nvPr/>
          </p:nvCxnSpPr>
          <p:spPr>
            <a:xfrm flipV="1">
              <a:off x="10049136" y="2475718"/>
              <a:ext cx="1327423" cy="35351"/>
            </a:xfrm>
            <a:prstGeom prst="line">
              <a:avLst/>
            </a:prstGeom>
            <a:ln w="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 xmlns:a16="http://schemas.microsoft.com/office/drawing/2014/main" id="{11C73685-5F79-4C6B-83A7-4B0618AA0E36}"/>
                </a:ext>
              </a:extLst>
            </p:cNvPr>
            <p:cNvCxnSpPr>
              <a:cxnSpLocks/>
            </p:cNvCxnSpPr>
            <p:nvPr/>
          </p:nvCxnSpPr>
          <p:spPr>
            <a:xfrm>
              <a:off x="11211917" y="2351201"/>
              <a:ext cx="0" cy="732684"/>
            </a:xfrm>
            <a:prstGeom prst="line">
              <a:avLst/>
            </a:prstGeom>
            <a:ln w="0">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173" name="组合 172">
            <a:extLst>
              <a:ext uri="{FF2B5EF4-FFF2-40B4-BE49-F238E27FC236}">
                <a16:creationId xmlns="" xmlns:a16="http://schemas.microsoft.com/office/drawing/2014/main" id="{C36FA414-BA40-472B-AB19-954E2D87F582}"/>
              </a:ext>
            </a:extLst>
          </p:cNvPr>
          <p:cNvGrpSpPr/>
          <p:nvPr/>
        </p:nvGrpSpPr>
        <p:grpSpPr>
          <a:xfrm>
            <a:off x="8256444" y="2424385"/>
            <a:ext cx="777528" cy="429164"/>
            <a:chOff x="10049136" y="2351201"/>
            <a:chExt cx="1327423" cy="732684"/>
          </a:xfrm>
        </p:grpSpPr>
        <p:cxnSp>
          <p:nvCxnSpPr>
            <p:cNvPr id="174" name="直接连接符 173">
              <a:extLst>
                <a:ext uri="{FF2B5EF4-FFF2-40B4-BE49-F238E27FC236}">
                  <a16:creationId xmlns="" xmlns:a16="http://schemas.microsoft.com/office/drawing/2014/main" id="{7381EC21-4EAE-4CD6-8B06-F637046ACCB8}"/>
                </a:ext>
              </a:extLst>
            </p:cNvPr>
            <p:cNvCxnSpPr>
              <a:cxnSpLocks/>
            </p:cNvCxnSpPr>
            <p:nvPr/>
          </p:nvCxnSpPr>
          <p:spPr>
            <a:xfrm flipV="1">
              <a:off x="10049136" y="2475718"/>
              <a:ext cx="1327423" cy="35351"/>
            </a:xfrm>
            <a:prstGeom prst="line">
              <a:avLst/>
            </a:prstGeom>
            <a:ln w="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 xmlns:a16="http://schemas.microsoft.com/office/drawing/2014/main" id="{AD20157D-74FA-4996-8664-E27C64C8C539}"/>
                </a:ext>
              </a:extLst>
            </p:cNvPr>
            <p:cNvCxnSpPr>
              <a:cxnSpLocks/>
            </p:cNvCxnSpPr>
            <p:nvPr/>
          </p:nvCxnSpPr>
          <p:spPr>
            <a:xfrm>
              <a:off x="11211917" y="2351201"/>
              <a:ext cx="0" cy="732684"/>
            </a:xfrm>
            <a:prstGeom prst="line">
              <a:avLst/>
            </a:prstGeom>
            <a:ln w="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76" name="组合 175">
            <a:extLst>
              <a:ext uri="{FF2B5EF4-FFF2-40B4-BE49-F238E27FC236}">
                <a16:creationId xmlns="" xmlns:a16="http://schemas.microsoft.com/office/drawing/2014/main" id="{16A07E3F-794C-43B7-A375-4B7B4F2ED14C}"/>
              </a:ext>
            </a:extLst>
          </p:cNvPr>
          <p:cNvGrpSpPr/>
          <p:nvPr/>
        </p:nvGrpSpPr>
        <p:grpSpPr>
          <a:xfrm>
            <a:off x="6559705" y="2497320"/>
            <a:ext cx="547026" cy="301936"/>
            <a:chOff x="10049136" y="2351201"/>
            <a:chExt cx="1327423" cy="732684"/>
          </a:xfrm>
        </p:grpSpPr>
        <p:cxnSp>
          <p:nvCxnSpPr>
            <p:cNvPr id="177" name="直接连接符 176">
              <a:extLst>
                <a:ext uri="{FF2B5EF4-FFF2-40B4-BE49-F238E27FC236}">
                  <a16:creationId xmlns="" xmlns:a16="http://schemas.microsoft.com/office/drawing/2014/main" id="{196664D0-5F32-454F-B8C8-38CFFE5A4620}"/>
                </a:ext>
              </a:extLst>
            </p:cNvPr>
            <p:cNvCxnSpPr>
              <a:cxnSpLocks/>
            </p:cNvCxnSpPr>
            <p:nvPr/>
          </p:nvCxnSpPr>
          <p:spPr>
            <a:xfrm flipV="1">
              <a:off x="10049136" y="2475718"/>
              <a:ext cx="1327423" cy="35351"/>
            </a:xfrm>
            <a:prstGeom prst="line">
              <a:avLst/>
            </a:prstGeom>
            <a:ln w="0">
              <a:solidFill>
                <a:schemeClr val="bg1">
                  <a:lumMod val="8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 xmlns:a16="http://schemas.microsoft.com/office/drawing/2014/main" id="{C4CFFB86-C8B8-410E-B5F7-72D9C7323A2D}"/>
                </a:ext>
              </a:extLst>
            </p:cNvPr>
            <p:cNvCxnSpPr>
              <a:cxnSpLocks/>
            </p:cNvCxnSpPr>
            <p:nvPr/>
          </p:nvCxnSpPr>
          <p:spPr>
            <a:xfrm>
              <a:off x="11211917" y="2351201"/>
              <a:ext cx="0" cy="732684"/>
            </a:xfrm>
            <a:prstGeom prst="line">
              <a:avLst/>
            </a:prstGeom>
            <a:ln w="0">
              <a:solidFill>
                <a:schemeClr val="bg1">
                  <a:lumMod val="85000"/>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179" name="组合 178">
            <a:extLst>
              <a:ext uri="{FF2B5EF4-FFF2-40B4-BE49-F238E27FC236}">
                <a16:creationId xmlns="" xmlns:a16="http://schemas.microsoft.com/office/drawing/2014/main" id="{53E3C7BB-BC4B-45EE-9EE9-F092118E55E7}"/>
              </a:ext>
            </a:extLst>
          </p:cNvPr>
          <p:cNvGrpSpPr/>
          <p:nvPr/>
        </p:nvGrpSpPr>
        <p:grpSpPr>
          <a:xfrm>
            <a:off x="5071802" y="2568288"/>
            <a:ext cx="311544" cy="171960"/>
            <a:chOff x="10049136" y="2351201"/>
            <a:chExt cx="1327423" cy="732684"/>
          </a:xfrm>
        </p:grpSpPr>
        <p:cxnSp>
          <p:nvCxnSpPr>
            <p:cNvPr id="180" name="直接连接符 179">
              <a:extLst>
                <a:ext uri="{FF2B5EF4-FFF2-40B4-BE49-F238E27FC236}">
                  <a16:creationId xmlns="" xmlns:a16="http://schemas.microsoft.com/office/drawing/2014/main" id="{4327D279-25B7-4CF3-A82E-1FB2B5737F94}"/>
                </a:ext>
              </a:extLst>
            </p:cNvPr>
            <p:cNvCxnSpPr>
              <a:cxnSpLocks/>
            </p:cNvCxnSpPr>
            <p:nvPr/>
          </p:nvCxnSpPr>
          <p:spPr>
            <a:xfrm flipV="1">
              <a:off x="10049136" y="2475718"/>
              <a:ext cx="1327423" cy="35351"/>
            </a:xfrm>
            <a:prstGeom prst="line">
              <a:avLst/>
            </a:prstGeom>
            <a:ln w="0">
              <a:solidFill>
                <a:schemeClr val="bg1">
                  <a:lumMod val="85000"/>
                  <a:alpha val="1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 xmlns:a16="http://schemas.microsoft.com/office/drawing/2014/main" id="{25D55AF7-B747-4CB5-A228-E7E6E7A99AC8}"/>
                </a:ext>
              </a:extLst>
            </p:cNvPr>
            <p:cNvCxnSpPr>
              <a:cxnSpLocks/>
            </p:cNvCxnSpPr>
            <p:nvPr/>
          </p:nvCxnSpPr>
          <p:spPr>
            <a:xfrm>
              <a:off x="11211917" y="2351201"/>
              <a:ext cx="0" cy="732684"/>
            </a:xfrm>
            <a:prstGeom prst="line">
              <a:avLst/>
            </a:prstGeom>
            <a:ln w="0">
              <a:solidFill>
                <a:schemeClr val="bg1">
                  <a:lumMod val="85000"/>
                  <a:alpha val="10000"/>
                </a:schemeClr>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 xmlns:a16="http://schemas.microsoft.com/office/drawing/2014/main" id="{F7D0816B-6708-4EFE-9D97-9E34F0D16871}"/>
              </a:ext>
            </a:extLst>
          </p:cNvPr>
          <p:cNvSpPr txBox="1"/>
          <p:nvPr/>
        </p:nvSpPr>
        <p:spPr>
          <a:xfrm>
            <a:off x="418543" y="336055"/>
            <a:ext cx="984565" cy="400110"/>
          </a:xfrm>
          <a:prstGeom prst="rect">
            <a:avLst/>
          </a:prstGeom>
          <a:noFill/>
        </p:spPr>
        <p:txBody>
          <a:bodyPr wrap="none" rtlCol="0">
            <a:spAutoFit/>
          </a:bodyPr>
          <a:lstStyle/>
          <a:p>
            <a:r>
              <a:rPr lang="en-US" altLang="zh-CN" sz="2000" b="1">
                <a:solidFill>
                  <a:schemeClr val="bg1"/>
                </a:solidFill>
                <a:latin typeface="小扣锐线粗黑" panose="02010604000000000000" pitchFamily="2" charset="-122"/>
                <a:ea typeface="小扣锐线粗黑" panose="02010604000000000000" pitchFamily="2" charset="-122"/>
              </a:rPr>
              <a:t>LOOG</a:t>
            </a:r>
            <a:endParaRPr lang="zh-CN" altLang="en-US" sz="2000" b="1">
              <a:solidFill>
                <a:schemeClr val="bg1"/>
              </a:solidFill>
              <a:latin typeface="小扣锐线粗黑" panose="02010604000000000000" pitchFamily="2" charset="-122"/>
              <a:ea typeface="小扣锐线粗黑" panose="02010604000000000000" pitchFamily="2" charset="-122"/>
            </a:endParaRPr>
          </a:p>
        </p:txBody>
      </p:sp>
    </p:spTree>
    <p:extLst>
      <p:ext uri="{BB962C8B-B14F-4D97-AF65-F5344CB8AC3E}">
        <p14:creationId xmlns:p14="http://schemas.microsoft.com/office/powerpoint/2010/main" val="37695078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PA-组合 195">
            <a:extLst>
              <a:ext uri="{FF2B5EF4-FFF2-40B4-BE49-F238E27FC236}">
                <a16:creationId xmlns="" xmlns:a16="http://schemas.microsoft.com/office/drawing/2014/main" id="{65AF3F77-824D-4808-AB1B-3691C9E66D93}"/>
              </a:ext>
            </a:extLst>
          </p:cNvPr>
          <p:cNvGrpSpPr/>
          <p:nvPr>
            <p:custDataLst>
              <p:tags r:id="rId1"/>
            </p:custDataLst>
          </p:nvPr>
        </p:nvGrpSpPr>
        <p:grpSpPr>
          <a:xfrm rot="7781543">
            <a:off x="-2770382" y="-3080678"/>
            <a:ext cx="19177252" cy="14029004"/>
            <a:chOff x="182880" y="-2758440"/>
            <a:chExt cx="16206673" cy="11855895"/>
          </a:xfrm>
        </p:grpSpPr>
        <p:sp>
          <p:nvSpPr>
            <p:cNvPr id="54" name="PA-弧形 196">
              <a:extLst>
                <a:ext uri="{FF2B5EF4-FFF2-40B4-BE49-F238E27FC236}">
                  <a16:creationId xmlns="" xmlns:a16="http://schemas.microsoft.com/office/drawing/2014/main" id="{1D7513DB-4E2C-4F14-B012-B21D5D7E17F5}"/>
                </a:ext>
              </a:extLst>
            </p:cNvPr>
            <p:cNvSpPr/>
            <p:nvPr>
              <p:custDataLst>
                <p:tags r:id="rId34"/>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5" name="PA-弧形 197">
              <a:extLst>
                <a:ext uri="{FF2B5EF4-FFF2-40B4-BE49-F238E27FC236}">
                  <a16:creationId xmlns="" xmlns:a16="http://schemas.microsoft.com/office/drawing/2014/main" id="{CD7F17CC-8AE4-4669-8D53-1BDDB225B9E7}"/>
                </a:ext>
              </a:extLst>
            </p:cNvPr>
            <p:cNvSpPr/>
            <p:nvPr>
              <p:custDataLst>
                <p:tags r:id="rId35"/>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6" name="PA-弧形 198">
              <a:extLst>
                <a:ext uri="{FF2B5EF4-FFF2-40B4-BE49-F238E27FC236}">
                  <a16:creationId xmlns="" xmlns:a16="http://schemas.microsoft.com/office/drawing/2014/main" id="{5C140A13-782F-4B27-A19D-1179A12902BD}"/>
                </a:ext>
              </a:extLst>
            </p:cNvPr>
            <p:cNvSpPr/>
            <p:nvPr>
              <p:custDataLst>
                <p:tags r:id="rId36"/>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7" name="PA-弧形 199">
              <a:extLst>
                <a:ext uri="{FF2B5EF4-FFF2-40B4-BE49-F238E27FC236}">
                  <a16:creationId xmlns="" xmlns:a16="http://schemas.microsoft.com/office/drawing/2014/main" id="{39159C71-C712-4EFF-96EE-27E81DB4372B}"/>
                </a:ext>
              </a:extLst>
            </p:cNvPr>
            <p:cNvSpPr/>
            <p:nvPr>
              <p:custDataLst>
                <p:tags r:id="rId37"/>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8" name="PA-弧形 200">
              <a:extLst>
                <a:ext uri="{FF2B5EF4-FFF2-40B4-BE49-F238E27FC236}">
                  <a16:creationId xmlns="" xmlns:a16="http://schemas.microsoft.com/office/drawing/2014/main" id="{B59A5DF6-02E7-4394-9751-2F1CA9A2516B}"/>
                </a:ext>
              </a:extLst>
            </p:cNvPr>
            <p:cNvSpPr/>
            <p:nvPr>
              <p:custDataLst>
                <p:tags r:id="rId38"/>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9" name="PA-弧形 201">
              <a:extLst>
                <a:ext uri="{FF2B5EF4-FFF2-40B4-BE49-F238E27FC236}">
                  <a16:creationId xmlns="" xmlns:a16="http://schemas.microsoft.com/office/drawing/2014/main" id="{ED05B3C5-06B2-4246-AFE4-5C40764832DE}"/>
                </a:ext>
              </a:extLst>
            </p:cNvPr>
            <p:cNvSpPr/>
            <p:nvPr>
              <p:custDataLst>
                <p:tags r:id="rId39"/>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0" name="PA-弧形 202">
              <a:extLst>
                <a:ext uri="{FF2B5EF4-FFF2-40B4-BE49-F238E27FC236}">
                  <a16:creationId xmlns="" xmlns:a16="http://schemas.microsoft.com/office/drawing/2014/main" id="{09DA685C-7992-487F-A3BD-07A52BC30628}"/>
                </a:ext>
              </a:extLst>
            </p:cNvPr>
            <p:cNvSpPr/>
            <p:nvPr>
              <p:custDataLst>
                <p:tags r:id="rId40"/>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1" name="PA-弧形 203">
              <a:extLst>
                <a:ext uri="{FF2B5EF4-FFF2-40B4-BE49-F238E27FC236}">
                  <a16:creationId xmlns="" xmlns:a16="http://schemas.microsoft.com/office/drawing/2014/main" id="{E362EABA-67D0-4B09-98AA-4DF38956C9BC}"/>
                </a:ext>
              </a:extLst>
            </p:cNvPr>
            <p:cNvSpPr/>
            <p:nvPr>
              <p:custDataLst>
                <p:tags r:id="rId41"/>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2" name="PA-弧形 204">
              <a:extLst>
                <a:ext uri="{FF2B5EF4-FFF2-40B4-BE49-F238E27FC236}">
                  <a16:creationId xmlns="" xmlns:a16="http://schemas.microsoft.com/office/drawing/2014/main" id="{16C88682-B81E-434E-8A2D-66C83B12B5A6}"/>
                </a:ext>
              </a:extLst>
            </p:cNvPr>
            <p:cNvSpPr/>
            <p:nvPr>
              <p:custDataLst>
                <p:tags r:id="rId42"/>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3" name="PA-弧形 205">
              <a:extLst>
                <a:ext uri="{FF2B5EF4-FFF2-40B4-BE49-F238E27FC236}">
                  <a16:creationId xmlns="" xmlns:a16="http://schemas.microsoft.com/office/drawing/2014/main" id="{37AA0A28-C8C0-4253-A9F9-F309C65A7FAA}"/>
                </a:ext>
              </a:extLst>
            </p:cNvPr>
            <p:cNvSpPr/>
            <p:nvPr>
              <p:custDataLst>
                <p:tags r:id="rId43"/>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2" name="PA-弧形 206">
              <a:extLst>
                <a:ext uri="{FF2B5EF4-FFF2-40B4-BE49-F238E27FC236}">
                  <a16:creationId xmlns="" xmlns:a16="http://schemas.microsoft.com/office/drawing/2014/main" id="{F218E82B-86EB-49B4-835F-11E9755C0CFA}"/>
                </a:ext>
              </a:extLst>
            </p:cNvPr>
            <p:cNvSpPr/>
            <p:nvPr>
              <p:custDataLst>
                <p:tags r:id="rId44"/>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3" name="PA-弧形 207">
              <a:extLst>
                <a:ext uri="{FF2B5EF4-FFF2-40B4-BE49-F238E27FC236}">
                  <a16:creationId xmlns="" xmlns:a16="http://schemas.microsoft.com/office/drawing/2014/main" id="{44844ADA-D015-416B-ABB9-FAC5922D3664}"/>
                </a:ext>
              </a:extLst>
            </p:cNvPr>
            <p:cNvSpPr/>
            <p:nvPr>
              <p:custDataLst>
                <p:tags r:id="rId45"/>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4" name="PA-弧形 208">
              <a:extLst>
                <a:ext uri="{FF2B5EF4-FFF2-40B4-BE49-F238E27FC236}">
                  <a16:creationId xmlns="" xmlns:a16="http://schemas.microsoft.com/office/drawing/2014/main" id="{EE323399-1277-4BA7-8E61-9E5361529AAF}"/>
                </a:ext>
              </a:extLst>
            </p:cNvPr>
            <p:cNvSpPr/>
            <p:nvPr>
              <p:custDataLst>
                <p:tags r:id="rId46"/>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5" name="PA-弧形 209">
              <a:extLst>
                <a:ext uri="{FF2B5EF4-FFF2-40B4-BE49-F238E27FC236}">
                  <a16:creationId xmlns="" xmlns:a16="http://schemas.microsoft.com/office/drawing/2014/main" id="{821DB10C-7A0E-44C2-B994-D9D7C5934262}"/>
                </a:ext>
              </a:extLst>
            </p:cNvPr>
            <p:cNvSpPr/>
            <p:nvPr>
              <p:custDataLst>
                <p:tags r:id="rId47"/>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6" name="PA-弧形 210">
              <a:extLst>
                <a:ext uri="{FF2B5EF4-FFF2-40B4-BE49-F238E27FC236}">
                  <a16:creationId xmlns="" xmlns:a16="http://schemas.microsoft.com/office/drawing/2014/main" id="{864316C4-6213-41B0-96E8-E64FF3D29A56}"/>
                </a:ext>
              </a:extLst>
            </p:cNvPr>
            <p:cNvSpPr/>
            <p:nvPr>
              <p:custDataLst>
                <p:tags r:id="rId48"/>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77" name="组合 76">
              <a:extLst>
                <a:ext uri="{FF2B5EF4-FFF2-40B4-BE49-F238E27FC236}">
                  <a16:creationId xmlns="" xmlns:a16="http://schemas.microsoft.com/office/drawing/2014/main" id="{3586507A-EA2E-4D27-8512-56EDCC4B8A3B}"/>
                </a:ext>
              </a:extLst>
            </p:cNvPr>
            <p:cNvGrpSpPr/>
            <p:nvPr/>
          </p:nvGrpSpPr>
          <p:grpSpPr>
            <a:xfrm>
              <a:off x="182880" y="-2758440"/>
              <a:ext cx="16206673" cy="11855895"/>
              <a:chOff x="182880" y="-2758440"/>
              <a:chExt cx="16206673" cy="11855895"/>
            </a:xfrm>
          </p:grpSpPr>
          <p:sp>
            <p:nvSpPr>
              <p:cNvPr id="78" name="PA-弧形 212">
                <a:extLst>
                  <a:ext uri="{FF2B5EF4-FFF2-40B4-BE49-F238E27FC236}">
                    <a16:creationId xmlns="" xmlns:a16="http://schemas.microsoft.com/office/drawing/2014/main" id="{81B6FFA2-AE6C-409B-AC60-50D7B2568C69}"/>
                  </a:ext>
                </a:extLst>
              </p:cNvPr>
              <p:cNvSpPr/>
              <p:nvPr>
                <p:custDataLst>
                  <p:tags r:id="rId49"/>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3" name="PA-弧形 213">
                <a:extLst>
                  <a:ext uri="{FF2B5EF4-FFF2-40B4-BE49-F238E27FC236}">
                    <a16:creationId xmlns="" xmlns:a16="http://schemas.microsoft.com/office/drawing/2014/main" id="{A12B7EF7-207F-41F3-8E2B-176D6A05AC93}"/>
                  </a:ext>
                </a:extLst>
              </p:cNvPr>
              <p:cNvSpPr/>
              <p:nvPr>
                <p:custDataLst>
                  <p:tags r:id="rId50"/>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4" name="PA-弧形 214">
                <a:extLst>
                  <a:ext uri="{FF2B5EF4-FFF2-40B4-BE49-F238E27FC236}">
                    <a16:creationId xmlns="" xmlns:a16="http://schemas.microsoft.com/office/drawing/2014/main" id="{ED3667A1-33AC-4807-B332-D44CE8A7478E}"/>
                  </a:ext>
                </a:extLst>
              </p:cNvPr>
              <p:cNvSpPr/>
              <p:nvPr>
                <p:custDataLst>
                  <p:tags r:id="rId51"/>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5" name="PA-弧形 215">
                <a:extLst>
                  <a:ext uri="{FF2B5EF4-FFF2-40B4-BE49-F238E27FC236}">
                    <a16:creationId xmlns="" xmlns:a16="http://schemas.microsoft.com/office/drawing/2014/main" id="{72E2C9C3-AFB8-45F9-9078-EAEDF3707126}"/>
                  </a:ext>
                </a:extLst>
              </p:cNvPr>
              <p:cNvSpPr/>
              <p:nvPr>
                <p:custDataLst>
                  <p:tags r:id="rId52"/>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6" name="PA-弧形 216">
                <a:extLst>
                  <a:ext uri="{FF2B5EF4-FFF2-40B4-BE49-F238E27FC236}">
                    <a16:creationId xmlns="" xmlns:a16="http://schemas.microsoft.com/office/drawing/2014/main" id="{DDA0F8B2-4A5D-4052-9DA4-1CB22F400D73}"/>
                  </a:ext>
                </a:extLst>
              </p:cNvPr>
              <p:cNvSpPr/>
              <p:nvPr>
                <p:custDataLst>
                  <p:tags r:id="rId53"/>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7" name="PA-弧形 217">
                <a:extLst>
                  <a:ext uri="{FF2B5EF4-FFF2-40B4-BE49-F238E27FC236}">
                    <a16:creationId xmlns="" xmlns:a16="http://schemas.microsoft.com/office/drawing/2014/main" id="{41DB09E6-6079-4878-AADD-15120ACA43DE}"/>
                  </a:ext>
                </a:extLst>
              </p:cNvPr>
              <p:cNvSpPr/>
              <p:nvPr>
                <p:custDataLst>
                  <p:tags r:id="rId54"/>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8" name="PA-弧形 218">
                <a:extLst>
                  <a:ext uri="{FF2B5EF4-FFF2-40B4-BE49-F238E27FC236}">
                    <a16:creationId xmlns="" xmlns:a16="http://schemas.microsoft.com/office/drawing/2014/main" id="{C8F2C3C5-E828-47D1-AFE1-05DF075536D1}"/>
                  </a:ext>
                </a:extLst>
              </p:cNvPr>
              <p:cNvSpPr/>
              <p:nvPr>
                <p:custDataLst>
                  <p:tags r:id="rId55"/>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9" name="PA-弧形 219">
                <a:extLst>
                  <a:ext uri="{FF2B5EF4-FFF2-40B4-BE49-F238E27FC236}">
                    <a16:creationId xmlns="" xmlns:a16="http://schemas.microsoft.com/office/drawing/2014/main" id="{6F133BD6-13D9-4522-8BE0-0B54CE5F03A8}"/>
                  </a:ext>
                </a:extLst>
              </p:cNvPr>
              <p:cNvSpPr/>
              <p:nvPr>
                <p:custDataLst>
                  <p:tags r:id="rId56"/>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0" name="PA-弧形 220">
                <a:extLst>
                  <a:ext uri="{FF2B5EF4-FFF2-40B4-BE49-F238E27FC236}">
                    <a16:creationId xmlns="" xmlns:a16="http://schemas.microsoft.com/office/drawing/2014/main" id="{5E5BF485-4444-49C7-9714-4C1BFF066BE4}"/>
                  </a:ext>
                </a:extLst>
              </p:cNvPr>
              <p:cNvSpPr/>
              <p:nvPr>
                <p:custDataLst>
                  <p:tags r:id="rId57"/>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1" name="PA-弧形 221">
                <a:extLst>
                  <a:ext uri="{FF2B5EF4-FFF2-40B4-BE49-F238E27FC236}">
                    <a16:creationId xmlns="" xmlns:a16="http://schemas.microsoft.com/office/drawing/2014/main" id="{A7AB3EFC-3FAC-4CAF-B638-7A6DF323EEE5}"/>
                  </a:ext>
                </a:extLst>
              </p:cNvPr>
              <p:cNvSpPr/>
              <p:nvPr>
                <p:custDataLst>
                  <p:tags r:id="rId58"/>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2" name="PA-弧形 222">
                <a:extLst>
                  <a:ext uri="{FF2B5EF4-FFF2-40B4-BE49-F238E27FC236}">
                    <a16:creationId xmlns="" xmlns:a16="http://schemas.microsoft.com/office/drawing/2014/main" id="{3ED08E54-3D77-444C-B1F3-A0AB558D5386}"/>
                  </a:ext>
                </a:extLst>
              </p:cNvPr>
              <p:cNvSpPr/>
              <p:nvPr>
                <p:custDataLst>
                  <p:tags r:id="rId59"/>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3" name="PA-弧形 223">
                <a:extLst>
                  <a:ext uri="{FF2B5EF4-FFF2-40B4-BE49-F238E27FC236}">
                    <a16:creationId xmlns="" xmlns:a16="http://schemas.microsoft.com/office/drawing/2014/main" id="{45F5EDCE-D137-4436-BC9A-B552DA624F86}"/>
                  </a:ext>
                </a:extLst>
              </p:cNvPr>
              <p:cNvSpPr/>
              <p:nvPr>
                <p:custDataLst>
                  <p:tags r:id="rId60"/>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4" name="PA-弧形 224">
                <a:extLst>
                  <a:ext uri="{FF2B5EF4-FFF2-40B4-BE49-F238E27FC236}">
                    <a16:creationId xmlns="" xmlns:a16="http://schemas.microsoft.com/office/drawing/2014/main" id="{B5208DA9-D157-46A8-A18E-05C9281126AF}"/>
                  </a:ext>
                </a:extLst>
              </p:cNvPr>
              <p:cNvSpPr/>
              <p:nvPr>
                <p:custDataLst>
                  <p:tags r:id="rId61"/>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9" name="PA-弧形 225">
                <a:extLst>
                  <a:ext uri="{FF2B5EF4-FFF2-40B4-BE49-F238E27FC236}">
                    <a16:creationId xmlns="" xmlns:a16="http://schemas.microsoft.com/office/drawing/2014/main" id="{A88AA142-0E55-4BFE-93C6-54B9470745EB}"/>
                  </a:ext>
                </a:extLst>
              </p:cNvPr>
              <p:cNvSpPr/>
              <p:nvPr>
                <p:custDataLst>
                  <p:tags r:id="rId62"/>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0" name="PA-弧形 226">
                <a:extLst>
                  <a:ext uri="{FF2B5EF4-FFF2-40B4-BE49-F238E27FC236}">
                    <a16:creationId xmlns="" xmlns:a16="http://schemas.microsoft.com/office/drawing/2014/main" id="{0104D2CA-C53E-4B2E-9619-160216E89AE0}"/>
                  </a:ext>
                </a:extLst>
              </p:cNvPr>
              <p:cNvSpPr/>
              <p:nvPr>
                <p:custDataLst>
                  <p:tags r:id="rId63"/>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3" name="PA-弧形 227">
                <a:extLst>
                  <a:ext uri="{FF2B5EF4-FFF2-40B4-BE49-F238E27FC236}">
                    <a16:creationId xmlns="" xmlns:a16="http://schemas.microsoft.com/office/drawing/2014/main" id="{9605CF0C-FE96-465A-852F-704F6A8E9A9B}"/>
                  </a:ext>
                </a:extLst>
              </p:cNvPr>
              <p:cNvSpPr/>
              <p:nvPr>
                <p:custDataLst>
                  <p:tags r:id="rId64"/>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grpSp>
        <p:nvGrpSpPr>
          <p:cNvPr id="66" name="PA-组合 7">
            <a:extLst>
              <a:ext uri="{FF2B5EF4-FFF2-40B4-BE49-F238E27FC236}">
                <a16:creationId xmlns="" xmlns:a16="http://schemas.microsoft.com/office/drawing/2014/main" id="{04818DC9-558E-4E23-A84F-8A01F198070A}"/>
              </a:ext>
            </a:extLst>
          </p:cNvPr>
          <p:cNvGrpSpPr/>
          <p:nvPr>
            <p:custDataLst>
              <p:tags r:id="rId2"/>
            </p:custDataLst>
          </p:nvPr>
        </p:nvGrpSpPr>
        <p:grpSpPr>
          <a:xfrm flipH="1">
            <a:off x="1922368" y="2366070"/>
            <a:ext cx="1795745" cy="190158"/>
            <a:chOff x="1853414" y="1574593"/>
            <a:chExt cx="849333" cy="64622"/>
          </a:xfrm>
        </p:grpSpPr>
        <p:sp>
          <p:nvSpPr>
            <p:cNvPr id="68" name="PA-平行四边形 143">
              <a:extLst>
                <a:ext uri="{FF2B5EF4-FFF2-40B4-BE49-F238E27FC236}">
                  <a16:creationId xmlns="" xmlns:a16="http://schemas.microsoft.com/office/drawing/2014/main" id="{E69BCD49-8B66-4D81-9FDB-0CB56BE53A14}"/>
                </a:ext>
              </a:extLst>
            </p:cNvPr>
            <p:cNvSpPr/>
            <p:nvPr>
              <p:custDataLst>
                <p:tags r:id="rId21"/>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9" name="PA-任意多边形 9">
              <a:extLst>
                <a:ext uri="{FF2B5EF4-FFF2-40B4-BE49-F238E27FC236}">
                  <a16:creationId xmlns="" xmlns:a16="http://schemas.microsoft.com/office/drawing/2014/main" id="{4B7B23B5-0AF2-4D13-AE0C-307AD5506FDD}"/>
                </a:ext>
              </a:extLst>
            </p:cNvPr>
            <p:cNvSpPr/>
            <p:nvPr>
              <p:custDataLst>
                <p:tags r:id="rId22"/>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0" name="PA-任意多边形 10">
              <a:extLst>
                <a:ext uri="{FF2B5EF4-FFF2-40B4-BE49-F238E27FC236}">
                  <a16:creationId xmlns="" xmlns:a16="http://schemas.microsoft.com/office/drawing/2014/main" id="{C1C2F6BE-D688-4B69-9A4E-C97D67010360}"/>
                </a:ext>
              </a:extLst>
            </p:cNvPr>
            <p:cNvSpPr/>
            <p:nvPr>
              <p:custDataLst>
                <p:tags r:id="rId23"/>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1" name="PA-任意多边形 11">
              <a:extLst>
                <a:ext uri="{FF2B5EF4-FFF2-40B4-BE49-F238E27FC236}">
                  <a16:creationId xmlns="" xmlns:a16="http://schemas.microsoft.com/office/drawing/2014/main" id="{10C44472-D069-4A7C-A74A-2FA1B3AA986C}"/>
                </a:ext>
              </a:extLst>
            </p:cNvPr>
            <p:cNvSpPr/>
            <p:nvPr>
              <p:custDataLst>
                <p:tags r:id="rId24"/>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9" name="PA-任意多边形 12">
              <a:extLst>
                <a:ext uri="{FF2B5EF4-FFF2-40B4-BE49-F238E27FC236}">
                  <a16:creationId xmlns="" xmlns:a16="http://schemas.microsoft.com/office/drawing/2014/main" id="{F9307B0B-84D4-4745-8326-D981C9905D6B}"/>
                </a:ext>
              </a:extLst>
            </p:cNvPr>
            <p:cNvSpPr/>
            <p:nvPr>
              <p:custDataLst>
                <p:tags r:id="rId25"/>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 name="PA-任意多边形 13">
              <a:extLst>
                <a:ext uri="{FF2B5EF4-FFF2-40B4-BE49-F238E27FC236}">
                  <a16:creationId xmlns="" xmlns:a16="http://schemas.microsoft.com/office/drawing/2014/main" id="{3E0A7EBA-388B-4996-8879-4940D9FFD03A}"/>
                </a:ext>
              </a:extLst>
            </p:cNvPr>
            <p:cNvSpPr/>
            <p:nvPr>
              <p:custDataLst>
                <p:tags r:id="rId26"/>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1" name="PA-任意多边形 14">
              <a:extLst>
                <a:ext uri="{FF2B5EF4-FFF2-40B4-BE49-F238E27FC236}">
                  <a16:creationId xmlns="" xmlns:a16="http://schemas.microsoft.com/office/drawing/2014/main" id="{D5D493A8-3318-460B-B797-114BCE3B6F84}"/>
                </a:ext>
              </a:extLst>
            </p:cNvPr>
            <p:cNvSpPr/>
            <p:nvPr>
              <p:custDataLst>
                <p:tags r:id="rId27"/>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2" name="PA-任意多边形 15">
              <a:extLst>
                <a:ext uri="{FF2B5EF4-FFF2-40B4-BE49-F238E27FC236}">
                  <a16:creationId xmlns="" xmlns:a16="http://schemas.microsoft.com/office/drawing/2014/main" id="{AC1916CD-4110-4571-9ADA-56FB52E06EB4}"/>
                </a:ext>
              </a:extLst>
            </p:cNvPr>
            <p:cNvSpPr/>
            <p:nvPr>
              <p:custDataLst>
                <p:tags r:id="rId28"/>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3" name="PA-任意多边形 16">
              <a:extLst>
                <a:ext uri="{FF2B5EF4-FFF2-40B4-BE49-F238E27FC236}">
                  <a16:creationId xmlns="" xmlns:a16="http://schemas.microsoft.com/office/drawing/2014/main" id="{3B157B1E-E951-45F1-B9D7-230A15A2F17C}"/>
                </a:ext>
              </a:extLst>
            </p:cNvPr>
            <p:cNvSpPr/>
            <p:nvPr>
              <p:custDataLst>
                <p:tags r:id="rId29"/>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4" name="PA-任意多边形 17">
              <a:extLst>
                <a:ext uri="{FF2B5EF4-FFF2-40B4-BE49-F238E27FC236}">
                  <a16:creationId xmlns="" xmlns:a16="http://schemas.microsoft.com/office/drawing/2014/main" id="{9426BF8B-A799-414C-B098-A8A3CDEAE55B}"/>
                </a:ext>
              </a:extLst>
            </p:cNvPr>
            <p:cNvSpPr/>
            <p:nvPr>
              <p:custDataLst>
                <p:tags r:id="rId30"/>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5" name="PA-任意多边形 18">
              <a:extLst>
                <a:ext uri="{FF2B5EF4-FFF2-40B4-BE49-F238E27FC236}">
                  <a16:creationId xmlns="" xmlns:a16="http://schemas.microsoft.com/office/drawing/2014/main" id="{D81EF44A-F8E5-46BB-AE7E-BCAA7388502B}"/>
                </a:ext>
              </a:extLst>
            </p:cNvPr>
            <p:cNvSpPr/>
            <p:nvPr>
              <p:custDataLst>
                <p:tags r:id="rId31"/>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 name="PA-任意多边形 19">
              <a:extLst>
                <a:ext uri="{FF2B5EF4-FFF2-40B4-BE49-F238E27FC236}">
                  <a16:creationId xmlns="" xmlns:a16="http://schemas.microsoft.com/office/drawing/2014/main" id="{AB527ACC-C02A-48B0-B223-CAF4A26B684C}"/>
                </a:ext>
              </a:extLst>
            </p:cNvPr>
            <p:cNvSpPr/>
            <p:nvPr>
              <p:custDataLst>
                <p:tags r:id="rId32"/>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7" name="PA-平行四边形 155">
              <a:extLst>
                <a:ext uri="{FF2B5EF4-FFF2-40B4-BE49-F238E27FC236}">
                  <a16:creationId xmlns="" xmlns:a16="http://schemas.microsoft.com/office/drawing/2014/main" id="{A630F966-A8B6-4CA1-A043-286E364F5842}"/>
                </a:ext>
              </a:extLst>
            </p:cNvPr>
            <p:cNvSpPr/>
            <p:nvPr>
              <p:custDataLst>
                <p:tags r:id="rId33"/>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nvGrpSpPr>
          <p:cNvPr id="11" name="组合 10">
            <a:extLst>
              <a:ext uri="{FF2B5EF4-FFF2-40B4-BE49-F238E27FC236}">
                <a16:creationId xmlns="" xmlns:a16="http://schemas.microsoft.com/office/drawing/2014/main" id="{7CC2E3D0-F9AA-4833-8EB0-6225A9D00447}"/>
              </a:ext>
            </a:extLst>
          </p:cNvPr>
          <p:cNvGrpSpPr/>
          <p:nvPr/>
        </p:nvGrpSpPr>
        <p:grpSpPr>
          <a:xfrm>
            <a:off x="1143217" y="2506570"/>
            <a:ext cx="5894348" cy="2110301"/>
            <a:chOff x="1183395" y="2661187"/>
            <a:chExt cx="5894348" cy="2110301"/>
          </a:xfrm>
        </p:grpSpPr>
        <p:grpSp>
          <p:nvGrpSpPr>
            <p:cNvPr id="10" name="组合 9">
              <a:extLst>
                <a:ext uri="{FF2B5EF4-FFF2-40B4-BE49-F238E27FC236}">
                  <a16:creationId xmlns="" xmlns:a16="http://schemas.microsoft.com/office/drawing/2014/main" id="{0B7B3670-8B06-49D9-A97F-C04AA92B0D24}"/>
                </a:ext>
              </a:extLst>
            </p:cNvPr>
            <p:cNvGrpSpPr/>
            <p:nvPr/>
          </p:nvGrpSpPr>
          <p:grpSpPr>
            <a:xfrm>
              <a:off x="1183395" y="2661187"/>
              <a:ext cx="5894348" cy="2110301"/>
              <a:chOff x="1669415" y="2156899"/>
              <a:chExt cx="5894348" cy="3910814"/>
            </a:xfrm>
          </p:grpSpPr>
          <p:sp>
            <p:nvSpPr>
              <p:cNvPr id="64" name="平行四边形 63">
                <a:extLst>
                  <a:ext uri="{FF2B5EF4-FFF2-40B4-BE49-F238E27FC236}">
                    <a16:creationId xmlns="" xmlns:a16="http://schemas.microsoft.com/office/drawing/2014/main" id="{071BCC93-1B07-4EAC-BE48-A4F6FD8461EF}"/>
                  </a:ext>
                </a:extLst>
              </p:cNvPr>
              <p:cNvSpPr/>
              <p:nvPr/>
            </p:nvSpPr>
            <p:spPr>
              <a:xfrm>
                <a:off x="1669415" y="2340950"/>
                <a:ext cx="4549248" cy="3726763"/>
              </a:xfrm>
              <a:prstGeom prst="parallelogram">
                <a:avLst>
                  <a:gd name="adj" fmla="val 34234"/>
                </a:avLst>
              </a:pr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sp>
            <p:nvSpPr>
              <p:cNvPr id="65" name="平行四边形 64">
                <a:extLst>
                  <a:ext uri="{FF2B5EF4-FFF2-40B4-BE49-F238E27FC236}">
                    <a16:creationId xmlns="" xmlns:a16="http://schemas.microsoft.com/office/drawing/2014/main" id="{58E1E2F4-F256-408E-9EF7-2867411B4154}"/>
                  </a:ext>
                </a:extLst>
              </p:cNvPr>
              <p:cNvSpPr/>
              <p:nvPr/>
            </p:nvSpPr>
            <p:spPr>
              <a:xfrm>
                <a:off x="1913662" y="2156899"/>
                <a:ext cx="5650101" cy="3726763"/>
              </a:xfrm>
              <a:prstGeom prst="parallelogram">
                <a:avLst>
                  <a:gd name="adj" fmla="val 34234"/>
                </a:avLst>
              </a:pr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latin typeface="Arial"/>
                  <a:ea typeface="微软雅黑 Light"/>
                </a:endParaRPr>
              </a:p>
            </p:txBody>
          </p:sp>
        </p:grpSp>
        <p:sp>
          <p:nvSpPr>
            <p:cNvPr id="67" name="文本框 66">
              <a:extLst>
                <a:ext uri="{FF2B5EF4-FFF2-40B4-BE49-F238E27FC236}">
                  <a16:creationId xmlns="" xmlns:a16="http://schemas.microsoft.com/office/drawing/2014/main" id="{A4A64408-C2DA-4380-BB3A-C78BAB696579}"/>
                </a:ext>
              </a:extLst>
            </p:cNvPr>
            <p:cNvSpPr txBox="1"/>
            <p:nvPr/>
          </p:nvSpPr>
          <p:spPr>
            <a:xfrm>
              <a:off x="2115812" y="2807040"/>
              <a:ext cx="4110067" cy="1754326"/>
            </a:xfrm>
            <a:prstGeom prst="rect">
              <a:avLst/>
            </a:prstGeom>
            <a:noFill/>
          </p:spPr>
          <p:txBody>
            <a:bodyPr wrap="square" rtlCol="0">
              <a:spAutoFit/>
            </a:bodyPr>
            <a:lstStyle>
              <a:defPPr>
                <a:defRPr lang="zh-CN"/>
              </a:defPPr>
              <a:lvl1pPr>
                <a:defRPr sz="4400">
                  <a:solidFill>
                    <a:schemeClr val="bg1"/>
                  </a:solidFill>
                  <a:latin typeface="优设标题黑" panose="00000500000000000000" pitchFamily="2" charset="-122"/>
                  <a:ea typeface="优设标题黑" panose="00000500000000000000" pitchFamily="2" charset="-122"/>
                </a:defRPr>
              </a:lvl1pPr>
            </a:lstStyle>
            <a:p>
              <a:r>
                <a:rPr lang="zh-CN" altLang="en-US" sz="5400" dirty="0">
                  <a:gradFill>
                    <a:gsLst>
                      <a:gs pos="26000">
                        <a:schemeClr val="bg1"/>
                      </a:gs>
                      <a:gs pos="52000">
                        <a:srgbClr val="BDF2FF"/>
                      </a:gs>
                      <a:gs pos="100000">
                        <a:srgbClr val="BDF2FF">
                          <a:alpha val="0"/>
                        </a:srgbClr>
                      </a:gs>
                    </a:gsLst>
                    <a:lin ang="5400000" scaled="1"/>
                  </a:gradFill>
                </a:rPr>
                <a:t>选择决定未来</a:t>
              </a:r>
              <a:endParaRPr lang="en-US" altLang="zh-CN" sz="5400" dirty="0">
                <a:gradFill>
                  <a:gsLst>
                    <a:gs pos="26000">
                      <a:schemeClr val="bg1"/>
                    </a:gs>
                    <a:gs pos="52000">
                      <a:srgbClr val="BDF2FF"/>
                    </a:gs>
                    <a:gs pos="100000">
                      <a:srgbClr val="BDF2FF">
                        <a:alpha val="0"/>
                      </a:srgbClr>
                    </a:gs>
                  </a:gsLst>
                  <a:lin ang="5400000" scaled="1"/>
                </a:gradFill>
              </a:endParaRPr>
            </a:p>
            <a:p>
              <a:r>
                <a:rPr lang="zh-CN" altLang="en-US" sz="5400" dirty="0">
                  <a:gradFill>
                    <a:gsLst>
                      <a:gs pos="26000">
                        <a:schemeClr val="bg1"/>
                      </a:gs>
                      <a:gs pos="52000">
                        <a:srgbClr val="BDF2FF"/>
                      </a:gs>
                      <a:gs pos="100000">
                        <a:srgbClr val="BDF2FF">
                          <a:alpha val="0"/>
                        </a:srgbClr>
                      </a:gs>
                    </a:gsLst>
                    <a:lin ang="5400000" scaled="1"/>
                  </a:gradFill>
                </a:rPr>
                <a:t>骄傲皆成序曲</a:t>
              </a:r>
              <a:endParaRPr lang="en-GB" sz="5400" dirty="0">
                <a:gradFill>
                  <a:gsLst>
                    <a:gs pos="26000">
                      <a:schemeClr val="bg1"/>
                    </a:gs>
                    <a:gs pos="52000">
                      <a:srgbClr val="BDF2FF"/>
                    </a:gs>
                    <a:gs pos="100000">
                      <a:srgbClr val="BDF2FF">
                        <a:alpha val="0"/>
                      </a:srgbClr>
                    </a:gs>
                  </a:gsLst>
                  <a:lin ang="5400000" scaled="1"/>
                </a:gradFill>
              </a:endParaRPr>
            </a:p>
          </p:txBody>
        </p:sp>
      </p:grpSp>
      <p:grpSp>
        <p:nvGrpSpPr>
          <p:cNvPr id="88" name="组合 87">
            <a:extLst>
              <a:ext uri="{FF2B5EF4-FFF2-40B4-BE49-F238E27FC236}">
                <a16:creationId xmlns="" xmlns:a16="http://schemas.microsoft.com/office/drawing/2014/main" id="{3419560D-E1D8-41C4-BC9E-881F9C1EEFF3}"/>
              </a:ext>
            </a:extLst>
          </p:cNvPr>
          <p:cNvGrpSpPr/>
          <p:nvPr/>
        </p:nvGrpSpPr>
        <p:grpSpPr>
          <a:xfrm>
            <a:off x="985031" y="512335"/>
            <a:ext cx="3369906" cy="990148"/>
            <a:chOff x="-2804181" y="1547742"/>
            <a:chExt cx="3369906" cy="990148"/>
          </a:xfrm>
        </p:grpSpPr>
        <p:grpSp>
          <p:nvGrpSpPr>
            <p:cNvPr id="89" name="组合 88">
              <a:extLst>
                <a:ext uri="{FF2B5EF4-FFF2-40B4-BE49-F238E27FC236}">
                  <a16:creationId xmlns="" xmlns:a16="http://schemas.microsoft.com/office/drawing/2014/main" id="{70BA4EB8-5F43-4CB2-925B-54962C427038}"/>
                </a:ext>
              </a:extLst>
            </p:cNvPr>
            <p:cNvGrpSpPr/>
            <p:nvPr/>
          </p:nvGrpSpPr>
          <p:grpSpPr>
            <a:xfrm>
              <a:off x="-2804181" y="1547742"/>
              <a:ext cx="3369906" cy="990148"/>
              <a:chOff x="7333037" y="1558236"/>
              <a:chExt cx="3369906" cy="990148"/>
            </a:xfrm>
          </p:grpSpPr>
          <p:grpSp>
            <p:nvGrpSpPr>
              <p:cNvPr id="91" name="PA-组合 7">
                <a:extLst>
                  <a:ext uri="{FF2B5EF4-FFF2-40B4-BE49-F238E27FC236}">
                    <a16:creationId xmlns="" xmlns:a16="http://schemas.microsoft.com/office/drawing/2014/main" id="{1C47DFE6-502D-4F6A-9EBE-4DD2A1A7F62F}"/>
                  </a:ext>
                </a:extLst>
              </p:cNvPr>
              <p:cNvGrpSpPr/>
              <p:nvPr>
                <p:custDataLst>
                  <p:tags r:id="rId7"/>
                </p:custDataLst>
              </p:nvPr>
            </p:nvGrpSpPr>
            <p:grpSpPr>
              <a:xfrm flipH="1">
                <a:off x="7792060" y="1558236"/>
                <a:ext cx="800152" cy="84731"/>
                <a:chOff x="1853414" y="1574593"/>
                <a:chExt cx="849333" cy="64622"/>
              </a:xfrm>
            </p:grpSpPr>
            <p:sp>
              <p:nvSpPr>
                <p:cNvPr id="106" name="PA-平行四边形 143">
                  <a:extLst>
                    <a:ext uri="{FF2B5EF4-FFF2-40B4-BE49-F238E27FC236}">
                      <a16:creationId xmlns="" xmlns:a16="http://schemas.microsoft.com/office/drawing/2014/main" id="{64058FF5-04CF-4C7A-AC5B-30DD84CB2AE5}"/>
                    </a:ext>
                  </a:extLst>
                </p:cNvPr>
                <p:cNvSpPr/>
                <p:nvPr>
                  <p:custDataLst>
                    <p:tags r:id="rId8"/>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7" name="PA-任意多边形 9">
                  <a:extLst>
                    <a:ext uri="{FF2B5EF4-FFF2-40B4-BE49-F238E27FC236}">
                      <a16:creationId xmlns="" xmlns:a16="http://schemas.microsoft.com/office/drawing/2014/main" id="{07919ADF-0123-4E9D-9D5F-48146E8865F5}"/>
                    </a:ext>
                  </a:extLst>
                </p:cNvPr>
                <p:cNvSpPr/>
                <p:nvPr>
                  <p:custDataLst>
                    <p:tags r:id="rId9"/>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8" name="PA-任意多边形 10">
                  <a:extLst>
                    <a:ext uri="{FF2B5EF4-FFF2-40B4-BE49-F238E27FC236}">
                      <a16:creationId xmlns="" xmlns:a16="http://schemas.microsoft.com/office/drawing/2014/main" id="{0560B6ED-8434-4C19-B056-1AAE962A00D6}"/>
                    </a:ext>
                  </a:extLst>
                </p:cNvPr>
                <p:cNvSpPr/>
                <p:nvPr>
                  <p:custDataLst>
                    <p:tags r:id="rId10"/>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9" name="PA-任意多边形 11">
                  <a:extLst>
                    <a:ext uri="{FF2B5EF4-FFF2-40B4-BE49-F238E27FC236}">
                      <a16:creationId xmlns="" xmlns:a16="http://schemas.microsoft.com/office/drawing/2014/main" id="{547B2CA9-30D0-46AA-A668-9AE283E2FD06}"/>
                    </a:ext>
                  </a:extLst>
                </p:cNvPr>
                <p:cNvSpPr/>
                <p:nvPr>
                  <p:custDataLst>
                    <p:tags r:id="rId11"/>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0" name="PA-任意多边形 12">
                  <a:extLst>
                    <a:ext uri="{FF2B5EF4-FFF2-40B4-BE49-F238E27FC236}">
                      <a16:creationId xmlns="" xmlns:a16="http://schemas.microsoft.com/office/drawing/2014/main" id="{1566A90C-C2BB-4B24-86AC-EDBAECAC5F8A}"/>
                    </a:ext>
                  </a:extLst>
                </p:cNvPr>
                <p:cNvSpPr/>
                <p:nvPr>
                  <p:custDataLst>
                    <p:tags r:id="rId12"/>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1" name="PA-任意多边形 13">
                  <a:extLst>
                    <a:ext uri="{FF2B5EF4-FFF2-40B4-BE49-F238E27FC236}">
                      <a16:creationId xmlns="" xmlns:a16="http://schemas.microsoft.com/office/drawing/2014/main" id="{6853A388-D7AA-401E-B20F-B179AD298045}"/>
                    </a:ext>
                  </a:extLst>
                </p:cNvPr>
                <p:cNvSpPr/>
                <p:nvPr>
                  <p:custDataLst>
                    <p:tags r:id="rId13"/>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2" name="PA-任意多边形 14">
                  <a:extLst>
                    <a:ext uri="{FF2B5EF4-FFF2-40B4-BE49-F238E27FC236}">
                      <a16:creationId xmlns="" xmlns:a16="http://schemas.microsoft.com/office/drawing/2014/main" id="{C3C0C425-D868-4EAB-876C-8C081C7D6540}"/>
                    </a:ext>
                  </a:extLst>
                </p:cNvPr>
                <p:cNvSpPr/>
                <p:nvPr>
                  <p:custDataLst>
                    <p:tags r:id="rId14"/>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3" name="PA-任意多边形 15">
                  <a:extLst>
                    <a:ext uri="{FF2B5EF4-FFF2-40B4-BE49-F238E27FC236}">
                      <a16:creationId xmlns="" xmlns:a16="http://schemas.microsoft.com/office/drawing/2014/main" id="{68AF8C67-4956-44CE-BC4E-96AAD654C83A}"/>
                    </a:ext>
                  </a:extLst>
                </p:cNvPr>
                <p:cNvSpPr/>
                <p:nvPr>
                  <p:custDataLst>
                    <p:tags r:id="rId15"/>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4" name="PA-任意多边形 16">
                  <a:extLst>
                    <a:ext uri="{FF2B5EF4-FFF2-40B4-BE49-F238E27FC236}">
                      <a16:creationId xmlns="" xmlns:a16="http://schemas.microsoft.com/office/drawing/2014/main" id="{FF6BF428-BBF0-4A69-8782-EA1B38019CAC}"/>
                    </a:ext>
                  </a:extLst>
                </p:cNvPr>
                <p:cNvSpPr/>
                <p:nvPr>
                  <p:custDataLst>
                    <p:tags r:id="rId16"/>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5" name="PA-任意多边形 17">
                  <a:extLst>
                    <a:ext uri="{FF2B5EF4-FFF2-40B4-BE49-F238E27FC236}">
                      <a16:creationId xmlns="" xmlns:a16="http://schemas.microsoft.com/office/drawing/2014/main" id="{DC9BE248-1D9F-4612-A36F-44DFAE44E994}"/>
                    </a:ext>
                  </a:extLst>
                </p:cNvPr>
                <p:cNvSpPr/>
                <p:nvPr>
                  <p:custDataLst>
                    <p:tags r:id="rId17"/>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6" name="PA-任意多边形 18">
                  <a:extLst>
                    <a:ext uri="{FF2B5EF4-FFF2-40B4-BE49-F238E27FC236}">
                      <a16:creationId xmlns="" xmlns:a16="http://schemas.microsoft.com/office/drawing/2014/main" id="{6982B970-56CE-4C89-9698-2A718C9CC176}"/>
                    </a:ext>
                  </a:extLst>
                </p:cNvPr>
                <p:cNvSpPr/>
                <p:nvPr>
                  <p:custDataLst>
                    <p:tags r:id="rId18"/>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7" name="PA-任意多边形 19">
                  <a:extLst>
                    <a:ext uri="{FF2B5EF4-FFF2-40B4-BE49-F238E27FC236}">
                      <a16:creationId xmlns="" xmlns:a16="http://schemas.microsoft.com/office/drawing/2014/main" id="{69385429-5FAE-49E5-9DF0-1B4C70D3DBF3}"/>
                    </a:ext>
                  </a:extLst>
                </p:cNvPr>
                <p:cNvSpPr/>
                <p:nvPr>
                  <p:custDataLst>
                    <p:tags r:id="rId19"/>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8" name="PA-平行四边形 155">
                  <a:extLst>
                    <a:ext uri="{FF2B5EF4-FFF2-40B4-BE49-F238E27FC236}">
                      <a16:creationId xmlns="" xmlns:a16="http://schemas.microsoft.com/office/drawing/2014/main" id="{8EBAFCBB-137C-4D23-B7DE-FF3FD1AF9A91}"/>
                    </a:ext>
                  </a:extLst>
                </p:cNvPr>
                <p:cNvSpPr/>
                <p:nvPr>
                  <p:custDataLst>
                    <p:tags r:id="rId20"/>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92" name="任意多边形: 形状 91">
                <a:extLst>
                  <a:ext uri="{FF2B5EF4-FFF2-40B4-BE49-F238E27FC236}">
                    <a16:creationId xmlns="" xmlns:a16="http://schemas.microsoft.com/office/drawing/2014/main" id="{FDFEF676-72B8-422B-95D2-9E07BCADB280}"/>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05" name="任意多边形: 形状 104">
                <a:extLst>
                  <a:ext uri="{FF2B5EF4-FFF2-40B4-BE49-F238E27FC236}">
                    <a16:creationId xmlns="" xmlns:a16="http://schemas.microsoft.com/office/drawing/2014/main" id="{F0706778-3CFB-4749-AD72-242FEF8F4F32}"/>
                  </a:ext>
                </a:extLst>
              </p:cNvPr>
              <p:cNvSpPr/>
              <p:nvPr/>
            </p:nvSpPr>
            <p:spPr>
              <a:xfrm>
                <a:off x="7467389" y="1689481"/>
                <a:ext cx="3235554" cy="858903"/>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sp>
          <p:nvSpPr>
            <p:cNvPr id="90" name="文本框 89">
              <a:extLst>
                <a:ext uri="{FF2B5EF4-FFF2-40B4-BE49-F238E27FC236}">
                  <a16:creationId xmlns="" xmlns:a16="http://schemas.microsoft.com/office/drawing/2014/main" id="{8B863FB2-42A8-4F01-B855-53CF002B2DE8}"/>
                </a:ext>
              </a:extLst>
            </p:cNvPr>
            <p:cNvSpPr txBox="1"/>
            <p:nvPr/>
          </p:nvSpPr>
          <p:spPr>
            <a:xfrm>
              <a:off x="-2165025" y="1673231"/>
              <a:ext cx="2262158"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个人介绍</a:t>
              </a:r>
            </a:p>
          </p:txBody>
        </p:sp>
      </p:grpSp>
      <p:sp>
        <p:nvSpPr>
          <p:cNvPr id="2" name="PA-平行四边形 91">
            <a:extLst>
              <a:ext uri="{FF2B5EF4-FFF2-40B4-BE49-F238E27FC236}">
                <a16:creationId xmlns="" xmlns:a16="http://schemas.microsoft.com/office/drawing/2014/main" id="{0130E556-4A90-425C-A5E1-F7D3559BD2CF}"/>
              </a:ext>
            </a:extLst>
          </p:cNvPr>
          <p:cNvSpPr/>
          <p:nvPr>
            <p:custDataLst>
              <p:tags r:id="rId3"/>
            </p:custDataLst>
          </p:nvPr>
        </p:nvSpPr>
        <p:spPr>
          <a:xfrm flipH="1">
            <a:off x="1493523" y="2019894"/>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平行四边形 89">
            <a:extLst>
              <a:ext uri="{FF2B5EF4-FFF2-40B4-BE49-F238E27FC236}">
                <a16:creationId xmlns="" xmlns:a16="http://schemas.microsoft.com/office/drawing/2014/main" id="{B5D37D53-72E5-40CA-8F96-D72ADC30602F}"/>
              </a:ext>
            </a:extLst>
          </p:cNvPr>
          <p:cNvSpPr/>
          <p:nvPr>
            <p:custDataLst>
              <p:tags r:id="rId4"/>
            </p:custDataLst>
          </p:nvPr>
        </p:nvSpPr>
        <p:spPr>
          <a:xfrm flipH="1">
            <a:off x="664570" y="2128662"/>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PA-平行四边形 91">
            <a:extLst>
              <a:ext uri="{FF2B5EF4-FFF2-40B4-BE49-F238E27FC236}">
                <a16:creationId xmlns="" xmlns:a16="http://schemas.microsoft.com/office/drawing/2014/main" id="{A53DE9F0-A9F7-4C25-B494-0B94B5DAEF56}"/>
              </a:ext>
            </a:extLst>
          </p:cNvPr>
          <p:cNvSpPr/>
          <p:nvPr>
            <p:custDataLst>
              <p:tags r:id="rId5"/>
            </p:custDataLst>
          </p:nvPr>
        </p:nvSpPr>
        <p:spPr>
          <a:xfrm flipH="1">
            <a:off x="5208739" y="4718362"/>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PA-平行四边形 89">
            <a:extLst>
              <a:ext uri="{FF2B5EF4-FFF2-40B4-BE49-F238E27FC236}">
                <a16:creationId xmlns="" xmlns:a16="http://schemas.microsoft.com/office/drawing/2014/main" id="{BF2061D0-40D4-42BC-9019-88EC6B0E21F5}"/>
              </a:ext>
            </a:extLst>
          </p:cNvPr>
          <p:cNvSpPr/>
          <p:nvPr>
            <p:custDataLst>
              <p:tags r:id="rId6"/>
            </p:custDataLst>
          </p:nvPr>
        </p:nvSpPr>
        <p:spPr>
          <a:xfrm flipH="1">
            <a:off x="4379786" y="4827130"/>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图片包含 监视器, 室内, 电视, 屏幕&#10;&#10;描述已自动生成">
            <a:extLst>
              <a:ext uri="{FF2B5EF4-FFF2-40B4-BE49-F238E27FC236}">
                <a16:creationId xmlns="" xmlns:a16="http://schemas.microsoft.com/office/drawing/2014/main" id="{24B6E93A-44F6-42F7-986B-EB498CF59D8B}"/>
              </a:ext>
            </a:extLst>
          </p:cNvPr>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1777098" y="2220530"/>
            <a:ext cx="5810250" cy="639771"/>
          </a:xfrm>
          <a:prstGeom prst="rect">
            <a:avLst/>
          </a:prstGeom>
        </p:spPr>
      </p:pic>
      <p:pic>
        <p:nvPicPr>
          <p:cNvPr id="52" name="图片 51" descr="图片包含 监视器, 室内, 电视, 屏幕&#10;&#10;描述已自动生成">
            <a:extLst>
              <a:ext uri="{FF2B5EF4-FFF2-40B4-BE49-F238E27FC236}">
                <a16:creationId xmlns="" xmlns:a16="http://schemas.microsoft.com/office/drawing/2014/main" id="{D4BC2545-9969-4474-8634-E1D3FBEB0D4C}"/>
              </a:ext>
            </a:extLst>
          </p:cNvPr>
          <p:cNvPicPr>
            <a:picLocks noChangeAspect="1"/>
          </p:cNvPicPr>
          <p:nvPr/>
        </p:nvPicPr>
        <p:blipFill>
          <a:blip r:embed="rId66" cstate="print">
            <a:extLst>
              <a:ext uri="{28A0092B-C50C-407E-A947-70E740481C1C}">
                <a14:useLocalDpi xmlns:a14="http://schemas.microsoft.com/office/drawing/2010/main" val="0"/>
              </a:ext>
            </a:extLst>
          </a:blip>
          <a:stretch>
            <a:fillRect/>
          </a:stretch>
        </p:blipFill>
        <p:spPr>
          <a:xfrm>
            <a:off x="919055" y="433322"/>
            <a:ext cx="4068126" cy="447944"/>
          </a:xfrm>
          <a:prstGeom prst="rect">
            <a:avLst/>
          </a:prstGeom>
        </p:spPr>
      </p:pic>
      <p:pic>
        <p:nvPicPr>
          <p:cNvPr id="5" name="图片 4" descr="图片包含 游戏机, 玩具, 乐高, 桌子&#10;&#10;描述已自动生成">
            <a:extLst>
              <a:ext uri="{FF2B5EF4-FFF2-40B4-BE49-F238E27FC236}">
                <a16:creationId xmlns="" xmlns:a16="http://schemas.microsoft.com/office/drawing/2014/main" id="{D7437EE4-0DCF-4A16-B152-F63CBAAFED7E}"/>
              </a:ext>
            </a:extLst>
          </p:cNvPr>
          <p:cNvPicPr>
            <a:picLocks noChangeAspect="1"/>
          </p:cNvPicPr>
          <p:nvPr/>
        </p:nvPicPr>
        <p:blipFill>
          <a:blip r:embed="rId67">
            <a:extLst>
              <a:ext uri="{BEBA8EAE-BF5A-486C-A8C5-ECC9F3942E4B}">
                <a14:imgProps xmlns:a14="http://schemas.microsoft.com/office/drawing/2010/main">
                  <a14:imgLayer r:embed="rId68">
                    <a14:imgEffect>
                      <a14:saturation sat="66000"/>
                    </a14:imgEffect>
                  </a14:imgLayer>
                </a14:imgProps>
              </a:ext>
              <a:ext uri="{28A0092B-C50C-407E-A947-70E740481C1C}">
                <a14:useLocalDpi xmlns:a14="http://schemas.microsoft.com/office/drawing/2010/main" val="0"/>
              </a:ext>
            </a:extLst>
          </a:blip>
          <a:stretch>
            <a:fillRect/>
          </a:stretch>
        </p:blipFill>
        <p:spPr>
          <a:xfrm>
            <a:off x="5845013" y="725666"/>
            <a:ext cx="6382425" cy="6703097"/>
          </a:xfrm>
          <a:prstGeom prst="rect">
            <a:avLst/>
          </a:prstGeom>
        </p:spPr>
      </p:pic>
      <p:sp>
        <p:nvSpPr>
          <p:cNvPr id="50" name="任意多边形: 形状 49">
            <a:extLst>
              <a:ext uri="{FF2B5EF4-FFF2-40B4-BE49-F238E27FC236}">
                <a16:creationId xmlns="" xmlns:a16="http://schemas.microsoft.com/office/drawing/2014/main" id="{91DDCA36-4E0A-454A-8ADF-D2DA2CDA82CB}"/>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0280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F88CA57-9571-4F5A-AB20-CB8FB2BA6B0E}"/>
              </a:ext>
            </a:extLst>
          </p:cNvPr>
          <p:cNvGrpSpPr/>
          <p:nvPr/>
        </p:nvGrpSpPr>
        <p:grpSpPr>
          <a:xfrm flipH="1">
            <a:off x="-101600" y="-34290"/>
            <a:ext cx="12293600" cy="6951544"/>
            <a:chOff x="0" y="0"/>
            <a:chExt cx="12293600" cy="6951544"/>
          </a:xfrm>
        </p:grpSpPr>
        <p:pic>
          <p:nvPicPr>
            <p:cNvPr id="40" name="图片 39" descr="图片包含 游戏机, 餐具, 碗, 杯子&#10;&#10;描述已自动生成">
              <a:extLst>
                <a:ext uri="{FF2B5EF4-FFF2-40B4-BE49-F238E27FC236}">
                  <a16:creationId xmlns="" xmlns:a16="http://schemas.microsoft.com/office/drawing/2014/main" id="{F4A25710-B15F-4E94-B722-DF82E89FCF36}"/>
                </a:ext>
              </a:extLst>
            </p:cNvPr>
            <p:cNvPicPr>
              <a:picLocks noChangeAspect="1"/>
            </p:cNvPicPr>
            <p:nvPr/>
          </p:nvPicPr>
          <p:blipFill rotWithShape="1">
            <a:blip r:embed="rId2">
              <a:extLst>
                <a:ext uri="{28A0092B-C50C-407E-A947-70E740481C1C}">
                  <a14:useLocalDpi xmlns:a14="http://schemas.microsoft.com/office/drawing/2010/main" val="0"/>
                </a:ext>
              </a:extLst>
            </a:blip>
            <a:srcRect t="14773" r="9476" b="8758"/>
            <a:stretch/>
          </p:blipFill>
          <p:spPr>
            <a:xfrm flipH="1">
              <a:off x="0" y="0"/>
              <a:ext cx="12192000" cy="6858000"/>
            </a:xfrm>
            <a:prstGeom prst="rect">
              <a:avLst/>
            </a:prstGeom>
          </p:spPr>
        </p:pic>
        <p:sp>
          <p:nvSpPr>
            <p:cNvPr id="37" name="矩形 36">
              <a:extLst>
                <a:ext uri="{FF2B5EF4-FFF2-40B4-BE49-F238E27FC236}">
                  <a16:creationId xmlns="" xmlns:a16="http://schemas.microsoft.com/office/drawing/2014/main" id="{D1F31101-CC16-4748-B621-1B6BD9306088}"/>
                </a:ext>
              </a:extLst>
            </p:cNvPr>
            <p:cNvSpPr/>
            <p:nvPr/>
          </p:nvSpPr>
          <p:spPr>
            <a:xfrm>
              <a:off x="0" y="0"/>
              <a:ext cx="12192000" cy="6858000"/>
            </a:xfrm>
            <a:prstGeom prst="rect">
              <a:avLst/>
            </a:prstGeom>
            <a:gradFill>
              <a:gsLst>
                <a:gs pos="0">
                  <a:srgbClr val="104F55">
                    <a:alpha val="0"/>
                  </a:srgbClr>
                </a:gs>
                <a:gs pos="85000">
                  <a:srgbClr val="13345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8" name="任意多边形: 形状 127">
              <a:extLst>
                <a:ext uri="{FF2B5EF4-FFF2-40B4-BE49-F238E27FC236}">
                  <a16:creationId xmlns="" xmlns:a16="http://schemas.microsoft.com/office/drawing/2014/main" id="{551E057F-E77D-42E9-8F9E-619B955DEE55}"/>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 name="组合 2">
            <a:extLst>
              <a:ext uri="{FF2B5EF4-FFF2-40B4-BE49-F238E27FC236}">
                <a16:creationId xmlns="" xmlns:a16="http://schemas.microsoft.com/office/drawing/2014/main" id="{5D8C47F8-E9C7-4EE8-BB97-D48D04BA7FE4}"/>
              </a:ext>
            </a:extLst>
          </p:cNvPr>
          <p:cNvGrpSpPr/>
          <p:nvPr/>
        </p:nvGrpSpPr>
        <p:grpSpPr>
          <a:xfrm>
            <a:off x="1371365" y="2161132"/>
            <a:ext cx="8321509" cy="1910495"/>
            <a:chOff x="767480" y="1980170"/>
            <a:chExt cx="8321509" cy="1910495"/>
          </a:xfrm>
        </p:grpSpPr>
        <p:sp>
          <p:nvSpPr>
            <p:cNvPr id="86" name="矩形 85">
              <a:extLst>
                <a:ext uri="{FF2B5EF4-FFF2-40B4-BE49-F238E27FC236}">
                  <a16:creationId xmlns="" xmlns:a16="http://schemas.microsoft.com/office/drawing/2014/main" id="{BD0D15EC-CAF1-4F8B-9119-83C88B156DC5}"/>
                </a:ext>
              </a:extLst>
            </p:cNvPr>
            <p:cNvSpPr/>
            <p:nvPr/>
          </p:nvSpPr>
          <p:spPr>
            <a:xfrm>
              <a:off x="767480" y="1980170"/>
              <a:ext cx="8321509" cy="1862048"/>
            </a:xfrm>
            <a:prstGeom prst="rect">
              <a:avLst/>
            </a:prstGeom>
          </p:spPr>
          <p:txBody>
            <a:bodyPr wrap="none">
              <a:spAutoFit/>
            </a:bodyPr>
            <a:lstStyle/>
            <a:p>
              <a:r>
                <a:rPr lang="zh-CN" altLang="en-US" sz="11500" dirty="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sym typeface="Microsoft YaHei" panose="020B0503020204020204" pitchFamily="34" charset="-122"/>
                </a:rPr>
                <a:t>科技改变生活</a:t>
              </a:r>
            </a:p>
          </p:txBody>
        </p:sp>
        <p:sp>
          <p:nvSpPr>
            <p:cNvPr id="87" name="矩形 86">
              <a:extLst>
                <a:ext uri="{FF2B5EF4-FFF2-40B4-BE49-F238E27FC236}">
                  <a16:creationId xmlns="" xmlns:a16="http://schemas.microsoft.com/office/drawing/2014/main" id="{88E10DE4-722C-4F98-81EA-56E6BB9EFBE2}"/>
                </a:ext>
              </a:extLst>
            </p:cNvPr>
            <p:cNvSpPr/>
            <p:nvPr/>
          </p:nvSpPr>
          <p:spPr>
            <a:xfrm>
              <a:off x="767480" y="3429000"/>
              <a:ext cx="8102200" cy="461665"/>
            </a:xfrm>
            <a:prstGeom prst="rect">
              <a:avLst/>
            </a:prstGeom>
          </p:spPr>
          <p:txBody>
            <a:bodyPr wrap="square">
              <a:spAutoFit/>
            </a:bodyPr>
            <a:lstStyle/>
            <a:p>
              <a:pPr algn="dist"/>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创</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新</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未</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来</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为</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体</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验</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而</a:t>
              </a:r>
              <a:r>
                <a:rPr lang="en-US" altLang="zh-CN" sz="2400" dirty="0">
                  <a:solidFill>
                    <a:schemeClr val="bg1"/>
                  </a:solidFill>
                  <a:latin typeface="思源黑体Regular"/>
                  <a:ea typeface="Microsoft YaHei" panose="020B0503020204020204" pitchFamily="34" charset="-122"/>
                  <a:sym typeface="Microsoft YaHei" panose="020B0503020204020204" pitchFamily="34" charset="-122"/>
                </a:rPr>
                <a:t>/</a:t>
              </a:r>
              <a:r>
                <a:rPr lang="zh-CN" altLang="en-US" sz="2400" dirty="0">
                  <a:solidFill>
                    <a:schemeClr val="bg1"/>
                  </a:solidFill>
                  <a:latin typeface="思源黑体Regular"/>
                  <a:ea typeface="Microsoft YaHei" panose="020B0503020204020204" pitchFamily="34" charset="-122"/>
                  <a:sym typeface="Microsoft YaHei" panose="020B0503020204020204" pitchFamily="34" charset="-122"/>
                </a:rPr>
                <a:t>生</a:t>
              </a:r>
            </a:p>
          </p:txBody>
        </p:sp>
      </p:grpSp>
      <p:grpSp>
        <p:nvGrpSpPr>
          <p:cNvPr id="7" name="组合 6">
            <a:extLst>
              <a:ext uri="{FF2B5EF4-FFF2-40B4-BE49-F238E27FC236}">
                <a16:creationId xmlns="" xmlns:a16="http://schemas.microsoft.com/office/drawing/2014/main" id="{665B8F8F-8A47-4C61-A0AD-E36261C4703D}"/>
              </a:ext>
            </a:extLst>
          </p:cNvPr>
          <p:cNvGrpSpPr/>
          <p:nvPr/>
        </p:nvGrpSpPr>
        <p:grpSpPr>
          <a:xfrm>
            <a:off x="4279514" y="4520232"/>
            <a:ext cx="2505211" cy="400110"/>
            <a:chOff x="4602119" y="4520232"/>
            <a:chExt cx="2505211" cy="400110"/>
          </a:xfrm>
        </p:grpSpPr>
        <p:sp>
          <p:nvSpPr>
            <p:cNvPr id="95" name="平行四边形 94">
              <a:extLst>
                <a:ext uri="{FF2B5EF4-FFF2-40B4-BE49-F238E27FC236}">
                  <a16:creationId xmlns="" xmlns:a16="http://schemas.microsoft.com/office/drawing/2014/main" id="{6EC3E2F1-E98D-4F9F-92CF-EB3A3F55301F}"/>
                </a:ext>
              </a:extLst>
            </p:cNvPr>
            <p:cNvSpPr/>
            <p:nvPr/>
          </p:nvSpPr>
          <p:spPr>
            <a:xfrm rot="21540000">
              <a:off x="5491216" y="4758379"/>
              <a:ext cx="1616114" cy="127673"/>
            </a:xfrm>
            <a:prstGeom prst="parallelogram">
              <a:avLst/>
            </a:prstGeom>
            <a:noFill/>
            <a:ln>
              <a:gradFill>
                <a:gsLst>
                  <a:gs pos="42000">
                    <a:srgbClr val="04C8F8">
                      <a:alpha val="0"/>
                    </a:srgbClr>
                  </a:gs>
                  <a:gs pos="100000">
                    <a:srgbClr val="28C365">
                      <a:alpha val="40000"/>
                    </a:srgbClr>
                  </a:gs>
                </a:gsLst>
                <a:lin ang="0" scaled="0"/>
              </a:grad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平行四边形 98">
              <a:extLst>
                <a:ext uri="{FF2B5EF4-FFF2-40B4-BE49-F238E27FC236}">
                  <a16:creationId xmlns="" xmlns:a16="http://schemas.microsoft.com/office/drawing/2014/main" id="{456E0889-ACA2-4479-AA6C-945E1A5C3C9C}"/>
                </a:ext>
              </a:extLst>
            </p:cNvPr>
            <p:cNvSpPr/>
            <p:nvPr/>
          </p:nvSpPr>
          <p:spPr>
            <a:xfrm rot="60000" flipH="1">
              <a:off x="4602119" y="4758379"/>
              <a:ext cx="1616114" cy="127673"/>
            </a:xfrm>
            <a:prstGeom prst="parallelogram">
              <a:avLst/>
            </a:prstGeom>
            <a:noFill/>
            <a:ln>
              <a:gradFill>
                <a:gsLst>
                  <a:gs pos="42000">
                    <a:srgbClr val="04C8F8">
                      <a:alpha val="0"/>
                    </a:srgbClr>
                  </a:gs>
                  <a:gs pos="100000">
                    <a:srgbClr val="28C365">
                      <a:alpha val="40000"/>
                    </a:srgbClr>
                  </a:gs>
                </a:gsLst>
                <a:lin ang="0" scaled="0"/>
              </a:grad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 xmlns:a16="http://schemas.microsoft.com/office/drawing/2014/main" id="{95E5E636-CCDF-4E1E-B36B-C4CA20AFB386}"/>
                </a:ext>
              </a:extLst>
            </p:cNvPr>
            <p:cNvSpPr/>
            <p:nvPr/>
          </p:nvSpPr>
          <p:spPr>
            <a:xfrm>
              <a:off x="4687130" y="4520232"/>
              <a:ext cx="2364750" cy="400110"/>
            </a:xfrm>
            <a:prstGeom prst="rect">
              <a:avLst/>
            </a:prstGeom>
          </p:spPr>
          <p:txBody>
            <a:bodyPr wrap="none">
              <a:spAutoFit/>
            </a:bodyPr>
            <a:lstStyle/>
            <a:p>
              <a:r>
                <a:rPr lang="en-US" altLang="zh-CN" sz="2000" dirty="0">
                  <a:solidFill>
                    <a:schemeClr val="bg1"/>
                  </a:solidFill>
                  <a:latin typeface="思源黑体Regular"/>
                  <a:ea typeface="Microsoft YaHei" panose="020B0503020204020204" pitchFamily="34" charset="-122"/>
                  <a:sym typeface="Microsoft YaHei" panose="020B0503020204020204" pitchFamily="34" charset="-122"/>
                </a:rPr>
                <a:t>2020</a:t>
              </a:r>
              <a:r>
                <a:rPr lang="zh-CN" altLang="en-US" sz="2000" dirty="0">
                  <a:solidFill>
                    <a:schemeClr val="bg1"/>
                  </a:solidFill>
                  <a:latin typeface="思源黑体Regular"/>
                  <a:ea typeface="Microsoft YaHei" panose="020B0503020204020204" pitchFamily="34" charset="-122"/>
                  <a:sym typeface="Microsoft YaHei" panose="020B0503020204020204" pitchFamily="34" charset="-122"/>
                </a:rPr>
                <a:t>年终总结汇报</a:t>
              </a:r>
            </a:p>
          </p:txBody>
        </p:sp>
      </p:grpSp>
    </p:spTree>
    <p:extLst>
      <p:ext uri="{BB962C8B-B14F-4D97-AF65-F5344CB8AC3E}">
        <p14:creationId xmlns:p14="http://schemas.microsoft.com/office/powerpoint/2010/main" val="2701420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 name="PA-组合 195">
            <a:extLst>
              <a:ext uri="{FF2B5EF4-FFF2-40B4-BE49-F238E27FC236}">
                <a16:creationId xmlns="" xmlns:a16="http://schemas.microsoft.com/office/drawing/2014/main" id="{46E47B93-9915-4DF7-83F5-CB64ECF36371}"/>
              </a:ext>
            </a:extLst>
          </p:cNvPr>
          <p:cNvGrpSpPr/>
          <p:nvPr>
            <p:custDataLst>
              <p:tags r:id="rId1"/>
            </p:custDataLst>
          </p:nvPr>
        </p:nvGrpSpPr>
        <p:grpSpPr>
          <a:xfrm rot="7781543">
            <a:off x="-2770382" y="-3080678"/>
            <a:ext cx="19177252" cy="14029004"/>
            <a:chOff x="182880" y="-2758440"/>
            <a:chExt cx="16206673" cy="11855895"/>
          </a:xfrm>
        </p:grpSpPr>
        <p:sp>
          <p:nvSpPr>
            <p:cNvPr id="349" name="PA-弧形 196">
              <a:extLst>
                <a:ext uri="{FF2B5EF4-FFF2-40B4-BE49-F238E27FC236}">
                  <a16:creationId xmlns="" xmlns:a16="http://schemas.microsoft.com/office/drawing/2014/main" id="{510D5BFF-1BAC-4F71-B690-19A8695AA5B5}"/>
                </a:ext>
              </a:extLst>
            </p:cNvPr>
            <p:cNvSpPr/>
            <p:nvPr>
              <p:custDataLst>
                <p:tags r:id="rId263"/>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0" name="PA-弧形 197">
              <a:extLst>
                <a:ext uri="{FF2B5EF4-FFF2-40B4-BE49-F238E27FC236}">
                  <a16:creationId xmlns="" xmlns:a16="http://schemas.microsoft.com/office/drawing/2014/main" id="{A19A0566-B288-4FEE-B9D4-4269690B875E}"/>
                </a:ext>
              </a:extLst>
            </p:cNvPr>
            <p:cNvSpPr/>
            <p:nvPr>
              <p:custDataLst>
                <p:tags r:id="rId264"/>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1" name="PA-弧形 198">
              <a:extLst>
                <a:ext uri="{FF2B5EF4-FFF2-40B4-BE49-F238E27FC236}">
                  <a16:creationId xmlns="" xmlns:a16="http://schemas.microsoft.com/office/drawing/2014/main" id="{34019621-2E2B-4EA2-93DE-3D5A6324351C}"/>
                </a:ext>
              </a:extLst>
            </p:cNvPr>
            <p:cNvSpPr/>
            <p:nvPr>
              <p:custDataLst>
                <p:tags r:id="rId265"/>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2" name="PA-弧形 199">
              <a:extLst>
                <a:ext uri="{FF2B5EF4-FFF2-40B4-BE49-F238E27FC236}">
                  <a16:creationId xmlns="" xmlns:a16="http://schemas.microsoft.com/office/drawing/2014/main" id="{F8183738-82A9-408D-9492-E6592255B671}"/>
                </a:ext>
              </a:extLst>
            </p:cNvPr>
            <p:cNvSpPr/>
            <p:nvPr>
              <p:custDataLst>
                <p:tags r:id="rId266"/>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3" name="PA-弧形 200">
              <a:extLst>
                <a:ext uri="{FF2B5EF4-FFF2-40B4-BE49-F238E27FC236}">
                  <a16:creationId xmlns="" xmlns:a16="http://schemas.microsoft.com/office/drawing/2014/main" id="{C0046C71-B633-4B47-A5B4-A142CAA09F57}"/>
                </a:ext>
              </a:extLst>
            </p:cNvPr>
            <p:cNvSpPr/>
            <p:nvPr>
              <p:custDataLst>
                <p:tags r:id="rId267"/>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4" name="PA-弧形 201">
              <a:extLst>
                <a:ext uri="{FF2B5EF4-FFF2-40B4-BE49-F238E27FC236}">
                  <a16:creationId xmlns="" xmlns:a16="http://schemas.microsoft.com/office/drawing/2014/main" id="{7AA6BA69-E132-4DA0-8BC2-37C7DEE6B1C4}"/>
                </a:ext>
              </a:extLst>
            </p:cNvPr>
            <p:cNvSpPr/>
            <p:nvPr>
              <p:custDataLst>
                <p:tags r:id="rId268"/>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5" name="PA-弧形 202">
              <a:extLst>
                <a:ext uri="{FF2B5EF4-FFF2-40B4-BE49-F238E27FC236}">
                  <a16:creationId xmlns="" xmlns:a16="http://schemas.microsoft.com/office/drawing/2014/main" id="{DCCF9F28-D975-4172-9FD2-29A09C987C16}"/>
                </a:ext>
              </a:extLst>
            </p:cNvPr>
            <p:cNvSpPr/>
            <p:nvPr>
              <p:custDataLst>
                <p:tags r:id="rId269"/>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6" name="PA-弧形 203">
              <a:extLst>
                <a:ext uri="{FF2B5EF4-FFF2-40B4-BE49-F238E27FC236}">
                  <a16:creationId xmlns="" xmlns:a16="http://schemas.microsoft.com/office/drawing/2014/main" id="{40A0229D-D6F0-48F5-A55C-74586B63E0B8}"/>
                </a:ext>
              </a:extLst>
            </p:cNvPr>
            <p:cNvSpPr/>
            <p:nvPr>
              <p:custDataLst>
                <p:tags r:id="rId270"/>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7" name="PA-弧形 204">
              <a:extLst>
                <a:ext uri="{FF2B5EF4-FFF2-40B4-BE49-F238E27FC236}">
                  <a16:creationId xmlns="" xmlns:a16="http://schemas.microsoft.com/office/drawing/2014/main" id="{3D869566-264B-4D12-9E34-BA8A4670D74C}"/>
                </a:ext>
              </a:extLst>
            </p:cNvPr>
            <p:cNvSpPr/>
            <p:nvPr>
              <p:custDataLst>
                <p:tags r:id="rId271"/>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8" name="PA-弧形 205">
              <a:extLst>
                <a:ext uri="{FF2B5EF4-FFF2-40B4-BE49-F238E27FC236}">
                  <a16:creationId xmlns="" xmlns:a16="http://schemas.microsoft.com/office/drawing/2014/main" id="{EF762DE0-F65F-40C4-B75E-98358E63AAF4}"/>
                </a:ext>
              </a:extLst>
            </p:cNvPr>
            <p:cNvSpPr/>
            <p:nvPr>
              <p:custDataLst>
                <p:tags r:id="rId272"/>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59" name="PA-弧形 206">
              <a:extLst>
                <a:ext uri="{FF2B5EF4-FFF2-40B4-BE49-F238E27FC236}">
                  <a16:creationId xmlns="" xmlns:a16="http://schemas.microsoft.com/office/drawing/2014/main" id="{6B609DEA-EB9A-4916-BA66-59AAB945501B}"/>
                </a:ext>
              </a:extLst>
            </p:cNvPr>
            <p:cNvSpPr/>
            <p:nvPr>
              <p:custDataLst>
                <p:tags r:id="rId273"/>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60" name="PA-弧形 207">
              <a:extLst>
                <a:ext uri="{FF2B5EF4-FFF2-40B4-BE49-F238E27FC236}">
                  <a16:creationId xmlns="" xmlns:a16="http://schemas.microsoft.com/office/drawing/2014/main" id="{ECCA9360-AFF3-443C-B1C4-52C1D1B65C94}"/>
                </a:ext>
              </a:extLst>
            </p:cNvPr>
            <p:cNvSpPr/>
            <p:nvPr>
              <p:custDataLst>
                <p:tags r:id="rId274"/>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61" name="PA-弧形 208">
              <a:extLst>
                <a:ext uri="{FF2B5EF4-FFF2-40B4-BE49-F238E27FC236}">
                  <a16:creationId xmlns="" xmlns:a16="http://schemas.microsoft.com/office/drawing/2014/main" id="{AAA274E4-2EA7-4427-80BB-7F3ADD7C942A}"/>
                </a:ext>
              </a:extLst>
            </p:cNvPr>
            <p:cNvSpPr/>
            <p:nvPr>
              <p:custDataLst>
                <p:tags r:id="rId275"/>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62" name="PA-弧形 209">
              <a:extLst>
                <a:ext uri="{FF2B5EF4-FFF2-40B4-BE49-F238E27FC236}">
                  <a16:creationId xmlns="" xmlns:a16="http://schemas.microsoft.com/office/drawing/2014/main" id="{0DBDBAD4-1373-4C15-8476-035647A1BA06}"/>
                </a:ext>
              </a:extLst>
            </p:cNvPr>
            <p:cNvSpPr/>
            <p:nvPr>
              <p:custDataLst>
                <p:tags r:id="rId276"/>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63" name="PA-弧形 210">
              <a:extLst>
                <a:ext uri="{FF2B5EF4-FFF2-40B4-BE49-F238E27FC236}">
                  <a16:creationId xmlns="" xmlns:a16="http://schemas.microsoft.com/office/drawing/2014/main" id="{01B091EF-2B39-476E-9885-A6A96D3286D7}"/>
                </a:ext>
              </a:extLst>
            </p:cNvPr>
            <p:cNvSpPr/>
            <p:nvPr>
              <p:custDataLst>
                <p:tags r:id="rId277"/>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364" name="组合 363">
              <a:extLst>
                <a:ext uri="{FF2B5EF4-FFF2-40B4-BE49-F238E27FC236}">
                  <a16:creationId xmlns="" xmlns:a16="http://schemas.microsoft.com/office/drawing/2014/main" id="{5178E638-F720-444E-9213-C5C045A329A5}"/>
                </a:ext>
              </a:extLst>
            </p:cNvPr>
            <p:cNvGrpSpPr/>
            <p:nvPr/>
          </p:nvGrpSpPr>
          <p:grpSpPr>
            <a:xfrm>
              <a:off x="182880" y="-2758440"/>
              <a:ext cx="16206673" cy="11855895"/>
              <a:chOff x="182880" y="-2758440"/>
              <a:chExt cx="16206673" cy="11855895"/>
            </a:xfrm>
          </p:grpSpPr>
          <p:sp>
            <p:nvSpPr>
              <p:cNvPr id="365" name="PA-弧形 212">
                <a:extLst>
                  <a:ext uri="{FF2B5EF4-FFF2-40B4-BE49-F238E27FC236}">
                    <a16:creationId xmlns="" xmlns:a16="http://schemas.microsoft.com/office/drawing/2014/main" id="{A1771DE3-97BC-4231-AD84-E82052D956BB}"/>
                  </a:ext>
                </a:extLst>
              </p:cNvPr>
              <p:cNvSpPr/>
              <p:nvPr>
                <p:custDataLst>
                  <p:tags r:id="rId278"/>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6" name="PA-弧形 213">
                <a:extLst>
                  <a:ext uri="{FF2B5EF4-FFF2-40B4-BE49-F238E27FC236}">
                    <a16:creationId xmlns="" xmlns:a16="http://schemas.microsoft.com/office/drawing/2014/main" id="{6F0D183C-0846-470B-9D55-363BC45C980B}"/>
                  </a:ext>
                </a:extLst>
              </p:cNvPr>
              <p:cNvSpPr/>
              <p:nvPr>
                <p:custDataLst>
                  <p:tags r:id="rId279"/>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67" name="PA-弧形 214">
                <a:extLst>
                  <a:ext uri="{FF2B5EF4-FFF2-40B4-BE49-F238E27FC236}">
                    <a16:creationId xmlns="" xmlns:a16="http://schemas.microsoft.com/office/drawing/2014/main" id="{029A3F8E-1A24-479C-84AC-D7031B9E7ABB}"/>
                  </a:ext>
                </a:extLst>
              </p:cNvPr>
              <p:cNvSpPr/>
              <p:nvPr>
                <p:custDataLst>
                  <p:tags r:id="rId280"/>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68" name="PA-弧形 215">
                <a:extLst>
                  <a:ext uri="{FF2B5EF4-FFF2-40B4-BE49-F238E27FC236}">
                    <a16:creationId xmlns="" xmlns:a16="http://schemas.microsoft.com/office/drawing/2014/main" id="{90E724E8-405B-4AC2-89B8-FAB4FD3AF155}"/>
                  </a:ext>
                </a:extLst>
              </p:cNvPr>
              <p:cNvSpPr/>
              <p:nvPr>
                <p:custDataLst>
                  <p:tags r:id="rId281"/>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69" name="PA-弧形 216">
                <a:extLst>
                  <a:ext uri="{FF2B5EF4-FFF2-40B4-BE49-F238E27FC236}">
                    <a16:creationId xmlns="" xmlns:a16="http://schemas.microsoft.com/office/drawing/2014/main" id="{6116BC55-02FA-48AE-B12C-71B9ECFB87C6}"/>
                  </a:ext>
                </a:extLst>
              </p:cNvPr>
              <p:cNvSpPr/>
              <p:nvPr>
                <p:custDataLst>
                  <p:tags r:id="rId282"/>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0" name="PA-弧形 217">
                <a:extLst>
                  <a:ext uri="{FF2B5EF4-FFF2-40B4-BE49-F238E27FC236}">
                    <a16:creationId xmlns="" xmlns:a16="http://schemas.microsoft.com/office/drawing/2014/main" id="{0AEDB96C-D4ED-492F-B4F4-96EC46B5024B}"/>
                  </a:ext>
                </a:extLst>
              </p:cNvPr>
              <p:cNvSpPr/>
              <p:nvPr>
                <p:custDataLst>
                  <p:tags r:id="rId283"/>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1" name="PA-弧形 218">
                <a:extLst>
                  <a:ext uri="{FF2B5EF4-FFF2-40B4-BE49-F238E27FC236}">
                    <a16:creationId xmlns="" xmlns:a16="http://schemas.microsoft.com/office/drawing/2014/main" id="{FB154A63-344E-4D70-A484-C81E5F6A138D}"/>
                  </a:ext>
                </a:extLst>
              </p:cNvPr>
              <p:cNvSpPr/>
              <p:nvPr>
                <p:custDataLst>
                  <p:tags r:id="rId284"/>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2" name="PA-弧形 219">
                <a:extLst>
                  <a:ext uri="{FF2B5EF4-FFF2-40B4-BE49-F238E27FC236}">
                    <a16:creationId xmlns="" xmlns:a16="http://schemas.microsoft.com/office/drawing/2014/main" id="{75F63B2A-6317-413E-AFF7-AB76593F5765}"/>
                  </a:ext>
                </a:extLst>
              </p:cNvPr>
              <p:cNvSpPr/>
              <p:nvPr>
                <p:custDataLst>
                  <p:tags r:id="rId285"/>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3" name="PA-弧形 220">
                <a:extLst>
                  <a:ext uri="{FF2B5EF4-FFF2-40B4-BE49-F238E27FC236}">
                    <a16:creationId xmlns="" xmlns:a16="http://schemas.microsoft.com/office/drawing/2014/main" id="{878F4CC5-B332-462A-ADF5-EC0B6C11361B}"/>
                  </a:ext>
                </a:extLst>
              </p:cNvPr>
              <p:cNvSpPr/>
              <p:nvPr>
                <p:custDataLst>
                  <p:tags r:id="rId286"/>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4" name="PA-弧形 221">
                <a:extLst>
                  <a:ext uri="{FF2B5EF4-FFF2-40B4-BE49-F238E27FC236}">
                    <a16:creationId xmlns="" xmlns:a16="http://schemas.microsoft.com/office/drawing/2014/main" id="{15C1D7D7-5C01-47F9-99C9-4364731569CE}"/>
                  </a:ext>
                </a:extLst>
              </p:cNvPr>
              <p:cNvSpPr/>
              <p:nvPr>
                <p:custDataLst>
                  <p:tags r:id="rId287"/>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5" name="PA-弧形 222">
                <a:extLst>
                  <a:ext uri="{FF2B5EF4-FFF2-40B4-BE49-F238E27FC236}">
                    <a16:creationId xmlns="" xmlns:a16="http://schemas.microsoft.com/office/drawing/2014/main" id="{1E29661E-452B-49C1-899E-C1E4EB1147C0}"/>
                  </a:ext>
                </a:extLst>
              </p:cNvPr>
              <p:cNvSpPr/>
              <p:nvPr>
                <p:custDataLst>
                  <p:tags r:id="rId288"/>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6" name="PA-弧形 223">
                <a:extLst>
                  <a:ext uri="{FF2B5EF4-FFF2-40B4-BE49-F238E27FC236}">
                    <a16:creationId xmlns="" xmlns:a16="http://schemas.microsoft.com/office/drawing/2014/main" id="{CF2675E6-4C1D-4716-8AC6-9A2B8EAF74FC}"/>
                  </a:ext>
                </a:extLst>
              </p:cNvPr>
              <p:cNvSpPr/>
              <p:nvPr>
                <p:custDataLst>
                  <p:tags r:id="rId289"/>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7" name="PA-弧形 224">
                <a:extLst>
                  <a:ext uri="{FF2B5EF4-FFF2-40B4-BE49-F238E27FC236}">
                    <a16:creationId xmlns="" xmlns:a16="http://schemas.microsoft.com/office/drawing/2014/main" id="{35120B19-E45A-4A40-B68C-053F00319E33}"/>
                  </a:ext>
                </a:extLst>
              </p:cNvPr>
              <p:cNvSpPr/>
              <p:nvPr>
                <p:custDataLst>
                  <p:tags r:id="rId290"/>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8" name="PA-弧形 225">
                <a:extLst>
                  <a:ext uri="{FF2B5EF4-FFF2-40B4-BE49-F238E27FC236}">
                    <a16:creationId xmlns="" xmlns:a16="http://schemas.microsoft.com/office/drawing/2014/main" id="{6D9E1BF9-4614-4865-BDF7-FE688DD5EBC2}"/>
                  </a:ext>
                </a:extLst>
              </p:cNvPr>
              <p:cNvSpPr/>
              <p:nvPr>
                <p:custDataLst>
                  <p:tags r:id="rId291"/>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79" name="PA-弧形 226">
                <a:extLst>
                  <a:ext uri="{FF2B5EF4-FFF2-40B4-BE49-F238E27FC236}">
                    <a16:creationId xmlns="" xmlns:a16="http://schemas.microsoft.com/office/drawing/2014/main" id="{8F3C9E3F-26CE-469D-AA50-3684817B826B}"/>
                  </a:ext>
                </a:extLst>
              </p:cNvPr>
              <p:cNvSpPr/>
              <p:nvPr>
                <p:custDataLst>
                  <p:tags r:id="rId292"/>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380" name="PA-弧形 227">
                <a:extLst>
                  <a:ext uri="{FF2B5EF4-FFF2-40B4-BE49-F238E27FC236}">
                    <a16:creationId xmlns="" xmlns:a16="http://schemas.microsoft.com/office/drawing/2014/main" id="{6203C929-66B7-4B9F-B00C-47249691C455}"/>
                  </a:ext>
                </a:extLst>
              </p:cNvPr>
              <p:cNvSpPr/>
              <p:nvPr>
                <p:custDataLst>
                  <p:tags r:id="rId293"/>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27" name="PA-文本框 121">
            <a:extLst>
              <a:ext uri="{FF2B5EF4-FFF2-40B4-BE49-F238E27FC236}">
                <a16:creationId xmlns="" xmlns:a16="http://schemas.microsoft.com/office/drawing/2014/main" id="{45CFAFA7-22E4-402A-824B-1C357E04DE5F}"/>
              </a:ext>
            </a:extLst>
          </p:cNvPr>
          <p:cNvSpPr txBox="1"/>
          <p:nvPr>
            <p:custDataLst>
              <p:tags r:id="rId2"/>
            </p:custDataLst>
          </p:nvPr>
        </p:nvSpPr>
        <p:spPr>
          <a:xfrm>
            <a:off x="4844521" y="438319"/>
            <a:ext cx="2523390"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400" dirty="0">
                <a:gradFill>
                  <a:gsLst>
                    <a:gs pos="0">
                      <a:prstClr val="white"/>
                    </a:gs>
                    <a:gs pos="100000">
                      <a:srgbClr val="4472C4">
                        <a:lumMod val="30000"/>
                        <a:lumOff val="70000"/>
                      </a:srgbClr>
                    </a:gs>
                  </a:gsLst>
                  <a:lin ang="5400000" scaled="1"/>
                </a:gradFill>
                <a:latin typeface="优设标题黑"/>
                <a:ea typeface="优设标题黑"/>
              </a:rPr>
              <a:t>设计团队</a:t>
            </a:r>
            <a:endParaRPr kumimoji="0" lang="zh-CN" altLang="en-US" sz="4400" b="0" i="0" u="none" strike="noStrike" kern="1200" cap="none" spc="0" normalizeH="0" baseline="0" noProof="0" dirty="0">
              <a:ln>
                <a:noFill/>
              </a:ln>
              <a:gradFill>
                <a:gsLst>
                  <a:gs pos="0">
                    <a:prstClr val="white"/>
                  </a:gs>
                  <a:gs pos="100000">
                    <a:srgbClr val="4472C4">
                      <a:lumMod val="30000"/>
                      <a:lumOff val="70000"/>
                    </a:srgbClr>
                  </a:gs>
                </a:gsLst>
                <a:lin ang="5400000" scaled="1"/>
              </a:gradFill>
              <a:effectLst/>
              <a:uLnTx/>
              <a:uFillTx/>
              <a:latin typeface="优设标题黑"/>
              <a:ea typeface="优设标题黑"/>
              <a:cs typeface="+mn-cs"/>
            </a:endParaRPr>
          </a:p>
        </p:txBody>
      </p:sp>
      <p:grpSp>
        <p:nvGrpSpPr>
          <p:cNvPr id="26" name="组合 25">
            <a:extLst>
              <a:ext uri="{FF2B5EF4-FFF2-40B4-BE49-F238E27FC236}">
                <a16:creationId xmlns="" xmlns:a16="http://schemas.microsoft.com/office/drawing/2014/main" id="{D7910BF6-8725-4C8C-A552-2D7B2F5F5488}"/>
              </a:ext>
            </a:extLst>
          </p:cNvPr>
          <p:cNvGrpSpPr/>
          <p:nvPr/>
        </p:nvGrpSpPr>
        <p:grpSpPr>
          <a:xfrm>
            <a:off x="859778" y="1507841"/>
            <a:ext cx="1953759" cy="1906532"/>
            <a:chOff x="-7168910" y="1456467"/>
            <a:chExt cx="2328028" cy="2271754"/>
          </a:xfrm>
        </p:grpSpPr>
        <p:sp>
          <p:nvSpPr>
            <p:cNvPr id="189" name="任意多边形: 形状 188">
              <a:extLst>
                <a:ext uri="{FF2B5EF4-FFF2-40B4-BE49-F238E27FC236}">
                  <a16:creationId xmlns="" xmlns:a16="http://schemas.microsoft.com/office/drawing/2014/main" id="{B317F92C-50E7-4CE1-ADB6-14E490DEE742}"/>
                </a:ext>
              </a:extLst>
            </p:cNvPr>
            <p:cNvSpPr/>
            <p:nvPr>
              <p:custDataLst>
                <p:tags r:id="rId245"/>
              </p:custDataLst>
            </p:nvPr>
          </p:nvSpPr>
          <p:spPr>
            <a:xfrm flipH="1">
              <a:off x="-7108421" y="1456467"/>
              <a:ext cx="2213126" cy="221961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blipFill dpi="0" rotWithShape="0">
              <a:blip r:embed="rId295"/>
              <a:srcRect/>
              <a:stretch>
                <a:fillRect/>
              </a:stretch>
            </a:blip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68" name="PA-组合 7">
              <a:extLst>
                <a:ext uri="{FF2B5EF4-FFF2-40B4-BE49-F238E27FC236}">
                  <a16:creationId xmlns="" xmlns:a16="http://schemas.microsoft.com/office/drawing/2014/main" id="{8343AAF8-434A-41DB-8B1B-82FD6DE2E32B}"/>
                </a:ext>
              </a:extLst>
            </p:cNvPr>
            <p:cNvGrpSpPr/>
            <p:nvPr>
              <p:custDataLst>
                <p:tags r:id="rId246"/>
              </p:custDataLst>
            </p:nvPr>
          </p:nvGrpSpPr>
          <p:grpSpPr>
            <a:xfrm flipH="1">
              <a:off x="-6916524" y="1479214"/>
              <a:ext cx="1113632" cy="84731"/>
              <a:chOff x="1853414" y="1574593"/>
              <a:chExt cx="849333" cy="64622"/>
            </a:xfrm>
          </p:grpSpPr>
          <p:sp>
            <p:nvSpPr>
              <p:cNvPr id="169" name="PA-平行四边形 143">
                <a:extLst>
                  <a:ext uri="{FF2B5EF4-FFF2-40B4-BE49-F238E27FC236}">
                    <a16:creationId xmlns="" xmlns:a16="http://schemas.microsoft.com/office/drawing/2014/main" id="{813E98C0-4745-4A45-B463-D1844D02A5BE}"/>
                  </a:ext>
                </a:extLst>
              </p:cNvPr>
              <p:cNvSpPr/>
              <p:nvPr>
                <p:custDataLst>
                  <p:tags r:id="rId250"/>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0" name="PA-任意多边形 9">
                <a:extLst>
                  <a:ext uri="{FF2B5EF4-FFF2-40B4-BE49-F238E27FC236}">
                    <a16:creationId xmlns="" xmlns:a16="http://schemas.microsoft.com/office/drawing/2014/main" id="{661355AD-2334-4CDA-B5D2-C34E9DEE4212}"/>
                  </a:ext>
                </a:extLst>
              </p:cNvPr>
              <p:cNvSpPr/>
              <p:nvPr>
                <p:custDataLst>
                  <p:tags r:id="rId251"/>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1" name="PA-任意多边形 10">
                <a:extLst>
                  <a:ext uri="{FF2B5EF4-FFF2-40B4-BE49-F238E27FC236}">
                    <a16:creationId xmlns="" xmlns:a16="http://schemas.microsoft.com/office/drawing/2014/main" id="{87FA6495-982E-4688-856A-C7C1D458307F}"/>
                  </a:ext>
                </a:extLst>
              </p:cNvPr>
              <p:cNvSpPr/>
              <p:nvPr>
                <p:custDataLst>
                  <p:tags r:id="rId252"/>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2" name="PA-任意多边形 11">
                <a:extLst>
                  <a:ext uri="{FF2B5EF4-FFF2-40B4-BE49-F238E27FC236}">
                    <a16:creationId xmlns="" xmlns:a16="http://schemas.microsoft.com/office/drawing/2014/main" id="{5021C8B5-B0B0-4AAB-BF73-36922F1095C0}"/>
                  </a:ext>
                </a:extLst>
              </p:cNvPr>
              <p:cNvSpPr/>
              <p:nvPr>
                <p:custDataLst>
                  <p:tags r:id="rId253"/>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3" name="PA-任意多边形 12">
                <a:extLst>
                  <a:ext uri="{FF2B5EF4-FFF2-40B4-BE49-F238E27FC236}">
                    <a16:creationId xmlns="" xmlns:a16="http://schemas.microsoft.com/office/drawing/2014/main" id="{BE5017D0-6677-4B13-A984-CB4531302018}"/>
                  </a:ext>
                </a:extLst>
              </p:cNvPr>
              <p:cNvSpPr/>
              <p:nvPr>
                <p:custDataLst>
                  <p:tags r:id="rId254"/>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4" name="PA-任意多边形 13">
                <a:extLst>
                  <a:ext uri="{FF2B5EF4-FFF2-40B4-BE49-F238E27FC236}">
                    <a16:creationId xmlns="" xmlns:a16="http://schemas.microsoft.com/office/drawing/2014/main" id="{C803FA80-0261-4482-8EDE-1584F008A467}"/>
                  </a:ext>
                </a:extLst>
              </p:cNvPr>
              <p:cNvSpPr/>
              <p:nvPr>
                <p:custDataLst>
                  <p:tags r:id="rId255"/>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5" name="PA-任意多边形 14">
                <a:extLst>
                  <a:ext uri="{FF2B5EF4-FFF2-40B4-BE49-F238E27FC236}">
                    <a16:creationId xmlns="" xmlns:a16="http://schemas.microsoft.com/office/drawing/2014/main" id="{46956F93-EC41-4BAE-B952-99B6FF3AC267}"/>
                  </a:ext>
                </a:extLst>
              </p:cNvPr>
              <p:cNvSpPr/>
              <p:nvPr>
                <p:custDataLst>
                  <p:tags r:id="rId256"/>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6" name="PA-任意多边形 15">
                <a:extLst>
                  <a:ext uri="{FF2B5EF4-FFF2-40B4-BE49-F238E27FC236}">
                    <a16:creationId xmlns="" xmlns:a16="http://schemas.microsoft.com/office/drawing/2014/main" id="{CD302E72-7C08-47A5-ADEA-8CE707F55C0E}"/>
                  </a:ext>
                </a:extLst>
              </p:cNvPr>
              <p:cNvSpPr/>
              <p:nvPr>
                <p:custDataLst>
                  <p:tags r:id="rId257"/>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7" name="PA-任意多边形 16">
                <a:extLst>
                  <a:ext uri="{FF2B5EF4-FFF2-40B4-BE49-F238E27FC236}">
                    <a16:creationId xmlns="" xmlns:a16="http://schemas.microsoft.com/office/drawing/2014/main" id="{51ACFF48-7F7F-49EB-8218-A806231C19F5}"/>
                  </a:ext>
                </a:extLst>
              </p:cNvPr>
              <p:cNvSpPr/>
              <p:nvPr>
                <p:custDataLst>
                  <p:tags r:id="rId258"/>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8" name="PA-任意多边形 17">
                <a:extLst>
                  <a:ext uri="{FF2B5EF4-FFF2-40B4-BE49-F238E27FC236}">
                    <a16:creationId xmlns="" xmlns:a16="http://schemas.microsoft.com/office/drawing/2014/main" id="{B7E1D662-4920-4E25-9715-9AC9C5ED9600}"/>
                  </a:ext>
                </a:extLst>
              </p:cNvPr>
              <p:cNvSpPr/>
              <p:nvPr>
                <p:custDataLst>
                  <p:tags r:id="rId259"/>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9" name="PA-任意多边形 18">
                <a:extLst>
                  <a:ext uri="{FF2B5EF4-FFF2-40B4-BE49-F238E27FC236}">
                    <a16:creationId xmlns="" xmlns:a16="http://schemas.microsoft.com/office/drawing/2014/main" id="{C77E720F-A76A-4444-93BF-9B3CB22CEC4B}"/>
                  </a:ext>
                </a:extLst>
              </p:cNvPr>
              <p:cNvSpPr/>
              <p:nvPr>
                <p:custDataLst>
                  <p:tags r:id="rId260"/>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0" name="PA-任意多边形 19">
                <a:extLst>
                  <a:ext uri="{FF2B5EF4-FFF2-40B4-BE49-F238E27FC236}">
                    <a16:creationId xmlns="" xmlns:a16="http://schemas.microsoft.com/office/drawing/2014/main" id="{F641EDC1-B577-406E-BA33-A427538AAF51}"/>
                  </a:ext>
                </a:extLst>
              </p:cNvPr>
              <p:cNvSpPr/>
              <p:nvPr>
                <p:custDataLst>
                  <p:tags r:id="rId261"/>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1" name="PA-平行四边形 155">
                <a:extLst>
                  <a:ext uri="{FF2B5EF4-FFF2-40B4-BE49-F238E27FC236}">
                    <a16:creationId xmlns="" xmlns:a16="http://schemas.microsoft.com/office/drawing/2014/main" id="{B89E79EC-B961-4902-A4F5-D41850B59788}"/>
                  </a:ext>
                </a:extLst>
              </p:cNvPr>
              <p:cNvSpPr/>
              <p:nvPr>
                <p:custDataLst>
                  <p:tags r:id="rId262"/>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64" name="PA-任意多边形 4">
              <a:extLst>
                <a:ext uri="{FF2B5EF4-FFF2-40B4-BE49-F238E27FC236}">
                  <a16:creationId xmlns="" xmlns:a16="http://schemas.microsoft.com/office/drawing/2014/main" id="{5C644F48-5571-4099-9C84-DDAE7BA9E9CB}"/>
                </a:ext>
              </a:extLst>
            </p:cNvPr>
            <p:cNvSpPr/>
            <p:nvPr>
              <p:custDataLst>
                <p:tags r:id="rId247"/>
              </p:custDataLst>
            </p:nvPr>
          </p:nvSpPr>
          <p:spPr>
            <a:xfrm flipH="1">
              <a:off x="-7162510" y="1530297"/>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5" name="PA-任意多边形 5">
              <a:extLst>
                <a:ext uri="{FF2B5EF4-FFF2-40B4-BE49-F238E27FC236}">
                  <a16:creationId xmlns="" xmlns:a16="http://schemas.microsoft.com/office/drawing/2014/main" id="{D61A518B-1DF3-4F50-BFD4-F411A13E27EB}"/>
                </a:ext>
              </a:extLst>
            </p:cNvPr>
            <p:cNvSpPr/>
            <p:nvPr>
              <p:custDataLst>
                <p:tags r:id="rId248"/>
              </p:custDataLst>
            </p:nvPr>
          </p:nvSpPr>
          <p:spPr>
            <a:xfrm flipH="1">
              <a:off x="-5320461" y="3253638"/>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6" name="PA-任意多边形 6">
              <a:extLst>
                <a:ext uri="{FF2B5EF4-FFF2-40B4-BE49-F238E27FC236}">
                  <a16:creationId xmlns="" xmlns:a16="http://schemas.microsoft.com/office/drawing/2014/main" id="{167BE53E-103D-4655-A3F4-28CBCD9A0479}"/>
                </a:ext>
              </a:extLst>
            </p:cNvPr>
            <p:cNvSpPr/>
            <p:nvPr>
              <p:custDataLst>
                <p:tags r:id="rId249"/>
              </p:custDataLst>
            </p:nvPr>
          </p:nvSpPr>
          <p:spPr>
            <a:xfrm>
              <a:off x="-7168910" y="3244529"/>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11" name="任意多边形: 形状 210">
            <a:extLst>
              <a:ext uri="{FF2B5EF4-FFF2-40B4-BE49-F238E27FC236}">
                <a16:creationId xmlns="" xmlns:a16="http://schemas.microsoft.com/office/drawing/2014/main" id="{5192D151-B74B-4432-A475-8C7B25A991B2}"/>
              </a:ext>
            </a:extLst>
          </p:cNvPr>
          <p:cNvSpPr/>
          <p:nvPr>
            <p:custDataLst>
              <p:tags r:id="rId3"/>
            </p:custDataLst>
          </p:nvPr>
        </p:nvSpPr>
        <p:spPr>
          <a:xfrm flipH="1">
            <a:off x="914357" y="1508548"/>
            <a:ext cx="1857330" cy="186277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solidFill>
            <a:srgbClr val="0C183B">
              <a:alpha val="30000"/>
            </a:srgbClr>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29" name="组合 28">
            <a:extLst>
              <a:ext uri="{FF2B5EF4-FFF2-40B4-BE49-F238E27FC236}">
                <a16:creationId xmlns="" xmlns:a16="http://schemas.microsoft.com/office/drawing/2014/main" id="{6D770CA6-9193-4658-A37A-432A0F7D0F80}"/>
              </a:ext>
            </a:extLst>
          </p:cNvPr>
          <p:cNvGrpSpPr/>
          <p:nvPr/>
        </p:nvGrpSpPr>
        <p:grpSpPr>
          <a:xfrm>
            <a:off x="660162" y="2618130"/>
            <a:ext cx="1593148" cy="549352"/>
            <a:chOff x="779702" y="3196459"/>
            <a:chExt cx="1898337" cy="654588"/>
          </a:xfrm>
        </p:grpSpPr>
        <p:grpSp>
          <p:nvGrpSpPr>
            <p:cNvPr id="28" name="组合 27">
              <a:extLst>
                <a:ext uri="{FF2B5EF4-FFF2-40B4-BE49-F238E27FC236}">
                  <a16:creationId xmlns="" xmlns:a16="http://schemas.microsoft.com/office/drawing/2014/main" id="{22677B49-7372-4EFE-B3FC-02A113EFFD32}"/>
                </a:ext>
              </a:extLst>
            </p:cNvPr>
            <p:cNvGrpSpPr/>
            <p:nvPr/>
          </p:nvGrpSpPr>
          <p:grpSpPr>
            <a:xfrm>
              <a:off x="779702" y="3196459"/>
              <a:ext cx="1898337" cy="654588"/>
              <a:chOff x="779702" y="3196459"/>
              <a:chExt cx="1898337" cy="654588"/>
            </a:xfrm>
          </p:grpSpPr>
          <p:sp>
            <p:nvSpPr>
              <p:cNvPr id="270" name="PA-任意多边形 91">
                <a:extLst>
                  <a:ext uri="{FF2B5EF4-FFF2-40B4-BE49-F238E27FC236}">
                    <a16:creationId xmlns="" xmlns:a16="http://schemas.microsoft.com/office/drawing/2014/main" id="{38FE2FC8-9140-4A48-8978-1864F20EEF68}"/>
                  </a:ext>
                </a:extLst>
              </p:cNvPr>
              <p:cNvSpPr/>
              <p:nvPr>
                <p:custDataLst>
                  <p:tags r:id="rId213"/>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71" name="PA-任意多边形 91">
                <a:extLst>
                  <a:ext uri="{FF2B5EF4-FFF2-40B4-BE49-F238E27FC236}">
                    <a16:creationId xmlns="" xmlns:a16="http://schemas.microsoft.com/office/drawing/2014/main" id="{20099518-2952-4C5E-BBA4-9B0318EE5122}"/>
                  </a:ext>
                </a:extLst>
              </p:cNvPr>
              <p:cNvSpPr/>
              <p:nvPr>
                <p:custDataLst>
                  <p:tags r:id="rId214"/>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9" name="PA-组合 48">
                <a:extLst>
                  <a:ext uri="{FF2B5EF4-FFF2-40B4-BE49-F238E27FC236}">
                    <a16:creationId xmlns="" xmlns:a16="http://schemas.microsoft.com/office/drawing/2014/main" id="{8E91A68A-80E5-4ADD-AADA-671C5587B1B9}"/>
                  </a:ext>
                </a:extLst>
              </p:cNvPr>
              <p:cNvGrpSpPr/>
              <p:nvPr>
                <p:custDataLst>
                  <p:tags r:id="rId215"/>
                </p:custDataLst>
              </p:nvPr>
            </p:nvGrpSpPr>
            <p:grpSpPr>
              <a:xfrm>
                <a:off x="779702" y="3196459"/>
                <a:ext cx="646259" cy="654588"/>
                <a:chOff x="660400" y="2255448"/>
                <a:chExt cx="1442301" cy="1460890"/>
              </a:xfrm>
              <a:effectLst>
                <a:outerShdw blurRad="508000" dist="558800" dir="4800000" algn="ctr" rotWithShape="0">
                  <a:srgbClr val="000000">
                    <a:alpha val="25000"/>
                  </a:srgbClr>
                </a:outerShdw>
              </a:effectLst>
            </p:grpSpPr>
            <p:sp>
              <p:nvSpPr>
                <p:cNvPr id="50" name="PA-椭圆 49">
                  <a:extLst>
                    <a:ext uri="{FF2B5EF4-FFF2-40B4-BE49-F238E27FC236}">
                      <a16:creationId xmlns="" xmlns:a16="http://schemas.microsoft.com/office/drawing/2014/main" id="{4BAC7674-B862-44D3-A987-61110F3C8CE6}"/>
                    </a:ext>
                  </a:extLst>
                </p:cNvPr>
                <p:cNvSpPr/>
                <p:nvPr>
                  <p:custDataLst>
                    <p:tags r:id="rId226"/>
                  </p:custDataLst>
                </p:nvPr>
              </p:nvSpPr>
              <p:spPr>
                <a:xfrm>
                  <a:off x="660400" y="2255448"/>
                  <a:ext cx="1442301" cy="1460890"/>
                </a:xfrm>
                <a:prstGeom prst="ellipse">
                  <a:avLst/>
                </a:prstGeom>
                <a:solidFill>
                  <a:srgbClr val="04C8F8">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51" name="组合 50">
                  <a:extLst>
                    <a:ext uri="{FF2B5EF4-FFF2-40B4-BE49-F238E27FC236}">
                      <a16:creationId xmlns="" xmlns:a16="http://schemas.microsoft.com/office/drawing/2014/main" id="{ACA3CB4D-0AC9-44CE-9B5B-C3A53A7D4991}"/>
                    </a:ext>
                  </a:extLst>
                </p:cNvPr>
                <p:cNvGrpSpPr/>
                <p:nvPr/>
              </p:nvGrpSpPr>
              <p:grpSpPr>
                <a:xfrm>
                  <a:off x="707977" y="2303638"/>
                  <a:ext cx="1347147" cy="1364510"/>
                  <a:chOff x="4689856" y="3829388"/>
                  <a:chExt cx="10023128" cy="10023128"/>
                </a:xfrm>
              </p:grpSpPr>
              <p:sp>
                <p:nvSpPr>
                  <p:cNvPr id="72" name="PA-弧形 71">
                    <a:extLst>
                      <a:ext uri="{FF2B5EF4-FFF2-40B4-BE49-F238E27FC236}">
                        <a16:creationId xmlns="" xmlns:a16="http://schemas.microsoft.com/office/drawing/2014/main" id="{ECF54A95-6FEE-4984-8AB2-6BC9FDF02257}"/>
                      </a:ext>
                    </a:extLst>
                  </p:cNvPr>
                  <p:cNvSpPr>
                    <a:spLocks noChangeAspect="1"/>
                  </p:cNvSpPr>
                  <p:nvPr>
                    <p:custDataLst>
                      <p:tags r:id="rId241"/>
                    </p:custDataLst>
                  </p:nvPr>
                </p:nvSpPr>
                <p:spPr>
                  <a:xfrm>
                    <a:off x="4689856" y="3829388"/>
                    <a:ext cx="10023128" cy="10023128"/>
                  </a:xfrm>
                  <a:prstGeom prst="arc">
                    <a:avLst>
                      <a:gd name="adj1" fmla="val 18871311"/>
                      <a:gd name="adj2" fmla="val 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3" name="PA-弧形 72">
                    <a:extLst>
                      <a:ext uri="{FF2B5EF4-FFF2-40B4-BE49-F238E27FC236}">
                        <a16:creationId xmlns="" xmlns:a16="http://schemas.microsoft.com/office/drawing/2014/main" id="{F25D9EE3-BBCD-4F48-A887-F8AE5A26AE50}"/>
                      </a:ext>
                    </a:extLst>
                  </p:cNvPr>
                  <p:cNvSpPr>
                    <a:spLocks noChangeAspect="1"/>
                  </p:cNvSpPr>
                  <p:nvPr>
                    <p:custDataLst>
                      <p:tags r:id="rId242"/>
                    </p:custDataLst>
                  </p:nvPr>
                </p:nvSpPr>
                <p:spPr>
                  <a:xfrm>
                    <a:off x="4689856" y="3829388"/>
                    <a:ext cx="10023128" cy="10023128"/>
                  </a:xfrm>
                  <a:prstGeom prst="arc">
                    <a:avLst>
                      <a:gd name="adj1" fmla="val 2657432"/>
                      <a:gd name="adj2" fmla="val 5430991"/>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4" name="PA-弧形 73">
                    <a:extLst>
                      <a:ext uri="{FF2B5EF4-FFF2-40B4-BE49-F238E27FC236}">
                        <a16:creationId xmlns="" xmlns:a16="http://schemas.microsoft.com/office/drawing/2014/main" id="{C7EFC7F2-BBC5-4387-8FFF-FA4D1D887585}"/>
                      </a:ext>
                    </a:extLst>
                  </p:cNvPr>
                  <p:cNvSpPr>
                    <a:spLocks noChangeAspect="1"/>
                  </p:cNvSpPr>
                  <p:nvPr>
                    <p:custDataLst>
                      <p:tags r:id="rId243"/>
                    </p:custDataLst>
                  </p:nvPr>
                </p:nvSpPr>
                <p:spPr>
                  <a:xfrm>
                    <a:off x="4689856" y="3829388"/>
                    <a:ext cx="10023128" cy="10023128"/>
                  </a:xfrm>
                  <a:prstGeom prst="arc">
                    <a:avLst>
                      <a:gd name="adj1" fmla="val 8064900"/>
                      <a:gd name="adj2" fmla="val 10794377"/>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5" name="PA-弧形 74">
                    <a:extLst>
                      <a:ext uri="{FF2B5EF4-FFF2-40B4-BE49-F238E27FC236}">
                        <a16:creationId xmlns="" xmlns:a16="http://schemas.microsoft.com/office/drawing/2014/main" id="{B7408E61-8644-4BD9-9417-CCFD883A7382}"/>
                      </a:ext>
                    </a:extLst>
                  </p:cNvPr>
                  <p:cNvSpPr>
                    <a:spLocks noChangeAspect="1"/>
                  </p:cNvSpPr>
                  <p:nvPr>
                    <p:custDataLst>
                      <p:tags r:id="rId244"/>
                    </p:custDataLst>
                  </p:nvPr>
                </p:nvSpPr>
                <p:spPr>
                  <a:xfrm>
                    <a:off x="4689856" y="3829388"/>
                    <a:ext cx="10023128" cy="10023128"/>
                  </a:xfrm>
                  <a:prstGeom prst="arc">
                    <a:avLst>
                      <a:gd name="adj1" fmla="val 13526955"/>
                      <a:gd name="adj2" fmla="val 1617524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52" name="PA-椭圆 51">
                  <a:extLst>
                    <a:ext uri="{FF2B5EF4-FFF2-40B4-BE49-F238E27FC236}">
                      <a16:creationId xmlns="" xmlns:a16="http://schemas.microsoft.com/office/drawing/2014/main" id="{C3549EDD-63DE-48D9-BBBA-2A1EE4B00589}"/>
                    </a:ext>
                  </a:extLst>
                </p:cNvPr>
                <p:cNvSpPr/>
                <p:nvPr>
                  <p:custDataLst>
                    <p:tags r:id="rId227"/>
                  </p:custDataLst>
                </p:nvPr>
              </p:nvSpPr>
              <p:spPr>
                <a:xfrm>
                  <a:off x="787565" y="2384252"/>
                  <a:ext cx="1187972" cy="1203283"/>
                </a:xfrm>
                <a:prstGeom prst="ellipse">
                  <a:avLst/>
                </a:prstGeom>
                <a:solidFill>
                  <a:srgbClr val="04C8F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53" name="PA-空心符 52">
                  <a:extLst>
                    <a:ext uri="{FF2B5EF4-FFF2-40B4-BE49-F238E27FC236}">
                      <a16:creationId xmlns="" xmlns:a16="http://schemas.microsoft.com/office/drawing/2014/main" id="{817B407C-5A8F-4606-9697-12895238F18F}"/>
                    </a:ext>
                  </a:extLst>
                </p:cNvPr>
                <p:cNvSpPr/>
                <p:nvPr>
                  <p:custDataLst>
                    <p:tags r:id="rId228"/>
                  </p:custDataLst>
                </p:nvPr>
              </p:nvSpPr>
              <p:spPr>
                <a:xfrm>
                  <a:off x="832656" y="2429924"/>
                  <a:ext cx="1097788" cy="1111937"/>
                </a:xfrm>
                <a:prstGeom prst="blockArc">
                  <a:avLst>
                    <a:gd name="adj1" fmla="val 19711358"/>
                    <a:gd name="adj2" fmla="val 2914954"/>
                    <a:gd name="adj3" fmla="val 15196"/>
                  </a:avLst>
                </a:prstGeom>
                <a:solidFill>
                  <a:srgbClr val="04C8F8">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54" name="PA-空心符 53">
                  <a:extLst>
                    <a:ext uri="{FF2B5EF4-FFF2-40B4-BE49-F238E27FC236}">
                      <a16:creationId xmlns="" xmlns:a16="http://schemas.microsoft.com/office/drawing/2014/main" id="{9EE4B017-7882-4679-A4E9-C4B379B4C70A}"/>
                    </a:ext>
                  </a:extLst>
                </p:cNvPr>
                <p:cNvSpPr/>
                <p:nvPr>
                  <p:custDataLst>
                    <p:tags r:id="rId229"/>
                  </p:custDataLst>
                </p:nvPr>
              </p:nvSpPr>
              <p:spPr>
                <a:xfrm>
                  <a:off x="832656" y="2429924"/>
                  <a:ext cx="1097788" cy="1111937"/>
                </a:xfrm>
                <a:prstGeom prst="blockArc">
                  <a:avLst>
                    <a:gd name="adj1" fmla="val 13440501"/>
                    <a:gd name="adj2" fmla="val 15704638"/>
                    <a:gd name="adj3" fmla="val 18223"/>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55" name="组合 54">
                  <a:extLst>
                    <a:ext uri="{FF2B5EF4-FFF2-40B4-BE49-F238E27FC236}">
                      <a16:creationId xmlns="" xmlns:a16="http://schemas.microsoft.com/office/drawing/2014/main" id="{C3D8679A-964D-4A5B-A67B-DE9D23970F8D}"/>
                    </a:ext>
                  </a:extLst>
                </p:cNvPr>
                <p:cNvGrpSpPr/>
                <p:nvPr/>
              </p:nvGrpSpPr>
              <p:grpSpPr>
                <a:xfrm>
                  <a:off x="752875" y="2349114"/>
                  <a:ext cx="1257436" cy="1273643"/>
                  <a:chOff x="5023598" y="4163130"/>
                  <a:chExt cx="9355645" cy="9355645"/>
                </a:xfrm>
              </p:grpSpPr>
              <p:grpSp>
                <p:nvGrpSpPr>
                  <p:cNvPr id="68" name="组合 67">
                    <a:extLst>
                      <a:ext uri="{FF2B5EF4-FFF2-40B4-BE49-F238E27FC236}">
                        <a16:creationId xmlns="" xmlns:a16="http://schemas.microsoft.com/office/drawing/2014/main" id="{F2738382-EE1C-49E8-8743-BA33AF3DAA4E}"/>
                      </a:ext>
                    </a:extLst>
                  </p:cNvPr>
                  <p:cNvGrpSpPr/>
                  <p:nvPr/>
                </p:nvGrpSpPr>
                <p:grpSpPr>
                  <a:xfrm>
                    <a:off x="5023598" y="4163130"/>
                    <a:ext cx="9355645" cy="9355645"/>
                    <a:chOff x="5023598" y="4163130"/>
                    <a:chExt cx="9355645" cy="9355645"/>
                  </a:xfrm>
                </p:grpSpPr>
                <p:sp>
                  <p:nvSpPr>
                    <p:cNvPr id="70" name="PA-空心符 69">
                      <a:extLst>
                        <a:ext uri="{FF2B5EF4-FFF2-40B4-BE49-F238E27FC236}">
                          <a16:creationId xmlns="" xmlns:a16="http://schemas.microsoft.com/office/drawing/2014/main" id="{8D75EEBB-5208-4117-9FF2-CA1A74115ECC}"/>
                        </a:ext>
                      </a:extLst>
                    </p:cNvPr>
                    <p:cNvSpPr/>
                    <p:nvPr>
                      <p:custDataLst>
                        <p:tags r:id="rId239"/>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4C8F8">
                            <a:alpha val="0"/>
                          </a:srgbClr>
                        </a:gs>
                        <a:gs pos="0">
                          <a:srgbClr val="04C8F8">
                            <a:alpha val="5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sp>
                  <p:nvSpPr>
                    <p:cNvPr id="71" name="PA-空心符 70">
                      <a:extLst>
                        <a:ext uri="{FF2B5EF4-FFF2-40B4-BE49-F238E27FC236}">
                          <a16:creationId xmlns="" xmlns:a16="http://schemas.microsoft.com/office/drawing/2014/main" id="{00EA1FEC-EF1F-4784-A651-B4CF92EE46C3}"/>
                        </a:ext>
                      </a:extLst>
                    </p:cNvPr>
                    <p:cNvSpPr/>
                    <p:nvPr>
                      <p:custDataLst>
                        <p:tags r:id="rId240"/>
                      </p:custDataLst>
                    </p:nvPr>
                  </p:nvSpPr>
                  <p:spPr>
                    <a:xfrm>
                      <a:off x="5148910" y="4288442"/>
                      <a:ext cx="9105017" cy="9105017"/>
                    </a:xfrm>
                    <a:prstGeom prst="blockArc">
                      <a:avLst>
                        <a:gd name="adj1" fmla="val 11529923"/>
                        <a:gd name="adj2" fmla="val 16228218"/>
                        <a:gd name="adj3" fmla="val 21568"/>
                      </a:avLst>
                    </a:prstGeom>
                    <a:gradFill>
                      <a:gsLst>
                        <a:gs pos="99000">
                          <a:srgbClr val="04C8F8">
                            <a:alpha val="50000"/>
                          </a:srgbClr>
                        </a:gs>
                        <a:gs pos="3000">
                          <a:srgbClr val="04C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69" name="PA-空心符 68">
                    <a:extLst>
                      <a:ext uri="{FF2B5EF4-FFF2-40B4-BE49-F238E27FC236}">
                        <a16:creationId xmlns="" xmlns:a16="http://schemas.microsoft.com/office/drawing/2014/main" id="{358FB1C0-38FE-4960-BDA9-FA9F89D6DBF1}"/>
                      </a:ext>
                    </a:extLst>
                  </p:cNvPr>
                  <p:cNvSpPr/>
                  <p:nvPr>
                    <p:custDataLst>
                      <p:tags r:id="rId238"/>
                    </p:custDataLst>
                  </p:nvPr>
                </p:nvSpPr>
                <p:spPr>
                  <a:xfrm>
                    <a:off x="5617661" y="4757193"/>
                    <a:ext cx="8167516" cy="8167516"/>
                  </a:xfrm>
                  <a:prstGeom prst="blockArc">
                    <a:avLst>
                      <a:gd name="adj1" fmla="val 6114415"/>
                      <a:gd name="adj2" fmla="val 9292269"/>
                      <a:gd name="adj3" fmla="val 21369"/>
                    </a:avLst>
                  </a:prstGeom>
                  <a:solidFill>
                    <a:srgbClr val="04C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useBgFill="1">
              <p:nvSpPr>
                <p:cNvPr id="56" name="PA-椭圆 55">
                  <a:extLst>
                    <a:ext uri="{FF2B5EF4-FFF2-40B4-BE49-F238E27FC236}">
                      <a16:creationId xmlns="" xmlns:a16="http://schemas.microsoft.com/office/drawing/2014/main" id="{54FCD79C-F7B2-47B9-AFE0-0A5B30002884}"/>
                    </a:ext>
                  </a:extLst>
                </p:cNvPr>
                <p:cNvSpPr/>
                <p:nvPr>
                  <p:custDataLst>
                    <p:tags r:id="rId230"/>
                  </p:custDataLst>
                </p:nvPr>
              </p:nvSpPr>
              <p:spPr>
                <a:xfrm>
                  <a:off x="882476" y="2480387"/>
                  <a:ext cx="998234" cy="1011100"/>
                </a:xfrm>
                <a:prstGeom prst="ellipse">
                  <a:avLst/>
                </a:prstGeom>
                <a:ln w="60325">
                  <a:solidFill>
                    <a:srgbClr val="04C8F8">
                      <a:alpha val="6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57" name="组合 56">
                  <a:extLst>
                    <a:ext uri="{FF2B5EF4-FFF2-40B4-BE49-F238E27FC236}">
                      <a16:creationId xmlns="" xmlns:a16="http://schemas.microsoft.com/office/drawing/2014/main" id="{C83EB8DE-59D9-482B-9E31-85B0E6EEB8EA}"/>
                    </a:ext>
                  </a:extLst>
                </p:cNvPr>
                <p:cNvGrpSpPr/>
                <p:nvPr/>
              </p:nvGrpSpPr>
              <p:grpSpPr>
                <a:xfrm>
                  <a:off x="1132521" y="2780382"/>
                  <a:ext cx="461964" cy="461962"/>
                  <a:chOff x="989663" y="2668785"/>
                  <a:chExt cx="709579" cy="709579"/>
                </a:xfrm>
              </p:grpSpPr>
              <p:grpSp>
                <p:nvGrpSpPr>
                  <p:cNvPr id="58" name="组合 57">
                    <a:extLst>
                      <a:ext uri="{FF2B5EF4-FFF2-40B4-BE49-F238E27FC236}">
                        <a16:creationId xmlns="" xmlns:a16="http://schemas.microsoft.com/office/drawing/2014/main" id="{63266DD0-2AF7-439A-A2F5-4C3869E51FD7}"/>
                      </a:ext>
                    </a:extLst>
                  </p:cNvPr>
                  <p:cNvGrpSpPr/>
                  <p:nvPr/>
                </p:nvGrpSpPr>
                <p:grpSpPr>
                  <a:xfrm>
                    <a:off x="1287892" y="3080135"/>
                    <a:ext cx="251952" cy="251952"/>
                    <a:chOff x="3376602" y="2384889"/>
                    <a:chExt cx="251952" cy="251952"/>
                  </a:xfrm>
                  <a:solidFill>
                    <a:schemeClr val="bg1"/>
                  </a:solidFill>
                </p:grpSpPr>
                <p:sp>
                  <p:nvSpPr>
                    <p:cNvPr id="65" name="PA-任意多边形 21">
                      <a:extLst>
                        <a:ext uri="{FF2B5EF4-FFF2-40B4-BE49-F238E27FC236}">
                          <a16:creationId xmlns="" xmlns:a16="http://schemas.microsoft.com/office/drawing/2014/main" id="{73DAC9CD-0510-4246-82DC-4F3DEBD6C6FB}"/>
                        </a:ext>
                      </a:extLst>
                    </p:cNvPr>
                    <p:cNvSpPr>
                      <a:spLocks/>
                    </p:cNvSpPr>
                    <p:nvPr>
                      <p:custDataLst>
                        <p:tags r:id="rId235"/>
                      </p:custDataLst>
                    </p:nvPr>
                  </p:nvSpPr>
                  <p:spPr bwMode="auto">
                    <a:xfrm>
                      <a:off x="3491009" y="2454304"/>
                      <a:ext cx="44992" cy="68130"/>
                    </a:xfrm>
                    <a:custGeom>
                      <a:avLst/>
                      <a:gdLst>
                        <a:gd name="T0" fmla="*/ 0 w 35"/>
                        <a:gd name="T1" fmla="*/ 0 h 53"/>
                        <a:gd name="T2" fmla="*/ 0 w 35"/>
                        <a:gd name="T3" fmla="*/ 53 h 53"/>
                        <a:gd name="T4" fmla="*/ 35 w 35"/>
                        <a:gd name="T5" fmla="*/ 53 h 53"/>
                        <a:gd name="T6" fmla="*/ 35 w 35"/>
                        <a:gd name="T7" fmla="*/ 36 h 53"/>
                        <a:gd name="T8" fmla="*/ 17 w 35"/>
                        <a:gd name="T9" fmla="*/ 36 h 53"/>
                        <a:gd name="T10" fmla="*/ 17 w 35"/>
                        <a:gd name="T11" fmla="*/ 0 h 53"/>
                        <a:gd name="T12" fmla="*/ 0 w 3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5" h="53">
                          <a:moveTo>
                            <a:pt x="0" y="0"/>
                          </a:moveTo>
                          <a:lnTo>
                            <a:pt x="0" y="53"/>
                          </a:lnTo>
                          <a:lnTo>
                            <a:pt x="35" y="53"/>
                          </a:lnTo>
                          <a:lnTo>
                            <a:pt x="35" y="36"/>
                          </a:lnTo>
                          <a:lnTo>
                            <a:pt x="17" y="3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6" name="PA-任意多边形 22">
                      <a:extLst>
                        <a:ext uri="{FF2B5EF4-FFF2-40B4-BE49-F238E27FC236}">
                          <a16:creationId xmlns="" xmlns:a16="http://schemas.microsoft.com/office/drawing/2014/main" id="{4BE5ACC3-B097-4151-AC68-9DF1739A2017}"/>
                        </a:ext>
                      </a:extLst>
                    </p:cNvPr>
                    <p:cNvSpPr>
                      <a:spLocks/>
                    </p:cNvSpPr>
                    <p:nvPr>
                      <p:custDataLst>
                        <p:tags r:id="rId236"/>
                      </p:custDataLst>
                    </p:nvPr>
                  </p:nvSpPr>
                  <p:spPr bwMode="auto">
                    <a:xfrm>
                      <a:off x="3422879" y="2384889"/>
                      <a:ext cx="205675" cy="206961"/>
                    </a:xfrm>
                    <a:custGeom>
                      <a:avLst/>
                      <a:gdLst>
                        <a:gd name="T0" fmla="*/ 223 w 575"/>
                        <a:gd name="T1" fmla="*/ 0 h 575"/>
                        <a:gd name="T2" fmla="*/ 0 w 575"/>
                        <a:gd name="T3" fmla="*/ 79 h 575"/>
                        <a:gd name="T4" fmla="*/ 41 w 575"/>
                        <a:gd name="T5" fmla="*/ 129 h 575"/>
                        <a:gd name="T6" fmla="*/ 191 w 575"/>
                        <a:gd name="T7" fmla="*/ 66 h 575"/>
                        <a:gd name="T8" fmla="*/ 191 w 575"/>
                        <a:gd name="T9" fmla="*/ 128 h 575"/>
                        <a:gd name="T10" fmla="*/ 255 w 575"/>
                        <a:gd name="T11" fmla="*/ 128 h 575"/>
                        <a:gd name="T12" fmla="*/ 255 w 575"/>
                        <a:gd name="T13" fmla="*/ 66 h 575"/>
                        <a:gd name="T14" fmla="*/ 509 w 575"/>
                        <a:gd name="T15" fmla="*/ 320 h 575"/>
                        <a:gd name="T16" fmla="*/ 447 w 575"/>
                        <a:gd name="T17" fmla="*/ 320 h 575"/>
                        <a:gd name="T18" fmla="*/ 447 w 575"/>
                        <a:gd name="T19" fmla="*/ 384 h 575"/>
                        <a:gd name="T20" fmla="*/ 509 w 575"/>
                        <a:gd name="T21" fmla="*/ 384 h 575"/>
                        <a:gd name="T22" fmla="*/ 446 w 575"/>
                        <a:gd name="T23" fmla="*/ 534 h 575"/>
                        <a:gd name="T24" fmla="*/ 495 w 575"/>
                        <a:gd name="T25" fmla="*/ 575 h 575"/>
                        <a:gd name="T26" fmla="*/ 575 w 575"/>
                        <a:gd name="T27" fmla="*/ 352 h 575"/>
                        <a:gd name="T28" fmla="*/ 223 w 575"/>
                        <a:gd name="T29"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223" y="0"/>
                          </a:moveTo>
                          <a:cubicBezTo>
                            <a:pt x="142" y="0"/>
                            <a:pt x="63" y="28"/>
                            <a:pt x="0" y="79"/>
                          </a:cubicBezTo>
                          <a:cubicBezTo>
                            <a:pt x="41" y="129"/>
                            <a:pt x="41" y="129"/>
                            <a:pt x="41" y="129"/>
                          </a:cubicBezTo>
                          <a:cubicBezTo>
                            <a:pt x="84" y="94"/>
                            <a:pt x="136" y="72"/>
                            <a:pt x="191" y="66"/>
                          </a:cubicBezTo>
                          <a:cubicBezTo>
                            <a:pt x="191" y="128"/>
                            <a:pt x="191" y="128"/>
                            <a:pt x="191" y="128"/>
                          </a:cubicBezTo>
                          <a:cubicBezTo>
                            <a:pt x="255" y="128"/>
                            <a:pt x="255" y="128"/>
                            <a:pt x="255" y="128"/>
                          </a:cubicBezTo>
                          <a:cubicBezTo>
                            <a:pt x="255" y="66"/>
                            <a:pt x="255" y="66"/>
                            <a:pt x="255" y="66"/>
                          </a:cubicBezTo>
                          <a:cubicBezTo>
                            <a:pt x="388" y="81"/>
                            <a:pt x="494" y="187"/>
                            <a:pt x="509" y="320"/>
                          </a:cubicBezTo>
                          <a:cubicBezTo>
                            <a:pt x="447" y="320"/>
                            <a:pt x="447" y="320"/>
                            <a:pt x="447" y="320"/>
                          </a:cubicBezTo>
                          <a:cubicBezTo>
                            <a:pt x="447" y="384"/>
                            <a:pt x="447" y="384"/>
                            <a:pt x="447" y="384"/>
                          </a:cubicBezTo>
                          <a:cubicBezTo>
                            <a:pt x="509" y="384"/>
                            <a:pt x="509" y="384"/>
                            <a:pt x="509" y="384"/>
                          </a:cubicBezTo>
                          <a:cubicBezTo>
                            <a:pt x="503" y="439"/>
                            <a:pt x="481" y="491"/>
                            <a:pt x="446" y="534"/>
                          </a:cubicBezTo>
                          <a:cubicBezTo>
                            <a:pt x="495" y="575"/>
                            <a:pt x="495" y="575"/>
                            <a:pt x="495" y="575"/>
                          </a:cubicBezTo>
                          <a:cubicBezTo>
                            <a:pt x="547" y="512"/>
                            <a:pt x="575" y="433"/>
                            <a:pt x="575" y="352"/>
                          </a:cubicBezTo>
                          <a:cubicBezTo>
                            <a:pt x="575" y="158"/>
                            <a:pt x="417"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7" name="PA-任意多边形 23">
                      <a:extLst>
                        <a:ext uri="{FF2B5EF4-FFF2-40B4-BE49-F238E27FC236}">
                          <a16:creationId xmlns="" xmlns:a16="http://schemas.microsoft.com/office/drawing/2014/main" id="{C5EE1C5B-6360-433B-9367-F94D1F7FC9D3}"/>
                        </a:ext>
                      </a:extLst>
                    </p:cNvPr>
                    <p:cNvSpPr>
                      <a:spLocks/>
                    </p:cNvSpPr>
                    <p:nvPr>
                      <p:custDataLst>
                        <p:tags r:id="rId237"/>
                      </p:custDataLst>
                    </p:nvPr>
                  </p:nvSpPr>
                  <p:spPr bwMode="auto">
                    <a:xfrm>
                      <a:off x="3376602" y="2431166"/>
                      <a:ext cx="205675" cy="205675"/>
                    </a:xfrm>
                    <a:custGeom>
                      <a:avLst/>
                      <a:gdLst>
                        <a:gd name="T0" fmla="*/ 384 w 575"/>
                        <a:gd name="T1" fmla="*/ 509 h 575"/>
                        <a:gd name="T2" fmla="*/ 384 w 575"/>
                        <a:gd name="T3" fmla="*/ 447 h 575"/>
                        <a:gd name="T4" fmla="*/ 320 w 575"/>
                        <a:gd name="T5" fmla="*/ 447 h 575"/>
                        <a:gd name="T6" fmla="*/ 320 w 575"/>
                        <a:gd name="T7" fmla="*/ 509 h 575"/>
                        <a:gd name="T8" fmla="*/ 66 w 575"/>
                        <a:gd name="T9" fmla="*/ 255 h 575"/>
                        <a:gd name="T10" fmla="*/ 128 w 575"/>
                        <a:gd name="T11" fmla="*/ 255 h 575"/>
                        <a:gd name="T12" fmla="*/ 128 w 575"/>
                        <a:gd name="T13" fmla="*/ 191 h 575"/>
                        <a:gd name="T14" fmla="*/ 66 w 575"/>
                        <a:gd name="T15" fmla="*/ 191 h 575"/>
                        <a:gd name="T16" fmla="*/ 129 w 575"/>
                        <a:gd name="T17" fmla="*/ 41 h 575"/>
                        <a:gd name="T18" fmla="*/ 80 w 575"/>
                        <a:gd name="T19" fmla="*/ 0 h 575"/>
                        <a:gd name="T20" fmla="*/ 0 w 575"/>
                        <a:gd name="T21" fmla="*/ 223 h 575"/>
                        <a:gd name="T22" fmla="*/ 352 w 575"/>
                        <a:gd name="T23" fmla="*/ 575 h 575"/>
                        <a:gd name="T24" fmla="*/ 575 w 575"/>
                        <a:gd name="T25" fmla="*/ 496 h 575"/>
                        <a:gd name="T26" fmla="*/ 534 w 575"/>
                        <a:gd name="T27" fmla="*/ 446 h 575"/>
                        <a:gd name="T28" fmla="*/ 384 w 575"/>
                        <a:gd name="T29" fmla="*/ 5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384" y="509"/>
                          </a:moveTo>
                          <a:cubicBezTo>
                            <a:pt x="384" y="447"/>
                            <a:pt x="384" y="447"/>
                            <a:pt x="384" y="447"/>
                          </a:cubicBezTo>
                          <a:cubicBezTo>
                            <a:pt x="320" y="447"/>
                            <a:pt x="320" y="447"/>
                            <a:pt x="320" y="447"/>
                          </a:cubicBezTo>
                          <a:cubicBezTo>
                            <a:pt x="320" y="509"/>
                            <a:pt x="320" y="509"/>
                            <a:pt x="320" y="509"/>
                          </a:cubicBezTo>
                          <a:cubicBezTo>
                            <a:pt x="187" y="494"/>
                            <a:pt x="81" y="388"/>
                            <a:pt x="66" y="255"/>
                          </a:cubicBezTo>
                          <a:cubicBezTo>
                            <a:pt x="128" y="255"/>
                            <a:pt x="128" y="255"/>
                            <a:pt x="128" y="255"/>
                          </a:cubicBezTo>
                          <a:cubicBezTo>
                            <a:pt x="128" y="191"/>
                            <a:pt x="128" y="191"/>
                            <a:pt x="128" y="191"/>
                          </a:cubicBezTo>
                          <a:cubicBezTo>
                            <a:pt x="66" y="191"/>
                            <a:pt x="66" y="191"/>
                            <a:pt x="66" y="191"/>
                          </a:cubicBezTo>
                          <a:cubicBezTo>
                            <a:pt x="72" y="136"/>
                            <a:pt x="94" y="84"/>
                            <a:pt x="129" y="41"/>
                          </a:cubicBezTo>
                          <a:cubicBezTo>
                            <a:pt x="80" y="0"/>
                            <a:pt x="80" y="0"/>
                            <a:pt x="80" y="0"/>
                          </a:cubicBezTo>
                          <a:cubicBezTo>
                            <a:pt x="28" y="63"/>
                            <a:pt x="0" y="142"/>
                            <a:pt x="0" y="223"/>
                          </a:cubicBezTo>
                          <a:cubicBezTo>
                            <a:pt x="0" y="417"/>
                            <a:pt x="158" y="575"/>
                            <a:pt x="352" y="575"/>
                          </a:cubicBezTo>
                          <a:cubicBezTo>
                            <a:pt x="433" y="575"/>
                            <a:pt x="512" y="547"/>
                            <a:pt x="575" y="496"/>
                          </a:cubicBezTo>
                          <a:cubicBezTo>
                            <a:pt x="534" y="446"/>
                            <a:pt x="534" y="446"/>
                            <a:pt x="534" y="446"/>
                          </a:cubicBezTo>
                          <a:cubicBezTo>
                            <a:pt x="491" y="481"/>
                            <a:pt x="439" y="503"/>
                            <a:pt x="384"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nvGrpSpPr>
                  <p:cNvPr id="59" name="组合 58">
                    <a:extLst>
                      <a:ext uri="{FF2B5EF4-FFF2-40B4-BE49-F238E27FC236}">
                        <a16:creationId xmlns="" xmlns:a16="http://schemas.microsoft.com/office/drawing/2014/main" id="{893A8549-E348-4649-A32C-0C0E71516E65}"/>
                      </a:ext>
                    </a:extLst>
                  </p:cNvPr>
                  <p:cNvGrpSpPr/>
                  <p:nvPr/>
                </p:nvGrpSpPr>
                <p:grpSpPr>
                  <a:xfrm>
                    <a:off x="989663" y="2668785"/>
                    <a:ext cx="709579" cy="709579"/>
                    <a:chOff x="3078373" y="1973539"/>
                    <a:chExt cx="709579" cy="709579"/>
                  </a:xfrm>
                  <a:solidFill>
                    <a:schemeClr val="bg1"/>
                  </a:solidFill>
                </p:grpSpPr>
                <p:sp>
                  <p:nvSpPr>
                    <p:cNvPr id="60" name="PA-任意多边形 19">
                      <a:extLst>
                        <a:ext uri="{FF2B5EF4-FFF2-40B4-BE49-F238E27FC236}">
                          <a16:creationId xmlns="" xmlns:a16="http://schemas.microsoft.com/office/drawing/2014/main" id="{5965A667-0AF6-4DDB-971F-5B9FFC8A9E45}"/>
                        </a:ext>
                      </a:extLst>
                    </p:cNvPr>
                    <p:cNvSpPr>
                      <a:spLocks/>
                    </p:cNvSpPr>
                    <p:nvPr>
                      <p:custDataLst>
                        <p:tags r:id="rId231"/>
                      </p:custDataLst>
                    </p:nvPr>
                  </p:nvSpPr>
                  <p:spPr bwMode="auto">
                    <a:xfrm>
                      <a:off x="3223631" y="2382318"/>
                      <a:ext cx="106694" cy="106694"/>
                    </a:xfrm>
                    <a:custGeom>
                      <a:avLst/>
                      <a:gdLst>
                        <a:gd name="T0" fmla="*/ 213 w 298"/>
                        <a:gd name="T1" fmla="*/ 36 h 298"/>
                        <a:gd name="T2" fmla="*/ 234 w 298"/>
                        <a:gd name="T3" fmla="*/ 106 h 298"/>
                        <a:gd name="T4" fmla="*/ 106 w 298"/>
                        <a:gd name="T5" fmla="*/ 234 h 298"/>
                        <a:gd name="T6" fmla="*/ 36 w 298"/>
                        <a:gd name="T7" fmla="*/ 213 h 298"/>
                        <a:gd name="T8" fmla="*/ 0 w 298"/>
                        <a:gd name="T9" fmla="*/ 266 h 298"/>
                        <a:gd name="T10" fmla="*/ 106 w 298"/>
                        <a:gd name="T11" fmla="*/ 298 h 298"/>
                        <a:gd name="T12" fmla="*/ 298 w 298"/>
                        <a:gd name="T13" fmla="*/ 106 h 298"/>
                        <a:gd name="T14" fmla="*/ 266 w 298"/>
                        <a:gd name="T15" fmla="*/ 0 h 298"/>
                        <a:gd name="T16" fmla="*/ 213 w 298"/>
                        <a:gd name="T17" fmla="*/ 3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213" y="36"/>
                          </a:moveTo>
                          <a:cubicBezTo>
                            <a:pt x="227" y="57"/>
                            <a:pt x="234" y="81"/>
                            <a:pt x="234" y="106"/>
                          </a:cubicBezTo>
                          <a:cubicBezTo>
                            <a:pt x="234" y="177"/>
                            <a:pt x="177" y="234"/>
                            <a:pt x="106" y="234"/>
                          </a:cubicBezTo>
                          <a:cubicBezTo>
                            <a:pt x="81" y="234"/>
                            <a:pt x="57" y="227"/>
                            <a:pt x="36" y="213"/>
                          </a:cubicBezTo>
                          <a:cubicBezTo>
                            <a:pt x="0" y="266"/>
                            <a:pt x="0" y="266"/>
                            <a:pt x="0" y="266"/>
                          </a:cubicBezTo>
                          <a:cubicBezTo>
                            <a:pt x="32" y="287"/>
                            <a:pt x="68" y="298"/>
                            <a:pt x="106" y="298"/>
                          </a:cubicBezTo>
                          <a:cubicBezTo>
                            <a:pt x="212" y="298"/>
                            <a:pt x="298" y="212"/>
                            <a:pt x="298" y="106"/>
                          </a:cubicBezTo>
                          <a:cubicBezTo>
                            <a:pt x="298" y="68"/>
                            <a:pt x="287" y="32"/>
                            <a:pt x="266" y="0"/>
                          </a:cubicBezTo>
                          <a:lnTo>
                            <a:pt x="21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1" name="PA-任意多边形 20">
                      <a:extLst>
                        <a:ext uri="{FF2B5EF4-FFF2-40B4-BE49-F238E27FC236}">
                          <a16:creationId xmlns="" xmlns:a16="http://schemas.microsoft.com/office/drawing/2014/main" id="{28544F73-85EE-48B5-AA9A-6C8FC5990ED9}"/>
                        </a:ext>
                      </a:extLst>
                    </p:cNvPr>
                    <p:cNvSpPr>
                      <a:spLocks/>
                    </p:cNvSpPr>
                    <p:nvPr>
                      <p:custDataLst>
                        <p:tags r:id="rId232"/>
                      </p:custDataLst>
                    </p:nvPr>
                  </p:nvSpPr>
                  <p:spPr bwMode="auto">
                    <a:xfrm>
                      <a:off x="3192780" y="2351467"/>
                      <a:ext cx="106694" cy="106694"/>
                    </a:xfrm>
                    <a:custGeom>
                      <a:avLst/>
                      <a:gdLst>
                        <a:gd name="T0" fmla="*/ 192 w 298"/>
                        <a:gd name="T1" fmla="*/ 64 h 298"/>
                        <a:gd name="T2" fmla="*/ 262 w 298"/>
                        <a:gd name="T3" fmla="*/ 85 h 298"/>
                        <a:gd name="T4" fmla="*/ 298 w 298"/>
                        <a:gd name="T5" fmla="*/ 32 h 298"/>
                        <a:gd name="T6" fmla="*/ 192 w 298"/>
                        <a:gd name="T7" fmla="*/ 0 h 298"/>
                        <a:gd name="T8" fmla="*/ 0 w 298"/>
                        <a:gd name="T9" fmla="*/ 192 h 298"/>
                        <a:gd name="T10" fmla="*/ 32 w 298"/>
                        <a:gd name="T11" fmla="*/ 298 h 298"/>
                        <a:gd name="T12" fmla="*/ 85 w 298"/>
                        <a:gd name="T13" fmla="*/ 262 h 298"/>
                        <a:gd name="T14" fmla="*/ 64 w 298"/>
                        <a:gd name="T15" fmla="*/ 192 h 298"/>
                        <a:gd name="T16" fmla="*/ 192 w 298"/>
                        <a:gd name="T17" fmla="*/ 6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192" y="64"/>
                          </a:moveTo>
                          <a:cubicBezTo>
                            <a:pt x="217" y="64"/>
                            <a:pt x="241" y="71"/>
                            <a:pt x="262" y="85"/>
                          </a:cubicBezTo>
                          <a:cubicBezTo>
                            <a:pt x="298" y="32"/>
                            <a:pt x="298" y="32"/>
                            <a:pt x="298" y="32"/>
                          </a:cubicBezTo>
                          <a:cubicBezTo>
                            <a:pt x="266" y="11"/>
                            <a:pt x="230" y="0"/>
                            <a:pt x="192" y="0"/>
                          </a:cubicBezTo>
                          <a:cubicBezTo>
                            <a:pt x="86" y="0"/>
                            <a:pt x="0" y="86"/>
                            <a:pt x="0" y="192"/>
                          </a:cubicBezTo>
                          <a:cubicBezTo>
                            <a:pt x="0" y="230"/>
                            <a:pt x="11" y="266"/>
                            <a:pt x="32" y="298"/>
                          </a:cubicBezTo>
                          <a:cubicBezTo>
                            <a:pt x="85" y="262"/>
                            <a:pt x="85" y="262"/>
                            <a:pt x="85" y="262"/>
                          </a:cubicBezTo>
                          <a:cubicBezTo>
                            <a:pt x="71" y="241"/>
                            <a:pt x="64" y="217"/>
                            <a:pt x="64" y="192"/>
                          </a:cubicBezTo>
                          <a:cubicBezTo>
                            <a:pt x="64" y="121"/>
                            <a:pt x="121" y="64"/>
                            <a:pt x="192"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62" name="组合 61">
                      <a:extLst>
                        <a:ext uri="{FF2B5EF4-FFF2-40B4-BE49-F238E27FC236}">
                          <a16:creationId xmlns="" xmlns:a16="http://schemas.microsoft.com/office/drawing/2014/main" id="{D4C9EAC1-F233-4553-B622-83EFEE1DF9A4}"/>
                        </a:ext>
                      </a:extLst>
                    </p:cNvPr>
                    <p:cNvGrpSpPr/>
                    <p:nvPr/>
                  </p:nvGrpSpPr>
                  <p:grpSpPr>
                    <a:xfrm>
                      <a:off x="3078373" y="1973539"/>
                      <a:ext cx="709579" cy="709579"/>
                      <a:chOff x="3078373" y="1973539"/>
                      <a:chExt cx="709579" cy="709579"/>
                    </a:xfrm>
                    <a:grpFill/>
                  </p:grpSpPr>
                  <p:sp>
                    <p:nvSpPr>
                      <p:cNvPr id="63" name="PA-任意多边形 24">
                        <a:extLst>
                          <a:ext uri="{FF2B5EF4-FFF2-40B4-BE49-F238E27FC236}">
                            <a16:creationId xmlns="" xmlns:a16="http://schemas.microsoft.com/office/drawing/2014/main" id="{F6A9633B-D588-454A-BA21-0CD22F2C4F0A}"/>
                          </a:ext>
                        </a:extLst>
                      </p:cNvPr>
                      <p:cNvSpPr>
                        <a:spLocks noEditPoints="1"/>
                      </p:cNvSpPr>
                      <p:nvPr>
                        <p:custDataLst>
                          <p:tags r:id="rId233"/>
                        </p:custDataLst>
                      </p:nvPr>
                    </p:nvSpPr>
                    <p:spPr bwMode="auto">
                      <a:xfrm>
                        <a:off x="3078373" y="2087946"/>
                        <a:ext cx="709579" cy="595172"/>
                      </a:xfrm>
                      <a:custGeom>
                        <a:avLst/>
                        <a:gdLst>
                          <a:gd name="T0" fmla="*/ 1728 w 1984"/>
                          <a:gd name="T1" fmla="*/ 1152 h 1664"/>
                          <a:gd name="T2" fmla="*/ 1536 w 1984"/>
                          <a:gd name="T3" fmla="*/ 256 h 1664"/>
                          <a:gd name="T4" fmla="*/ 1472 w 1984"/>
                          <a:gd name="T5" fmla="*/ 801 h 1664"/>
                          <a:gd name="T6" fmla="*/ 1280 w 1984"/>
                          <a:gd name="T7" fmla="*/ 416 h 1664"/>
                          <a:gd name="T8" fmla="*/ 1216 w 1984"/>
                          <a:gd name="T9" fmla="*/ 706 h 1664"/>
                          <a:gd name="T10" fmla="*/ 1024 w 1984"/>
                          <a:gd name="T11" fmla="*/ 576 h 1664"/>
                          <a:gd name="T12" fmla="*/ 933 w 1984"/>
                          <a:gd name="T13" fmla="*/ 776 h 1664"/>
                          <a:gd name="T14" fmla="*/ 961 w 1984"/>
                          <a:gd name="T15" fmla="*/ 653 h 1664"/>
                          <a:gd name="T16" fmla="*/ 716 w 1984"/>
                          <a:gd name="T17" fmla="*/ 529 h 1664"/>
                          <a:gd name="T18" fmla="*/ 635 w 1984"/>
                          <a:gd name="T19" fmla="*/ 416 h 1664"/>
                          <a:gd name="T20" fmla="*/ 375 w 1984"/>
                          <a:gd name="T21" fmla="*/ 502 h 1664"/>
                          <a:gd name="T22" fmla="*/ 237 w 1984"/>
                          <a:gd name="T23" fmla="*/ 479 h 1664"/>
                          <a:gd name="T24" fmla="*/ 114 w 1984"/>
                          <a:gd name="T25" fmla="*/ 724 h 1664"/>
                          <a:gd name="T26" fmla="*/ 0 w 1984"/>
                          <a:gd name="T27" fmla="*/ 805 h 1664"/>
                          <a:gd name="T28" fmla="*/ 86 w 1984"/>
                          <a:gd name="T29" fmla="*/ 1065 h 1664"/>
                          <a:gd name="T30" fmla="*/ 63 w 1984"/>
                          <a:gd name="T31" fmla="*/ 1203 h 1664"/>
                          <a:gd name="T32" fmla="*/ 308 w 1984"/>
                          <a:gd name="T33" fmla="*/ 1326 h 1664"/>
                          <a:gd name="T34" fmla="*/ 389 w 1984"/>
                          <a:gd name="T35" fmla="*/ 1440 h 1664"/>
                          <a:gd name="T36" fmla="*/ 649 w 1984"/>
                          <a:gd name="T37" fmla="*/ 1354 h 1664"/>
                          <a:gd name="T38" fmla="*/ 729 w 1984"/>
                          <a:gd name="T39" fmla="*/ 1336 h 1664"/>
                          <a:gd name="T40" fmla="*/ 1662 w 1984"/>
                          <a:gd name="T41" fmla="*/ 1216 h 1664"/>
                          <a:gd name="T42" fmla="*/ 1984 w 1984"/>
                          <a:gd name="T43" fmla="*/ 0 h 1664"/>
                          <a:gd name="T44" fmla="*/ 1792 w 1984"/>
                          <a:gd name="T45" fmla="*/ 1152 h 1664"/>
                          <a:gd name="T46" fmla="*/ 1664 w 1984"/>
                          <a:gd name="T47" fmla="*/ 320 h 1664"/>
                          <a:gd name="T48" fmla="*/ 1662 w 1984"/>
                          <a:gd name="T49" fmla="*/ 1152 h 1664"/>
                          <a:gd name="T50" fmla="*/ 1600 w 1984"/>
                          <a:gd name="T51" fmla="*/ 320 h 1664"/>
                          <a:gd name="T52" fmla="*/ 1408 w 1984"/>
                          <a:gd name="T53" fmla="*/ 480 h 1664"/>
                          <a:gd name="T54" fmla="*/ 1344 w 1984"/>
                          <a:gd name="T55" fmla="*/ 732 h 1664"/>
                          <a:gd name="T56" fmla="*/ 1088 w 1984"/>
                          <a:gd name="T57" fmla="*/ 640 h 1664"/>
                          <a:gd name="T58" fmla="*/ 1152 w 1984"/>
                          <a:gd name="T59" fmla="*/ 706 h 1664"/>
                          <a:gd name="T60" fmla="*/ 1088 w 1984"/>
                          <a:gd name="T61" fmla="*/ 640 h 1664"/>
                          <a:gd name="T62" fmla="*/ 613 w 1984"/>
                          <a:gd name="T63" fmla="*/ 1298 h 1664"/>
                          <a:gd name="T64" fmla="*/ 581 w 1984"/>
                          <a:gd name="T65" fmla="*/ 1376 h 1664"/>
                          <a:gd name="T66" fmla="*/ 431 w 1984"/>
                          <a:gd name="T67" fmla="*/ 1304 h 1664"/>
                          <a:gd name="T68" fmla="*/ 321 w 1984"/>
                          <a:gd name="T69" fmla="*/ 1261 h 1664"/>
                          <a:gd name="T70" fmla="*/ 244 w 1984"/>
                          <a:gd name="T71" fmla="*/ 1293 h 1664"/>
                          <a:gd name="T72" fmla="*/ 189 w 1984"/>
                          <a:gd name="T73" fmla="*/ 1136 h 1664"/>
                          <a:gd name="T74" fmla="*/ 142 w 1984"/>
                          <a:gd name="T75" fmla="*/ 1029 h 1664"/>
                          <a:gd name="T76" fmla="*/ 64 w 1984"/>
                          <a:gd name="T77" fmla="*/ 997 h 1664"/>
                          <a:gd name="T78" fmla="*/ 136 w 1984"/>
                          <a:gd name="T79" fmla="*/ 847 h 1664"/>
                          <a:gd name="T80" fmla="*/ 179 w 1984"/>
                          <a:gd name="T81" fmla="*/ 737 h 1664"/>
                          <a:gd name="T82" fmla="*/ 147 w 1984"/>
                          <a:gd name="T83" fmla="*/ 660 h 1664"/>
                          <a:gd name="T84" fmla="*/ 304 w 1984"/>
                          <a:gd name="T85" fmla="*/ 605 h 1664"/>
                          <a:gd name="T86" fmla="*/ 411 w 1984"/>
                          <a:gd name="T87" fmla="*/ 558 h 1664"/>
                          <a:gd name="T88" fmla="*/ 443 w 1984"/>
                          <a:gd name="T89" fmla="*/ 480 h 1664"/>
                          <a:gd name="T90" fmla="*/ 593 w 1984"/>
                          <a:gd name="T91" fmla="*/ 552 h 1664"/>
                          <a:gd name="T92" fmla="*/ 703 w 1984"/>
                          <a:gd name="T93" fmla="*/ 595 h 1664"/>
                          <a:gd name="T94" fmla="*/ 780 w 1984"/>
                          <a:gd name="T95" fmla="*/ 562 h 1664"/>
                          <a:gd name="T96" fmla="*/ 835 w 1984"/>
                          <a:gd name="T97" fmla="*/ 720 h 1664"/>
                          <a:gd name="T98" fmla="*/ 878 w 1984"/>
                          <a:gd name="T99" fmla="*/ 815 h 1664"/>
                          <a:gd name="T100" fmla="*/ 512 w 1984"/>
                          <a:gd name="T101" fmla="*/ 608 h 1664"/>
                          <a:gd name="T102" fmla="*/ 512 w 1984"/>
                          <a:gd name="T103" fmla="*/ 1248 h 1664"/>
                          <a:gd name="T104" fmla="*/ 704 w 1984"/>
                          <a:gd name="T105" fmla="*/ 1184 h 1664"/>
                          <a:gd name="T106" fmla="*/ 703 w 1984"/>
                          <a:gd name="T107" fmla="*/ 1261 h 1664"/>
                          <a:gd name="T108" fmla="*/ 715 w 1984"/>
                          <a:gd name="T109" fmla="*/ 1084 h 1664"/>
                          <a:gd name="T110" fmla="*/ 256 w 1984"/>
                          <a:gd name="T111" fmla="*/ 928 h 1664"/>
                          <a:gd name="T112" fmla="*/ 768 w 1984"/>
                          <a:gd name="T113" fmla="*/ 928 h 1664"/>
                          <a:gd name="T114" fmla="*/ 1184 w 1984"/>
                          <a:gd name="T115" fmla="*/ 1600 h 1664"/>
                          <a:gd name="T116" fmla="*/ 1184 w 1984"/>
                          <a:gd name="T117" fmla="*/ 768 h 1664"/>
                          <a:gd name="T118" fmla="*/ 1184 w 1984"/>
                          <a:gd name="T119" fmla="*/ 1600 h 1664"/>
                          <a:gd name="T120" fmla="*/ 1920 w 1984"/>
                          <a:gd name="T121" fmla="*/ 64 h 1664"/>
                          <a:gd name="T122" fmla="*/ 1856 w 1984"/>
                          <a:gd name="T123" fmla="*/ 1152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4" h="1664">
                            <a:moveTo>
                              <a:pt x="1792" y="1152"/>
                            </a:moveTo>
                            <a:cubicBezTo>
                              <a:pt x="1728" y="1152"/>
                              <a:pt x="1728" y="1152"/>
                              <a:pt x="1728" y="1152"/>
                            </a:cubicBezTo>
                            <a:cubicBezTo>
                              <a:pt x="1728" y="256"/>
                              <a:pt x="1728" y="256"/>
                              <a:pt x="1728" y="256"/>
                            </a:cubicBezTo>
                            <a:cubicBezTo>
                              <a:pt x="1536" y="256"/>
                              <a:pt x="1536" y="256"/>
                              <a:pt x="1536" y="256"/>
                            </a:cubicBezTo>
                            <a:cubicBezTo>
                              <a:pt x="1536" y="859"/>
                              <a:pt x="1536" y="859"/>
                              <a:pt x="1536" y="859"/>
                            </a:cubicBezTo>
                            <a:cubicBezTo>
                              <a:pt x="1516" y="838"/>
                              <a:pt x="1495" y="818"/>
                              <a:pt x="1472" y="801"/>
                            </a:cubicBezTo>
                            <a:cubicBezTo>
                              <a:pt x="1472" y="416"/>
                              <a:pt x="1472" y="416"/>
                              <a:pt x="1472" y="416"/>
                            </a:cubicBezTo>
                            <a:cubicBezTo>
                              <a:pt x="1280" y="416"/>
                              <a:pt x="1280" y="416"/>
                              <a:pt x="1280" y="416"/>
                            </a:cubicBezTo>
                            <a:cubicBezTo>
                              <a:pt x="1280" y="714"/>
                              <a:pt x="1280" y="714"/>
                              <a:pt x="1280" y="714"/>
                            </a:cubicBezTo>
                            <a:cubicBezTo>
                              <a:pt x="1259" y="709"/>
                              <a:pt x="1238" y="707"/>
                              <a:pt x="1216" y="706"/>
                            </a:cubicBezTo>
                            <a:cubicBezTo>
                              <a:pt x="1216" y="576"/>
                              <a:pt x="1216" y="576"/>
                              <a:pt x="1216" y="576"/>
                            </a:cubicBezTo>
                            <a:cubicBezTo>
                              <a:pt x="1024" y="576"/>
                              <a:pt x="1024" y="576"/>
                              <a:pt x="1024" y="576"/>
                            </a:cubicBezTo>
                            <a:cubicBezTo>
                              <a:pt x="1024" y="732"/>
                              <a:pt x="1024" y="732"/>
                              <a:pt x="1024" y="732"/>
                            </a:cubicBezTo>
                            <a:cubicBezTo>
                              <a:pt x="992" y="743"/>
                              <a:pt x="961" y="758"/>
                              <a:pt x="933" y="776"/>
                            </a:cubicBezTo>
                            <a:cubicBezTo>
                              <a:pt x="926" y="758"/>
                              <a:pt x="919" y="741"/>
                              <a:pt x="910" y="724"/>
                            </a:cubicBezTo>
                            <a:cubicBezTo>
                              <a:pt x="961" y="653"/>
                              <a:pt x="961" y="653"/>
                              <a:pt x="961" y="653"/>
                            </a:cubicBezTo>
                            <a:cubicBezTo>
                              <a:pt x="787" y="479"/>
                              <a:pt x="787" y="479"/>
                              <a:pt x="787" y="479"/>
                            </a:cubicBezTo>
                            <a:cubicBezTo>
                              <a:pt x="716" y="529"/>
                              <a:pt x="716" y="529"/>
                              <a:pt x="716" y="529"/>
                            </a:cubicBezTo>
                            <a:cubicBezTo>
                              <a:pt x="695" y="519"/>
                              <a:pt x="672" y="509"/>
                              <a:pt x="649" y="502"/>
                            </a:cubicBezTo>
                            <a:cubicBezTo>
                              <a:pt x="635" y="416"/>
                              <a:pt x="635" y="416"/>
                              <a:pt x="635" y="416"/>
                            </a:cubicBezTo>
                            <a:cubicBezTo>
                              <a:pt x="389" y="416"/>
                              <a:pt x="389" y="416"/>
                              <a:pt x="389" y="416"/>
                            </a:cubicBezTo>
                            <a:cubicBezTo>
                              <a:pt x="375" y="502"/>
                              <a:pt x="375" y="502"/>
                              <a:pt x="375" y="502"/>
                            </a:cubicBezTo>
                            <a:cubicBezTo>
                              <a:pt x="352" y="509"/>
                              <a:pt x="329" y="519"/>
                              <a:pt x="308" y="529"/>
                            </a:cubicBezTo>
                            <a:cubicBezTo>
                              <a:pt x="237" y="479"/>
                              <a:pt x="237" y="479"/>
                              <a:pt x="237" y="479"/>
                            </a:cubicBezTo>
                            <a:cubicBezTo>
                              <a:pt x="63" y="653"/>
                              <a:pt x="63" y="653"/>
                              <a:pt x="63" y="653"/>
                            </a:cubicBezTo>
                            <a:cubicBezTo>
                              <a:pt x="114" y="724"/>
                              <a:pt x="114" y="724"/>
                              <a:pt x="114" y="724"/>
                            </a:cubicBezTo>
                            <a:cubicBezTo>
                              <a:pt x="103" y="745"/>
                              <a:pt x="93" y="767"/>
                              <a:pt x="86" y="791"/>
                            </a:cubicBezTo>
                            <a:cubicBezTo>
                              <a:pt x="0" y="805"/>
                              <a:pt x="0" y="805"/>
                              <a:pt x="0" y="805"/>
                            </a:cubicBezTo>
                            <a:cubicBezTo>
                              <a:pt x="0" y="1051"/>
                              <a:pt x="0" y="1051"/>
                              <a:pt x="0" y="1051"/>
                            </a:cubicBezTo>
                            <a:cubicBezTo>
                              <a:pt x="86" y="1065"/>
                              <a:pt x="86" y="1065"/>
                              <a:pt x="86" y="1065"/>
                            </a:cubicBezTo>
                            <a:cubicBezTo>
                              <a:pt x="93" y="1089"/>
                              <a:pt x="103" y="1111"/>
                              <a:pt x="114" y="1132"/>
                            </a:cubicBezTo>
                            <a:cubicBezTo>
                              <a:pt x="63" y="1203"/>
                              <a:pt x="63" y="1203"/>
                              <a:pt x="63" y="1203"/>
                            </a:cubicBezTo>
                            <a:cubicBezTo>
                              <a:pt x="237" y="1377"/>
                              <a:pt x="237" y="1377"/>
                              <a:pt x="237" y="1377"/>
                            </a:cubicBezTo>
                            <a:cubicBezTo>
                              <a:pt x="308" y="1326"/>
                              <a:pt x="308" y="1326"/>
                              <a:pt x="308" y="1326"/>
                            </a:cubicBezTo>
                            <a:cubicBezTo>
                              <a:pt x="329" y="1337"/>
                              <a:pt x="352" y="1347"/>
                              <a:pt x="375" y="1354"/>
                            </a:cubicBezTo>
                            <a:cubicBezTo>
                              <a:pt x="389" y="1440"/>
                              <a:pt x="389" y="1440"/>
                              <a:pt x="389" y="1440"/>
                            </a:cubicBezTo>
                            <a:cubicBezTo>
                              <a:pt x="635" y="1440"/>
                              <a:pt x="635" y="1440"/>
                              <a:pt x="635" y="1440"/>
                            </a:cubicBezTo>
                            <a:cubicBezTo>
                              <a:pt x="649" y="1354"/>
                              <a:pt x="649" y="1354"/>
                              <a:pt x="649" y="1354"/>
                            </a:cubicBezTo>
                            <a:cubicBezTo>
                              <a:pt x="672" y="1347"/>
                              <a:pt x="695" y="1337"/>
                              <a:pt x="716" y="1326"/>
                            </a:cubicBezTo>
                            <a:cubicBezTo>
                              <a:pt x="729" y="1336"/>
                              <a:pt x="729" y="1336"/>
                              <a:pt x="729" y="1336"/>
                            </a:cubicBezTo>
                            <a:cubicBezTo>
                              <a:pt x="793" y="1526"/>
                              <a:pt x="972" y="1664"/>
                              <a:pt x="1184" y="1664"/>
                            </a:cubicBezTo>
                            <a:cubicBezTo>
                              <a:pt x="1438" y="1664"/>
                              <a:pt x="1646" y="1466"/>
                              <a:pt x="1662" y="1216"/>
                            </a:cubicBezTo>
                            <a:cubicBezTo>
                              <a:pt x="1984" y="1216"/>
                              <a:pt x="1984" y="1216"/>
                              <a:pt x="1984" y="1216"/>
                            </a:cubicBezTo>
                            <a:cubicBezTo>
                              <a:pt x="1984" y="0"/>
                              <a:pt x="1984" y="0"/>
                              <a:pt x="1984" y="0"/>
                            </a:cubicBezTo>
                            <a:cubicBezTo>
                              <a:pt x="1792" y="0"/>
                              <a:pt x="1792" y="0"/>
                              <a:pt x="1792" y="0"/>
                            </a:cubicBezTo>
                            <a:lnTo>
                              <a:pt x="1792" y="1152"/>
                            </a:lnTo>
                            <a:close/>
                            <a:moveTo>
                              <a:pt x="1600" y="320"/>
                            </a:moveTo>
                            <a:cubicBezTo>
                              <a:pt x="1664" y="320"/>
                              <a:pt x="1664" y="320"/>
                              <a:pt x="1664" y="320"/>
                            </a:cubicBezTo>
                            <a:cubicBezTo>
                              <a:pt x="1664" y="1152"/>
                              <a:pt x="1664" y="1152"/>
                              <a:pt x="1664" y="1152"/>
                            </a:cubicBezTo>
                            <a:cubicBezTo>
                              <a:pt x="1662" y="1152"/>
                              <a:pt x="1662" y="1152"/>
                              <a:pt x="1662" y="1152"/>
                            </a:cubicBezTo>
                            <a:cubicBezTo>
                              <a:pt x="1657" y="1077"/>
                              <a:pt x="1635" y="1007"/>
                              <a:pt x="1600" y="946"/>
                            </a:cubicBezTo>
                            <a:lnTo>
                              <a:pt x="1600" y="320"/>
                            </a:lnTo>
                            <a:close/>
                            <a:moveTo>
                              <a:pt x="1344" y="480"/>
                            </a:moveTo>
                            <a:cubicBezTo>
                              <a:pt x="1408" y="480"/>
                              <a:pt x="1408" y="480"/>
                              <a:pt x="1408" y="480"/>
                            </a:cubicBezTo>
                            <a:cubicBezTo>
                              <a:pt x="1408" y="760"/>
                              <a:pt x="1408" y="760"/>
                              <a:pt x="1408" y="760"/>
                            </a:cubicBezTo>
                            <a:cubicBezTo>
                              <a:pt x="1388" y="749"/>
                              <a:pt x="1366" y="740"/>
                              <a:pt x="1344" y="732"/>
                            </a:cubicBezTo>
                            <a:lnTo>
                              <a:pt x="1344" y="480"/>
                            </a:lnTo>
                            <a:close/>
                            <a:moveTo>
                              <a:pt x="1088" y="640"/>
                            </a:moveTo>
                            <a:cubicBezTo>
                              <a:pt x="1152" y="640"/>
                              <a:pt x="1152" y="640"/>
                              <a:pt x="1152" y="640"/>
                            </a:cubicBezTo>
                            <a:cubicBezTo>
                              <a:pt x="1152" y="706"/>
                              <a:pt x="1152" y="706"/>
                              <a:pt x="1152" y="706"/>
                            </a:cubicBezTo>
                            <a:cubicBezTo>
                              <a:pt x="1130" y="707"/>
                              <a:pt x="1109" y="709"/>
                              <a:pt x="1088" y="714"/>
                            </a:cubicBezTo>
                            <a:lnTo>
                              <a:pt x="1088" y="640"/>
                            </a:lnTo>
                            <a:close/>
                            <a:moveTo>
                              <a:pt x="703" y="1261"/>
                            </a:moveTo>
                            <a:cubicBezTo>
                              <a:pt x="675" y="1277"/>
                              <a:pt x="644" y="1290"/>
                              <a:pt x="613" y="1298"/>
                            </a:cubicBezTo>
                            <a:cubicBezTo>
                              <a:pt x="593" y="1304"/>
                              <a:pt x="593" y="1304"/>
                              <a:pt x="593" y="1304"/>
                            </a:cubicBezTo>
                            <a:cubicBezTo>
                              <a:pt x="581" y="1376"/>
                              <a:pt x="581" y="1376"/>
                              <a:pt x="581" y="1376"/>
                            </a:cubicBezTo>
                            <a:cubicBezTo>
                              <a:pt x="443" y="1376"/>
                              <a:pt x="443" y="1376"/>
                              <a:pt x="443" y="1376"/>
                            </a:cubicBezTo>
                            <a:cubicBezTo>
                              <a:pt x="431" y="1304"/>
                              <a:pt x="431" y="1304"/>
                              <a:pt x="431" y="1304"/>
                            </a:cubicBezTo>
                            <a:cubicBezTo>
                              <a:pt x="411" y="1298"/>
                              <a:pt x="411" y="1298"/>
                              <a:pt x="411" y="1298"/>
                            </a:cubicBezTo>
                            <a:cubicBezTo>
                              <a:pt x="380" y="1290"/>
                              <a:pt x="349" y="1277"/>
                              <a:pt x="321" y="1261"/>
                            </a:cubicBezTo>
                            <a:cubicBezTo>
                              <a:pt x="304" y="1251"/>
                              <a:pt x="304" y="1251"/>
                              <a:pt x="304" y="1251"/>
                            </a:cubicBezTo>
                            <a:cubicBezTo>
                              <a:pt x="244" y="1293"/>
                              <a:pt x="244" y="1293"/>
                              <a:pt x="244" y="1293"/>
                            </a:cubicBezTo>
                            <a:cubicBezTo>
                              <a:pt x="146" y="1196"/>
                              <a:pt x="146" y="1196"/>
                              <a:pt x="146" y="1196"/>
                            </a:cubicBezTo>
                            <a:cubicBezTo>
                              <a:pt x="189" y="1136"/>
                              <a:pt x="189" y="1136"/>
                              <a:pt x="189" y="1136"/>
                            </a:cubicBezTo>
                            <a:cubicBezTo>
                              <a:pt x="179" y="1119"/>
                              <a:pt x="179" y="1119"/>
                              <a:pt x="179" y="1119"/>
                            </a:cubicBezTo>
                            <a:cubicBezTo>
                              <a:pt x="163" y="1091"/>
                              <a:pt x="150" y="1060"/>
                              <a:pt x="142" y="1029"/>
                            </a:cubicBezTo>
                            <a:cubicBezTo>
                              <a:pt x="136" y="1009"/>
                              <a:pt x="136" y="1009"/>
                              <a:pt x="136" y="1009"/>
                            </a:cubicBezTo>
                            <a:cubicBezTo>
                              <a:pt x="64" y="997"/>
                              <a:pt x="64" y="997"/>
                              <a:pt x="64" y="997"/>
                            </a:cubicBezTo>
                            <a:cubicBezTo>
                              <a:pt x="64" y="859"/>
                              <a:pt x="64" y="859"/>
                              <a:pt x="64" y="859"/>
                            </a:cubicBezTo>
                            <a:cubicBezTo>
                              <a:pt x="136" y="847"/>
                              <a:pt x="136" y="847"/>
                              <a:pt x="136" y="847"/>
                            </a:cubicBezTo>
                            <a:cubicBezTo>
                              <a:pt x="142" y="827"/>
                              <a:pt x="142" y="827"/>
                              <a:pt x="142" y="827"/>
                            </a:cubicBezTo>
                            <a:cubicBezTo>
                              <a:pt x="151" y="796"/>
                              <a:pt x="163" y="765"/>
                              <a:pt x="179" y="737"/>
                            </a:cubicBezTo>
                            <a:cubicBezTo>
                              <a:pt x="189" y="720"/>
                              <a:pt x="189" y="720"/>
                              <a:pt x="189" y="720"/>
                            </a:cubicBezTo>
                            <a:cubicBezTo>
                              <a:pt x="147" y="660"/>
                              <a:pt x="147" y="660"/>
                              <a:pt x="147" y="660"/>
                            </a:cubicBezTo>
                            <a:cubicBezTo>
                              <a:pt x="244" y="562"/>
                              <a:pt x="244" y="562"/>
                              <a:pt x="244" y="562"/>
                            </a:cubicBezTo>
                            <a:cubicBezTo>
                              <a:pt x="304" y="605"/>
                              <a:pt x="304" y="605"/>
                              <a:pt x="304" y="605"/>
                            </a:cubicBezTo>
                            <a:cubicBezTo>
                              <a:pt x="321" y="595"/>
                              <a:pt x="321" y="595"/>
                              <a:pt x="321" y="595"/>
                            </a:cubicBezTo>
                            <a:cubicBezTo>
                              <a:pt x="349" y="579"/>
                              <a:pt x="380" y="566"/>
                              <a:pt x="411" y="558"/>
                            </a:cubicBezTo>
                            <a:cubicBezTo>
                              <a:pt x="431" y="552"/>
                              <a:pt x="431" y="552"/>
                              <a:pt x="431" y="552"/>
                            </a:cubicBezTo>
                            <a:cubicBezTo>
                              <a:pt x="443" y="480"/>
                              <a:pt x="443" y="480"/>
                              <a:pt x="443" y="480"/>
                            </a:cubicBezTo>
                            <a:cubicBezTo>
                              <a:pt x="581" y="480"/>
                              <a:pt x="581" y="480"/>
                              <a:pt x="581" y="480"/>
                            </a:cubicBezTo>
                            <a:cubicBezTo>
                              <a:pt x="593" y="552"/>
                              <a:pt x="593" y="552"/>
                              <a:pt x="593" y="552"/>
                            </a:cubicBezTo>
                            <a:cubicBezTo>
                              <a:pt x="613" y="558"/>
                              <a:pt x="613" y="558"/>
                              <a:pt x="613" y="558"/>
                            </a:cubicBezTo>
                            <a:cubicBezTo>
                              <a:pt x="644" y="566"/>
                              <a:pt x="675" y="579"/>
                              <a:pt x="703" y="595"/>
                            </a:cubicBezTo>
                            <a:cubicBezTo>
                              <a:pt x="720" y="605"/>
                              <a:pt x="720" y="605"/>
                              <a:pt x="720" y="605"/>
                            </a:cubicBezTo>
                            <a:cubicBezTo>
                              <a:pt x="780" y="562"/>
                              <a:pt x="780" y="562"/>
                              <a:pt x="780" y="562"/>
                            </a:cubicBezTo>
                            <a:cubicBezTo>
                              <a:pt x="878" y="660"/>
                              <a:pt x="878" y="660"/>
                              <a:pt x="878" y="660"/>
                            </a:cubicBezTo>
                            <a:cubicBezTo>
                              <a:pt x="835" y="720"/>
                              <a:pt x="835" y="720"/>
                              <a:pt x="835" y="720"/>
                            </a:cubicBezTo>
                            <a:cubicBezTo>
                              <a:pt x="845" y="737"/>
                              <a:pt x="845" y="737"/>
                              <a:pt x="845" y="737"/>
                            </a:cubicBezTo>
                            <a:cubicBezTo>
                              <a:pt x="859" y="762"/>
                              <a:pt x="870" y="788"/>
                              <a:pt x="878" y="815"/>
                            </a:cubicBezTo>
                            <a:cubicBezTo>
                              <a:pt x="859" y="830"/>
                              <a:pt x="842" y="847"/>
                              <a:pt x="826" y="866"/>
                            </a:cubicBezTo>
                            <a:cubicBezTo>
                              <a:pt x="797" y="719"/>
                              <a:pt x="667" y="608"/>
                              <a:pt x="512" y="608"/>
                            </a:cubicBezTo>
                            <a:cubicBezTo>
                              <a:pt x="336" y="608"/>
                              <a:pt x="192" y="752"/>
                              <a:pt x="192" y="928"/>
                            </a:cubicBezTo>
                            <a:cubicBezTo>
                              <a:pt x="192" y="1104"/>
                              <a:pt x="336" y="1248"/>
                              <a:pt x="512" y="1248"/>
                            </a:cubicBezTo>
                            <a:cubicBezTo>
                              <a:pt x="582" y="1248"/>
                              <a:pt x="649" y="1224"/>
                              <a:pt x="704" y="1183"/>
                            </a:cubicBezTo>
                            <a:cubicBezTo>
                              <a:pt x="704" y="1183"/>
                              <a:pt x="704" y="1184"/>
                              <a:pt x="704" y="1184"/>
                            </a:cubicBezTo>
                            <a:cubicBezTo>
                              <a:pt x="704" y="1209"/>
                              <a:pt x="706" y="1233"/>
                              <a:pt x="710" y="1257"/>
                            </a:cubicBezTo>
                            <a:lnTo>
                              <a:pt x="703" y="1261"/>
                            </a:lnTo>
                            <a:close/>
                            <a:moveTo>
                              <a:pt x="767" y="947"/>
                            </a:moveTo>
                            <a:cubicBezTo>
                              <a:pt x="743" y="989"/>
                              <a:pt x="725" y="1035"/>
                              <a:pt x="715" y="1084"/>
                            </a:cubicBezTo>
                            <a:cubicBezTo>
                              <a:pt x="666" y="1147"/>
                              <a:pt x="591" y="1184"/>
                              <a:pt x="512" y="1184"/>
                            </a:cubicBezTo>
                            <a:cubicBezTo>
                              <a:pt x="371" y="1184"/>
                              <a:pt x="256" y="1069"/>
                              <a:pt x="256" y="928"/>
                            </a:cubicBezTo>
                            <a:cubicBezTo>
                              <a:pt x="256" y="787"/>
                              <a:pt x="371" y="672"/>
                              <a:pt x="512" y="672"/>
                            </a:cubicBezTo>
                            <a:cubicBezTo>
                              <a:pt x="653" y="672"/>
                              <a:pt x="768" y="787"/>
                              <a:pt x="768" y="928"/>
                            </a:cubicBezTo>
                            <a:cubicBezTo>
                              <a:pt x="768" y="934"/>
                              <a:pt x="768" y="941"/>
                              <a:pt x="767" y="947"/>
                            </a:cubicBezTo>
                            <a:close/>
                            <a:moveTo>
                              <a:pt x="1184" y="1600"/>
                            </a:moveTo>
                            <a:cubicBezTo>
                              <a:pt x="955" y="1600"/>
                              <a:pt x="768" y="1413"/>
                              <a:pt x="768" y="1184"/>
                            </a:cubicBezTo>
                            <a:cubicBezTo>
                              <a:pt x="768" y="955"/>
                              <a:pt x="955" y="768"/>
                              <a:pt x="1184" y="768"/>
                            </a:cubicBezTo>
                            <a:cubicBezTo>
                              <a:pt x="1413" y="768"/>
                              <a:pt x="1600" y="955"/>
                              <a:pt x="1600" y="1184"/>
                            </a:cubicBezTo>
                            <a:cubicBezTo>
                              <a:pt x="1600" y="1413"/>
                              <a:pt x="1413" y="1600"/>
                              <a:pt x="1184" y="1600"/>
                            </a:cubicBezTo>
                            <a:close/>
                            <a:moveTo>
                              <a:pt x="1856" y="64"/>
                            </a:moveTo>
                            <a:cubicBezTo>
                              <a:pt x="1920" y="64"/>
                              <a:pt x="1920" y="64"/>
                              <a:pt x="1920" y="64"/>
                            </a:cubicBezTo>
                            <a:cubicBezTo>
                              <a:pt x="1920" y="1152"/>
                              <a:pt x="1920" y="1152"/>
                              <a:pt x="1920" y="1152"/>
                            </a:cubicBezTo>
                            <a:cubicBezTo>
                              <a:pt x="1856" y="1152"/>
                              <a:pt x="1856" y="1152"/>
                              <a:pt x="1856" y="1152"/>
                            </a:cubicBezTo>
                            <a:lnTo>
                              <a:pt x="185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4" name="PA-任意多边形 25">
                        <a:extLst>
                          <a:ext uri="{FF2B5EF4-FFF2-40B4-BE49-F238E27FC236}">
                            <a16:creationId xmlns="" xmlns:a16="http://schemas.microsoft.com/office/drawing/2014/main" id="{0103CD26-A5EB-4B1E-A59E-2A14C2D0D7D6}"/>
                          </a:ext>
                        </a:extLst>
                      </p:cNvPr>
                      <p:cNvSpPr>
                        <a:spLocks noEditPoints="1"/>
                      </p:cNvSpPr>
                      <p:nvPr>
                        <p:custDataLst>
                          <p:tags r:id="rId234"/>
                        </p:custDataLst>
                      </p:nvPr>
                    </p:nvSpPr>
                    <p:spPr bwMode="auto">
                      <a:xfrm>
                        <a:off x="3078373" y="1973539"/>
                        <a:ext cx="709579" cy="285374"/>
                      </a:xfrm>
                      <a:custGeom>
                        <a:avLst/>
                        <a:gdLst>
                          <a:gd name="T0" fmla="*/ 1792 w 1984"/>
                          <a:gd name="T1" fmla="*/ 64 h 800"/>
                          <a:gd name="T2" fmla="*/ 1634 w 1984"/>
                          <a:gd name="T3" fmla="*/ 245 h 800"/>
                          <a:gd name="T4" fmla="*/ 1385 w 1984"/>
                          <a:gd name="T5" fmla="*/ 298 h 800"/>
                          <a:gd name="T6" fmla="*/ 1248 w 1984"/>
                          <a:gd name="T7" fmla="*/ 384 h 800"/>
                          <a:gd name="T8" fmla="*/ 1093 w 1984"/>
                          <a:gd name="T9" fmla="*/ 615 h 800"/>
                          <a:gd name="T10" fmla="*/ 1054 w 1984"/>
                          <a:gd name="T11" fmla="*/ 608 h 800"/>
                          <a:gd name="T12" fmla="*/ 960 w 1984"/>
                          <a:gd name="T13" fmla="*/ 192 h 800"/>
                          <a:gd name="T14" fmla="*/ 768 w 1984"/>
                          <a:gd name="T15" fmla="*/ 192 h 800"/>
                          <a:gd name="T16" fmla="*/ 508 w 1984"/>
                          <a:gd name="T17" fmla="*/ 374 h 800"/>
                          <a:gd name="T18" fmla="*/ 358 w 1984"/>
                          <a:gd name="T19" fmla="*/ 416 h 800"/>
                          <a:gd name="T20" fmla="*/ 96 w 1984"/>
                          <a:gd name="T21" fmla="*/ 352 h 800"/>
                          <a:gd name="T22" fmla="*/ 96 w 1984"/>
                          <a:gd name="T23" fmla="*/ 544 h 800"/>
                          <a:gd name="T24" fmla="*/ 358 w 1984"/>
                          <a:gd name="T25" fmla="*/ 480 h 800"/>
                          <a:gd name="T26" fmla="*/ 544 w 1984"/>
                          <a:gd name="T27" fmla="*/ 448 h 800"/>
                          <a:gd name="T28" fmla="*/ 804 w 1984"/>
                          <a:gd name="T29" fmla="*/ 266 h 800"/>
                          <a:gd name="T30" fmla="*/ 866 w 1984"/>
                          <a:gd name="T31" fmla="*/ 288 h 800"/>
                          <a:gd name="T32" fmla="*/ 960 w 1984"/>
                          <a:gd name="T33" fmla="*/ 704 h 800"/>
                          <a:gd name="T34" fmla="*/ 1152 w 1984"/>
                          <a:gd name="T35" fmla="*/ 704 h 800"/>
                          <a:gd name="T36" fmla="*/ 1307 w 1984"/>
                          <a:gd name="T37" fmla="*/ 473 h 800"/>
                          <a:gd name="T38" fmla="*/ 1440 w 1984"/>
                          <a:gd name="T39" fmla="*/ 384 h 800"/>
                          <a:gd name="T40" fmla="*/ 1536 w 1984"/>
                          <a:gd name="T41" fmla="*/ 237 h 800"/>
                          <a:gd name="T42" fmla="*/ 1920 w 1984"/>
                          <a:gd name="T43" fmla="*/ 99 h 800"/>
                          <a:gd name="T44" fmla="*/ 1984 w 1984"/>
                          <a:gd name="T45" fmla="*/ 192 h 800"/>
                          <a:gd name="T46" fmla="*/ 1792 w 1984"/>
                          <a:gd name="T47" fmla="*/ 0 h 800"/>
                          <a:gd name="T48" fmla="*/ 64 w 1984"/>
                          <a:gd name="T49" fmla="*/ 448 h 800"/>
                          <a:gd name="T50" fmla="*/ 128 w 1984"/>
                          <a:gd name="T51" fmla="*/ 448 h 800"/>
                          <a:gd name="T52" fmla="*/ 448 w 1984"/>
                          <a:gd name="T53" fmla="*/ 480 h 800"/>
                          <a:gd name="T54" fmla="*/ 448 w 1984"/>
                          <a:gd name="T55" fmla="*/ 416 h 800"/>
                          <a:gd name="T56" fmla="*/ 448 w 1984"/>
                          <a:gd name="T57" fmla="*/ 480 h 800"/>
                          <a:gd name="T58" fmla="*/ 864 w 1984"/>
                          <a:gd name="T59" fmla="*/ 160 h 800"/>
                          <a:gd name="T60" fmla="*/ 864 w 1984"/>
                          <a:gd name="T61" fmla="*/ 224 h 800"/>
                          <a:gd name="T62" fmla="*/ 1056 w 1984"/>
                          <a:gd name="T63" fmla="*/ 736 h 800"/>
                          <a:gd name="T64" fmla="*/ 1056 w 1984"/>
                          <a:gd name="T65" fmla="*/ 672 h 800"/>
                          <a:gd name="T66" fmla="*/ 1056 w 1984"/>
                          <a:gd name="T67" fmla="*/ 736 h 800"/>
                          <a:gd name="T68" fmla="*/ 1312 w 1984"/>
                          <a:gd name="T69" fmla="*/ 384 h 800"/>
                          <a:gd name="T70" fmla="*/ 1376 w 1984"/>
                          <a:gd name="T71" fmla="*/ 3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4" h="800">
                            <a:moveTo>
                              <a:pt x="1792" y="0"/>
                            </a:moveTo>
                            <a:cubicBezTo>
                              <a:pt x="1792" y="64"/>
                              <a:pt x="1792" y="64"/>
                              <a:pt x="1792" y="64"/>
                            </a:cubicBezTo>
                            <a:cubicBezTo>
                              <a:pt x="1861" y="64"/>
                              <a:pt x="1861" y="64"/>
                              <a:pt x="1861" y="64"/>
                            </a:cubicBezTo>
                            <a:cubicBezTo>
                              <a:pt x="1634" y="245"/>
                              <a:pt x="1634" y="245"/>
                              <a:pt x="1634" y="245"/>
                            </a:cubicBezTo>
                            <a:cubicBezTo>
                              <a:pt x="1536" y="147"/>
                              <a:pt x="1536" y="147"/>
                              <a:pt x="1536" y="147"/>
                            </a:cubicBezTo>
                            <a:cubicBezTo>
                              <a:pt x="1385" y="298"/>
                              <a:pt x="1385" y="298"/>
                              <a:pt x="1385" y="298"/>
                            </a:cubicBezTo>
                            <a:cubicBezTo>
                              <a:pt x="1373" y="292"/>
                              <a:pt x="1359" y="288"/>
                              <a:pt x="1344" y="288"/>
                            </a:cubicBezTo>
                            <a:cubicBezTo>
                              <a:pt x="1291" y="288"/>
                              <a:pt x="1248" y="331"/>
                              <a:pt x="1248" y="384"/>
                            </a:cubicBezTo>
                            <a:cubicBezTo>
                              <a:pt x="1248" y="401"/>
                              <a:pt x="1253" y="416"/>
                              <a:pt x="1260" y="429"/>
                            </a:cubicBezTo>
                            <a:cubicBezTo>
                              <a:pt x="1093" y="615"/>
                              <a:pt x="1093" y="615"/>
                              <a:pt x="1093" y="615"/>
                            </a:cubicBezTo>
                            <a:cubicBezTo>
                              <a:pt x="1081" y="611"/>
                              <a:pt x="1069" y="608"/>
                              <a:pt x="1056" y="608"/>
                            </a:cubicBezTo>
                            <a:cubicBezTo>
                              <a:pt x="1055" y="608"/>
                              <a:pt x="1055" y="608"/>
                              <a:pt x="1054" y="608"/>
                            </a:cubicBezTo>
                            <a:cubicBezTo>
                              <a:pt x="926" y="265"/>
                              <a:pt x="926" y="265"/>
                              <a:pt x="926" y="265"/>
                            </a:cubicBezTo>
                            <a:cubicBezTo>
                              <a:pt x="946" y="247"/>
                              <a:pt x="960" y="221"/>
                              <a:pt x="960" y="192"/>
                            </a:cubicBezTo>
                            <a:cubicBezTo>
                              <a:pt x="960" y="139"/>
                              <a:pt x="917" y="96"/>
                              <a:pt x="864" y="96"/>
                            </a:cubicBezTo>
                            <a:cubicBezTo>
                              <a:pt x="811" y="96"/>
                              <a:pt x="768" y="139"/>
                              <a:pt x="768" y="192"/>
                            </a:cubicBezTo>
                            <a:cubicBezTo>
                              <a:pt x="768" y="199"/>
                              <a:pt x="769" y="206"/>
                              <a:pt x="770" y="212"/>
                            </a:cubicBezTo>
                            <a:cubicBezTo>
                              <a:pt x="508" y="374"/>
                              <a:pt x="508" y="374"/>
                              <a:pt x="508" y="374"/>
                            </a:cubicBezTo>
                            <a:cubicBezTo>
                              <a:pt x="491" y="360"/>
                              <a:pt x="471" y="352"/>
                              <a:pt x="448" y="352"/>
                            </a:cubicBezTo>
                            <a:cubicBezTo>
                              <a:pt x="406" y="352"/>
                              <a:pt x="371" y="379"/>
                              <a:pt x="358" y="416"/>
                            </a:cubicBezTo>
                            <a:cubicBezTo>
                              <a:pt x="186" y="416"/>
                              <a:pt x="186" y="416"/>
                              <a:pt x="186" y="416"/>
                            </a:cubicBezTo>
                            <a:cubicBezTo>
                              <a:pt x="173" y="379"/>
                              <a:pt x="138" y="352"/>
                              <a:pt x="96" y="352"/>
                            </a:cubicBezTo>
                            <a:cubicBezTo>
                              <a:pt x="43" y="352"/>
                              <a:pt x="0" y="395"/>
                              <a:pt x="0" y="448"/>
                            </a:cubicBezTo>
                            <a:cubicBezTo>
                              <a:pt x="0" y="501"/>
                              <a:pt x="43" y="544"/>
                              <a:pt x="96" y="544"/>
                            </a:cubicBezTo>
                            <a:cubicBezTo>
                              <a:pt x="138" y="544"/>
                              <a:pt x="173" y="517"/>
                              <a:pt x="186" y="480"/>
                            </a:cubicBezTo>
                            <a:cubicBezTo>
                              <a:pt x="358" y="480"/>
                              <a:pt x="358" y="480"/>
                              <a:pt x="358" y="480"/>
                            </a:cubicBezTo>
                            <a:cubicBezTo>
                              <a:pt x="371" y="517"/>
                              <a:pt x="406" y="544"/>
                              <a:pt x="448" y="544"/>
                            </a:cubicBezTo>
                            <a:cubicBezTo>
                              <a:pt x="501" y="544"/>
                              <a:pt x="544" y="501"/>
                              <a:pt x="544" y="448"/>
                            </a:cubicBezTo>
                            <a:cubicBezTo>
                              <a:pt x="544" y="441"/>
                              <a:pt x="543" y="434"/>
                              <a:pt x="542" y="428"/>
                            </a:cubicBezTo>
                            <a:cubicBezTo>
                              <a:pt x="804" y="266"/>
                              <a:pt x="804" y="266"/>
                              <a:pt x="804" y="266"/>
                            </a:cubicBezTo>
                            <a:cubicBezTo>
                              <a:pt x="821" y="280"/>
                              <a:pt x="841" y="288"/>
                              <a:pt x="864" y="288"/>
                            </a:cubicBezTo>
                            <a:cubicBezTo>
                              <a:pt x="865" y="288"/>
                              <a:pt x="865" y="288"/>
                              <a:pt x="866" y="288"/>
                            </a:cubicBezTo>
                            <a:cubicBezTo>
                              <a:pt x="994" y="631"/>
                              <a:pt x="994" y="631"/>
                              <a:pt x="994" y="631"/>
                            </a:cubicBezTo>
                            <a:cubicBezTo>
                              <a:pt x="974" y="649"/>
                              <a:pt x="960" y="675"/>
                              <a:pt x="960" y="704"/>
                            </a:cubicBezTo>
                            <a:cubicBezTo>
                              <a:pt x="960" y="757"/>
                              <a:pt x="1003" y="800"/>
                              <a:pt x="1056" y="800"/>
                            </a:cubicBezTo>
                            <a:cubicBezTo>
                              <a:pt x="1109" y="800"/>
                              <a:pt x="1152" y="757"/>
                              <a:pt x="1152" y="704"/>
                            </a:cubicBezTo>
                            <a:cubicBezTo>
                              <a:pt x="1152" y="687"/>
                              <a:pt x="1147" y="672"/>
                              <a:pt x="1140" y="658"/>
                            </a:cubicBezTo>
                            <a:cubicBezTo>
                              <a:pt x="1307" y="473"/>
                              <a:pt x="1307" y="473"/>
                              <a:pt x="1307" y="473"/>
                            </a:cubicBezTo>
                            <a:cubicBezTo>
                              <a:pt x="1319" y="477"/>
                              <a:pt x="1331" y="480"/>
                              <a:pt x="1344" y="480"/>
                            </a:cubicBezTo>
                            <a:cubicBezTo>
                              <a:pt x="1397" y="480"/>
                              <a:pt x="1440" y="437"/>
                              <a:pt x="1440" y="384"/>
                            </a:cubicBezTo>
                            <a:cubicBezTo>
                              <a:pt x="1440" y="369"/>
                              <a:pt x="1436" y="355"/>
                              <a:pt x="1430" y="343"/>
                            </a:cubicBezTo>
                            <a:cubicBezTo>
                              <a:pt x="1536" y="237"/>
                              <a:pt x="1536" y="237"/>
                              <a:pt x="1536" y="237"/>
                            </a:cubicBezTo>
                            <a:cubicBezTo>
                              <a:pt x="1630" y="331"/>
                              <a:pt x="1630" y="331"/>
                              <a:pt x="1630" y="331"/>
                            </a:cubicBezTo>
                            <a:cubicBezTo>
                              <a:pt x="1920" y="99"/>
                              <a:pt x="1920" y="99"/>
                              <a:pt x="1920" y="99"/>
                            </a:cubicBezTo>
                            <a:cubicBezTo>
                              <a:pt x="1920" y="192"/>
                              <a:pt x="1920" y="192"/>
                              <a:pt x="1920" y="192"/>
                            </a:cubicBezTo>
                            <a:cubicBezTo>
                              <a:pt x="1984" y="192"/>
                              <a:pt x="1984" y="192"/>
                              <a:pt x="1984" y="192"/>
                            </a:cubicBezTo>
                            <a:cubicBezTo>
                              <a:pt x="1984" y="0"/>
                              <a:pt x="1984" y="0"/>
                              <a:pt x="1984" y="0"/>
                            </a:cubicBezTo>
                            <a:lnTo>
                              <a:pt x="1792" y="0"/>
                            </a:lnTo>
                            <a:close/>
                            <a:moveTo>
                              <a:pt x="96" y="480"/>
                            </a:moveTo>
                            <a:cubicBezTo>
                              <a:pt x="78" y="480"/>
                              <a:pt x="64" y="466"/>
                              <a:pt x="64" y="448"/>
                            </a:cubicBezTo>
                            <a:cubicBezTo>
                              <a:pt x="64" y="430"/>
                              <a:pt x="78" y="416"/>
                              <a:pt x="96" y="416"/>
                            </a:cubicBezTo>
                            <a:cubicBezTo>
                              <a:pt x="114" y="416"/>
                              <a:pt x="128" y="430"/>
                              <a:pt x="128" y="448"/>
                            </a:cubicBezTo>
                            <a:cubicBezTo>
                              <a:pt x="128" y="466"/>
                              <a:pt x="114" y="480"/>
                              <a:pt x="96" y="480"/>
                            </a:cubicBezTo>
                            <a:close/>
                            <a:moveTo>
                              <a:pt x="448" y="480"/>
                            </a:moveTo>
                            <a:cubicBezTo>
                              <a:pt x="430" y="480"/>
                              <a:pt x="416" y="466"/>
                              <a:pt x="416" y="448"/>
                            </a:cubicBezTo>
                            <a:cubicBezTo>
                              <a:pt x="416" y="430"/>
                              <a:pt x="430" y="416"/>
                              <a:pt x="448" y="416"/>
                            </a:cubicBezTo>
                            <a:cubicBezTo>
                              <a:pt x="466" y="416"/>
                              <a:pt x="480" y="430"/>
                              <a:pt x="480" y="448"/>
                            </a:cubicBezTo>
                            <a:cubicBezTo>
                              <a:pt x="480" y="466"/>
                              <a:pt x="466" y="480"/>
                              <a:pt x="448" y="480"/>
                            </a:cubicBezTo>
                            <a:close/>
                            <a:moveTo>
                              <a:pt x="832" y="192"/>
                            </a:moveTo>
                            <a:cubicBezTo>
                              <a:pt x="832" y="174"/>
                              <a:pt x="846" y="160"/>
                              <a:pt x="864" y="160"/>
                            </a:cubicBezTo>
                            <a:cubicBezTo>
                              <a:pt x="882" y="160"/>
                              <a:pt x="896" y="174"/>
                              <a:pt x="896" y="192"/>
                            </a:cubicBezTo>
                            <a:cubicBezTo>
                              <a:pt x="896" y="210"/>
                              <a:pt x="882" y="224"/>
                              <a:pt x="864" y="224"/>
                            </a:cubicBezTo>
                            <a:cubicBezTo>
                              <a:pt x="846" y="224"/>
                              <a:pt x="832" y="210"/>
                              <a:pt x="832" y="192"/>
                            </a:cubicBezTo>
                            <a:close/>
                            <a:moveTo>
                              <a:pt x="1056" y="736"/>
                            </a:moveTo>
                            <a:cubicBezTo>
                              <a:pt x="1038" y="736"/>
                              <a:pt x="1024" y="722"/>
                              <a:pt x="1024" y="704"/>
                            </a:cubicBezTo>
                            <a:cubicBezTo>
                              <a:pt x="1024" y="686"/>
                              <a:pt x="1038" y="672"/>
                              <a:pt x="1056" y="672"/>
                            </a:cubicBezTo>
                            <a:cubicBezTo>
                              <a:pt x="1074" y="672"/>
                              <a:pt x="1088" y="686"/>
                              <a:pt x="1088" y="704"/>
                            </a:cubicBezTo>
                            <a:cubicBezTo>
                              <a:pt x="1088" y="722"/>
                              <a:pt x="1074" y="736"/>
                              <a:pt x="1056" y="736"/>
                            </a:cubicBezTo>
                            <a:close/>
                            <a:moveTo>
                              <a:pt x="1344" y="416"/>
                            </a:moveTo>
                            <a:cubicBezTo>
                              <a:pt x="1326" y="416"/>
                              <a:pt x="1312" y="402"/>
                              <a:pt x="1312" y="384"/>
                            </a:cubicBezTo>
                            <a:cubicBezTo>
                              <a:pt x="1312" y="366"/>
                              <a:pt x="1326" y="352"/>
                              <a:pt x="1344" y="352"/>
                            </a:cubicBezTo>
                            <a:cubicBezTo>
                              <a:pt x="1362" y="352"/>
                              <a:pt x="1376" y="366"/>
                              <a:pt x="1376" y="384"/>
                            </a:cubicBezTo>
                            <a:cubicBezTo>
                              <a:pt x="1376" y="402"/>
                              <a:pt x="1362" y="416"/>
                              <a:pt x="1344"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grpSp>
          </p:grpSp>
          <p:grpSp>
            <p:nvGrpSpPr>
              <p:cNvPr id="3" name="组合 2">
                <a:extLst>
                  <a:ext uri="{FF2B5EF4-FFF2-40B4-BE49-F238E27FC236}">
                    <a16:creationId xmlns="" xmlns:a16="http://schemas.microsoft.com/office/drawing/2014/main" id="{0090E047-6C2D-4E06-B287-71D94CB32869}"/>
                  </a:ext>
                </a:extLst>
              </p:cNvPr>
              <p:cNvGrpSpPr/>
              <p:nvPr/>
            </p:nvGrpSpPr>
            <p:grpSpPr>
              <a:xfrm>
                <a:off x="1417452" y="3595949"/>
                <a:ext cx="316510" cy="42714"/>
                <a:chOff x="2033111" y="2801274"/>
                <a:chExt cx="706378" cy="95327"/>
              </a:xfrm>
            </p:grpSpPr>
            <p:sp>
              <p:nvSpPr>
                <p:cNvPr id="94" name="PA-平行四边形 93">
                  <a:extLst>
                    <a:ext uri="{FF2B5EF4-FFF2-40B4-BE49-F238E27FC236}">
                      <a16:creationId xmlns="" xmlns:a16="http://schemas.microsoft.com/office/drawing/2014/main" id="{DC920B6E-8059-40D0-8679-E161C236A75B}"/>
                    </a:ext>
                  </a:extLst>
                </p:cNvPr>
                <p:cNvSpPr/>
                <p:nvPr>
                  <p:custDataLst>
                    <p:tags r:id="rId220"/>
                  </p:custDataLst>
                </p:nvPr>
              </p:nvSpPr>
              <p:spPr>
                <a:xfrm>
                  <a:off x="2604786" y="2801274"/>
                  <a:ext cx="134703" cy="95327"/>
                </a:xfrm>
                <a:prstGeom prst="parallelogram">
                  <a:avLst>
                    <a:gd name="adj" fmla="val 76961"/>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95" name="PA-平行四边形 94">
                  <a:extLst>
                    <a:ext uri="{FF2B5EF4-FFF2-40B4-BE49-F238E27FC236}">
                      <a16:creationId xmlns="" xmlns:a16="http://schemas.microsoft.com/office/drawing/2014/main" id="{848552FF-11E8-47E0-9278-4011B6352FDB}"/>
                    </a:ext>
                  </a:extLst>
                </p:cNvPr>
                <p:cNvSpPr/>
                <p:nvPr>
                  <p:custDataLst>
                    <p:tags r:id="rId221"/>
                  </p:custDataLst>
                </p:nvPr>
              </p:nvSpPr>
              <p:spPr>
                <a:xfrm>
                  <a:off x="2490451" y="2801274"/>
                  <a:ext cx="134703" cy="95327"/>
                </a:xfrm>
                <a:prstGeom prst="parallelogram">
                  <a:avLst>
                    <a:gd name="adj" fmla="val 76961"/>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96" name="PA-平行四边形 95">
                  <a:extLst>
                    <a:ext uri="{FF2B5EF4-FFF2-40B4-BE49-F238E27FC236}">
                      <a16:creationId xmlns="" xmlns:a16="http://schemas.microsoft.com/office/drawing/2014/main" id="{BAD5129D-B282-4FAA-A610-92B6370422DC}"/>
                    </a:ext>
                  </a:extLst>
                </p:cNvPr>
                <p:cNvSpPr/>
                <p:nvPr>
                  <p:custDataLst>
                    <p:tags r:id="rId222"/>
                  </p:custDataLst>
                </p:nvPr>
              </p:nvSpPr>
              <p:spPr>
                <a:xfrm>
                  <a:off x="2376116" y="2801274"/>
                  <a:ext cx="134703" cy="95327"/>
                </a:xfrm>
                <a:prstGeom prst="parallelogram">
                  <a:avLst>
                    <a:gd name="adj" fmla="val 76961"/>
                  </a:avLst>
                </a:prstGeom>
                <a:solidFill>
                  <a:srgbClr val="04C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97" name="PA-平行四边形 96">
                  <a:extLst>
                    <a:ext uri="{FF2B5EF4-FFF2-40B4-BE49-F238E27FC236}">
                      <a16:creationId xmlns="" xmlns:a16="http://schemas.microsoft.com/office/drawing/2014/main" id="{208EDD50-ED42-4A67-9115-D7E6456DF4EB}"/>
                    </a:ext>
                  </a:extLst>
                </p:cNvPr>
                <p:cNvSpPr/>
                <p:nvPr>
                  <p:custDataLst>
                    <p:tags r:id="rId223"/>
                  </p:custDataLst>
                </p:nvPr>
              </p:nvSpPr>
              <p:spPr>
                <a:xfrm>
                  <a:off x="2261781" y="2801274"/>
                  <a:ext cx="134703" cy="95327"/>
                </a:xfrm>
                <a:prstGeom prst="parallelogram">
                  <a:avLst>
                    <a:gd name="adj" fmla="val 76961"/>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98" name="PA-平行四边形 97">
                  <a:extLst>
                    <a:ext uri="{FF2B5EF4-FFF2-40B4-BE49-F238E27FC236}">
                      <a16:creationId xmlns="" xmlns:a16="http://schemas.microsoft.com/office/drawing/2014/main" id="{849E0367-AA95-4DC6-82B8-7A8792F4FF45}"/>
                    </a:ext>
                  </a:extLst>
                </p:cNvPr>
                <p:cNvSpPr/>
                <p:nvPr>
                  <p:custDataLst>
                    <p:tags r:id="rId224"/>
                  </p:custDataLst>
                </p:nvPr>
              </p:nvSpPr>
              <p:spPr>
                <a:xfrm>
                  <a:off x="2147446" y="2801274"/>
                  <a:ext cx="134703" cy="95327"/>
                </a:xfrm>
                <a:prstGeom prst="parallelogram">
                  <a:avLst>
                    <a:gd name="adj" fmla="val 76961"/>
                  </a:avLst>
                </a:prstGeom>
                <a:solidFill>
                  <a:srgbClr val="04C8F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99" name="PA-平行四边形 98">
                  <a:extLst>
                    <a:ext uri="{FF2B5EF4-FFF2-40B4-BE49-F238E27FC236}">
                      <a16:creationId xmlns="" xmlns:a16="http://schemas.microsoft.com/office/drawing/2014/main" id="{AE26EEFC-6360-426B-9154-850D8C0419C1}"/>
                    </a:ext>
                  </a:extLst>
                </p:cNvPr>
                <p:cNvSpPr/>
                <p:nvPr>
                  <p:custDataLst>
                    <p:tags r:id="rId225"/>
                  </p:custDataLst>
                </p:nvPr>
              </p:nvSpPr>
              <p:spPr>
                <a:xfrm>
                  <a:off x="2033111" y="2801274"/>
                  <a:ext cx="134703" cy="95327"/>
                </a:xfrm>
                <a:prstGeom prst="parallelogram">
                  <a:avLst>
                    <a:gd name="adj" fmla="val 76961"/>
                  </a:avLst>
                </a:prstGeom>
                <a:solidFill>
                  <a:srgbClr val="04C8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nvGrpSpPr>
              <p:cNvPr id="124" name="PA-组合 46">
                <a:extLst>
                  <a:ext uri="{FF2B5EF4-FFF2-40B4-BE49-F238E27FC236}">
                    <a16:creationId xmlns="" xmlns:a16="http://schemas.microsoft.com/office/drawing/2014/main" id="{4AD91CBF-AC06-4768-9B94-105FD09F5DC2}"/>
                  </a:ext>
                </a:extLst>
              </p:cNvPr>
              <p:cNvGrpSpPr/>
              <p:nvPr>
                <p:custDataLst>
                  <p:tags r:id="rId216"/>
                </p:custDataLst>
              </p:nvPr>
            </p:nvGrpSpPr>
            <p:grpSpPr>
              <a:xfrm>
                <a:off x="1610772" y="3449361"/>
                <a:ext cx="971257" cy="91219"/>
                <a:chOff x="-402922" y="3146323"/>
                <a:chExt cx="2167621" cy="203580"/>
              </a:xfrm>
            </p:grpSpPr>
            <p:grpSp>
              <p:nvGrpSpPr>
                <p:cNvPr id="125" name="组合 124">
                  <a:extLst>
                    <a:ext uri="{FF2B5EF4-FFF2-40B4-BE49-F238E27FC236}">
                      <a16:creationId xmlns="" xmlns:a16="http://schemas.microsoft.com/office/drawing/2014/main" id="{8D0E5234-E747-432A-B4A5-C07541AF8C2C}"/>
                    </a:ext>
                  </a:extLst>
                </p:cNvPr>
                <p:cNvGrpSpPr/>
                <p:nvPr/>
              </p:nvGrpSpPr>
              <p:grpSpPr>
                <a:xfrm>
                  <a:off x="-6410" y="3146323"/>
                  <a:ext cx="1771109" cy="150188"/>
                  <a:chOff x="-6410" y="3146323"/>
                  <a:chExt cx="1771109" cy="150188"/>
                </a:xfrm>
              </p:grpSpPr>
              <p:sp>
                <p:nvSpPr>
                  <p:cNvPr id="127" name="PA-平行四边形 49">
                    <a:extLst>
                      <a:ext uri="{FF2B5EF4-FFF2-40B4-BE49-F238E27FC236}">
                        <a16:creationId xmlns="" xmlns:a16="http://schemas.microsoft.com/office/drawing/2014/main" id="{791BC4E4-2F77-4DDE-9BEC-3F90584B07C7}"/>
                      </a:ext>
                    </a:extLst>
                  </p:cNvPr>
                  <p:cNvSpPr/>
                  <p:nvPr>
                    <p:custDataLst>
                      <p:tags r:id="rId218"/>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128" name="PA-平行四边形 50">
                    <a:extLst>
                      <a:ext uri="{FF2B5EF4-FFF2-40B4-BE49-F238E27FC236}">
                        <a16:creationId xmlns="" xmlns:a16="http://schemas.microsoft.com/office/drawing/2014/main" id="{0EC45F35-E0FB-4FC8-9DFC-CA8AFA540CD7}"/>
                      </a:ext>
                    </a:extLst>
                  </p:cNvPr>
                  <p:cNvSpPr/>
                  <p:nvPr>
                    <p:custDataLst>
                      <p:tags r:id="rId219"/>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sp>
              <p:nvSpPr>
                <p:cNvPr id="126" name="PA-平行四边形 48">
                  <a:extLst>
                    <a:ext uri="{FF2B5EF4-FFF2-40B4-BE49-F238E27FC236}">
                      <a16:creationId xmlns="" xmlns:a16="http://schemas.microsoft.com/office/drawing/2014/main" id="{A98C932A-5460-4304-8F56-4B9203A4F245}"/>
                    </a:ext>
                  </a:extLst>
                </p:cNvPr>
                <p:cNvSpPr/>
                <p:nvPr>
                  <p:custDataLst>
                    <p:tags r:id="rId217"/>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sp>
          <p:nvSpPr>
            <p:cNvPr id="190" name="PA-文本框 121">
              <a:extLst>
                <a:ext uri="{FF2B5EF4-FFF2-40B4-BE49-F238E27FC236}">
                  <a16:creationId xmlns="" xmlns:a16="http://schemas.microsoft.com/office/drawing/2014/main" id="{F6E71108-BA09-43C9-ADD0-682F860C0F80}"/>
                </a:ext>
              </a:extLst>
            </p:cNvPr>
            <p:cNvSpPr txBox="1"/>
            <p:nvPr>
              <p:custDataLst>
                <p:tags r:id="rId212"/>
              </p:custDataLst>
            </p:nvPr>
          </p:nvSpPr>
          <p:spPr>
            <a:xfrm>
              <a:off x="1625275" y="3243560"/>
              <a:ext cx="979481" cy="4400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prstClr val="white"/>
                      </a:gs>
                      <a:gs pos="100000">
                        <a:srgbClr val="4472C4">
                          <a:lumMod val="30000"/>
                          <a:lumOff val="70000"/>
                        </a:srgbClr>
                      </a:gs>
                    </a:gsLst>
                    <a:lin ang="5400000" scaled="1"/>
                  </a:gradFill>
                  <a:effectLst/>
                  <a:uLnTx/>
                  <a:uFillTx/>
                  <a:latin typeface="优设标题黑"/>
                  <a:ea typeface="优设标题黑"/>
                  <a:cs typeface="+mn-cs"/>
                </a:rPr>
                <a:t>鹿韵</a:t>
              </a:r>
            </a:p>
          </p:txBody>
        </p:sp>
      </p:grpSp>
      <p:sp>
        <p:nvSpPr>
          <p:cNvPr id="34" name="Freeform 13">
            <a:extLst>
              <a:ext uri="{FF2B5EF4-FFF2-40B4-BE49-F238E27FC236}">
                <a16:creationId xmlns="" xmlns:a16="http://schemas.microsoft.com/office/drawing/2014/main" id="{D05ED854-E9BC-4AA9-8902-F47C065957FB}"/>
              </a:ext>
            </a:extLst>
          </p:cNvPr>
          <p:cNvSpPr>
            <a:spLocks/>
          </p:cNvSpPr>
          <p:nvPr/>
        </p:nvSpPr>
        <p:spPr bwMode="auto">
          <a:xfrm>
            <a:off x="901500" y="3685455"/>
            <a:ext cx="1896269" cy="379707"/>
          </a:xfrm>
          <a:custGeom>
            <a:avLst/>
            <a:gdLst>
              <a:gd name="T0" fmla="*/ 258 w 258"/>
              <a:gd name="T1" fmla="*/ 0 h 74"/>
              <a:gd name="T2" fmla="*/ 258 w 258"/>
              <a:gd name="T3" fmla="*/ 55 h 74"/>
              <a:gd name="T4" fmla="*/ 231 w 258"/>
              <a:gd name="T5" fmla="*/ 74 h 74"/>
              <a:gd name="T6" fmla="*/ 47 w 258"/>
              <a:gd name="T7" fmla="*/ 74 h 74"/>
              <a:gd name="T8" fmla="*/ 32 w 258"/>
              <a:gd name="T9" fmla="*/ 63 h 74"/>
              <a:gd name="T10" fmla="*/ 0 w 258"/>
              <a:gd name="T11" fmla="*/ 63 h 74"/>
              <a:gd name="T12" fmla="*/ 0 w 258"/>
              <a:gd name="T13" fmla="*/ 12 h 74"/>
              <a:gd name="T14" fmla="*/ 131 w 258"/>
              <a:gd name="T15" fmla="*/ 12 h 74"/>
              <a:gd name="T16" fmla="*/ 146 w 258"/>
              <a:gd name="T17" fmla="*/ 0 h 74"/>
              <a:gd name="T18" fmla="*/ 258 w 258"/>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74">
                <a:moveTo>
                  <a:pt x="258" y="0"/>
                </a:moveTo>
                <a:lnTo>
                  <a:pt x="258" y="55"/>
                </a:lnTo>
                <a:lnTo>
                  <a:pt x="231" y="74"/>
                </a:lnTo>
                <a:lnTo>
                  <a:pt x="47" y="74"/>
                </a:lnTo>
                <a:lnTo>
                  <a:pt x="32" y="63"/>
                </a:lnTo>
                <a:lnTo>
                  <a:pt x="0" y="63"/>
                </a:lnTo>
                <a:lnTo>
                  <a:pt x="0" y="12"/>
                </a:lnTo>
                <a:lnTo>
                  <a:pt x="131" y="12"/>
                </a:lnTo>
                <a:lnTo>
                  <a:pt x="146" y="0"/>
                </a:lnTo>
                <a:lnTo>
                  <a:pt x="258" y="0"/>
                </a:lnTo>
                <a:close/>
              </a:path>
            </a:pathLst>
          </a:custGeom>
          <a:gradFill flip="none" rotWithShape="1">
            <a:gsLst>
              <a:gs pos="76000">
                <a:srgbClr val="6ED5FF">
                  <a:alpha val="5000"/>
                </a:srgbClr>
              </a:gs>
              <a:gs pos="0">
                <a:srgbClr val="6ED5FF">
                  <a:alpha val="30000"/>
                </a:srgbClr>
              </a:gs>
              <a:gs pos="54000">
                <a:srgbClr val="6ED5FF">
                  <a:alpha val="10000"/>
                </a:srgbClr>
              </a:gs>
              <a:gs pos="90000">
                <a:srgbClr val="6ED5FF">
                  <a:alpha val="10000"/>
                </a:srgbClr>
              </a:gs>
            </a:gsLst>
            <a:path path="circle">
              <a:fillToRect r="100000" b="100000"/>
            </a:path>
            <a:tileRect l="-100000" t="-100000"/>
          </a:gradFill>
          <a:ln w="12700">
            <a:gradFill>
              <a:gsLst>
                <a:gs pos="77000">
                  <a:srgbClr val="6ED5FF">
                    <a:alpha val="10000"/>
                  </a:srgbClr>
                </a:gs>
                <a:gs pos="10000">
                  <a:srgbClr val="6ED5FF"/>
                </a:gs>
                <a:gs pos="0">
                  <a:srgbClr val="9BE2FF"/>
                </a:gs>
                <a:gs pos="25000">
                  <a:srgbClr val="6ED5FF">
                    <a:alpha val="10000"/>
                  </a:srgbClr>
                </a:gs>
                <a:gs pos="88000">
                  <a:srgbClr val="6ED5FF">
                    <a:alpha val="60000"/>
                  </a:srgbClr>
                </a:gs>
              </a:gsLst>
              <a:lin ang="18900000" scaled="0"/>
            </a:gradFill>
          </a:ln>
          <a:effectLst>
            <a:outerShdw blurRad="114300" dir="2100000" algn="tl" rotWithShape="0">
              <a:srgbClr val="6ED5FF">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80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ea"/>
            </a:endParaRPr>
          </a:p>
        </p:txBody>
      </p:sp>
      <p:sp>
        <p:nvSpPr>
          <p:cNvPr id="48" name="文本框 47">
            <a:extLst>
              <a:ext uri="{FF2B5EF4-FFF2-40B4-BE49-F238E27FC236}">
                <a16:creationId xmlns="" xmlns:a16="http://schemas.microsoft.com/office/drawing/2014/main" id="{3E2960E6-A8ED-4361-A450-97A14C15EB56}"/>
              </a:ext>
            </a:extLst>
          </p:cNvPr>
          <p:cNvSpPr txBox="1"/>
          <p:nvPr/>
        </p:nvSpPr>
        <p:spPr>
          <a:xfrm>
            <a:off x="1066317" y="3702551"/>
            <a:ext cx="1641982" cy="312906"/>
          </a:xfrm>
          <a:prstGeom prst="rect">
            <a:avLst/>
          </a:prstGeom>
          <a:noFill/>
        </p:spPr>
        <p:txBody>
          <a:bodyPr wrap="square" rtlCol="0">
            <a:spAutoFit/>
          </a:bodyPr>
          <a:lstStyle/>
          <a:p>
            <a:pPr lvl="0" algn="ctr" hangingPunct="0">
              <a:lnSpc>
                <a:spcPct val="130000"/>
              </a:lnSpc>
              <a:defRPr/>
            </a:pPr>
            <a:r>
              <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rPr>
              <a:t>微信：</a:t>
            </a:r>
            <a:r>
              <a:rPr lang="en-GB" altLang="zh-CN" sz="1200" spc="100" dirty="0" err="1">
                <a:solidFill>
                  <a:prstClr val="white"/>
                </a:solidFill>
              </a:rPr>
              <a:t>Dear_stars</a:t>
            </a:r>
            <a:endPar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endParaRPr>
          </a:p>
        </p:txBody>
      </p:sp>
      <p:grpSp>
        <p:nvGrpSpPr>
          <p:cNvPr id="606" name="组合 605">
            <a:extLst>
              <a:ext uri="{FF2B5EF4-FFF2-40B4-BE49-F238E27FC236}">
                <a16:creationId xmlns="" xmlns:a16="http://schemas.microsoft.com/office/drawing/2014/main" id="{AC80C10C-F35C-4539-A557-C22A2D7580A9}"/>
              </a:ext>
            </a:extLst>
          </p:cNvPr>
          <p:cNvGrpSpPr/>
          <p:nvPr/>
        </p:nvGrpSpPr>
        <p:grpSpPr>
          <a:xfrm>
            <a:off x="5024428" y="1507840"/>
            <a:ext cx="2153375" cy="2557321"/>
            <a:chOff x="445164" y="1873479"/>
            <a:chExt cx="2565883" cy="3047211"/>
          </a:xfrm>
        </p:grpSpPr>
        <p:grpSp>
          <p:nvGrpSpPr>
            <p:cNvPr id="607" name="组合 606">
              <a:extLst>
                <a:ext uri="{FF2B5EF4-FFF2-40B4-BE49-F238E27FC236}">
                  <a16:creationId xmlns="" xmlns:a16="http://schemas.microsoft.com/office/drawing/2014/main" id="{6B3FB9BE-031F-4E54-BE50-D8C5491F93B6}"/>
                </a:ext>
              </a:extLst>
            </p:cNvPr>
            <p:cNvGrpSpPr/>
            <p:nvPr/>
          </p:nvGrpSpPr>
          <p:grpSpPr>
            <a:xfrm>
              <a:off x="683019" y="1873479"/>
              <a:ext cx="2328028" cy="2271754"/>
              <a:chOff x="-7168910" y="1456467"/>
              <a:chExt cx="2328028" cy="2271754"/>
            </a:xfrm>
          </p:grpSpPr>
          <p:sp>
            <p:nvSpPr>
              <p:cNvPr id="655" name="任意多边形: 形状 654">
                <a:extLst>
                  <a:ext uri="{FF2B5EF4-FFF2-40B4-BE49-F238E27FC236}">
                    <a16:creationId xmlns="" xmlns:a16="http://schemas.microsoft.com/office/drawing/2014/main" id="{1543E3A8-6036-4F80-8CA6-50FD06F9C043}"/>
                  </a:ext>
                </a:extLst>
              </p:cNvPr>
              <p:cNvSpPr/>
              <p:nvPr>
                <p:custDataLst>
                  <p:tags r:id="rId194"/>
                </p:custDataLst>
              </p:nvPr>
            </p:nvSpPr>
            <p:spPr>
              <a:xfrm flipH="1">
                <a:off x="-7108421" y="1456467"/>
                <a:ext cx="2213126" cy="221961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blipFill dpi="0" rotWithShape="0">
                <a:blip r:embed="rId296"/>
                <a:srcRect/>
                <a:stretch>
                  <a:fillRect/>
                </a:stretch>
              </a:blip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656" name="PA-组合 7">
                <a:extLst>
                  <a:ext uri="{FF2B5EF4-FFF2-40B4-BE49-F238E27FC236}">
                    <a16:creationId xmlns="" xmlns:a16="http://schemas.microsoft.com/office/drawing/2014/main" id="{1988A9DE-04A3-4A64-B53F-41C0F2499902}"/>
                  </a:ext>
                </a:extLst>
              </p:cNvPr>
              <p:cNvGrpSpPr/>
              <p:nvPr>
                <p:custDataLst>
                  <p:tags r:id="rId195"/>
                </p:custDataLst>
              </p:nvPr>
            </p:nvGrpSpPr>
            <p:grpSpPr>
              <a:xfrm flipH="1">
                <a:off x="-6916524" y="1479214"/>
                <a:ext cx="1113632" cy="84731"/>
                <a:chOff x="1853414" y="1574593"/>
                <a:chExt cx="849333" cy="64622"/>
              </a:xfrm>
            </p:grpSpPr>
            <p:sp>
              <p:nvSpPr>
                <p:cNvPr id="660" name="PA-平行四边形 143">
                  <a:extLst>
                    <a:ext uri="{FF2B5EF4-FFF2-40B4-BE49-F238E27FC236}">
                      <a16:creationId xmlns="" xmlns:a16="http://schemas.microsoft.com/office/drawing/2014/main" id="{260CDEF9-CD5A-4422-9CDC-4AEEB40B83DC}"/>
                    </a:ext>
                  </a:extLst>
                </p:cNvPr>
                <p:cNvSpPr/>
                <p:nvPr>
                  <p:custDataLst>
                    <p:tags r:id="rId199"/>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61" name="PA-任意多边形 9">
                  <a:extLst>
                    <a:ext uri="{FF2B5EF4-FFF2-40B4-BE49-F238E27FC236}">
                      <a16:creationId xmlns="" xmlns:a16="http://schemas.microsoft.com/office/drawing/2014/main" id="{C7A64BD5-FA2D-4621-8F66-66A51602F9AF}"/>
                    </a:ext>
                  </a:extLst>
                </p:cNvPr>
                <p:cNvSpPr/>
                <p:nvPr>
                  <p:custDataLst>
                    <p:tags r:id="rId200"/>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2" name="PA-任意多边形 10">
                  <a:extLst>
                    <a:ext uri="{FF2B5EF4-FFF2-40B4-BE49-F238E27FC236}">
                      <a16:creationId xmlns="" xmlns:a16="http://schemas.microsoft.com/office/drawing/2014/main" id="{72524E76-09D2-4DE2-BF99-1243F2140364}"/>
                    </a:ext>
                  </a:extLst>
                </p:cNvPr>
                <p:cNvSpPr/>
                <p:nvPr>
                  <p:custDataLst>
                    <p:tags r:id="rId201"/>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3" name="PA-任意多边形 11">
                  <a:extLst>
                    <a:ext uri="{FF2B5EF4-FFF2-40B4-BE49-F238E27FC236}">
                      <a16:creationId xmlns="" xmlns:a16="http://schemas.microsoft.com/office/drawing/2014/main" id="{EFE5FC67-5FC1-479D-90AE-F393EC89AE18}"/>
                    </a:ext>
                  </a:extLst>
                </p:cNvPr>
                <p:cNvSpPr/>
                <p:nvPr>
                  <p:custDataLst>
                    <p:tags r:id="rId202"/>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4" name="PA-任意多边形 12">
                  <a:extLst>
                    <a:ext uri="{FF2B5EF4-FFF2-40B4-BE49-F238E27FC236}">
                      <a16:creationId xmlns="" xmlns:a16="http://schemas.microsoft.com/office/drawing/2014/main" id="{9231636B-780E-4CA5-9FCE-38521E6985BF}"/>
                    </a:ext>
                  </a:extLst>
                </p:cNvPr>
                <p:cNvSpPr/>
                <p:nvPr>
                  <p:custDataLst>
                    <p:tags r:id="rId203"/>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5" name="PA-任意多边形 13">
                  <a:extLst>
                    <a:ext uri="{FF2B5EF4-FFF2-40B4-BE49-F238E27FC236}">
                      <a16:creationId xmlns="" xmlns:a16="http://schemas.microsoft.com/office/drawing/2014/main" id="{DADD1592-1498-4D32-8E14-5C1A2EFC57F1}"/>
                    </a:ext>
                  </a:extLst>
                </p:cNvPr>
                <p:cNvSpPr/>
                <p:nvPr>
                  <p:custDataLst>
                    <p:tags r:id="rId204"/>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6" name="PA-任意多边形 14">
                  <a:extLst>
                    <a:ext uri="{FF2B5EF4-FFF2-40B4-BE49-F238E27FC236}">
                      <a16:creationId xmlns="" xmlns:a16="http://schemas.microsoft.com/office/drawing/2014/main" id="{A6533A68-BA23-4F6C-91F5-89BB864D5E6F}"/>
                    </a:ext>
                  </a:extLst>
                </p:cNvPr>
                <p:cNvSpPr/>
                <p:nvPr>
                  <p:custDataLst>
                    <p:tags r:id="rId205"/>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7" name="PA-任意多边形 15">
                  <a:extLst>
                    <a:ext uri="{FF2B5EF4-FFF2-40B4-BE49-F238E27FC236}">
                      <a16:creationId xmlns="" xmlns:a16="http://schemas.microsoft.com/office/drawing/2014/main" id="{0A34584C-2AD8-45D2-AE66-D91AF2F79AF3}"/>
                    </a:ext>
                  </a:extLst>
                </p:cNvPr>
                <p:cNvSpPr/>
                <p:nvPr>
                  <p:custDataLst>
                    <p:tags r:id="rId206"/>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8" name="PA-任意多边形 16">
                  <a:extLst>
                    <a:ext uri="{FF2B5EF4-FFF2-40B4-BE49-F238E27FC236}">
                      <a16:creationId xmlns="" xmlns:a16="http://schemas.microsoft.com/office/drawing/2014/main" id="{ED96FE4A-A657-432F-8E03-4497B769183A}"/>
                    </a:ext>
                  </a:extLst>
                </p:cNvPr>
                <p:cNvSpPr/>
                <p:nvPr>
                  <p:custDataLst>
                    <p:tags r:id="rId207"/>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69" name="PA-任意多边形 17">
                  <a:extLst>
                    <a:ext uri="{FF2B5EF4-FFF2-40B4-BE49-F238E27FC236}">
                      <a16:creationId xmlns="" xmlns:a16="http://schemas.microsoft.com/office/drawing/2014/main" id="{C555744A-57D6-4307-B981-A72EEBBB1D46}"/>
                    </a:ext>
                  </a:extLst>
                </p:cNvPr>
                <p:cNvSpPr/>
                <p:nvPr>
                  <p:custDataLst>
                    <p:tags r:id="rId208"/>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70" name="PA-任意多边形 18">
                  <a:extLst>
                    <a:ext uri="{FF2B5EF4-FFF2-40B4-BE49-F238E27FC236}">
                      <a16:creationId xmlns="" xmlns:a16="http://schemas.microsoft.com/office/drawing/2014/main" id="{C3CEF37E-A024-435F-ACF7-825BB719FD1E}"/>
                    </a:ext>
                  </a:extLst>
                </p:cNvPr>
                <p:cNvSpPr/>
                <p:nvPr>
                  <p:custDataLst>
                    <p:tags r:id="rId209"/>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71" name="PA-任意多边形 19">
                  <a:extLst>
                    <a:ext uri="{FF2B5EF4-FFF2-40B4-BE49-F238E27FC236}">
                      <a16:creationId xmlns="" xmlns:a16="http://schemas.microsoft.com/office/drawing/2014/main" id="{D33D65F4-3573-4DDF-9714-BA91502E3E72}"/>
                    </a:ext>
                  </a:extLst>
                </p:cNvPr>
                <p:cNvSpPr/>
                <p:nvPr>
                  <p:custDataLst>
                    <p:tags r:id="rId210"/>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672" name="PA-平行四边形 155">
                  <a:extLst>
                    <a:ext uri="{FF2B5EF4-FFF2-40B4-BE49-F238E27FC236}">
                      <a16:creationId xmlns="" xmlns:a16="http://schemas.microsoft.com/office/drawing/2014/main" id="{06E1CAFA-7535-47B4-A274-334BC10F90A4}"/>
                    </a:ext>
                  </a:extLst>
                </p:cNvPr>
                <p:cNvSpPr/>
                <p:nvPr>
                  <p:custDataLst>
                    <p:tags r:id="rId211"/>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657" name="PA-任意多边形 4">
                <a:extLst>
                  <a:ext uri="{FF2B5EF4-FFF2-40B4-BE49-F238E27FC236}">
                    <a16:creationId xmlns="" xmlns:a16="http://schemas.microsoft.com/office/drawing/2014/main" id="{8589EB87-5AB7-4E6A-A1C4-766DF47D62B9}"/>
                  </a:ext>
                </a:extLst>
              </p:cNvPr>
              <p:cNvSpPr/>
              <p:nvPr>
                <p:custDataLst>
                  <p:tags r:id="rId196"/>
                </p:custDataLst>
              </p:nvPr>
            </p:nvSpPr>
            <p:spPr>
              <a:xfrm flipH="1">
                <a:off x="-7162510" y="1530297"/>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58" name="PA-任意多边形 5">
                <a:extLst>
                  <a:ext uri="{FF2B5EF4-FFF2-40B4-BE49-F238E27FC236}">
                    <a16:creationId xmlns="" xmlns:a16="http://schemas.microsoft.com/office/drawing/2014/main" id="{805C72D2-9568-4FA7-A9D9-66C70374C3C1}"/>
                  </a:ext>
                </a:extLst>
              </p:cNvPr>
              <p:cNvSpPr/>
              <p:nvPr>
                <p:custDataLst>
                  <p:tags r:id="rId197"/>
                </p:custDataLst>
              </p:nvPr>
            </p:nvSpPr>
            <p:spPr>
              <a:xfrm flipH="1">
                <a:off x="-5320461" y="3253638"/>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59" name="PA-任意多边形 6">
                <a:extLst>
                  <a:ext uri="{FF2B5EF4-FFF2-40B4-BE49-F238E27FC236}">
                    <a16:creationId xmlns="" xmlns:a16="http://schemas.microsoft.com/office/drawing/2014/main" id="{DD8F8238-3DAA-4094-A750-E142CB638DA8}"/>
                  </a:ext>
                </a:extLst>
              </p:cNvPr>
              <p:cNvSpPr/>
              <p:nvPr>
                <p:custDataLst>
                  <p:tags r:id="rId198"/>
                </p:custDataLst>
              </p:nvPr>
            </p:nvSpPr>
            <p:spPr>
              <a:xfrm>
                <a:off x="-7168910" y="3244529"/>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608" name="任意多边形: 形状 607">
              <a:extLst>
                <a:ext uri="{FF2B5EF4-FFF2-40B4-BE49-F238E27FC236}">
                  <a16:creationId xmlns="" xmlns:a16="http://schemas.microsoft.com/office/drawing/2014/main" id="{74644FC7-94C1-4DAA-985A-30A270776B1A}"/>
                </a:ext>
              </a:extLst>
            </p:cNvPr>
            <p:cNvSpPr/>
            <p:nvPr>
              <p:custDataLst>
                <p:tags r:id="rId160"/>
              </p:custDataLst>
            </p:nvPr>
          </p:nvSpPr>
          <p:spPr>
            <a:xfrm flipH="1">
              <a:off x="745487" y="1877732"/>
              <a:ext cx="2213127" cy="221961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solidFill>
              <a:srgbClr val="0C183B">
                <a:alpha val="30000"/>
              </a:srgbClr>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609" name="组合 608">
              <a:extLst>
                <a:ext uri="{FF2B5EF4-FFF2-40B4-BE49-F238E27FC236}">
                  <a16:creationId xmlns="" xmlns:a16="http://schemas.microsoft.com/office/drawing/2014/main" id="{1C06E6A6-A1F7-4070-ADFE-1F48CA9877C5}"/>
                </a:ext>
              </a:extLst>
            </p:cNvPr>
            <p:cNvGrpSpPr/>
            <p:nvPr/>
          </p:nvGrpSpPr>
          <p:grpSpPr>
            <a:xfrm>
              <a:off x="445164" y="3196459"/>
              <a:ext cx="1898337" cy="654588"/>
              <a:chOff x="779702" y="3196459"/>
              <a:chExt cx="1898337" cy="654588"/>
            </a:xfrm>
          </p:grpSpPr>
          <p:grpSp>
            <p:nvGrpSpPr>
              <p:cNvPr id="612" name="组合 611">
                <a:extLst>
                  <a:ext uri="{FF2B5EF4-FFF2-40B4-BE49-F238E27FC236}">
                    <a16:creationId xmlns="" xmlns:a16="http://schemas.microsoft.com/office/drawing/2014/main" id="{D3D422F4-3882-426D-9F8A-903AA5909291}"/>
                  </a:ext>
                </a:extLst>
              </p:cNvPr>
              <p:cNvGrpSpPr/>
              <p:nvPr/>
            </p:nvGrpSpPr>
            <p:grpSpPr>
              <a:xfrm>
                <a:off x="779702" y="3196459"/>
                <a:ext cx="1898337" cy="654588"/>
                <a:chOff x="779702" y="3196459"/>
                <a:chExt cx="1898337" cy="654588"/>
              </a:xfrm>
            </p:grpSpPr>
            <p:sp>
              <p:nvSpPr>
                <p:cNvPr id="614" name="PA-任意多边形 91">
                  <a:extLst>
                    <a:ext uri="{FF2B5EF4-FFF2-40B4-BE49-F238E27FC236}">
                      <a16:creationId xmlns="" xmlns:a16="http://schemas.microsoft.com/office/drawing/2014/main" id="{65047C8E-1FC5-4C77-A51E-079D291EE8D2}"/>
                    </a:ext>
                  </a:extLst>
                </p:cNvPr>
                <p:cNvSpPr/>
                <p:nvPr>
                  <p:custDataLst>
                    <p:tags r:id="rId162"/>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15" name="PA-任意多边形 91">
                  <a:extLst>
                    <a:ext uri="{FF2B5EF4-FFF2-40B4-BE49-F238E27FC236}">
                      <a16:creationId xmlns="" xmlns:a16="http://schemas.microsoft.com/office/drawing/2014/main" id="{55738655-D23C-4F59-B0AA-3AAC7545800D}"/>
                    </a:ext>
                  </a:extLst>
                </p:cNvPr>
                <p:cNvSpPr/>
                <p:nvPr>
                  <p:custDataLst>
                    <p:tags r:id="rId163"/>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16" name="PA-组合 48">
                  <a:extLst>
                    <a:ext uri="{FF2B5EF4-FFF2-40B4-BE49-F238E27FC236}">
                      <a16:creationId xmlns="" xmlns:a16="http://schemas.microsoft.com/office/drawing/2014/main" id="{7968B590-33EE-410C-AC25-6FE18AAD0CC9}"/>
                    </a:ext>
                  </a:extLst>
                </p:cNvPr>
                <p:cNvGrpSpPr/>
                <p:nvPr>
                  <p:custDataLst>
                    <p:tags r:id="rId164"/>
                  </p:custDataLst>
                </p:nvPr>
              </p:nvGrpSpPr>
              <p:grpSpPr>
                <a:xfrm>
                  <a:off x="779702" y="3196459"/>
                  <a:ext cx="646259" cy="654588"/>
                  <a:chOff x="660400" y="2255448"/>
                  <a:chExt cx="1442301" cy="1460890"/>
                </a:xfrm>
                <a:effectLst>
                  <a:outerShdw blurRad="508000" dist="558800" dir="4800000" algn="ctr" rotWithShape="0">
                    <a:srgbClr val="000000">
                      <a:alpha val="25000"/>
                    </a:srgbClr>
                  </a:outerShdw>
                </a:effectLst>
              </p:grpSpPr>
              <p:sp>
                <p:nvSpPr>
                  <p:cNvPr id="629" name="PA-椭圆 49">
                    <a:extLst>
                      <a:ext uri="{FF2B5EF4-FFF2-40B4-BE49-F238E27FC236}">
                        <a16:creationId xmlns="" xmlns:a16="http://schemas.microsoft.com/office/drawing/2014/main" id="{F0AF4C90-0F6F-4E61-95D2-1DDC15C2E6F2}"/>
                      </a:ext>
                    </a:extLst>
                  </p:cNvPr>
                  <p:cNvSpPr/>
                  <p:nvPr>
                    <p:custDataLst>
                      <p:tags r:id="rId175"/>
                    </p:custDataLst>
                  </p:nvPr>
                </p:nvSpPr>
                <p:spPr>
                  <a:xfrm>
                    <a:off x="660400" y="2255448"/>
                    <a:ext cx="1442301" cy="1460890"/>
                  </a:xfrm>
                  <a:prstGeom prst="ellipse">
                    <a:avLst/>
                  </a:prstGeom>
                  <a:solidFill>
                    <a:srgbClr val="04C8F8">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630" name="组合 629">
                    <a:extLst>
                      <a:ext uri="{FF2B5EF4-FFF2-40B4-BE49-F238E27FC236}">
                        <a16:creationId xmlns="" xmlns:a16="http://schemas.microsoft.com/office/drawing/2014/main" id="{B58BED72-A93C-463E-8658-6A285B921471}"/>
                      </a:ext>
                    </a:extLst>
                  </p:cNvPr>
                  <p:cNvGrpSpPr/>
                  <p:nvPr/>
                </p:nvGrpSpPr>
                <p:grpSpPr>
                  <a:xfrm>
                    <a:off x="707977" y="2303638"/>
                    <a:ext cx="1347147" cy="1364510"/>
                    <a:chOff x="4689856" y="3829388"/>
                    <a:chExt cx="10023128" cy="10023128"/>
                  </a:xfrm>
                </p:grpSpPr>
                <p:sp>
                  <p:nvSpPr>
                    <p:cNvPr id="651" name="PA-弧形 71">
                      <a:extLst>
                        <a:ext uri="{FF2B5EF4-FFF2-40B4-BE49-F238E27FC236}">
                          <a16:creationId xmlns="" xmlns:a16="http://schemas.microsoft.com/office/drawing/2014/main" id="{AF64B2EF-8460-4D3D-9AA9-14D938DA3A9A}"/>
                        </a:ext>
                      </a:extLst>
                    </p:cNvPr>
                    <p:cNvSpPr>
                      <a:spLocks noChangeAspect="1"/>
                    </p:cNvSpPr>
                    <p:nvPr>
                      <p:custDataLst>
                        <p:tags r:id="rId190"/>
                      </p:custDataLst>
                    </p:nvPr>
                  </p:nvSpPr>
                  <p:spPr>
                    <a:xfrm>
                      <a:off x="4689856" y="3829388"/>
                      <a:ext cx="10023128" cy="10023128"/>
                    </a:xfrm>
                    <a:prstGeom prst="arc">
                      <a:avLst>
                        <a:gd name="adj1" fmla="val 18871311"/>
                        <a:gd name="adj2" fmla="val 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52" name="PA-弧形 72">
                      <a:extLst>
                        <a:ext uri="{FF2B5EF4-FFF2-40B4-BE49-F238E27FC236}">
                          <a16:creationId xmlns="" xmlns:a16="http://schemas.microsoft.com/office/drawing/2014/main" id="{C123A7EF-6E67-4146-8245-E3047AC5EA78}"/>
                        </a:ext>
                      </a:extLst>
                    </p:cNvPr>
                    <p:cNvSpPr>
                      <a:spLocks noChangeAspect="1"/>
                    </p:cNvSpPr>
                    <p:nvPr>
                      <p:custDataLst>
                        <p:tags r:id="rId191"/>
                      </p:custDataLst>
                    </p:nvPr>
                  </p:nvSpPr>
                  <p:spPr>
                    <a:xfrm>
                      <a:off x="4689856" y="3829388"/>
                      <a:ext cx="10023128" cy="10023128"/>
                    </a:xfrm>
                    <a:prstGeom prst="arc">
                      <a:avLst>
                        <a:gd name="adj1" fmla="val 2657432"/>
                        <a:gd name="adj2" fmla="val 5430991"/>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53" name="PA-弧形 73">
                      <a:extLst>
                        <a:ext uri="{FF2B5EF4-FFF2-40B4-BE49-F238E27FC236}">
                          <a16:creationId xmlns="" xmlns:a16="http://schemas.microsoft.com/office/drawing/2014/main" id="{C5FDA8E4-AB3A-42B9-8C50-457A55D2E993}"/>
                        </a:ext>
                      </a:extLst>
                    </p:cNvPr>
                    <p:cNvSpPr>
                      <a:spLocks noChangeAspect="1"/>
                    </p:cNvSpPr>
                    <p:nvPr>
                      <p:custDataLst>
                        <p:tags r:id="rId192"/>
                      </p:custDataLst>
                    </p:nvPr>
                  </p:nvSpPr>
                  <p:spPr>
                    <a:xfrm>
                      <a:off x="4689856" y="3829388"/>
                      <a:ext cx="10023128" cy="10023128"/>
                    </a:xfrm>
                    <a:prstGeom prst="arc">
                      <a:avLst>
                        <a:gd name="adj1" fmla="val 8064900"/>
                        <a:gd name="adj2" fmla="val 10794377"/>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54" name="PA-弧形 74">
                      <a:extLst>
                        <a:ext uri="{FF2B5EF4-FFF2-40B4-BE49-F238E27FC236}">
                          <a16:creationId xmlns="" xmlns:a16="http://schemas.microsoft.com/office/drawing/2014/main" id="{3397DF78-B596-4496-9505-89B2FE6F13E8}"/>
                        </a:ext>
                      </a:extLst>
                    </p:cNvPr>
                    <p:cNvSpPr>
                      <a:spLocks noChangeAspect="1"/>
                    </p:cNvSpPr>
                    <p:nvPr>
                      <p:custDataLst>
                        <p:tags r:id="rId193"/>
                      </p:custDataLst>
                    </p:nvPr>
                  </p:nvSpPr>
                  <p:spPr>
                    <a:xfrm>
                      <a:off x="4689856" y="3829388"/>
                      <a:ext cx="10023128" cy="10023128"/>
                    </a:xfrm>
                    <a:prstGeom prst="arc">
                      <a:avLst>
                        <a:gd name="adj1" fmla="val 13526955"/>
                        <a:gd name="adj2" fmla="val 1617524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631" name="PA-椭圆 51">
                    <a:extLst>
                      <a:ext uri="{FF2B5EF4-FFF2-40B4-BE49-F238E27FC236}">
                        <a16:creationId xmlns="" xmlns:a16="http://schemas.microsoft.com/office/drawing/2014/main" id="{DCA80633-E679-4E34-A20D-882590F1853A}"/>
                      </a:ext>
                    </a:extLst>
                  </p:cNvPr>
                  <p:cNvSpPr/>
                  <p:nvPr>
                    <p:custDataLst>
                      <p:tags r:id="rId176"/>
                    </p:custDataLst>
                  </p:nvPr>
                </p:nvSpPr>
                <p:spPr>
                  <a:xfrm>
                    <a:off x="787565" y="2384252"/>
                    <a:ext cx="1187972" cy="1203283"/>
                  </a:xfrm>
                  <a:prstGeom prst="ellipse">
                    <a:avLst/>
                  </a:prstGeom>
                  <a:solidFill>
                    <a:srgbClr val="04C8F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32" name="PA-空心符 52">
                    <a:extLst>
                      <a:ext uri="{FF2B5EF4-FFF2-40B4-BE49-F238E27FC236}">
                        <a16:creationId xmlns="" xmlns:a16="http://schemas.microsoft.com/office/drawing/2014/main" id="{76D6379E-D1AF-46F8-8F8E-BE887A9D4870}"/>
                      </a:ext>
                    </a:extLst>
                  </p:cNvPr>
                  <p:cNvSpPr/>
                  <p:nvPr>
                    <p:custDataLst>
                      <p:tags r:id="rId177"/>
                    </p:custDataLst>
                  </p:nvPr>
                </p:nvSpPr>
                <p:spPr>
                  <a:xfrm>
                    <a:off x="832656" y="2429924"/>
                    <a:ext cx="1097788" cy="1111937"/>
                  </a:xfrm>
                  <a:prstGeom prst="blockArc">
                    <a:avLst>
                      <a:gd name="adj1" fmla="val 19711358"/>
                      <a:gd name="adj2" fmla="val 2914954"/>
                      <a:gd name="adj3" fmla="val 15196"/>
                    </a:avLst>
                  </a:prstGeom>
                  <a:solidFill>
                    <a:srgbClr val="04C8F8">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33" name="PA-空心符 53">
                    <a:extLst>
                      <a:ext uri="{FF2B5EF4-FFF2-40B4-BE49-F238E27FC236}">
                        <a16:creationId xmlns="" xmlns:a16="http://schemas.microsoft.com/office/drawing/2014/main" id="{07CBCE8E-3BF2-475F-9BFC-6C9F36B7015A}"/>
                      </a:ext>
                    </a:extLst>
                  </p:cNvPr>
                  <p:cNvSpPr/>
                  <p:nvPr>
                    <p:custDataLst>
                      <p:tags r:id="rId178"/>
                    </p:custDataLst>
                  </p:nvPr>
                </p:nvSpPr>
                <p:spPr>
                  <a:xfrm>
                    <a:off x="832656" y="2429924"/>
                    <a:ext cx="1097788" cy="1111937"/>
                  </a:xfrm>
                  <a:prstGeom prst="blockArc">
                    <a:avLst>
                      <a:gd name="adj1" fmla="val 13440501"/>
                      <a:gd name="adj2" fmla="val 15704638"/>
                      <a:gd name="adj3" fmla="val 18223"/>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634" name="组合 633">
                    <a:extLst>
                      <a:ext uri="{FF2B5EF4-FFF2-40B4-BE49-F238E27FC236}">
                        <a16:creationId xmlns="" xmlns:a16="http://schemas.microsoft.com/office/drawing/2014/main" id="{FEC8B441-8AB9-4E47-ABE0-19E0AA31A785}"/>
                      </a:ext>
                    </a:extLst>
                  </p:cNvPr>
                  <p:cNvGrpSpPr/>
                  <p:nvPr/>
                </p:nvGrpSpPr>
                <p:grpSpPr>
                  <a:xfrm>
                    <a:off x="752875" y="2349114"/>
                    <a:ext cx="1257436" cy="1273643"/>
                    <a:chOff x="5023598" y="4163130"/>
                    <a:chExt cx="9355645" cy="9355645"/>
                  </a:xfrm>
                </p:grpSpPr>
                <p:grpSp>
                  <p:nvGrpSpPr>
                    <p:cNvPr id="647" name="组合 646">
                      <a:extLst>
                        <a:ext uri="{FF2B5EF4-FFF2-40B4-BE49-F238E27FC236}">
                          <a16:creationId xmlns="" xmlns:a16="http://schemas.microsoft.com/office/drawing/2014/main" id="{AE60B7C2-D1ED-4EBF-8C6A-4B06458D840D}"/>
                        </a:ext>
                      </a:extLst>
                    </p:cNvPr>
                    <p:cNvGrpSpPr/>
                    <p:nvPr/>
                  </p:nvGrpSpPr>
                  <p:grpSpPr>
                    <a:xfrm>
                      <a:off x="5023598" y="4163130"/>
                      <a:ext cx="9355645" cy="9355645"/>
                      <a:chOff x="5023598" y="4163130"/>
                      <a:chExt cx="9355645" cy="9355645"/>
                    </a:xfrm>
                  </p:grpSpPr>
                  <p:sp>
                    <p:nvSpPr>
                      <p:cNvPr id="649" name="PA-空心符 69">
                        <a:extLst>
                          <a:ext uri="{FF2B5EF4-FFF2-40B4-BE49-F238E27FC236}">
                            <a16:creationId xmlns="" xmlns:a16="http://schemas.microsoft.com/office/drawing/2014/main" id="{0EDE9BED-3964-43F6-9513-8F8C2F177B32}"/>
                          </a:ext>
                        </a:extLst>
                      </p:cNvPr>
                      <p:cNvSpPr/>
                      <p:nvPr>
                        <p:custDataLst>
                          <p:tags r:id="rId188"/>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4C8F8">
                              <a:alpha val="0"/>
                            </a:srgbClr>
                          </a:gs>
                          <a:gs pos="0">
                            <a:srgbClr val="04C8F8">
                              <a:alpha val="5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sp>
                    <p:nvSpPr>
                      <p:cNvPr id="650" name="PA-空心符 70">
                        <a:extLst>
                          <a:ext uri="{FF2B5EF4-FFF2-40B4-BE49-F238E27FC236}">
                            <a16:creationId xmlns="" xmlns:a16="http://schemas.microsoft.com/office/drawing/2014/main" id="{54AC88C3-3053-4024-AE9A-2A0EDB0FCEE6}"/>
                          </a:ext>
                        </a:extLst>
                      </p:cNvPr>
                      <p:cNvSpPr/>
                      <p:nvPr>
                        <p:custDataLst>
                          <p:tags r:id="rId189"/>
                        </p:custDataLst>
                      </p:nvPr>
                    </p:nvSpPr>
                    <p:spPr>
                      <a:xfrm>
                        <a:off x="5148910" y="4288442"/>
                        <a:ext cx="9105017" cy="9105017"/>
                      </a:xfrm>
                      <a:prstGeom prst="blockArc">
                        <a:avLst>
                          <a:gd name="adj1" fmla="val 11529923"/>
                          <a:gd name="adj2" fmla="val 16228218"/>
                          <a:gd name="adj3" fmla="val 21568"/>
                        </a:avLst>
                      </a:prstGeom>
                      <a:gradFill>
                        <a:gsLst>
                          <a:gs pos="99000">
                            <a:srgbClr val="04C8F8">
                              <a:alpha val="50000"/>
                            </a:srgbClr>
                          </a:gs>
                          <a:gs pos="3000">
                            <a:srgbClr val="04C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648" name="PA-空心符 68">
                      <a:extLst>
                        <a:ext uri="{FF2B5EF4-FFF2-40B4-BE49-F238E27FC236}">
                          <a16:creationId xmlns="" xmlns:a16="http://schemas.microsoft.com/office/drawing/2014/main" id="{00CA720B-CE7C-4D4A-B506-7723BC1FC261}"/>
                        </a:ext>
                      </a:extLst>
                    </p:cNvPr>
                    <p:cNvSpPr/>
                    <p:nvPr>
                      <p:custDataLst>
                        <p:tags r:id="rId187"/>
                      </p:custDataLst>
                    </p:nvPr>
                  </p:nvSpPr>
                  <p:spPr>
                    <a:xfrm>
                      <a:off x="5617661" y="4757193"/>
                      <a:ext cx="8167516" cy="8167516"/>
                    </a:xfrm>
                    <a:prstGeom prst="blockArc">
                      <a:avLst>
                        <a:gd name="adj1" fmla="val 6114415"/>
                        <a:gd name="adj2" fmla="val 9292269"/>
                        <a:gd name="adj3" fmla="val 21369"/>
                      </a:avLst>
                    </a:prstGeom>
                    <a:solidFill>
                      <a:srgbClr val="04C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useBgFill="1">
                <p:nvSpPr>
                  <p:cNvPr id="635" name="PA-椭圆 55">
                    <a:extLst>
                      <a:ext uri="{FF2B5EF4-FFF2-40B4-BE49-F238E27FC236}">
                        <a16:creationId xmlns="" xmlns:a16="http://schemas.microsoft.com/office/drawing/2014/main" id="{93211DBE-FD06-42E4-8FD2-234A2559A205}"/>
                      </a:ext>
                    </a:extLst>
                  </p:cNvPr>
                  <p:cNvSpPr/>
                  <p:nvPr>
                    <p:custDataLst>
                      <p:tags r:id="rId179"/>
                    </p:custDataLst>
                  </p:nvPr>
                </p:nvSpPr>
                <p:spPr>
                  <a:xfrm>
                    <a:off x="882476" y="2480387"/>
                    <a:ext cx="998234" cy="1011100"/>
                  </a:xfrm>
                  <a:prstGeom prst="ellipse">
                    <a:avLst/>
                  </a:prstGeom>
                  <a:ln w="60325">
                    <a:solidFill>
                      <a:srgbClr val="04C8F8">
                        <a:alpha val="6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636" name="组合 635">
                    <a:extLst>
                      <a:ext uri="{FF2B5EF4-FFF2-40B4-BE49-F238E27FC236}">
                        <a16:creationId xmlns="" xmlns:a16="http://schemas.microsoft.com/office/drawing/2014/main" id="{8402860D-CFB3-4232-98F8-71616BE38513}"/>
                      </a:ext>
                    </a:extLst>
                  </p:cNvPr>
                  <p:cNvGrpSpPr/>
                  <p:nvPr/>
                </p:nvGrpSpPr>
                <p:grpSpPr>
                  <a:xfrm>
                    <a:off x="1132521" y="2780382"/>
                    <a:ext cx="461964" cy="461962"/>
                    <a:chOff x="989663" y="2668785"/>
                    <a:chExt cx="709579" cy="709579"/>
                  </a:xfrm>
                </p:grpSpPr>
                <p:grpSp>
                  <p:nvGrpSpPr>
                    <p:cNvPr id="637" name="组合 636">
                      <a:extLst>
                        <a:ext uri="{FF2B5EF4-FFF2-40B4-BE49-F238E27FC236}">
                          <a16:creationId xmlns="" xmlns:a16="http://schemas.microsoft.com/office/drawing/2014/main" id="{220AD165-A9AB-427B-8114-7F3B6B9136EF}"/>
                        </a:ext>
                      </a:extLst>
                    </p:cNvPr>
                    <p:cNvGrpSpPr/>
                    <p:nvPr/>
                  </p:nvGrpSpPr>
                  <p:grpSpPr>
                    <a:xfrm>
                      <a:off x="1287892" y="3080135"/>
                      <a:ext cx="251952" cy="251952"/>
                      <a:chOff x="3376602" y="2384889"/>
                      <a:chExt cx="251952" cy="251952"/>
                    </a:xfrm>
                    <a:solidFill>
                      <a:schemeClr val="bg1"/>
                    </a:solidFill>
                  </p:grpSpPr>
                  <p:sp>
                    <p:nvSpPr>
                      <p:cNvPr id="644" name="PA-任意多边形 21">
                        <a:extLst>
                          <a:ext uri="{FF2B5EF4-FFF2-40B4-BE49-F238E27FC236}">
                            <a16:creationId xmlns="" xmlns:a16="http://schemas.microsoft.com/office/drawing/2014/main" id="{6C7ADB24-E07E-4CA2-90C8-8DD355D02F0D}"/>
                          </a:ext>
                        </a:extLst>
                      </p:cNvPr>
                      <p:cNvSpPr>
                        <a:spLocks/>
                      </p:cNvSpPr>
                      <p:nvPr>
                        <p:custDataLst>
                          <p:tags r:id="rId184"/>
                        </p:custDataLst>
                      </p:nvPr>
                    </p:nvSpPr>
                    <p:spPr bwMode="auto">
                      <a:xfrm>
                        <a:off x="3491009" y="2454304"/>
                        <a:ext cx="44992" cy="68130"/>
                      </a:xfrm>
                      <a:custGeom>
                        <a:avLst/>
                        <a:gdLst>
                          <a:gd name="T0" fmla="*/ 0 w 35"/>
                          <a:gd name="T1" fmla="*/ 0 h 53"/>
                          <a:gd name="T2" fmla="*/ 0 w 35"/>
                          <a:gd name="T3" fmla="*/ 53 h 53"/>
                          <a:gd name="T4" fmla="*/ 35 w 35"/>
                          <a:gd name="T5" fmla="*/ 53 h 53"/>
                          <a:gd name="T6" fmla="*/ 35 w 35"/>
                          <a:gd name="T7" fmla="*/ 36 h 53"/>
                          <a:gd name="T8" fmla="*/ 17 w 35"/>
                          <a:gd name="T9" fmla="*/ 36 h 53"/>
                          <a:gd name="T10" fmla="*/ 17 w 35"/>
                          <a:gd name="T11" fmla="*/ 0 h 53"/>
                          <a:gd name="T12" fmla="*/ 0 w 3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5" h="53">
                            <a:moveTo>
                              <a:pt x="0" y="0"/>
                            </a:moveTo>
                            <a:lnTo>
                              <a:pt x="0" y="53"/>
                            </a:lnTo>
                            <a:lnTo>
                              <a:pt x="35" y="53"/>
                            </a:lnTo>
                            <a:lnTo>
                              <a:pt x="35" y="36"/>
                            </a:lnTo>
                            <a:lnTo>
                              <a:pt x="17" y="3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45" name="PA-任意多边形 22">
                        <a:extLst>
                          <a:ext uri="{FF2B5EF4-FFF2-40B4-BE49-F238E27FC236}">
                            <a16:creationId xmlns="" xmlns:a16="http://schemas.microsoft.com/office/drawing/2014/main" id="{4876E32C-B7F5-4FF6-89C7-DA93C4D9FBBA}"/>
                          </a:ext>
                        </a:extLst>
                      </p:cNvPr>
                      <p:cNvSpPr>
                        <a:spLocks/>
                      </p:cNvSpPr>
                      <p:nvPr>
                        <p:custDataLst>
                          <p:tags r:id="rId185"/>
                        </p:custDataLst>
                      </p:nvPr>
                    </p:nvSpPr>
                    <p:spPr bwMode="auto">
                      <a:xfrm>
                        <a:off x="3422879" y="2384889"/>
                        <a:ext cx="205675" cy="206961"/>
                      </a:xfrm>
                      <a:custGeom>
                        <a:avLst/>
                        <a:gdLst>
                          <a:gd name="T0" fmla="*/ 223 w 575"/>
                          <a:gd name="T1" fmla="*/ 0 h 575"/>
                          <a:gd name="T2" fmla="*/ 0 w 575"/>
                          <a:gd name="T3" fmla="*/ 79 h 575"/>
                          <a:gd name="T4" fmla="*/ 41 w 575"/>
                          <a:gd name="T5" fmla="*/ 129 h 575"/>
                          <a:gd name="T6" fmla="*/ 191 w 575"/>
                          <a:gd name="T7" fmla="*/ 66 h 575"/>
                          <a:gd name="T8" fmla="*/ 191 w 575"/>
                          <a:gd name="T9" fmla="*/ 128 h 575"/>
                          <a:gd name="T10" fmla="*/ 255 w 575"/>
                          <a:gd name="T11" fmla="*/ 128 h 575"/>
                          <a:gd name="T12" fmla="*/ 255 w 575"/>
                          <a:gd name="T13" fmla="*/ 66 h 575"/>
                          <a:gd name="T14" fmla="*/ 509 w 575"/>
                          <a:gd name="T15" fmla="*/ 320 h 575"/>
                          <a:gd name="T16" fmla="*/ 447 w 575"/>
                          <a:gd name="T17" fmla="*/ 320 h 575"/>
                          <a:gd name="T18" fmla="*/ 447 w 575"/>
                          <a:gd name="T19" fmla="*/ 384 h 575"/>
                          <a:gd name="T20" fmla="*/ 509 w 575"/>
                          <a:gd name="T21" fmla="*/ 384 h 575"/>
                          <a:gd name="T22" fmla="*/ 446 w 575"/>
                          <a:gd name="T23" fmla="*/ 534 h 575"/>
                          <a:gd name="T24" fmla="*/ 495 w 575"/>
                          <a:gd name="T25" fmla="*/ 575 h 575"/>
                          <a:gd name="T26" fmla="*/ 575 w 575"/>
                          <a:gd name="T27" fmla="*/ 352 h 575"/>
                          <a:gd name="T28" fmla="*/ 223 w 575"/>
                          <a:gd name="T29"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223" y="0"/>
                            </a:moveTo>
                            <a:cubicBezTo>
                              <a:pt x="142" y="0"/>
                              <a:pt x="63" y="28"/>
                              <a:pt x="0" y="79"/>
                            </a:cubicBezTo>
                            <a:cubicBezTo>
                              <a:pt x="41" y="129"/>
                              <a:pt x="41" y="129"/>
                              <a:pt x="41" y="129"/>
                            </a:cubicBezTo>
                            <a:cubicBezTo>
                              <a:pt x="84" y="94"/>
                              <a:pt x="136" y="72"/>
                              <a:pt x="191" y="66"/>
                            </a:cubicBezTo>
                            <a:cubicBezTo>
                              <a:pt x="191" y="128"/>
                              <a:pt x="191" y="128"/>
                              <a:pt x="191" y="128"/>
                            </a:cubicBezTo>
                            <a:cubicBezTo>
                              <a:pt x="255" y="128"/>
                              <a:pt x="255" y="128"/>
                              <a:pt x="255" y="128"/>
                            </a:cubicBezTo>
                            <a:cubicBezTo>
                              <a:pt x="255" y="66"/>
                              <a:pt x="255" y="66"/>
                              <a:pt x="255" y="66"/>
                            </a:cubicBezTo>
                            <a:cubicBezTo>
                              <a:pt x="388" y="81"/>
                              <a:pt x="494" y="187"/>
                              <a:pt x="509" y="320"/>
                            </a:cubicBezTo>
                            <a:cubicBezTo>
                              <a:pt x="447" y="320"/>
                              <a:pt x="447" y="320"/>
                              <a:pt x="447" y="320"/>
                            </a:cubicBezTo>
                            <a:cubicBezTo>
                              <a:pt x="447" y="384"/>
                              <a:pt x="447" y="384"/>
                              <a:pt x="447" y="384"/>
                            </a:cubicBezTo>
                            <a:cubicBezTo>
                              <a:pt x="509" y="384"/>
                              <a:pt x="509" y="384"/>
                              <a:pt x="509" y="384"/>
                            </a:cubicBezTo>
                            <a:cubicBezTo>
                              <a:pt x="503" y="439"/>
                              <a:pt x="481" y="491"/>
                              <a:pt x="446" y="534"/>
                            </a:cubicBezTo>
                            <a:cubicBezTo>
                              <a:pt x="495" y="575"/>
                              <a:pt x="495" y="575"/>
                              <a:pt x="495" y="575"/>
                            </a:cubicBezTo>
                            <a:cubicBezTo>
                              <a:pt x="547" y="512"/>
                              <a:pt x="575" y="433"/>
                              <a:pt x="575" y="352"/>
                            </a:cubicBezTo>
                            <a:cubicBezTo>
                              <a:pt x="575" y="158"/>
                              <a:pt x="417"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46" name="PA-任意多边形 23">
                        <a:extLst>
                          <a:ext uri="{FF2B5EF4-FFF2-40B4-BE49-F238E27FC236}">
                            <a16:creationId xmlns="" xmlns:a16="http://schemas.microsoft.com/office/drawing/2014/main" id="{089E7CC8-55EF-49A0-9F20-59F0F2DB8686}"/>
                          </a:ext>
                        </a:extLst>
                      </p:cNvPr>
                      <p:cNvSpPr>
                        <a:spLocks/>
                      </p:cNvSpPr>
                      <p:nvPr>
                        <p:custDataLst>
                          <p:tags r:id="rId186"/>
                        </p:custDataLst>
                      </p:nvPr>
                    </p:nvSpPr>
                    <p:spPr bwMode="auto">
                      <a:xfrm>
                        <a:off x="3376602" y="2431166"/>
                        <a:ext cx="205675" cy="205675"/>
                      </a:xfrm>
                      <a:custGeom>
                        <a:avLst/>
                        <a:gdLst>
                          <a:gd name="T0" fmla="*/ 384 w 575"/>
                          <a:gd name="T1" fmla="*/ 509 h 575"/>
                          <a:gd name="T2" fmla="*/ 384 w 575"/>
                          <a:gd name="T3" fmla="*/ 447 h 575"/>
                          <a:gd name="T4" fmla="*/ 320 w 575"/>
                          <a:gd name="T5" fmla="*/ 447 h 575"/>
                          <a:gd name="T6" fmla="*/ 320 w 575"/>
                          <a:gd name="T7" fmla="*/ 509 h 575"/>
                          <a:gd name="T8" fmla="*/ 66 w 575"/>
                          <a:gd name="T9" fmla="*/ 255 h 575"/>
                          <a:gd name="T10" fmla="*/ 128 w 575"/>
                          <a:gd name="T11" fmla="*/ 255 h 575"/>
                          <a:gd name="T12" fmla="*/ 128 w 575"/>
                          <a:gd name="T13" fmla="*/ 191 h 575"/>
                          <a:gd name="T14" fmla="*/ 66 w 575"/>
                          <a:gd name="T15" fmla="*/ 191 h 575"/>
                          <a:gd name="T16" fmla="*/ 129 w 575"/>
                          <a:gd name="T17" fmla="*/ 41 h 575"/>
                          <a:gd name="T18" fmla="*/ 80 w 575"/>
                          <a:gd name="T19" fmla="*/ 0 h 575"/>
                          <a:gd name="T20" fmla="*/ 0 w 575"/>
                          <a:gd name="T21" fmla="*/ 223 h 575"/>
                          <a:gd name="T22" fmla="*/ 352 w 575"/>
                          <a:gd name="T23" fmla="*/ 575 h 575"/>
                          <a:gd name="T24" fmla="*/ 575 w 575"/>
                          <a:gd name="T25" fmla="*/ 496 h 575"/>
                          <a:gd name="T26" fmla="*/ 534 w 575"/>
                          <a:gd name="T27" fmla="*/ 446 h 575"/>
                          <a:gd name="T28" fmla="*/ 384 w 575"/>
                          <a:gd name="T29" fmla="*/ 5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384" y="509"/>
                            </a:moveTo>
                            <a:cubicBezTo>
                              <a:pt x="384" y="447"/>
                              <a:pt x="384" y="447"/>
                              <a:pt x="384" y="447"/>
                            </a:cubicBezTo>
                            <a:cubicBezTo>
                              <a:pt x="320" y="447"/>
                              <a:pt x="320" y="447"/>
                              <a:pt x="320" y="447"/>
                            </a:cubicBezTo>
                            <a:cubicBezTo>
                              <a:pt x="320" y="509"/>
                              <a:pt x="320" y="509"/>
                              <a:pt x="320" y="509"/>
                            </a:cubicBezTo>
                            <a:cubicBezTo>
                              <a:pt x="187" y="494"/>
                              <a:pt x="81" y="388"/>
                              <a:pt x="66" y="255"/>
                            </a:cubicBezTo>
                            <a:cubicBezTo>
                              <a:pt x="128" y="255"/>
                              <a:pt x="128" y="255"/>
                              <a:pt x="128" y="255"/>
                            </a:cubicBezTo>
                            <a:cubicBezTo>
                              <a:pt x="128" y="191"/>
                              <a:pt x="128" y="191"/>
                              <a:pt x="128" y="191"/>
                            </a:cubicBezTo>
                            <a:cubicBezTo>
                              <a:pt x="66" y="191"/>
                              <a:pt x="66" y="191"/>
                              <a:pt x="66" y="191"/>
                            </a:cubicBezTo>
                            <a:cubicBezTo>
                              <a:pt x="72" y="136"/>
                              <a:pt x="94" y="84"/>
                              <a:pt x="129" y="41"/>
                            </a:cubicBezTo>
                            <a:cubicBezTo>
                              <a:pt x="80" y="0"/>
                              <a:pt x="80" y="0"/>
                              <a:pt x="80" y="0"/>
                            </a:cubicBezTo>
                            <a:cubicBezTo>
                              <a:pt x="28" y="63"/>
                              <a:pt x="0" y="142"/>
                              <a:pt x="0" y="223"/>
                            </a:cubicBezTo>
                            <a:cubicBezTo>
                              <a:pt x="0" y="417"/>
                              <a:pt x="158" y="575"/>
                              <a:pt x="352" y="575"/>
                            </a:cubicBezTo>
                            <a:cubicBezTo>
                              <a:pt x="433" y="575"/>
                              <a:pt x="512" y="547"/>
                              <a:pt x="575" y="496"/>
                            </a:cubicBezTo>
                            <a:cubicBezTo>
                              <a:pt x="534" y="446"/>
                              <a:pt x="534" y="446"/>
                              <a:pt x="534" y="446"/>
                            </a:cubicBezTo>
                            <a:cubicBezTo>
                              <a:pt x="491" y="481"/>
                              <a:pt x="439" y="503"/>
                              <a:pt x="384"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nvGrpSpPr>
                    <p:cNvPr id="638" name="组合 637">
                      <a:extLst>
                        <a:ext uri="{FF2B5EF4-FFF2-40B4-BE49-F238E27FC236}">
                          <a16:creationId xmlns="" xmlns:a16="http://schemas.microsoft.com/office/drawing/2014/main" id="{2737B84E-58C8-4BE6-A7EA-4FB5C3EACBA3}"/>
                        </a:ext>
                      </a:extLst>
                    </p:cNvPr>
                    <p:cNvGrpSpPr/>
                    <p:nvPr/>
                  </p:nvGrpSpPr>
                  <p:grpSpPr>
                    <a:xfrm>
                      <a:off x="989663" y="2668785"/>
                      <a:ext cx="709579" cy="709579"/>
                      <a:chOff x="3078373" y="1973539"/>
                      <a:chExt cx="709579" cy="709579"/>
                    </a:xfrm>
                    <a:solidFill>
                      <a:schemeClr val="bg1"/>
                    </a:solidFill>
                  </p:grpSpPr>
                  <p:sp>
                    <p:nvSpPr>
                      <p:cNvPr id="639" name="PA-任意多边形 19">
                        <a:extLst>
                          <a:ext uri="{FF2B5EF4-FFF2-40B4-BE49-F238E27FC236}">
                            <a16:creationId xmlns="" xmlns:a16="http://schemas.microsoft.com/office/drawing/2014/main" id="{B0A9D28D-0402-4F70-B759-746BA922EE60}"/>
                          </a:ext>
                        </a:extLst>
                      </p:cNvPr>
                      <p:cNvSpPr>
                        <a:spLocks/>
                      </p:cNvSpPr>
                      <p:nvPr>
                        <p:custDataLst>
                          <p:tags r:id="rId180"/>
                        </p:custDataLst>
                      </p:nvPr>
                    </p:nvSpPr>
                    <p:spPr bwMode="auto">
                      <a:xfrm>
                        <a:off x="3223631" y="2382318"/>
                        <a:ext cx="106694" cy="106694"/>
                      </a:xfrm>
                      <a:custGeom>
                        <a:avLst/>
                        <a:gdLst>
                          <a:gd name="T0" fmla="*/ 213 w 298"/>
                          <a:gd name="T1" fmla="*/ 36 h 298"/>
                          <a:gd name="T2" fmla="*/ 234 w 298"/>
                          <a:gd name="T3" fmla="*/ 106 h 298"/>
                          <a:gd name="T4" fmla="*/ 106 w 298"/>
                          <a:gd name="T5" fmla="*/ 234 h 298"/>
                          <a:gd name="T6" fmla="*/ 36 w 298"/>
                          <a:gd name="T7" fmla="*/ 213 h 298"/>
                          <a:gd name="T8" fmla="*/ 0 w 298"/>
                          <a:gd name="T9" fmla="*/ 266 h 298"/>
                          <a:gd name="T10" fmla="*/ 106 w 298"/>
                          <a:gd name="T11" fmla="*/ 298 h 298"/>
                          <a:gd name="T12" fmla="*/ 298 w 298"/>
                          <a:gd name="T13" fmla="*/ 106 h 298"/>
                          <a:gd name="T14" fmla="*/ 266 w 298"/>
                          <a:gd name="T15" fmla="*/ 0 h 298"/>
                          <a:gd name="T16" fmla="*/ 213 w 298"/>
                          <a:gd name="T17" fmla="*/ 3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213" y="36"/>
                            </a:moveTo>
                            <a:cubicBezTo>
                              <a:pt x="227" y="57"/>
                              <a:pt x="234" y="81"/>
                              <a:pt x="234" y="106"/>
                            </a:cubicBezTo>
                            <a:cubicBezTo>
                              <a:pt x="234" y="177"/>
                              <a:pt x="177" y="234"/>
                              <a:pt x="106" y="234"/>
                            </a:cubicBezTo>
                            <a:cubicBezTo>
                              <a:pt x="81" y="234"/>
                              <a:pt x="57" y="227"/>
                              <a:pt x="36" y="213"/>
                            </a:cubicBezTo>
                            <a:cubicBezTo>
                              <a:pt x="0" y="266"/>
                              <a:pt x="0" y="266"/>
                              <a:pt x="0" y="266"/>
                            </a:cubicBezTo>
                            <a:cubicBezTo>
                              <a:pt x="32" y="287"/>
                              <a:pt x="68" y="298"/>
                              <a:pt x="106" y="298"/>
                            </a:cubicBezTo>
                            <a:cubicBezTo>
                              <a:pt x="212" y="298"/>
                              <a:pt x="298" y="212"/>
                              <a:pt x="298" y="106"/>
                            </a:cubicBezTo>
                            <a:cubicBezTo>
                              <a:pt x="298" y="68"/>
                              <a:pt x="287" y="32"/>
                              <a:pt x="266" y="0"/>
                            </a:cubicBezTo>
                            <a:lnTo>
                              <a:pt x="21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40" name="PA-任意多边形 20">
                        <a:extLst>
                          <a:ext uri="{FF2B5EF4-FFF2-40B4-BE49-F238E27FC236}">
                            <a16:creationId xmlns="" xmlns:a16="http://schemas.microsoft.com/office/drawing/2014/main" id="{4FBF4F19-2A6B-4B60-97C6-82E173D682C7}"/>
                          </a:ext>
                        </a:extLst>
                      </p:cNvPr>
                      <p:cNvSpPr>
                        <a:spLocks/>
                      </p:cNvSpPr>
                      <p:nvPr>
                        <p:custDataLst>
                          <p:tags r:id="rId181"/>
                        </p:custDataLst>
                      </p:nvPr>
                    </p:nvSpPr>
                    <p:spPr bwMode="auto">
                      <a:xfrm>
                        <a:off x="3192780" y="2351467"/>
                        <a:ext cx="106694" cy="106694"/>
                      </a:xfrm>
                      <a:custGeom>
                        <a:avLst/>
                        <a:gdLst>
                          <a:gd name="T0" fmla="*/ 192 w 298"/>
                          <a:gd name="T1" fmla="*/ 64 h 298"/>
                          <a:gd name="T2" fmla="*/ 262 w 298"/>
                          <a:gd name="T3" fmla="*/ 85 h 298"/>
                          <a:gd name="T4" fmla="*/ 298 w 298"/>
                          <a:gd name="T5" fmla="*/ 32 h 298"/>
                          <a:gd name="T6" fmla="*/ 192 w 298"/>
                          <a:gd name="T7" fmla="*/ 0 h 298"/>
                          <a:gd name="T8" fmla="*/ 0 w 298"/>
                          <a:gd name="T9" fmla="*/ 192 h 298"/>
                          <a:gd name="T10" fmla="*/ 32 w 298"/>
                          <a:gd name="T11" fmla="*/ 298 h 298"/>
                          <a:gd name="T12" fmla="*/ 85 w 298"/>
                          <a:gd name="T13" fmla="*/ 262 h 298"/>
                          <a:gd name="T14" fmla="*/ 64 w 298"/>
                          <a:gd name="T15" fmla="*/ 192 h 298"/>
                          <a:gd name="T16" fmla="*/ 192 w 298"/>
                          <a:gd name="T17" fmla="*/ 6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192" y="64"/>
                            </a:moveTo>
                            <a:cubicBezTo>
                              <a:pt x="217" y="64"/>
                              <a:pt x="241" y="71"/>
                              <a:pt x="262" y="85"/>
                            </a:cubicBezTo>
                            <a:cubicBezTo>
                              <a:pt x="298" y="32"/>
                              <a:pt x="298" y="32"/>
                              <a:pt x="298" y="32"/>
                            </a:cubicBezTo>
                            <a:cubicBezTo>
                              <a:pt x="266" y="11"/>
                              <a:pt x="230" y="0"/>
                              <a:pt x="192" y="0"/>
                            </a:cubicBezTo>
                            <a:cubicBezTo>
                              <a:pt x="86" y="0"/>
                              <a:pt x="0" y="86"/>
                              <a:pt x="0" y="192"/>
                            </a:cubicBezTo>
                            <a:cubicBezTo>
                              <a:pt x="0" y="230"/>
                              <a:pt x="11" y="266"/>
                              <a:pt x="32" y="298"/>
                            </a:cubicBezTo>
                            <a:cubicBezTo>
                              <a:pt x="85" y="262"/>
                              <a:pt x="85" y="262"/>
                              <a:pt x="85" y="262"/>
                            </a:cubicBezTo>
                            <a:cubicBezTo>
                              <a:pt x="71" y="241"/>
                              <a:pt x="64" y="217"/>
                              <a:pt x="64" y="192"/>
                            </a:cubicBezTo>
                            <a:cubicBezTo>
                              <a:pt x="64" y="121"/>
                              <a:pt x="121" y="64"/>
                              <a:pt x="192"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641" name="组合 640">
                        <a:extLst>
                          <a:ext uri="{FF2B5EF4-FFF2-40B4-BE49-F238E27FC236}">
                            <a16:creationId xmlns="" xmlns:a16="http://schemas.microsoft.com/office/drawing/2014/main" id="{D7764CF9-5271-45FE-B9C3-5C53DE296A05}"/>
                          </a:ext>
                        </a:extLst>
                      </p:cNvPr>
                      <p:cNvGrpSpPr/>
                      <p:nvPr/>
                    </p:nvGrpSpPr>
                    <p:grpSpPr>
                      <a:xfrm>
                        <a:off x="3078373" y="1973539"/>
                        <a:ext cx="709579" cy="709579"/>
                        <a:chOff x="3078373" y="1973539"/>
                        <a:chExt cx="709579" cy="709579"/>
                      </a:xfrm>
                      <a:grpFill/>
                    </p:grpSpPr>
                    <p:sp>
                      <p:nvSpPr>
                        <p:cNvPr id="642" name="PA-任意多边形 24">
                          <a:extLst>
                            <a:ext uri="{FF2B5EF4-FFF2-40B4-BE49-F238E27FC236}">
                              <a16:creationId xmlns="" xmlns:a16="http://schemas.microsoft.com/office/drawing/2014/main" id="{D72F6756-A9C7-4DFF-A49F-1FDA9174818B}"/>
                            </a:ext>
                          </a:extLst>
                        </p:cNvPr>
                        <p:cNvSpPr>
                          <a:spLocks noEditPoints="1"/>
                        </p:cNvSpPr>
                        <p:nvPr>
                          <p:custDataLst>
                            <p:tags r:id="rId182"/>
                          </p:custDataLst>
                        </p:nvPr>
                      </p:nvSpPr>
                      <p:spPr bwMode="auto">
                        <a:xfrm>
                          <a:off x="3078373" y="2087946"/>
                          <a:ext cx="709579" cy="595172"/>
                        </a:xfrm>
                        <a:custGeom>
                          <a:avLst/>
                          <a:gdLst>
                            <a:gd name="T0" fmla="*/ 1728 w 1984"/>
                            <a:gd name="T1" fmla="*/ 1152 h 1664"/>
                            <a:gd name="T2" fmla="*/ 1536 w 1984"/>
                            <a:gd name="T3" fmla="*/ 256 h 1664"/>
                            <a:gd name="T4" fmla="*/ 1472 w 1984"/>
                            <a:gd name="T5" fmla="*/ 801 h 1664"/>
                            <a:gd name="T6" fmla="*/ 1280 w 1984"/>
                            <a:gd name="T7" fmla="*/ 416 h 1664"/>
                            <a:gd name="T8" fmla="*/ 1216 w 1984"/>
                            <a:gd name="T9" fmla="*/ 706 h 1664"/>
                            <a:gd name="T10" fmla="*/ 1024 w 1984"/>
                            <a:gd name="T11" fmla="*/ 576 h 1664"/>
                            <a:gd name="T12" fmla="*/ 933 w 1984"/>
                            <a:gd name="T13" fmla="*/ 776 h 1664"/>
                            <a:gd name="T14" fmla="*/ 961 w 1984"/>
                            <a:gd name="T15" fmla="*/ 653 h 1664"/>
                            <a:gd name="T16" fmla="*/ 716 w 1984"/>
                            <a:gd name="T17" fmla="*/ 529 h 1664"/>
                            <a:gd name="T18" fmla="*/ 635 w 1984"/>
                            <a:gd name="T19" fmla="*/ 416 h 1664"/>
                            <a:gd name="T20" fmla="*/ 375 w 1984"/>
                            <a:gd name="T21" fmla="*/ 502 h 1664"/>
                            <a:gd name="T22" fmla="*/ 237 w 1984"/>
                            <a:gd name="T23" fmla="*/ 479 h 1664"/>
                            <a:gd name="T24" fmla="*/ 114 w 1984"/>
                            <a:gd name="T25" fmla="*/ 724 h 1664"/>
                            <a:gd name="T26" fmla="*/ 0 w 1984"/>
                            <a:gd name="T27" fmla="*/ 805 h 1664"/>
                            <a:gd name="T28" fmla="*/ 86 w 1984"/>
                            <a:gd name="T29" fmla="*/ 1065 h 1664"/>
                            <a:gd name="T30" fmla="*/ 63 w 1984"/>
                            <a:gd name="T31" fmla="*/ 1203 h 1664"/>
                            <a:gd name="T32" fmla="*/ 308 w 1984"/>
                            <a:gd name="T33" fmla="*/ 1326 h 1664"/>
                            <a:gd name="T34" fmla="*/ 389 w 1984"/>
                            <a:gd name="T35" fmla="*/ 1440 h 1664"/>
                            <a:gd name="T36" fmla="*/ 649 w 1984"/>
                            <a:gd name="T37" fmla="*/ 1354 h 1664"/>
                            <a:gd name="T38" fmla="*/ 729 w 1984"/>
                            <a:gd name="T39" fmla="*/ 1336 h 1664"/>
                            <a:gd name="T40" fmla="*/ 1662 w 1984"/>
                            <a:gd name="T41" fmla="*/ 1216 h 1664"/>
                            <a:gd name="T42" fmla="*/ 1984 w 1984"/>
                            <a:gd name="T43" fmla="*/ 0 h 1664"/>
                            <a:gd name="T44" fmla="*/ 1792 w 1984"/>
                            <a:gd name="T45" fmla="*/ 1152 h 1664"/>
                            <a:gd name="T46" fmla="*/ 1664 w 1984"/>
                            <a:gd name="T47" fmla="*/ 320 h 1664"/>
                            <a:gd name="T48" fmla="*/ 1662 w 1984"/>
                            <a:gd name="T49" fmla="*/ 1152 h 1664"/>
                            <a:gd name="T50" fmla="*/ 1600 w 1984"/>
                            <a:gd name="T51" fmla="*/ 320 h 1664"/>
                            <a:gd name="T52" fmla="*/ 1408 w 1984"/>
                            <a:gd name="T53" fmla="*/ 480 h 1664"/>
                            <a:gd name="T54" fmla="*/ 1344 w 1984"/>
                            <a:gd name="T55" fmla="*/ 732 h 1664"/>
                            <a:gd name="T56" fmla="*/ 1088 w 1984"/>
                            <a:gd name="T57" fmla="*/ 640 h 1664"/>
                            <a:gd name="T58" fmla="*/ 1152 w 1984"/>
                            <a:gd name="T59" fmla="*/ 706 h 1664"/>
                            <a:gd name="T60" fmla="*/ 1088 w 1984"/>
                            <a:gd name="T61" fmla="*/ 640 h 1664"/>
                            <a:gd name="T62" fmla="*/ 613 w 1984"/>
                            <a:gd name="T63" fmla="*/ 1298 h 1664"/>
                            <a:gd name="T64" fmla="*/ 581 w 1984"/>
                            <a:gd name="T65" fmla="*/ 1376 h 1664"/>
                            <a:gd name="T66" fmla="*/ 431 w 1984"/>
                            <a:gd name="T67" fmla="*/ 1304 h 1664"/>
                            <a:gd name="T68" fmla="*/ 321 w 1984"/>
                            <a:gd name="T69" fmla="*/ 1261 h 1664"/>
                            <a:gd name="T70" fmla="*/ 244 w 1984"/>
                            <a:gd name="T71" fmla="*/ 1293 h 1664"/>
                            <a:gd name="T72" fmla="*/ 189 w 1984"/>
                            <a:gd name="T73" fmla="*/ 1136 h 1664"/>
                            <a:gd name="T74" fmla="*/ 142 w 1984"/>
                            <a:gd name="T75" fmla="*/ 1029 h 1664"/>
                            <a:gd name="T76" fmla="*/ 64 w 1984"/>
                            <a:gd name="T77" fmla="*/ 997 h 1664"/>
                            <a:gd name="T78" fmla="*/ 136 w 1984"/>
                            <a:gd name="T79" fmla="*/ 847 h 1664"/>
                            <a:gd name="T80" fmla="*/ 179 w 1984"/>
                            <a:gd name="T81" fmla="*/ 737 h 1664"/>
                            <a:gd name="T82" fmla="*/ 147 w 1984"/>
                            <a:gd name="T83" fmla="*/ 660 h 1664"/>
                            <a:gd name="T84" fmla="*/ 304 w 1984"/>
                            <a:gd name="T85" fmla="*/ 605 h 1664"/>
                            <a:gd name="T86" fmla="*/ 411 w 1984"/>
                            <a:gd name="T87" fmla="*/ 558 h 1664"/>
                            <a:gd name="T88" fmla="*/ 443 w 1984"/>
                            <a:gd name="T89" fmla="*/ 480 h 1664"/>
                            <a:gd name="T90" fmla="*/ 593 w 1984"/>
                            <a:gd name="T91" fmla="*/ 552 h 1664"/>
                            <a:gd name="T92" fmla="*/ 703 w 1984"/>
                            <a:gd name="T93" fmla="*/ 595 h 1664"/>
                            <a:gd name="T94" fmla="*/ 780 w 1984"/>
                            <a:gd name="T95" fmla="*/ 562 h 1664"/>
                            <a:gd name="T96" fmla="*/ 835 w 1984"/>
                            <a:gd name="T97" fmla="*/ 720 h 1664"/>
                            <a:gd name="T98" fmla="*/ 878 w 1984"/>
                            <a:gd name="T99" fmla="*/ 815 h 1664"/>
                            <a:gd name="T100" fmla="*/ 512 w 1984"/>
                            <a:gd name="T101" fmla="*/ 608 h 1664"/>
                            <a:gd name="T102" fmla="*/ 512 w 1984"/>
                            <a:gd name="T103" fmla="*/ 1248 h 1664"/>
                            <a:gd name="T104" fmla="*/ 704 w 1984"/>
                            <a:gd name="T105" fmla="*/ 1184 h 1664"/>
                            <a:gd name="T106" fmla="*/ 703 w 1984"/>
                            <a:gd name="T107" fmla="*/ 1261 h 1664"/>
                            <a:gd name="T108" fmla="*/ 715 w 1984"/>
                            <a:gd name="T109" fmla="*/ 1084 h 1664"/>
                            <a:gd name="T110" fmla="*/ 256 w 1984"/>
                            <a:gd name="T111" fmla="*/ 928 h 1664"/>
                            <a:gd name="T112" fmla="*/ 768 w 1984"/>
                            <a:gd name="T113" fmla="*/ 928 h 1664"/>
                            <a:gd name="T114" fmla="*/ 1184 w 1984"/>
                            <a:gd name="T115" fmla="*/ 1600 h 1664"/>
                            <a:gd name="T116" fmla="*/ 1184 w 1984"/>
                            <a:gd name="T117" fmla="*/ 768 h 1664"/>
                            <a:gd name="T118" fmla="*/ 1184 w 1984"/>
                            <a:gd name="T119" fmla="*/ 1600 h 1664"/>
                            <a:gd name="T120" fmla="*/ 1920 w 1984"/>
                            <a:gd name="T121" fmla="*/ 64 h 1664"/>
                            <a:gd name="T122" fmla="*/ 1856 w 1984"/>
                            <a:gd name="T123" fmla="*/ 1152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4" h="1664">
                              <a:moveTo>
                                <a:pt x="1792" y="1152"/>
                              </a:moveTo>
                              <a:cubicBezTo>
                                <a:pt x="1728" y="1152"/>
                                <a:pt x="1728" y="1152"/>
                                <a:pt x="1728" y="1152"/>
                              </a:cubicBezTo>
                              <a:cubicBezTo>
                                <a:pt x="1728" y="256"/>
                                <a:pt x="1728" y="256"/>
                                <a:pt x="1728" y="256"/>
                              </a:cubicBezTo>
                              <a:cubicBezTo>
                                <a:pt x="1536" y="256"/>
                                <a:pt x="1536" y="256"/>
                                <a:pt x="1536" y="256"/>
                              </a:cubicBezTo>
                              <a:cubicBezTo>
                                <a:pt x="1536" y="859"/>
                                <a:pt x="1536" y="859"/>
                                <a:pt x="1536" y="859"/>
                              </a:cubicBezTo>
                              <a:cubicBezTo>
                                <a:pt x="1516" y="838"/>
                                <a:pt x="1495" y="818"/>
                                <a:pt x="1472" y="801"/>
                              </a:cubicBezTo>
                              <a:cubicBezTo>
                                <a:pt x="1472" y="416"/>
                                <a:pt x="1472" y="416"/>
                                <a:pt x="1472" y="416"/>
                              </a:cubicBezTo>
                              <a:cubicBezTo>
                                <a:pt x="1280" y="416"/>
                                <a:pt x="1280" y="416"/>
                                <a:pt x="1280" y="416"/>
                              </a:cubicBezTo>
                              <a:cubicBezTo>
                                <a:pt x="1280" y="714"/>
                                <a:pt x="1280" y="714"/>
                                <a:pt x="1280" y="714"/>
                              </a:cubicBezTo>
                              <a:cubicBezTo>
                                <a:pt x="1259" y="709"/>
                                <a:pt x="1238" y="707"/>
                                <a:pt x="1216" y="706"/>
                              </a:cubicBezTo>
                              <a:cubicBezTo>
                                <a:pt x="1216" y="576"/>
                                <a:pt x="1216" y="576"/>
                                <a:pt x="1216" y="576"/>
                              </a:cubicBezTo>
                              <a:cubicBezTo>
                                <a:pt x="1024" y="576"/>
                                <a:pt x="1024" y="576"/>
                                <a:pt x="1024" y="576"/>
                              </a:cubicBezTo>
                              <a:cubicBezTo>
                                <a:pt x="1024" y="732"/>
                                <a:pt x="1024" y="732"/>
                                <a:pt x="1024" y="732"/>
                              </a:cubicBezTo>
                              <a:cubicBezTo>
                                <a:pt x="992" y="743"/>
                                <a:pt x="961" y="758"/>
                                <a:pt x="933" y="776"/>
                              </a:cubicBezTo>
                              <a:cubicBezTo>
                                <a:pt x="926" y="758"/>
                                <a:pt x="919" y="741"/>
                                <a:pt x="910" y="724"/>
                              </a:cubicBezTo>
                              <a:cubicBezTo>
                                <a:pt x="961" y="653"/>
                                <a:pt x="961" y="653"/>
                                <a:pt x="961" y="653"/>
                              </a:cubicBezTo>
                              <a:cubicBezTo>
                                <a:pt x="787" y="479"/>
                                <a:pt x="787" y="479"/>
                                <a:pt x="787" y="479"/>
                              </a:cubicBezTo>
                              <a:cubicBezTo>
                                <a:pt x="716" y="529"/>
                                <a:pt x="716" y="529"/>
                                <a:pt x="716" y="529"/>
                              </a:cubicBezTo>
                              <a:cubicBezTo>
                                <a:pt x="695" y="519"/>
                                <a:pt x="672" y="509"/>
                                <a:pt x="649" y="502"/>
                              </a:cubicBezTo>
                              <a:cubicBezTo>
                                <a:pt x="635" y="416"/>
                                <a:pt x="635" y="416"/>
                                <a:pt x="635" y="416"/>
                              </a:cubicBezTo>
                              <a:cubicBezTo>
                                <a:pt x="389" y="416"/>
                                <a:pt x="389" y="416"/>
                                <a:pt x="389" y="416"/>
                              </a:cubicBezTo>
                              <a:cubicBezTo>
                                <a:pt x="375" y="502"/>
                                <a:pt x="375" y="502"/>
                                <a:pt x="375" y="502"/>
                              </a:cubicBezTo>
                              <a:cubicBezTo>
                                <a:pt x="352" y="509"/>
                                <a:pt x="329" y="519"/>
                                <a:pt x="308" y="529"/>
                              </a:cubicBezTo>
                              <a:cubicBezTo>
                                <a:pt x="237" y="479"/>
                                <a:pt x="237" y="479"/>
                                <a:pt x="237" y="479"/>
                              </a:cubicBezTo>
                              <a:cubicBezTo>
                                <a:pt x="63" y="653"/>
                                <a:pt x="63" y="653"/>
                                <a:pt x="63" y="653"/>
                              </a:cubicBezTo>
                              <a:cubicBezTo>
                                <a:pt x="114" y="724"/>
                                <a:pt x="114" y="724"/>
                                <a:pt x="114" y="724"/>
                              </a:cubicBezTo>
                              <a:cubicBezTo>
                                <a:pt x="103" y="745"/>
                                <a:pt x="93" y="767"/>
                                <a:pt x="86" y="791"/>
                              </a:cubicBezTo>
                              <a:cubicBezTo>
                                <a:pt x="0" y="805"/>
                                <a:pt x="0" y="805"/>
                                <a:pt x="0" y="805"/>
                              </a:cubicBezTo>
                              <a:cubicBezTo>
                                <a:pt x="0" y="1051"/>
                                <a:pt x="0" y="1051"/>
                                <a:pt x="0" y="1051"/>
                              </a:cubicBezTo>
                              <a:cubicBezTo>
                                <a:pt x="86" y="1065"/>
                                <a:pt x="86" y="1065"/>
                                <a:pt x="86" y="1065"/>
                              </a:cubicBezTo>
                              <a:cubicBezTo>
                                <a:pt x="93" y="1089"/>
                                <a:pt x="103" y="1111"/>
                                <a:pt x="114" y="1132"/>
                              </a:cubicBezTo>
                              <a:cubicBezTo>
                                <a:pt x="63" y="1203"/>
                                <a:pt x="63" y="1203"/>
                                <a:pt x="63" y="1203"/>
                              </a:cubicBezTo>
                              <a:cubicBezTo>
                                <a:pt x="237" y="1377"/>
                                <a:pt x="237" y="1377"/>
                                <a:pt x="237" y="1377"/>
                              </a:cubicBezTo>
                              <a:cubicBezTo>
                                <a:pt x="308" y="1326"/>
                                <a:pt x="308" y="1326"/>
                                <a:pt x="308" y="1326"/>
                              </a:cubicBezTo>
                              <a:cubicBezTo>
                                <a:pt x="329" y="1337"/>
                                <a:pt x="352" y="1347"/>
                                <a:pt x="375" y="1354"/>
                              </a:cubicBezTo>
                              <a:cubicBezTo>
                                <a:pt x="389" y="1440"/>
                                <a:pt x="389" y="1440"/>
                                <a:pt x="389" y="1440"/>
                              </a:cubicBezTo>
                              <a:cubicBezTo>
                                <a:pt x="635" y="1440"/>
                                <a:pt x="635" y="1440"/>
                                <a:pt x="635" y="1440"/>
                              </a:cubicBezTo>
                              <a:cubicBezTo>
                                <a:pt x="649" y="1354"/>
                                <a:pt x="649" y="1354"/>
                                <a:pt x="649" y="1354"/>
                              </a:cubicBezTo>
                              <a:cubicBezTo>
                                <a:pt x="672" y="1347"/>
                                <a:pt x="695" y="1337"/>
                                <a:pt x="716" y="1326"/>
                              </a:cubicBezTo>
                              <a:cubicBezTo>
                                <a:pt x="729" y="1336"/>
                                <a:pt x="729" y="1336"/>
                                <a:pt x="729" y="1336"/>
                              </a:cubicBezTo>
                              <a:cubicBezTo>
                                <a:pt x="793" y="1526"/>
                                <a:pt x="972" y="1664"/>
                                <a:pt x="1184" y="1664"/>
                              </a:cubicBezTo>
                              <a:cubicBezTo>
                                <a:pt x="1438" y="1664"/>
                                <a:pt x="1646" y="1466"/>
                                <a:pt x="1662" y="1216"/>
                              </a:cubicBezTo>
                              <a:cubicBezTo>
                                <a:pt x="1984" y="1216"/>
                                <a:pt x="1984" y="1216"/>
                                <a:pt x="1984" y="1216"/>
                              </a:cubicBezTo>
                              <a:cubicBezTo>
                                <a:pt x="1984" y="0"/>
                                <a:pt x="1984" y="0"/>
                                <a:pt x="1984" y="0"/>
                              </a:cubicBezTo>
                              <a:cubicBezTo>
                                <a:pt x="1792" y="0"/>
                                <a:pt x="1792" y="0"/>
                                <a:pt x="1792" y="0"/>
                              </a:cubicBezTo>
                              <a:lnTo>
                                <a:pt x="1792" y="1152"/>
                              </a:lnTo>
                              <a:close/>
                              <a:moveTo>
                                <a:pt x="1600" y="320"/>
                              </a:moveTo>
                              <a:cubicBezTo>
                                <a:pt x="1664" y="320"/>
                                <a:pt x="1664" y="320"/>
                                <a:pt x="1664" y="320"/>
                              </a:cubicBezTo>
                              <a:cubicBezTo>
                                <a:pt x="1664" y="1152"/>
                                <a:pt x="1664" y="1152"/>
                                <a:pt x="1664" y="1152"/>
                              </a:cubicBezTo>
                              <a:cubicBezTo>
                                <a:pt x="1662" y="1152"/>
                                <a:pt x="1662" y="1152"/>
                                <a:pt x="1662" y="1152"/>
                              </a:cubicBezTo>
                              <a:cubicBezTo>
                                <a:pt x="1657" y="1077"/>
                                <a:pt x="1635" y="1007"/>
                                <a:pt x="1600" y="946"/>
                              </a:cubicBezTo>
                              <a:lnTo>
                                <a:pt x="1600" y="320"/>
                              </a:lnTo>
                              <a:close/>
                              <a:moveTo>
                                <a:pt x="1344" y="480"/>
                              </a:moveTo>
                              <a:cubicBezTo>
                                <a:pt x="1408" y="480"/>
                                <a:pt x="1408" y="480"/>
                                <a:pt x="1408" y="480"/>
                              </a:cubicBezTo>
                              <a:cubicBezTo>
                                <a:pt x="1408" y="760"/>
                                <a:pt x="1408" y="760"/>
                                <a:pt x="1408" y="760"/>
                              </a:cubicBezTo>
                              <a:cubicBezTo>
                                <a:pt x="1388" y="749"/>
                                <a:pt x="1366" y="740"/>
                                <a:pt x="1344" y="732"/>
                              </a:cubicBezTo>
                              <a:lnTo>
                                <a:pt x="1344" y="480"/>
                              </a:lnTo>
                              <a:close/>
                              <a:moveTo>
                                <a:pt x="1088" y="640"/>
                              </a:moveTo>
                              <a:cubicBezTo>
                                <a:pt x="1152" y="640"/>
                                <a:pt x="1152" y="640"/>
                                <a:pt x="1152" y="640"/>
                              </a:cubicBezTo>
                              <a:cubicBezTo>
                                <a:pt x="1152" y="706"/>
                                <a:pt x="1152" y="706"/>
                                <a:pt x="1152" y="706"/>
                              </a:cubicBezTo>
                              <a:cubicBezTo>
                                <a:pt x="1130" y="707"/>
                                <a:pt x="1109" y="709"/>
                                <a:pt x="1088" y="714"/>
                              </a:cubicBezTo>
                              <a:lnTo>
                                <a:pt x="1088" y="640"/>
                              </a:lnTo>
                              <a:close/>
                              <a:moveTo>
                                <a:pt x="703" y="1261"/>
                              </a:moveTo>
                              <a:cubicBezTo>
                                <a:pt x="675" y="1277"/>
                                <a:pt x="644" y="1290"/>
                                <a:pt x="613" y="1298"/>
                              </a:cubicBezTo>
                              <a:cubicBezTo>
                                <a:pt x="593" y="1304"/>
                                <a:pt x="593" y="1304"/>
                                <a:pt x="593" y="1304"/>
                              </a:cubicBezTo>
                              <a:cubicBezTo>
                                <a:pt x="581" y="1376"/>
                                <a:pt x="581" y="1376"/>
                                <a:pt x="581" y="1376"/>
                              </a:cubicBezTo>
                              <a:cubicBezTo>
                                <a:pt x="443" y="1376"/>
                                <a:pt x="443" y="1376"/>
                                <a:pt x="443" y="1376"/>
                              </a:cubicBezTo>
                              <a:cubicBezTo>
                                <a:pt x="431" y="1304"/>
                                <a:pt x="431" y="1304"/>
                                <a:pt x="431" y="1304"/>
                              </a:cubicBezTo>
                              <a:cubicBezTo>
                                <a:pt x="411" y="1298"/>
                                <a:pt x="411" y="1298"/>
                                <a:pt x="411" y="1298"/>
                              </a:cubicBezTo>
                              <a:cubicBezTo>
                                <a:pt x="380" y="1290"/>
                                <a:pt x="349" y="1277"/>
                                <a:pt x="321" y="1261"/>
                              </a:cubicBezTo>
                              <a:cubicBezTo>
                                <a:pt x="304" y="1251"/>
                                <a:pt x="304" y="1251"/>
                                <a:pt x="304" y="1251"/>
                              </a:cubicBezTo>
                              <a:cubicBezTo>
                                <a:pt x="244" y="1293"/>
                                <a:pt x="244" y="1293"/>
                                <a:pt x="244" y="1293"/>
                              </a:cubicBezTo>
                              <a:cubicBezTo>
                                <a:pt x="146" y="1196"/>
                                <a:pt x="146" y="1196"/>
                                <a:pt x="146" y="1196"/>
                              </a:cubicBezTo>
                              <a:cubicBezTo>
                                <a:pt x="189" y="1136"/>
                                <a:pt x="189" y="1136"/>
                                <a:pt x="189" y="1136"/>
                              </a:cubicBezTo>
                              <a:cubicBezTo>
                                <a:pt x="179" y="1119"/>
                                <a:pt x="179" y="1119"/>
                                <a:pt x="179" y="1119"/>
                              </a:cubicBezTo>
                              <a:cubicBezTo>
                                <a:pt x="163" y="1091"/>
                                <a:pt x="150" y="1060"/>
                                <a:pt x="142" y="1029"/>
                              </a:cubicBezTo>
                              <a:cubicBezTo>
                                <a:pt x="136" y="1009"/>
                                <a:pt x="136" y="1009"/>
                                <a:pt x="136" y="1009"/>
                              </a:cubicBezTo>
                              <a:cubicBezTo>
                                <a:pt x="64" y="997"/>
                                <a:pt x="64" y="997"/>
                                <a:pt x="64" y="997"/>
                              </a:cubicBezTo>
                              <a:cubicBezTo>
                                <a:pt x="64" y="859"/>
                                <a:pt x="64" y="859"/>
                                <a:pt x="64" y="859"/>
                              </a:cubicBezTo>
                              <a:cubicBezTo>
                                <a:pt x="136" y="847"/>
                                <a:pt x="136" y="847"/>
                                <a:pt x="136" y="847"/>
                              </a:cubicBezTo>
                              <a:cubicBezTo>
                                <a:pt x="142" y="827"/>
                                <a:pt x="142" y="827"/>
                                <a:pt x="142" y="827"/>
                              </a:cubicBezTo>
                              <a:cubicBezTo>
                                <a:pt x="151" y="796"/>
                                <a:pt x="163" y="765"/>
                                <a:pt x="179" y="737"/>
                              </a:cubicBezTo>
                              <a:cubicBezTo>
                                <a:pt x="189" y="720"/>
                                <a:pt x="189" y="720"/>
                                <a:pt x="189" y="720"/>
                              </a:cubicBezTo>
                              <a:cubicBezTo>
                                <a:pt x="147" y="660"/>
                                <a:pt x="147" y="660"/>
                                <a:pt x="147" y="660"/>
                              </a:cubicBezTo>
                              <a:cubicBezTo>
                                <a:pt x="244" y="562"/>
                                <a:pt x="244" y="562"/>
                                <a:pt x="244" y="562"/>
                              </a:cubicBezTo>
                              <a:cubicBezTo>
                                <a:pt x="304" y="605"/>
                                <a:pt x="304" y="605"/>
                                <a:pt x="304" y="605"/>
                              </a:cubicBezTo>
                              <a:cubicBezTo>
                                <a:pt x="321" y="595"/>
                                <a:pt x="321" y="595"/>
                                <a:pt x="321" y="595"/>
                              </a:cubicBezTo>
                              <a:cubicBezTo>
                                <a:pt x="349" y="579"/>
                                <a:pt x="380" y="566"/>
                                <a:pt x="411" y="558"/>
                              </a:cubicBezTo>
                              <a:cubicBezTo>
                                <a:pt x="431" y="552"/>
                                <a:pt x="431" y="552"/>
                                <a:pt x="431" y="552"/>
                              </a:cubicBezTo>
                              <a:cubicBezTo>
                                <a:pt x="443" y="480"/>
                                <a:pt x="443" y="480"/>
                                <a:pt x="443" y="480"/>
                              </a:cubicBezTo>
                              <a:cubicBezTo>
                                <a:pt x="581" y="480"/>
                                <a:pt x="581" y="480"/>
                                <a:pt x="581" y="480"/>
                              </a:cubicBezTo>
                              <a:cubicBezTo>
                                <a:pt x="593" y="552"/>
                                <a:pt x="593" y="552"/>
                                <a:pt x="593" y="552"/>
                              </a:cubicBezTo>
                              <a:cubicBezTo>
                                <a:pt x="613" y="558"/>
                                <a:pt x="613" y="558"/>
                                <a:pt x="613" y="558"/>
                              </a:cubicBezTo>
                              <a:cubicBezTo>
                                <a:pt x="644" y="566"/>
                                <a:pt x="675" y="579"/>
                                <a:pt x="703" y="595"/>
                              </a:cubicBezTo>
                              <a:cubicBezTo>
                                <a:pt x="720" y="605"/>
                                <a:pt x="720" y="605"/>
                                <a:pt x="720" y="605"/>
                              </a:cubicBezTo>
                              <a:cubicBezTo>
                                <a:pt x="780" y="562"/>
                                <a:pt x="780" y="562"/>
                                <a:pt x="780" y="562"/>
                              </a:cubicBezTo>
                              <a:cubicBezTo>
                                <a:pt x="878" y="660"/>
                                <a:pt x="878" y="660"/>
                                <a:pt x="878" y="660"/>
                              </a:cubicBezTo>
                              <a:cubicBezTo>
                                <a:pt x="835" y="720"/>
                                <a:pt x="835" y="720"/>
                                <a:pt x="835" y="720"/>
                              </a:cubicBezTo>
                              <a:cubicBezTo>
                                <a:pt x="845" y="737"/>
                                <a:pt x="845" y="737"/>
                                <a:pt x="845" y="737"/>
                              </a:cubicBezTo>
                              <a:cubicBezTo>
                                <a:pt x="859" y="762"/>
                                <a:pt x="870" y="788"/>
                                <a:pt x="878" y="815"/>
                              </a:cubicBezTo>
                              <a:cubicBezTo>
                                <a:pt x="859" y="830"/>
                                <a:pt x="842" y="847"/>
                                <a:pt x="826" y="866"/>
                              </a:cubicBezTo>
                              <a:cubicBezTo>
                                <a:pt x="797" y="719"/>
                                <a:pt x="667" y="608"/>
                                <a:pt x="512" y="608"/>
                              </a:cubicBezTo>
                              <a:cubicBezTo>
                                <a:pt x="336" y="608"/>
                                <a:pt x="192" y="752"/>
                                <a:pt x="192" y="928"/>
                              </a:cubicBezTo>
                              <a:cubicBezTo>
                                <a:pt x="192" y="1104"/>
                                <a:pt x="336" y="1248"/>
                                <a:pt x="512" y="1248"/>
                              </a:cubicBezTo>
                              <a:cubicBezTo>
                                <a:pt x="582" y="1248"/>
                                <a:pt x="649" y="1224"/>
                                <a:pt x="704" y="1183"/>
                              </a:cubicBezTo>
                              <a:cubicBezTo>
                                <a:pt x="704" y="1183"/>
                                <a:pt x="704" y="1184"/>
                                <a:pt x="704" y="1184"/>
                              </a:cubicBezTo>
                              <a:cubicBezTo>
                                <a:pt x="704" y="1209"/>
                                <a:pt x="706" y="1233"/>
                                <a:pt x="710" y="1257"/>
                              </a:cubicBezTo>
                              <a:lnTo>
                                <a:pt x="703" y="1261"/>
                              </a:lnTo>
                              <a:close/>
                              <a:moveTo>
                                <a:pt x="767" y="947"/>
                              </a:moveTo>
                              <a:cubicBezTo>
                                <a:pt x="743" y="989"/>
                                <a:pt x="725" y="1035"/>
                                <a:pt x="715" y="1084"/>
                              </a:cubicBezTo>
                              <a:cubicBezTo>
                                <a:pt x="666" y="1147"/>
                                <a:pt x="591" y="1184"/>
                                <a:pt x="512" y="1184"/>
                              </a:cubicBezTo>
                              <a:cubicBezTo>
                                <a:pt x="371" y="1184"/>
                                <a:pt x="256" y="1069"/>
                                <a:pt x="256" y="928"/>
                              </a:cubicBezTo>
                              <a:cubicBezTo>
                                <a:pt x="256" y="787"/>
                                <a:pt x="371" y="672"/>
                                <a:pt x="512" y="672"/>
                              </a:cubicBezTo>
                              <a:cubicBezTo>
                                <a:pt x="653" y="672"/>
                                <a:pt x="768" y="787"/>
                                <a:pt x="768" y="928"/>
                              </a:cubicBezTo>
                              <a:cubicBezTo>
                                <a:pt x="768" y="934"/>
                                <a:pt x="768" y="941"/>
                                <a:pt x="767" y="947"/>
                              </a:cubicBezTo>
                              <a:close/>
                              <a:moveTo>
                                <a:pt x="1184" y="1600"/>
                              </a:moveTo>
                              <a:cubicBezTo>
                                <a:pt x="955" y="1600"/>
                                <a:pt x="768" y="1413"/>
                                <a:pt x="768" y="1184"/>
                              </a:cubicBezTo>
                              <a:cubicBezTo>
                                <a:pt x="768" y="955"/>
                                <a:pt x="955" y="768"/>
                                <a:pt x="1184" y="768"/>
                              </a:cubicBezTo>
                              <a:cubicBezTo>
                                <a:pt x="1413" y="768"/>
                                <a:pt x="1600" y="955"/>
                                <a:pt x="1600" y="1184"/>
                              </a:cubicBezTo>
                              <a:cubicBezTo>
                                <a:pt x="1600" y="1413"/>
                                <a:pt x="1413" y="1600"/>
                                <a:pt x="1184" y="1600"/>
                              </a:cubicBezTo>
                              <a:close/>
                              <a:moveTo>
                                <a:pt x="1856" y="64"/>
                              </a:moveTo>
                              <a:cubicBezTo>
                                <a:pt x="1920" y="64"/>
                                <a:pt x="1920" y="64"/>
                                <a:pt x="1920" y="64"/>
                              </a:cubicBezTo>
                              <a:cubicBezTo>
                                <a:pt x="1920" y="1152"/>
                                <a:pt x="1920" y="1152"/>
                                <a:pt x="1920" y="1152"/>
                              </a:cubicBezTo>
                              <a:cubicBezTo>
                                <a:pt x="1856" y="1152"/>
                                <a:pt x="1856" y="1152"/>
                                <a:pt x="1856" y="1152"/>
                              </a:cubicBezTo>
                              <a:lnTo>
                                <a:pt x="185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643" name="PA-任意多边形 25">
                          <a:extLst>
                            <a:ext uri="{FF2B5EF4-FFF2-40B4-BE49-F238E27FC236}">
                              <a16:creationId xmlns="" xmlns:a16="http://schemas.microsoft.com/office/drawing/2014/main" id="{078EC0F2-7FC2-4E2D-A8E2-BCC134164E3E}"/>
                            </a:ext>
                          </a:extLst>
                        </p:cNvPr>
                        <p:cNvSpPr>
                          <a:spLocks noEditPoints="1"/>
                        </p:cNvSpPr>
                        <p:nvPr>
                          <p:custDataLst>
                            <p:tags r:id="rId183"/>
                          </p:custDataLst>
                        </p:nvPr>
                      </p:nvSpPr>
                      <p:spPr bwMode="auto">
                        <a:xfrm>
                          <a:off x="3078373" y="1973539"/>
                          <a:ext cx="709579" cy="285374"/>
                        </a:xfrm>
                        <a:custGeom>
                          <a:avLst/>
                          <a:gdLst>
                            <a:gd name="T0" fmla="*/ 1792 w 1984"/>
                            <a:gd name="T1" fmla="*/ 64 h 800"/>
                            <a:gd name="T2" fmla="*/ 1634 w 1984"/>
                            <a:gd name="T3" fmla="*/ 245 h 800"/>
                            <a:gd name="T4" fmla="*/ 1385 w 1984"/>
                            <a:gd name="T5" fmla="*/ 298 h 800"/>
                            <a:gd name="T6" fmla="*/ 1248 w 1984"/>
                            <a:gd name="T7" fmla="*/ 384 h 800"/>
                            <a:gd name="T8" fmla="*/ 1093 w 1984"/>
                            <a:gd name="T9" fmla="*/ 615 h 800"/>
                            <a:gd name="T10" fmla="*/ 1054 w 1984"/>
                            <a:gd name="T11" fmla="*/ 608 h 800"/>
                            <a:gd name="T12" fmla="*/ 960 w 1984"/>
                            <a:gd name="T13" fmla="*/ 192 h 800"/>
                            <a:gd name="T14" fmla="*/ 768 w 1984"/>
                            <a:gd name="T15" fmla="*/ 192 h 800"/>
                            <a:gd name="T16" fmla="*/ 508 w 1984"/>
                            <a:gd name="T17" fmla="*/ 374 h 800"/>
                            <a:gd name="T18" fmla="*/ 358 w 1984"/>
                            <a:gd name="T19" fmla="*/ 416 h 800"/>
                            <a:gd name="T20" fmla="*/ 96 w 1984"/>
                            <a:gd name="T21" fmla="*/ 352 h 800"/>
                            <a:gd name="T22" fmla="*/ 96 w 1984"/>
                            <a:gd name="T23" fmla="*/ 544 h 800"/>
                            <a:gd name="T24" fmla="*/ 358 w 1984"/>
                            <a:gd name="T25" fmla="*/ 480 h 800"/>
                            <a:gd name="T26" fmla="*/ 544 w 1984"/>
                            <a:gd name="T27" fmla="*/ 448 h 800"/>
                            <a:gd name="T28" fmla="*/ 804 w 1984"/>
                            <a:gd name="T29" fmla="*/ 266 h 800"/>
                            <a:gd name="T30" fmla="*/ 866 w 1984"/>
                            <a:gd name="T31" fmla="*/ 288 h 800"/>
                            <a:gd name="T32" fmla="*/ 960 w 1984"/>
                            <a:gd name="T33" fmla="*/ 704 h 800"/>
                            <a:gd name="T34" fmla="*/ 1152 w 1984"/>
                            <a:gd name="T35" fmla="*/ 704 h 800"/>
                            <a:gd name="T36" fmla="*/ 1307 w 1984"/>
                            <a:gd name="T37" fmla="*/ 473 h 800"/>
                            <a:gd name="T38" fmla="*/ 1440 w 1984"/>
                            <a:gd name="T39" fmla="*/ 384 h 800"/>
                            <a:gd name="T40" fmla="*/ 1536 w 1984"/>
                            <a:gd name="T41" fmla="*/ 237 h 800"/>
                            <a:gd name="T42" fmla="*/ 1920 w 1984"/>
                            <a:gd name="T43" fmla="*/ 99 h 800"/>
                            <a:gd name="T44" fmla="*/ 1984 w 1984"/>
                            <a:gd name="T45" fmla="*/ 192 h 800"/>
                            <a:gd name="T46" fmla="*/ 1792 w 1984"/>
                            <a:gd name="T47" fmla="*/ 0 h 800"/>
                            <a:gd name="T48" fmla="*/ 64 w 1984"/>
                            <a:gd name="T49" fmla="*/ 448 h 800"/>
                            <a:gd name="T50" fmla="*/ 128 w 1984"/>
                            <a:gd name="T51" fmla="*/ 448 h 800"/>
                            <a:gd name="T52" fmla="*/ 448 w 1984"/>
                            <a:gd name="T53" fmla="*/ 480 h 800"/>
                            <a:gd name="T54" fmla="*/ 448 w 1984"/>
                            <a:gd name="T55" fmla="*/ 416 h 800"/>
                            <a:gd name="T56" fmla="*/ 448 w 1984"/>
                            <a:gd name="T57" fmla="*/ 480 h 800"/>
                            <a:gd name="T58" fmla="*/ 864 w 1984"/>
                            <a:gd name="T59" fmla="*/ 160 h 800"/>
                            <a:gd name="T60" fmla="*/ 864 w 1984"/>
                            <a:gd name="T61" fmla="*/ 224 h 800"/>
                            <a:gd name="T62" fmla="*/ 1056 w 1984"/>
                            <a:gd name="T63" fmla="*/ 736 h 800"/>
                            <a:gd name="T64" fmla="*/ 1056 w 1984"/>
                            <a:gd name="T65" fmla="*/ 672 h 800"/>
                            <a:gd name="T66" fmla="*/ 1056 w 1984"/>
                            <a:gd name="T67" fmla="*/ 736 h 800"/>
                            <a:gd name="T68" fmla="*/ 1312 w 1984"/>
                            <a:gd name="T69" fmla="*/ 384 h 800"/>
                            <a:gd name="T70" fmla="*/ 1376 w 1984"/>
                            <a:gd name="T71" fmla="*/ 3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4" h="800">
                              <a:moveTo>
                                <a:pt x="1792" y="0"/>
                              </a:moveTo>
                              <a:cubicBezTo>
                                <a:pt x="1792" y="64"/>
                                <a:pt x="1792" y="64"/>
                                <a:pt x="1792" y="64"/>
                              </a:cubicBezTo>
                              <a:cubicBezTo>
                                <a:pt x="1861" y="64"/>
                                <a:pt x="1861" y="64"/>
                                <a:pt x="1861" y="64"/>
                              </a:cubicBezTo>
                              <a:cubicBezTo>
                                <a:pt x="1634" y="245"/>
                                <a:pt x="1634" y="245"/>
                                <a:pt x="1634" y="245"/>
                              </a:cubicBezTo>
                              <a:cubicBezTo>
                                <a:pt x="1536" y="147"/>
                                <a:pt x="1536" y="147"/>
                                <a:pt x="1536" y="147"/>
                              </a:cubicBezTo>
                              <a:cubicBezTo>
                                <a:pt x="1385" y="298"/>
                                <a:pt x="1385" y="298"/>
                                <a:pt x="1385" y="298"/>
                              </a:cubicBezTo>
                              <a:cubicBezTo>
                                <a:pt x="1373" y="292"/>
                                <a:pt x="1359" y="288"/>
                                <a:pt x="1344" y="288"/>
                              </a:cubicBezTo>
                              <a:cubicBezTo>
                                <a:pt x="1291" y="288"/>
                                <a:pt x="1248" y="331"/>
                                <a:pt x="1248" y="384"/>
                              </a:cubicBezTo>
                              <a:cubicBezTo>
                                <a:pt x="1248" y="401"/>
                                <a:pt x="1253" y="416"/>
                                <a:pt x="1260" y="429"/>
                              </a:cubicBezTo>
                              <a:cubicBezTo>
                                <a:pt x="1093" y="615"/>
                                <a:pt x="1093" y="615"/>
                                <a:pt x="1093" y="615"/>
                              </a:cubicBezTo>
                              <a:cubicBezTo>
                                <a:pt x="1081" y="611"/>
                                <a:pt x="1069" y="608"/>
                                <a:pt x="1056" y="608"/>
                              </a:cubicBezTo>
                              <a:cubicBezTo>
                                <a:pt x="1055" y="608"/>
                                <a:pt x="1055" y="608"/>
                                <a:pt x="1054" y="608"/>
                              </a:cubicBezTo>
                              <a:cubicBezTo>
                                <a:pt x="926" y="265"/>
                                <a:pt x="926" y="265"/>
                                <a:pt x="926" y="265"/>
                              </a:cubicBezTo>
                              <a:cubicBezTo>
                                <a:pt x="946" y="247"/>
                                <a:pt x="960" y="221"/>
                                <a:pt x="960" y="192"/>
                              </a:cubicBezTo>
                              <a:cubicBezTo>
                                <a:pt x="960" y="139"/>
                                <a:pt x="917" y="96"/>
                                <a:pt x="864" y="96"/>
                              </a:cubicBezTo>
                              <a:cubicBezTo>
                                <a:pt x="811" y="96"/>
                                <a:pt x="768" y="139"/>
                                <a:pt x="768" y="192"/>
                              </a:cubicBezTo>
                              <a:cubicBezTo>
                                <a:pt x="768" y="199"/>
                                <a:pt x="769" y="206"/>
                                <a:pt x="770" y="212"/>
                              </a:cubicBezTo>
                              <a:cubicBezTo>
                                <a:pt x="508" y="374"/>
                                <a:pt x="508" y="374"/>
                                <a:pt x="508" y="374"/>
                              </a:cubicBezTo>
                              <a:cubicBezTo>
                                <a:pt x="491" y="360"/>
                                <a:pt x="471" y="352"/>
                                <a:pt x="448" y="352"/>
                              </a:cubicBezTo>
                              <a:cubicBezTo>
                                <a:pt x="406" y="352"/>
                                <a:pt x="371" y="379"/>
                                <a:pt x="358" y="416"/>
                              </a:cubicBezTo>
                              <a:cubicBezTo>
                                <a:pt x="186" y="416"/>
                                <a:pt x="186" y="416"/>
                                <a:pt x="186" y="416"/>
                              </a:cubicBezTo>
                              <a:cubicBezTo>
                                <a:pt x="173" y="379"/>
                                <a:pt x="138" y="352"/>
                                <a:pt x="96" y="352"/>
                              </a:cubicBezTo>
                              <a:cubicBezTo>
                                <a:pt x="43" y="352"/>
                                <a:pt x="0" y="395"/>
                                <a:pt x="0" y="448"/>
                              </a:cubicBezTo>
                              <a:cubicBezTo>
                                <a:pt x="0" y="501"/>
                                <a:pt x="43" y="544"/>
                                <a:pt x="96" y="544"/>
                              </a:cubicBezTo>
                              <a:cubicBezTo>
                                <a:pt x="138" y="544"/>
                                <a:pt x="173" y="517"/>
                                <a:pt x="186" y="480"/>
                              </a:cubicBezTo>
                              <a:cubicBezTo>
                                <a:pt x="358" y="480"/>
                                <a:pt x="358" y="480"/>
                                <a:pt x="358" y="480"/>
                              </a:cubicBezTo>
                              <a:cubicBezTo>
                                <a:pt x="371" y="517"/>
                                <a:pt x="406" y="544"/>
                                <a:pt x="448" y="544"/>
                              </a:cubicBezTo>
                              <a:cubicBezTo>
                                <a:pt x="501" y="544"/>
                                <a:pt x="544" y="501"/>
                                <a:pt x="544" y="448"/>
                              </a:cubicBezTo>
                              <a:cubicBezTo>
                                <a:pt x="544" y="441"/>
                                <a:pt x="543" y="434"/>
                                <a:pt x="542" y="428"/>
                              </a:cubicBezTo>
                              <a:cubicBezTo>
                                <a:pt x="804" y="266"/>
                                <a:pt x="804" y="266"/>
                                <a:pt x="804" y="266"/>
                              </a:cubicBezTo>
                              <a:cubicBezTo>
                                <a:pt x="821" y="280"/>
                                <a:pt x="841" y="288"/>
                                <a:pt x="864" y="288"/>
                              </a:cubicBezTo>
                              <a:cubicBezTo>
                                <a:pt x="865" y="288"/>
                                <a:pt x="865" y="288"/>
                                <a:pt x="866" y="288"/>
                              </a:cubicBezTo>
                              <a:cubicBezTo>
                                <a:pt x="994" y="631"/>
                                <a:pt x="994" y="631"/>
                                <a:pt x="994" y="631"/>
                              </a:cubicBezTo>
                              <a:cubicBezTo>
                                <a:pt x="974" y="649"/>
                                <a:pt x="960" y="675"/>
                                <a:pt x="960" y="704"/>
                              </a:cubicBezTo>
                              <a:cubicBezTo>
                                <a:pt x="960" y="757"/>
                                <a:pt x="1003" y="800"/>
                                <a:pt x="1056" y="800"/>
                              </a:cubicBezTo>
                              <a:cubicBezTo>
                                <a:pt x="1109" y="800"/>
                                <a:pt x="1152" y="757"/>
                                <a:pt x="1152" y="704"/>
                              </a:cubicBezTo>
                              <a:cubicBezTo>
                                <a:pt x="1152" y="687"/>
                                <a:pt x="1147" y="672"/>
                                <a:pt x="1140" y="658"/>
                              </a:cubicBezTo>
                              <a:cubicBezTo>
                                <a:pt x="1307" y="473"/>
                                <a:pt x="1307" y="473"/>
                                <a:pt x="1307" y="473"/>
                              </a:cubicBezTo>
                              <a:cubicBezTo>
                                <a:pt x="1319" y="477"/>
                                <a:pt x="1331" y="480"/>
                                <a:pt x="1344" y="480"/>
                              </a:cubicBezTo>
                              <a:cubicBezTo>
                                <a:pt x="1397" y="480"/>
                                <a:pt x="1440" y="437"/>
                                <a:pt x="1440" y="384"/>
                              </a:cubicBezTo>
                              <a:cubicBezTo>
                                <a:pt x="1440" y="369"/>
                                <a:pt x="1436" y="355"/>
                                <a:pt x="1430" y="343"/>
                              </a:cubicBezTo>
                              <a:cubicBezTo>
                                <a:pt x="1536" y="237"/>
                                <a:pt x="1536" y="237"/>
                                <a:pt x="1536" y="237"/>
                              </a:cubicBezTo>
                              <a:cubicBezTo>
                                <a:pt x="1630" y="331"/>
                                <a:pt x="1630" y="331"/>
                                <a:pt x="1630" y="331"/>
                              </a:cubicBezTo>
                              <a:cubicBezTo>
                                <a:pt x="1920" y="99"/>
                                <a:pt x="1920" y="99"/>
                                <a:pt x="1920" y="99"/>
                              </a:cubicBezTo>
                              <a:cubicBezTo>
                                <a:pt x="1920" y="192"/>
                                <a:pt x="1920" y="192"/>
                                <a:pt x="1920" y="192"/>
                              </a:cubicBezTo>
                              <a:cubicBezTo>
                                <a:pt x="1984" y="192"/>
                                <a:pt x="1984" y="192"/>
                                <a:pt x="1984" y="192"/>
                              </a:cubicBezTo>
                              <a:cubicBezTo>
                                <a:pt x="1984" y="0"/>
                                <a:pt x="1984" y="0"/>
                                <a:pt x="1984" y="0"/>
                              </a:cubicBezTo>
                              <a:lnTo>
                                <a:pt x="1792" y="0"/>
                              </a:lnTo>
                              <a:close/>
                              <a:moveTo>
                                <a:pt x="96" y="480"/>
                              </a:moveTo>
                              <a:cubicBezTo>
                                <a:pt x="78" y="480"/>
                                <a:pt x="64" y="466"/>
                                <a:pt x="64" y="448"/>
                              </a:cubicBezTo>
                              <a:cubicBezTo>
                                <a:pt x="64" y="430"/>
                                <a:pt x="78" y="416"/>
                                <a:pt x="96" y="416"/>
                              </a:cubicBezTo>
                              <a:cubicBezTo>
                                <a:pt x="114" y="416"/>
                                <a:pt x="128" y="430"/>
                                <a:pt x="128" y="448"/>
                              </a:cubicBezTo>
                              <a:cubicBezTo>
                                <a:pt x="128" y="466"/>
                                <a:pt x="114" y="480"/>
                                <a:pt x="96" y="480"/>
                              </a:cubicBezTo>
                              <a:close/>
                              <a:moveTo>
                                <a:pt x="448" y="480"/>
                              </a:moveTo>
                              <a:cubicBezTo>
                                <a:pt x="430" y="480"/>
                                <a:pt x="416" y="466"/>
                                <a:pt x="416" y="448"/>
                              </a:cubicBezTo>
                              <a:cubicBezTo>
                                <a:pt x="416" y="430"/>
                                <a:pt x="430" y="416"/>
                                <a:pt x="448" y="416"/>
                              </a:cubicBezTo>
                              <a:cubicBezTo>
                                <a:pt x="466" y="416"/>
                                <a:pt x="480" y="430"/>
                                <a:pt x="480" y="448"/>
                              </a:cubicBezTo>
                              <a:cubicBezTo>
                                <a:pt x="480" y="466"/>
                                <a:pt x="466" y="480"/>
                                <a:pt x="448" y="480"/>
                              </a:cubicBezTo>
                              <a:close/>
                              <a:moveTo>
                                <a:pt x="832" y="192"/>
                              </a:moveTo>
                              <a:cubicBezTo>
                                <a:pt x="832" y="174"/>
                                <a:pt x="846" y="160"/>
                                <a:pt x="864" y="160"/>
                              </a:cubicBezTo>
                              <a:cubicBezTo>
                                <a:pt x="882" y="160"/>
                                <a:pt x="896" y="174"/>
                                <a:pt x="896" y="192"/>
                              </a:cubicBezTo>
                              <a:cubicBezTo>
                                <a:pt x="896" y="210"/>
                                <a:pt x="882" y="224"/>
                                <a:pt x="864" y="224"/>
                              </a:cubicBezTo>
                              <a:cubicBezTo>
                                <a:pt x="846" y="224"/>
                                <a:pt x="832" y="210"/>
                                <a:pt x="832" y="192"/>
                              </a:cubicBezTo>
                              <a:close/>
                              <a:moveTo>
                                <a:pt x="1056" y="736"/>
                              </a:moveTo>
                              <a:cubicBezTo>
                                <a:pt x="1038" y="736"/>
                                <a:pt x="1024" y="722"/>
                                <a:pt x="1024" y="704"/>
                              </a:cubicBezTo>
                              <a:cubicBezTo>
                                <a:pt x="1024" y="686"/>
                                <a:pt x="1038" y="672"/>
                                <a:pt x="1056" y="672"/>
                              </a:cubicBezTo>
                              <a:cubicBezTo>
                                <a:pt x="1074" y="672"/>
                                <a:pt x="1088" y="686"/>
                                <a:pt x="1088" y="704"/>
                              </a:cubicBezTo>
                              <a:cubicBezTo>
                                <a:pt x="1088" y="722"/>
                                <a:pt x="1074" y="736"/>
                                <a:pt x="1056" y="736"/>
                              </a:cubicBezTo>
                              <a:close/>
                              <a:moveTo>
                                <a:pt x="1344" y="416"/>
                              </a:moveTo>
                              <a:cubicBezTo>
                                <a:pt x="1326" y="416"/>
                                <a:pt x="1312" y="402"/>
                                <a:pt x="1312" y="384"/>
                              </a:cubicBezTo>
                              <a:cubicBezTo>
                                <a:pt x="1312" y="366"/>
                                <a:pt x="1326" y="352"/>
                                <a:pt x="1344" y="352"/>
                              </a:cubicBezTo>
                              <a:cubicBezTo>
                                <a:pt x="1362" y="352"/>
                                <a:pt x="1376" y="366"/>
                                <a:pt x="1376" y="384"/>
                              </a:cubicBezTo>
                              <a:cubicBezTo>
                                <a:pt x="1376" y="402"/>
                                <a:pt x="1362" y="416"/>
                                <a:pt x="1344"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grpSp>
            </p:grpSp>
            <p:grpSp>
              <p:nvGrpSpPr>
                <p:cNvPr id="617" name="组合 616">
                  <a:extLst>
                    <a:ext uri="{FF2B5EF4-FFF2-40B4-BE49-F238E27FC236}">
                      <a16:creationId xmlns="" xmlns:a16="http://schemas.microsoft.com/office/drawing/2014/main" id="{589C57EF-562B-4367-B693-E1360B5391CB}"/>
                    </a:ext>
                  </a:extLst>
                </p:cNvPr>
                <p:cNvGrpSpPr/>
                <p:nvPr/>
              </p:nvGrpSpPr>
              <p:grpSpPr>
                <a:xfrm>
                  <a:off x="1417452" y="3595949"/>
                  <a:ext cx="316510" cy="42714"/>
                  <a:chOff x="2033111" y="2801274"/>
                  <a:chExt cx="706378" cy="95327"/>
                </a:xfrm>
              </p:grpSpPr>
              <p:sp>
                <p:nvSpPr>
                  <p:cNvPr id="623" name="PA-平行四边形 93">
                    <a:extLst>
                      <a:ext uri="{FF2B5EF4-FFF2-40B4-BE49-F238E27FC236}">
                        <a16:creationId xmlns="" xmlns:a16="http://schemas.microsoft.com/office/drawing/2014/main" id="{26F63A8E-74F4-43A0-88FF-D3F04FB0E3D2}"/>
                      </a:ext>
                    </a:extLst>
                  </p:cNvPr>
                  <p:cNvSpPr/>
                  <p:nvPr>
                    <p:custDataLst>
                      <p:tags r:id="rId169"/>
                    </p:custDataLst>
                  </p:nvPr>
                </p:nvSpPr>
                <p:spPr>
                  <a:xfrm>
                    <a:off x="2604786" y="2801274"/>
                    <a:ext cx="134703" cy="95327"/>
                  </a:xfrm>
                  <a:prstGeom prst="parallelogram">
                    <a:avLst>
                      <a:gd name="adj" fmla="val 76961"/>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24" name="PA-平行四边形 94">
                    <a:extLst>
                      <a:ext uri="{FF2B5EF4-FFF2-40B4-BE49-F238E27FC236}">
                        <a16:creationId xmlns="" xmlns:a16="http://schemas.microsoft.com/office/drawing/2014/main" id="{DBCCDA44-9CB0-45A1-8102-6E9A10E2FA4A}"/>
                      </a:ext>
                    </a:extLst>
                  </p:cNvPr>
                  <p:cNvSpPr/>
                  <p:nvPr>
                    <p:custDataLst>
                      <p:tags r:id="rId170"/>
                    </p:custDataLst>
                  </p:nvPr>
                </p:nvSpPr>
                <p:spPr>
                  <a:xfrm>
                    <a:off x="2490451" y="2801274"/>
                    <a:ext cx="134703" cy="95327"/>
                  </a:xfrm>
                  <a:prstGeom prst="parallelogram">
                    <a:avLst>
                      <a:gd name="adj" fmla="val 76961"/>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25" name="PA-平行四边形 95">
                    <a:extLst>
                      <a:ext uri="{FF2B5EF4-FFF2-40B4-BE49-F238E27FC236}">
                        <a16:creationId xmlns="" xmlns:a16="http://schemas.microsoft.com/office/drawing/2014/main" id="{FC108E24-933B-45CB-955C-33A3F2E17A03}"/>
                      </a:ext>
                    </a:extLst>
                  </p:cNvPr>
                  <p:cNvSpPr/>
                  <p:nvPr>
                    <p:custDataLst>
                      <p:tags r:id="rId171"/>
                    </p:custDataLst>
                  </p:nvPr>
                </p:nvSpPr>
                <p:spPr>
                  <a:xfrm>
                    <a:off x="2376116" y="2801274"/>
                    <a:ext cx="134703" cy="95327"/>
                  </a:xfrm>
                  <a:prstGeom prst="parallelogram">
                    <a:avLst>
                      <a:gd name="adj" fmla="val 76961"/>
                    </a:avLst>
                  </a:prstGeom>
                  <a:solidFill>
                    <a:srgbClr val="04C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26" name="PA-平行四边形 96">
                    <a:extLst>
                      <a:ext uri="{FF2B5EF4-FFF2-40B4-BE49-F238E27FC236}">
                        <a16:creationId xmlns="" xmlns:a16="http://schemas.microsoft.com/office/drawing/2014/main" id="{168FC627-91B1-48A6-8341-D34CF40A3AD4}"/>
                      </a:ext>
                    </a:extLst>
                  </p:cNvPr>
                  <p:cNvSpPr/>
                  <p:nvPr>
                    <p:custDataLst>
                      <p:tags r:id="rId172"/>
                    </p:custDataLst>
                  </p:nvPr>
                </p:nvSpPr>
                <p:spPr>
                  <a:xfrm>
                    <a:off x="2261781" y="2801274"/>
                    <a:ext cx="134703" cy="95327"/>
                  </a:xfrm>
                  <a:prstGeom prst="parallelogram">
                    <a:avLst>
                      <a:gd name="adj" fmla="val 76961"/>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27" name="PA-平行四边形 97">
                    <a:extLst>
                      <a:ext uri="{FF2B5EF4-FFF2-40B4-BE49-F238E27FC236}">
                        <a16:creationId xmlns="" xmlns:a16="http://schemas.microsoft.com/office/drawing/2014/main" id="{93A3748A-B0F4-4E06-B7F7-F2970B80D6AA}"/>
                      </a:ext>
                    </a:extLst>
                  </p:cNvPr>
                  <p:cNvSpPr/>
                  <p:nvPr>
                    <p:custDataLst>
                      <p:tags r:id="rId173"/>
                    </p:custDataLst>
                  </p:nvPr>
                </p:nvSpPr>
                <p:spPr>
                  <a:xfrm>
                    <a:off x="2147446" y="2801274"/>
                    <a:ext cx="134703" cy="95327"/>
                  </a:xfrm>
                  <a:prstGeom prst="parallelogram">
                    <a:avLst>
                      <a:gd name="adj" fmla="val 76961"/>
                    </a:avLst>
                  </a:prstGeom>
                  <a:solidFill>
                    <a:srgbClr val="04C8F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28" name="PA-平行四边形 98">
                    <a:extLst>
                      <a:ext uri="{FF2B5EF4-FFF2-40B4-BE49-F238E27FC236}">
                        <a16:creationId xmlns="" xmlns:a16="http://schemas.microsoft.com/office/drawing/2014/main" id="{2BEA1DCA-31DE-4477-82AA-7B3AC4F12059}"/>
                      </a:ext>
                    </a:extLst>
                  </p:cNvPr>
                  <p:cNvSpPr/>
                  <p:nvPr>
                    <p:custDataLst>
                      <p:tags r:id="rId174"/>
                    </p:custDataLst>
                  </p:nvPr>
                </p:nvSpPr>
                <p:spPr>
                  <a:xfrm>
                    <a:off x="2033111" y="2801274"/>
                    <a:ext cx="134703" cy="95327"/>
                  </a:xfrm>
                  <a:prstGeom prst="parallelogram">
                    <a:avLst>
                      <a:gd name="adj" fmla="val 76961"/>
                    </a:avLst>
                  </a:prstGeom>
                  <a:solidFill>
                    <a:srgbClr val="04C8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nvGrpSpPr>
                <p:cNvPr id="618" name="PA-组合 46">
                  <a:extLst>
                    <a:ext uri="{FF2B5EF4-FFF2-40B4-BE49-F238E27FC236}">
                      <a16:creationId xmlns="" xmlns:a16="http://schemas.microsoft.com/office/drawing/2014/main" id="{D793912E-0B21-485C-AFE6-13A62598AE7A}"/>
                    </a:ext>
                  </a:extLst>
                </p:cNvPr>
                <p:cNvGrpSpPr/>
                <p:nvPr>
                  <p:custDataLst>
                    <p:tags r:id="rId165"/>
                  </p:custDataLst>
                </p:nvPr>
              </p:nvGrpSpPr>
              <p:grpSpPr>
                <a:xfrm>
                  <a:off x="1610772" y="3449361"/>
                  <a:ext cx="971257" cy="91219"/>
                  <a:chOff x="-402922" y="3146323"/>
                  <a:chExt cx="2167621" cy="203580"/>
                </a:xfrm>
              </p:grpSpPr>
              <p:grpSp>
                <p:nvGrpSpPr>
                  <p:cNvPr id="619" name="组合 618">
                    <a:extLst>
                      <a:ext uri="{FF2B5EF4-FFF2-40B4-BE49-F238E27FC236}">
                        <a16:creationId xmlns="" xmlns:a16="http://schemas.microsoft.com/office/drawing/2014/main" id="{A2B06DDB-5543-420E-A646-67F9231F7145}"/>
                      </a:ext>
                    </a:extLst>
                  </p:cNvPr>
                  <p:cNvGrpSpPr/>
                  <p:nvPr/>
                </p:nvGrpSpPr>
                <p:grpSpPr>
                  <a:xfrm>
                    <a:off x="-6410" y="3146323"/>
                    <a:ext cx="1771109" cy="150188"/>
                    <a:chOff x="-6410" y="3146323"/>
                    <a:chExt cx="1771109" cy="150188"/>
                  </a:xfrm>
                </p:grpSpPr>
                <p:sp>
                  <p:nvSpPr>
                    <p:cNvPr id="621" name="PA-平行四边形 49">
                      <a:extLst>
                        <a:ext uri="{FF2B5EF4-FFF2-40B4-BE49-F238E27FC236}">
                          <a16:creationId xmlns="" xmlns:a16="http://schemas.microsoft.com/office/drawing/2014/main" id="{0C8A6D2A-F34A-4930-A7DE-AC80F768F276}"/>
                        </a:ext>
                      </a:extLst>
                    </p:cNvPr>
                    <p:cNvSpPr/>
                    <p:nvPr>
                      <p:custDataLst>
                        <p:tags r:id="rId167"/>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22" name="PA-平行四边形 50">
                      <a:extLst>
                        <a:ext uri="{FF2B5EF4-FFF2-40B4-BE49-F238E27FC236}">
                          <a16:creationId xmlns="" xmlns:a16="http://schemas.microsoft.com/office/drawing/2014/main" id="{896AF783-A088-41F1-AB48-58599091CFAF}"/>
                        </a:ext>
                      </a:extLst>
                    </p:cNvPr>
                    <p:cNvSpPr/>
                    <p:nvPr>
                      <p:custDataLst>
                        <p:tags r:id="rId168"/>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sp>
                <p:nvSpPr>
                  <p:cNvPr id="620" name="PA-平行四边形 48">
                    <a:extLst>
                      <a:ext uri="{FF2B5EF4-FFF2-40B4-BE49-F238E27FC236}">
                        <a16:creationId xmlns="" xmlns:a16="http://schemas.microsoft.com/office/drawing/2014/main" id="{E741ABAC-4A63-4D0A-A34C-80D80119251A}"/>
                      </a:ext>
                    </a:extLst>
                  </p:cNvPr>
                  <p:cNvSpPr/>
                  <p:nvPr>
                    <p:custDataLst>
                      <p:tags r:id="rId166"/>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sp>
            <p:nvSpPr>
              <p:cNvPr id="613" name="PA-文本框 121">
                <a:extLst>
                  <a:ext uri="{FF2B5EF4-FFF2-40B4-BE49-F238E27FC236}">
                    <a16:creationId xmlns="" xmlns:a16="http://schemas.microsoft.com/office/drawing/2014/main" id="{297808CD-1410-4628-A868-F1DF2E8F7646}"/>
                  </a:ext>
                </a:extLst>
              </p:cNvPr>
              <p:cNvSpPr txBox="1"/>
              <p:nvPr>
                <p:custDataLst>
                  <p:tags r:id="rId161"/>
                </p:custDataLst>
              </p:nvPr>
            </p:nvSpPr>
            <p:spPr>
              <a:xfrm>
                <a:off x="1625275" y="3243560"/>
                <a:ext cx="979481" cy="4400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prstClr val="white"/>
                        </a:gs>
                        <a:gs pos="100000">
                          <a:srgbClr val="4472C4">
                            <a:lumMod val="30000"/>
                            <a:lumOff val="70000"/>
                          </a:srgbClr>
                        </a:gs>
                      </a:gsLst>
                      <a:lin ang="5400000" scaled="1"/>
                    </a:gradFill>
                    <a:effectLst/>
                    <a:uLnTx/>
                    <a:uFillTx/>
                    <a:latin typeface="优设标题黑"/>
                    <a:ea typeface="优设标题黑"/>
                    <a:cs typeface="+mn-cs"/>
                  </a:rPr>
                  <a:t>鹏鹏</a:t>
                </a:r>
              </a:p>
            </p:txBody>
          </p:sp>
        </p:grpSp>
        <p:sp>
          <p:nvSpPr>
            <p:cNvPr id="610" name="Freeform 13">
              <a:extLst>
                <a:ext uri="{FF2B5EF4-FFF2-40B4-BE49-F238E27FC236}">
                  <a16:creationId xmlns="" xmlns:a16="http://schemas.microsoft.com/office/drawing/2014/main" id="{3A8702C8-6F6D-47DF-941E-612767F036C2}"/>
                </a:ext>
              </a:extLst>
            </p:cNvPr>
            <p:cNvSpPr>
              <a:spLocks/>
            </p:cNvSpPr>
            <p:nvPr/>
          </p:nvSpPr>
          <p:spPr bwMode="auto">
            <a:xfrm>
              <a:off x="732733" y="4468245"/>
              <a:ext cx="2259525" cy="452445"/>
            </a:xfrm>
            <a:custGeom>
              <a:avLst/>
              <a:gdLst>
                <a:gd name="T0" fmla="*/ 258 w 258"/>
                <a:gd name="T1" fmla="*/ 0 h 74"/>
                <a:gd name="T2" fmla="*/ 258 w 258"/>
                <a:gd name="T3" fmla="*/ 55 h 74"/>
                <a:gd name="T4" fmla="*/ 231 w 258"/>
                <a:gd name="T5" fmla="*/ 74 h 74"/>
                <a:gd name="T6" fmla="*/ 47 w 258"/>
                <a:gd name="T7" fmla="*/ 74 h 74"/>
                <a:gd name="T8" fmla="*/ 32 w 258"/>
                <a:gd name="T9" fmla="*/ 63 h 74"/>
                <a:gd name="T10" fmla="*/ 0 w 258"/>
                <a:gd name="T11" fmla="*/ 63 h 74"/>
                <a:gd name="T12" fmla="*/ 0 w 258"/>
                <a:gd name="T13" fmla="*/ 12 h 74"/>
                <a:gd name="T14" fmla="*/ 131 w 258"/>
                <a:gd name="T15" fmla="*/ 12 h 74"/>
                <a:gd name="T16" fmla="*/ 146 w 258"/>
                <a:gd name="T17" fmla="*/ 0 h 74"/>
                <a:gd name="T18" fmla="*/ 258 w 258"/>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74">
                  <a:moveTo>
                    <a:pt x="258" y="0"/>
                  </a:moveTo>
                  <a:lnTo>
                    <a:pt x="258" y="55"/>
                  </a:lnTo>
                  <a:lnTo>
                    <a:pt x="231" y="74"/>
                  </a:lnTo>
                  <a:lnTo>
                    <a:pt x="47" y="74"/>
                  </a:lnTo>
                  <a:lnTo>
                    <a:pt x="32" y="63"/>
                  </a:lnTo>
                  <a:lnTo>
                    <a:pt x="0" y="63"/>
                  </a:lnTo>
                  <a:lnTo>
                    <a:pt x="0" y="12"/>
                  </a:lnTo>
                  <a:lnTo>
                    <a:pt x="131" y="12"/>
                  </a:lnTo>
                  <a:lnTo>
                    <a:pt x="146" y="0"/>
                  </a:lnTo>
                  <a:lnTo>
                    <a:pt x="258" y="0"/>
                  </a:lnTo>
                  <a:close/>
                </a:path>
              </a:pathLst>
            </a:custGeom>
            <a:gradFill flip="none" rotWithShape="1">
              <a:gsLst>
                <a:gs pos="76000">
                  <a:srgbClr val="6ED5FF">
                    <a:alpha val="5000"/>
                  </a:srgbClr>
                </a:gs>
                <a:gs pos="0">
                  <a:srgbClr val="6ED5FF">
                    <a:alpha val="30000"/>
                  </a:srgbClr>
                </a:gs>
                <a:gs pos="54000">
                  <a:srgbClr val="6ED5FF">
                    <a:alpha val="10000"/>
                  </a:srgbClr>
                </a:gs>
                <a:gs pos="90000">
                  <a:srgbClr val="6ED5FF">
                    <a:alpha val="10000"/>
                  </a:srgbClr>
                </a:gs>
              </a:gsLst>
              <a:path path="circle">
                <a:fillToRect r="100000" b="100000"/>
              </a:path>
              <a:tileRect l="-100000" t="-100000"/>
            </a:gradFill>
            <a:ln w="12700">
              <a:gradFill>
                <a:gsLst>
                  <a:gs pos="77000">
                    <a:srgbClr val="6ED5FF">
                      <a:alpha val="10000"/>
                    </a:srgbClr>
                  </a:gs>
                  <a:gs pos="10000">
                    <a:srgbClr val="6ED5FF"/>
                  </a:gs>
                  <a:gs pos="0">
                    <a:srgbClr val="9BE2FF"/>
                  </a:gs>
                  <a:gs pos="25000">
                    <a:srgbClr val="6ED5FF">
                      <a:alpha val="10000"/>
                    </a:srgbClr>
                  </a:gs>
                  <a:gs pos="88000">
                    <a:srgbClr val="6ED5FF">
                      <a:alpha val="60000"/>
                    </a:srgbClr>
                  </a:gs>
                </a:gsLst>
                <a:lin ang="18900000" scaled="0"/>
              </a:gradFill>
            </a:ln>
            <a:effectLst>
              <a:outerShdw blurRad="114300" dir="2100000" algn="tl" rotWithShape="0">
                <a:srgbClr val="6ED5FF">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80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ea"/>
              </a:endParaRPr>
            </a:p>
          </p:txBody>
        </p:sp>
        <p:sp>
          <p:nvSpPr>
            <p:cNvPr id="611" name="文本框 610">
              <a:extLst>
                <a:ext uri="{FF2B5EF4-FFF2-40B4-BE49-F238E27FC236}">
                  <a16:creationId xmlns="" xmlns:a16="http://schemas.microsoft.com/office/drawing/2014/main" id="{51F4A7A9-388C-4DFC-B1BB-5DD0B5671D6C}"/>
                </a:ext>
              </a:extLst>
            </p:cNvPr>
            <p:cNvSpPr txBox="1"/>
            <p:nvPr/>
          </p:nvSpPr>
          <p:spPr>
            <a:xfrm>
              <a:off x="897916" y="4508795"/>
              <a:ext cx="1956526" cy="350920"/>
            </a:xfrm>
            <a:prstGeom prst="rect">
              <a:avLst/>
            </a:prstGeom>
            <a:noFill/>
          </p:spPr>
          <p:txBody>
            <a:bodyPr wrap="square" rtlCol="0">
              <a:spAutoFit/>
            </a:bodyPr>
            <a:lstStyle/>
            <a:p>
              <a:pPr lvl="0" algn="ctr" hangingPunct="0">
                <a:lnSpc>
                  <a:spcPct val="130000"/>
                </a:lnSpc>
                <a:defRPr/>
              </a:pPr>
              <a:r>
                <a:rPr kumimoji="0" lang="zh-CN" altLang="en-US" sz="1100" b="0" i="0" u="none" strike="noStrike" kern="1200" cap="none" spc="100" normalizeH="0" baseline="0" noProof="0" dirty="0">
                  <a:ln>
                    <a:noFill/>
                  </a:ln>
                  <a:solidFill>
                    <a:prstClr val="white"/>
                  </a:solidFill>
                  <a:effectLst/>
                  <a:uLnTx/>
                  <a:uFillTx/>
                  <a:latin typeface="思源黑体 CN Regular"/>
                  <a:ea typeface="思源黑体 CN Regular"/>
                  <a:cs typeface="+mn-cs"/>
                </a:rPr>
                <a:t>微信：</a:t>
              </a:r>
              <a:r>
                <a:rPr lang="en-GB" altLang="zh-CN" sz="1100" spc="100" dirty="0">
                  <a:solidFill>
                    <a:prstClr val="white"/>
                  </a:solidFill>
                </a:rPr>
                <a:t>ly20000205yl</a:t>
              </a:r>
              <a:endParaRPr kumimoji="0" lang="zh-CN" altLang="en-US" sz="1100" b="0" i="0" u="none" strike="noStrike" kern="1200" cap="none" spc="100" normalizeH="0" baseline="0" noProof="0" dirty="0">
                <a:ln>
                  <a:noFill/>
                </a:ln>
                <a:solidFill>
                  <a:prstClr val="white"/>
                </a:solidFill>
                <a:effectLst/>
                <a:uLnTx/>
                <a:uFillTx/>
                <a:latin typeface="思源黑体 CN Regular"/>
                <a:ea typeface="思源黑体 CN Regular"/>
                <a:cs typeface="+mn-cs"/>
              </a:endParaRPr>
            </a:p>
          </p:txBody>
        </p:sp>
      </p:grpSp>
      <p:grpSp>
        <p:nvGrpSpPr>
          <p:cNvPr id="675" name="组合 674">
            <a:extLst>
              <a:ext uri="{FF2B5EF4-FFF2-40B4-BE49-F238E27FC236}">
                <a16:creationId xmlns="" xmlns:a16="http://schemas.microsoft.com/office/drawing/2014/main" id="{9CE19CE0-D2C8-4948-83D8-30CA1ED6E2C3}"/>
              </a:ext>
            </a:extLst>
          </p:cNvPr>
          <p:cNvGrpSpPr/>
          <p:nvPr/>
        </p:nvGrpSpPr>
        <p:grpSpPr>
          <a:xfrm>
            <a:off x="7487961" y="3653180"/>
            <a:ext cx="1953759" cy="1906532"/>
            <a:chOff x="-7168910" y="1456467"/>
            <a:chExt cx="2328028" cy="2271754"/>
          </a:xfrm>
        </p:grpSpPr>
        <p:sp>
          <p:nvSpPr>
            <p:cNvPr id="723" name="任意多边形: 形状 722">
              <a:extLst>
                <a:ext uri="{FF2B5EF4-FFF2-40B4-BE49-F238E27FC236}">
                  <a16:creationId xmlns="" xmlns:a16="http://schemas.microsoft.com/office/drawing/2014/main" id="{22026DB2-31B9-4E61-BC58-09D49E709B8B}"/>
                </a:ext>
              </a:extLst>
            </p:cNvPr>
            <p:cNvSpPr/>
            <p:nvPr>
              <p:custDataLst>
                <p:tags r:id="rId142"/>
              </p:custDataLst>
            </p:nvPr>
          </p:nvSpPr>
          <p:spPr>
            <a:xfrm flipH="1">
              <a:off x="-7108421" y="1456467"/>
              <a:ext cx="2213126" cy="221961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blipFill dpi="0" rotWithShape="0">
              <a:blip r:embed="rId297"/>
              <a:srcRect/>
              <a:stretch>
                <a:fillRect/>
              </a:stretch>
            </a:blip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724" name="PA-组合 7">
              <a:extLst>
                <a:ext uri="{FF2B5EF4-FFF2-40B4-BE49-F238E27FC236}">
                  <a16:creationId xmlns="" xmlns:a16="http://schemas.microsoft.com/office/drawing/2014/main" id="{5A7B8951-BD74-4CEF-BC40-F858B0FBA4CA}"/>
                </a:ext>
              </a:extLst>
            </p:cNvPr>
            <p:cNvGrpSpPr/>
            <p:nvPr>
              <p:custDataLst>
                <p:tags r:id="rId143"/>
              </p:custDataLst>
            </p:nvPr>
          </p:nvGrpSpPr>
          <p:grpSpPr>
            <a:xfrm flipH="1">
              <a:off x="-6916524" y="1479214"/>
              <a:ext cx="1113632" cy="84731"/>
              <a:chOff x="1853414" y="1574593"/>
              <a:chExt cx="849333" cy="64622"/>
            </a:xfrm>
          </p:grpSpPr>
          <p:sp>
            <p:nvSpPr>
              <p:cNvPr id="728" name="PA-平行四边形 143">
                <a:extLst>
                  <a:ext uri="{FF2B5EF4-FFF2-40B4-BE49-F238E27FC236}">
                    <a16:creationId xmlns="" xmlns:a16="http://schemas.microsoft.com/office/drawing/2014/main" id="{DA9B5685-4DA6-415D-A055-B5216E7F111B}"/>
                  </a:ext>
                </a:extLst>
              </p:cNvPr>
              <p:cNvSpPr/>
              <p:nvPr>
                <p:custDataLst>
                  <p:tags r:id="rId147"/>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29" name="PA-任意多边形 9">
                <a:extLst>
                  <a:ext uri="{FF2B5EF4-FFF2-40B4-BE49-F238E27FC236}">
                    <a16:creationId xmlns="" xmlns:a16="http://schemas.microsoft.com/office/drawing/2014/main" id="{026A9AF4-B70C-4623-8CED-87FC53549ED5}"/>
                  </a:ext>
                </a:extLst>
              </p:cNvPr>
              <p:cNvSpPr/>
              <p:nvPr>
                <p:custDataLst>
                  <p:tags r:id="rId148"/>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0" name="PA-任意多边形 10">
                <a:extLst>
                  <a:ext uri="{FF2B5EF4-FFF2-40B4-BE49-F238E27FC236}">
                    <a16:creationId xmlns="" xmlns:a16="http://schemas.microsoft.com/office/drawing/2014/main" id="{BD887A4E-B9E8-4FB2-BF27-CE84DA0A9D5B}"/>
                  </a:ext>
                </a:extLst>
              </p:cNvPr>
              <p:cNvSpPr/>
              <p:nvPr>
                <p:custDataLst>
                  <p:tags r:id="rId149"/>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1" name="PA-任意多边形 11">
                <a:extLst>
                  <a:ext uri="{FF2B5EF4-FFF2-40B4-BE49-F238E27FC236}">
                    <a16:creationId xmlns="" xmlns:a16="http://schemas.microsoft.com/office/drawing/2014/main" id="{7F509C78-DBD9-4EDD-99AB-FB6208BDC37C}"/>
                  </a:ext>
                </a:extLst>
              </p:cNvPr>
              <p:cNvSpPr/>
              <p:nvPr>
                <p:custDataLst>
                  <p:tags r:id="rId150"/>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2" name="PA-任意多边形 12">
                <a:extLst>
                  <a:ext uri="{FF2B5EF4-FFF2-40B4-BE49-F238E27FC236}">
                    <a16:creationId xmlns="" xmlns:a16="http://schemas.microsoft.com/office/drawing/2014/main" id="{1D2B21DC-7250-4E0C-88A3-B6462AF98198}"/>
                  </a:ext>
                </a:extLst>
              </p:cNvPr>
              <p:cNvSpPr/>
              <p:nvPr>
                <p:custDataLst>
                  <p:tags r:id="rId151"/>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3" name="PA-任意多边形 13">
                <a:extLst>
                  <a:ext uri="{FF2B5EF4-FFF2-40B4-BE49-F238E27FC236}">
                    <a16:creationId xmlns="" xmlns:a16="http://schemas.microsoft.com/office/drawing/2014/main" id="{56AFEDA9-E66D-4BF3-BEE3-180E6007CFA8}"/>
                  </a:ext>
                </a:extLst>
              </p:cNvPr>
              <p:cNvSpPr/>
              <p:nvPr>
                <p:custDataLst>
                  <p:tags r:id="rId152"/>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4" name="PA-任意多边形 14">
                <a:extLst>
                  <a:ext uri="{FF2B5EF4-FFF2-40B4-BE49-F238E27FC236}">
                    <a16:creationId xmlns="" xmlns:a16="http://schemas.microsoft.com/office/drawing/2014/main" id="{046161F2-A188-4553-BCE4-6ED2BF101D60}"/>
                  </a:ext>
                </a:extLst>
              </p:cNvPr>
              <p:cNvSpPr/>
              <p:nvPr>
                <p:custDataLst>
                  <p:tags r:id="rId153"/>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5" name="PA-任意多边形 15">
                <a:extLst>
                  <a:ext uri="{FF2B5EF4-FFF2-40B4-BE49-F238E27FC236}">
                    <a16:creationId xmlns="" xmlns:a16="http://schemas.microsoft.com/office/drawing/2014/main" id="{EBC4E41A-A909-4E7A-8082-079500B3E4A6}"/>
                  </a:ext>
                </a:extLst>
              </p:cNvPr>
              <p:cNvSpPr/>
              <p:nvPr>
                <p:custDataLst>
                  <p:tags r:id="rId154"/>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6" name="PA-任意多边形 16">
                <a:extLst>
                  <a:ext uri="{FF2B5EF4-FFF2-40B4-BE49-F238E27FC236}">
                    <a16:creationId xmlns="" xmlns:a16="http://schemas.microsoft.com/office/drawing/2014/main" id="{6F7FAF86-4F90-45B0-B9F0-94CA881FCD12}"/>
                  </a:ext>
                </a:extLst>
              </p:cNvPr>
              <p:cNvSpPr/>
              <p:nvPr>
                <p:custDataLst>
                  <p:tags r:id="rId155"/>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7" name="PA-任意多边形 17">
                <a:extLst>
                  <a:ext uri="{FF2B5EF4-FFF2-40B4-BE49-F238E27FC236}">
                    <a16:creationId xmlns="" xmlns:a16="http://schemas.microsoft.com/office/drawing/2014/main" id="{81EC9E92-663C-4A71-9575-CAF54903A76F}"/>
                  </a:ext>
                </a:extLst>
              </p:cNvPr>
              <p:cNvSpPr/>
              <p:nvPr>
                <p:custDataLst>
                  <p:tags r:id="rId156"/>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8" name="PA-任意多边形 18">
                <a:extLst>
                  <a:ext uri="{FF2B5EF4-FFF2-40B4-BE49-F238E27FC236}">
                    <a16:creationId xmlns="" xmlns:a16="http://schemas.microsoft.com/office/drawing/2014/main" id="{ACFA6451-9976-46A7-924D-FF9AE18F61AD}"/>
                  </a:ext>
                </a:extLst>
              </p:cNvPr>
              <p:cNvSpPr/>
              <p:nvPr>
                <p:custDataLst>
                  <p:tags r:id="rId157"/>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39" name="PA-任意多边形 19">
                <a:extLst>
                  <a:ext uri="{FF2B5EF4-FFF2-40B4-BE49-F238E27FC236}">
                    <a16:creationId xmlns="" xmlns:a16="http://schemas.microsoft.com/office/drawing/2014/main" id="{F9890711-861C-4F04-B436-0D7BAE85C34F}"/>
                  </a:ext>
                </a:extLst>
              </p:cNvPr>
              <p:cNvSpPr/>
              <p:nvPr>
                <p:custDataLst>
                  <p:tags r:id="rId158"/>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40" name="PA-平行四边形 155">
                <a:extLst>
                  <a:ext uri="{FF2B5EF4-FFF2-40B4-BE49-F238E27FC236}">
                    <a16:creationId xmlns="" xmlns:a16="http://schemas.microsoft.com/office/drawing/2014/main" id="{1C87091C-28D1-4FD2-9A38-55C6A05B58D3}"/>
                  </a:ext>
                </a:extLst>
              </p:cNvPr>
              <p:cNvSpPr/>
              <p:nvPr>
                <p:custDataLst>
                  <p:tags r:id="rId159"/>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725" name="PA-任意多边形 4">
              <a:extLst>
                <a:ext uri="{FF2B5EF4-FFF2-40B4-BE49-F238E27FC236}">
                  <a16:creationId xmlns="" xmlns:a16="http://schemas.microsoft.com/office/drawing/2014/main" id="{2352EFBC-9F5F-44A0-B91C-242B8634F01F}"/>
                </a:ext>
              </a:extLst>
            </p:cNvPr>
            <p:cNvSpPr/>
            <p:nvPr>
              <p:custDataLst>
                <p:tags r:id="rId144"/>
              </p:custDataLst>
            </p:nvPr>
          </p:nvSpPr>
          <p:spPr>
            <a:xfrm flipH="1">
              <a:off x="-7162510" y="1530297"/>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26" name="PA-任意多边形 5">
              <a:extLst>
                <a:ext uri="{FF2B5EF4-FFF2-40B4-BE49-F238E27FC236}">
                  <a16:creationId xmlns="" xmlns:a16="http://schemas.microsoft.com/office/drawing/2014/main" id="{2BF2FF6C-5105-4D45-80FA-BAA459A62771}"/>
                </a:ext>
              </a:extLst>
            </p:cNvPr>
            <p:cNvSpPr/>
            <p:nvPr>
              <p:custDataLst>
                <p:tags r:id="rId145"/>
              </p:custDataLst>
            </p:nvPr>
          </p:nvSpPr>
          <p:spPr>
            <a:xfrm flipH="1">
              <a:off x="-5320461" y="3253638"/>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27" name="PA-任意多边形 6">
              <a:extLst>
                <a:ext uri="{FF2B5EF4-FFF2-40B4-BE49-F238E27FC236}">
                  <a16:creationId xmlns="" xmlns:a16="http://schemas.microsoft.com/office/drawing/2014/main" id="{635C8F53-2778-4193-A65C-EC8A46799CA2}"/>
                </a:ext>
              </a:extLst>
            </p:cNvPr>
            <p:cNvSpPr/>
            <p:nvPr>
              <p:custDataLst>
                <p:tags r:id="rId146"/>
              </p:custDataLst>
            </p:nvPr>
          </p:nvSpPr>
          <p:spPr>
            <a:xfrm>
              <a:off x="-7168910" y="3244529"/>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676" name="任意多边形: 形状 675">
            <a:extLst>
              <a:ext uri="{FF2B5EF4-FFF2-40B4-BE49-F238E27FC236}">
                <a16:creationId xmlns="" xmlns:a16="http://schemas.microsoft.com/office/drawing/2014/main" id="{8FA5CA98-720D-4217-913E-F66ACA008CF4}"/>
              </a:ext>
            </a:extLst>
          </p:cNvPr>
          <p:cNvSpPr/>
          <p:nvPr>
            <p:custDataLst>
              <p:tags r:id="rId4"/>
            </p:custDataLst>
          </p:nvPr>
        </p:nvSpPr>
        <p:spPr>
          <a:xfrm flipH="1">
            <a:off x="7538725" y="3653180"/>
            <a:ext cx="1857330" cy="186277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solidFill>
            <a:srgbClr val="0C183B">
              <a:alpha val="30000"/>
            </a:srgbClr>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677" name="组合 676">
            <a:extLst>
              <a:ext uri="{FF2B5EF4-FFF2-40B4-BE49-F238E27FC236}">
                <a16:creationId xmlns="" xmlns:a16="http://schemas.microsoft.com/office/drawing/2014/main" id="{83320BF7-B53F-45F1-9D92-0A1964EEDA70}"/>
              </a:ext>
            </a:extLst>
          </p:cNvPr>
          <p:cNvGrpSpPr/>
          <p:nvPr/>
        </p:nvGrpSpPr>
        <p:grpSpPr>
          <a:xfrm>
            <a:off x="7288345" y="4763469"/>
            <a:ext cx="1593148" cy="549352"/>
            <a:chOff x="779702" y="3196459"/>
            <a:chExt cx="1898337" cy="654588"/>
          </a:xfrm>
        </p:grpSpPr>
        <p:grpSp>
          <p:nvGrpSpPr>
            <p:cNvPr id="680" name="组合 679">
              <a:extLst>
                <a:ext uri="{FF2B5EF4-FFF2-40B4-BE49-F238E27FC236}">
                  <a16:creationId xmlns="" xmlns:a16="http://schemas.microsoft.com/office/drawing/2014/main" id="{6004A794-0966-4E49-A607-17FC2479C4FA}"/>
                </a:ext>
              </a:extLst>
            </p:cNvPr>
            <p:cNvGrpSpPr/>
            <p:nvPr/>
          </p:nvGrpSpPr>
          <p:grpSpPr>
            <a:xfrm>
              <a:off x="779702" y="3196459"/>
              <a:ext cx="1898337" cy="654588"/>
              <a:chOff x="779702" y="3196459"/>
              <a:chExt cx="1898337" cy="654588"/>
            </a:xfrm>
          </p:grpSpPr>
          <p:sp>
            <p:nvSpPr>
              <p:cNvPr id="682" name="PA-任意多边形 91">
                <a:extLst>
                  <a:ext uri="{FF2B5EF4-FFF2-40B4-BE49-F238E27FC236}">
                    <a16:creationId xmlns="" xmlns:a16="http://schemas.microsoft.com/office/drawing/2014/main" id="{69BAF2F3-28E9-48D6-99F3-C9C378F92A2B}"/>
                  </a:ext>
                </a:extLst>
              </p:cNvPr>
              <p:cNvSpPr/>
              <p:nvPr>
                <p:custDataLst>
                  <p:tags r:id="rId110"/>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83" name="PA-任意多边形 91">
                <a:extLst>
                  <a:ext uri="{FF2B5EF4-FFF2-40B4-BE49-F238E27FC236}">
                    <a16:creationId xmlns="" xmlns:a16="http://schemas.microsoft.com/office/drawing/2014/main" id="{7B50D30F-6C08-40D8-AF2C-E97C0FE10F08}"/>
                  </a:ext>
                </a:extLst>
              </p:cNvPr>
              <p:cNvSpPr/>
              <p:nvPr>
                <p:custDataLst>
                  <p:tags r:id="rId111"/>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84" name="PA-组合 48">
                <a:extLst>
                  <a:ext uri="{FF2B5EF4-FFF2-40B4-BE49-F238E27FC236}">
                    <a16:creationId xmlns="" xmlns:a16="http://schemas.microsoft.com/office/drawing/2014/main" id="{15123A8C-E412-4B21-B2EC-C11C447F470F}"/>
                  </a:ext>
                </a:extLst>
              </p:cNvPr>
              <p:cNvGrpSpPr/>
              <p:nvPr>
                <p:custDataLst>
                  <p:tags r:id="rId112"/>
                </p:custDataLst>
              </p:nvPr>
            </p:nvGrpSpPr>
            <p:grpSpPr>
              <a:xfrm>
                <a:off x="779702" y="3196459"/>
                <a:ext cx="646259" cy="654588"/>
                <a:chOff x="660400" y="2255448"/>
                <a:chExt cx="1442301" cy="1460890"/>
              </a:xfrm>
              <a:effectLst>
                <a:outerShdw blurRad="508000" dist="558800" dir="4800000" algn="ctr" rotWithShape="0">
                  <a:srgbClr val="000000">
                    <a:alpha val="25000"/>
                  </a:srgbClr>
                </a:outerShdw>
              </a:effectLst>
            </p:grpSpPr>
            <p:sp>
              <p:nvSpPr>
                <p:cNvPr id="697" name="PA-椭圆 49">
                  <a:extLst>
                    <a:ext uri="{FF2B5EF4-FFF2-40B4-BE49-F238E27FC236}">
                      <a16:creationId xmlns="" xmlns:a16="http://schemas.microsoft.com/office/drawing/2014/main" id="{0BE937A0-58DA-4FAE-B380-169474016874}"/>
                    </a:ext>
                  </a:extLst>
                </p:cNvPr>
                <p:cNvSpPr/>
                <p:nvPr>
                  <p:custDataLst>
                    <p:tags r:id="rId123"/>
                  </p:custDataLst>
                </p:nvPr>
              </p:nvSpPr>
              <p:spPr>
                <a:xfrm>
                  <a:off x="660400" y="2255448"/>
                  <a:ext cx="1442301" cy="1460890"/>
                </a:xfrm>
                <a:prstGeom prst="ellipse">
                  <a:avLst/>
                </a:prstGeom>
                <a:solidFill>
                  <a:srgbClr val="04C8F8">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698" name="组合 697">
                  <a:extLst>
                    <a:ext uri="{FF2B5EF4-FFF2-40B4-BE49-F238E27FC236}">
                      <a16:creationId xmlns="" xmlns:a16="http://schemas.microsoft.com/office/drawing/2014/main" id="{D1005267-421D-4214-B98B-947FAA136AA5}"/>
                    </a:ext>
                  </a:extLst>
                </p:cNvPr>
                <p:cNvGrpSpPr/>
                <p:nvPr/>
              </p:nvGrpSpPr>
              <p:grpSpPr>
                <a:xfrm>
                  <a:off x="707977" y="2303638"/>
                  <a:ext cx="1347147" cy="1364510"/>
                  <a:chOff x="4689856" y="3829388"/>
                  <a:chExt cx="10023128" cy="10023128"/>
                </a:xfrm>
              </p:grpSpPr>
              <p:sp>
                <p:nvSpPr>
                  <p:cNvPr id="719" name="PA-弧形 71">
                    <a:extLst>
                      <a:ext uri="{FF2B5EF4-FFF2-40B4-BE49-F238E27FC236}">
                        <a16:creationId xmlns="" xmlns:a16="http://schemas.microsoft.com/office/drawing/2014/main" id="{3E2E0419-C755-41B2-8F80-D23934760405}"/>
                      </a:ext>
                    </a:extLst>
                  </p:cNvPr>
                  <p:cNvSpPr>
                    <a:spLocks noChangeAspect="1"/>
                  </p:cNvSpPr>
                  <p:nvPr>
                    <p:custDataLst>
                      <p:tags r:id="rId138"/>
                    </p:custDataLst>
                  </p:nvPr>
                </p:nvSpPr>
                <p:spPr>
                  <a:xfrm>
                    <a:off x="4689856" y="3829388"/>
                    <a:ext cx="10023128" cy="10023128"/>
                  </a:xfrm>
                  <a:prstGeom prst="arc">
                    <a:avLst>
                      <a:gd name="adj1" fmla="val 18871311"/>
                      <a:gd name="adj2" fmla="val 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20" name="PA-弧形 72">
                    <a:extLst>
                      <a:ext uri="{FF2B5EF4-FFF2-40B4-BE49-F238E27FC236}">
                        <a16:creationId xmlns="" xmlns:a16="http://schemas.microsoft.com/office/drawing/2014/main" id="{E8650C85-2F8C-4F7D-9C4C-1BDBE250CC15}"/>
                      </a:ext>
                    </a:extLst>
                  </p:cNvPr>
                  <p:cNvSpPr>
                    <a:spLocks noChangeAspect="1"/>
                  </p:cNvSpPr>
                  <p:nvPr>
                    <p:custDataLst>
                      <p:tags r:id="rId139"/>
                    </p:custDataLst>
                  </p:nvPr>
                </p:nvSpPr>
                <p:spPr>
                  <a:xfrm>
                    <a:off x="4689856" y="3829388"/>
                    <a:ext cx="10023128" cy="10023128"/>
                  </a:xfrm>
                  <a:prstGeom prst="arc">
                    <a:avLst>
                      <a:gd name="adj1" fmla="val 2657432"/>
                      <a:gd name="adj2" fmla="val 5430991"/>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21" name="PA-弧形 73">
                    <a:extLst>
                      <a:ext uri="{FF2B5EF4-FFF2-40B4-BE49-F238E27FC236}">
                        <a16:creationId xmlns="" xmlns:a16="http://schemas.microsoft.com/office/drawing/2014/main" id="{1CB40566-05D8-4BF3-852F-7DD14A0693F6}"/>
                      </a:ext>
                    </a:extLst>
                  </p:cNvPr>
                  <p:cNvSpPr>
                    <a:spLocks noChangeAspect="1"/>
                  </p:cNvSpPr>
                  <p:nvPr>
                    <p:custDataLst>
                      <p:tags r:id="rId140"/>
                    </p:custDataLst>
                  </p:nvPr>
                </p:nvSpPr>
                <p:spPr>
                  <a:xfrm>
                    <a:off x="4689856" y="3829388"/>
                    <a:ext cx="10023128" cy="10023128"/>
                  </a:xfrm>
                  <a:prstGeom prst="arc">
                    <a:avLst>
                      <a:gd name="adj1" fmla="val 8064900"/>
                      <a:gd name="adj2" fmla="val 10794377"/>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22" name="PA-弧形 74">
                    <a:extLst>
                      <a:ext uri="{FF2B5EF4-FFF2-40B4-BE49-F238E27FC236}">
                        <a16:creationId xmlns="" xmlns:a16="http://schemas.microsoft.com/office/drawing/2014/main" id="{D21F3A92-C083-4D50-8D81-419203893EA6}"/>
                      </a:ext>
                    </a:extLst>
                  </p:cNvPr>
                  <p:cNvSpPr>
                    <a:spLocks noChangeAspect="1"/>
                  </p:cNvSpPr>
                  <p:nvPr>
                    <p:custDataLst>
                      <p:tags r:id="rId141"/>
                    </p:custDataLst>
                  </p:nvPr>
                </p:nvSpPr>
                <p:spPr>
                  <a:xfrm>
                    <a:off x="4689856" y="3829388"/>
                    <a:ext cx="10023128" cy="10023128"/>
                  </a:xfrm>
                  <a:prstGeom prst="arc">
                    <a:avLst>
                      <a:gd name="adj1" fmla="val 13526955"/>
                      <a:gd name="adj2" fmla="val 1617524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699" name="PA-椭圆 51">
                  <a:extLst>
                    <a:ext uri="{FF2B5EF4-FFF2-40B4-BE49-F238E27FC236}">
                      <a16:creationId xmlns="" xmlns:a16="http://schemas.microsoft.com/office/drawing/2014/main" id="{136C8418-3247-4080-8C98-62B37D77D11F}"/>
                    </a:ext>
                  </a:extLst>
                </p:cNvPr>
                <p:cNvSpPr/>
                <p:nvPr>
                  <p:custDataLst>
                    <p:tags r:id="rId124"/>
                  </p:custDataLst>
                </p:nvPr>
              </p:nvSpPr>
              <p:spPr>
                <a:xfrm>
                  <a:off x="787565" y="2384252"/>
                  <a:ext cx="1187972" cy="1203283"/>
                </a:xfrm>
                <a:prstGeom prst="ellipse">
                  <a:avLst/>
                </a:prstGeom>
                <a:solidFill>
                  <a:srgbClr val="04C8F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00" name="PA-空心符 52">
                  <a:extLst>
                    <a:ext uri="{FF2B5EF4-FFF2-40B4-BE49-F238E27FC236}">
                      <a16:creationId xmlns="" xmlns:a16="http://schemas.microsoft.com/office/drawing/2014/main" id="{90A35B67-F7DB-4E3B-84CE-2E9661282381}"/>
                    </a:ext>
                  </a:extLst>
                </p:cNvPr>
                <p:cNvSpPr/>
                <p:nvPr>
                  <p:custDataLst>
                    <p:tags r:id="rId125"/>
                  </p:custDataLst>
                </p:nvPr>
              </p:nvSpPr>
              <p:spPr>
                <a:xfrm>
                  <a:off x="832656" y="2429924"/>
                  <a:ext cx="1097788" cy="1111937"/>
                </a:xfrm>
                <a:prstGeom prst="blockArc">
                  <a:avLst>
                    <a:gd name="adj1" fmla="val 19711358"/>
                    <a:gd name="adj2" fmla="val 2914954"/>
                    <a:gd name="adj3" fmla="val 15196"/>
                  </a:avLst>
                </a:prstGeom>
                <a:solidFill>
                  <a:srgbClr val="04C8F8">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01" name="PA-空心符 53">
                  <a:extLst>
                    <a:ext uri="{FF2B5EF4-FFF2-40B4-BE49-F238E27FC236}">
                      <a16:creationId xmlns="" xmlns:a16="http://schemas.microsoft.com/office/drawing/2014/main" id="{DBDBCE21-616F-4AC5-B8B8-59970AF07127}"/>
                    </a:ext>
                  </a:extLst>
                </p:cNvPr>
                <p:cNvSpPr/>
                <p:nvPr>
                  <p:custDataLst>
                    <p:tags r:id="rId126"/>
                  </p:custDataLst>
                </p:nvPr>
              </p:nvSpPr>
              <p:spPr>
                <a:xfrm>
                  <a:off x="832656" y="2429924"/>
                  <a:ext cx="1097788" cy="1111937"/>
                </a:xfrm>
                <a:prstGeom prst="blockArc">
                  <a:avLst>
                    <a:gd name="adj1" fmla="val 13440501"/>
                    <a:gd name="adj2" fmla="val 15704638"/>
                    <a:gd name="adj3" fmla="val 18223"/>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702" name="组合 701">
                  <a:extLst>
                    <a:ext uri="{FF2B5EF4-FFF2-40B4-BE49-F238E27FC236}">
                      <a16:creationId xmlns="" xmlns:a16="http://schemas.microsoft.com/office/drawing/2014/main" id="{DF1BF289-8F55-4739-A67B-3EBA8F6E6CB3}"/>
                    </a:ext>
                  </a:extLst>
                </p:cNvPr>
                <p:cNvGrpSpPr/>
                <p:nvPr/>
              </p:nvGrpSpPr>
              <p:grpSpPr>
                <a:xfrm>
                  <a:off x="752875" y="2349114"/>
                  <a:ext cx="1257436" cy="1273643"/>
                  <a:chOff x="5023598" y="4163130"/>
                  <a:chExt cx="9355645" cy="9355645"/>
                </a:xfrm>
              </p:grpSpPr>
              <p:grpSp>
                <p:nvGrpSpPr>
                  <p:cNvPr id="715" name="组合 714">
                    <a:extLst>
                      <a:ext uri="{FF2B5EF4-FFF2-40B4-BE49-F238E27FC236}">
                        <a16:creationId xmlns="" xmlns:a16="http://schemas.microsoft.com/office/drawing/2014/main" id="{1C8133CC-42C5-466A-940D-24B63D551FF1}"/>
                      </a:ext>
                    </a:extLst>
                  </p:cNvPr>
                  <p:cNvGrpSpPr/>
                  <p:nvPr/>
                </p:nvGrpSpPr>
                <p:grpSpPr>
                  <a:xfrm>
                    <a:off x="5023598" y="4163130"/>
                    <a:ext cx="9355645" cy="9355645"/>
                    <a:chOff x="5023598" y="4163130"/>
                    <a:chExt cx="9355645" cy="9355645"/>
                  </a:xfrm>
                </p:grpSpPr>
                <p:sp>
                  <p:nvSpPr>
                    <p:cNvPr id="717" name="PA-空心符 69">
                      <a:extLst>
                        <a:ext uri="{FF2B5EF4-FFF2-40B4-BE49-F238E27FC236}">
                          <a16:creationId xmlns="" xmlns:a16="http://schemas.microsoft.com/office/drawing/2014/main" id="{76860847-15C9-4780-AA29-8AE2D59B3EA8}"/>
                        </a:ext>
                      </a:extLst>
                    </p:cNvPr>
                    <p:cNvSpPr/>
                    <p:nvPr>
                      <p:custDataLst>
                        <p:tags r:id="rId136"/>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4C8F8">
                            <a:alpha val="0"/>
                          </a:srgbClr>
                        </a:gs>
                        <a:gs pos="0">
                          <a:srgbClr val="04C8F8">
                            <a:alpha val="5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sp>
                  <p:nvSpPr>
                    <p:cNvPr id="718" name="PA-空心符 70">
                      <a:extLst>
                        <a:ext uri="{FF2B5EF4-FFF2-40B4-BE49-F238E27FC236}">
                          <a16:creationId xmlns="" xmlns:a16="http://schemas.microsoft.com/office/drawing/2014/main" id="{A6D70E36-A176-4EC0-A86A-DB19B27A59F4}"/>
                        </a:ext>
                      </a:extLst>
                    </p:cNvPr>
                    <p:cNvSpPr/>
                    <p:nvPr>
                      <p:custDataLst>
                        <p:tags r:id="rId137"/>
                      </p:custDataLst>
                    </p:nvPr>
                  </p:nvSpPr>
                  <p:spPr>
                    <a:xfrm>
                      <a:off x="5148910" y="4288442"/>
                      <a:ext cx="9105017" cy="9105017"/>
                    </a:xfrm>
                    <a:prstGeom prst="blockArc">
                      <a:avLst>
                        <a:gd name="adj1" fmla="val 11529923"/>
                        <a:gd name="adj2" fmla="val 16228218"/>
                        <a:gd name="adj3" fmla="val 21568"/>
                      </a:avLst>
                    </a:prstGeom>
                    <a:gradFill>
                      <a:gsLst>
                        <a:gs pos="99000">
                          <a:srgbClr val="04C8F8">
                            <a:alpha val="50000"/>
                          </a:srgbClr>
                        </a:gs>
                        <a:gs pos="3000">
                          <a:srgbClr val="04C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716" name="PA-空心符 68">
                    <a:extLst>
                      <a:ext uri="{FF2B5EF4-FFF2-40B4-BE49-F238E27FC236}">
                        <a16:creationId xmlns="" xmlns:a16="http://schemas.microsoft.com/office/drawing/2014/main" id="{F6FB0ABA-C957-4583-BE47-EA2C088D82DB}"/>
                      </a:ext>
                    </a:extLst>
                  </p:cNvPr>
                  <p:cNvSpPr/>
                  <p:nvPr>
                    <p:custDataLst>
                      <p:tags r:id="rId135"/>
                    </p:custDataLst>
                  </p:nvPr>
                </p:nvSpPr>
                <p:spPr>
                  <a:xfrm>
                    <a:off x="5617661" y="4757193"/>
                    <a:ext cx="8167516" cy="8167516"/>
                  </a:xfrm>
                  <a:prstGeom prst="blockArc">
                    <a:avLst>
                      <a:gd name="adj1" fmla="val 6114415"/>
                      <a:gd name="adj2" fmla="val 9292269"/>
                      <a:gd name="adj3" fmla="val 21369"/>
                    </a:avLst>
                  </a:prstGeom>
                  <a:solidFill>
                    <a:srgbClr val="04C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useBgFill="1">
              <p:nvSpPr>
                <p:cNvPr id="703" name="PA-椭圆 55">
                  <a:extLst>
                    <a:ext uri="{FF2B5EF4-FFF2-40B4-BE49-F238E27FC236}">
                      <a16:creationId xmlns="" xmlns:a16="http://schemas.microsoft.com/office/drawing/2014/main" id="{BB24DC89-83DB-4097-95E0-C7B70FDEB37E}"/>
                    </a:ext>
                  </a:extLst>
                </p:cNvPr>
                <p:cNvSpPr/>
                <p:nvPr>
                  <p:custDataLst>
                    <p:tags r:id="rId127"/>
                  </p:custDataLst>
                </p:nvPr>
              </p:nvSpPr>
              <p:spPr>
                <a:xfrm>
                  <a:off x="882476" y="2480387"/>
                  <a:ext cx="998234" cy="1011100"/>
                </a:xfrm>
                <a:prstGeom prst="ellipse">
                  <a:avLst/>
                </a:prstGeom>
                <a:ln w="60325">
                  <a:solidFill>
                    <a:srgbClr val="04C8F8">
                      <a:alpha val="6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704" name="组合 703">
                  <a:extLst>
                    <a:ext uri="{FF2B5EF4-FFF2-40B4-BE49-F238E27FC236}">
                      <a16:creationId xmlns="" xmlns:a16="http://schemas.microsoft.com/office/drawing/2014/main" id="{DAEAE113-7FB7-4019-9DD4-7678B58A0910}"/>
                    </a:ext>
                  </a:extLst>
                </p:cNvPr>
                <p:cNvGrpSpPr/>
                <p:nvPr/>
              </p:nvGrpSpPr>
              <p:grpSpPr>
                <a:xfrm>
                  <a:off x="1132521" y="2780382"/>
                  <a:ext cx="461964" cy="461962"/>
                  <a:chOff x="989663" y="2668785"/>
                  <a:chExt cx="709579" cy="709579"/>
                </a:xfrm>
              </p:grpSpPr>
              <p:grpSp>
                <p:nvGrpSpPr>
                  <p:cNvPr id="705" name="组合 704">
                    <a:extLst>
                      <a:ext uri="{FF2B5EF4-FFF2-40B4-BE49-F238E27FC236}">
                        <a16:creationId xmlns="" xmlns:a16="http://schemas.microsoft.com/office/drawing/2014/main" id="{4552F1FB-8011-4AC0-B042-FFF8614A24F0}"/>
                      </a:ext>
                    </a:extLst>
                  </p:cNvPr>
                  <p:cNvGrpSpPr/>
                  <p:nvPr/>
                </p:nvGrpSpPr>
                <p:grpSpPr>
                  <a:xfrm>
                    <a:off x="1287892" y="3080135"/>
                    <a:ext cx="251952" cy="251952"/>
                    <a:chOff x="3376602" y="2384889"/>
                    <a:chExt cx="251952" cy="251952"/>
                  </a:xfrm>
                  <a:solidFill>
                    <a:schemeClr val="bg1"/>
                  </a:solidFill>
                </p:grpSpPr>
                <p:sp>
                  <p:nvSpPr>
                    <p:cNvPr id="712" name="PA-任意多边形 21">
                      <a:extLst>
                        <a:ext uri="{FF2B5EF4-FFF2-40B4-BE49-F238E27FC236}">
                          <a16:creationId xmlns="" xmlns:a16="http://schemas.microsoft.com/office/drawing/2014/main" id="{120970A2-2F4B-444E-BBCD-C2D035DCB289}"/>
                        </a:ext>
                      </a:extLst>
                    </p:cNvPr>
                    <p:cNvSpPr>
                      <a:spLocks/>
                    </p:cNvSpPr>
                    <p:nvPr>
                      <p:custDataLst>
                        <p:tags r:id="rId132"/>
                      </p:custDataLst>
                    </p:nvPr>
                  </p:nvSpPr>
                  <p:spPr bwMode="auto">
                    <a:xfrm>
                      <a:off x="3491009" y="2454304"/>
                      <a:ext cx="44992" cy="68130"/>
                    </a:xfrm>
                    <a:custGeom>
                      <a:avLst/>
                      <a:gdLst>
                        <a:gd name="T0" fmla="*/ 0 w 35"/>
                        <a:gd name="T1" fmla="*/ 0 h 53"/>
                        <a:gd name="T2" fmla="*/ 0 w 35"/>
                        <a:gd name="T3" fmla="*/ 53 h 53"/>
                        <a:gd name="T4" fmla="*/ 35 w 35"/>
                        <a:gd name="T5" fmla="*/ 53 h 53"/>
                        <a:gd name="T6" fmla="*/ 35 w 35"/>
                        <a:gd name="T7" fmla="*/ 36 h 53"/>
                        <a:gd name="T8" fmla="*/ 17 w 35"/>
                        <a:gd name="T9" fmla="*/ 36 h 53"/>
                        <a:gd name="T10" fmla="*/ 17 w 35"/>
                        <a:gd name="T11" fmla="*/ 0 h 53"/>
                        <a:gd name="T12" fmla="*/ 0 w 3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5" h="53">
                          <a:moveTo>
                            <a:pt x="0" y="0"/>
                          </a:moveTo>
                          <a:lnTo>
                            <a:pt x="0" y="53"/>
                          </a:lnTo>
                          <a:lnTo>
                            <a:pt x="35" y="53"/>
                          </a:lnTo>
                          <a:lnTo>
                            <a:pt x="35" y="36"/>
                          </a:lnTo>
                          <a:lnTo>
                            <a:pt x="17" y="3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13" name="PA-任意多边形 22">
                      <a:extLst>
                        <a:ext uri="{FF2B5EF4-FFF2-40B4-BE49-F238E27FC236}">
                          <a16:creationId xmlns="" xmlns:a16="http://schemas.microsoft.com/office/drawing/2014/main" id="{E0E57D68-61B9-4904-9FC4-A427E2239212}"/>
                        </a:ext>
                      </a:extLst>
                    </p:cNvPr>
                    <p:cNvSpPr>
                      <a:spLocks/>
                    </p:cNvSpPr>
                    <p:nvPr>
                      <p:custDataLst>
                        <p:tags r:id="rId133"/>
                      </p:custDataLst>
                    </p:nvPr>
                  </p:nvSpPr>
                  <p:spPr bwMode="auto">
                    <a:xfrm>
                      <a:off x="3422879" y="2384889"/>
                      <a:ext cx="205675" cy="206961"/>
                    </a:xfrm>
                    <a:custGeom>
                      <a:avLst/>
                      <a:gdLst>
                        <a:gd name="T0" fmla="*/ 223 w 575"/>
                        <a:gd name="T1" fmla="*/ 0 h 575"/>
                        <a:gd name="T2" fmla="*/ 0 w 575"/>
                        <a:gd name="T3" fmla="*/ 79 h 575"/>
                        <a:gd name="T4" fmla="*/ 41 w 575"/>
                        <a:gd name="T5" fmla="*/ 129 h 575"/>
                        <a:gd name="T6" fmla="*/ 191 w 575"/>
                        <a:gd name="T7" fmla="*/ 66 h 575"/>
                        <a:gd name="T8" fmla="*/ 191 w 575"/>
                        <a:gd name="T9" fmla="*/ 128 h 575"/>
                        <a:gd name="T10" fmla="*/ 255 w 575"/>
                        <a:gd name="T11" fmla="*/ 128 h 575"/>
                        <a:gd name="T12" fmla="*/ 255 w 575"/>
                        <a:gd name="T13" fmla="*/ 66 h 575"/>
                        <a:gd name="T14" fmla="*/ 509 w 575"/>
                        <a:gd name="T15" fmla="*/ 320 h 575"/>
                        <a:gd name="T16" fmla="*/ 447 w 575"/>
                        <a:gd name="T17" fmla="*/ 320 h 575"/>
                        <a:gd name="T18" fmla="*/ 447 w 575"/>
                        <a:gd name="T19" fmla="*/ 384 h 575"/>
                        <a:gd name="T20" fmla="*/ 509 w 575"/>
                        <a:gd name="T21" fmla="*/ 384 h 575"/>
                        <a:gd name="T22" fmla="*/ 446 w 575"/>
                        <a:gd name="T23" fmla="*/ 534 h 575"/>
                        <a:gd name="T24" fmla="*/ 495 w 575"/>
                        <a:gd name="T25" fmla="*/ 575 h 575"/>
                        <a:gd name="T26" fmla="*/ 575 w 575"/>
                        <a:gd name="T27" fmla="*/ 352 h 575"/>
                        <a:gd name="T28" fmla="*/ 223 w 575"/>
                        <a:gd name="T29"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223" y="0"/>
                          </a:moveTo>
                          <a:cubicBezTo>
                            <a:pt x="142" y="0"/>
                            <a:pt x="63" y="28"/>
                            <a:pt x="0" y="79"/>
                          </a:cubicBezTo>
                          <a:cubicBezTo>
                            <a:pt x="41" y="129"/>
                            <a:pt x="41" y="129"/>
                            <a:pt x="41" y="129"/>
                          </a:cubicBezTo>
                          <a:cubicBezTo>
                            <a:pt x="84" y="94"/>
                            <a:pt x="136" y="72"/>
                            <a:pt x="191" y="66"/>
                          </a:cubicBezTo>
                          <a:cubicBezTo>
                            <a:pt x="191" y="128"/>
                            <a:pt x="191" y="128"/>
                            <a:pt x="191" y="128"/>
                          </a:cubicBezTo>
                          <a:cubicBezTo>
                            <a:pt x="255" y="128"/>
                            <a:pt x="255" y="128"/>
                            <a:pt x="255" y="128"/>
                          </a:cubicBezTo>
                          <a:cubicBezTo>
                            <a:pt x="255" y="66"/>
                            <a:pt x="255" y="66"/>
                            <a:pt x="255" y="66"/>
                          </a:cubicBezTo>
                          <a:cubicBezTo>
                            <a:pt x="388" y="81"/>
                            <a:pt x="494" y="187"/>
                            <a:pt x="509" y="320"/>
                          </a:cubicBezTo>
                          <a:cubicBezTo>
                            <a:pt x="447" y="320"/>
                            <a:pt x="447" y="320"/>
                            <a:pt x="447" y="320"/>
                          </a:cubicBezTo>
                          <a:cubicBezTo>
                            <a:pt x="447" y="384"/>
                            <a:pt x="447" y="384"/>
                            <a:pt x="447" y="384"/>
                          </a:cubicBezTo>
                          <a:cubicBezTo>
                            <a:pt x="509" y="384"/>
                            <a:pt x="509" y="384"/>
                            <a:pt x="509" y="384"/>
                          </a:cubicBezTo>
                          <a:cubicBezTo>
                            <a:pt x="503" y="439"/>
                            <a:pt x="481" y="491"/>
                            <a:pt x="446" y="534"/>
                          </a:cubicBezTo>
                          <a:cubicBezTo>
                            <a:pt x="495" y="575"/>
                            <a:pt x="495" y="575"/>
                            <a:pt x="495" y="575"/>
                          </a:cubicBezTo>
                          <a:cubicBezTo>
                            <a:pt x="547" y="512"/>
                            <a:pt x="575" y="433"/>
                            <a:pt x="575" y="352"/>
                          </a:cubicBezTo>
                          <a:cubicBezTo>
                            <a:pt x="575" y="158"/>
                            <a:pt x="417"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14" name="PA-任意多边形 23">
                      <a:extLst>
                        <a:ext uri="{FF2B5EF4-FFF2-40B4-BE49-F238E27FC236}">
                          <a16:creationId xmlns="" xmlns:a16="http://schemas.microsoft.com/office/drawing/2014/main" id="{1D79EED4-DE6D-489F-AADC-E54C090C8205}"/>
                        </a:ext>
                      </a:extLst>
                    </p:cNvPr>
                    <p:cNvSpPr>
                      <a:spLocks/>
                    </p:cNvSpPr>
                    <p:nvPr>
                      <p:custDataLst>
                        <p:tags r:id="rId134"/>
                      </p:custDataLst>
                    </p:nvPr>
                  </p:nvSpPr>
                  <p:spPr bwMode="auto">
                    <a:xfrm>
                      <a:off x="3376602" y="2431166"/>
                      <a:ext cx="205675" cy="205675"/>
                    </a:xfrm>
                    <a:custGeom>
                      <a:avLst/>
                      <a:gdLst>
                        <a:gd name="T0" fmla="*/ 384 w 575"/>
                        <a:gd name="T1" fmla="*/ 509 h 575"/>
                        <a:gd name="T2" fmla="*/ 384 w 575"/>
                        <a:gd name="T3" fmla="*/ 447 h 575"/>
                        <a:gd name="T4" fmla="*/ 320 w 575"/>
                        <a:gd name="T5" fmla="*/ 447 h 575"/>
                        <a:gd name="T6" fmla="*/ 320 w 575"/>
                        <a:gd name="T7" fmla="*/ 509 h 575"/>
                        <a:gd name="T8" fmla="*/ 66 w 575"/>
                        <a:gd name="T9" fmla="*/ 255 h 575"/>
                        <a:gd name="T10" fmla="*/ 128 w 575"/>
                        <a:gd name="T11" fmla="*/ 255 h 575"/>
                        <a:gd name="T12" fmla="*/ 128 w 575"/>
                        <a:gd name="T13" fmla="*/ 191 h 575"/>
                        <a:gd name="T14" fmla="*/ 66 w 575"/>
                        <a:gd name="T15" fmla="*/ 191 h 575"/>
                        <a:gd name="T16" fmla="*/ 129 w 575"/>
                        <a:gd name="T17" fmla="*/ 41 h 575"/>
                        <a:gd name="T18" fmla="*/ 80 w 575"/>
                        <a:gd name="T19" fmla="*/ 0 h 575"/>
                        <a:gd name="T20" fmla="*/ 0 w 575"/>
                        <a:gd name="T21" fmla="*/ 223 h 575"/>
                        <a:gd name="T22" fmla="*/ 352 w 575"/>
                        <a:gd name="T23" fmla="*/ 575 h 575"/>
                        <a:gd name="T24" fmla="*/ 575 w 575"/>
                        <a:gd name="T25" fmla="*/ 496 h 575"/>
                        <a:gd name="T26" fmla="*/ 534 w 575"/>
                        <a:gd name="T27" fmla="*/ 446 h 575"/>
                        <a:gd name="T28" fmla="*/ 384 w 575"/>
                        <a:gd name="T29" fmla="*/ 5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384" y="509"/>
                          </a:moveTo>
                          <a:cubicBezTo>
                            <a:pt x="384" y="447"/>
                            <a:pt x="384" y="447"/>
                            <a:pt x="384" y="447"/>
                          </a:cubicBezTo>
                          <a:cubicBezTo>
                            <a:pt x="320" y="447"/>
                            <a:pt x="320" y="447"/>
                            <a:pt x="320" y="447"/>
                          </a:cubicBezTo>
                          <a:cubicBezTo>
                            <a:pt x="320" y="509"/>
                            <a:pt x="320" y="509"/>
                            <a:pt x="320" y="509"/>
                          </a:cubicBezTo>
                          <a:cubicBezTo>
                            <a:pt x="187" y="494"/>
                            <a:pt x="81" y="388"/>
                            <a:pt x="66" y="255"/>
                          </a:cubicBezTo>
                          <a:cubicBezTo>
                            <a:pt x="128" y="255"/>
                            <a:pt x="128" y="255"/>
                            <a:pt x="128" y="255"/>
                          </a:cubicBezTo>
                          <a:cubicBezTo>
                            <a:pt x="128" y="191"/>
                            <a:pt x="128" y="191"/>
                            <a:pt x="128" y="191"/>
                          </a:cubicBezTo>
                          <a:cubicBezTo>
                            <a:pt x="66" y="191"/>
                            <a:pt x="66" y="191"/>
                            <a:pt x="66" y="191"/>
                          </a:cubicBezTo>
                          <a:cubicBezTo>
                            <a:pt x="72" y="136"/>
                            <a:pt x="94" y="84"/>
                            <a:pt x="129" y="41"/>
                          </a:cubicBezTo>
                          <a:cubicBezTo>
                            <a:pt x="80" y="0"/>
                            <a:pt x="80" y="0"/>
                            <a:pt x="80" y="0"/>
                          </a:cubicBezTo>
                          <a:cubicBezTo>
                            <a:pt x="28" y="63"/>
                            <a:pt x="0" y="142"/>
                            <a:pt x="0" y="223"/>
                          </a:cubicBezTo>
                          <a:cubicBezTo>
                            <a:pt x="0" y="417"/>
                            <a:pt x="158" y="575"/>
                            <a:pt x="352" y="575"/>
                          </a:cubicBezTo>
                          <a:cubicBezTo>
                            <a:pt x="433" y="575"/>
                            <a:pt x="512" y="547"/>
                            <a:pt x="575" y="496"/>
                          </a:cubicBezTo>
                          <a:cubicBezTo>
                            <a:pt x="534" y="446"/>
                            <a:pt x="534" y="446"/>
                            <a:pt x="534" y="446"/>
                          </a:cubicBezTo>
                          <a:cubicBezTo>
                            <a:pt x="491" y="481"/>
                            <a:pt x="439" y="503"/>
                            <a:pt x="384"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nvGrpSpPr>
                  <p:cNvPr id="706" name="组合 705">
                    <a:extLst>
                      <a:ext uri="{FF2B5EF4-FFF2-40B4-BE49-F238E27FC236}">
                        <a16:creationId xmlns="" xmlns:a16="http://schemas.microsoft.com/office/drawing/2014/main" id="{EAB15A8F-955A-454E-B284-7BBBF278D963}"/>
                      </a:ext>
                    </a:extLst>
                  </p:cNvPr>
                  <p:cNvGrpSpPr/>
                  <p:nvPr/>
                </p:nvGrpSpPr>
                <p:grpSpPr>
                  <a:xfrm>
                    <a:off x="989663" y="2668785"/>
                    <a:ext cx="709579" cy="709579"/>
                    <a:chOff x="3078373" y="1973539"/>
                    <a:chExt cx="709579" cy="709579"/>
                  </a:xfrm>
                  <a:solidFill>
                    <a:schemeClr val="bg1"/>
                  </a:solidFill>
                </p:grpSpPr>
                <p:sp>
                  <p:nvSpPr>
                    <p:cNvPr id="707" name="PA-任意多边形 19">
                      <a:extLst>
                        <a:ext uri="{FF2B5EF4-FFF2-40B4-BE49-F238E27FC236}">
                          <a16:creationId xmlns="" xmlns:a16="http://schemas.microsoft.com/office/drawing/2014/main" id="{3E981412-7876-41B9-8269-96F7B2B14601}"/>
                        </a:ext>
                      </a:extLst>
                    </p:cNvPr>
                    <p:cNvSpPr>
                      <a:spLocks/>
                    </p:cNvSpPr>
                    <p:nvPr>
                      <p:custDataLst>
                        <p:tags r:id="rId128"/>
                      </p:custDataLst>
                    </p:nvPr>
                  </p:nvSpPr>
                  <p:spPr bwMode="auto">
                    <a:xfrm>
                      <a:off x="3223631" y="2382318"/>
                      <a:ext cx="106694" cy="106694"/>
                    </a:xfrm>
                    <a:custGeom>
                      <a:avLst/>
                      <a:gdLst>
                        <a:gd name="T0" fmla="*/ 213 w 298"/>
                        <a:gd name="T1" fmla="*/ 36 h 298"/>
                        <a:gd name="T2" fmla="*/ 234 w 298"/>
                        <a:gd name="T3" fmla="*/ 106 h 298"/>
                        <a:gd name="T4" fmla="*/ 106 w 298"/>
                        <a:gd name="T5" fmla="*/ 234 h 298"/>
                        <a:gd name="T6" fmla="*/ 36 w 298"/>
                        <a:gd name="T7" fmla="*/ 213 h 298"/>
                        <a:gd name="T8" fmla="*/ 0 w 298"/>
                        <a:gd name="T9" fmla="*/ 266 h 298"/>
                        <a:gd name="T10" fmla="*/ 106 w 298"/>
                        <a:gd name="T11" fmla="*/ 298 h 298"/>
                        <a:gd name="T12" fmla="*/ 298 w 298"/>
                        <a:gd name="T13" fmla="*/ 106 h 298"/>
                        <a:gd name="T14" fmla="*/ 266 w 298"/>
                        <a:gd name="T15" fmla="*/ 0 h 298"/>
                        <a:gd name="T16" fmla="*/ 213 w 298"/>
                        <a:gd name="T17" fmla="*/ 3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213" y="36"/>
                          </a:moveTo>
                          <a:cubicBezTo>
                            <a:pt x="227" y="57"/>
                            <a:pt x="234" y="81"/>
                            <a:pt x="234" y="106"/>
                          </a:cubicBezTo>
                          <a:cubicBezTo>
                            <a:pt x="234" y="177"/>
                            <a:pt x="177" y="234"/>
                            <a:pt x="106" y="234"/>
                          </a:cubicBezTo>
                          <a:cubicBezTo>
                            <a:pt x="81" y="234"/>
                            <a:pt x="57" y="227"/>
                            <a:pt x="36" y="213"/>
                          </a:cubicBezTo>
                          <a:cubicBezTo>
                            <a:pt x="0" y="266"/>
                            <a:pt x="0" y="266"/>
                            <a:pt x="0" y="266"/>
                          </a:cubicBezTo>
                          <a:cubicBezTo>
                            <a:pt x="32" y="287"/>
                            <a:pt x="68" y="298"/>
                            <a:pt x="106" y="298"/>
                          </a:cubicBezTo>
                          <a:cubicBezTo>
                            <a:pt x="212" y="298"/>
                            <a:pt x="298" y="212"/>
                            <a:pt x="298" y="106"/>
                          </a:cubicBezTo>
                          <a:cubicBezTo>
                            <a:pt x="298" y="68"/>
                            <a:pt x="287" y="32"/>
                            <a:pt x="266" y="0"/>
                          </a:cubicBezTo>
                          <a:lnTo>
                            <a:pt x="21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08" name="PA-任意多边形 20">
                      <a:extLst>
                        <a:ext uri="{FF2B5EF4-FFF2-40B4-BE49-F238E27FC236}">
                          <a16:creationId xmlns="" xmlns:a16="http://schemas.microsoft.com/office/drawing/2014/main" id="{A31EEEFF-1AC3-4A0F-A099-A3AF4DBBAF5D}"/>
                        </a:ext>
                      </a:extLst>
                    </p:cNvPr>
                    <p:cNvSpPr>
                      <a:spLocks/>
                    </p:cNvSpPr>
                    <p:nvPr>
                      <p:custDataLst>
                        <p:tags r:id="rId129"/>
                      </p:custDataLst>
                    </p:nvPr>
                  </p:nvSpPr>
                  <p:spPr bwMode="auto">
                    <a:xfrm>
                      <a:off x="3192780" y="2351467"/>
                      <a:ext cx="106694" cy="106694"/>
                    </a:xfrm>
                    <a:custGeom>
                      <a:avLst/>
                      <a:gdLst>
                        <a:gd name="T0" fmla="*/ 192 w 298"/>
                        <a:gd name="T1" fmla="*/ 64 h 298"/>
                        <a:gd name="T2" fmla="*/ 262 w 298"/>
                        <a:gd name="T3" fmla="*/ 85 h 298"/>
                        <a:gd name="T4" fmla="*/ 298 w 298"/>
                        <a:gd name="T5" fmla="*/ 32 h 298"/>
                        <a:gd name="T6" fmla="*/ 192 w 298"/>
                        <a:gd name="T7" fmla="*/ 0 h 298"/>
                        <a:gd name="T8" fmla="*/ 0 w 298"/>
                        <a:gd name="T9" fmla="*/ 192 h 298"/>
                        <a:gd name="T10" fmla="*/ 32 w 298"/>
                        <a:gd name="T11" fmla="*/ 298 h 298"/>
                        <a:gd name="T12" fmla="*/ 85 w 298"/>
                        <a:gd name="T13" fmla="*/ 262 h 298"/>
                        <a:gd name="T14" fmla="*/ 64 w 298"/>
                        <a:gd name="T15" fmla="*/ 192 h 298"/>
                        <a:gd name="T16" fmla="*/ 192 w 298"/>
                        <a:gd name="T17" fmla="*/ 6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192" y="64"/>
                          </a:moveTo>
                          <a:cubicBezTo>
                            <a:pt x="217" y="64"/>
                            <a:pt x="241" y="71"/>
                            <a:pt x="262" y="85"/>
                          </a:cubicBezTo>
                          <a:cubicBezTo>
                            <a:pt x="298" y="32"/>
                            <a:pt x="298" y="32"/>
                            <a:pt x="298" y="32"/>
                          </a:cubicBezTo>
                          <a:cubicBezTo>
                            <a:pt x="266" y="11"/>
                            <a:pt x="230" y="0"/>
                            <a:pt x="192" y="0"/>
                          </a:cubicBezTo>
                          <a:cubicBezTo>
                            <a:pt x="86" y="0"/>
                            <a:pt x="0" y="86"/>
                            <a:pt x="0" y="192"/>
                          </a:cubicBezTo>
                          <a:cubicBezTo>
                            <a:pt x="0" y="230"/>
                            <a:pt x="11" y="266"/>
                            <a:pt x="32" y="298"/>
                          </a:cubicBezTo>
                          <a:cubicBezTo>
                            <a:pt x="85" y="262"/>
                            <a:pt x="85" y="262"/>
                            <a:pt x="85" y="262"/>
                          </a:cubicBezTo>
                          <a:cubicBezTo>
                            <a:pt x="71" y="241"/>
                            <a:pt x="64" y="217"/>
                            <a:pt x="64" y="192"/>
                          </a:cubicBezTo>
                          <a:cubicBezTo>
                            <a:pt x="64" y="121"/>
                            <a:pt x="121" y="64"/>
                            <a:pt x="192"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709" name="组合 708">
                      <a:extLst>
                        <a:ext uri="{FF2B5EF4-FFF2-40B4-BE49-F238E27FC236}">
                          <a16:creationId xmlns="" xmlns:a16="http://schemas.microsoft.com/office/drawing/2014/main" id="{12D9B63B-6EBE-46BD-BEEC-5A89F54B656A}"/>
                        </a:ext>
                      </a:extLst>
                    </p:cNvPr>
                    <p:cNvGrpSpPr/>
                    <p:nvPr/>
                  </p:nvGrpSpPr>
                  <p:grpSpPr>
                    <a:xfrm>
                      <a:off x="3078373" y="1973539"/>
                      <a:ext cx="709579" cy="709579"/>
                      <a:chOff x="3078373" y="1973539"/>
                      <a:chExt cx="709579" cy="709579"/>
                    </a:xfrm>
                    <a:grpFill/>
                  </p:grpSpPr>
                  <p:sp>
                    <p:nvSpPr>
                      <p:cNvPr id="710" name="PA-任意多边形 24">
                        <a:extLst>
                          <a:ext uri="{FF2B5EF4-FFF2-40B4-BE49-F238E27FC236}">
                            <a16:creationId xmlns="" xmlns:a16="http://schemas.microsoft.com/office/drawing/2014/main" id="{688348E5-7056-4BFC-9F38-9689D2747879}"/>
                          </a:ext>
                        </a:extLst>
                      </p:cNvPr>
                      <p:cNvSpPr>
                        <a:spLocks noEditPoints="1"/>
                      </p:cNvSpPr>
                      <p:nvPr>
                        <p:custDataLst>
                          <p:tags r:id="rId130"/>
                        </p:custDataLst>
                      </p:nvPr>
                    </p:nvSpPr>
                    <p:spPr bwMode="auto">
                      <a:xfrm>
                        <a:off x="3078373" y="2087946"/>
                        <a:ext cx="709579" cy="595172"/>
                      </a:xfrm>
                      <a:custGeom>
                        <a:avLst/>
                        <a:gdLst>
                          <a:gd name="T0" fmla="*/ 1728 w 1984"/>
                          <a:gd name="T1" fmla="*/ 1152 h 1664"/>
                          <a:gd name="T2" fmla="*/ 1536 w 1984"/>
                          <a:gd name="T3" fmla="*/ 256 h 1664"/>
                          <a:gd name="T4" fmla="*/ 1472 w 1984"/>
                          <a:gd name="T5" fmla="*/ 801 h 1664"/>
                          <a:gd name="T6" fmla="*/ 1280 w 1984"/>
                          <a:gd name="T7" fmla="*/ 416 h 1664"/>
                          <a:gd name="T8" fmla="*/ 1216 w 1984"/>
                          <a:gd name="T9" fmla="*/ 706 h 1664"/>
                          <a:gd name="T10" fmla="*/ 1024 w 1984"/>
                          <a:gd name="T11" fmla="*/ 576 h 1664"/>
                          <a:gd name="T12" fmla="*/ 933 w 1984"/>
                          <a:gd name="T13" fmla="*/ 776 h 1664"/>
                          <a:gd name="T14" fmla="*/ 961 w 1984"/>
                          <a:gd name="T15" fmla="*/ 653 h 1664"/>
                          <a:gd name="T16" fmla="*/ 716 w 1984"/>
                          <a:gd name="T17" fmla="*/ 529 h 1664"/>
                          <a:gd name="T18" fmla="*/ 635 w 1984"/>
                          <a:gd name="T19" fmla="*/ 416 h 1664"/>
                          <a:gd name="T20" fmla="*/ 375 w 1984"/>
                          <a:gd name="T21" fmla="*/ 502 h 1664"/>
                          <a:gd name="T22" fmla="*/ 237 w 1984"/>
                          <a:gd name="T23" fmla="*/ 479 h 1664"/>
                          <a:gd name="T24" fmla="*/ 114 w 1984"/>
                          <a:gd name="T25" fmla="*/ 724 h 1664"/>
                          <a:gd name="T26" fmla="*/ 0 w 1984"/>
                          <a:gd name="T27" fmla="*/ 805 h 1664"/>
                          <a:gd name="T28" fmla="*/ 86 w 1984"/>
                          <a:gd name="T29" fmla="*/ 1065 h 1664"/>
                          <a:gd name="T30" fmla="*/ 63 w 1984"/>
                          <a:gd name="T31" fmla="*/ 1203 h 1664"/>
                          <a:gd name="T32" fmla="*/ 308 w 1984"/>
                          <a:gd name="T33" fmla="*/ 1326 h 1664"/>
                          <a:gd name="T34" fmla="*/ 389 w 1984"/>
                          <a:gd name="T35" fmla="*/ 1440 h 1664"/>
                          <a:gd name="T36" fmla="*/ 649 w 1984"/>
                          <a:gd name="T37" fmla="*/ 1354 h 1664"/>
                          <a:gd name="T38" fmla="*/ 729 w 1984"/>
                          <a:gd name="T39" fmla="*/ 1336 h 1664"/>
                          <a:gd name="T40" fmla="*/ 1662 w 1984"/>
                          <a:gd name="T41" fmla="*/ 1216 h 1664"/>
                          <a:gd name="T42" fmla="*/ 1984 w 1984"/>
                          <a:gd name="T43" fmla="*/ 0 h 1664"/>
                          <a:gd name="T44" fmla="*/ 1792 w 1984"/>
                          <a:gd name="T45" fmla="*/ 1152 h 1664"/>
                          <a:gd name="T46" fmla="*/ 1664 w 1984"/>
                          <a:gd name="T47" fmla="*/ 320 h 1664"/>
                          <a:gd name="T48" fmla="*/ 1662 w 1984"/>
                          <a:gd name="T49" fmla="*/ 1152 h 1664"/>
                          <a:gd name="T50" fmla="*/ 1600 w 1984"/>
                          <a:gd name="T51" fmla="*/ 320 h 1664"/>
                          <a:gd name="T52" fmla="*/ 1408 w 1984"/>
                          <a:gd name="T53" fmla="*/ 480 h 1664"/>
                          <a:gd name="T54" fmla="*/ 1344 w 1984"/>
                          <a:gd name="T55" fmla="*/ 732 h 1664"/>
                          <a:gd name="T56" fmla="*/ 1088 w 1984"/>
                          <a:gd name="T57" fmla="*/ 640 h 1664"/>
                          <a:gd name="T58" fmla="*/ 1152 w 1984"/>
                          <a:gd name="T59" fmla="*/ 706 h 1664"/>
                          <a:gd name="T60" fmla="*/ 1088 w 1984"/>
                          <a:gd name="T61" fmla="*/ 640 h 1664"/>
                          <a:gd name="T62" fmla="*/ 613 w 1984"/>
                          <a:gd name="T63" fmla="*/ 1298 h 1664"/>
                          <a:gd name="T64" fmla="*/ 581 w 1984"/>
                          <a:gd name="T65" fmla="*/ 1376 h 1664"/>
                          <a:gd name="T66" fmla="*/ 431 w 1984"/>
                          <a:gd name="T67" fmla="*/ 1304 h 1664"/>
                          <a:gd name="T68" fmla="*/ 321 w 1984"/>
                          <a:gd name="T69" fmla="*/ 1261 h 1664"/>
                          <a:gd name="T70" fmla="*/ 244 w 1984"/>
                          <a:gd name="T71" fmla="*/ 1293 h 1664"/>
                          <a:gd name="T72" fmla="*/ 189 w 1984"/>
                          <a:gd name="T73" fmla="*/ 1136 h 1664"/>
                          <a:gd name="T74" fmla="*/ 142 w 1984"/>
                          <a:gd name="T75" fmla="*/ 1029 h 1664"/>
                          <a:gd name="T76" fmla="*/ 64 w 1984"/>
                          <a:gd name="T77" fmla="*/ 997 h 1664"/>
                          <a:gd name="T78" fmla="*/ 136 w 1984"/>
                          <a:gd name="T79" fmla="*/ 847 h 1664"/>
                          <a:gd name="T80" fmla="*/ 179 w 1984"/>
                          <a:gd name="T81" fmla="*/ 737 h 1664"/>
                          <a:gd name="T82" fmla="*/ 147 w 1984"/>
                          <a:gd name="T83" fmla="*/ 660 h 1664"/>
                          <a:gd name="T84" fmla="*/ 304 w 1984"/>
                          <a:gd name="T85" fmla="*/ 605 h 1664"/>
                          <a:gd name="T86" fmla="*/ 411 w 1984"/>
                          <a:gd name="T87" fmla="*/ 558 h 1664"/>
                          <a:gd name="T88" fmla="*/ 443 w 1984"/>
                          <a:gd name="T89" fmla="*/ 480 h 1664"/>
                          <a:gd name="T90" fmla="*/ 593 w 1984"/>
                          <a:gd name="T91" fmla="*/ 552 h 1664"/>
                          <a:gd name="T92" fmla="*/ 703 w 1984"/>
                          <a:gd name="T93" fmla="*/ 595 h 1664"/>
                          <a:gd name="T94" fmla="*/ 780 w 1984"/>
                          <a:gd name="T95" fmla="*/ 562 h 1664"/>
                          <a:gd name="T96" fmla="*/ 835 w 1984"/>
                          <a:gd name="T97" fmla="*/ 720 h 1664"/>
                          <a:gd name="T98" fmla="*/ 878 w 1984"/>
                          <a:gd name="T99" fmla="*/ 815 h 1664"/>
                          <a:gd name="T100" fmla="*/ 512 w 1984"/>
                          <a:gd name="T101" fmla="*/ 608 h 1664"/>
                          <a:gd name="T102" fmla="*/ 512 w 1984"/>
                          <a:gd name="T103" fmla="*/ 1248 h 1664"/>
                          <a:gd name="T104" fmla="*/ 704 w 1984"/>
                          <a:gd name="T105" fmla="*/ 1184 h 1664"/>
                          <a:gd name="T106" fmla="*/ 703 w 1984"/>
                          <a:gd name="T107" fmla="*/ 1261 h 1664"/>
                          <a:gd name="T108" fmla="*/ 715 w 1984"/>
                          <a:gd name="T109" fmla="*/ 1084 h 1664"/>
                          <a:gd name="T110" fmla="*/ 256 w 1984"/>
                          <a:gd name="T111" fmla="*/ 928 h 1664"/>
                          <a:gd name="T112" fmla="*/ 768 w 1984"/>
                          <a:gd name="T113" fmla="*/ 928 h 1664"/>
                          <a:gd name="T114" fmla="*/ 1184 w 1984"/>
                          <a:gd name="T115" fmla="*/ 1600 h 1664"/>
                          <a:gd name="T116" fmla="*/ 1184 w 1984"/>
                          <a:gd name="T117" fmla="*/ 768 h 1664"/>
                          <a:gd name="T118" fmla="*/ 1184 w 1984"/>
                          <a:gd name="T119" fmla="*/ 1600 h 1664"/>
                          <a:gd name="T120" fmla="*/ 1920 w 1984"/>
                          <a:gd name="T121" fmla="*/ 64 h 1664"/>
                          <a:gd name="T122" fmla="*/ 1856 w 1984"/>
                          <a:gd name="T123" fmla="*/ 1152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4" h="1664">
                            <a:moveTo>
                              <a:pt x="1792" y="1152"/>
                            </a:moveTo>
                            <a:cubicBezTo>
                              <a:pt x="1728" y="1152"/>
                              <a:pt x="1728" y="1152"/>
                              <a:pt x="1728" y="1152"/>
                            </a:cubicBezTo>
                            <a:cubicBezTo>
                              <a:pt x="1728" y="256"/>
                              <a:pt x="1728" y="256"/>
                              <a:pt x="1728" y="256"/>
                            </a:cubicBezTo>
                            <a:cubicBezTo>
                              <a:pt x="1536" y="256"/>
                              <a:pt x="1536" y="256"/>
                              <a:pt x="1536" y="256"/>
                            </a:cubicBezTo>
                            <a:cubicBezTo>
                              <a:pt x="1536" y="859"/>
                              <a:pt x="1536" y="859"/>
                              <a:pt x="1536" y="859"/>
                            </a:cubicBezTo>
                            <a:cubicBezTo>
                              <a:pt x="1516" y="838"/>
                              <a:pt x="1495" y="818"/>
                              <a:pt x="1472" y="801"/>
                            </a:cubicBezTo>
                            <a:cubicBezTo>
                              <a:pt x="1472" y="416"/>
                              <a:pt x="1472" y="416"/>
                              <a:pt x="1472" y="416"/>
                            </a:cubicBezTo>
                            <a:cubicBezTo>
                              <a:pt x="1280" y="416"/>
                              <a:pt x="1280" y="416"/>
                              <a:pt x="1280" y="416"/>
                            </a:cubicBezTo>
                            <a:cubicBezTo>
                              <a:pt x="1280" y="714"/>
                              <a:pt x="1280" y="714"/>
                              <a:pt x="1280" y="714"/>
                            </a:cubicBezTo>
                            <a:cubicBezTo>
                              <a:pt x="1259" y="709"/>
                              <a:pt x="1238" y="707"/>
                              <a:pt x="1216" y="706"/>
                            </a:cubicBezTo>
                            <a:cubicBezTo>
                              <a:pt x="1216" y="576"/>
                              <a:pt x="1216" y="576"/>
                              <a:pt x="1216" y="576"/>
                            </a:cubicBezTo>
                            <a:cubicBezTo>
                              <a:pt x="1024" y="576"/>
                              <a:pt x="1024" y="576"/>
                              <a:pt x="1024" y="576"/>
                            </a:cubicBezTo>
                            <a:cubicBezTo>
                              <a:pt x="1024" y="732"/>
                              <a:pt x="1024" y="732"/>
                              <a:pt x="1024" y="732"/>
                            </a:cubicBezTo>
                            <a:cubicBezTo>
                              <a:pt x="992" y="743"/>
                              <a:pt x="961" y="758"/>
                              <a:pt x="933" y="776"/>
                            </a:cubicBezTo>
                            <a:cubicBezTo>
                              <a:pt x="926" y="758"/>
                              <a:pt x="919" y="741"/>
                              <a:pt x="910" y="724"/>
                            </a:cubicBezTo>
                            <a:cubicBezTo>
                              <a:pt x="961" y="653"/>
                              <a:pt x="961" y="653"/>
                              <a:pt x="961" y="653"/>
                            </a:cubicBezTo>
                            <a:cubicBezTo>
                              <a:pt x="787" y="479"/>
                              <a:pt x="787" y="479"/>
                              <a:pt x="787" y="479"/>
                            </a:cubicBezTo>
                            <a:cubicBezTo>
                              <a:pt x="716" y="529"/>
                              <a:pt x="716" y="529"/>
                              <a:pt x="716" y="529"/>
                            </a:cubicBezTo>
                            <a:cubicBezTo>
                              <a:pt x="695" y="519"/>
                              <a:pt x="672" y="509"/>
                              <a:pt x="649" y="502"/>
                            </a:cubicBezTo>
                            <a:cubicBezTo>
                              <a:pt x="635" y="416"/>
                              <a:pt x="635" y="416"/>
                              <a:pt x="635" y="416"/>
                            </a:cubicBezTo>
                            <a:cubicBezTo>
                              <a:pt x="389" y="416"/>
                              <a:pt x="389" y="416"/>
                              <a:pt x="389" y="416"/>
                            </a:cubicBezTo>
                            <a:cubicBezTo>
                              <a:pt x="375" y="502"/>
                              <a:pt x="375" y="502"/>
                              <a:pt x="375" y="502"/>
                            </a:cubicBezTo>
                            <a:cubicBezTo>
                              <a:pt x="352" y="509"/>
                              <a:pt x="329" y="519"/>
                              <a:pt x="308" y="529"/>
                            </a:cubicBezTo>
                            <a:cubicBezTo>
                              <a:pt x="237" y="479"/>
                              <a:pt x="237" y="479"/>
                              <a:pt x="237" y="479"/>
                            </a:cubicBezTo>
                            <a:cubicBezTo>
                              <a:pt x="63" y="653"/>
                              <a:pt x="63" y="653"/>
                              <a:pt x="63" y="653"/>
                            </a:cubicBezTo>
                            <a:cubicBezTo>
                              <a:pt x="114" y="724"/>
                              <a:pt x="114" y="724"/>
                              <a:pt x="114" y="724"/>
                            </a:cubicBezTo>
                            <a:cubicBezTo>
                              <a:pt x="103" y="745"/>
                              <a:pt x="93" y="767"/>
                              <a:pt x="86" y="791"/>
                            </a:cubicBezTo>
                            <a:cubicBezTo>
                              <a:pt x="0" y="805"/>
                              <a:pt x="0" y="805"/>
                              <a:pt x="0" y="805"/>
                            </a:cubicBezTo>
                            <a:cubicBezTo>
                              <a:pt x="0" y="1051"/>
                              <a:pt x="0" y="1051"/>
                              <a:pt x="0" y="1051"/>
                            </a:cubicBezTo>
                            <a:cubicBezTo>
                              <a:pt x="86" y="1065"/>
                              <a:pt x="86" y="1065"/>
                              <a:pt x="86" y="1065"/>
                            </a:cubicBezTo>
                            <a:cubicBezTo>
                              <a:pt x="93" y="1089"/>
                              <a:pt x="103" y="1111"/>
                              <a:pt x="114" y="1132"/>
                            </a:cubicBezTo>
                            <a:cubicBezTo>
                              <a:pt x="63" y="1203"/>
                              <a:pt x="63" y="1203"/>
                              <a:pt x="63" y="1203"/>
                            </a:cubicBezTo>
                            <a:cubicBezTo>
                              <a:pt x="237" y="1377"/>
                              <a:pt x="237" y="1377"/>
                              <a:pt x="237" y="1377"/>
                            </a:cubicBezTo>
                            <a:cubicBezTo>
                              <a:pt x="308" y="1326"/>
                              <a:pt x="308" y="1326"/>
                              <a:pt x="308" y="1326"/>
                            </a:cubicBezTo>
                            <a:cubicBezTo>
                              <a:pt x="329" y="1337"/>
                              <a:pt x="352" y="1347"/>
                              <a:pt x="375" y="1354"/>
                            </a:cubicBezTo>
                            <a:cubicBezTo>
                              <a:pt x="389" y="1440"/>
                              <a:pt x="389" y="1440"/>
                              <a:pt x="389" y="1440"/>
                            </a:cubicBezTo>
                            <a:cubicBezTo>
                              <a:pt x="635" y="1440"/>
                              <a:pt x="635" y="1440"/>
                              <a:pt x="635" y="1440"/>
                            </a:cubicBezTo>
                            <a:cubicBezTo>
                              <a:pt x="649" y="1354"/>
                              <a:pt x="649" y="1354"/>
                              <a:pt x="649" y="1354"/>
                            </a:cubicBezTo>
                            <a:cubicBezTo>
                              <a:pt x="672" y="1347"/>
                              <a:pt x="695" y="1337"/>
                              <a:pt x="716" y="1326"/>
                            </a:cubicBezTo>
                            <a:cubicBezTo>
                              <a:pt x="729" y="1336"/>
                              <a:pt x="729" y="1336"/>
                              <a:pt x="729" y="1336"/>
                            </a:cubicBezTo>
                            <a:cubicBezTo>
                              <a:pt x="793" y="1526"/>
                              <a:pt x="972" y="1664"/>
                              <a:pt x="1184" y="1664"/>
                            </a:cubicBezTo>
                            <a:cubicBezTo>
                              <a:pt x="1438" y="1664"/>
                              <a:pt x="1646" y="1466"/>
                              <a:pt x="1662" y="1216"/>
                            </a:cubicBezTo>
                            <a:cubicBezTo>
                              <a:pt x="1984" y="1216"/>
                              <a:pt x="1984" y="1216"/>
                              <a:pt x="1984" y="1216"/>
                            </a:cubicBezTo>
                            <a:cubicBezTo>
                              <a:pt x="1984" y="0"/>
                              <a:pt x="1984" y="0"/>
                              <a:pt x="1984" y="0"/>
                            </a:cubicBezTo>
                            <a:cubicBezTo>
                              <a:pt x="1792" y="0"/>
                              <a:pt x="1792" y="0"/>
                              <a:pt x="1792" y="0"/>
                            </a:cubicBezTo>
                            <a:lnTo>
                              <a:pt x="1792" y="1152"/>
                            </a:lnTo>
                            <a:close/>
                            <a:moveTo>
                              <a:pt x="1600" y="320"/>
                            </a:moveTo>
                            <a:cubicBezTo>
                              <a:pt x="1664" y="320"/>
                              <a:pt x="1664" y="320"/>
                              <a:pt x="1664" y="320"/>
                            </a:cubicBezTo>
                            <a:cubicBezTo>
                              <a:pt x="1664" y="1152"/>
                              <a:pt x="1664" y="1152"/>
                              <a:pt x="1664" y="1152"/>
                            </a:cubicBezTo>
                            <a:cubicBezTo>
                              <a:pt x="1662" y="1152"/>
                              <a:pt x="1662" y="1152"/>
                              <a:pt x="1662" y="1152"/>
                            </a:cubicBezTo>
                            <a:cubicBezTo>
                              <a:pt x="1657" y="1077"/>
                              <a:pt x="1635" y="1007"/>
                              <a:pt x="1600" y="946"/>
                            </a:cubicBezTo>
                            <a:lnTo>
                              <a:pt x="1600" y="320"/>
                            </a:lnTo>
                            <a:close/>
                            <a:moveTo>
                              <a:pt x="1344" y="480"/>
                            </a:moveTo>
                            <a:cubicBezTo>
                              <a:pt x="1408" y="480"/>
                              <a:pt x="1408" y="480"/>
                              <a:pt x="1408" y="480"/>
                            </a:cubicBezTo>
                            <a:cubicBezTo>
                              <a:pt x="1408" y="760"/>
                              <a:pt x="1408" y="760"/>
                              <a:pt x="1408" y="760"/>
                            </a:cubicBezTo>
                            <a:cubicBezTo>
                              <a:pt x="1388" y="749"/>
                              <a:pt x="1366" y="740"/>
                              <a:pt x="1344" y="732"/>
                            </a:cubicBezTo>
                            <a:lnTo>
                              <a:pt x="1344" y="480"/>
                            </a:lnTo>
                            <a:close/>
                            <a:moveTo>
                              <a:pt x="1088" y="640"/>
                            </a:moveTo>
                            <a:cubicBezTo>
                              <a:pt x="1152" y="640"/>
                              <a:pt x="1152" y="640"/>
                              <a:pt x="1152" y="640"/>
                            </a:cubicBezTo>
                            <a:cubicBezTo>
                              <a:pt x="1152" y="706"/>
                              <a:pt x="1152" y="706"/>
                              <a:pt x="1152" y="706"/>
                            </a:cubicBezTo>
                            <a:cubicBezTo>
                              <a:pt x="1130" y="707"/>
                              <a:pt x="1109" y="709"/>
                              <a:pt x="1088" y="714"/>
                            </a:cubicBezTo>
                            <a:lnTo>
                              <a:pt x="1088" y="640"/>
                            </a:lnTo>
                            <a:close/>
                            <a:moveTo>
                              <a:pt x="703" y="1261"/>
                            </a:moveTo>
                            <a:cubicBezTo>
                              <a:pt x="675" y="1277"/>
                              <a:pt x="644" y="1290"/>
                              <a:pt x="613" y="1298"/>
                            </a:cubicBezTo>
                            <a:cubicBezTo>
                              <a:pt x="593" y="1304"/>
                              <a:pt x="593" y="1304"/>
                              <a:pt x="593" y="1304"/>
                            </a:cubicBezTo>
                            <a:cubicBezTo>
                              <a:pt x="581" y="1376"/>
                              <a:pt x="581" y="1376"/>
                              <a:pt x="581" y="1376"/>
                            </a:cubicBezTo>
                            <a:cubicBezTo>
                              <a:pt x="443" y="1376"/>
                              <a:pt x="443" y="1376"/>
                              <a:pt x="443" y="1376"/>
                            </a:cubicBezTo>
                            <a:cubicBezTo>
                              <a:pt x="431" y="1304"/>
                              <a:pt x="431" y="1304"/>
                              <a:pt x="431" y="1304"/>
                            </a:cubicBezTo>
                            <a:cubicBezTo>
                              <a:pt x="411" y="1298"/>
                              <a:pt x="411" y="1298"/>
                              <a:pt x="411" y="1298"/>
                            </a:cubicBezTo>
                            <a:cubicBezTo>
                              <a:pt x="380" y="1290"/>
                              <a:pt x="349" y="1277"/>
                              <a:pt x="321" y="1261"/>
                            </a:cubicBezTo>
                            <a:cubicBezTo>
                              <a:pt x="304" y="1251"/>
                              <a:pt x="304" y="1251"/>
                              <a:pt x="304" y="1251"/>
                            </a:cubicBezTo>
                            <a:cubicBezTo>
                              <a:pt x="244" y="1293"/>
                              <a:pt x="244" y="1293"/>
                              <a:pt x="244" y="1293"/>
                            </a:cubicBezTo>
                            <a:cubicBezTo>
                              <a:pt x="146" y="1196"/>
                              <a:pt x="146" y="1196"/>
                              <a:pt x="146" y="1196"/>
                            </a:cubicBezTo>
                            <a:cubicBezTo>
                              <a:pt x="189" y="1136"/>
                              <a:pt x="189" y="1136"/>
                              <a:pt x="189" y="1136"/>
                            </a:cubicBezTo>
                            <a:cubicBezTo>
                              <a:pt x="179" y="1119"/>
                              <a:pt x="179" y="1119"/>
                              <a:pt x="179" y="1119"/>
                            </a:cubicBezTo>
                            <a:cubicBezTo>
                              <a:pt x="163" y="1091"/>
                              <a:pt x="150" y="1060"/>
                              <a:pt x="142" y="1029"/>
                            </a:cubicBezTo>
                            <a:cubicBezTo>
                              <a:pt x="136" y="1009"/>
                              <a:pt x="136" y="1009"/>
                              <a:pt x="136" y="1009"/>
                            </a:cubicBezTo>
                            <a:cubicBezTo>
                              <a:pt x="64" y="997"/>
                              <a:pt x="64" y="997"/>
                              <a:pt x="64" y="997"/>
                            </a:cubicBezTo>
                            <a:cubicBezTo>
                              <a:pt x="64" y="859"/>
                              <a:pt x="64" y="859"/>
                              <a:pt x="64" y="859"/>
                            </a:cubicBezTo>
                            <a:cubicBezTo>
                              <a:pt x="136" y="847"/>
                              <a:pt x="136" y="847"/>
                              <a:pt x="136" y="847"/>
                            </a:cubicBezTo>
                            <a:cubicBezTo>
                              <a:pt x="142" y="827"/>
                              <a:pt x="142" y="827"/>
                              <a:pt x="142" y="827"/>
                            </a:cubicBezTo>
                            <a:cubicBezTo>
                              <a:pt x="151" y="796"/>
                              <a:pt x="163" y="765"/>
                              <a:pt x="179" y="737"/>
                            </a:cubicBezTo>
                            <a:cubicBezTo>
                              <a:pt x="189" y="720"/>
                              <a:pt x="189" y="720"/>
                              <a:pt x="189" y="720"/>
                            </a:cubicBezTo>
                            <a:cubicBezTo>
                              <a:pt x="147" y="660"/>
                              <a:pt x="147" y="660"/>
                              <a:pt x="147" y="660"/>
                            </a:cubicBezTo>
                            <a:cubicBezTo>
                              <a:pt x="244" y="562"/>
                              <a:pt x="244" y="562"/>
                              <a:pt x="244" y="562"/>
                            </a:cubicBezTo>
                            <a:cubicBezTo>
                              <a:pt x="304" y="605"/>
                              <a:pt x="304" y="605"/>
                              <a:pt x="304" y="605"/>
                            </a:cubicBezTo>
                            <a:cubicBezTo>
                              <a:pt x="321" y="595"/>
                              <a:pt x="321" y="595"/>
                              <a:pt x="321" y="595"/>
                            </a:cubicBezTo>
                            <a:cubicBezTo>
                              <a:pt x="349" y="579"/>
                              <a:pt x="380" y="566"/>
                              <a:pt x="411" y="558"/>
                            </a:cubicBezTo>
                            <a:cubicBezTo>
                              <a:pt x="431" y="552"/>
                              <a:pt x="431" y="552"/>
                              <a:pt x="431" y="552"/>
                            </a:cubicBezTo>
                            <a:cubicBezTo>
                              <a:pt x="443" y="480"/>
                              <a:pt x="443" y="480"/>
                              <a:pt x="443" y="480"/>
                            </a:cubicBezTo>
                            <a:cubicBezTo>
                              <a:pt x="581" y="480"/>
                              <a:pt x="581" y="480"/>
                              <a:pt x="581" y="480"/>
                            </a:cubicBezTo>
                            <a:cubicBezTo>
                              <a:pt x="593" y="552"/>
                              <a:pt x="593" y="552"/>
                              <a:pt x="593" y="552"/>
                            </a:cubicBezTo>
                            <a:cubicBezTo>
                              <a:pt x="613" y="558"/>
                              <a:pt x="613" y="558"/>
                              <a:pt x="613" y="558"/>
                            </a:cubicBezTo>
                            <a:cubicBezTo>
                              <a:pt x="644" y="566"/>
                              <a:pt x="675" y="579"/>
                              <a:pt x="703" y="595"/>
                            </a:cubicBezTo>
                            <a:cubicBezTo>
                              <a:pt x="720" y="605"/>
                              <a:pt x="720" y="605"/>
                              <a:pt x="720" y="605"/>
                            </a:cubicBezTo>
                            <a:cubicBezTo>
                              <a:pt x="780" y="562"/>
                              <a:pt x="780" y="562"/>
                              <a:pt x="780" y="562"/>
                            </a:cubicBezTo>
                            <a:cubicBezTo>
                              <a:pt x="878" y="660"/>
                              <a:pt x="878" y="660"/>
                              <a:pt x="878" y="660"/>
                            </a:cubicBezTo>
                            <a:cubicBezTo>
                              <a:pt x="835" y="720"/>
                              <a:pt x="835" y="720"/>
                              <a:pt x="835" y="720"/>
                            </a:cubicBezTo>
                            <a:cubicBezTo>
                              <a:pt x="845" y="737"/>
                              <a:pt x="845" y="737"/>
                              <a:pt x="845" y="737"/>
                            </a:cubicBezTo>
                            <a:cubicBezTo>
                              <a:pt x="859" y="762"/>
                              <a:pt x="870" y="788"/>
                              <a:pt x="878" y="815"/>
                            </a:cubicBezTo>
                            <a:cubicBezTo>
                              <a:pt x="859" y="830"/>
                              <a:pt x="842" y="847"/>
                              <a:pt x="826" y="866"/>
                            </a:cubicBezTo>
                            <a:cubicBezTo>
                              <a:pt x="797" y="719"/>
                              <a:pt x="667" y="608"/>
                              <a:pt x="512" y="608"/>
                            </a:cubicBezTo>
                            <a:cubicBezTo>
                              <a:pt x="336" y="608"/>
                              <a:pt x="192" y="752"/>
                              <a:pt x="192" y="928"/>
                            </a:cubicBezTo>
                            <a:cubicBezTo>
                              <a:pt x="192" y="1104"/>
                              <a:pt x="336" y="1248"/>
                              <a:pt x="512" y="1248"/>
                            </a:cubicBezTo>
                            <a:cubicBezTo>
                              <a:pt x="582" y="1248"/>
                              <a:pt x="649" y="1224"/>
                              <a:pt x="704" y="1183"/>
                            </a:cubicBezTo>
                            <a:cubicBezTo>
                              <a:pt x="704" y="1183"/>
                              <a:pt x="704" y="1184"/>
                              <a:pt x="704" y="1184"/>
                            </a:cubicBezTo>
                            <a:cubicBezTo>
                              <a:pt x="704" y="1209"/>
                              <a:pt x="706" y="1233"/>
                              <a:pt x="710" y="1257"/>
                            </a:cubicBezTo>
                            <a:lnTo>
                              <a:pt x="703" y="1261"/>
                            </a:lnTo>
                            <a:close/>
                            <a:moveTo>
                              <a:pt x="767" y="947"/>
                            </a:moveTo>
                            <a:cubicBezTo>
                              <a:pt x="743" y="989"/>
                              <a:pt x="725" y="1035"/>
                              <a:pt x="715" y="1084"/>
                            </a:cubicBezTo>
                            <a:cubicBezTo>
                              <a:pt x="666" y="1147"/>
                              <a:pt x="591" y="1184"/>
                              <a:pt x="512" y="1184"/>
                            </a:cubicBezTo>
                            <a:cubicBezTo>
                              <a:pt x="371" y="1184"/>
                              <a:pt x="256" y="1069"/>
                              <a:pt x="256" y="928"/>
                            </a:cubicBezTo>
                            <a:cubicBezTo>
                              <a:pt x="256" y="787"/>
                              <a:pt x="371" y="672"/>
                              <a:pt x="512" y="672"/>
                            </a:cubicBezTo>
                            <a:cubicBezTo>
                              <a:pt x="653" y="672"/>
                              <a:pt x="768" y="787"/>
                              <a:pt x="768" y="928"/>
                            </a:cubicBezTo>
                            <a:cubicBezTo>
                              <a:pt x="768" y="934"/>
                              <a:pt x="768" y="941"/>
                              <a:pt x="767" y="947"/>
                            </a:cubicBezTo>
                            <a:close/>
                            <a:moveTo>
                              <a:pt x="1184" y="1600"/>
                            </a:moveTo>
                            <a:cubicBezTo>
                              <a:pt x="955" y="1600"/>
                              <a:pt x="768" y="1413"/>
                              <a:pt x="768" y="1184"/>
                            </a:cubicBezTo>
                            <a:cubicBezTo>
                              <a:pt x="768" y="955"/>
                              <a:pt x="955" y="768"/>
                              <a:pt x="1184" y="768"/>
                            </a:cubicBezTo>
                            <a:cubicBezTo>
                              <a:pt x="1413" y="768"/>
                              <a:pt x="1600" y="955"/>
                              <a:pt x="1600" y="1184"/>
                            </a:cubicBezTo>
                            <a:cubicBezTo>
                              <a:pt x="1600" y="1413"/>
                              <a:pt x="1413" y="1600"/>
                              <a:pt x="1184" y="1600"/>
                            </a:cubicBezTo>
                            <a:close/>
                            <a:moveTo>
                              <a:pt x="1856" y="64"/>
                            </a:moveTo>
                            <a:cubicBezTo>
                              <a:pt x="1920" y="64"/>
                              <a:pt x="1920" y="64"/>
                              <a:pt x="1920" y="64"/>
                            </a:cubicBezTo>
                            <a:cubicBezTo>
                              <a:pt x="1920" y="1152"/>
                              <a:pt x="1920" y="1152"/>
                              <a:pt x="1920" y="1152"/>
                            </a:cubicBezTo>
                            <a:cubicBezTo>
                              <a:pt x="1856" y="1152"/>
                              <a:pt x="1856" y="1152"/>
                              <a:pt x="1856" y="1152"/>
                            </a:cubicBezTo>
                            <a:lnTo>
                              <a:pt x="185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11" name="PA-任意多边形 25">
                        <a:extLst>
                          <a:ext uri="{FF2B5EF4-FFF2-40B4-BE49-F238E27FC236}">
                            <a16:creationId xmlns="" xmlns:a16="http://schemas.microsoft.com/office/drawing/2014/main" id="{F96B23A1-0D3C-4DBA-849D-A4CCAA3C8350}"/>
                          </a:ext>
                        </a:extLst>
                      </p:cNvPr>
                      <p:cNvSpPr>
                        <a:spLocks noEditPoints="1"/>
                      </p:cNvSpPr>
                      <p:nvPr>
                        <p:custDataLst>
                          <p:tags r:id="rId131"/>
                        </p:custDataLst>
                      </p:nvPr>
                    </p:nvSpPr>
                    <p:spPr bwMode="auto">
                      <a:xfrm>
                        <a:off x="3078373" y="1973539"/>
                        <a:ext cx="709579" cy="285374"/>
                      </a:xfrm>
                      <a:custGeom>
                        <a:avLst/>
                        <a:gdLst>
                          <a:gd name="T0" fmla="*/ 1792 w 1984"/>
                          <a:gd name="T1" fmla="*/ 64 h 800"/>
                          <a:gd name="T2" fmla="*/ 1634 w 1984"/>
                          <a:gd name="T3" fmla="*/ 245 h 800"/>
                          <a:gd name="T4" fmla="*/ 1385 w 1984"/>
                          <a:gd name="T5" fmla="*/ 298 h 800"/>
                          <a:gd name="T6" fmla="*/ 1248 w 1984"/>
                          <a:gd name="T7" fmla="*/ 384 h 800"/>
                          <a:gd name="T8" fmla="*/ 1093 w 1984"/>
                          <a:gd name="T9" fmla="*/ 615 h 800"/>
                          <a:gd name="T10" fmla="*/ 1054 w 1984"/>
                          <a:gd name="T11" fmla="*/ 608 h 800"/>
                          <a:gd name="T12" fmla="*/ 960 w 1984"/>
                          <a:gd name="T13" fmla="*/ 192 h 800"/>
                          <a:gd name="T14" fmla="*/ 768 w 1984"/>
                          <a:gd name="T15" fmla="*/ 192 h 800"/>
                          <a:gd name="T16" fmla="*/ 508 w 1984"/>
                          <a:gd name="T17" fmla="*/ 374 h 800"/>
                          <a:gd name="T18" fmla="*/ 358 w 1984"/>
                          <a:gd name="T19" fmla="*/ 416 h 800"/>
                          <a:gd name="T20" fmla="*/ 96 w 1984"/>
                          <a:gd name="T21" fmla="*/ 352 h 800"/>
                          <a:gd name="T22" fmla="*/ 96 w 1984"/>
                          <a:gd name="T23" fmla="*/ 544 h 800"/>
                          <a:gd name="T24" fmla="*/ 358 w 1984"/>
                          <a:gd name="T25" fmla="*/ 480 h 800"/>
                          <a:gd name="T26" fmla="*/ 544 w 1984"/>
                          <a:gd name="T27" fmla="*/ 448 h 800"/>
                          <a:gd name="T28" fmla="*/ 804 w 1984"/>
                          <a:gd name="T29" fmla="*/ 266 h 800"/>
                          <a:gd name="T30" fmla="*/ 866 w 1984"/>
                          <a:gd name="T31" fmla="*/ 288 h 800"/>
                          <a:gd name="T32" fmla="*/ 960 w 1984"/>
                          <a:gd name="T33" fmla="*/ 704 h 800"/>
                          <a:gd name="T34" fmla="*/ 1152 w 1984"/>
                          <a:gd name="T35" fmla="*/ 704 h 800"/>
                          <a:gd name="T36" fmla="*/ 1307 w 1984"/>
                          <a:gd name="T37" fmla="*/ 473 h 800"/>
                          <a:gd name="T38" fmla="*/ 1440 w 1984"/>
                          <a:gd name="T39" fmla="*/ 384 h 800"/>
                          <a:gd name="T40" fmla="*/ 1536 w 1984"/>
                          <a:gd name="T41" fmla="*/ 237 h 800"/>
                          <a:gd name="T42" fmla="*/ 1920 w 1984"/>
                          <a:gd name="T43" fmla="*/ 99 h 800"/>
                          <a:gd name="T44" fmla="*/ 1984 w 1984"/>
                          <a:gd name="T45" fmla="*/ 192 h 800"/>
                          <a:gd name="T46" fmla="*/ 1792 w 1984"/>
                          <a:gd name="T47" fmla="*/ 0 h 800"/>
                          <a:gd name="T48" fmla="*/ 64 w 1984"/>
                          <a:gd name="T49" fmla="*/ 448 h 800"/>
                          <a:gd name="T50" fmla="*/ 128 w 1984"/>
                          <a:gd name="T51" fmla="*/ 448 h 800"/>
                          <a:gd name="T52" fmla="*/ 448 w 1984"/>
                          <a:gd name="T53" fmla="*/ 480 h 800"/>
                          <a:gd name="T54" fmla="*/ 448 w 1984"/>
                          <a:gd name="T55" fmla="*/ 416 h 800"/>
                          <a:gd name="T56" fmla="*/ 448 w 1984"/>
                          <a:gd name="T57" fmla="*/ 480 h 800"/>
                          <a:gd name="T58" fmla="*/ 864 w 1984"/>
                          <a:gd name="T59" fmla="*/ 160 h 800"/>
                          <a:gd name="T60" fmla="*/ 864 w 1984"/>
                          <a:gd name="T61" fmla="*/ 224 h 800"/>
                          <a:gd name="T62" fmla="*/ 1056 w 1984"/>
                          <a:gd name="T63" fmla="*/ 736 h 800"/>
                          <a:gd name="T64" fmla="*/ 1056 w 1984"/>
                          <a:gd name="T65" fmla="*/ 672 h 800"/>
                          <a:gd name="T66" fmla="*/ 1056 w 1984"/>
                          <a:gd name="T67" fmla="*/ 736 h 800"/>
                          <a:gd name="T68" fmla="*/ 1312 w 1984"/>
                          <a:gd name="T69" fmla="*/ 384 h 800"/>
                          <a:gd name="T70" fmla="*/ 1376 w 1984"/>
                          <a:gd name="T71" fmla="*/ 3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4" h="800">
                            <a:moveTo>
                              <a:pt x="1792" y="0"/>
                            </a:moveTo>
                            <a:cubicBezTo>
                              <a:pt x="1792" y="64"/>
                              <a:pt x="1792" y="64"/>
                              <a:pt x="1792" y="64"/>
                            </a:cubicBezTo>
                            <a:cubicBezTo>
                              <a:pt x="1861" y="64"/>
                              <a:pt x="1861" y="64"/>
                              <a:pt x="1861" y="64"/>
                            </a:cubicBezTo>
                            <a:cubicBezTo>
                              <a:pt x="1634" y="245"/>
                              <a:pt x="1634" y="245"/>
                              <a:pt x="1634" y="245"/>
                            </a:cubicBezTo>
                            <a:cubicBezTo>
                              <a:pt x="1536" y="147"/>
                              <a:pt x="1536" y="147"/>
                              <a:pt x="1536" y="147"/>
                            </a:cubicBezTo>
                            <a:cubicBezTo>
                              <a:pt x="1385" y="298"/>
                              <a:pt x="1385" y="298"/>
                              <a:pt x="1385" y="298"/>
                            </a:cubicBezTo>
                            <a:cubicBezTo>
                              <a:pt x="1373" y="292"/>
                              <a:pt x="1359" y="288"/>
                              <a:pt x="1344" y="288"/>
                            </a:cubicBezTo>
                            <a:cubicBezTo>
                              <a:pt x="1291" y="288"/>
                              <a:pt x="1248" y="331"/>
                              <a:pt x="1248" y="384"/>
                            </a:cubicBezTo>
                            <a:cubicBezTo>
                              <a:pt x="1248" y="401"/>
                              <a:pt x="1253" y="416"/>
                              <a:pt x="1260" y="429"/>
                            </a:cubicBezTo>
                            <a:cubicBezTo>
                              <a:pt x="1093" y="615"/>
                              <a:pt x="1093" y="615"/>
                              <a:pt x="1093" y="615"/>
                            </a:cubicBezTo>
                            <a:cubicBezTo>
                              <a:pt x="1081" y="611"/>
                              <a:pt x="1069" y="608"/>
                              <a:pt x="1056" y="608"/>
                            </a:cubicBezTo>
                            <a:cubicBezTo>
                              <a:pt x="1055" y="608"/>
                              <a:pt x="1055" y="608"/>
                              <a:pt x="1054" y="608"/>
                            </a:cubicBezTo>
                            <a:cubicBezTo>
                              <a:pt x="926" y="265"/>
                              <a:pt x="926" y="265"/>
                              <a:pt x="926" y="265"/>
                            </a:cubicBezTo>
                            <a:cubicBezTo>
                              <a:pt x="946" y="247"/>
                              <a:pt x="960" y="221"/>
                              <a:pt x="960" y="192"/>
                            </a:cubicBezTo>
                            <a:cubicBezTo>
                              <a:pt x="960" y="139"/>
                              <a:pt x="917" y="96"/>
                              <a:pt x="864" y="96"/>
                            </a:cubicBezTo>
                            <a:cubicBezTo>
                              <a:pt x="811" y="96"/>
                              <a:pt x="768" y="139"/>
                              <a:pt x="768" y="192"/>
                            </a:cubicBezTo>
                            <a:cubicBezTo>
                              <a:pt x="768" y="199"/>
                              <a:pt x="769" y="206"/>
                              <a:pt x="770" y="212"/>
                            </a:cubicBezTo>
                            <a:cubicBezTo>
                              <a:pt x="508" y="374"/>
                              <a:pt x="508" y="374"/>
                              <a:pt x="508" y="374"/>
                            </a:cubicBezTo>
                            <a:cubicBezTo>
                              <a:pt x="491" y="360"/>
                              <a:pt x="471" y="352"/>
                              <a:pt x="448" y="352"/>
                            </a:cubicBezTo>
                            <a:cubicBezTo>
                              <a:pt x="406" y="352"/>
                              <a:pt x="371" y="379"/>
                              <a:pt x="358" y="416"/>
                            </a:cubicBezTo>
                            <a:cubicBezTo>
                              <a:pt x="186" y="416"/>
                              <a:pt x="186" y="416"/>
                              <a:pt x="186" y="416"/>
                            </a:cubicBezTo>
                            <a:cubicBezTo>
                              <a:pt x="173" y="379"/>
                              <a:pt x="138" y="352"/>
                              <a:pt x="96" y="352"/>
                            </a:cubicBezTo>
                            <a:cubicBezTo>
                              <a:pt x="43" y="352"/>
                              <a:pt x="0" y="395"/>
                              <a:pt x="0" y="448"/>
                            </a:cubicBezTo>
                            <a:cubicBezTo>
                              <a:pt x="0" y="501"/>
                              <a:pt x="43" y="544"/>
                              <a:pt x="96" y="544"/>
                            </a:cubicBezTo>
                            <a:cubicBezTo>
                              <a:pt x="138" y="544"/>
                              <a:pt x="173" y="517"/>
                              <a:pt x="186" y="480"/>
                            </a:cubicBezTo>
                            <a:cubicBezTo>
                              <a:pt x="358" y="480"/>
                              <a:pt x="358" y="480"/>
                              <a:pt x="358" y="480"/>
                            </a:cubicBezTo>
                            <a:cubicBezTo>
                              <a:pt x="371" y="517"/>
                              <a:pt x="406" y="544"/>
                              <a:pt x="448" y="544"/>
                            </a:cubicBezTo>
                            <a:cubicBezTo>
                              <a:pt x="501" y="544"/>
                              <a:pt x="544" y="501"/>
                              <a:pt x="544" y="448"/>
                            </a:cubicBezTo>
                            <a:cubicBezTo>
                              <a:pt x="544" y="441"/>
                              <a:pt x="543" y="434"/>
                              <a:pt x="542" y="428"/>
                            </a:cubicBezTo>
                            <a:cubicBezTo>
                              <a:pt x="804" y="266"/>
                              <a:pt x="804" y="266"/>
                              <a:pt x="804" y="266"/>
                            </a:cubicBezTo>
                            <a:cubicBezTo>
                              <a:pt x="821" y="280"/>
                              <a:pt x="841" y="288"/>
                              <a:pt x="864" y="288"/>
                            </a:cubicBezTo>
                            <a:cubicBezTo>
                              <a:pt x="865" y="288"/>
                              <a:pt x="865" y="288"/>
                              <a:pt x="866" y="288"/>
                            </a:cubicBezTo>
                            <a:cubicBezTo>
                              <a:pt x="994" y="631"/>
                              <a:pt x="994" y="631"/>
                              <a:pt x="994" y="631"/>
                            </a:cubicBezTo>
                            <a:cubicBezTo>
                              <a:pt x="974" y="649"/>
                              <a:pt x="960" y="675"/>
                              <a:pt x="960" y="704"/>
                            </a:cubicBezTo>
                            <a:cubicBezTo>
                              <a:pt x="960" y="757"/>
                              <a:pt x="1003" y="800"/>
                              <a:pt x="1056" y="800"/>
                            </a:cubicBezTo>
                            <a:cubicBezTo>
                              <a:pt x="1109" y="800"/>
                              <a:pt x="1152" y="757"/>
                              <a:pt x="1152" y="704"/>
                            </a:cubicBezTo>
                            <a:cubicBezTo>
                              <a:pt x="1152" y="687"/>
                              <a:pt x="1147" y="672"/>
                              <a:pt x="1140" y="658"/>
                            </a:cubicBezTo>
                            <a:cubicBezTo>
                              <a:pt x="1307" y="473"/>
                              <a:pt x="1307" y="473"/>
                              <a:pt x="1307" y="473"/>
                            </a:cubicBezTo>
                            <a:cubicBezTo>
                              <a:pt x="1319" y="477"/>
                              <a:pt x="1331" y="480"/>
                              <a:pt x="1344" y="480"/>
                            </a:cubicBezTo>
                            <a:cubicBezTo>
                              <a:pt x="1397" y="480"/>
                              <a:pt x="1440" y="437"/>
                              <a:pt x="1440" y="384"/>
                            </a:cubicBezTo>
                            <a:cubicBezTo>
                              <a:pt x="1440" y="369"/>
                              <a:pt x="1436" y="355"/>
                              <a:pt x="1430" y="343"/>
                            </a:cubicBezTo>
                            <a:cubicBezTo>
                              <a:pt x="1536" y="237"/>
                              <a:pt x="1536" y="237"/>
                              <a:pt x="1536" y="237"/>
                            </a:cubicBezTo>
                            <a:cubicBezTo>
                              <a:pt x="1630" y="331"/>
                              <a:pt x="1630" y="331"/>
                              <a:pt x="1630" y="331"/>
                            </a:cubicBezTo>
                            <a:cubicBezTo>
                              <a:pt x="1920" y="99"/>
                              <a:pt x="1920" y="99"/>
                              <a:pt x="1920" y="99"/>
                            </a:cubicBezTo>
                            <a:cubicBezTo>
                              <a:pt x="1920" y="192"/>
                              <a:pt x="1920" y="192"/>
                              <a:pt x="1920" y="192"/>
                            </a:cubicBezTo>
                            <a:cubicBezTo>
                              <a:pt x="1984" y="192"/>
                              <a:pt x="1984" y="192"/>
                              <a:pt x="1984" y="192"/>
                            </a:cubicBezTo>
                            <a:cubicBezTo>
                              <a:pt x="1984" y="0"/>
                              <a:pt x="1984" y="0"/>
                              <a:pt x="1984" y="0"/>
                            </a:cubicBezTo>
                            <a:lnTo>
                              <a:pt x="1792" y="0"/>
                            </a:lnTo>
                            <a:close/>
                            <a:moveTo>
                              <a:pt x="96" y="480"/>
                            </a:moveTo>
                            <a:cubicBezTo>
                              <a:pt x="78" y="480"/>
                              <a:pt x="64" y="466"/>
                              <a:pt x="64" y="448"/>
                            </a:cubicBezTo>
                            <a:cubicBezTo>
                              <a:pt x="64" y="430"/>
                              <a:pt x="78" y="416"/>
                              <a:pt x="96" y="416"/>
                            </a:cubicBezTo>
                            <a:cubicBezTo>
                              <a:pt x="114" y="416"/>
                              <a:pt x="128" y="430"/>
                              <a:pt x="128" y="448"/>
                            </a:cubicBezTo>
                            <a:cubicBezTo>
                              <a:pt x="128" y="466"/>
                              <a:pt x="114" y="480"/>
                              <a:pt x="96" y="480"/>
                            </a:cubicBezTo>
                            <a:close/>
                            <a:moveTo>
                              <a:pt x="448" y="480"/>
                            </a:moveTo>
                            <a:cubicBezTo>
                              <a:pt x="430" y="480"/>
                              <a:pt x="416" y="466"/>
                              <a:pt x="416" y="448"/>
                            </a:cubicBezTo>
                            <a:cubicBezTo>
                              <a:pt x="416" y="430"/>
                              <a:pt x="430" y="416"/>
                              <a:pt x="448" y="416"/>
                            </a:cubicBezTo>
                            <a:cubicBezTo>
                              <a:pt x="466" y="416"/>
                              <a:pt x="480" y="430"/>
                              <a:pt x="480" y="448"/>
                            </a:cubicBezTo>
                            <a:cubicBezTo>
                              <a:pt x="480" y="466"/>
                              <a:pt x="466" y="480"/>
                              <a:pt x="448" y="480"/>
                            </a:cubicBezTo>
                            <a:close/>
                            <a:moveTo>
                              <a:pt x="832" y="192"/>
                            </a:moveTo>
                            <a:cubicBezTo>
                              <a:pt x="832" y="174"/>
                              <a:pt x="846" y="160"/>
                              <a:pt x="864" y="160"/>
                            </a:cubicBezTo>
                            <a:cubicBezTo>
                              <a:pt x="882" y="160"/>
                              <a:pt x="896" y="174"/>
                              <a:pt x="896" y="192"/>
                            </a:cubicBezTo>
                            <a:cubicBezTo>
                              <a:pt x="896" y="210"/>
                              <a:pt x="882" y="224"/>
                              <a:pt x="864" y="224"/>
                            </a:cubicBezTo>
                            <a:cubicBezTo>
                              <a:pt x="846" y="224"/>
                              <a:pt x="832" y="210"/>
                              <a:pt x="832" y="192"/>
                            </a:cubicBezTo>
                            <a:close/>
                            <a:moveTo>
                              <a:pt x="1056" y="736"/>
                            </a:moveTo>
                            <a:cubicBezTo>
                              <a:pt x="1038" y="736"/>
                              <a:pt x="1024" y="722"/>
                              <a:pt x="1024" y="704"/>
                            </a:cubicBezTo>
                            <a:cubicBezTo>
                              <a:pt x="1024" y="686"/>
                              <a:pt x="1038" y="672"/>
                              <a:pt x="1056" y="672"/>
                            </a:cubicBezTo>
                            <a:cubicBezTo>
                              <a:pt x="1074" y="672"/>
                              <a:pt x="1088" y="686"/>
                              <a:pt x="1088" y="704"/>
                            </a:cubicBezTo>
                            <a:cubicBezTo>
                              <a:pt x="1088" y="722"/>
                              <a:pt x="1074" y="736"/>
                              <a:pt x="1056" y="736"/>
                            </a:cubicBezTo>
                            <a:close/>
                            <a:moveTo>
                              <a:pt x="1344" y="416"/>
                            </a:moveTo>
                            <a:cubicBezTo>
                              <a:pt x="1326" y="416"/>
                              <a:pt x="1312" y="402"/>
                              <a:pt x="1312" y="384"/>
                            </a:cubicBezTo>
                            <a:cubicBezTo>
                              <a:pt x="1312" y="366"/>
                              <a:pt x="1326" y="352"/>
                              <a:pt x="1344" y="352"/>
                            </a:cubicBezTo>
                            <a:cubicBezTo>
                              <a:pt x="1362" y="352"/>
                              <a:pt x="1376" y="366"/>
                              <a:pt x="1376" y="384"/>
                            </a:cubicBezTo>
                            <a:cubicBezTo>
                              <a:pt x="1376" y="402"/>
                              <a:pt x="1362" y="416"/>
                              <a:pt x="1344"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grpSp>
          </p:grpSp>
          <p:grpSp>
            <p:nvGrpSpPr>
              <p:cNvPr id="685" name="组合 684">
                <a:extLst>
                  <a:ext uri="{FF2B5EF4-FFF2-40B4-BE49-F238E27FC236}">
                    <a16:creationId xmlns="" xmlns:a16="http://schemas.microsoft.com/office/drawing/2014/main" id="{9049C161-B342-4196-B1FB-8E2214F45488}"/>
                  </a:ext>
                </a:extLst>
              </p:cNvPr>
              <p:cNvGrpSpPr/>
              <p:nvPr/>
            </p:nvGrpSpPr>
            <p:grpSpPr>
              <a:xfrm>
                <a:off x="1417452" y="3595949"/>
                <a:ext cx="316510" cy="42714"/>
                <a:chOff x="2033111" y="2801274"/>
                <a:chExt cx="706378" cy="95327"/>
              </a:xfrm>
            </p:grpSpPr>
            <p:sp>
              <p:nvSpPr>
                <p:cNvPr id="691" name="PA-平行四边形 93">
                  <a:extLst>
                    <a:ext uri="{FF2B5EF4-FFF2-40B4-BE49-F238E27FC236}">
                      <a16:creationId xmlns="" xmlns:a16="http://schemas.microsoft.com/office/drawing/2014/main" id="{6297A755-63AB-4643-8C28-9A332D06830F}"/>
                    </a:ext>
                  </a:extLst>
                </p:cNvPr>
                <p:cNvSpPr/>
                <p:nvPr>
                  <p:custDataLst>
                    <p:tags r:id="rId117"/>
                  </p:custDataLst>
                </p:nvPr>
              </p:nvSpPr>
              <p:spPr>
                <a:xfrm>
                  <a:off x="2604786" y="2801274"/>
                  <a:ext cx="134703" cy="95327"/>
                </a:xfrm>
                <a:prstGeom prst="parallelogram">
                  <a:avLst>
                    <a:gd name="adj" fmla="val 76961"/>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92" name="PA-平行四边形 94">
                  <a:extLst>
                    <a:ext uri="{FF2B5EF4-FFF2-40B4-BE49-F238E27FC236}">
                      <a16:creationId xmlns="" xmlns:a16="http://schemas.microsoft.com/office/drawing/2014/main" id="{81D2A12F-58F9-4474-A927-2454DC1A66AD}"/>
                    </a:ext>
                  </a:extLst>
                </p:cNvPr>
                <p:cNvSpPr/>
                <p:nvPr>
                  <p:custDataLst>
                    <p:tags r:id="rId118"/>
                  </p:custDataLst>
                </p:nvPr>
              </p:nvSpPr>
              <p:spPr>
                <a:xfrm>
                  <a:off x="2490451" y="2801274"/>
                  <a:ext cx="134703" cy="95327"/>
                </a:xfrm>
                <a:prstGeom prst="parallelogram">
                  <a:avLst>
                    <a:gd name="adj" fmla="val 76961"/>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93" name="PA-平行四边形 95">
                  <a:extLst>
                    <a:ext uri="{FF2B5EF4-FFF2-40B4-BE49-F238E27FC236}">
                      <a16:creationId xmlns="" xmlns:a16="http://schemas.microsoft.com/office/drawing/2014/main" id="{FB718D6F-A8C9-453D-8B5F-994252179036}"/>
                    </a:ext>
                  </a:extLst>
                </p:cNvPr>
                <p:cNvSpPr/>
                <p:nvPr>
                  <p:custDataLst>
                    <p:tags r:id="rId119"/>
                  </p:custDataLst>
                </p:nvPr>
              </p:nvSpPr>
              <p:spPr>
                <a:xfrm>
                  <a:off x="2376116" y="2801274"/>
                  <a:ext cx="134703" cy="95327"/>
                </a:xfrm>
                <a:prstGeom prst="parallelogram">
                  <a:avLst>
                    <a:gd name="adj" fmla="val 76961"/>
                  </a:avLst>
                </a:prstGeom>
                <a:solidFill>
                  <a:srgbClr val="04C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94" name="PA-平行四边形 96">
                  <a:extLst>
                    <a:ext uri="{FF2B5EF4-FFF2-40B4-BE49-F238E27FC236}">
                      <a16:creationId xmlns="" xmlns:a16="http://schemas.microsoft.com/office/drawing/2014/main" id="{EDECD793-5892-45EE-9216-D79A2F0B7748}"/>
                    </a:ext>
                  </a:extLst>
                </p:cNvPr>
                <p:cNvSpPr/>
                <p:nvPr>
                  <p:custDataLst>
                    <p:tags r:id="rId120"/>
                  </p:custDataLst>
                </p:nvPr>
              </p:nvSpPr>
              <p:spPr>
                <a:xfrm>
                  <a:off x="2261781" y="2801274"/>
                  <a:ext cx="134703" cy="95327"/>
                </a:xfrm>
                <a:prstGeom prst="parallelogram">
                  <a:avLst>
                    <a:gd name="adj" fmla="val 76961"/>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95" name="PA-平行四边形 97">
                  <a:extLst>
                    <a:ext uri="{FF2B5EF4-FFF2-40B4-BE49-F238E27FC236}">
                      <a16:creationId xmlns="" xmlns:a16="http://schemas.microsoft.com/office/drawing/2014/main" id="{0B8817F4-C623-4C65-99B7-8918E251E9BA}"/>
                    </a:ext>
                  </a:extLst>
                </p:cNvPr>
                <p:cNvSpPr/>
                <p:nvPr>
                  <p:custDataLst>
                    <p:tags r:id="rId121"/>
                  </p:custDataLst>
                </p:nvPr>
              </p:nvSpPr>
              <p:spPr>
                <a:xfrm>
                  <a:off x="2147446" y="2801274"/>
                  <a:ext cx="134703" cy="95327"/>
                </a:xfrm>
                <a:prstGeom prst="parallelogram">
                  <a:avLst>
                    <a:gd name="adj" fmla="val 76961"/>
                  </a:avLst>
                </a:prstGeom>
                <a:solidFill>
                  <a:srgbClr val="04C8F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96" name="PA-平行四边形 98">
                  <a:extLst>
                    <a:ext uri="{FF2B5EF4-FFF2-40B4-BE49-F238E27FC236}">
                      <a16:creationId xmlns="" xmlns:a16="http://schemas.microsoft.com/office/drawing/2014/main" id="{B823BF73-2CBC-4365-9F03-72C2AF534DF4}"/>
                    </a:ext>
                  </a:extLst>
                </p:cNvPr>
                <p:cNvSpPr/>
                <p:nvPr>
                  <p:custDataLst>
                    <p:tags r:id="rId122"/>
                  </p:custDataLst>
                </p:nvPr>
              </p:nvSpPr>
              <p:spPr>
                <a:xfrm>
                  <a:off x="2033111" y="2801274"/>
                  <a:ext cx="134703" cy="95327"/>
                </a:xfrm>
                <a:prstGeom prst="parallelogram">
                  <a:avLst>
                    <a:gd name="adj" fmla="val 76961"/>
                  </a:avLst>
                </a:prstGeom>
                <a:solidFill>
                  <a:srgbClr val="04C8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nvGrpSpPr>
              <p:cNvPr id="686" name="PA-组合 46">
                <a:extLst>
                  <a:ext uri="{FF2B5EF4-FFF2-40B4-BE49-F238E27FC236}">
                    <a16:creationId xmlns="" xmlns:a16="http://schemas.microsoft.com/office/drawing/2014/main" id="{F0806BA1-8B34-4AFE-B43E-6F7C8632E9C6}"/>
                  </a:ext>
                </a:extLst>
              </p:cNvPr>
              <p:cNvGrpSpPr/>
              <p:nvPr>
                <p:custDataLst>
                  <p:tags r:id="rId113"/>
                </p:custDataLst>
              </p:nvPr>
            </p:nvGrpSpPr>
            <p:grpSpPr>
              <a:xfrm>
                <a:off x="1610772" y="3449361"/>
                <a:ext cx="971257" cy="91219"/>
                <a:chOff x="-402922" y="3146323"/>
                <a:chExt cx="2167621" cy="203580"/>
              </a:xfrm>
            </p:grpSpPr>
            <p:grpSp>
              <p:nvGrpSpPr>
                <p:cNvPr id="687" name="组合 686">
                  <a:extLst>
                    <a:ext uri="{FF2B5EF4-FFF2-40B4-BE49-F238E27FC236}">
                      <a16:creationId xmlns="" xmlns:a16="http://schemas.microsoft.com/office/drawing/2014/main" id="{1C8AC53F-202A-45B7-8447-C52389D7C44F}"/>
                    </a:ext>
                  </a:extLst>
                </p:cNvPr>
                <p:cNvGrpSpPr/>
                <p:nvPr/>
              </p:nvGrpSpPr>
              <p:grpSpPr>
                <a:xfrm>
                  <a:off x="-6410" y="3146323"/>
                  <a:ext cx="1771109" cy="150188"/>
                  <a:chOff x="-6410" y="3146323"/>
                  <a:chExt cx="1771109" cy="150188"/>
                </a:xfrm>
              </p:grpSpPr>
              <p:sp>
                <p:nvSpPr>
                  <p:cNvPr id="689" name="PA-平行四边形 49">
                    <a:extLst>
                      <a:ext uri="{FF2B5EF4-FFF2-40B4-BE49-F238E27FC236}">
                        <a16:creationId xmlns="" xmlns:a16="http://schemas.microsoft.com/office/drawing/2014/main" id="{847F2D32-B8DD-49F4-81E9-EA702BBA36C5}"/>
                      </a:ext>
                    </a:extLst>
                  </p:cNvPr>
                  <p:cNvSpPr/>
                  <p:nvPr>
                    <p:custDataLst>
                      <p:tags r:id="rId115"/>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690" name="PA-平行四边形 50">
                    <a:extLst>
                      <a:ext uri="{FF2B5EF4-FFF2-40B4-BE49-F238E27FC236}">
                        <a16:creationId xmlns="" xmlns:a16="http://schemas.microsoft.com/office/drawing/2014/main" id="{86F183A8-2703-4AF3-ACC5-15EB894F6309}"/>
                      </a:ext>
                    </a:extLst>
                  </p:cNvPr>
                  <p:cNvSpPr/>
                  <p:nvPr>
                    <p:custDataLst>
                      <p:tags r:id="rId116"/>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sp>
              <p:nvSpPr>
                <p:cNvPr id="688" name="PA-平行四边形 48">
                  <a:extLst>
                    <a:ext uri="{FF2B5EF4-FFF2-40B4-BE49-F238E27FC236}">
                      <a16:creationId xmlns="" xmlns:a16="http://schemas.microsoft.com/office/drawing/2014/main" id="{B36599B8-3FF9-45D4-880E-FFBDA1DB2B52}"/>
                    </a:ext>
                  </a:extLst>
                </p:cNvPr>
                <p:cNvSpPr/>
                <p:nvPr>
                  <p:custDataLst>
                    <p:tags r:id="rId114"/>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sp>
          <p:nvSpPr>
            <p:cNvPr id="681" name="PA-文本框 121">
              <a:extLst>
                <a:ext uri="{FF2B5EF4-FFF2-40B4-BE49-F238E27FC236}">
                  <a16:creationId xmlns="" xmlns:a16="http://schemas.microsoft.com/office/drawing/2014/main" id="{612267CA-CF52-4F29-AAF9-F7C12C7B41D9}"/>
                </a:ext>
              </a:extLst>
            </p:cNvPr>
            <p:cNvSpPr txBox="1"/>
            <p:nvPr>
              <p:custDataLst>
                <p:tags r:id="rId109"/>
              </p:custDataLst>
            </p:nvPr>
          </p:nvSpPr>
          <p:spPr>
            <a:xfrm>
              <a:off x="1625275" y="3243560"/>
              <a:ext cx="979481" cy="4400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prstClr val="white"/>
                      </a:gs>
                      <a:gs pos="100000">
                        <a:srgbClr val="4472C4">
                          <a:lumMod val="30000"/>
                          <a:lumOff val="70000"/>
                        </a:srgbClr>
                      </a:gs>
                    </a:gsLst>
                    <a:lin ang="5400000" scaled="1"/>
                  </a:gradFill>
                  <a:effectLst/>
                  <a:uLnTx/>
                  <a:uFillTx/>
                  <a:latin typeface="优设标题黑"/>
                  <a:ea typeface="优设标题黑"/>
                  <a:cs typeface="+mn-cs"/>
                </a:rPr>
                <a:t>三土</a:t>
              </a:r>
            </a:p>
          </p:txBody>
        </p:sp>
      </p:grpSp>
      <p:sp>
        <p:nvSpPr>
          <p:cNvPr id="678" name="Freeform 13">
            <a:extLst>
              <a:ext uri="{FF2B5EF4-FFF2-40B4-BE49-F238E27FC236}">
                <a16:creationId xmlns="" xmlns:a16="http://schemas.microsoft.com/office/drawing/2014/main" id="{6AFB1C04-6790-4938-A890-72130B413F9F}"/>
              </a:ext>
            </a:extLst>
          </p:cNvPr>
          <p:cNvSpPr>
            <a:spLocks/>
          </p:cNvSpPr>
          <p:nvPr/>
        </p:nvSpPr>
        <p:spPr bwMode="auto">
          <a:xfrm>
            <a:off x="7529683" y="5830794"/>
            <a:ext cx="1896269" cy="379707"/>
          </a:xfrm>
          <a:custGeom>
            <a:avLst/>
            <a:gdLst>
              <a:gd name="T0" fmla="*/ 258 w 258"/>
              <a:gd name="T1" fmla="*/ 0 h 74"/>
              <a:gd name="T2" fmla="*/ 258 w 258"/>
              <a:gd name="T3" fmla="*/ 55 h 74"/>
              <a:gd name="T4" fmla="*/ 231 w 258"/>
              <a:gd name="T5" fmla="*/ 74 h 74"/>
              <a:gd name="T6" fmla="*/ 47 w 258"/>
              <a:gd name="T7" fmla="*/ 74 h 74"/>
              <a:gd name="T8" fmla="*/ 32 w 258"/>
              <a:gd name="T9" fmla="*/ 63 h 74"/>
              <a:gd name="T10" fmla="*/ 0 w 258"/>
              <a:gd name="T11" fmla="*/ 63 h 74"/>
              <a:gd name="T12" fmla="*/ 0 w 258"/>
              <a:gd name="T13" fmla="*/ 12 h 74"/>
              <a:gd name="T14" fmla="*/ 131 w 258"/>
              <a:gd name="T15" fmla="*/ 12 h 74"/>
              <a:gd name="T16" fmla="*/ 146 w 258"/>
              <a:gd name="T17" fmla="*/ 0 h 74"/>
              <a:gd name="T18" fmla="*/ 258 w 258"/>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74">
                <a:moveTo>
                  <a:pt x="258" y="0"/>
                </a:moveTo>
                <a:lnTo>
                  <a:pt x="258" y="55"/>
                </a:lnTo>
                <a:lnTo>
                  <a:pt x="231" y="74"/>
                </a:lnTo>
                <a:lnTo>
                  <a:pt x="47" y="74"/>
                </a:lnTo>
                <a:lnTo>
                  <a:pt x="32" y="63"/>
                </a:lnTo>
                <a:lnTo>
                  <a:pt x="0" y="63"/>
                </a:lnTo>
                <a:lnTo>
                  <a:pt x="0" y="12"/>
                </a:lnTo>
                <a:lnTo>
                  <a:pt x="131" y="12"/>
                </a:lnTo>
                <a:lnTo>
                  <a:pt x="146" y="0"/>
                </a:lnTo>
                <a:lnTo>
                  <a:pt x="258" y="0"/>
                </a:lnTo>
                <a:close/>
              </a:path>
            </a:pathLst>
          </a:custGeom>
          <a:gradFill flip="none" rotWithShape="1">
            <a:gsLst>
              <a:gs pos="76000">
                <a:srgbClr val="6ED5FF">
                  <a:alpha val="5000"/>
                </a:srgbClr>
              </a:gs>
              <a:gs pos="0">
                <a:srgbClr val="6ED5FF">
                  <a:alpha val="30000"/>
                </a:srgbClr>
              </a:gs>
              <a:gs pos="54000">
                <a:srgbClr val="6ED5FF">
                  <a:alpha val="10000"/>
                </a:srgbClr>
              </a:gs>
              <a:gs pos="90000">
                <a:srgbClr val="6ED5FF">
                  <a:alpha val="10000"/>
                </a:srgbClr>
              </a:gs>
            </a:gsLst>
            <a:path path="circle">
              <a:fillToRect r="100000" b="100000"/>
            </a:path>
            <a:tileRect l="-100000" t="-100000"/>
          </a:gradFill>
          <a:ln w="12700">
            <a:gradFill>
              <a:gsLst>
                <a:gs pos="77000">
                  <a:srgbClr val="6ED5FF">
                    <a:alpha val="10000"/>
                  </a:srgbClr>
                </a:gs>
                <a:gs pos="10000">
                  <a:srgbClr val="6ED5FF"/>
                </a:gs>
                <a:gs pos="0">
                  <a:srgbClr val="9BE2FF"/>
                </a:gs>
                <a:gs pos="25000">
                  <a:srgbClr val="6ED5FF">
                    <a:alpha val="10000"/>
                  </a:srgbClr>
                </a:gs>
                <a:gs pos="88000">
                  <a:srgbClr val="6ED5FF">
                    <a:alpha val="60000"/>
                  </a:srgbClr>
                </a:gs>
              </a:gsLst>
              <a:lin ang="18900000" scaled="0"/>
            </a:gradFill>
          </a:ln>
          <a:effectLst>
            <a:outerShdw blurRad="114300" dir="2100000" algn="tl" rotWithShape="0">
              <a:srgbClr val="6ED5FF">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80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ea"/>
            </a:endParaRPr>
          </a:p>
        </p:txBody>
      </p:sp>
      <p:sp>
        <p:nvSpPr>
          <p:cNvPr id="679" name="文本框 678">
            <a:extLst>
              <a:ext uri="{FF2B5EF4-FFF2-40B4-BE49-F238E27FC236}">
                <a16:creationId xmlns="" xmlns:a16="http://schemas.microsoft.com/office/drawing/2014/main" id="{33921A81-9320-4E4C-AD62-113D3F59B9BA}"/>
              </a:ext>
            </a:extLst>
          </p:cNvPr>
          <p:cNvSpPr txBox="1"/>
          <p:nvPr/>
        </p:nvSpPr>
        <p:spPr>
          <a:xfrm>
            <a:off x="7574237" y="5863033"/>
            <a:ext cx="1805397" cy="312906"/>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rPr>
              <a:t>微信：</a:t>
            </a:r>
            <a:r>
              <a:rPr kumimoji="0" lang="en-US" altLang="zh-CN" sz="1200" b="0" i="0" u="none" strike="noStrike" kern="1200" cap="none" spc="100" normalizeH="0" baseline="0" noProof="0" dirty="0">
                <a:ln>
                  <a:noFill/>
                </a:ln>
                <a:solidFill>
                  <a:prstClr val="white"/>
                </a:solidFill>
                <a:effectLst/>
                <a:uLnTx/>
                <a:uFillTx/>
                <a:latin typeface="思源黑体 CN Regular"/>
                <a:ea typeface="思源黑体 CN Regular"/>
                <a:cs typeface="+mn-cs"/>
              </a:rPr>
              <a:t>a2116559475</a:t>
            </a:r>
            <a:endPar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endParaRPr>
          </a:p>
        </p:txBody>
      </p:sp>
      <p:grpSp>
        <p:nvGrpSpPr>
          <p:cNvPr id="742" name="组合 741">
            <a:extLst>
              <a:ext uri="{FF2B5EF4-FFF2-40B4-BE49-F238E27FC236}">
                <a16:creationId xmlns="" xmlns:a16="http://schemas.microsoft.com/office/drawing/2014/main" id="{BC10A302-146F-429F-BE96-0B08661FA041}"/>
              </a:ext>
            </a:extLst>
          </p:cNvPr>
          <p:cNvGrpSpPr/>
          <p:nvPr/>
        </p:nvGrpSpPr>
        <p:grpSpPr>
          <a:xfrm>
            <a:off x="9588310" y="1507840"/>
            <a:ext cx="1953759" cy="1906532"/>
            <a:chOff x="-7168910" y="1456467"/>
            <a:chExt cx="2328028" cy="2271754"/>
          </a:xfrm>
        </p:grpSpPr>
        <p:sp>
          <p:nvSpPr>
            <p:cNvPr id="790" name="任意多边形: 形状 789">
              <a:extLst>
                <a:ext uri="{FF2B5EF4-FFF2-40B4-BE49-F238E27FC236}">
                  <a16:creationId xmlns="" xmlns:a16="http://schemas.microsoft.com/office/drawing/2014/main" id="{433E3005-6188-401A-BC70-B921511E71AF}"/>
                </a:ext>
              </a:extLst>
            </p:cNvPr>
            <p:cNvSpPr/>
            <p:nvPr>
              <p:custDataLst>
                <p:tags r:id="rId91"/>
              </p:custDataLst>
            </p:nvPr>
          </p:nvSpPr>
          <p:spPr>
            <a:xfrm flipH="1">
              <a:off x="-7108421" y="1456467"/>
              <a:ext cx="2213126" cy="221961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blipFill dpi="0" rotWithShape="0">
              <a:blip r:embed="rId298"/>
              <a:srcRect/>
              <a:stretch>
                <a:fillRect/>
              </a:stretch>
            </a:blip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791" name="PA-组合 7">
              <a:extLst>
                <a:ext uri="{FF2B5EF4-FFF2-40B4-BE49-F238E27FC236}">
                  <a16:creationId xmlns="" xmlns:a16="http://schemas.microsoft.com/office/drawing/2014/main" id="{5B1204B7-FD2C-4C43-9116-7667DCFF0BA8}"/>
                </a:ext>
              </a:extLst>
            </p:cNvPr>
            <p:cNvGrpSpPr/>
            <p:nvPr>
              <p:custDataLst>
                <p:tags r:id="rId92"/>
              </p:custDataLst>
            </p:nvPr>
          </p:nvGrpSpPr>
          <p:grpSpPr>
            <a:xfrm flipH="1">
              <a:off x="-6916524" y="1479214"/>
              <a:ext cx="1113632" cy="84731"/>
              <a:chOff x="1853414" y="1574593"/>
              <a:chExt cx="849333" cy="64622"/>
            </a:xfrm>
          </p:grpSpPr>
          <p:sp>
            <p:nvSpPr>
              <p:cNvPr id="795" name="PA-平行四边形 143">
                <a:extLst>
                  <a:ext uri="{FF2B5EF4-FFF2-40B4-BE49-F238E27FC236}">
                    <a16:creationId xmlns="" xmlns:a16="http://schemas.microsoft.com/office/drawing/2014/main" id="{4FBAF6AF-F09A-4888-9C5D-BE7E0648EC68}"/>
                  </a:ext>
                </a:extLst>
              </p:cNvPr>
              <p:cNvSpPr/>
              <p:nvPr>
                <p:custDataLst>
                  <p:tags r:id="rId96"/>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96" name="PA-任意多边形 9">
                <a:extLst>
                  <a:ext uri="{FF2B5EF4-FFF2-40B4-BE49-F238E27FC236}">
                    <a16:creationId xmlns="" xmlns:a16="http://schemas.microsoft.com/office/drawing/2014/main" id="{39C8E65A-3FFB-4F93-8DEC-D01057B3E261}"/>
                  </a:ext>
                </a:extLst>
              </p:cNvPr>
              <p:cNvSpPr/>
              <p:nvPr>
                <p:custDataLst>
                  <p:tags r:id="rId97"/>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97" name="PA-任意多边形 10">
                <a:extLst>
                  <a:ext uri="{FF2B5EF4-FFF2-40B4-BE49-F238E27FC236}">
                    <a16:creationId xmlns="" xmlns:a16="http://schemas.microsoft.com/office/drawing/2014/main" id="{5A6B70CE-959E-4FBD-99D5-E674C05E32F9}"/>
                  </a:ext>
                </a:extLst>
              </p:cNvPr>
              <p:cNvSpPr/>
              <p:nvPr>
                <p:custDataLst>
                  <p:tags r:id="rId98"/>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98" name="PA-任意多边形 11">
                <a:extLst>
                  <a:ext uri="{FF2B5EF4-FFF2-40B4-BE49-F238E27FC236}">
                    <a16:creationId xmlns="" xmlns:a16="http://schemas.microsoft.com/office/drawing/2014/main" id="{88A19AFE-470D-4183-8BB9-150AF9A5CDDF}"/>
                  </a:ext>
                </a:extLst>
              </p:cNvPr>
              <p:cNvSpPr/>
              <p:nvPr>
                <p:custDataLst>
                  <p:tags r:id="rId99"/>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799" name="PA-任意多边形 12">
                <a:extLst>
                  <a:ext uri="{FF2B5EF4-FFF2-40B4-BE49-F238E27FC236}">
                    <a16:creationId xmlns="" xmlns:a16="http://schemas.microsoft.com/office/drawing/2014/main" id="{90D98361-8CCA-4250-A209-554DEE6026CB}"/>
                  </a:ext>
                </a:extLst>
              </p:cNvPr>
              <p:cNvSpPr/>
              <p:nvPr>
                <p:custDataLst>
                  <p:tags r:id="rId100"/>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0" name="PA-任意多边形 13">
                <a:extLst>
                  <a:ext uri="{FF2B5EF4-FFF2-40B4-BE49-F238E27FC236}">
                    <a16:creationId xmlns="" xmlns:a16="http://schemas.microsoft.com/office/drawing/2014/main" id="{D5620275-ECB4-487A-A79D-24F938610D9C}"/>
                  </a:ext>
                </a:extLst>
              </p:cNvPr>
              <p:cNvSpPr/>
              <p:nvPr>
                <p:custDataLst>
                  <p:tags r:id="rId101"/>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1" name="PA-任意多边形 14">
                <a:extLst>
                  <a:ext uri="{FF2B5EF4-FFF2-40B4-BE49-F238E27FC236}">
                    <a16:creationId xmlns="" xmlns:a16="http://schemas.microsoft.com/office/drawing/2014/main" id="{706D3616-2755-4A90-9B1B-1996E38B554E}"/>
                  </a:ext>
                </a:extLst>
              </p:cNvPr>
              <p:cNvSpPr/>
              <p:nvPr>
                <p:custDataLst>
                  <p:tags r:id="rId102"/>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2" name="PA-任意多边形 15">
                <a:extLst>
                  <a:ext uri="{FF2B5EF4-FFF2-40B4-BE49-F238E27FC236}">
                    <a16:creationId xmlns="" xmlns:a16="http://schemas.microsoft.com/office/drawing/2014/main" id="{CBA82983-9152-4643-B9F2-B65841264D67}"/>
                  </a:ext>
                </a:extLst>
              </p:cNvPr>
              <p:cNvSpPr/>
              <p:nvPr>
                <p:custDataLst>
                  <p:tags r:id="rId103"/>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3" name="PA-任意多边形 16">
                <a:extLst>
                  <a:ext uri="{FF2B5EF4-FFF2-40B4-BE49-F238E27FC236}">
                    <a16:creationId xmlns="" xmlns:a16="http://schemas.microsoft.com/office/drawing/2014/main" id="{92FAA011-AEBE-425C-A32A-D97377F4D279}"/>
                  </a:ext>
                </a:extLst>
              </p:cNvPr>
              <p:cNvSpPr/>
              <p:nvPr>
                <p:custDataLst>
                  <p:tags r:id="rId104"/>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4" name="PA-任意多边形 17">
                <a:extLst>
                  <a:ext uri="{FF2B5EF4-FFF2-40B4-BE49-F238E27FC236}">
                    <a16:creationId xmlns="" xmlns:a16="http://schemas.microsoft.com/office/drawing/2014/main" id="{FAEFBBA7-BF55-4032-B51A-0833BEF83011}"/>
                  </a:ext>
                </a:extLst>
              </p:cNvPr>
              <p:cNvSpPr/>
              <p:nvPr>
                <p:custDataLst>
                  <p:tags r:id="rId105"/>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5" name="PA-任意多边形 18">
                <a:extLst>
                  <a:ext uri="{FF2B5EF4-FFF2-40B4-BE49-F238E27FC236}">
                    <a16:creationId xmlns="" xmlns:a16="http://schemas.microsoft.com/office/drawing/2014/main" id="{CCE080AB-A525-4AE0-8AA5-AA87316BD03E}"/>
                  </a:ext>
                </a:extLst>
              </p:cNvPr>
              <p:cNvSpPr/>
              <p:nvPr>
                <p:custDataLst>
                  <p:tags r:id="rId106"/>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6" name="PA-任意多边形 19">
                <a:extLst>
                  <a:ext uri="{FF2B5EF4-FFF2-40B4-BE49-F238E27FC236}">
                    <a16:creationId xmlns="" xmlns:a16="http://schemas.microsoft.com/office/drawing/2014/main" id="{CF2573F7-FC7A-4545-AF5A-7EE718F325E2}"/>
                  </a:ext>
                </a:extLst>
              </p:cNvPr>
              <p:cNvSpPr/>
              <p:nvPr>
                <p:custDataLst>
                  <p:tags r:id="rId107"/>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07" name="PA-平行四边形 155">
                <a:extLst>
                  <a:ext uri="{FF2B5EF4-FFF2-40B4-BE49-F238E27FC236}">
                    <a16:creationId xmlns="" xmlns:a16="http://schemas.microsoft.com/office/drawing/2014/main" id="{A504622C-9988-4AAC-81BA-C905512EFDF7}"/>
                  </a:ext>
                </a:extLst>
              </p:cNvPr>
              <p:cNvSpPr/>
              <p:nvPr>
                <p:custDataLst>
                  <p:tags r:id="rId108"/>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792" name="PA-任意多边形 4">
              <a:extLst>
                <a:ext uri="{FF2B5EF4-FFF2-40B4-BE49-F238E27FC236}">
                  <a16:creationId xmlns="" xmlns:a16="http://schemas.microsoft.com/office/drawing/2014/main" id="{120D58A3-F3C4-4108-9497-FAA756FD06BD}"/>
                </a:ext>
              </a:extLst>
            </p:cNvPr>
            <p:cNvSpPr/>
            <p:nvPr>
              <p:custDataLst>
                <p:tags r:id="rId93"/>
              </p:custDataLst>
            </p:nvPr>
          </p:nvSpPr>
          <p:spPr>
            <a:xfrm flipH="1">
              <a:off x="-7162510" y="1530297"/>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93" name="PA-任意多边形 5">
              <a:extLst>
                <a:ext uri="{FF2B5EF4-FFF2-40B4-BE49-F238E27FC236}">
                  <a16:creationId xmlns="" xmlns:a16="http://schemas.microsoft.com/office/drawing/2014/main" id="{DCAC7927-ABB2-428E-806B-0C58B46CA3E6}"/>
                </a:ext>
              </a:extLst>
            </p:cNvPr>
            <p:cNvSpPr/>
            <p:nvPr>
              <p:custDataLst>
                <p:tags r:id="rId94"/>
              </p:custDataLst>
            </p:nvPr>
          </p:nvSpPr>
          <p:spPr>
            <a:xfrm flipH="1">
              <a:off x="-5320461" y="3253638"/>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94" name="PA-任意多边形 6">
              <a:extLst>
                <a:ext uri="{FF2B5EF4-FFF2-40B4-BE49-F238E27FC236}">
                  <a16:creationId xmlns="" xmlns:a16="http://schemas.microsoft.com/office/drawing/2014/main" id="{5606B221-DD02-42F5-8390-3BB890478811}"/>
                </a:ext>
              </a:extLst>
            </p:cNvPr>
            <p:cNvSpPr/>
            <p:nvPr>
              <p:custDataLst>
                <p:tags r:id="rId95"/>
              </p:custDataLst>
            </p:nvPr>
          </p:nvSpPr>
          <p:spPr>
            <a:xfrm>
              <a:off x="-7168910" y="3244529"/>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743" name="任意多边形: 形状 742">
            <a:extLst>
              <a:ext uri="{FF2B5EF4-FFF2-40B4-BE49-F238E27FC236}">
                <a16:creationId xmlns="" xmlns:a16="http://schemas.microsoft.com/office/drawing/2014/main" id="{257B15D2-B637-49DD-9E4E-CE28335F59F2}"/>
              </a:ext>
            </a:extLst>
          </p:cNvPr>
          <p:cNvSpPr/>
          <p:nvPr>
            <p:custDataLst>
              <p:tags r:id="rId5"/>
            </p:custDataLst>
          </p:nvPr>
        </p:nvSpPr>
        <p:spPr>
          <a:xfrm flipH="1">
            <a:off x="9639953" y="1507840"/>
            <a:ext cx="1857330" cy="1862773"/>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solidFill>
            <a:srgbClr val="0C183B">
              <a:alpha val="30000"/>
            </a:srgbClr>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744" name="组合 743">
            <a:extLst>
              <a:ext uri="{FF2B5EF4-FFF2-40B4-BE49-F238E27FC236}">
                <a16:creationId xmlns="" xmlns:a16="http://schemas.microsoft.com/office/drawing/2014/main" id="{DBE09ACE-C27B-48D8-AA4F-23E90BF651EA}"/>
              </a:ext>
            </a:extLst>
          </p:cNvPr>
          <p:cNvGrpSpPr/>
          <p:nvPr/>
        </p:nvGrpSpPr>
        <p:grpSpPr>
          <a:xfrm>
            <a:off x="9388694" y="2618129"/>
            <a:ext cx="1593148" cy="549352"/>
            <a:chOff x="779702" y="3196459"/>
            <a:chExt cx="1898337" cy="654588"/>
          </a:xfrm>
        </p:grpSpPr>
        <p:grpSp>
          <p:nvGrpSpPr>
            <p:cNvPr id="747" name="组合 746">
              <a:extLst>
                <a:ext uri="{FF2B5EF4-FFF2-40B4-BE49-F238E27FC236}">
                  <a16:creationId xmlns="" xmlns:a16="http://schemas.microsoft.com/office/drawing/2014/main" id="{A7C34DEF-B6D7-4097-B36D-CC4F608A455A}"/>
                </a:ext>
              </a:extLst>
            </p:cNvPr>
            <p:cNvGrpSpPr/>
            <p:nvPr/>
          </p:nvGrpSpPr>
          <p:grpSpPr>
            <a:xfrm>
              <a:off x="779702" y="3196459"/>
              <a:ext cx="1898337" cy="654588"/>
              <a:chOff x="779702" y="3196459"/>
              <a:chExt cx="1898337" cy="654588"/>
            </a:xfrm>
          </p:grpSpPr>
          <p:sp>
            <p:nvSpPr>
              <p:cNvPr id="749" name="PA-任意多边形 91">
                <a:extLst>
                  <a:ext uri="{FF2B5EF4-FFF2-40B4-BE49-F238E27FC236}">
                    <a16:creationId xmlns="" xmlns:a16="http://schemas.microsoft.com/office/drawing/2014/main" id="{0B370D6B-664D-4168-BE9F-D79DC6BD3BEC}"/>
                  </a:ext>
                </a:extLst>
              </p:cNvPr>
              <p:cNvSpPr/>
              <p:nvPr>
                <p:custDataLst>
                  <p:tags r:id="rId59"/>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50" name="PA-任意多边形 91">
                <a:extLst>
                  <a:ext uri="{FF2B5EF4-FFF2-40B4-BE49-F238E27FC236}">
                    <a16:creationId xmlns="" xmlns:a16="http://schemas.microsoft.com/office/drawing/2014/main" id="{86B8C8F0-7757-41B0-8D11-DE3592DFA9F8}"/>
                  </a:ext>
                </a:extLst>
              </p:cNvPr>
              <p:cNvSpPr/>
              <p:nvPr>
                <p:custDataLst>
                  <p:tags r:id="rId60"/>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751" name="PA-组合 48">
                <a:extLst>
                  <a:ext uri="{FF2B5EF4-FFF2-40B4-BE49-F238E27FC236}">
                    <a16:creationId xmlns="" xmlns:a16="http://schemas.microsoft.com/office/drawing/2014/main" id="{84473B4D-8194-456B-819B-DF3F5B7B6C6C}"/>
                  </a:ext>
                </a:extLst>
              </p:cNvPr>
              <p:cNvGrpSpPr/>
              <p:nvPr>
                <p:custDataLst>
                  <p:tags r:id="rId61"/>
                </p:custDataLst>
              </p:nvPr>
            </p:nvGrpSpPr>
            <p:grpSpPr>
              <a:xfrm>
                <a:off x="779702" y="3196459"/>
                <a:ext cx="646259" cy="654588"/>
                <a:chOff x="660400" y="2255448"/>
                <a:chExt cx="1442301" cy="1460890"/>
              </a:xfrm>
              <a:effectLst>
                <a:outerShdw blurRad="508000" dist="558800" dir="4800000" algn="ctr" rotWithShape="0">
                  <a:srgbClr val="000000">
                    <a:alpha val="25000"/>
                  </a:srgbClr>
                </a:outerShdw>
              </a:effectLst>
            </p:grpSpPr>
            <p:sp>
              <p:nvSpPr>
                <p:cNvPr id="764" name="PA-椭圆 49">
                  <a:extLst>
                    <a:ext uri="{FF2B5EF4-FFF2-40B4-BE49-F238E27FC236}">
                      <a16:creationId xmlns="" xmlns:a16="http://schemas.microsoft.com/office/drawing/2014/main" id="{97EDE98F-409C-4839-9786-0FD3EF135384}"/>
                    </a:ext>
                  </a:extLst>
                </p:cNvPr>
                <p:cNvSpPr/>
                <p:nvPr>
                  <p:custDataLst>
                    <p:tags r:id="rId72"/>
                  </p:custDataLst>
                </p:nvPr>
              </p:nvSpPr>
              <p:spPr>
                <a:xfrm>
                  <a:off x="660400" y="2255448"/>
                  <a:ext cx="1442301" cy="1460890"/>
                </a:xfrm>
                <a:prstGeom prst="ellipse">
                  <a:avLst/>
                </a:prstGeom>
                <a:solidFill>
                  <a:srgbClr val="04C8F8">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765" name="组合 764">
                  <a:extLst>
                    <a:ext uri="{FF2B5EF4-FFF2-40B4-BE49-F238E27FC236}">
                      <a16:creationId xmlns="" xmlns:a16="http://schemas.microsoft.com/office/drawing/2014/main" id="{AB105D5D-4BEF-41FA-94B0-5F472FEB7047}"/>
                    </a:ext>
                  </a:extLst>
                </p:cNvPr>
                <p:cNvGrpSpPr/>
                <p:nvPr/>
              </p:nvGrpSpPr>
              <p:grpSpPr>
                <a:xfrm>
                  <a:off x="707977" y="2303638"/>
                  <a:ext cx="1347147" cy="1364510"/>
                  <a:chOff x="4689856" y="3829388"/>
                  <a:chExt cx="10023128" cy="10023128"/>
                </a:xfrm>
              </p:grpSpPr>
              <p:sp>
                <p:nvSpPr>
                  <p:cNvPr id="786" name="PA-弧形 71">
                    <a:extLst>
                      <a:ext uri="{FF2B5EF4-FFF2-40B4-BE49-F238E27FC236}">
                        <a16:creationId xmlns="" xmlns:a16="http://schemas.microsoft.com/office/drawing/2014/main" id="{A668E21A-1F0F-403A-9CCA-94B35AADB419}"/>
                      </a:ext>
                    </a:extLst>
                  </p:cNvPr>
                  <p:cNvSpPr>
                    <a:spLocks noChangeAspect="1"/>
                  </p:cNvSpPr>
                  <p:nvPr>
                    <p:custDataLst>
                      <p:tags r:id="rId87"/>
                    </p:custDataLst>
                  </p:nvPr>
                </p:nvSpPr>
                <p:spPr>
                  <a:xfrm>
                    <a:off x="4689856" y="3829388"/>
                    <a:ext cx="10023128" cy="10023128"/>
                  </a:xfrm>
                  <a:prstGeom prst="arc">
                    <a:avLst>
                      <a:gd name="adj1" fmla="val 18871311"/>
                      <a:gd name="adj2" fmla="val 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87" name="PA-弧形 72">
                    <a:extLst>
                      <a:ext uri="{FF2B5EF4-FFF2-40B4-BE49-F238E27FC236}">
                        <a16:creationId xmlns="" xmlns:a16="http://schemas.microsoft.com/office/drawing/2014/main" id="{66A84962-112A-419D-A2ED-239FC4BAA6C6}"/>
                      </a:ext>
                    </a:extLst>
                  </p:cNvPr>
                  <p:cNvSpPr>
                    <a:spLocks noChangeAspect="1"/>
                  </p:cNvSpPr>
                  <p:nvPr>
                    <p:custDataLst>
                      <p:tags r:id="rId88"/>
                    </p:custDataLst>
                  </p:nvPr>
                </p:nvSpPr>
                <p:spPr>
                  <a:xfrm>
                    <a:off x="4689856" y="3829388"/>
                    <a:ext cx="10023128" cy="10023128"/>
                  </a:xfrm>
                  <a:prstGeom prst="arc">
                    <a:avLst>
                      <a:gd name="adj1" fmla="val 2657432"/>
                      <a:gd name="adj2" fmla="val 5430991"/>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88" name="PA-弧形 73">
                    <a:extLst>
                      <a:ext uri="{FF2B5EF4-FFF2-40B4-BE49-F238E27FC236}">
                        <a16:creationId xmlns="" xmlns:a16="http://schemas.microsoft.com/office/drawing/2014/main" id="{D48A068F-920C-4621-874A-B2AA63CE0002}"/>
                      </a:ext>
                    </a:extLst>
                  </p:cNvPr>
                  <p:cNvSpPr>
                    <a:spLocks noChangeAspect="1"/>
                  </p:cNvSpPr>
                  <p:nvPr>
                    <p:custDataLst>
                      <p:tags r:id="rId89"/>
                    </p:custDataLst>
                  </p:nvPr>
                </p:nvSpPr>
                <p:spPr>
                  <a:xfrm>
                    <a:off x="4689856" y="3829388"/>
                    <a:ext cx="10023128" cy="10023128"/>
                  </a:xfrm>
                  <a:prstGeom prst="arc">
                    <a:avLst>
                      <a:gd name="adj1" fmla="val 8064900"/>
                      <a:gd name="adj2" fmla="val 10794377"/>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89" name="PA-弧形 74">
                    <a:extLst>
                      <a:ext uri="{FF2B5EF4-FFF2-40B4-BE49-F238E27FC236}">
                        <a16:creationId xmlns="" xmlns:a16="http://schemas.microsoft.com/office/drawing/2014/main" id="{AA320D6A-BE1D-4C88-84F9-11430D5D1613}"/>
                      </a:ext>
                    </a:extLst>
                  </p:cNvPr>
                  <p:cNvSpPr>
                    <a:spLocks noChangeAspect="1"/>
                  </p:cNvSpPr>
                  <p:nvPr>
                    <p:custDataLst>
                      <p:tags r:id="rId90"/>
                    </p:custDataLst>
                  </p:nvPr>
                </p:nvSpPr>
                <p:spPr>
                  <a:xfrm>
                    <a:off x="4689856" y="3829388"/>
                    <a:ext cx="10023128" cy="10023128"/>
                  </a:xfrm>
                  <a:prstGeom prst="arc">
                    <a:avLst>
                      <a:gd name="adj1" fmla="val 13526955"/>
                      <a:gd name="adj2" fmla="val 1617524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766" name="PA-椭圆 51">
                  <a:extLst>
                    <a:ext uri="{FF2B5EF4-FFF2-40B4-BE49-F238E27FC236}">
                      <a16:creationId xmlns="" xmlns:a16="http://schemas.microsoft.com/office/drawing/2014/main" id="{AE94C26E-5DFB-4B68-B48F-572890E1E6DB}"/>
                    </a:ext>
                  </a:extLst>
                </p:cNvPr>
                <p:cNvSpPr/>
                <p:nvPr>
                  <p:custDataLst>
                    <p:tags r:id="rId73"/>
                  </p:custDataLst>
                </p:nvPr>
              </p:nvSpPr>
              <p:spPr>
                <a:xfrm>
                  <a:off x="787565" y="2384252"/>
                  <a:ext cx="1187972" cy="1203283"/>
                </a:xfrm>
                <a:prstGeom prst="ellipse">
                  <a:avLst/>
                </a:prstGeom>
                <a:solidFill>
                  <a:srgbClr val="04C8F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67" name="PA-空心符 52">
                  <a:extLst>
                    <a:ext uri="{FF2B5EF4-FFF2-40B4-BE49-F238E27FC236}">
                      <a16:creationId xmlns="" xmlns:a16="http://schemas.microsoft.com/office/drawing/2014/main" id="{00E3443A-15A7-4275-8CBD-02D0E65ED3AC}"/>
                    </a:ext>
                  </a:extLst>
                </p:cNvPr>
                <p:cNvSpPr/>
                <p:nvPr>
                  <p:custDataLst>
                    <p:tags r:id="rId74"/>
                  </p:custDataLst>
                </p:nvPr>
              </p:nvSpPr>
              <p:spPr>
                <a:xfrm>
                  <a:off x="832656" y="2429924"/>
                  <a:ext cx="1097788" cy="1111937"/>
                </a:xfrm>
                <a:prstGeom prst="blockArc">
                  <a:avLst>
                    <a:gd name="adj1" fmla="val 19711358"/>
                    <a:gd name="adj2" fmla="val 2914954"/>
                    <a:gd name="adj3" fmla="val 15196"/>
                  </a:avLst>
                </a:prstGeom>
                <a:solidFill>
                  <a:srgbClr val="04C8F8">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68" name="PA-空心符 53">
                  <a:extLst>
                    <a:ext uri="{FF2B5EF4-FFF2-40B4-BE49-F238E27FC236}">
                      <a16:creationId xmlns="" xmlns:a16="http://schemas.microsoft.com/office/drawing/2014/main" id="{A9B5D488-249A-4E35-A707-8B4D5AB8EC51}"/>
                    </a:ext>
                  </a:extLst>
                </p:cNvPr>
                <p:cNvSpPr/>
                <p:nvPr>
                  <p:custDataLst>
                    <p:tags r:id="rId75"/>
                  </p:custDataLst>
                </p:nvPr>
              </p:nvSpPr>
              <p:spPr>
                <a:xfrm>
                  <a:off x="832656" y="2429924"/>
                  <a:ext cx="1097788" cy="1111937"/>
                </a:xfrm>
                <a:prstGeom prst="blockArc">
                  <a:avLst>
                    <a:gd name="adj1" fmla="val 13440501"/>
                    <a:gd name="adj2" fmla="val 15704638"/>
                    <a:gd name="adj3" fmla="val 18223"/>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769" name="组合 768">
                  <a:extLst>
                    <a:ext uri="{FF2B5EF4-FFF2-40B4-BE49-F238E27FC236}">
                      <a16:creationId xmlns="" xmlns:a16="http://schemas.microsoft.com/office/drawing/2014/main" id="{D78BFF45-403F-4E43-A4D5-19B9BD20AB38}"/>
                    </a:ext>
                  </a:extLst>
                </p:cNvPr>
                <p:cNvGrpSpPr/>
                <p:nvPr/>
              </p:nvGrpSpPr>
              <p:grpSpPr>
                <a:xfrm>
                  <a:off x="752875" y="2349114"/>
                  <a:ext cx="1257436" cy="1273643"/>
                  <a:chOff x="5023598" y="4163130"/>
                  <a:chExt cx="9355645" cy="9355645"/>
                </a:xfrm>
              </p:grpSpPr>
              <p:grpSp>
                <p:nvGrpSpPr>
                  <p:cNvPr id="782" name="组合 781">
                    <a:extLst>
                      <a:ext uri="{FF2B5EF4-FFF2-40B4-BE49-F238E27FC236}">
                        <a16:creationId xmlns="" xmlns:a16="http://schemas.microsoft.com/office/drawing/2014/main" id="{C6D00261-6469-46D1-8CDA-ECB5508AA634}"/>
                      </a:ext>
                    </a:extLst>
                  </p:cNvPr>
                  <p:cNvGrpSpPr/>
                  <p:nvPr/>
                </p:nvGrpSpPr>
                <p:grpSpPr>
                  <a:xfrm>
                    <a:off x="5023598" y="4163130"/>
                    <a:ext cx="9355645" cy="9355645"/>
                    <a:chOff x="5023598" y="4163130"/>
                    <a:chExt cx="9355645" cy="9355645"/>
                  </a:xfrm>
                </p:grpSpPr>
                <p:sp>
                  <p:nvSpPr>
                    <p:cNvPr id="784" name="PA-空心符 69">
                      <a:extLst>
                        <a:ext uri="{FF2B5EF4-FFF2-40B4-BE49-F238E27FC236}">
                          <a16:creationId xmlns="" xmlns:a16="http://schemas.microsoft.com/office/drawing/2014/main" id="{22EB9432-076B-4F52-B8B9-6437387992C3}"/>
                        </a:ext>
                      </a:extLst>
                    </p:cNvPr>
                    <p:cNvSpPr/>
                    <p:nvPr>
                      <p:custDataLst>
                        <p:tags r:id="rId85"/>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4C8F8">
                            <a:alpha val="0"/>
                          </a:srgbClr>
                        </a:gs>
                        <a:gs pos="0">
                          <a:srgbClr val="04C8F8">
                            <a:alpha val="5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sp>
                  <p:nvSpPr>
                    <p:cNvPr id="785" name="PA-空心符 70">
                      <a:extLst>
                        <a:ext uri="{FF2B5EF4-FFF2-40B4-BE49-F238E27FC236}">
                          <a16:creationId xmlns="" xmlns:a16="http://schemas.microsoft.com/office/drawing/2014/main" id="{3D66C118-45BE-4940-A220-786FE0D38838}"/>
                        </a:ext>
                      </a:extLst>
                    </p:cNvPr>
                    <p:cNvSpPr/>
                    <p:nvPr>
                      <p:custDataLst>
                        <p:tags r:id="rId86"/>
                      </p:custDataLst>
                    </p:nvPr>
                  </p:nvSpPr>
                  <p:spPr>
                    <a:xfrm>
                      <a:off x="5148910" y="4288442"/>
                      <a:ext cx="9105017" cy="9105017"/>
                    </a:xfrm>
                    <a:prstGeom prst="blockArc">
                      <a:avLst>
                        <a:gd name="adj1" fmla="val 11529923"/>
                        <a:gd name="adj2" fmla="val 16228218"/>
                        <a:gd name="adj3" fmla="val 21568"/>
                      </a:avLst>
                    </a:prstGeom>
                    <a:gradFill>
                      <a:gsLst>
                        <a:gs pos="99000">
                          <a:srgbClr val="04C8F8">
                            <a:alpha val="50000"/>
                          </a:srgbClr>
                        </a:gs>
                        <a:gs pos="3000">
                          <a:srgbClr val="04C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783" name="PA-空心符 68">
                    <a:extLst>
                      <a:ext uri="{FF2B5EF4-FFF2-40B4-BE49-F238E27FC236}">
                        <a16:creationId xmlns="" xmlns:a16="http://schemas.microsoft.com/office/drawing/2014/main" id="{7C63765A-49EE-4F18-98D6-5592607FE999}"/>
                      </a:ext>
                    </a:extLst>
                  </p:cNvPr>
                  <p:cNvSpPr/>
                  <p:nvPr>
                    <p:custDataLst>
                      <p:tags r:id="rId84"/>
                    </p:custDataLst>
                  </p:nvPr>
                </p:nvSpPr>
                <p:spPr>
                  <a:xfrm>
                    <a:off x="5617661" y="4757193"/>
                    <a:ext cx="8167516" cy="8167516"/>
                  </a:xfrm>
                  <a:prstGeom prst="blockArc">
                    <a:avLst>
                      <a:gd name="adj1" fmla="val 6114415"/>
                      <a:gd name="adj2" fmla="val 9292269"/>
                      <a:gd name="adj3" fmla="val 21369"/>
                    </a:avLst>
                  </a:prstGeom>
                  <a:solidFill>
                    <a:srgbClr val="04C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useBgFill="1">
              <p:nvSpPr>
                <p:cNvPr id="770" name="PA-椭圆 55">
                  <a:extLst>
                    <a:ext uri="{FF2B5EF4-FFF2-40B4-BE49-F238E27FC236}">
                      <a16:creationId xmlns="" xmlns:a16="http://schemas.microsoft.com/office/drawing/2014/main" id="{3C85440E-ED00-41B3-BF00-D0DE63671DFD}"/>
                    </a:ext>
                  </a:extLst>
                </p:cNvPr>
                <p:cNvSpPr/>
                <p:nvPr>
                  <p:custDataLst>
                    <p:tags r:id="rId76"/>
                  </p:custDataLst>
                </p:nvPr>
              </p:nvSpPr>
              <p:spPr>
                <a:xfrm>
                  <a:off x="882476" y="2480387"/>
                  <a:ext cx="998234" cy="1011100"/>
                </a:xfrm>
                <a:prstGeom prst="ellipse">
                  <a:avLst/>
                </a:prstGeom>
                <a:ln w="60325">
                  <a:solidFill>
                    <a:srgbClr val="04C8F8">
                      <a:alpha val="6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771" name="组合 770">
                  <a:extLst>
                    <a:ext uri="{FF2B5EF4-FFF2-40B4-BE49-F238E27FC236}">
                      <a16:creationId xmlns="" xmlns:a16="http://schemas.microsoft.com/office/drawing/2014/main" id="{F48AF7BF-8E06-48BB-AE6D-93D83CDB8553}"/>
                    </a:ext>
                  </a:extLst>
                </p:cNvPr>
                <p:cNvGrpSpPr/>
                <p:nvPr/>
              </p:nvGrpSpPr>
              <p:grpSpPr>
                <a:xfrm>
                  <a:off x="1132521" y="2780382"/>
                  <a:ext cx="461964" cy="461962"/>
                  <a:chOff x="989663" y="2668785"/>
                  <a:chExt cx="709579" cy="709579"/>
                </a:xfrm>
              </p:grpSpPr>
              <p:grpSp>
                <p:nvGrpSpPr>
                  <p:cNvPr id="772" name="组合 771">
                    <a:extLst>
                      <a:ext uri="{FF2B5EF4-FFF2-40B4-BE49-F238E27FC236}">
                        <a16:creationId xmlns="" xmlns:a16="http://schemas.microsoft.com/office/drawing/2014/main" id="{08506007-E336-4A5B-B361-B197FC568860}"/>
                      </a:ext>
                    </a:extLst>
                  </p:cNvPr>
                  <p:cNvGrpSpPr/>
                  <p:nvPr/>
                </p:nvGrpSpPr>
                <p:grpSpPr>
                  <a:xfrm>
                    <a:off x="1287892" y="3080135"/>
                    <a:ext cx="251952" cy="251952"/>
                    <a:chOff x="3376602" y="2384889"/>
                    <a:chExt cx="251952" cy="251952"/>
                  </a:xfrm>
                  <a:solidFill>
                    <a:schemeClr val="bg1"/>
                  </a:solidFill>
                </p:grpSpPr>
                <p:sp>
                  <p:nvSpPr>
                    <p:cNvPr id="779" name="PA-任意多边形 21">
                      <a:extLst>
                        <a:ext uri="{FF2B5EF4-FFF2-40B4-BE49-F238E27FC236}">
                          <a16:creationId xmlns="" xmlns:a16="http://schemas.microsoft.com/office/drawing/2014/main" id="{3BC0365E-C7CA-468B-9161-C865EF3D2617}"/>
                        </a:ext>
                      </a:extLst>
                    </p:cNvPr>
                    <p:cNvSpPr>
                      <a:spLocks/>
                    </p:cNvSpPr>
                    <p:nvPr>
                      <p:custDataLst>
                        <p:tags r:id="rId81"/>
                      </p:custDataLst>
                    </p:nvPr>
                  </p:nvSpPr>
                  <p:spPr bwMode="auto">
                    <a:xfrm>
                      <a:off x="3491009" y="2454304"/>
                      <a:ext cx="44992" cy="68130"/>
                    </a:xfrm>
                    <a:custGeom>
                      <a:avLst/>
                      <a:gdLst>
                        <a:gd name="T0" fmla="*/ 0 w 35"/>
                        <a:gd name="T1" fmla="*/ 0 h 53"/>
                        <a:gd name="T2" fmla="*/ 0 w 35"/>
                        <a:gd name="T3" fmla="*/ 53 h 53"/>
                        <a:gd name="T4" fmla="*/ 35 w 35"/>
                        <a:gd name="T5" fmla="*/ 53 h 53"/>
                        <a:gd name="T6" fmla="*/ 35 w 35"/>
                        <a:gd name="T7" fmla="*/ 36 h 53"/>
                        <a:gd name="T8" fmla="*/ 17 w 35"/>
                        <a:gd name="T9" fmla="*/ 36 h 53"/>
                        <a:gd name="T10" fmla="*/ 17 w 35"/>
                        <a:gd name="T11" fmla="*/ 0 h 53"/>
                        <a:gd name="T12" fmla="*/ 0 w 3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5" h="53">
                          <a:moveTo>
                            <a:pt x="0" y="0"/>
                          </a:moveTo>
                          <a:lnTo>
                            <a:pt x="0" y="53"/>
                          </a:lnTo>
                          <a:lnTo>
                            <a:pt x="35" y="53"/>
                          </a:lnTo>
                          <a:lnTo>
                            <a:pt x="35" y="36"/>
                          </a:lnTo>
                          <a:lnTo>
                            <a:pt x="17" y="3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80" name="PA-任意多边形 22">
                      <a:extLst>
                        <a:ext uri="{FF2B5EF4-FFF2-40B4-BE49-F238E27FC236}">
                          <a16:creationId xmlns="" xmlns:a16="http://schemas.microsoft.com/office/drawing/2014/main" id="{EADA1D53-5D67-4A91-ACDA-7B362EBC93E0}"/>
                        </a:ext>
                      </a:extLst>
                    </p:cNvPr>
                    <p:cNvSpPr>
                      <a:spLocks/>
                    </p:cNvSpPr>
                    <p:nvPr>
                      <p:custDataLst>
                        <p:tags r:id="rId82"/>
                      </p:custDataLst>
                    </p:nvPr>
                  </p:nvSpPr>
                  <p:spPr bwMode="auto">
                    <a:xfrm>
                      <a:off x="3422879" y="2384889"/>
                      <a:ext cx="205675" cy="206961"/>
                    </a:xfrm>
                    <a:custGeom>
                      <a:avLst/>
                      <a:gdLst>
                        <a:gd name="T0" fmla="*/ 223 w 575"/>
                        <a:gd name="T1" fmla="*/ 0 h 575"/>
                        <a:gd name="T2" fmla="*/ 0 w 575"/>
                        <a:gd name="T3" fmla="*/ 79 h 575"/>
                        <a:gd name="T4" fmla="*/ 41 w 575"/>
                        <a:gd name="T5" fmla="*/ 129 h 575"/>
                        <a:gd name="T6" fmla="*/ 191 w 575"/>
                        <a:gd name="T7" fmla="*/ 66 h 575"/>
                        <a:gd name="T8" fmla="*/ 191 w 575"/>
                        <a:gd name="T9" fmla="*/ 128 h 575"/>
                        <a:gd name="T10" fmla="*/ 255 w 575"/>
                        <a:gd name="T11" fmla="*/ 128 h 575"/>
                        <a:gd name="T12" fmla="*/ 255 w 575"/>
                        <a:gd name="T13" fmla="*/ 66 h 575"/>
                        <a:gd name="T14" fmla="*/ 509 w 575"/>
                        <a:gd name="T15" fmla="*/ 320 h 575"/>
                        <a:gd name="T16" fmla="*/ 447 w 575"/>
                        <a:gd name="T17" fmla="*/ 320 h 575"/>
                        <a:gd name="T18" fmla="*/ 447 w 575"/>
                        <a:gd name="T19" fmla="*/ 384 h 575"/>
                        <a:gd name="T20" fmla="*/ 509 w 575"/>
                        <a:gd name="T21" fmla="*/ 384 h 575"/>
                        <a:gd name="T22" fmla="*/ 446 w 575"/>
                        <a:gd name="T23" fmla="*/ 534 h 575"/>
                        <a:gd name="T24" fmla="*/ 495 w 575"/>
                        <a:gd name="T25" fmla="*/ 575 h 575"/>
                        <a:gd name="T26" fmla="*/ 575 w 575"/>
                        <a:gd name="T27" fmla="*/ 352 h 575"/>
                        <a:gd name="T28" fmla="*/ 223 w 575"/>
                        <a:gd name="T29"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223" y="0"/>
                          </a:moveTo>
                          <a:cubicBezTo>
                            <a:pt x="142" y="0"/>
                            <a:pt x="63" y="28"/>
                            <a:pt x="0" y="79"/>
                          </a:cubicBezTo>
                          <a:cubicBezTo>
                            <a:pt x="41" y="129"/>
                            <a:pt x="41" y="129"/>
                            <a:pt x="41" y="129"/>
                          </a:cubicBezTo>
                          <a:cubicBezTo>
                            <a:pt x="84" y="94"/>
                            <a:pt x="136" y="72"/>
                            <a:pt x="191" y="66"/>
                          </a:cubicBezTo>
                          <a:cubicBezTo>
                            <a:pt x="191" y="128"/>
                            <a:pt x="191" y="128"/>
                            <a:pt x="191" y="128"/>
                          </a:cubicBezTo>
                          <a:cubicBezTo>
                            <a:pt x="255" y="128"/>
                            <a:pt x="255" y="128"/>
                            <a:pt x="255" y="128"/>
                          </a:cubicBezTo>
                          <a:cubicBezTo>
                            <a:pt x="255" y="66"/>
                            <a:pt x="255" y="66"/>
                            <a:pt x="255" y="66"/>
                          </a:cubicBezTo>
                          <a:cubicBezTo>
                            <a:pt x="388" y="81"/>
                            <a:pt x="494" y="187"/>
                            <a:pt x="509" y="320"/>
                          </a:cubicBezTo>
                          <a:cubicBezTo>
                            <a:pt x="447" y="320"/>
                            <a:pt x="447" y="320"/>
                            <a:pt x="447" y="320"/>
                          </a:cubicBezTo>
                          <a:cubicBezTo>
                            <a:pt x="447" y="384"/>
                            <a:pt x="447" y="384"/>
                            <a:pt x="447" y="384"/>
                          </a:cubicBezTo>
                          <a:cubicBezTo>
                            <a:pt x="509" y="384"/>
                            <a:pt x="509" y="384"/>
                            <a:pt x="509" y="384"/>
                          </a:cubicBezTo>
                          <a:cubicBezTo>
                            <a:pt x="503" y="439"/>
                            <a:pt x="481" y="491"/>
                            <a:pt x="446" y="534"/>
                          </a:cubicBezTo>
                          <a:cubicBezTo>
                            <a:pt x="495" y="575"/>
                            <a:pt x="495" y="575"/>
                            <a:pt x="495" y="575"/>
                          </a:cubicBezTo>
                          <a:cubicBezTo>
                            <a:pt x="547" y="512"/>
                            <a:pt x="575" y="433"/>
                            <a:pt x="575" y="352"/>
                          </a:cubicBezTo>
                          <a:cubicBezTo>
                            <a:pt x="575" y="158"/>
                            <a:pt x="417"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81" name="PA-任意多边形 23">
                      <a:extLst>
                        <a:ext uri="{FF2B5EF4-FFF2-40B4-BE49-F238E27FC236}">
                          <a16:creationId xmlns="" xmlns:a16="http://schemas.microsoft.com/office/drawing/2014/main" id="{02816FCA-B61B-4742-9B20-EBFDC6F19F35}"/>
                        </a:ext>
                      </a:extLst>
                    </p:cNvPr>
                    <p:cNvSpPr>
                      <a:spLocks/>
                    </p:cNvSpPr>
                    <p:nvPr>
                      <p:custDataLst>
                        <p:tags r:id="rId83"/>
                      </p:custDataLst>
                    </p:nvPr>
                  </p:nvSpPr>
                  <p:spPr bwMode="auto">
                    <a:xfrm>
                      <a:off x="3376602" y="2431166"/>
                      <a:ext cx="205675" cy="205675"/>
                    </a:xfrm>
                    <a:custGeom>
                      <a:avLst/>
                      <a:gdLst>
                        <a:gd name="T0" fmla="*/ 384 w 575"/>
                        <a:gd name="T1" fmla="*/ 509 h 575"/>
                        <a:gd name="T2" fmla="*/ 384 w 575"/>
                        <a:gd name="T3" fmla="*/ 447 h 575"/>
                        <a:gd name="T4" fmla="*/ 320 w 575"/>
                        <a:gd name="T5" fmla="*/ 447 h 575"/>
                        <a:gd name="T6" fmla="*/ 320 w 575"/>
                        <a:gd name="T7" fmla="*/ 509 h 575"/>
                        <a:gd name="T8" fmla="*/ 66 w 575"/>
                        <a:gd name="T9" fmla="*/ 255 h 575"/>
                        <a:gd name="T10" fmla="*/ 128 w 575"/>
                        <a:gd name="T11" fmla="*/ 255 h 575"/>
                        <a:gd name="T12" fmla="*/ 128 w 575"/>
                        <a:gd name="T13" fmla="*/ 191 h 575"/>
                        <a:gd name="T14" fmla="*/ 66 w 575"/>
                        <a:gd name="T15" fmla="*/ 191 h 575"/>
                        <a:gd name="T16" fmla="*/ 129 w 575"/>
                        <a:gd name="T17" fmla="*/ 41 h 575"/>
                        <a:gd name="T18" fmla="*/ 80 w 575"/>
                        <a:gd name="T19" fmla="*/ 0 h 575"/>
                        <a:gd name="T20" fmla="*/ 0 w 575"/>
                        <a:gd name="T21" fmla="*/ 223 h 575"/>
                        <a:gd name="T22" fmla="*/ 352 w 575"/>
                        <a:gd name="T23" fmla="*/ 575 h 575"/>
                        <a:gd name="T24" fmla="*/ 575 w 575"/>
                        <a:gd name="T25" fmla="*/ 496 h 575"/>
                        <a:gd name="T26" fmla="*/ 534 w 575"/>
                        <a:gd name="T27" fmla="*/ 446 h 575"/>
                        <a:gd name="T28" fmla="*/ 384 w 575"/>
                        <a:gd name="T29" fmla="*/ 5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384" y="509"/>
                          </a:moveTo>
                          <a:cubicBezTo>
                            <a:pt x="384" y="447"/>
                            <a:pt x="384" y="447"/>
                            <a:pt x="384" y="447"/>
                          </a:cubicBezTo>
                          <a:cubicBezTo>
                            <a:pt x="320" y="447"/>
                            <a:pt x="320" y="447"/>
                            <a:pt x="320" y="447"/>
                          </a:cubicBezTo>
                          <a:cubicBezTo>
                            <a:pt x="320" y="509"/>
                            <a:pt x="320" y="509"/>
                            <a:pt x="320" y="509"/>
                          </a:cubicBezTo>
                          <a:cubicBezTo>
                            <a:pt x="187" y="494"/>
                            <a:pt x="81" y="388"/>
                            <a:pt x="66" y="255"/>
                          </a:cubicBezTo>
                          <a:cubicBezTo>
                            <a:pt x="128" y="255"/>
                            <a:pt x="128" y="255"/>
                            <a:pt x="128" y="255"/>
                          </a:cubicBezTo>
                          <a:cubicBezTo>
                            <a:pt x="128" y="191"/>
                            <a:pt x="128" y="191"/>
                            <a:pt x="128" y="191"/>
                          </a:cubicBezTo>
                          <a:cubicBezTo>
                            <a:pt x="66" y="191"/>
                            <a:pt x="66" y="191"/>
                            <a:pt x="66" y="191"/>
                          </a:cubicBezTo>
                          <a:cubicBezTo>
                            <a:pt x="72" y="136"/>
                            <a:pt x="94" y="84"/>
                            <a:pt x="129" y="41"/>
                          </a:cubicBezTo>
                          <a:cubicBezTo>
                            <a:pt x="80" y="0"/>
                            <a:pt x="80" y="0"/>
                            <a:pt x="80" y="0"/>
                          </a:cubicBezTo>
                          <a:cubicBezTo>
                            <a:pt x="28" y="63"/>
                            <a:pt x="0" y="142"/>
                            <a:pt x="0" y="223"/>
                          </a:cubicBezTo>
                          <a:cubicBezTo>
                            <a:pt x="0" y="417"/>
                            <a:pt x="158" y="575"/>
                            <a:pt x="352" y="575"/>
                          </a:cubicBezTo>
                          <a:cubicBezTo>
                            <a:pt x="433" y="575"/>
                            <a:pt x="512" y="547"/>
                            <a:pt x="575" y="496"/>
                          </a:cubicBezTo>
                          <a:cubicBezTo>
                            <a:pt x="534" y="446"/>
                            <a:pt x="534" y="446"/>
                            <a:pt x="534" y="446"/>
                          </a:cubicBezTo>
                          <a:cubicBezTo>
                            <a:pt x="491" y="481"/>
                            <a:pt x="439" y="503"/>
                            <a:pt x="384"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nvGrpSpPr>
                  <p:cNvPr id="773" name="组合 772">
                    <a:extLst>
                      <a:ext uri="{FF2B5EF4-FFF2-40B4-BE49-F238E27FC236}">
                        <a16:creationId xmlns="" xmlns:a16="http://schemas.microsoft.com/office/drawing/2014/main" id="{8CB3DB6D-B3BD-48D4-AA8D-EA00E4144615}"/>
                      </a:ext>
                    </a:extLst>
                  </p:cNvPr>
                  <p:cNvGrpSpPr/>
                  <p:nvPr/>
                </p:nvGrpSpPr>
                <p:grpSpPr>
                  <a:xfrm>
                    <a:off x="989663" y="2668785"/>
                    <a:ext cx="709579" cy="709579"/>
                    <a:chOff x="3078373" y="1973539"/>
                    <a:chExt cx="709579" cy="709579"/>
                  </a:xfrm>
                  <a:solidFill>
                    <a:schemeClr val="bg1"/>
                  </a:solidFill>
                </p:grpSpPr>
                <p:sp>
                  <p:nvSpPr>
                    <p:cNvPr id="774" name="PA-任意多边形 19">
                      <a:extLst>
                        <a:ext uri="{FF2B5EF4-FFF2-40B4-BE49-F238E27FC236}">
                          <a16:creationId xmlns="" xmlns:a16="http://schemas.microsoft.com/office/drawing/2014/main" id="{267B4316-B63A-4FDC-986C-750FE9F78181}"/>
                        </a:ext>
                      </a:extLst>
                    </p:cNvPr>
                    <p:cNvSpPr>
                      <a:spLocks/>
                    </p:cNvSpPr>
                    <p:nvPr>
                      <p:custDataLst>
                        <p:tags r:id="rId77"/>
                      </p:custDataLst>
                    </p:nvPr>
                  </p:nvSpPr>
                  <p:spPr bwMode="auto">
                    <a:xfrm>
                      <a:off x="3223631" y="2382318"/>
                      <a:ext cx="106694" cy="106694"/>
                    </a:xfrm>
                    <a:custGeom>
                      <a:avLst/>
                      <a:gdLst>
                        <a:gd name="T0" fmla="*/ 213 w 298"/>
                        <a:gd name="T1" fmla="*/ 36 h 298"/>
                        <a:gd name="T2" fmla="*/ 234 w 298"/>
                        <a:gd name="T3" fmla="*/ 106 h 298"/>
                        <a:gd name="T4" fmla="*/ 106 w 298"/>
                        <a:gd name="T5" fmla="*/ 234 h 298"/>
                        <a:gd name="T6" fmla="*/ 36 w 298"/>
                        <a:gd name="T7" fmla="*/ 213 h 298"/>
                        <a:gd name="T8" fmla="*/ 0 w 298"/>
                        <a:gd name="T9" fmla="*/ 266 h 298"/>
                        <a:gd name="T10" fmla="*/ 106 w 298"/>
                        <a:gd name="T11" fmla="*/ 298 h 298"/>
                        <a:gd name="T12" fmla="*/ 298 w 298"/>
                        <a:gd name="T13" fmla="*/ 106 h 298"/>
                        <a:gd name="T14" fmla="*/ 266 w 298"/>
                        <a:gd name="T15" fmla="*/ 0 h 298"/>
                        <a:gd name="T16" fmla="*/ 213 w 298"/>
                        <a:gd name="T17" fmla="*/ 3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213" y="36"/>
                          </a:moveTo>
                          <a:cubicBezTo>
                            <a:pt x="227" y="57"/>
                            <a:pt x="234" y="81"/>
                            <a:pt x="234" y="106"/>
                          </a:cubicBezTo>
                          <a:cubicBezTo>
                            <a:pt x="234" y="177"/>
                            <a:pt x="177" y="234"/>
                            <a:pt x="106" y="234"/>
                          </a:cubicBezTo>
                          <a:cubicBezTo>
                            <a:pt x="81" y="234"/>
                            <a:pt x="57" y="227"/>
                            <a:pt x="36" y="213"/>
                          </a:cubicBezTo>
                          <a:cubicBezTo>
                            <a:pt x="0" y="266"/>
                            <a:pt x="0" y="266"/>
                            <a:pt x="0" y="266"/>
                          </a:cubicBezTo>
                          <a:cubicBezTo>
                            <a:pt x="32" y="287"/>
                            <a:pt x="68" y="298"/>
                            <a:pt x="106" y="298"/>
                          </a:cubicBezTo>
                          <a:cubicBezTo>
                            <a:pt x="212" y="298"/>
                            <a:pt x="298" y="212"/>
                            <a:pt x="298" y="106"/>
                          </a:cubicBezTo>
                          <a:cubicBezTo>
                            <a:pt x="298" y="68"/>
                            <a:pt x="287" y="32"/>
                            <a:pt x="266" y="0"/>
                          </a:cubicBezTo>
                          <a:lnTo>
                            <a:pt x="21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75" name="PA-任意多边形 20">
                      <a:extLst>
                        <a:ext uri="{FF2B5EF4-FFF2-40B4-BE49-F238E27FC236}">
                          <a16:creationId xmlns="" xmlns:a16="http://schemas.microsoft.com/office/drawing/2014/main" id="{3F384AB0-BF09-4CE5-BF95-AC9274CBBD31}"/>
                        </a:ext>
                      </a:extLst>
                    </p:cNvPr>
                    <p:cNvSpPr>
                      <a:spLocks/>
                    </p:cNvSpPr>
                    <p:nvPr>
                      <p:custDataLst>
                        <p:tags r:id="rId78"/>
                      </p:custDataLst>
                    </p:nvPr>
                  </p:nvSpPr>
                  <p:spPr bwMode="auto">
                    <a:xfrm>
                      <a:off x="3192780" y="2351467"/>
                      <a:ext cx="106694" cy="106694"/>
                    </a:xfrm>
                    <a:custGeom>
                      <a:avLst/>
                      <a:gdLst>
                        <a:gd name="T0" fmla="*/ 192 w 298"/>
                        <a:gd name="T1" fmla="*/ 64 h 298"/>
                        <a:gd name="T2" fmla="*/ 262 w 298"/>
                        <a:gd name="T3" fmla="*/ 85 h 298"/>
                        <a:gd name="T4" fmla="*/ 298 w 298"/>
                        <a:gd name="T5" fmla="*/ 32 h 298"/>
                        <a:gd name="T6" fmla="*/ 192 w 298"/>
                        <a:gd name="T7" fmla="*/ 0 h 298"/>
                        <a:gd name="T8" fmla="*/ 0 w 298"/>
                        <a:gd name="T9" fmla="*/ 192 h 298"/>
                        <a:gd name="T10" fmla="*/ 32 w 298"/>
                        <a:gd name="T11" fmla="*/ 298 h 298"/>
                        <a:gd name="T12" fmla="*/ 85 w 298"/>
                        <a:gd name="T13" fmla="*/ 262 h 298"/>
                        <a:gd name="T14" fmla="*/ 64 w 298"/>
                        <a:gd name="T15" fmla="*/ 192 h 298"/>
                        <a:gd name="T16" fmla="*/ 192 w 298"/>
                        <a:gd name="T17" fmla="*/ 6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192" y="64"/>
                          </a:moveTo>
                          <a:cubicBezTo>
                            <a:pt x="217" y="64"/>
                            <a:pt x="241" y="71"/>
                            <a:pt x="262" y="85"/>
                          </a:cubicBezTo>
                          <a:cubicBezTo>
                            <a:pt x="298" y="32"/>
                            <a:pt x="298" y="32"/>
                            <a:pt x="298" y="32"/>
                          </a:cubicBezTo>
                          <a:cubicBezTo>
                            <a:pt x="266" y="11"/>
                            <a:pt x="230" y="0"/>
                            <a:pt x="192" y="0"/>
                          </a:cubicBezTo>
                          <a:cubicBezTo>
                            <a:pt x="86" y="0"/>
                            <a:pt x="0" y="86"/>
                            <a:pt x="0" y="192"/>
                          </a:cubicBezTo>
                          <a:cubicBezTo>
                            <a:pt x="0" y="230"/>
                            <a:pt x="11" y="266"/>
                            <a:pt x="32" y="298"/>
                          </a:cubicBezTo>
                          <a:cubicBezTo>
                            <a:pt x="85" y="262"/>
                            <a:pt x="85" y="262"/>
                            <a:pt x="85" y="262"/>
                          </a:cubicBezTo>
                          <a:cubicBezTo>
                            <a:pt x="71" y="241"/>
                            <a:pt x="64" y="217"/>
                            <a:pt x="64" y="192"/>
                          </a:cubicBezTo>
                          <a:cubicBezTo>
                            <a:pt x="64" y="121"/>
                            <a:pt x="121" y="64"/>
                            <a:pt x="192"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776" name="组合 775">
                      <a:extLst>
                        <a:ext uri="{FF2B5EF4-FFF2-40B4-BE49-F238E27FC236}">
                          <a16:creationId xmlns="" xmlns:a16="http://schemas.microsoft.com/office/drawing/2014/main" id="{8FDAA26E-F77F-4299-87E7-F4D0A78EF60A}"/>
                        </a:ext>
                      </a:extLst>
                    </p:cNvPr>
                    <p:cNvGrpSpPr/>
                    <p:nvPr/>
                  </p:nvGrpSpPr>
                  <p:grpSpPr>
                    <a:xfrm>
                      <a:off x="3078373" y="1973539"/>
                      <a:ext cx="709579" cy="709579"/>
                      <a:chOff x="3078373" y="1973539"/>
                      <a:chExt cx="709579" cy="709579"/>
                    </a:xfrm>
                    <a:grpFill/>
                  </p:grpSpPr>
                  <p:sp>
                    <p:nvSpPr>
                      <p:cNvPr id="777" name="PA-任意多边形 24">
                        <a:extLst>
                          <a:ext uri="{FF2B5EF4-FFF2-40B4-BE49-F238E27FC236}">
                            <a16:creationId xmlns="" xmlns:a16="http://schemas.microsoft.com/office/drawing/2014/main" id="{148C96C0-FE01-4A6B-B367-9336C32CFD93}"/>
                          </a:ext>
                        </a:extLst>
                      </p:cNvPr>
                      <p:cNvSpPr>
                        <a:spLocks noEditPoints="1"/>
                      </p:cNvSpPr>
                      <p:nvPr>
                        <p:custDataLst>
                          <p:tags r:id="rId79"/>
                        </p:custDataLst>
                      </p:nvPr>
                    </p:nvSpPr>
                    <p:spPr bwMode="auto">
                      <a:xfrm>
                        <a:off x="3078373" y="2087946"/>
                        <a:ext cx="709579" cy="595172"/>
                      </a:xfrm>
                      <a:custGeom>
                        <a:avLst/>
                        <a:gdLst>
                          <a:gd name="T0" fmla="*/ 1728 w 1984"/>
                          <a:gd name="T1" fmla="*/ 1152 h 1664"/>
                          <a:gd name="T2" fmla="*/ 1536 w 1984"/>
                          <a:gd name="T3" fmla="*/ 256 h 1664"/>
                          <a:gd name="T4" fmla="*/ 1472 w 1984"/>
                          <a:gd name="T5" fmla="*/ 801 h 1664"/>
                          <a:gd name="T6" fmla="*/ 1280 w 1984"/>
                          <a:gd name="T7" fmla="*/ 416 h 1664"/>
                          <a:gd name="T8" fmla="*/ 1216 w 1984"/>
                          <a:gd name="T9" fmla="*/ 706 h 1664"/>
                          <a:gd name="T10" fmla="*/ 1024 w 1984"/>
                          <a:gd name="T11" fmla="*/ 576 h 1664"/>
                          <a:gd name="T12" fmla="*/ 933 w 1984"/>
                          <a:gd name="T13" fmla="*/ 776 h 1664"/>
                          <a:gd name="T14" fmla="*/ 961 w 1984"/>
                          <a:gd name="T15" fmla="*/ 653 h 1664"/>
                          <a:gd name="T16" fmla="*/ 716 w 1984"/>
                          <a:gd name="T17" fmla="*/ 529 h 1664"/>
                          <a:gd name="T18" fmla="*/ 635 w 1984"/>
                          <a:gd name="T19" fmla="*/ 416 h 1664"/>
                          <a:gd name="T20" fmla="*/ 375 w 1984"/>
                          <a:gd name="T21" fmla="*/ 502 h 1664"/>
                          <a:gd name="T22" fmla="*/ 237 w 1984"/>
                          <a:gd name="T23" fmla="*/ 479 h 1664"/>
                          <a:gd name="T24" fmla="*/ 114 w 1984"/>
                          <a:gd name="T25" fmla="*/ 724 h 1664"/>
                          <a:gd name="T26" fmla="*/ 0 w 1984"/>
                          <a:gd name="T27" fmla="*/ 805 h 1664"/>
                          <a:gd name="T28" fmla="*/ 86 w 1984"/>
                          <a:gd name="T29" fmla="*/ 1065 h 1664"/>
                          <a:gd name="T30" fmla="*/ 63 w 1984"/>
                          <a:gd name="T31" fmla="*/ 1203 h 1664"/>
                          <a:gd name="T32" fmla="*/ 308 w 1984"/>
                          <a:gd name="T33" fmla="*/ 1326 h 1664"/>
                          <a:gd name="T34" fmla="*/ 389 w 1984"/>
                          <a:gd name="T35" fmla="*/ 1440 h 1664"/>
                          <a:gd name="T36" fmla="*/ 649 w 1984"/>
                          <a:gd name="T37" fmla="*/ 1354 h 1664"/>
                          <a:gd name="T38" fmla="*/ 729 w 1984"/>
                          <a:gd name="T39" fmla="*/ 1336 h 1664"/>
                          <a:gd name="T40" fmla="*/ 1662 w 1984"/>
                          <a:gd name="T41" fmla="*/ 1216 h 1664"/>
                          <a:gd name="T42" fmla="*/ 1984 w 1984"/>
                          <a:gd name="T43" fmla="*/ 0 h 1664"/>
                          <a:gd name="T44" fmla="*/ 1792 w 1984"/>
                          <a:gd name="T45" fmla="*/ 1152 h 1664"/>
                          <a:gd name="T46" fmla="*/ 1664 w 1984"/>
                          <a:gd name="T47" fmla="*/ 320 h 1664"/>
                          <a:gd name="T48" fmla="*/ 1662 w 1984"/>
                          <a:gd name="T49" fmla="*/ 1152 h 1664"/>
                          <a:gd name="T50" fmla="*/ 1600 w 1984"/>
                          <a:gd name="T51" fmla="*/ 320 h 1664"/>
                          <a:gd name="T52" fmla="*/ 1408 w 1984"/>
                          <a:gd name="T53" fmla="*/ 480 h 1664"/>
                          <a:gd name="T54" fmla="*/ 1344 w 1984"/>
                          <a:gd name="T55" fmla="*/ 732 h 1664"/>
                          <a:gd name="T56" fmla="*/ 1088 w 1984"/>
                          <a:gd name="T57" fmla="*/ 640 h 1664"/>
                          <a:gd name="T58" fmla="*/ 1152 w 1984"/>
                          <a:gd name="T59" fmla="*/ 706 h 1664"/>
                          <a:gd name="T60" fmla="*/ 1088 w 1984"/>
                          <a:gd name="T61" fmla="*/ 640 h 1664"/>
                          <a:gd name="T62" fmla="*/ 613 w 1984"/>
                          <a:gd name="T63" fmla="*/ 1298 h 1664"/>
                          <a:gd name="T64" fmla="*/ 581 w 1984"/>
                          <a:gd name="T65" fmla="*/ 1376 h 1664"/>
                          <a:gd name="T66" fmla="*/ 431 w 1984"/>
                          <a:gd name="T67" fmla="*/ 1304 h 1664"/>
                          <a:gd name="T68" fmla="*/ 321 w 1984"/>
                          <a:gd name="T69" fmla="*/ 1261 h 1664"/>
                          <a:gd name="T70" fmla="*/ 244 w 1984"/>
                          <a:gd name="T71" fmla="*/ 1293 h 1664"/>
                          <a:gd name="T72" fmla="*/ 189 w 1984"/>
                          <a:gd name="T73" fmla="*/ 1136 h 1664"/>
                          <a:gd name="T74" fmla="*/ 142 w 1984"/>
                          <a:gd name="T75" fmla="*/ 1029 h 1664"/>
                          <a:gd name="T76" fmla="*/ 64 w 1984"/>
                          <a:gd name="T77" fmla="*/ 997 h 1664"/>
                          <a:gd name="T78" fmla="*/ 136 w 1984"/>
                          <a:gd name="T79" fmla="*/ 847 h 1664"/>
                          <a:gd name="T80" fmla="*/ 179 w 1984"/>
                          <a:gd name="T81" fmla="*/ 737 h 1664"/>
                          <a:gd name="T82" fmla="*/ 147 w 1984"/>
                          <a:gd name="T83" fmla="*/ 660 h 1664"/>
                          <a:gd name="T84" fmla="*/ 304 w 1984"/>
                          <a:gd name="T85" fmla="*/ 605 h 1664"/>
                          <a:gd name="T86" fmla="*/ 411 w 1984"/>
                          <a:gd name="T87" fmla="*/ 558 h 1664"/>
                          <a:gd name="T88" fmla="*/ 443 w 1984"/>
                          <a:gd name="T89" fmla="*/ 480 h 1664"/>
                          <a:gd name="T90" fmla="*/ 593 w 1984"/>
                          <a:gd name="T91" fmla="*/ 552 h 1664"/>
                          <a:gd name="T92" fmla="*/ 703 w 1984"/>
                          <a:gd name="T93" fmla="*/ 595 h 1664"/>
                          <a:gd name="T94" fmla="*/ 780 w 1984"/>
                          <a:gd name="T95" fmla="*/ 562 h 1664"/>
                          <a:gd name="T96" fmla="*/ 835 w 1984"/>
                          <a:gd name="T97" fmla="*/ 720 h 1664"/>
                          <a:gd name="T98" fmla="*/ 878 w 1984"/>
                          <a:gd name="T99" fmla="*/ 815 h 1664"/>
                          <a:gd name="T100" fmla="*/ 512 w 1984"/>
                          <a:gd name="T101" fmla="*/ 608 h 1664"/>
                          <a:gd name="T102" fmla="*/ 512 w 1984"/>
                          <a:gd name="T103" fmla="*/ 1248 h 1664"/>
                          <a:gd name="T104" fmla="*/ 704 w 1984"/>
                          <a:gd name="T105" fmla="*/ 1184 h 1664"/>
                          <a:gd name="T106" fmla="*/ 703 w 1984"/>
                          <a:gd name="T107" fmla="*/ 1261 h 1664"/>
                          <a:gd name="T108" fmla="*/ 715 w 1984"/>
                          <a:gd name="T109" fmla="*/ 1084 h 1664"/>
                          <a:gd name="T110" fmla="*/ 256 w 1984"/>
                          <a:gd name="T111" fmla="*/ 928 h 1664"/>
                          <a:gd name="T112" fmla="*/ 768 w 1984"/>
                          <a:gd name="T113" fmla="*/ 928 h 1664"/>
                          <a:gd name="T114" fmla="*/ 1184 w 1984"/>
                          <a:gd name="T115" fmla="*/ 1600 h 1664"/>
                          <a:gd name="T116" fmla="*/ 1184 w 1984"/>
                          <a:gd name="T117" fmla="*/ 768 h 1664"/>
                          <a:gd name="T118" fmla="*/ 1184 w 1984"/>
                          <a:gd name="T119" fmla="*/ 1600 h 1664"/>
                          <a:gd name="T120" fmla="*/ 1920 w 1984"/>
                          <a:gd name="T121" fmla="*/ 64 h 1664"/>
                          <a:gd name="T122" fmla="*/ 1856 w 1984"/>
                          <a:gd name="T123" fmla="*/ 1152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4" h="1664">
                            <a:moveTo>
                              <a:pt x="1792" y="1152"/>
                            </a:moveTo>
                            <a:cubicBezTo>
                              <a:pt x="1728" y="1152"/>
                              <a:pt x="1728" y="1152"/>
                              <a:pt x="1728" y="1152"/>
                            </a:cubicBezTo>
                            <a:cubicBezTo>
                              <a:pt x="1728" y="256"/>
                              <a:pt x="1728" y="256"/>
                              <a:pt x="1728" y="256"/>
                            </a:cubicBezTo>
                            <a:cubicBezTo>
                              <a:pt x="1536" y="256"/>
                              <a:pt x="1536" y="256"/>
                              <a:pt x="1536" y="256"/>
                            </a:cubicBezTo>
                            <a:cubicBezTo>
                              <a:pt x="1536" y="859"/>
                              <a:pt x="1536" y="859"/>
                              <a:pt x="1536" y="859"/>
                            </a:cubicBezTo>
                            <a:cubicBezTo>
                              <a:pt x="1516" y="838"/>
                              <a:pt x="1495" y="818"/>
                              <a:pt x="1472" y="801"/>
                            </a:cubicBezTo>
                            <a:cubicBezTo>
                              <a:pt x="1472" y="416"/>
                              <a:pt x="1472" y="416"/>
                              <a:pt x="1472" y="416"/>
                            </a:cubicBezTo>
                            <a:cubicBezTo>
                              <a:pt x="1280" y="416"/>
                              <a:pt x="1280" y="416"/>
                              <a:pt x="1280" y="416"/>
                            </a:cubicBezTo>
                            <a:cubicBezTo>
                              <a:pt x="1280" y="714"/>
                              <a:pt x="1280" y="714"/>
                              <a:pt x="1280" y="714"/>
                            </a:cubicBezTo>
                            <a:cubicBezTo>
                              <a:pt x="1259" y="709"/>
                              <a:pt x="1238" y="707"/>
                              <a:pt x="1216" y="706"/>
                            </a:cubicBezTo>
                            <a:cubicBezTo>
                              <a:pt x="1216" y="576"/>
                              <a:pt x="1216" y="576"/>
                              <a:pt x="1216" y="576"/>
                            </a:cubicBezTo>
                            <a:cubicBezTo>
                              <a:pt x="1024" y="576"/>
                              <a:pt x="1024" y="576"/>
                              <a:pt x="1024" y="576"/>
                            </a:cubicBezTo>
                            <a:cubicBezTo>
                              <a:pt x="1024" y="732"/>
                              <a:pt x="1024" y="732"/>
                              <a:pt x="1024" y="732"/>
                            </a:cubicBezTo>
                            <a:cubicBezTo>
                              <a:pt x="992" y="743"/>
                              <a:pt x="961" y="758"/>
                              <a:pt x="933" y="776"/>
                            </a:cubicBezTo>
                            <a:cubicBezTo>
                              <a:pt x="926" y="758"/>
                              <a:pt x="919" y="741"/>
                              <a:pt x="910" y="724"/>
                            </a:cubicBezTo>
                            <a:cubicBezTo>
                              <a:pt x="961" y="653"/>
                              <a:pt x="961" y="653"/>
                              <a:pt x="961" y="653"/>
                            </a:cubicBezTo>
                            <a:cubicBezTo>
                              <a:pt x="787" y="479"/>
                              <a:pt x="787" y="479"/>
                              <a:pt x="787" y="479"/>
                            </a:cubicBezTo>
                            <a:cubicBezTo>
                              <a:pt x="716" y="529"/>
                              <a:pt x="716" y="529"/>
                              <a:pt x="716" y="529"/>
                            </a:cubicBezTo>
                            <a:cubicBezTo>
                              <a:pt x="695" y="519"/>
                              <a:pt x="672" y="509"/>
                              <a:pt x="649" y="502"/>
                            </a:cubicBezTo>
                            <a:cubicBezTo>
                              <a:pt x="635" y="416"/>
                              <a:pt x="635" y="416"/>
                              <a:pt x="635" y="416"/>
                            </a:cubicBezTo>
                            <a:cubicBezTo>
                              <a:pt x="389" y="416"/>
                              <a:pt x="389" y="416"/>
                              <a:pt x="389" y="416"/>
                            </a:cubicBezTo>
                            <a:cubicBezTo>
                              <a:pt x="375" y="502"/>
                              <a:pt x="375" y="502"/>
                              <a:pt x="375" y="502"/>
                            </a:cubicBezTo>
                            <a:cubicBezTo>
                              <a:pt x="352" y="509"/>
                              <a:pt x="329" y="519"/>
                              <a:pt x="308" y="529"/>
                            </a:cubicBezTo>
                            <a:cubicBezTo>
                              <a:pt x="237" y="479"/>
                              <a:pt x="237" y="479"/>
                              <a:pt x="237" y="479"/>
                            </a:cubicBezTo>
                            <a:cubicBezTo>
                              <a:pt x="63" y="653"/>
                              <a:pt x="63" y="653"/>
                              <a:pt x="63" y="653"/>
                            </a:cubicBezTo>
                            <a:cubicBezTo>
                              <a:pt x="114" y="724"/>
                              <a:pt x="114" y="724"/>
                              <a:pt x="114" y="724"/>
                            </a:cubicBezTo>
                            <a:cubicBezTo>
                              <a:pt x="103" y="745"/>
                              <a:pt x="93" y="767"/>
                              <a:pt x="86" y="791"/>
                            </a:cubicBezTo>
                            <a:cubicBezTo>
                              <a:pt x="0" y="805"/>
                              <a:pt x="0" y="805"/>
                              <a:pt x="0" y="805"/>
                            </a:cubicBezTo>
                            <a:cubicBezTo>
                              <a:pt x="0" y="1051"/>
                              <a:pt x="0" y="1051"/>
                              <a:pt x="0" y="1051"/>
                            </a:cubicBezTo>
                            <a:cubicBezTo>
                              <a:pt x="86" y="1065"/>
                              <a:pt x="86" y="1065"/>
                              <a:pt x="86" y="1065"/>
                            </a:cubicBezTo>
                            <a:cubicBezTo>
                              <a:pt x="93" y="1089"/>
                              <a:pt x="103" y="1111"/>
                              <a:pt x="114" y="1132"/>
                            </a:cubicBezTo>
                            <a:cubicBezTo>
                              <a:pt x="63" y="1203"/>
                              <a:pt x="63" y="1203"/>
                              <a:pt x="63" y="1203"/>
                            </a:cubicBezTo>
                            <a:cubicBezTo>
                              <a:pt x="237" y="1377"/>
                              <a:pt x="237" y="1377"/>
                              <a:pt x="237" y="1377"/>
                            </a:cubicBezTo>
                            <a:cubicBezTo>
                              <a:pt x="308" y="1326"/>
                              <a:pt x="308" y="1326"/>
                              <a:pt x="308" y="1326"/>
                            </a:cubicBezTo>
                            <a:cubicBezTo>
                              <a:pt x="329" y="1337"/>
                              <a:pt x="352" y="1347"/>
                              <a:pt x="375" y="1354"/>
                            </a:cubicBezTo>
                            <a:cubicBezTo>
                              <a:pt x="389" y="1440"/>
                              <a:pt x="389" y="1440"/>
                              <a:pt x="389" y="1440"/>
                            </a:cubicBezTo>
                            <a:cubicBezTo>
                              <a:pt x="635" y="1440"/>
                              <a:pt x="635" y="1440"/>
                              <a:pt x="635" y="1440"/>
                            </a:cubicBezTo>
                            <a:cubicBezTo>
                              <a:pt x="649" y="1354"/>
                              <a:pt x="649" y="1354"/>
                              <a:pt x="649" y="1354"/>
                            </a:cubicBezTo>
                            <a:cubicBezTo>
                              <a:pt x="672" y="1347"/>
                              <a:pt x="695" y="1337"/>
                              <a:pt x="716" y="1326"/>
                            </a:cubicBezTo>
                            <a:cubicBezTo>
                              <a:pt x="729" y="1336"/>
                              <a:pt x="729" y="1336"/>
                              <a:pt x="729" y="1336"/>
                            </a:cubicBezTo>
                            <a:cubicBezTo>
                              <a:pt x="793" y="1526"/>
                              <a:pt x="972" y="1664"/>
                              <a:pt x="1184" y="1664"/>
                            </a:cubicBezTo>
                            <a:cubicBezTo>
                              <a:pt x="1438" y="1664"/>
                              <a:pt x="1646" y="1466"/>
                              <a:pt x="1662" y="1216"/>
                            </a:cubicBezTo>
                            <a:cubicBezTo>
                              <a:pt x="1984" y="1216"/>
                              <a:pt x="1984" y="1216"/>
                              <a:pt x="1984" y="1216"/>
                            </a:cubicBezTo>
                            <a:cubicBezTo>
                              <a:pt x="1984" y="0"/>
                              <a:pt x="1984" y="0"/>
                              <a:pt x="1984" y="0"/>
                            </a:cubicBezTo>
                            <a:cubicBezTo>
                              <a:pt x="1792" y="0"/>
                              <a:pt x="1792" y="0"/>
                              <a:pt x="1792" y="0"/>
                            </a:cubicBezTo>
                            <a:lnTo>
                              <a:pt x="1792" y="1152"/>
                            </a:lnTo>
                            <a:close/>
                            <a:moveTo>
                              <a:pt x="1600" y="320"/>
                            </a:moveTo>
                            <a:cubicBezTo>
                              <a:pt x="1664" y="320"/>
                              <a:pt x="1664" y="320"/>
                              <a:pt x="1664" y="320"/>
                            </a:cubicBezTo>
                            <a:cubicBezTo>
                              <a:pt x="1664" y="1152"/>
                              <a:pt x="1664" y="1152"/>
                              <a:pt x="1664" y="1152"/>
                            </a:cubicBezTo>
                            <a:cubicBezTo>
                              <a:pt x="1662" y="1152"/>
                              <a:pt x="1662" y="1152"/>
                              <a:pt x="1662" y="1152"/>
                            </a:cubicBezTo>
                            <a:cubicBezTo>
                              <a:pt x="1657" y="1077"/>
                              <a:pt x="1635" y="1007"/>
                              <a:pt x="1600" y="946"/>
                            </a:cubicBezTo>
                            <a:lnTo>
                              <a:pt x="1600" y="320"/>
                            </a:lnTo>
                            <a:close/>
                            <a:moveTo>
                              <a:pt x="1344" y="480"/>
                            </a:moveTo>
                            <a:cubicBezTo>
                              <a:pt x="1408" y="480"/>
                              <a:pt x="1408" y="480"/>
                              <a:pt x="1408" y="480"/>
                            </a:cubicBezTo>
                            <a:cubicBezTo>
                              <a:pt x="1408" y="760"/>
                              <a:pt x="1408" y="760"/>
                              <a:pt x="1408" y="760"/>
                            </a:cubicBezTo>
                            <a:cubicBezTo>
                              <a:pt x="1388" y="749"/>
                              <a:pt x="1366" y="740"/>
                              <a:pt x="1344" y="732"/>
                            </a:cubicBezTo>
                            <a:lnTo>
                              <a:pt x="1344" y="480"/>
                            </a:lnTo>
                            <a:close/>
                            <a:moveTo>
                              <a:pt x="1088" y="640"/>
                            </a:moveTo>
                            <a:cubicBezTo>
                              <a:pt x="1152" y="640"/>
                              <a:pt x="1152" y="640"/>
                              <a:pt x="1152" y="640"/>
                            </a:cubicBezTo>
                            <a:cubicBezTo>
                              <a:pt x="1152" y="706"/>
                              <a:pt x="1152" y="706"/>
                              <a:pt x="1152" y="706"/>
                            </a:cubicBezTo>
                            <a:cubicBezTo>
                              <a:pt x="1130" y="707"/>
                              <a:pt x="1109" y="709"/>
                              <a:pt x="1088" y="714"/>
                            </a:cubicBezTo>
                            <a:lnTo>
                              <a:pt x="1088" y="640"/>
                            </a:lnTo>
                            <a:close/>
                            <a:moveTo>
                              <a:pt x="703" y="1261"/>
                            </a:moveTo>
                            <a:cubicBezTo>
                              <a:pt x="675" y="1277"/>
                              <a:pt x="644" y="1290"/>
                              <a:pt x="613" y="1298"/>
                            </a:cubicBezTo>
                            <a:cubicBezTo>
                              <a:pt x="593" y="1304"/>
                              <a:pt x="593" y="1304"/>
                              <a:pt x="593" y="1304"/>
                            </a:cubicBezTo>
                            <a:cubicBezTo>
                              <a:pt x="581" y="1376"/>
                              <a:pt x="581" y="1376"/>
                              <a:pt x="581" y="1376"/>
                            </a:cubicBezTo>
                            <a:cubicBezTo>
                              <a:pt x="443" y="1376"/>
                              <a:pt x="443" y="1376"/>
                              <a:pt x="443" y="1376"/>
                            </a:cubicBezTo>
                            <a:cubicBezTo>
                              <a:pt x="431" y="1304"/>
                              <a:pt x="431" y="1304"/>
                              <a:pt x="431" y="1304"/>
                            </a:cubicBezTo>
                            <a:cubicBezTo>
                              <a:pt x="411" y="1298"/>
                              <a:pt x="411" y="1298"/>
                              <a:pt x="411" y="1298"/>
                            </a:cubicBezTo>
                            <a:cubicBezTo>
                              <a:pt x="380" y="1290"/>
                              <a:pt x="349" y="1277"/>
                              <a:pt x="321" y="1261"/>
                            </a:cubicBezTo>
                            <a:cubicBezTo>
                              <a:pt x="304" y="1251"/>
                              <a:pt x="304" y="1251"/>
                              <a:pt x="304" y="1251"/>
                            </a:cubicBezTo>
                            <a:cubicBezTo>
                              <a:pt x="244" y="1293"/>
                              <a:pt x="244" y="1293"/>
                              <a:pt x="244" y="1293"/>
                            </a:cubicBezTo>
                            <a:cubicBezTo>
                              <a:pt x="146" y="1196"/>
                              <a:pt x="146" y="1196"/>
                              <a:pt x="146" y="1196"/>
                            </a:cubicBezTo>
                            <a:cubicBezTo>
                              <a:pt x="189" y="1136"/>
                              <a:pt x="189" y="1136"/>
                              <a:pt x="189" y="1136"/>
                            </a:cubicBezTo>
                            <a:cubicBezTo>
                              <a:pt x="179" y="1119"/>
                              <a:pt x="179" y="1119"/>
                              <a:pt x="179" y="1119"/>
                            </a:cubicBezTo>
                            <a:cubicBezTo>
                              <a:pt x="163" y="1091"/>
                              <a:pt x="150" y="1060"/>
                              <a:pt x="142" y="1029"/>
                            </a:cubicBezTo>
                            <a:cubicBezTo>
                              <a:pt x="136" y="1009"/>
                              <a:pt x="136" y="1009"/>
                              <a:pt x="136" y="1009"/>
                            </a:cubicBezTo>
                            <a:cubicBezTo>
                              <a:pt x="64" y="997"/>
                              <a:pt x="64" y="997"/>
                              <a:pt x="64" y="997"/>
                            </a:cubicBezTo>
                            <a:cubicBezTo>
                              <a:pt x="64" y="859"/>
                              <a:pt x="64" y="859"/>
                              <a:pt x="64" y="859"/>
                            </a:cubicBezTo>
                            <a:cubicBezTo>
                              <a:pt x="136" y="847"/>
                              <a:pt x="136" y="847"/>
                              <a:pt x="136" y="847"/>
                            </a:cubicBezTo>
                            <a:cubicBezTo>
                              <a:pt x="142" y="827"/>
                              <a:pt x="142" y="827"/>
                              <a:pt x="142" y="827"/>
                            </a:cubicBezTo>
                            <a:cubicBezTo>
                              <a:pt x="151" y="796"/>
                              <a:pt x="163" y="765"/>
                              <a:pt x="179" y="737"/>
                            </a:cubicBezTo>
                            <a:cubicBezTo>
                              <a:pt x="189" y="720"/>
                              <a:pt x="189" y="720"/>
                              <a:pt x="189" y="720"/>
                            </a:cubicBezTo>
                            <a:cubicBezTo>
                              <a:pt x="147" y="660"/>
                              <a:pt x="147" y="660"/>
                              <a:pt x="147" y="660"/>
                            </a:cubicBezTo>
                            <a:cubicBezTo>
                              <a:pt x="244" y="562"/>
                              <a:pt x="244" y="562"/>
                              <a:pt x="244" y="562"/>
                            </a:cubicBezTo>
                            <a:cubicBezTo>
                              <a:pt x="304" y="605"/>
                              <a:pt x="304" y="605"/>
                              <a:pt x="304" y="605"/>
                            </a:cubicBezTo>
                            <a:cubicBezTo>
                              <a:pt x="321" y="595"/>
                              <a:pt x="321" y="595"/>
                              <a:pt x="321" y="595"/>
                            </a:cubicBezTo>
                            <a:cubicBezTo>
                              <a:pt x="349" y="579"/>
                              <a:pt x="380" y="566"/>
                              <a:pt x="411" y="558"/>
                            </a:cubicBezTo>
                            <a:cubicBezTo>
                              <a:pt x="431" y="552"/>
                              <a:pt x="431" y="552"/>
                              <a:pt x="431" y="552"/>
                            </a:cubicBezTo>
                            <a:cubicBezTo>
                              <a:pt x="443" y="480"/>
                              <a:pt x="443" y="480"/>
                              <a:pt x="443" y="480"/>
                            </a:cubicBezTo>
                            <a:cubicBezTo>
                              <a:pt x="581" y="480"/>
                              <a:pt x="581" y="480"/>
                              <a:pt x="581" y="480"/>
                            </a:cubicBezTo>
                            <a:cubicBezTo>
                              <a:pt x="593" y="552"/>
                              <a:pt x="593" y="552"/>
                              <a:pt x="593" y="552"/>
                            </a:cubicBezTo>
                            <a:cubicBezTo>
                              <a:pt x="613" y="558"/>
                              <a:pt x="613" y="558"/>
                              <a:pt x="613" y="558"/>
                            </a:cubicBezTo>
                            <a:cubicBezTo>
                              <a:pt x="644" y="566"/>
                              <a:pt x="675" y="579"/>
                              <a:pt x="703" y="595"/>
                            </a:cubicBezTo>
                            <a:cubicBezTo>
                              <a:pt x="720" y="605"/>
                              <a:pt x="720" y="605"/>
                              <a:pt x="720" y="605"/>
                            </a:cubicBezTo>
                            <a:cubicBezTo>
                              <a:pt x="780" y="562"/>
                              <a:pt x="780" y="562"/>
                              <a:pt x="780" y="562"/>
                            </a:cubicBezTo>
                            <a:cubicBezTo>
                              <a:pt x="878" y="660"/>
                              <a:pt x="878" y="660"/>
                              <a:pt x="878" y="660"/>
                            </a:cubicBezTo>
                            <a:cubicBezTo>
                              <a:pt x="835" y="720"/>
                              <a:pt x="835" y="720"/>
                              <a:pt x="835" y="720"/>
                            </a:cubicBezTo>
                            <a:cubicBezTo>
                              <a:pt x="845" y="737"/>
                              <a:pt x="845" y="737"/>
                              <a:pt x="845" y="737"/>
                            </a:cubicBezTo>
                            <a:cubicBezTo>
                              <a:pt x="859" y="762"/>
                              <a:pt x="870" y="788"/>
                              <a:pt x="878" y="815"/>
                            </a:cubicBezTo>
                            <a:cubicBezTo>
                              <a:pt x="859" y="830"/>
                              <a:pt x="842" y="847"/>
                              <a:pt x="826" y="866"/>
                            </a:cubicBezTo>
                            <a:cubicBezTo>
                              <a:pt x="797" y="719"/>
                              <a:pt x="667" y="608"/>
                              <a:pt x="512" y="608"/>
                            </a:cubicBezTo>
                            <a:cubicBezTo>
                              <a:pt x="336" y="608"/>
                              <a:pt x="192" y="752"/>
                              <a:pt x="192" y="928"/>
                            </a:cubicBezTo>
                            <a:cubicBezTo>
                              <a:pt x="192" y="1104"/>
                              <a:pt x="336" y="1248"/>
                              <a:pt x="512" y="1248"/>
                            </a:cubicBezTo>
                            <a:cubicBezTo>
                              <a:pt x="582" y="1248"/>
                              <a:pt x="649" y="1224"/>
                              <a:pt x="704" y="1183"/>
                            </a:cubicBezTo>
                            <a:cubicBezTo>
                              <a:pt x="704" y="1183"/>
                              <a:pt x="704" y="1184"/>
                              <a:pt x="704" y="1184"/>
                            </a:cubicBezTo>
                            <a:cubicBezTo>
                              <a:pt x="704" y="1209"/>
                              <a:pt x="706" y="1233"/>
                              <a:pt x="710" y="1257"/>
                            </a:cubicBezTo>
                            <a:lnTo>
                              <a:pt x="703" y="1261"/>
                            </a:lnTo>
                            <a:close/>
                            <a:moveTo>
                              <a:pt x="767" y="947"/>
                            </a:moveTo>
                            <a:cubicBezTo>
                              <a:pt x="743" y="989"/>
                              <a:pt x="725" y="1035"/>
                              <a:pt x="715" y="1084"/>
                            </a:cubicBezTo>
                            <a:cubicBezTo>
                              <a:pt x="666" y="1147"/>
                              <a:pt x="591" y="1184"/>
                              <a:pt x="512" y="1184"/>
                            </a:cubicBezTo>
                            <a:cubicBezTo>
                              <a:pt x="371" y="1184"/>
                              <a:pt x="256" y="1069"/>
                              <a:pt x="256" y="928"/>
                            </a:cubicBezTo>
                            <a:cubicBezTo>
                              <a:pt x="256" y="787"/>
                              <a:pt x="371" y="672"/>
                              <a:pt x="512" y="672"/>
                            </a:cubicBezTo>
                            <a:cubicBezTo>
                              <a:pt x="653" y="672"/>
                              <a:pt x="768" y="787"/>
                              <a:pt x="768" y="928"/>
                            </a:cubicBezTo>
                            <a:cubicBezTo>
                              <a:pt x="768" y="934"/>
                              <a:pt x="768" y="941"/>
                              <a:pt x="767" y="947"/>
                            </a:cubicBezTo>
                            <a:close/>
                            <a:moveTo>
                              <a:pt x="1184" y="1600"/>
                            </a:moveTo>
                            <a:cubicBezTo>
                              <a:pt x="955" y="1600"/>
                              <a:pt x="768" y="1413"/>
                              <a:pt x="768" y="1184"/>
                            </a:cubicBezTo>
                            <a:cubicBezTo>
                              <a:pt x="768" y="955"/>
                              <a:pt x="955" y="768"/>
                              <a:pt x="1184" y="768"/>
                            </a:cubicBezTo>
                            <a:cubicBezTo>
                              <a:pt x="1413" y="768"/>
                              <a:pt x="1600" y="955"/>
                              <a:pt x="1600" y="1184"/>
                            </a:cubicBezTo>
                            <a:cubicBezTo>
                              <a:pt x="1600" y="1413"/>
                              <a:pt x="1413" y="1600"/>
                              <a:pt x="1184" y="1600"/>
                            </a:cubicBezTo>
                            <a:close/>
                            <a:moveTo>
                              <a:pt x="1856" y="64"/>
                            </a:moveTo>
                            <a:cubicBezTo>
                              <a:pt x="1920" y="64"/>
                              <a:pt x="1920" y="64"/>
                              <a:pt x="1920" y="64"/>
                            </a:cubicBezTo>
                            <a:cubicBezTo>
                              <a:pt x="1920" y="1152"/>
                              <a:pt x="1920" y="1152"/>
                              <a:pt x="1920" y="1152"/>
                            </a:cubicBezTo>
                            <a:cubicBezTo>
                              <a:pt x="1856" y="1152"/>
                              <a:pt x="1856" y="1152"/>
                              <a:pt x="1856" y="1152"/>
                            </a:cubicBezTo>
                            <a:lnTo>
                              <a:pt x="185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778" name="PA-任意多边形 25">
                        <a:extLst>
                          <a:ext uri="{FF2B5EF4-FFF2-40B4-BE49-F238E27FC236}">
                            <a16:creationId xmlns="" xmlns:a16="http://schemas.microsoft.com/office/drawing/2014/main" id="{29181286-D532-41B0-AE48-28000B440813}"/>
                          </a:ext>
                        </a:extLst>
                      </p:cNvPr>
                      <p:cNvSpPr>
                        <a:spLocks noEditPoints="1"/>
                      </p:cNvSpPr>
                      <p:nvPr>
                        <p:custDataLst>
                          <p:tags r:id="rId80"/>
                        </p:custDataLst>
                      </p:nvPr>
                    </p:nvSpPr>
                    <p:spPr bwMode="auto">
                      <a:xfrm>
                        <a:off x="3078373" y="1973539"/>
                        <a:ext cx="709579" cy="285374"/>
                      </a:xfrm>
                      <a:custGeom>
                        <a:avLst/>
                        <a:gdLst>
                          <a:gd name="T0" fmla="*/ 1792 w 1984"/>
                          <a:gd name="T1" fmla="*/ 64 h 800"/>
                          <a:gd name="T2" fmla="*/ 1634 w 1984"/>
                          <a:gd name="T3" fmla="*/ 245 h 800"/>
                          <a:gd name="T4" fmla="*/ 1385 w 1984"/>
                          <a:gd name="T5" fmla="*/ 298 h 800"/>
                          <a:gd name="T6" fmla="*/ 1248 w 1984"/>
                          <a:gd name="T7" fmla="*/ 384 h 800"/>
                          <a:gd name="T8" fmla="*/ 1093 w 1984"/>
                          <a:gd name="T9" fmla="*/ 615 h 800"/>
                          <a:gd name="T10" fmla="*/ 1054 w 1984"/>
                          <a:gd name="T11" fmla="*/ 608 h 800"/>
                          <a:gd name="T12" fmla="*/ 960 w 1984"/>
                          <a:gd name="T13" fmla="*/ 192 h 800"/>
                          <a:gd name="T14" fmla="*/ 768 w 1984"/>
                          <a:gd name="T15" fmla="*/ 192 h 800"/>
                          <a:gd name="T16" fmla="*/ 508 w 1984"/>
                          <a:gd name="T17" fmla="*/ 374 h 800"/>
                          <a:gd name="T18" fmla="*/ 358 w 1984"/>
                          <a:gd name="T19" fmla="*/ 416 h 800"/>
                          <a:gd name="T20" fmla="*/ 96 w 1984"/>
                          <a:gd name="T21" fmla="*/ 352 h 800"/>
                          <a:gd name="T22" fmla="*/ 96 w 1984"/>
                          <a:gd name="T23" fmla="*/ 544 h 800"/>
                          <a:gd name="T24" fmla="*/ 358 w 1984"/>
                          <a:gd name="T25" fmla="*/ 480 h 800"/>
                          <a:gd name="T26" fmla="*/ 544 w 1984"/>
                          <a:gd name="T27" fmla="*/ 448 h 800"/>
                          <a:gd name="T28" fmla="*/ 804 w 1984"/>
                          <a:gd name="T29" fmla="*/ 266 h 800"/>
                          <a:gd name="T30" fmla="*/ 866 w 1984"/>
                          <a:gd name="T31" fmla="*/ 288 h 800"/>
                          <a:gd name="T32" fmla="*/ 960 w 1984"/>
                          <a:gd name="T33" fmla="*/ 704 h 800"/>
                          <a:gd name="T34" fmla="*/ 1152 w 1984"/>
                          <a:gd name="T35" fmla="*/ 704 h 800"/>
                          <a:gd name="T36" fmla="*/ 1307 w 1984"/>
                          <a:gd name="T37" fmla="*/ 473 h 800"/>
                          <a:gd name="T38" fmla="*/ 1440 w 1984"/>
                          <a:gd name="T39" fmla="*/ 384 h 800"/>
                          <a:gd name="T40" fmla="*/ 1536 w 1984"/>
                          <a:gd name="T41" fmla="*/ 237 h 800"/>
                          <a:gd name="T42" fmla="*/ 1920 w 1984"/>
                          <a:gd name="T43" fmla="*/ 99 h 800"/>
                          <a:gd name="T44" fmla="*/ 1984 w 1984"/>
                          <a:gd name="T45" fmla="*/ 192 h 800"/>
                          <a:gd name="T46" fmla="*/ 1792 w 1984"/>
                          <a:gd name="T47" fmla="*/ 0 h 800"/>
                          <a:gd name="T48" fmla="*/ 64 w 1984"/>
                          <a:gd name="T49" fmla="*/ 448 h 800"/>
                          <a:gd name="T50" fmla="*/ 128 w 1984"/>
                          <a:gd name="T51" fmla="*/ 448 h 800"/>
                          <a:gd name="T52" fmla="*/ 448 w 1984"/>
                          <a:gd name="T53" fmla="*/ 480 h 800"/>
                          <a:gd name="T54" fmla="*/ 448 w 1984"/>
                          <a:gd name="T55" fmla="*/ 416 h 800"/>
                          <a:gd name="T56" fmla="*/ 448 w 1984"/>
                          <a:gd name="T57" fmla="*/ 480 h 800"/>
                          <a:gd name="T58" fmla="*/ 864 w 1984"/>
                          <a:gd name="T59" fmla="*/ 160 h 800"/>
                          <a:gd name="T60" fmla="*/ 864 w 1984"/>
                          <a:gd name="T61" fmla="*/ 224 h 800"/>
                          <a:gd name="T62" fmla="*/ 1056 w 1984"/>
                          <a:gd name="T63" fmla="*/ 736 h 800"/>
                          <a:gd name="T64" fmla="*/ 1056 w 1984"/>
                          <a:gd name="T65" fmla="*/ 672 h 800"/>
                          <a:gd name="T66" fmla="*/ 1056 w 1984"/>
                          <a:gd name="T67" fmla="*/ 736 h 800"/>
                          <a:gd name="T68" fmla="*/ 1312 w 1984"/>
                          <a:gd name="T69" fmla="*/ 384 h 800"/>
                          <a:gd name="T70" fmla="*/ 1376 w 1984"/>
                          <a:gd name="T71" fmla="*/ 3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4" h="800">
                            <a:moveTo>
                              <a:pt x="1792" y="0"/>
                            </a:moveTo>
                            <a:cubicBezTo>
                              <a:pt x="1792" y="64"/>
                              <a:pt x="1792" y="64"/>
                              <a:pt x="1792" y="64"/>
                            </a:cubicBezTo>
                            <a:cubicBezTo>
                              <a:pt x="1861" y="64"/>
                              <a:pt x="1861" y="64"/>
                              <a:pt x="1861" y="64"/>
                            </a:cubicBezTo>
                            <a:cubicBezTo>
                              <a:pt x="1634" y="245"/>
                              <a:pt x="1634" y="245"/>
                              <a:pt x="1634" y="245"/>
                            </a:cubicBezTo>
                            <a:cubicBezTo>
                              <a:pt x="1536" y="147"/>
                              <a:pt x="1536" y="147"/>
                              <a:pt x="1536" y="147"/>
                            </a:cubicBezTo>
                            <a:cubicBezTo>
                              <a:pt x="1385" y="298"/>
                              <a:pt x="1385" y="298"/>
                              <a:pt x="1385" y="298"/>
                            </a:cubicBezTo>
                            <a:cubicBezTo>
                              <a:pt x="1373" y="292"/>
                              <a:pt x="1359" y="288"/>
                              <a:pt x="1344" y="288"/>
                            </a:cubicBezTo>
                            <a:cubicBezTo>
                              <a:pt x="1291" y="288"/>
                              <a:pt x="1248" y="331"/>
                              <a:pt x="1248" y="384"/>
                            </a:cubicBezTo>
                            <a:cubicBezTo>
                              <a:pt x="1248" y="401"/>
                              <a:pt x="1253" y="416"/>
                              <a:pt x="1260" y="429"/>
                            </a:cubicBezTo>
                            <a:cubicBezTo>
                              <a:pt x="1093" y="615"/>
                              <a:pt x="1093" y="615"/>
                              <a:pt x="1093" y="615"/>
                            </a:cubicBezTo>
                            <a:cubicBezTo>
                              <a:pt x="1081" y="611"/>
                              <a:pt x="1069" y="608"/>
                              <a:pt x="1056" y="608"/>
                            </a:cubicBezTo>
                            <a:cubicBezTo>
                              <a:pt x="1055" y="608"/>
                              <a:pt x="1055" y="608"/>
                              <a:pt x="1054" y="608"/>
                            </a:cubicBezTo>
                            <a:cubicBezTo>
                              <a:pt x="926" y="265"/>
                              <a:pt x="926" y="265"/>
                              <a:pt x="926" y="265"/>
                            </a:cubicBezTo>
                            <a:cubicBezTo>
                              <a:pt x="946" y="247"/>
                              <a:pt x="960" y="221"/>
                              <a:pt x="960" y="192"/>
                            </a:cubicBezTo>
                            <a:cubicBezTo>
                              <a:pt x="960" y="139"/>
                              <a:pt x="917" y="96"/>
                              <a:pt x="864" y="96"/>
                            </a:cubicBezTo>
                            <a:cubicBezTo>
                              <a:pt x="811" y="96"/>
                              <a:pt x="768" y="139"/>
                              <a:pt x="768" y="192"/>
                            </a:cubicBezTo>
                            <a:cubicBezTo>
                              <a:pt x="768" y="199"/>
                              <a:pt x="769" y="206"/>
                              <a:pt x="770" y="212"/>
                            </a:cubicBezTo>
                            <a:cubicBezTo>
                              <a:pt x="508" y="374"/>
                              <a:pt x="508" y="374"/>
                              <a:pt x="508" y="374"/>
                            </a:cubicBezTo>
                            <a:cubicBezTo>
                              <a:pt x="491" y="360"/>
                              <a:pt x="471" y="352"/>
                              <a:pt x="448" y="352"/>
                            </a:cubicBezTo>
                            <a:cubicBezTo>
                              <a:pt x="406" y="352"/>
                              <a:pt x="371" y="379"/>
                              <a:pt x="358" y="416"/>
                            </a:cubicBezTo>
                            <a:cubicBezTo>
                              <a:pt x="186" y="416"/>
                              <a:pt x="186" y="416"/>
                              <a:pt x="186" y="416"/>
                            </a:cubicBezTo>
                            <a:cubicBezTo>
                              <a:pt x="173" y="379"/>
                              <a:pt x="138" y="352"/>
                              <a:pt x="96" y="352"/>
                            </a:cubicBezTo>
                            <a:cubicBezTo>
                              <a:pt x="43" y="352"/>
                              <a:pt x="0" y="395"/>
                              <a:pt x="0" y="448"/>
                            </a:cubicBezTo>
                            <a:cubicBezTo>
                              <a:pt x="0" y="501"/>
                              <a:pt x="43" y="544"/>
                              <a:pt x="96" y="544"/>
                            </a:cubicBezTo>
                            <a:cubicBezTo>
                              <a:pt x="138" y="544"/>
                              <a:pt x="173" y="517"/>
                              <a:pt x="186" y="480"/>
                            </a:cubicBezTo>
                            <a:cubicBezTo>
                              <a:pt x="358" y="480"/>
                              <a:pt x="358" y="480"/>
                              <a:pt x="358" y="480"/>
                            </a:cubicBezTo>
                            <a:cubicBezTo>
                              <a:pt x="371" y="517"/>
                              <a:pt x="406" y="544"/>
                              <a:pt x="448" y="544"/>
                            </a:cubicBezTo>
                            <a:cubicBezTo>
                              <a:pt x="501" y="544"/>
                              <a:pt x="544" y="501"/>
                              <a:pt x="544" y="448"/>
                            </a:cubicBezTo>
                            <a:cubicBezTo>
                              <a:pt x="544" y="441"/>
                              <a:pt x="543" y="434"/>
                              <a:pt x="542" y="428"/>
                            </a:cubicBezTo>
                            <a:cubicBezTo>
                              <a:pt x="804" y="266"/>
                              <a:pt x="804" y="266"/>
                              <a:pt x="804" y="266"/>
                            </a:cubicBezTo>
                            <a:cubicBezTo>
                              <a:pt x="821" y="280"/>
                              <a:pt x="841" y="288"/>
                              <a:pt x="864" y="288"/>
                            </a:cubicBezTo>
                            <a:cubicBezTo>
                              <a:pt x="865" y="288"/>
                              <a:pt x="865" y="288"/>
                              <a:pt x="866" y="288"/>
                            </a:cubicBezTo>
                            <a:cubicBezTo>
                              <a:pt x="994" y="631"/>
                              <a:pt x="994" y="631"/>
                              <a:pt x="994" y="631"/>
                            </a:cubicBezTo>
                            <a:cubicBezTo>
                              <a:pt x="974" y="649"/>
                              <a:pt x="960" y="675"/>
                              <a:pt x="960" y="704"/>
                            </a:cubicBezTo>
                            <a:cubicBezTo>
                              <a:pt x="960" y="757"/>
                              <a:pt x="1003" y="800"/>
                              <a:pt x="1056" y="800"/>
                            </a:cubicBezTo>
                            <a:cubicBezTo>
                              <a:pt x="1109" y="800"/>
                              <a:pt x="1152" y="757"/>
                              <a:pt x="1152" y="704"/>
                            </a:cubicBezTo>
                            <a:cubicBezTo>
                              <a:pt x="1152" y="687"/>
                              <a:pt x="1147" y="672"/>
                              <a:pt x="1140" y="658"/>
                            </a:cubicBezTo>
                            <a:cubicBezTo>
                              <a:pt x="1307" y="473"/>
                              <a:pt x="1307" y="473"/>
                              <a:pt x="1307" y="473"/>
                            </a:cubicBezTo>
                            <a:cubicBezTo>
                              <a:pt x="1319" y="477"/>
                              <a:pt x="1331" y="480"/>
                              <a:pt x="1344" y="480"/>
                            </a:cubicBezTo>
                            <a:cubicBezTo>
                              <a:pt x="1397" y="480"/>
                              <a:pt x="1440" y="437"/>
                              <a:pt x="1440" y="384"/>
                            </a:cubicBezTo>
                            <a:cubicBezTo>
                              <a:pt x="1440" y="369"/>
                              <a:pt x="1436" y="355"/>
                              <a:pt x="1430" y="343"/>
                            </a:cubicBezTo>
                            <a:cubicBezTo>
                              <a:pt x="1536" y="237"/>
                              <a:pt x="1536" y="237"/>
                              <a:pt x="1536" y="237"/>
                            </a:cubicBezTo>
                            <a:cubicBezTo>
                              <a:pt x="1630" y="331"/>
                              <a:pt x="1630" y="331"/>
                              <a:pt x="1630" y="331"/>
                            </a:cubicBezTo>
                            <a:cubicBezTo>
                              <a:pt x="1920" y="99"/>
                              <a:pt x="1920" y="99"/>
                              <a:pt x="1920" y="99"/>
                            </a:cubicBezTo>
                            <a:cubicBezTo>
                              <a:pt x="1920" y="192"/>
                              <a:pt x="1920" y="192"/>
                              <a:pt x="1920" y="192"/>
                            </a:cubicBezTo>
                            <a:cubicBezTo>
                              <a:pt x="1984" y="192"/>
                              <a:pt x="1984" y="192"/>
                              <a:pt x="1984" y="192"/>
                            </a:cubicBezTo>
                            <a:cubicBezTo>
                              <a:pt x="1984" y="0"/>
                              <a:pt x="1984" y="0"/>
                              <a:pt x="1984" y="0"/>
                            </a:cubicBezTo>
                            <a:lnTo>
                              <a:pt x="1792" y="0"/>
                            </a:lnTo>
                            <a:close/>
                            <a:moveTo>
                              <a:pt x="96" y="480"/>
                            </a:moveTo>
                            <a:cubicBezTo>
                              <a:pt x="78" y="480"/>
                              <a:pt x="64" y="466"/>
                              <a:pt x="64" y="448"/>
                            </a:cubicBezTo>
                            <a:cubicBezTo>
                              <a:pt x="64" y="430"/>
                              <a:pt x="78" y="416"/>
                              <a:pt x="96" y="416"/>
                            </a:cubicBezTo>
                            <a:cubicBezTo>
                              <a:pt x="114" y="416"/>
                              <a:pt x="128" y="430"/>
                              <a:pt x="128" y="448"/>
                            </a:cubicBezTo>
                            <a:cubicBezTo>
                              <a:pt x="128" y="466"/>
                              <a:pt x="114" y="480"/>
                              <a:pt x="96" y="480"/>
                            </a:cubicBezTo>
                            <a:close/>
                            <a:moveTo>
                              <a:pt x="448" y="480"/>
                            </a:moveTo>
                            <a:cubicBezTo>
                              <a:pt x="430" y="480"/>
                              <a:pt x="416" y="466"/>
                              <a:pt x="416" y="448"/>
                            </a:cubicBezTo>
                            <a:cubicBezTo>
                              <a:pt x="416" y="430"/>
                              <a:pt x="430" y="416"/>
                              <a:pt x="448" y="416"/>
                            </a:cubicBezTo>
                            <a:cubicBezTo>
                              <a:pt x="466" y="416"/>
                              <a:pt x="480" y="430"/>
                              <a:pt x="480" y="448"/>
                            </a:cubicBezTo>
                            <a:cubicBezTo>
                              <a:pt x="480" y="466"/>
                              <a:pt x="466" y="480"/>
                              <a:pt x="448" y="480"/>
                            </a:cubicBezTo>
                            <a:close/>
                            <a:moveTo>
                              <a:pt x="832" y="192"/>
                            </a:moveTo>
                            <a:cubicBezTo>
                              <a:pt x="832" y="174"/>
                              <a:pt x="846" y="160"/>
                              <a:pt x="864" y="160"/>
                            </a:cubicBezTo>
                            <a:cubicBezTo>
                              <a:pt x="882" y="160"/>
                              <a:pt x="896" y="174"/>
                              <a:pt x="896" y="192"/>
                            </a:cubicBezTo>
                            <a:cubicBezTo>
                              <a:pt x="896" y="210"/>
                              <a:pt x="882" y="224"/>
                              <a:pt x="864" y="224"/>
                            </a:cubicBezTo>
                            <a:cubicBezTo>
                              <a:pt x="846" y="224"/>
                              <a:pt x="832" y="210"/>
                              <a:pt x="832" y="192"/>
                            </a:cubicBezTo>
                            <a:close/>
                            <a:moveTo>
                              <a:pt x="1056" y="736"/>
                            </a:moveTo>
                            <a:cubicBezTo>
                              <a:pt x="1038" y="736"/>
                              <a:pt x="1024" y="722"/>
                              <a:pt x="1024" y="704"/>
                            </a:cubicBezTo>
                            <a:cubicBezTo>
                              <a:pt x="1024" y="686"/>
                              <a:pt x="1038" y="672"/>
                              <a:pt x="1056" y="672"/>
                            </a:cubicBezTo>
                            <a:cubicBezTo>
                              <a:pt x="1074" y="672"/>
                              <a:pt x="1088" y="686"/>
                              <a:pt x="1088" y="704"/>
                            </a:cubicBezTo>
                            <a:cubicBezTo>
                              <a:pt x="1088" y="722"/>
                              <a:pt x="1074" y="736"/>
                              <a:pt x="1056" y="736"/>
                            </a:cubicBezTo>
                            <a:close/>
                            <a:moveTo>
                              <a:pt x="1344" y="416"/>
                            </a:moveTo>
                            <a:cubicBezTo>
                              <a:pt x="1326" y="416"/>
                              <a:pt x="1312" y="402"/>
                              <a:pt x="1312" y="384"/>
                            </a:cubicBezTo>
                            <a:cubicBezTo>
                              <a:pt x="1312" y="366"/>
                              <a:pt x="1326" y="352"/>
                              <a:pt x="1344" y="352"/>
                            </a:cubicBezTo>
                            <a:cubicBezTo>
                              <a:pt x="1362" y="352"/>
                              <a:pt x="1376" y="366"/>
                              <a:pt x="1376" y="384"/>
                            </a:cubicBezTo>
                            <a:cubicBezTo>
                              <a:pt x="1376" y="402"/>
                              <a:pt x="1362" y="416"/>
                              <a:pt x="1344"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grpSp>
          </p:grpSp>
          <p:grpSp>
            <p:nvGrpSpPr>
              <p:cNvPr id="752" name="组合 751">
                <a:extLst>
                  <a:ext uri="{FF2B5EF4-FFF2-40B4-BE49-F238E27FC236}">
                    <a16:creationId xmlns="" xmlns:a16="http://schemas.microsoft.com/office/drawing/2014/main" id="{06F4D830-37C7-4AC2-B249-CF91A68F204A}"/>
                  </a:ext>
                </a:extLst>
              </p:cNvPr>
              <p:cNvGrpSpPr/>
              <p:nvPr/>
            </p:nvGrpSpPr>
            <p:grpSpPr>
              <a:xfrm>
                <a:off x="1417452" y="3595949"/>
                <a:ext cx="316510" cy="42714"/>
                <a:chOff x="2033111" y="2801274"/>
                <a:chExt cx="706378" cy="95327"/>
              </a:xfrm>
            </p:grpSpPr>
            <p:sp>
              <p:nvSpPr>
                <p:cNvPr id="758" name="PA-平行四边形 93">
                  <a:extLst>
                    <a:ext uri="{FF2B5EF4-FFF2-40B4-BE49-F238E27FC236}">
                      <a16:creationId xmlns="" xmlns:a16="http://schemas.microsoft.com/office/drawing/2014/main" id="{723799C3-8EF2-4199-AB71-F53C95E6BAF4}"/>
                    </a:ext>
                  </a:extLst>
                </p:cNvPr>
                <p:cNvSpPr/>
                <p:nvPr>
                  <p:custDataLst>
                    <p:tags r:id="rId66"/>
                  </p:custDataLst>
                </p:nvPr>
              </p:nvSpPr>
              <p:spPr>
                <a:xfrm>
                  <a:off x="2604786" y="2801274"/>
                  <a:ext cx="134703" cy="95327"/>
                </a:xfrm>
                <a:prstGeom prst="parallelogram">
                  <a:avLst>
                    <a:gd name="adj" fmla="val 76961"/>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59" name="PA-平行四边形 94">
                  <a:extLst>
                    <a:ext uri="{FF2B5EF4-FFF2-40B4-BE49-F238E27FC236}">
                      <a16:creationId xmlns="" xmlns:a16="http://schemas.microsoft.com/office/drawing/2014/main" id="{4D97E55F-9941-4ADB-878D-0230A5D7862E}"/>
                    </a:ext>
                  </a:extLst>
                </p:cNvPr>
                <p:cNvSpPr/>
                <p:nvPr>
                  <p:custDataLst>
                    <p:tags r:id="rId67"/>
                  </p:custDataLst>
                </p:nvPr>
              </p:nvSpPr>
              <p:spPr>
                <a:xfrm>
                  <a:off x="2490451" y="2801274"/>
                  <a:ext cx="134703" cy="95327"/>
                </a:xfrm>
                <a:prstGeom prst="parallelogram">
                  <a:avLst>
                    <a:gd name="adj" fmla="val 76961"/>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60" name="PA-平行四边形 95">
                  <a:extLst>
                    <a:ext uri="{FF2B5EF4-FFF2-40B4-BE49-F238E27FC236}">
                      <a16:creationId xmlns="" xmlns:a16="http://schemas.microsoft.com/office/drawing/2014/main" id="{24D2E5D8-7412-40AA-9FCB-6B01097949AE}"/>
                    </a:ext>
                  </a:extLst>
                </p:cNvPr>
                <p:cNvSpPr/>
                <p:nvPr>
                  <p:custDataLst>
                    <p:tags r:id="rId68"/>
                  </p:custDataLst>
                </p:nvPr>
              </p:nvSpPr>
              <p:spPr>
                <a:xfrm>
                  <a:off x="2376116" y="2801274"/>
                  <a:ext cx="134703" cy="95327"/>
                </a:xfrm>
                <a:prstGeom prst="parallelogram">
                  <a:avLst>
                    <a:gd name="adj" fmla="val 76961"/>
                  </a:avLst>
                </a:prstGeom>
                <a:solidFill>
                  <a:srgbClr val="04C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61" name="PA-平行四边形 96">
                  <a:extLst>
                    <a:ext uri="{FF2B5EF4-FFF2-40B4-BE49-F238E27FC236}">
                      <a16:creationId xmlns="" xmlns:a16="http://schemas.microsoft.com/office/drawing/2014/main" id="{11E79216-B5E0-474D-8222-A6C10C54E2F0}"/>
                    </a:ext>
                  </a:extLst>
                </p:cNvPr>
                <p:cNvSpPr/>
                <p:nvPr>
                  <p:custDataLst>
                    <p:tags r:id="rId69"/>
                  </p:custDataLst>
                </p:nvPr>
              </p:nvSpPr>
              <p:spPr>
                <a:xfrm>
                  <a:off x="2261781" y="2801274"/>
                  <a:ext cx="134703" cy="95327"/>
                </a:xfrm>
                <a:prstGeom prst="parallelogram">
                  <a:avLst>
                    <a:gd name="adj" fmla="val 76961"/>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62" name="PA-平行四边形 97">
                  <a:extLst>
                    <a:ext uri="{FF2B5EF4-FFF2-40B4-BE49-F238E27FC236}">
                      <a16:creationId xmlns="" xmlns:a16="http://schemas.microsoft.com/office/drawing/2014/main" id="{76F036B2-7C21-4A5F-9EE6-9D1F581726E6}"/>
                    </a:ext>
                  </a:extLst>
                </p:cNvPr>
                <p:cNvSpPr/>
                <p:nvPr>
                  <p:custDataLst>
                    <p:tags r:id="rId70"/>
                  </p:custDataLst>
                </p:nvPr>
              </p:nvSpPr>
              <p:spPr>
                <a:xfrm>
                  <a:off x="2147446" y="2801274"/>
                  <a:ext cx="134703" cy="95327"/>
                </a:xfrm>
                <a:prstGeom prst="parallelogram">
                  <a:avLst>
                    <a:gd name="adj" fmla="val 76961"/>
                  </a:avLst>
                </a:prstGeom>
                <a:solidFill>
                  <a:srgbClr val="04C8F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63" name="PA-平行四边形 98">
                  <a:extLst>
                    <a:ext uri="{FF2B5EF4-FFF2-40B4-BE49-F238E27FC236}">
                      <a16:creationId xmlns="" xmlns:a16="http://schemas.microsoft.com/office/drawing/2014/main" id="{93805B36-ADAD-45DD-9943-9FC5B89D1953}"/>
                    </a:ext>
                  </a:extLst>
                </p:cNvPr>
                <p:cNvSpPr/>
                <p:nvPr>
                  <p:custDataLst>
                    <p:tags r:id="rId71"/>
                  </p:custDataLst>
                </p:nvPr>
              </p:nvSpPr>
              <p:spPr>
                <a:xfrm>
                  <a:off x="2033111" y="2801274"/>
                  <a:ext cx="134703" cy="95327"/>
                </a:xfrm>
                <a:prstGeom prst="parallelogram">
                  <a:avLst>
                    <a:gd name="adj" fmla="val 76961"/>
                  </a:avLst>
                </a:prstGeom>
                <a:solidFill>
                  <a:srgbClr val="04C8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nvGrpSpPr>
              <p:cNvPr id="753" name="PA-组合 46">
                <a:extLst>
                  <a:ext uri="{FF2B5EF4-FFF2-40B4-BE49-F238E27FC236}">
                    <a16:creationId xmlns="" xmlns:a16="http://schemas.microsoft.com/office/drawing/2014/main" id="{E5F1CDBB-0304-408A-AB26-13311E0C442E}"/>
                  </a:ext>
                </a:extLst>
              </p:cNvPr>
              <p:cNvGrpSpPr/>
              <p:nvPr>
                <p:custDataLst>
                  <p:tags r:id="rId62"/>
                </p:custDataLst>
              </p:nvPr>
            </p:nvGrpSpPr>
            <p:grpSpPr>
              <a:xfrm>
                <a:off x="1610772" y="3449361"/>
                <a:ext cx="971257" cy="91219"/>
                <a:chOff x="-402922" y="3146323"/>
                <a:chExt cx="2167621" cy="203580"/>
              </a:xfrm>
            </p:grpSpPr>
            <p:grpSp>
              <p:nvGrpSpPr>
                <p:cNvPr id="754" name="组合 753">
                  <a:extLst>
                    <a:ext uri="{FF2B5EF4-FFF2-40B4-BE49-F238E27FC236}">
                      <a16:creationId xmlns="" xmlns:a16="http://schemas.microsoft.com/office/drawing/2014/main" id="{30EA2E3B-A9B6-438B-9521-986AB67A2DAB}"/>
                    </a:ext>
                  </a:extLst>
                </p:cNvPr>
                <p:cNvGrpSpPr/>
                <p:nvPr/>
              </p:nvGrpSpPr>
              <p:grpSpPr>
                <a:xfrm>
                  <a:off x="-6410" y="3146323"/>
                  <a:ext cx="1771109" cy="150188"/>
                  <a:chOff x="-6410" y="3146323"/>
                  <a:chExt cx="1771109" cy="150188"/>
                </a:xfrm>
              </p:grpSpPr>
              <p:sp>
                <p:nvSpPr>
                  <p:cNvPr id="756" name="PA-平行四边形 49">
                    <a:extLst>
                      <a:ext uri="{FF2B5EF4-FFF2-40B4-BE49-F238E27FC236}">
                        <a16:creationId xmlns="" xmlns:a16="http://schemas.microsoft.com/office/drawing/2014/main" id="{96D5DEBF-CE21-4F34-A85E-44F40517A73F}"/>
                      </a:ext>
                    </a:extLst>
                  </p:cNvPr>
                  <p:cNvSpPr/>
                  <p:nvPr>
                    <p:custDataLst>
                      <p:tags r:id="rId64"/>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757" name="PA-平行四边形 50">
                    <a:extLst>
                      <a:ext uri="{FF2B5EF4-FFF2-40B4-BE49-F238E27FC236}">
                        <a16:creationId xmlns="" xmlns:a16="http://schemas.microsoft.com/office/drawing/2014/main" id="{5359FE21-2183-445B-88BF-91A97AC75D34}"/>
                      </a:ext>
                    </a:extLst>
                  </p:cNvPr>
                  <p:cNvSpPr/>
                  <p:nvPr>
                    <p:custDataLst>
                      <p:tags r:id="rId65"/>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sp>
              <p:nvSpPr>
                <p:cNvPr id="755" name="PA-平行四边形 48">
                  <a:extLst>
                    <a:ext uri="{FF2B5EF4-FFF2-40B4-BE49-F238E27FC236}">
                      <a16:creationId xmlns="" xmlns:a16="http://schemas.microsoft.com/office/drawing/2014/main" id="{E6CE1B92-9314-4B2D-BC34-67AA8F35E2E9}"/>
                    </a:ext>
                  </a:extLst>
                </p:cNvPr>
                <p:cNvSpPr/>
                <p:nvPr>
                  <p:custDataLst>
                    <p:tags r:id="rId63"/>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sp>
          <p:nvSpPr>
            <p:cNvPr id="748" name="PA-文本框 121">
              <a:extLst>
                <a:ext uri="{FF2B5EF4-FFF2-40B4-BE49-F238E27FC236}">
                  <a16:creationId xmlns="" xmlns:a16="http://schemas.microsoft.com/office/drawing/2014/main" id="{1552D920-BF06-41F9-A77E-41C406215B79}"/>
                </a:ext>
              </a:extLst>
            </p:cNvPr>
            <p:cNvSpPr txBox="1"/>
            <p:nvPr>
              <p:custDataLst>
                <p:tags r:id="rId58"/>
              </p:custDataLst>
            </p:nvPr>
          </p:nvSpPr>
          <p:spPr>
            <a:xfrm>
              <a:off x="1625275" y="3243560"/>
              <a:ext cx="979481" cy="4400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prstClr val="white"/>
                      </a:gs>
                      <a:gs pos="100000">
                        <a:srgbClr val="4472C4">
                          <a:lumMod val="30000"/>
                          <a:lumOff val="70000"/>
                        </a:srgbClr>
                      </a:gs>
                    </a:gsLst>
                    <a:lin ang="5400000" scaled="1"/>
                  </a:gradFill>
                  <a:effectLst/>
                  <a:uLnTx/>
                  <a:uFillTx/>
                  <a:latin typeface="优设标题黑"/>
                  <a:ea typeface="优设标题黑"/>
                  <a:cs typeface="+mn-cs"/>
                </a:rPr>
                <a:t>阿豹</a:t>
              </a:r>
            </a:p>
          </p:txBody>
        </p:sp>
      </p:grpSp>
      <p:sp>
        <p:nvSpPr>
          <p:cNvPr id="745" name="Freeform 13">
            <a:extLst>
              <a:ext uri="{FF2B5EF4-FFF2-40B4-BE49-F238E27FC236}">
                <a16:creationId xmlns="" xmlns:a16="http://schemas.microsoft.com/office/drawing/2014/main" id="{CCC8122D-1728-4151-86FA-7A2095567C61}"/>
              </a:ext>
            </a:extLst>
          </p:cNvPr>
          <p:cNvSpPr>
            <a:spLocks/>
          </p:cNvSpPr>
          <p:nvPr/>
        </p:nvSpPr>
        <p:spPr bwMode="auto">
          <a:xfrm>
            <a:off x="9630032" y="3685454"/>
            <a:ext cx="1896269" cy="379707"/>
          </a:xfrm>
          <a:custGeom>
            <a:avLst/>
            <a:gdLst>
              <a:gd name="T0" fmla="*/ 258 w 258"/>
              <a:gd name="T1" fmla="*/ 0 h 74"/>
              <a:gd name="T2" fmla="*/ 258 w 258"/>
              <a:gd name="T3" fmla="*/ 55 h 74"/>
              <a:gd name="T4" fmla="*/ 231 w 258"/>
              <a:gd name="T5" fmla="*/ 74 h 74"/>
              <a:gd name="T6" fmla="*/ 47 w 258"/>
              <a:gd name="T7" fmla="*/ 74 h 74"/>
              <a:gd name="T8" fmla="*/ 32 w 258"/>
              <a:gd name="T9" fmla="*/ 63 h 74"/>
              <a:gd name="T10" fmla="*/ 0 w 258"/>
              <a:gd name="T11" fmla="*/ 63 h 74"/>
              <a:gd name="T12" fmla="*/ 0 w 258"/>
              <a:gd name="T13" fmla="*/ 12 h 74"/>
              <a:gd name="T14" fmla="*/ 131 w 258"/>
              <a:gd name="T15" fmla="*/ 12 h 74"/>
              <a:gd name="T16" fmla="*/ 146 w 258"/>
              <a:gd name="T17" fmla="*/ 0 h 74"/>
              <a:gd name="T18" fmla="*/ 258 w 258"/>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74">
                <a:moveTo>
                  <a:pt x="258" y="0"/>
                </a:moveTo>
                <a:lnTo>
                  <a:pt x="258" y="55"/>
                </a:lnTo>
                <a:lnTo>
                  <a:pt x="231" y="74"/>
                </a:lnTo>
                <a:lnTo>
                  <a:pt x="47" y="74"/>
                </a:lnTo>
                <a:lnTo>
                  <a:pt x="32" y="63"/>
                </a:lnTo>
                <a:lnTo>
                  <a:pt x="0" y="63"/>
                </a:lnTo>
                <a:lnTo>
                  <a:pt x="0" y="12"/>
                </a:lnTo>
                <a:lnTo>
                  <a:pt x="131" y="12"/>
                </a:lnTo>
                <a:lnTo>
                  <a:pt x="146" y="0"/>
                </a:lnTo>
                <a:lnTo>
                  <a:pt x="258" y="0"/>
                </a:lnTo>
                <a:close/>
              </a:path>
            </a:pathLst>
          </a:custGeom>
          <a:gradFill flip="none" rotWithShape="1">
            <a:gsLst>
              <a:gs pos="76000">
                <a:srgbClr val="6ED5FF">
                  <a:alpha val="5000"/>
                </a:srgbClr>
              </a:gs>
              <a:gs pos="0">
                <a:srgbClr val="6ED5FF">
                  <a:alpha val="30000"/>
                </a:srgbClr>
              </a:gs>
              <a:gs pos="54000">
                <a:srgbClr val="6ED5FF">
                  <a:alpha val="10000"/>
                </a:srgbClr>
              </a:gs>
              <a:gs pos="90000">
                <a:srgbClr val="6ED5FF">
                  <a:alpha val="10000"/>
                </a:srgbClr>
              </a:gs>
            </a:gsLst>
            <a:path path="circle">
              <a:fillToRect r="100000" b="100000"/>
            </a:path>
            <a:tileRect l="-100000" t="-100000"/>
          </a:gradFill>
          <a:ln w="12700">
            <a:gradFill>
              <a:gsLst>
                <a:gs pos="77000">
                  <a:srgbClr val="6ED5FF">
                    <a:alpha val="10000"/>
                  </a:srgbClr>
                </a:gs>
                <a:gs pos="10000">
                  <a:srgbClr val="6ED5FF"/>
                </a:gs>
                <a:gs pos="0">
                  <a:srgbClr val="9BE2FF"/>
                </a:gs>
                <a:gs pos="25000">
                  <a:srgbClr val="6ED5FF">
                    <a:alpha val="10000"/>
                  </a:srgbClr>
                </a:gs>
                <a:gs pos="88000">
                  <a:srgbClr val="6ED5FF">
                    <a:alpha val="60000"/>
                  </a:srgbClr>
                </a:gs>
              </a:gsLst>
              <a:lin ang="18900000" scaled="0"/>
            </a:gradFill>
          </a:ln>
          <a:effectLst>
            <a:outerShdw blurRad="114300" dir="2100000" algn="tl" rotWithShape="0">
              <a:srgbClr val="6ED5FF">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80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ea"/>
            </a:endParaRPr>
          </a:p>
        </p:txBody>
      </p:sp>
      <p:sp>
        <p:nvSpPr>
          <p:cNvPr id="746" name="文本框 745">
            <a:extLst>
              <a:ext uri="{FF2B5EF4-FFF2-40B4-BE49-F238E27FC236}">
                <a16:creationId xmlns="" xmlns:a16="http://schemas.microsoft.com/office/drawing/2014/main" id="{1DDCBE44-47D6-44DE-9BCB-73405A72968A}"/>
              </a:ext>
            </a:extLst>
          </p:cNvPr>
          <p:cNvSpPr txBox="1"/>
          <p:nvPr/>
        </p:nvSpPr>
        <p:spPr>
          <a:xfrm>
            <a:off x="9669884" y="3702551"/>
            <a:ext cx="1800026" cy="312906"/>
          </a:xfrm>
          <a:prstGeom prst="rect">
            <a:avLst/>
          </a:prstGeom>
          <a:noFill/>
        </p:spPr>
        <p:txBody>
          <a:bodyPr wrap="square" rtlCol="0">
            <a:spAutoFit/>
          </a:bodyPr>
          <a:lstStyle/>
          <a:p>
            <a:pPr lvl="0" algn="ctr" hangingPunct="0">
              <a:lnSpc>
                <a:spcPct val="130000"/>
              </a:lnSpc>
              <a:defRPr/>
            </a:pPr>
            <a:r>
              <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rPr>
              <a:t>微信：</a:t>
            </a:r>
            <a:r>
              <a:rPr lang="en-GB" altLang="zh-CN" sz="1200" spc="100" dirty="0">
                <a:solidFill>
                  <a:prstClr val="white"/>
                </a:solidFill>
              </a:rPr>
              <a:t>zzppabc123</a:t>
            </a:r>
            <a:endPar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endParaRPr>
          </a:p>
        </p:txBody>
      </p:sp>
      <p:grpSp>
        <p:nvGrpSpPr>
          <p:cNvPr id="809" name="组合 808">
            <a:extLst>
              <a:ext uri="{FF2B5EF4-FFF2-40B4-BE49-F238E27FC236}">
                <a16:creationId xmlns="" xmlns:a16="http://schemas.microsoft.com/office/drawing/2014/main" id="{0ECE3A8B-5F5F-4859-9636-14F115E58044}"/>
              </a:ext>
            </a:extLst>
          </p:cNvPr>
          <p:cNvGrpSpPr/>
          <p:nvPr/>
        </p:nvGrpSpPr>
        <p:grpSpPr>
          <a:xfrm>
            <a:off x="3052030" y="3619729"/>
            <a:ext cx="1953759" cy="1906532"/>
            <a:chOff x="-7168910" y="1456467"/>
            <a:chExt cx="2328028" cy="2271754"/>
          </a:xfrm>
        </p:grpSpPr>
        <p:sp>
          <p:nvSpPr>
            <p:cNvPr id="857" name="任意多边形: 形状 856">
              <a:extLst>
                <a:ext uri="{FF2B5EF4-FFF2-40B4-BE49-F238E27FC236}">
                  <a16:creationId xmlns="" xmlns:a16="http://schemas.microsoft.com/office/drawing/2014/main" id="{A1F23A56-C959-4ABA-BF6B-1C6F1DDECCB7}"/>
                </a:ext>
              </a:extLst>
            </p:cNvPr>
            <p:cNvSpPr/>
            <p:nvPr>
              <p:custDataLst>
                <p:tags r:id="rId40"/>
              </p:custDataLst>
            </p:nvPr>
          </p:nvSpPr>
          <p:spPr>
            <a:xfrm flipH="1">
              <a:off x="-7108421" y="1456467"/>
              <a:ext cx="2213126" cy="2219612"/>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blipFill dpi="0" rotWithShape="0">
              <a:blip r:embed="rId299"/>
              <a:srcRect/>
              <a:stretch>
                <a:fillRect/>
              </a:stretch>
            </a:blip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858" name="PA-组合 7">
              <a:extLst>
                <a:ext uri="{FF2B5EF4-FFF2-40B4-BE49-F238E27FC236}">
                  <a16:creationId xmlns="" xmlns:a16="http://schemas.microsoft.com/office/drawing/2014/main" id="{D61EB68F-A6F3-4A4B-AAE2-35CDE73F269A}"/>
                </a:ext>
              </a:extLst>
            </p:cNvPr>
            <p:cNvGrpSpPr/>
            <p:nvPr>
              <p:custDataLst>
                <p:tags r:id="rId41"/>
              </p:custDataLst>
            </p:nvPr>
          </p:nvGrpSpPr>
          <p:grpSpPr>
            <a:xfrm flipH="1">
              <a:off x="-6916524" y="1479214"/>
              <a:ext cx="1113632" cy="84731"/>
              <a:chOff x="1853414" y="1574593"/>
              <a:chExt cx="849333" cy="64622"/>
            </a:xfrm>
          </p:grpSpPr>
          <p:sp>
            <p:nvSpPr>
              <p:cNvPr id="862" name="PA-平行四边形 143">
                <a:extLst>
                  <a:ext uri="{FF2B5EF4-FFF2-40B4-BE49-F238E27FC236}">
                    <a16:creationId xmlns="" xmlns:a16="http://schemas.microsoft.com/office/drawing/2014/main" id="{8B60D59E-C725-4A38-B559-484DD144F8EF}"/>
                  </a:ext>
                </a:extLst>
              </p:cNvPr>
              <p:cNvSpPr/>
              <p:nvPr>
                <p:custDataLst>
                  <p:tags r:id="rId45"/>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63" name="PA-任意多边形 9">
                <a:extLst>
                  <a:ext uri="{FF2B5EF4-FFF2-40B4-BE49-F238E27FC236}">
                    <a16:creationId xmlns="" xmlns:a16="http://schemas.microsoft.com/office/drawing/2014/main" id="{151D4AEE-1B09-48EB-9DFD-0FA13A745F51}"/>
                  </a:ext>
                </a:extLst>
              </p:cNvPr>
              <p:cNvSpPr/>
              <p:nvPr>
                <p:custDataLst>
                  <p:tags r:id="rId46"/>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4" name="PA-任意多边形 10">
                <a:extLst>
                  <a:ext uri="{FF2B5EF4-FFF2-40B4-BE49-F238E27FC236}">
                    <a16:creationId xmlns="" xmlns:a16="http://schemas.microsoft.com/office/drawing/2014/main" id="{2E040991-BFA0-41B0-B80B-0640695C9A2C}"/>
                  </a:ext>
                </a:extLst>
              </p:cNvPr>
              <p:cNvSpPr/>
              <p:nvPr>
                <p:custDataLst>
                  <p:tags r:id="rId47"/>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5" name="PA-任意多边形 11">
                <a:extLst>
                  <a:ext uri="{FF2B5EF4-FFF2-40B4-BE49-F238E27FC236}">
                    <a16:creationId xmlns="" xmlns:a16="http://schemas.microsoft.com/office/drawing/2014/main" id="{862774B0-B457-4E62-9687-CA24090F855D}"/>
                  </a:ext>
                </a:extLst>
              </p:cNvPr>
              <p:cNvSpPr/>
              <p:nvPr>
                <p:custDataLst>
                  <p:tags r:id="rId48"/>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6" name="PA-任意多边形 12">
                <a:extLst>
                  <a:ext uri="{FF2B5EF4-FFF2-40B4-BE49-F238E27FC236}">
                    <a16:creationId xmlns="" xmlns:a16="http://schemas.microsoft.com/office/drawing/2014/main" id="{060F64F7-50F9-44ED-A46C-411603D38111}"/>
                  </a:ext>
                </a:extLst>
              </p:cNvPr>
              <p:cNvSpPr/>
              <p:nvPr>
                <p:custDataLst>
                  <p:tags r:id="rId49"/>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7" name="PA-任意多边形 13">
                <a:extLst>
                  <a:ext uri="{FF2B5EF4-FFF2-40B4-BE49-F238E27FC236}">
                    <a16:creationId xmlns="" xmlns:a16="http://schemas.microsoft.com/office/drawing/2014/main" id="{9A7CBC4A-F86D-4CE8-9EFB-C36A9BD8D9A1}"/>
                  </a:ext>
                </a:extLst>
              </p:cNvPr>
              <p:cNvSpPr/>
              <p:nvPr>
                <p:custDataLst>
                  <p:tags r:id="rId50"/>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8" name="PA-任意多边形 14">
                <a:extLst>
                  <a:ext uri="{FF2B5EF4-FFF2-40B4-BE49-F238E27FC236}">
                    <a16:creationId xmlns="" xmlns:a16="http://schemas.microsoft.com/office/drawing/2014/main" id="{C10A85D6-EC46-4EA1-9018-B19F03D6EF81}"/>
                  </a:ext>
                </a:extLst>
              </p:cNvPr>
              <p:cNvSpPr/>
              <p:nvPr>
                <p:custDataLst>
                  <p:tags r:id="rId51"/>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9" name="PA-任意多边形 15">
                <a:extLst>
                  <a:ext uri="{FF2B5EF4-FFF2-40B4-BE49-F238E27FC236}">
                    <a16:creationId xmlns="" xmlns:a16="http://schemas.microsoft.com/office/drawing/2014/main" id="{38DA8310-1543-4FF1-A8FA-23B84C9BABC9}"/>
                  </a:ext>
                </a:extLst>
              </p:cNvPr>
              <p:cNvSpPr/>
              <p:nvPr>
                <p:custDataLst>
                  <p:tags r:id="rId52"/>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70" name="PA-任意多边形 16">
                <a:extLst>
                  <a:ext uri="{FF2B5EF4-FFF2-40B4-BE49-F238E27FC236}">
                    <a16:creationId xmlns="" xmlns:a16="http://schemas.microsoft.com/office/drawing/2014/main" id="{108B7CDD-17A2-4510-B177-F02DEC8269E3}"/>
                  </a:ext>
                </a:extLst>
              </p:cNvPr>
              <p:cNvSpPr/>
              <p:nvPr>
                <p:custDataLst>
                  <p:tags r:id="rId53"/>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71" name="PA-任意多边形 17">
                <a:extLst>
                  <a:ext uri="{FF2B5EF4-FFF2-40B4-BE49-F238E27FC236}">
                    <a16:creationId xmlns="" xmlns:a16="http://schemas.microsoft.com/office/drawing/2014/main" id="{7D36F3D9-1335-483B-ACF2-6139F2DCF317}"/>
                  </a:ext>
                </a:extLst>
              </p:cNvPr>
              <p:cNvSpPr/>
              <p:nvPr>
                <p:custDataLst>
                  <p:tags r:id="rId54"/>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72" name="PA-任意多边形 18">
                <a:extLst>
                  <a:ext uri="{FF2B5EF4-FFF2-40B4-BE49-F238E27FC236}">
                    <a16:creationId xmlns="" xmlns:a16="http://schemas.microsoft.com/office/drawing/2014/main" id="{37B0DB5E-21D2-4250-9075-697818C925EB}"/>
                  </a:ext>
                </a:extLst>
              </p:cNvPr>
              <p:cNvSpPr/>
              <p:nvPr>
                <p:custDataLst>
                  <p:tags r:id="rId55"/>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73" name="PA-任意多边形 19">
                <a:extLst>
                  <a:ext uri="{FF2B5EF4-FFF2-40B4-BE49-F238E27FC236}">
                    <a16:creationId xmlns="" xmlns:a16="http://schemas.microsoft.com/office/drawing/2014/main" id="{5D3D44F6-1CAB-4B5F-A2A2-D7F481A92DB8}"/>
                  </a:ext>
                </a:extLst>
              </p:cNvPr>
              <p:cNvSpPr/>
              <p:nvPr>
                <p:custDataLst>
                  <p:tags r:id="rId56"/>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74" name="PA-平行四边形 155">
                <a:extLst>
                  <a:ext uri="{FF2B5EF4-FFF2-40B4-BE49-F238E27FC236}">
                    <a16:creationId xmlns="" xmlns:a16="http://schemas.microsoft.com/office/drawing/2014/main" id="{DE3C0361-2052-4FF7-B06F-7DBC624ED7EB}"/>
                  </a:ext>
                </a:extLst>
              </p:cNvPr>
              <p:cNvSpPr/>
              <p:nvPr>
                <p:custDataLst>
                  <p:tags r:id="rId57"/>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859" name="PA-任意多边形 4">
              <a:extLst>
                <a:ext uri="{FF2B5EF4-FFF2-40B4-BE49-F238E27FC236}">
                  <a16:creationId xmlns="" xmlns:a16="http://schemas.microsoft.com/office/drawing/2014/main" id="{126DB152-7D16-457D-A6BE-8B6F81C60072}"/>
                </a:ext>
              </a:extLst>
            </p:cNvPr>
            <p:cNvSpPr/>
            <p:nvPr>
              <p:custDataLst>
                <p:tags r:id="rId42"/>
              </p:custDataLst>
            </p:nvPr>
          </p:nvSpPr>
          <p:spPr>
            <a:xfrm flipH="1">
              <a:off x="-7162510" y="1530297"/>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60" name="PA-任意多边形 5">
              <a:extLst>
                <a:ext uri="{FF2B5EF4-FFF2-40B4-BE49-F238E27FC236}">
                  <a16:creationId xmlns="" xmlns:a16="http://schemas.microsoft.com/office/drawing/2014/main" id="{7A94DD42-A71A-470F-A989-62A581986420}"/>
                </a:ext>
              </a:extLst>
            </p:cNvPr>
            <p:cNvSpPr/>
            <p:nvPr>
              <p:custDataLst>
                <p:tags r:id="rId43"/>
              </p:custDataLst>
            </p:nvPr>
          </p:nvSpPr>
          <p:spPr>
            <a:xfrm flipH="1">
              <a:off x="-5320461" y="3253638"/>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61" name="PA-任意多边形 6">
              <a:extLst>
                <a:ext uri="{FF2B5EF4-FFF2-40B4-BE49-F238E27FC236}">
                  <a16:creationId xmlns="" xmlns:a16="http://schemas.microsoft.com/office/drawing/2014/main" id="{B5DAA006-2146-41B2-BD54-E29F96B55F5C}"/>
                </a:ext>
              </a:extLst>
            </p:cNvPr>
            <p:cNvSpPr/>
            <p:nvPr>
              <p:custDataLst>
                <p:tags r:id="rId44"/>
              </p:custDataLst>
            </p:nvPr>
          </p:nvSpPr>
          <p:spPr>
            <a:xfrm>
              <a:off x="-7168910" y="3244529"/>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810" name="任意多边形: 形状 809">
            <a:extLst>
              <a:ext uri="{FF2B5EF4-FFF2-40B4-BE49-F238E27FC236}">
                <a16:creationId xmlns="" xmlns:a16="http://schemas.microsoft.com/office/drawing/2014/main" id="{7C2E8F1A-A5F8-4672-8AE2-2D992E57A39D}"/>
              </a:ext>
            </a:extLst>
          </p:cNvPr>
          <p:cNvSpPr/>
          <p:nvPr>
            <p:custDataLst>
              <p:tags r:id="rId6"/>
            </p:custDataLst>
          </p:nvPr>
        </p:nvSpPr>
        <p:spPr>
          <a:xfrm flipH="1">
            <a:off x="3104454" y="3622117"/>
            <a:ext cx="1857331" cy="1862773"/>
          </a:xfrm>
          <a:custGeom>
            <a:avLst/>
            <a:gdLst>
              <a:gd name="connsiteX0" fmla="*/ 868933 w 2213126"/>
              <a:gd name="connsiteY0" fmla="*/ 0 h 2219612"/>
              <a:gd name="connsiteX1" fmla="*/ 780568 w 2213126"/>
              <a:gd name="connsiteY1" fmla="*/ 0 h 2219612"/>
              <a:gd name="connsiteX2" fmla="*/ 693047 w 2213126"/>
              <a:gd name="connsiteY2" fmla="*/ 0 h 2219612"/>
              <a:gd name="connsiteX3" fmla="*/ 544079 w 2213126"/>
              <a:gd name="connsiteY3" fmla="*/ 0 h 2219612"/>
              <a:gd name="connsiteX4" fmla="*/ 226243 w 2213126"/>
              <a:gd name="connsiteY4" fmla="*/ 0 h 2219612"/>
              <a:gd name="connsiteX5" fmla="*/ 0 w 2213126"/>
              <a:gd name="connsiteY5" fmla="*/ 226243 h 2219612"/>
              <a:gd name="connsiteX6" fmla="*/ 0 w 2213126"/>
              <a:gd name="connsiteY6" fmla="*/ 901600 h 2219612"/>
              <a:gd name="connsiteX7" fmla="*/ 0 w 2213126"/>
              <a:gd name="connsiteY7" fmla="*/ 1318012 h 2219612"/>
              <a:gd name="connsiteX8" fmla="*/ 0 w 2213126"/>
              <a:gd name="connsiteY8" fmla="*/ 1952422 h 2219612"/>
              <a:gd name="connsiteX9" fmla="*/ 267190 w 2213126"/>
              <a:gd name="connsiteY9" fmla="*/ 2219612 h 2219612"/>
              <a:gd name="connsiteX10" fmla="*/ 544079 w 2213126"/>
              <a:gd name="connsiteY10" fmla="*/ 2219612 h 2219612"/>
              <a:gd name="connsiteX11" fmla="*/ 693047 w 2213126"/>
              <a:gd name="connsiteY11" fmla="*/ 2219612 h 2219612"/>
              <a:gd name="connsiteX12" fmla="*/ 780568 w 2213126"/>
              <a:gd name="connsiteY12" fmla="*/ 2219612 h 2219612"/>
              <a:gd name="connsiteX13" fmla="*/ 1990229 w 2213126"/>
              <a:gd name="connsiteY13" fmla="*/ 2219612 h 2219612"/>
              <a:gd name="connsiteX14" fmla="*/ 2213126 w 2213126"/>
              <a:gd name="connsiteY14" fmla="*/ 1996715 h 2219612"/>
              <a:gd name="connsiteX15" fmla="*/ 2213126 w 2213126"/>
              <a:gd name="connsiteY15" fmla="*/ 1318012 h 2219612"/>
              <a:gd name="connsiteX16" fmla="*/ 2213126 w 2213126"/>
              <a:gd name="connsiteY16" fmla="*/ 901600 h 2219612"/>
              <a:gd name="connsiteX17" fmla="*/ 2213126 w 2213126"/>
              <a:gd name="connsiteY17" fmla="*/ 262037 h 2219612"/>
              <a:gd name="connsiteX18" fmla="*/ 2078920 w 2213126"/>
              <a:gd name="connsiteY18" fmla="*/ 127831 h 2219612"/>
              <a:gd name="connsiteX19" fmla="*/ 961387 w 2213126"/>
              <a:gd name="connsiteY19" fmla="*/ 127831 h 221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13126" h="2219612">
                <a:moveTo>
                  <a:pt x="868933" y="0"/>
                </a:moveTo>
                <a:lnTo>
                  <a:pt x="780568" y="0"/>
                </a:lnTo>
                <a:lnTo>
                  <a:pt x="693047" y="0"/>
                </a:lnTo>
                <a:lnTo>
                  <a:pt x="544079" y="0"/>
                </a:lnTo>
                <a:lnTo>
                  <a:pt x="226243" y="0"/>
                </a:lnTo>
                <a:lnTo>
                  <a:pt x="0" y="226243"/>
                </a:lnTo>
                <a:lnTo>
                  <a:pt x="0" y="901600"/>
                </a:lnTo>
                <a:lnTo>
                  <a:pt x="0" y="1318012"/>
                </a:lnTo>
                <a:lnTo>
                  <a:pt x="0" y="1952422"/>
                </a:lnTo>
                <a:lnTo>
                  <a:pt x="267190" y="2219612"/>
                </a:lnTo>
                <a:lnTo>
                  <a:pt x="544079" y="2219612"/>
                </a:lnTo>
                <a:lnTo>
                  <a:pt x="693047" y="2219612"/>
                </a:lnTo>
                <a:lnTo>
                  <a:pt x="780568" y="2219612"/>
                </a:lnTo>
                <a:lnTo>
                  <a:pt x="1990229" y="2219612"/>
                </a:lnTo>
                <a:lnTo>
                  <a:pt x="2213126" y="1996715"/>
                </a:lnTo>
                <a:lnTo>
                  <a:pt x="2213126" y="1318012"/>
                </a:lnTo>
                <a:lnTo>
                  <a:pt x="2213126" y="901600"/>
                </a:lnTo>
                <a:lnTo>
                  <a:pt x="2213126" y="262037"/>
                </a:lnTo>
                <a:lnTo>
                  <a:pt x="2078920" y="127831"/>
                </a:lnTo>
                <a:lnTo>
                  <a:pt x="961387" y="127831"/>
                </a:lnTo>
                <a:close/>
              </a:path>
            </a:pathLst>
          </a:custGeom>
          <a:solidFill>
            <a:srgbClr val="0C183B">
              <a:alpha val="30000"/>
            </a:srgbClr>
          </a:soli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811" name="组合 810">
            <a:extLst>
              <a:ext uri="{FF2B5EF4-FFF2-40B4-BE49-F238E27FC236}">
                <a16:creationId xmlns="" xmlns:a16="http://schemas.microsoft.com/office/drawing/2014/main" id="{E1ED28A3-8445-4C26-B75A-392E8C93772E}"/>
              </a:ext>
            </a:extLst>
          </p:cNvPr>
          <p:cNvGrpSpPr/>
          <p:nvPr/>
        </p:nvGrpSpPr>
        <p:grpSpPr>
          <a:xfrm>
            <a:off x="2852414" y="4730018"/>
            <a:ext cx="1593148" cy="549352"/>
            <a:chOff x="779702" y="3196459"/>
            <a:chExt cx="1898337" cy="654588"/>
          </a:xfrm>
        </p:grpSpPr>
        <p:grpSp>
          <p:nvGrpSpPr>
            <p:cNvPr id="814" name="组合 813">
              <a:extLst>
                <a:ext uri="{FF2B5EF4-FFF2-40B4-BE49-F238E27FC236}">
                  <a16:creationId xmlns="" xmlns:a16="http://schemas.microsoft.com/office/drawing/2014/main" id="{F691276B-18EB-4D9A-A1B6-DEC2BD0369EC}"/>
                </a:ext>
              </a:extLst>
            </p:cNvPr>
            <p:cNvGrpSpPr/>
            <p:nvPr/>
          </p:nvGrpSpPr>
          <p:grpSpPr>
            <a:xfrm>
              <a:off x="779702" y="3196459"/>
              <a:ext cx="1898337" cy="654588"/>
              <a:chOff x="779702" y="3196459"/>
              <a:chExt cx="1898337" cy="654588"/>
            </a:xfrm>
          </p:grpSpPr>
          <p:sp>
            <p:nvSpPr>
              <p:cNvPr id="816" name="PA-任意多边形 91">
                <a:extLst>
                  <a:ext uri="{FF2B5EF4-FFF2-40B4-BE49-F238E27FC236}">
                    <a16:creationId xmlns="" xmlns:a16="http://schemas.microsoft.com/office/drawing/2014/main" id="{01B4C06D-C032-4E23-BC4C-67233B049F95}"/>
                  </a:ext>
                </a:extLst>
              </p:cNvPr>
              <p:cNvSpPr/>
              <p:nvPr>
                <p:custDataLst>
                  <p:tags r:id="rId8"/>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17" name="PA-任意多边形 91">
                <a:extLst>
                  <a:ext uri="{FF2B5EF4-FFF2-40B4-BE49-F238E27FC236}">
                    <a16:creationId xmlns="" xmlns:a16="http://schemas.microsoft.com/office/drawing/2014/main" id="{9A11FF8D-2052-4882-9DF0-2EE1339189CE}"/>
                  </a:ext>
                </a:extLst>
              </p:cNvPr>
              <p:cNvSpPr/>
              <p:nvPr>
                <p:custDataLst>
                  <p:tags r:id="rId9"/>
                </p:custDataLst>
              </p:nvPr>
            </p:nvSpPr>
            <p:spPr>
              <a:xfrm>
                <a:off x="960012" y="3239118"/>
                <a:ext cx="1718027" cy="423411"/>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818" name="PA-组合 48">
                <a:extLst>
                  <a:ext uri="{FF2B5EF4-FFF2-40B4-BE49-F238E27FC236}">
                    <a16:creationId xmlns="" xmlns:a16="http://schemas.microsoft.com/office/drawing/2014/main" id="{1D5F294D-1C57-4D6A-A075-04DF6CBFF45F}"/>
                  </a:ext>
                </a:extLst>
              </p:cNvPr>
              <p:cNvGrpSpPr/>
              <p:nvPr>
                <p:custDataLst>
                  <p:tags r:id="rId10"/>
                </p:custDataLst>
              </p:nvPr>
            </p:nvGrpSpPr>
            <p:grpSpPr>
              <a:xfrm>
                <a:off x="779702" y="3196459"/>
                <a:ext cx="646259" cy="654588"/>
                <a:chOff x="660400" y="2255448"/>
                <a:chExt cx="1442301" cy="1460890"/>
              </a:xfrm>
              <a:effectLst>
                <a:outerShdw blurRad="508000" dist="558800" dir="4800000" algn="ctr" rotWithShape="0">
                  <a:srgbClr val="000000">
                    <a:alpha val="25000"/>
                  </a:srgbClr>
                </a:outerShdw>
              </a:effectLst>
            </p:grpSpPr>
            <p:sp>
              <p:nvSpPr>
                <p:cNvPr id="831" name="PA-椭圆 49">
                  <a:extLst>
                    <a:ext uri="{FF2B5EF4-FFF2-40B4-BE49-F238E27FC236}">
                      <a16:creationId xmlns="" xmlns:a16="http://schemas.microsoft.com/office/drawing/2014/main" id="{7F8821F2-5520-49DD-A1B6-B310B3159E74}"/>
                    </a:ext>
                  </a:extLst>
                </p:cNvPr>
                <p:cNvSpPr/>
                <p:nvPr>
                  <p:custDataLst>
                    <p:tags r:id="rId21"/>
                  </p:custDataLst>
                </p:nvPr>
              </p:nvSpPr>
              <p:spPr>
                <a:xfrm>
                  <a:off x="660400" y="2255448"/>
                  <a:ext cx="1442301" cy="1460890"/>
                </a:xfrm>
                <a:prstGeom prst="ellipse">
                  <a:avLst/>
                </a:prstGeom>
                <a:solidFill>
                  <a:srgbClr val="04C8F8">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832" name="组合 831">
                  <a:extLst>
                    <a:ext uri="{FF2B5EF4-FFF2-40B4-BE49-F238E27FC236}">
                      <a16:creationId xmlns="" xmlns:a16="http://schemas.microsoft.com/office/drawing/2014/main" id="{30A7F368-5F9B-4D72-9E30-7B2BB2158F82}"/>
                    </a:ext>
                  </a:extLst>
                </p:cNvPr>
                <p:cNvGrpSpPr/>
                <p:nvPr/>
              </p:nvGrpSpPr>
              <p:grpSpPr>
                <a:xfrm>
                  <a:off x="707977" y="2303638"/>
                  <a:ext cx="1347147" cy="1364510"/>
                  <a:chOff x="4689856" y="3829388"/>
                  <a:chExt cx="10023128" cy="10023128"/>
                </a:xfrm>
              </p:grpSpPr>
              <p:sp>
                <p:nvSpPr>
                  <p:cNvPr id="853" name="PA-弧形 71">
                    <a:extLst>
                      <a:ext uri="{FF2B5EF4-FFF2-40B4-BE49-F238E27FC236}">
                        <a16:creationId xmlns="" xmlns:a16="http://schemas.microsoft.com/office/drawing/2014/main" id="{DA4D43EA-80DA-4A4B-8CFB-BAC8455B8420}"/>
                      </a:ext>
                    </a:extLst>
                  </p:cNvPr>
                  <p:cNvSpPr>
                    <a:spLocks noChangeAspect="1"/>
                  </p:cNvSpPr>
                  <p:nvPr>
                    <p:custDataLst>
                      <p:tags r:id="rId36"/>
                    </p:custDataLst>
                  </p:nvPr>
                </p:nvSpPr>
                <p:spPr>
                  <a:xfrm>
                    <a:off x="4689856" y="3829388"/>
                    <a:ext cx="10023128" cy="10023128"/>
                  </a:xfrm>
                  <a:prstGeom prst="arc">
                    <a:avLst>
                      <a:gd name="adj1" fmla="val 18871311"/>
                      <a:gd name="adj2" fmla="val 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54" name="PA-弧形 72">
                    <a:extLst>
                      <a:ext uri="{FF2B5EF4-FFF2-40B4-BE49-F238E27FC236}">
                        <a16:creationId xmlns="" xmlns:a16="http://schemas.microsoft.com/office/drawing/2014/main" id="{AD3E60E8-9D51-4DD7-AE05-1C7959FCD713}"/>
                      </a:ext>
                    </a:extLst>
                  </p:cNvPr>
                  <p:cNvSpPr>
                    <a:spLocks noChangeAspect="1"/>
                  </p:cNvSpPr>
                  <p:nvPr>
                    <p:custDataLst>
                      <p:tags r:id="rId37"/>
                    </p:custDataLst>
                  </p:nvPr>
                </p:nvSpPr>
                <p:spPr>
                  <a:xfrm>
                    <a:off x="4689856" y="3829388"/>
                    <a:ext cx="10023128" cy="10023128"/>
                  </a:xfrm>
                  <a:prstGeom prst="arc">
                    <a:avLst>
                      <a:gd name="adj1" fmla="val 2657432"/>
                      <a:gd name="adj2" fmla="val 5430991"/>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55" name="PA-弧形 73">
                    <a:extLst>
                      <a:ext uri="{FF2B5EF4-FFF2-40B4-BE49-F238E27FC236}">
                        <a16:creationId xmlns="" xmlns:a16="http://schemas.microsoft.com/office/drawing/2014/main" id="{B8A61E80-D044-4EF4-88CA-A50CCF73C9FA}"/>
                      </a:ext>
                    </a:extLst>
                  </p:cNvPr>
                  <p:cNvSpPr>
                    <a:spLocks noChangeAspect="1"/>
                  </p:cNvSpPr>
                  <p:nvPr>
                    <p:custDataLst>
                      <p:tags r:id="rId38"/>
                    </p:custDataLst>
                  </p:nvPr>
                </p:nvSpPr>
                <p:spPr>
                  <a:xfrm>
                    <a:off x="4689856" y="3829388"/>
                    <a:ext cx="10023128" cy="10023128"/>
                  </a:xfrm>
                  <a:prstGeom prst="arc">
                    <a:avLst>
                      <a:gd name="adj1" fmla="val 8064900"/>
                      <a:gd name="adj2" fmla="val 10794377"/>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56" name="PA-弧形 74">
                    <a:extLst>
                      <a:ext uri="{FF2B5EF4-FFF2-40B4-BE49-F238E27FC236}">
                        <a16:creationId xmlns="" xmlns:a16="http://schemas.microsoft.com/office/drawing/2014/main" id="{17579D7C-084A-4E87-9B2E-12ACC0528D48}"/>
                      </a:ext>
                    </a:extLst>
                  </p:cNvPr>
                  <p:cNvSpPr>
                    <a:spLocks noChangeAspect="1"/>
                  </p:cNvSpPr>
                  <p:nvPr>
                    <p:custDataLst>
                      <p:tags r:id="rId39"/>
                    </p:custDataLst>
                  </p:nvPr>
                </p:nvSpPr>
                <p:spPr>
                  <a:xfrm>
                    <a:off x="4689856" y="3829388"/>
                    <a:ext cx="10023128" cy="10023128"/>
                  </a:xfrm>
                  <a:prstGeom prst="arc">
                    <a:avLst>
                      <a:gd name="adj1" fmla="val 13526955"/>
                      <a:gd name="adj2" fmla="val 1617524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833" name="PA-椭圆 51">
                  <a:extLst>
                    <a:ext uri="{FF2B5EF4-FFF2-40B4-BE49-F238E27FC236}">
                      <a16:creationId xmlns="" xmlns:a16="http://schemas.microsoft.com/office/drawing/2014/main" id="{E8C1A3E1-E6BF-49AA-A8E2-43C4374D0453}"/>
                    </a:ext>
                  </a:extLst>
                </p:cNvPr>
                <p:cNvSpPr/>
                <p:nvPr>
                  <p:custDataLst>
                    <p:tags r:id="rId22"/>
                  </p:custDataLst>
                </p:nvPr>
              </p:nvSpPr>
              <p:spPr>
                <a:xfrm>
                  <a:off x="787565" y="2384252"/>
                  <a:ext cx="1187972" cy="1203283"/>
                </a:xfrm>
                <a:prstGeom prst="ellipse">
                  <a:avLst/>
                </a:prstGeom>
                <a:solidFill>
                  <a:srgbClr val="04C8F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834" name="PA-空心符 52">
                  <a:extLst>
                    <a:ext uri="{FF2B5EF4-FFF2-40B4-BE49-F238E27FC236}">
                      <a16:creationId xmlns="" xmlns:a16="http://schemas.microsoft.com/office/drawing/2014/main" id="{24B7F09C-5135-4F9E-943A-A5A205895B52}"/>
                    </a:ext>
                  </a:extLst>
                </p:cNvPr>
                <p:cNvSpPr/>
                <p:nvPr>
                  <p:custDataLst>
                    <p:tags r:id="rId23"/>
                  </p:custDataLst>
                </p:nvPr>
              </p:nvSpPr>
              <p:spPr>
                <a:xfrm>
                  <a:off x="832656" y="2429924"/>
                  <a:ext cx="1097788" cy="1111937"/>
                </a:xfrm>
                <a:prstGeom prst="blockArc">
                  <a:avLst>
                    <a:gd name="adj1" fmla="val 19711358"/>
                    <a:gd name="adj2" fmla="val 2914954"/>
                    <a:gd name="adj3" fmla="val 15196"/>
                  </a:avLst>
                </a:prstGeom>
                <a:solidFill>
                  <a:srgbClr val="04C8F8">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35" name="PA-空心符 53">
                  <a:extLst>
                    <a:ext uri="{FF2B5EF4-FFF2-40B4-BE49-F238E27FC236}">
                      <a16:creationId xmlns="" xmlns:a16="http://schemas.microsoft.com/office/drawing/2014/main" id="{A6A93AA0-4FA5-458B-88F6-B2F3465D24ED}"/>
                    </a:ext>
                  </a:extLst>
                </p:cNvPr>
                <p:cNvSpPr/>
                <p:nvPr>
                  <p:custDataLst>
                    <p:tags r:id="rId24"/>
                  </p:custDataLst>
                </p:nvPr>
              </p:nvSpPr>
              <p:spPr>
                <a:xfrm>
                  <a:off x="832656" y="2429924"/>
                  <a:ext cx="1097788" cy="1111937"/>
                </a:xfrm>
                <a:prstGeom prst="blockArc">
                  <a:avLst>
                    <a:gd name="adj1" fmla="val 13440501"/>
                    <a:gd name="adj2" fmla="val 15704638"/>
                    <a:gd name="adj3" fmla="val 18223"/>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836" name="组合 835">
                  <a:extLst>
                    <a:ext uri="{FF2B5EF4-FFF2-40B4-BE49-F238E27FC236}">
                      <a16:creationId xmlns="" xmlns:a16="http://schemas.microsoft.com/office/drawing/2014/main" id="{4985CDF5-82CC-4D5E-B7E0-D16D8A404E10}"/>
                    </a:ext>
                  </a:extLst>
                </p:cNvPr>
                <p:cNvGrpSpPr/>
                <p:nvPr/>
              </p:nvGrpSpPr>
              <p:grpSpPr>
                <a:xfrm>
                  <a:off x="752875" y="2349114"/>
                  <a:ext cx="1257436" cy="1273643"/>
                  <a:chOff x="5023598" y="4163130"/>
                  <a:chExt cx="9355645" cy="9355645"/>
                </a:xfrm>
              </p:grpSpPr>
              <p:grpSp>
                <p:nvGrpSpPr>
                  <p:cNvPr id="849" name="组合 848">
                    <a:extLst>
                      <a:ext uri="{FF2B5EF4-FFF2-40B4-BE49-F238E27FC236}">
                        <a16:creationId xmlns="" xmlns:a16="http://schemas.microsoft.com/office/drawing/2014/main" id="{A9739165-0A2E-4502-809B-982351191E84}"/>
                      </a:ext>
                    </a:extLst>
                  </p:cNvPr>
                  <p:cNvGrpSpPr/>
                  <p:nvPr/>
                </p:nvGrpSpPr>
                <p:grpSpPr>
                  <a:xfrm>
                    <a:off x="5023598" y="4163130"/>
                    <a:ext cx="9355645" cy="9355645"/>
                    <a:chOff x="5023598" y="4163130"/>
                    <a:chExt cx="9355645" cy="9355645"/>
                  </a:xfrm>
                </p:grpSpPr>
                <p:sp>
                  <p:nvSpPr>
                    <p:cNvPr id="851" name="PA-空心符 69">
                      <a:extLst>
                        <a:ext uri="{FF2B5EF4-FFF2-40B4-BE49-F238E27FC236}">
                          <a16:creationId xmlns="" xmlns:a16="http://schemas.microsoft.com/office/drawing/2014/main" id="{72D6BC8E-5E3F-43CB-85BA-DCD0BB2687E8}"/>
                        </a:ext>
                      </a:extLst>
                    </p:cNvPr>
                    <p:cNvSpPr/>
                    <p:nvPr>
                      <p:custDataLst>
                        <p:tags r:id="rId34"/>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4C8F8">
                            <a:alpha val="0"/>
                          </a:srgbClr>
                        </a:gs>
                        <a:gs pos="0">
                          <a:srgbClr val="04C8F8">
                            <a:alpha val="5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sp>
                  <p:nvSpPr>
                    <p:cNvPr id="852" name="PA-空心符 70">
                      <a:extLst>
                        <a:ext uri="{FF2B5EF4-FFF2-40B4-BE49-F238E27FC236}">
                          <a16:creationId xmlns="" xmlns:a16="http://schemas.microsoft.com/office/drawing/2014/main" id="{784E0798-1190-4019-B90D-3EA27C6EA982}"/>
                        </a:ext>
                      </a:extLst>
                    </p:cNvPr>
                    <p:cNvSpPr/>
                    <p:nvPr>
                      <p:custDataLst>
                        <p:tags r:id="rId35"/>
                      </p:custDataLst>
                    </p:nvPr>
                  </p:nvSpPr>
                  <p:spPr>
                    <a:xfrm>
                      <a:off x="5148910" y="4288442"/>
                      <a:ext cx="9105017" cy="9105017"/>
                    </a:xfrm>
                    <a:prstGeom prst="blockArc">
                      <a:avLst>
                        <a:gd name="adj1" fmla="val 11529923"/>
                        <a:gd name="adj2" fmla="val 16228218"/>
                        <a:gd name="adj3" fmla="val 21568"/>
                      </a:avLst>
                    </a:prstGeom>
                    <a:gradFill>
                      <a:gsLst>
                        <a:gs pos="99000">
                          <a:srgbClr val="04C8F8">
                            <a:alpha val="50000"/>
                          </a:srgbClr>
                        </a:gs>
                        <a:gs pos="3000">
                          <a:srgbClr val="04C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a:ea typeface="思源黑体 CN Regular"/>
                        <a:cs typeface="+mn-cs"/>
                      </a:endParaRPr>
                    </a:p>
                  </p:txBody>
                </p:sp>
              </p:grpSp>
              <p:sp>
                <p:nvSpPr>
                  <p:cNvPr id="850" name="PA-空心符 68">
                    <a:extLst>
                      <a:ext uri="{FF2B5EF4-FFF2-40B4-BE49-F238E27FC236}">
                        <a16:creationId xmlns="" xmlns:a16="http://schemas.microsoft.com/office/drawing/2014/main" id="{9C1998C1-D8D1-45D7-B198-244665D908BB}"/>
                      </a:ext>
                    </a:extLst>
                  </p:cNvPr>
                  <p:cNvSpPr/>
                  <p:nvPr>
                    <p:custDataLst>
                      <p:tags r:id="rId33"/>
                    </p:custDataLst>
                  </p:nvPr>
                </p:nvSpPr>
                <p:spPr>
                  <a:xfrm>
                    <a:off x="5617661" y="4757193"/>
                    <a:ext cx="8167516" cy="8167516"/>
                  </a:xfrm>
                  <a:prstGeom prst="blockArc">
                    <a:avLst>
                      <a:gd name="adj1" fmla="val 6114415"/>
                      <a:gd name="adj2" fmla="val 9292269"/>
                      <a:gd name="adj3" fmla="val 21369"/>
                    </a:avLst>
                  </a:prstGeom>
                  <a:solidFill>
                    <a:srgbClr val="04C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sp useBgFill="1">
              <p:nvSpPr>
                <p:cNvPr id="837" name="PA-椭圆 55">
                  <a:extLst>
                    <a:ext uri="{FF2B5EF4-FFF2-40B4-BE49-F238E27FC236}">
                      <a16:creationId xmlns="" xmlns:a16="http://schemas.microsoft.com/office/drawing/2014/main" id="{65CF79E5-8802-4A03-89BC-1236BB99FAB7}"/>
                    </a:ext>
                  </a:extLst>
                </p:cNvPr>
                <p:cNvSpPr/>
                <p:nvPr>
                  <p:custDataLst>
                    <p:tags r:id="rId25"/>
                  </p:custDataLst>
                </p:nvPr>
              </p:nvSpPr>
              <p:spPr>
                <a:xfrm>
                  <a:off x="882476" y="2480387"/>
                  <a:ext cx="998234" cy="1011100"/>
                </a:xfrm>
                <a:prstGeom prst="ellipse">
                  <a:avLst/>
                </a:prstGeom>
                <a:ln w="60325">
                  <a:solidFill>
                    <a:srgbClr val="04C8F8">
                      <a:alpha val="6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nvGrpSpPr>
                <p:cNvPr id="838" name="组合 837">
                  <a:extLst>
                    <a:ext uri="{FF2B5EF4-FFF2-40B4-BE49-F238E27FC236}">
                      <a16:creationId xmlns="" xmlns:a16="http://schemas.microsoft.com/office/drawing/2014/main" id="{EF86B9F2-13E8-4475-8D59-AE457E499CE3}"/>
                    </a:ext>
                  </a:extLst>
                </p:cNvPr>
                <p:cNvGrpSpPr/>
                <p:nvPr/>
              </p:nvGrpSpPr>
              <p:grpSpPr>
                <a:xfrm>
                  <a:off x="1132521" y="2780382"/>
                  <a:ext cx="461964" cy="461962"/>
                  <a:chOff x="989663" y="2668785"/>
                  <a:chExt cx="709579" cy="709579"/>
                </a:xfrm>
              </p:grpSpPr>
              <p:grpSp>
                <p:nvGrpSpPr>
                  <p:cNvPr id="839" name="组合 838">
                    <a:extLst>
                      <a:ext uri="{FF2B5EF4-FFF2-40B4-BE49-F238E27FC236}">
                        <a16:creationId xmlns="" xmlns:a16="http://schemas.microsoft.com/office/drawing/2014/main" id="{60C39276-D802-432A-BE36-8134E7ABFD4F}"/>
                      </a:ext>
                    </a:extLst>
                  </p:cNvPr>
                  <p:cNvGrpSpPr/>
                  <p:nvPr/>
                </p:nvGrpSpPr>
                <p:grpSpPr>
                  <a:xfrm>
                    <a:off x="1287892" y="3080135"/>
                    <a:ext cx="251952" cy="251952"/>
                    <a:chOff x="3376602" y="2384889"/>
                    <a:chExt cx="251952" cy="251952"/>
                  </a:xfrm>
                  <a:solidFill>
                    <a:schemeClr val="bg1"/>
                  </a:solidFill>
                </p:grpSpPr>
                <p:sp>
                  <p:nvSpPr>
                    <p:cNvPr id="846" name="PA-任意多边形 21">
                      <a:extLst>
                        <a:ext uri="{FF2B5EF4-FFF2-40B4-BE49-F238E27FC236}">
                          <a16:creationId xmlns="" xmlns:a16="http://schemas.microsoft.com/office/drawing/2014/main" id="{17863798-8537-4093-AB68-FB524817BBA5}"/>
                        </a:ext>
                      </a:extLst>
                    </p:cNvPr>
                    <p:cNvSpPr>
                      <a:spLocks/>
                    </p:cNvSpPr>
                    <p:nvPr>
                      <p:custDataLst>
                        <p:tags r:id="rId30"/>
                      </p:custDataLst>
                    </p:nvPr>
                  </p:nvSpPr>
                  <p:spPr bwMode="auto">
                    <a:xfrm>
                      <a:off x="3491009" y="2454304"/>
                      <a:ext cx="44992" cy="68130"/>
                    </a:xfrm>
                    <a:custGeom>
                      <a:avLst/>
                      <a:gdLst>
                        <a:gd name="T0" fmla="*/ 0 w 35"/>
                        <a:gd name="T1" fmla="*/ 0 h 53"/>
                        <a:gd name="T2" fmla="*/ 0 w 35"/>
                        <a:gd name="T3" fmla="*/ 53 h 53"/>
                        <a:gd name="T4" fmla="*/ 35 w 35"/>
                        <a:gd name="T5" fmla="*/ 53 h 53"/>
                        <a:gd name="T6" fmla="*/ 35 w 35"/>
                        <a:gd name="T7" fmla="*/ 36 h 53"/>
                        <a:gd name="T8" fmla="*/ 17 w 35"/>
                        <a:gd name="T9" fmla="*/ 36 h 53"/>
                        <a:gd name="T10" fmla="*/ 17 w 35"/>
                        <a:gd name="T11" fmla="*/ 0 h 53"/>
                        <a:gd name="T12" fmla="*/ 0 w 3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5" h="53">
                          <a:moveTo>
                            <a:pt x="0" y="0"/>
                          </a:moveTo>
                          <a:lnTo>
                            <a:pt x="0" y="53"/>
                          </a:lnTo>
                          <a:lnTo>
                            <a:pt x="35" y="53"/>
                          </a:lnTo>
                          <a:lnTo>
                            <a:pt x="35" y="36"/>
                          </a:lnTo>
                          <a:lnTo>
                            <a:pt x="17" y="3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47" name="PA-任意多边形 22">
                      <a:extLst>
                        <a:ext uri="{FF2B5EF4-FFF2-40B4-BE49-F238E27FC236}">
                          <a16:creationId xmlns="" xmlns:a16="http://schemas.microsoft.com/office/drawing/2014/main" id="{47B8D7C7-71BE-4BA5-907A-454F67F29AC2}"/>
                        </a:ext>
                      </a:extLst>
                    </p:cNvPr>
                    <p:cNvSpPr>
                      <a:spLocks/>
                    </p:cNvSpPr>
                    <p:nvPr>
                      <p:custDataLst>
                        <p:tags r:id="rId31"/>
                      </p:custDataLst>
                    </p:nvPr>
                  </p:nvSpPr>
                  <p:spPr bwMode="auto">
                    <a:xfrm>
                      <a:off x="3422879" y="2384889"/>
                      <a:ext cx="205675" cy="206961"/>
                    </a:xfrm>
                    <a:custGeom>
                      <a:avLst/>
                      <a:gdLst>
                        <a:gd name="T0" fmla="*/ 223 w 575"/>
                        <a:gd name="T1" fmla="*/ 0 h 575"/>
                        <a:gd name="T2" fmla="*/ 0 w 575"/>
                        <a:gd name="T3" fmla="*/ 79 h 575"/>
                        <a:gd name="T4" fmla="*/ 41 w 575"/>
                        <a:gd name="T5" fmla="*/ 129 h 575"/>
                        <a:gd name="T6" fmla="*/ 191 w 575"/>
                        <a:gd name="T7" fmla="*/ 66 h 575"/>
                        <a:gd name="T8" fmla="*/ 191 w 575"/>
                        <a:gd name="T9" fmla="*/ 128 h 575"/>
                        <a:gd name="T10" fmla="*/ 255 w 575"/>
                        <a:gd name="T11" fmla="*/ 128 h 575"/>
                        <a:gd name="T12" fmla="*/ 255 w 575"/>
                        <a:gd name="T13" fmla="*/ 66 h 575"/>
                        <a:gd name="T14" fmla="*/ 509 w 575"/>
                        <a:gd name="T15" fmla="*/ 320 h 575"/>
                        <a:gd name="T16" fmla="*/ 447 w 575"/>
                        <a:gd name="T17" fmla="*/ 320 h 575"/>
                        <a:gd name="T18" fmla="*/ 447 w 575"/>
                        <a:gd name="T19" fmla="*/ 384 h 575"/>
                        <a:gd name="T20" fmla="*/ 509 w 575"/>
                        <a:gd name="T21" fmla="*/ 384 h 575"/>
                        <a:gd name="T22" fmla="*/ 446 w 575"/>
                        <a:gd name="T23" fmla="*/ 534 h 575"/>
                        <a:gd name="T24" fmla="*/ 495 w 575"/>
                        <a:gd name="T25" fmla="*/ 575 h 575"/>
                        <a:gd name="T26" fmla="*/ 575 w 575"/>
                        <a:gd name="T27" fmla="*/ 352 h 575"/>
                        <a:gd name="T28" fmla="*/ 223 w 575"/>
                        <a:gd name="T29"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223" y="0"/>
                          </a:moveTo>
                          <a:cubicBezTo>
                            <a:pt x="142" y="0"/>
                            <a:pt x="63" y="28"/>
                            <a:pt x="0" y="79"/>
                          </a:cubicBezTo>
                          <a:cubicBezTo>
                            <a:pt x="41" y="129"/>
                            <a:pt x="41" y="129"/>
                            <a:pt x="41" y="129"/>
                          </a:cubicBezTo>
                          <a:cubicBezTo>
                            <a:pt x="84" y="94"/>
                            <a:pt x="136" y="72"/>
                            <a:pt x="191" y="66"/>
                          </a:cubicBezTo>
                          <a:cubicBezTo>
                            <a:pt x="191" y="128"/>
                            <a:pt x="191" y="128"/>
                            <a:pt x="191" y="128"/>
                          </a:cubicBezTo>
                          <a:cubicBezTo>
                            <a:pt x="255" y="128"/>
                            <a:pt x="255" y="128"/>
                            <a:pt x="255" y="128"/>
                          </a:cubicBezTo>
                          <a:cubicBezTo>
                            <a:pt x="255" y="66"/>
                            <a:pt x="255" y="66"/>
                            <a:pt x="255" y="66"/>
                          </a:cubicBezTo>
                          <a:cubicBezTo>
                            <a:pt x="388" y="81"/>
                            <a:pt x="494" y="187"/>
                            <a:pt x="509" y="320"/>
                          </a:cubicBezTo>
                          <a:cubicBezTo>
                            <a:pt x="447" y="320"/>
                            <a:pt x="447" y="320"/>
                            <a:pt x="447" y="320"/>
                          </a:cubicBezTo>
                          <a:cubicBezTo>
                            <a:pt x="447" y="384"/>
                            <a:pt x="447" y="384"/>
                            <a:pt x="447" y="384"/>
                          </a:cubicBezTo>
                          <a:cubicBezTo>
                            <a:pt x="509" y="384"/>
                            <a:pt x="509" y="384"/>
                            <a:pt x="509" y="384"/>
                          </a:cubicBezTo>
                          <a:cubicBezTo>
                            <a:pt x="503" y="439"/>
                            <a:pt x="481" y="491"/>
                            <a:pt x="446" y="534"/>
                          </a:cubicBezTo>
                          <a:cubicBezTo>
                            <a:pt x="495" y="575"/>
                            <a:pt x="495" y="575"/>
                            <a:pt x="495" y="575"/>
                          </a:cubicBezTo>
                          <a:cubicBezTo>
                            <a:pt x="547" y="512"/>
                            <a:pt x="575" y="433"/>
                            <a:pt x="575" y="352"/>
                          </a:cubicBezTo>
                          <a:cubicBezTo>
                            <a:pt x="575" y="158"/>
                            <a:pt x="417"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48" name="PA-任意多边形 23">
                      <a:extLst>
                        <a:ext uri="{FF2B5EF4-FFF2-40B4-BE49-F238E27FC236}">
                          <a16:creationId xmlns="" xmlns:a16="http://schemas.microsoft.com/office/drawing/2014/main" id="{4A09CB21-B567-4E9B-9AB7-B9CDCEDE3A9D}"/>
                        </a:ext>
                      </a:extLst>
                    </p:cNvPr>
                    <p:cNvSpPr>
                      <a:spLocks/>
                    </p:cNvSpPr>
                    <p:nvPr>
                      <p:custDataLst>
                        <p:tags r:id="rId32"/>
                      </p:custDataLst>
                    </p:nvPr>
                  </p:nvSpPr>
                  <p:spPr bwMode="auto">
                    <a:xfrm>
                      <a:off x="3376602" y="2431166"/>
                      <a:ext cx="205675" cy="205675"/>
                    </a:xfrm>
                    <a:custGeom>
                      <a:avLst/>
                      <a:gdLst>
                        <a:gd name="T0" fmla="*/ 384 w 575"/>
                        <a:gd name="T1" fmla="*/ 509 h 575"/>
                        <a:gd name="T2" fmla="*/ 384 w 575"/>
                        <a:gd name="T3" fmla="*/ 447 h 575"/>
                        <a:gd name="T4" fmla="*/ 320 w 575"/>
                        <a:gd name="T5" fmla="*/ 447 h 575"/>
                        <a:gd name="T6" fmla="*/ 320 w 575"/>
                        <a:gd name="T7" fmla="*/ 509 h 575"/>
                        <a:gd name="T8" fmla="*/ 66 w 575"/>
                        <a:gd name="T9" fmla="*/ 255 h 575"/>
                        <a:gd name="T10" fmla="*/ 128 w 575"/>
                        <a:gd name="T11" fmla="*/ 255 h 575"/>
                        <a:gd name="T12" fmla="*/ 128 w 575"/>
                        <a:gd name="T13" fmla="*/ 191 h 575"/>
                        <a:gd name="T14" fmla="*/ 66 w 575"/>
                        <a:gd name="T15" fmla="*/ 191 h 575"/>
                        <a:gd name="T16" fmla="*/ 129 w 575"/>
                        <a:gd name="T17" fmla="*/ 41 h 575"/>
                        <a:gd name="T18" fmla="*/ 80 w 575"/>
                        <a:gd name="T19" fmla="*/ 0 h 575"/>
                        <a:gd name="T20" fmla="*/ 0 w 575"/>
                        <a:gd name="T21" fmla="*/ 223 h 575"/>
                        <a:gd name="T22" fmla="*/ 352 w 575"/>
                        <a:gd name="T23" fmla="*/ 575 h 575"/>
                        <a:gd name="T24" fmla="*/ 575 w 575"/>
                        <a:gd name="T25" fmla="*/ 496 h 575"/>
                        <a:gd name="T26" fmla="*/ 534 w 575"/>
                        <a:gd name="T27" fmla="*/ 446 h 575"/>
                        <a:gd name="T28" fmla="*/ 384 w 575"/>
                        <a:gd name="T29" fmla="*/ 5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384" y="509"/>
                          </a:moveTo>
                          <a:cubicBezTo>
                            <a:pt x="384" y="447"/>
                            <a:pt x="384" y="447"/>
                            <a:pt x="384" y="447"/>
                          </a:cubicBezTo>
                          <a:cubicBezTo>
                            <a:pt x="320" y="447"/>
                            <a:pt x="320" y="447"/>
                            <a:pt x="320" y="447"/>
                          </a:cubicBezTo>
                          <a:cubicBezTo>
                            <a:pt x="320" y="509"/>
                            <a:pt x="320" y="509"/>
                            <a:pt x="320" y="509"/>
                          </a:cubicBezTo>
                          <a:cubicBezTo>
                            <a:pt x="187" y="494"/>
                            <a:pt x="81" y="388"/>
                            <a:pt x="66" y="255"/>
                          </a:cubicBezTo>
                          <a:cubicBezTo>
                            <a:pt x="128" y="255"/>
                            <a:pt x="128" y="255"/>
                            <a:pt x="128" y="255"/>
                          </a:cubicBezTo>
                          <a:cubicBezTo>
                            <a:pt x="128" y="191"/>
                            <a:pt x="128" y="191"/>
                            <a:pt x="128" y="191"/>
                          </a:cubicBezTo>
                          <a:cubicBezTo>
                            <a:pt x="66" y="191"/>
                            <a:pt x="66" y="191"/>
                            <a:pt x="66" y="191"/>
                          </a:cubicBezTo>
                          <a:cubicBezTo>
                            <a:pt x="72" y="136"/>
                            <a:pt x="94" y="84"/>
                            <a:pt x="129" y="41"/>
                          </a:cubicBezTo>
                          <a:cubicBezTo>
                            <a:pt x="80" y="0"/>
                            <a:pt x="80" y="0"/>
                            <a:pt x="80" y="0"/>
                          </a:cubicBezTo>
                          <a:cubicBezTo>
                            <a:pt x="28" y="63"/>
                            <a:pt x="0" y="142"/>
                            <a:pt x="0" y="223"/>
                          </a:cubicBezTo>
                          <a:cubicBezTo>
                            <a:pt x="0" y="417"/>
                            <a:pt x="158" y="575"/>
                            <a:pt x="352" y="575"/>
                          </a:cubicBezTo>
                          <a:cubicBezTo>
                            <a:pt x="433" y="575"/>
                            <a:pt x="512" y="547"/>
                            <a:pt x="575" y="496"/>
                          </a:cubicBezTo>
                          <a:cubicBezTo>
                            <a:pt x="534" y="446"/>
                            <a:pt x="534" y="446"/>
                            <a:pt x="534" y="446"/>
                          </a:cubicBezTo>
                          <a:cubicBezTo>
                            <a:pt x="491" y="481"/>
                            <a:pt x="439" y="503"/>
                            <a:pt x="384"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nvGrpSpPr>
                  <p:cNvPr id="840" name="组合 839">
                    <a:extLst>
                      <a:ext uri="{FF2B5EF4-FFF2-40B4-BE49-F238E27FC236}">
                        <a16:creationId xmlns="" xmlns:a16="http://schemas.microsoft.com/office/drawing/2014/main" id="{FC7C7190-05BE-460D-8992-58722B4F6DFF}"/>
                      </a:ext>
                    </a:extLst>
                  </p:cNvPr>
                  <p:cNvGrpSpPr/>
                  <p:nvPr/>
                </p:nvGrpSpPr>
                <p:grpSpPr>
                  <a:xfrm>
                    <a:off x="989663" y="2668785"/>
                    <a:ext cx="709579" cy="709579"/>
                    <a:chOff x="3078373" y="1973539"/>
                    <a:chExt cx="709579" cy="709579"/>
                  </a:xfrm>
                  <a:solidFill>
                    <a:schemeClr val="bg1"/>
                  </a:solidFill>
                </p:grpSpPr>
                <p:sp>
                  <p:nvSpPr>
                    <p:cNvPr id="841" name="PA-任意多边形 19">
                      <a:extLst>
                        <a:ext uri="{FF2B5EF4-FFF2-40B4-BE49-F238E27FC236}">
                          <a16:creationId xmlns="" xmlns:a16="http://schemas.microsoft.com/office/drawing/2014/main" id="{5A001918-9131-4407-8C05-79DEC9FB9487}"/>
                        </a:ext>
                      </a:extLst>
                    </p:cNvPr>
                    <p:cNvSpPr>
                      <a:spLocks/>
                    </p:cNvSpPr>
                    <p:nvPr>
                      <p:custDataLst>
                        <p:tags r:id="rId26"/>
                      </p:custDataLst>
                    </p:nvPr>
                  </p:nvSpPr>
                  <p:spPr bwMode="auto">
                    <a:xfrm>
                      <a:off x="3223631" y="2382318"/>
                      <a:ext cx="106694" cy="106694"/>
                    </a:xfrm>
                    <a:custGeom>
                      <a:avLst/>
                      <a:gdLst>
                        <a:gd name="T0" fmla="*/ 213 w 298"/>
                        <a:gd name="T1" fmla="*/ 36 h 298"/>
                        <a:gd name="T2" fmla="*/ 234 w 298"/>
                        <a:gd name="T3" fmla="*/ 106 h 298"/>
                        <a:gd name="T4" fmla="*/ 106 w 298"/>
                        <a:gd name="T5" fmla="*/ 234 h 298"/>
                        <a:gd name="T6" fmla="*/ 36 w 298"/>
                        <a:gd name="T7" fmla="*/ 213 h 298"/>
                        <a:gd name="T8" fmla="*/ 0 w 298"/>
                        <a:gd name="T9" fmla="*/ 266 h 298"/>
                        <a:gd name="T10" fmla="*/ 106 w 298"/>
                        <a:gd name="T11" fmla="*/ 298 h 298"/>
                        <a:gd name="T12" fmla="*/ 298 w 298"/>
                        <a:gd name="T13" fmla="*/ 106 h 298"/>
                        <a:gd name="T14" fmla="*/ 266 w 298"/>
                        <a:gd name="T15" fmla="*/ 0 h 298"/>
                        <a:gd name="T16" fmla="*/ 213 w 298"/>
                        <a:gd name="T17" fmla="*/ 3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213" y="36"/>
                          </a:moveTo>
                          <a:cubicBezTo>
                            <a:pt x="227" y="57"/>
                            <a:pt x="234" y="81"/>
                            <a:pt x="234" y="106"/>
                          </a:cubicBezTo>
                          <a:cubicBezTo>
                            <a:pt x="234" y="177"/>
                            <a:pt x="177" y="234"/>
                            <a:pt x="106" y="234"/>
                          </a:cubicBezTo>
                          <a:cubicBezTo>
                            <a:pt x="81" y="234"/>
                            <a:pt x="57" y="227"/>
                            <a:pt x="36" y="213"/>
                          </a:cubicBezTo>
                          <a:cubicBezTo>
                            <a:pt x="0" y="266"/>
                            <a:pt x="0" y="266"/>
                            <a:pt x="0" y="266"/>
                          </a:cubicBezTo>
                          <a:cubicBezTo>
                            <a:pt x="32" y="287"/>
                            <a:pt x="68" y="298"/>
                            <a:pt x="106" y="298"/>
                          </a:cubicBezTo>
                          <a:cubicBezTo>
                            <a:pt x="212" y="298"/>
                            <a:pt x="298" y="212"/>
                            <a:pt x="298" y="106"/>
                          </a:cubicBezTo>
                          <a:cubicBezTo>
                            <a:pt x="298" y="68"/>
                            <a:pt x="287" y="32"/>
                            <a:pt x="266" y="0"/>
                          </a:cubicBezTo>
                          <a:lnTo>
                            <a:pt x="21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42" name="PA-任意多边形 20">
                      <a:extLst>
                        <a:ext uri="{FF2B5EF4-FFF2-40B4-BE49-F238E27FC236}">
                          <a16:creationId xmlns="" xmlns:a16="http://schemas.microsoft.com/office/drawing/2014/main" id="{962AC865-DCCA-4DB3-B7C0-C7CCC701487C}"/>
                        </a:ext>
                      </a:extLst>
                    </p:cNvPr>
                    <p:cNvSpPr>
                      <a:spLocks/>
                    </p:cNvSpPr>
                    <p:nvPr>
                      <p:custDataLst>
                        <p:tags r:id="rId27"/>
                      </p:custDataLst>
                    </p:nvPr>
                  </p:nvSpPr>
                  <p:spPr bwMode="auto">
                    <a:xfrm>
                      <a:off x="3192780" y="2351467"/>
                      <a:ext cx="106694" cy="106694"/>
                    </a:xfrm>
                    <a:custGeom>
                      <a:avLst/>
                      <a:gdLst>
                        <a:gd name="T0" fmla="*/ 192 w 298"/>
                        <a:gd name="T1" fmla="*/ 64 h 298"/>
                        <a:gd name="T2" fmla="*/ 262 w 298"/>
                        <a:gd name="T3" fmla="*/ 85 h 298"/>
                        <a:gd name="T4" fmla="*/ 298 w 298"/>
                        <a:gd name="T5" fmla="*/ 32 h 298"/>
                        <a:gd name="T6" fmla="*/ 192 w 298"/>
                        <a:gd name="T7" fmla="*/ 0 h 298"/>
                        <a:gd name="T8" fmla="*/ 0 w 298"/>
                        <a:gd name="T9" fmla="*/ 192 h 298"/>
                        <a:gd name="T10" fmla="*/ 32 w 298"/>
                        <a:gd name="T11" fmla="*/ 298 h 298"/>
                        <a:gd name="T12" fmla="*/ 85 w 298"/>
                        <a:gd name="T13" fmla="*/ 262 h 298"/>
                        <a:gd name="T14" fmla="*/ 64 w 298"/>
                        <a:gd name="T15" fmla="*/ 192 h 298"/>
                        <a:gd name="T16" fmla="*/ 192 w 298"/>
                        <a:gd name="T17" fmla="*/ 6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192" y="64"/>
                          </a:moveTo>
                          <a:cubicBezTo>
                            <a:pt x="217" y="64"/>
                            <a:pt x="241" y="71"/>
                            <a:pt x="262" y="85"/>
                          </a:cubicBezTo>
                          <a:cubicBezTo>
                            <a:pt x="298" y="32"/>
                            <a:pt x="298" y="32"/>
                            <a:pt x="298" y="32"/>
                          </a:cubicBezTo>
                          <a:cubicBezTo>
                            <a:pt x="266" y="11"/>
                            <a:pt x="230" y="0"/>
                            <a:pt x="192" y="0"/>
                          </a:cubicBezTo>
                          <a:cubicBezTo>
                            <a:pt x="86" y="0"/>
                            <a:pt x="0" y="86"/>
                            <a:pt x="0" y="192"/>
                          </a:cubicBezTo>
                          <a:cubicBezTo>
                            <a:pt x="0" y="230"/>
                            <a:pt x="11" y="266"/>
                            <a:pt x="32" y="298"/>
                          </a:cubicBezTo>
                          <a:cubicBezTo>
                            <a:pt x="85" y="262"/>
                            <a:pt x="85" y="262"/>
                            <a:pt x="85" y="262"/>
                          </a:cubicBezTo>
                          <a:cubicBezTo>
                            <a:pt x="71" y="241"/>
                            <a:pt x="64" y="217"/>
                            <a:pt x="64" y="192"/>
                          </a:cubicBezTo>
                          <a:cubicBezTo>
                            <a:pt x="64" y="121"/>
                            <a:pt x="121" y="64"/>
                            <a:pt x="192"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nvGrpSpPr>
                    <p:cNvPr id="843" name="组合 842">
                      <a:extLst>
                        <a:ext uri="{FF2B5EF4-FFF2-40B4-BE49-F238E27FC236}">
                          <a16:creationId xmlns="" xmlns:a16="http://schemas.microsoft.com/office/drawing/2014/main" id="{5572C847-CEF6-48A8-886B-4403DE76B92D}"/>
                        </a:ext>
                      </a:extLst>
                    </p:cNvPr>
                    <p:cNvGrpSpPr/>
                    <p:nvPr/>
                  </p:nvGrpSpPr>
                  <p:grpSpPr>
                    <a:xfrm>
                      <a:off x="3078373" y="1973539"/>
                      <a:ext cx="709579" cy="709579"/>
                      <a:chOff x="3078373" y="1973539"/>
                      <a:chExt cx="709579" cy="709579"/>
                    </a:xfrm>
                    <a:grpFill/>
                  </p:grpSpPr>
                  <p:sp>
                    <p:nvSpPr>
                      <p:cNvPr id="844" name="PA-任意多边形 24">
                        <a:extLst>
                          <a:ext uri="{FF2B5EF4-FFF2-40B4-BE49-F238E27FC236}">
                            <a16:creationId xmlns="" xmlns:a16="http://schemas.microsoft.com/office/drawing/2014/main" id="{9B6C9AFA-B4D1-4F4B-ABC5-B68827AE917F}"/>
                          </a:ext>
                        </a:extLst>
                      </p:cNvPr>
                      <p:cNvSpPr>
                        <a:spLocks noEditPoints="1"/>
                      </p:cNvSpPr>
                      <p:nvPr>
                        <p:custDataLst>
                          <p:tags r:id="rId28"/>
                        </p:custDataLst>
                      </p:nvPr>
                    </p:nvSpPr>
                    <p:spPr bwMode="auto">
                      <a:xfrm>
                        <a:off x="3078373" y="2087946"/>
                        <a:ext cx="709579" cy="595172"/>
                      </a:xfrm>
                      <a:custGeom>
                        <a:avLst/>
                        <a:gdLst>
                          <a:gd name="T0" fmla="*/ 1728 w 1984"/>
                          <a:gd name="T1" fmla="*/ 1152 h 1664"/>
                          <a:gd name="T2" fmla="*/ 1536 w 1984"/>
                          <a:gd name="T3" fmla="*/ 256 h 1664"/>
                          <a:gd name="T4" fmla="*/ 1472 w 1984"/>
                          <a:gd name="T5" fmla="*/ 801 h 1664"/>
                          <a:gd name="T6" fmla="*/ 1280 w 1984"/>
                          <a:gd name="T7" fmla="*/ 416 h 1664"/>
                          <a:gd name="T8" fmla="*/ 1216 w 1984"/>
                          <a:gd name="T9" fmla="*/ 706 h 1664"/>
                          <a:gd name="T10" fmla="*/ 1024 w 1984"/>
                          <a:gd name="T11" fmla="*/ 576 h 1664"/>
                          <a:gd name="T12" fmla="*/ 933 w 1984"/>
                          <a:gd name="T13" fmla="*/ 776 h 1664"/>
                          <a:gd name="T14" fmla="*/ 961 w 1984"/>
                          <a:gd name="T15" fmla="*/ 653 h 1664"/>
                          <a:gd name="T16" fmla="*/ 716 w 1984"/>
                          <a:gd name="T17" fmla="*/ 529 h 1664"/>
                          <a:gd name="T18" fmla="*/ 635 w 1984"/>
                          <a:gd name="T19" fmla="*/ 416 h 1664"/>
                          <a:gd name="T20" fmla="*/ 375 w 1984"/>
                          <a:gd name="T21" fmla="*/ 502 h 1664"/>
                          <a:gd name="T22" fmla="*/ 237 w 1984"/>
                          <a:gd name="T23" fmla="*/ 479 h 1664"/>
                          <a:gd name="T24" fmla="*/ 114 w 1984"/>
                          <a:gd name="T25" fmla="*/ 724 h 1664"/>
                          <a:gd name="T26" fmla="*/ 0 w 1984"/>
                          <a:gd name="T27" fmla="*/ 805 h 1664"/>
                          <a:gd name="T28" fmla="*/ 86 w 1984"/>
                          <a:gd name="T29" fmla="*/ 1065 h 1664"/>
                          <a:gd name="T30" fmla="*/ 63 w 1984"/>
                          <a:gd name="T31" fmla="*/ 1203 h 1664"/>
                          <a:gd name="T32" fmla="*/ 308 w 1984"/>
                          <a:gd name="T33" fmla="*/ 1326 h 1664"/>
                          <a:gd name="T34" fmla="*/ 389 w 1984"/>
                          <a:gd name="T35" fmla="*/ 1440 h 1664"/>
                          <a:gd name="T36" fmla="*/ 649 w 1984"/>
                          <a:gd name="T37" fmla="*/ 1354 h 1664"/>
                          <a:gd name="T38" fmla="*/ 729 w 1984"/>
                          <a:gd name="T39" fmla="*/ 1336 h 1664"/>
                          <a:gd name="T40" fmla="*/ 1662 w 1984"/>
                          <a:gd name="T41" fmla="*/ 1216 h 1664"/>
                          <a:gd name="T42" fmla="*/ 1984 w 1984"/>
                          <a:gd name="T43" fmla="*/ 0 h 1664"/>
                          <a:gd name="T44" fmla="*/ 1792 w 1984"/>
                          <a:gd name="T45" fmla="*/ 1152 h 1664"/>
                          <a:gd name="T46" fmla="*/ 1664 w 1984"/>
                          <a:gd name="T47" fmla="*/ 320 h 1664"/>
                          <a:gd name="T48" fmla="*/ 1662 w 1984"/>
                          <a:gd name="T49" fmla="*/ 1152 h 1664"/>
                          <a:gd name="T50" fmla="*/ 1600 w 1984"/>
                          <a:gd name="T51" fmla="*/ 320 h 1664"/>
                          <a:gd name="T52" fmla="*/ 1408 w 1984"/>
                          <a:gd name="T53" fmla="*/ 480 h 1664"/>
                          <a:gd name="T54" fmla="*/ 1344 w 1984"/>
                          <a:gd name="T55" fmla="*/ 732 h 1664"/>
                          <a:gd name="T56" fmla="*/ 1088 w 1984"/>
                          <a:gd name="T57" fmla="*/ 640 h 1664"/>
                          <a:gd name="T58" fmla="*/ 1152 w 1984"/>
                          <a:gd name="T59" fmla="*/ 706 h 1664"/>
                          <a:gd name="T60" fmla="*/ 1088 w 1984"/>
                          <a:gd name="T61" fmla="*/ 640 h 1664"/>
                          <a:gd name="T62" fmla="*/ 613 w 1984"/>
                          <a:gd name="T63" fmla="*/ 1298 h 1664"/>
                          <a:gd name="T64" fmla="*/ 581 w 1984"/>
                          <a:gd name="T65" fmla="*/ 1376 h 1664"/>
                          <a:gd name="T66" fmla="*/ 431 w 1984"/>
                          <a:gd name="T67" fmla="*/ 1304 h 1664"/>
                          <a:gd name="T68" fmla="*/ 321 w 1984"/>
                          <a:gd name="T69" fmla="*/ 1261 h 1664"/>
                          <a:gd name="T70" fmla="*/ 244 w 1984"/>
                          <a:gd name="T71" fmla="*/ 1293 h 1664"/>
                          <a:gd name="T72" fmla="*/ 189 w 1984"/>
                          <a:gd name="T73" fmla="*/ 1136 h 1664"/>
                          <a:gd name="T74" fmla="*/ 142 w 1984"/>
                          <a:gd name="T75" fmla="*/ 1029 h 1664"/>
                          <a:gd name="T76" fmla="*/ 64 w 1984"/>
                          <a:gd name="T77" fmla="*/ 997 h 1664"/>
                          <a:gd name="T78" fmla="*/ 136 w 1984"/>
                          <a:gd name="T79" fmla="*/ 847 h 1664"/>
                          <a:gd name="T80" fmla="*/ 179 w 1984"/>
                          <a:gd name="T81" fmla="*/ 737 h 1664"/>
                          <a:gd name="T82" fmla="*/ 147 w 1984"/>
                          <a:gd name="T83" fmla="*/ 660 h 1664"/>
                          <a:gd name="T84" fmla="*/ 304 w 1984"/>
                          <a:gd name="T85" fmla="*/ 605 h 1664"/>
                          <a:gd name="T86" fmla="*/ 411 w 1984"/>
                          <a:gd name="T87" fmla="*/ 558 h 1664"/>
                          <a:gd name="T88" fmla="*/ 443 w 1984"/>
                          <a:gd name="T89" fmla="*/ 480 h 1664"/>
                          <a:gd name="T90" fmla="*/ 593 w 1984"/>
                          <a:gd name="T91" fmla="*/ 552 h 1664"/>
                          <a:gd name="T92" fmla="*/ 703 w 1984"/>
                          <a:gd name="T93" fmla="*/ 595 h 1664"/>
                          <a:gd name="T94" fmla="*/ 780 w 1984"/>
                          <a:gd name="T95" fmla="*/ 562 h 1664"/>
                          <a:gd name="T96" fmla="*/ 835 w 1984"/>
                          <a:gd name="T97" fmla="*/ 720 h 1664"/>
                          <a:gd name="T98" fmla="*/ 878 w 1984"/>
                          <a:gd name="T99" fmla="*/ 815 h 1664"/>
                          <a:gd name="T100" fmla="*/ 512 w 1984"/>
                          <a:gd name="T101" fmla="*/ 608 h 1664"/>
                          <a:gd name="T102" fmla="*/ 512 w 1984"/>
                          <a:gd name="T103" fmla="*/ 1248 h 1664"/>
                          <a:gd name="T104" fmla="*/ 704 w 1984"/>
                          <a:gd name="T105" fmla="*/ 1184 h 1664"/>
                          <a:gd name="T106" fmla="*/ 703 w 1984"/>
                          <a:gd name="T107" fmla="*/ 1261 h 1664"/>
                          <a:gd name="T108" fmla="*/ 715 w 1984"/>
                          <a:gd name="T109" fmla="*/ 1084 h 1664"/>
                          <a:gd name="T110" fmla="*/ 256 w 1984"/>
                          <a:gd name="T111" fmla="*/ 928 h 1664"/>
                          <a:gd name="T112" fmla="*/ 768 w 1984"/>
                          <a:gd name="T113" fmla="*/ 928 h 1664"/>
                          <a:gd name="T114" fmla="*/ 1184 w 1984"/>
                          <a:gd name="T115" fmla="*/ 1600 h 1664"/>
                          <a:gd name="T116" fmla="*/ 1184 w 1984"/>
                          <a:gd name="T117" fmla="*/ 768 h 1664"/>
                          <a:gd name="T118" fmla="*/ 1184 w 1984"/>
                          <a:gd name="T119" fmla="*/ 1600 h 1664"/>
                          <a:gd name="T120" fmla="*/ 1920 w 1984"/>
                          <a:gd name="T121" fmla="*/ 64 h 1664"/>
                          <a:gd name="T122" fmla="*/ 1856 w 1984"/>
                          <a:gd name="T123" fmla="*/ 1152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4" h="1664">
                            <a:moveTo>
                              <a:pt x="1792" y="1152"/>
                            </a:moveTo>
                            <a:cubicBezTo>
                              <a:pt x="1728" y="1152"/>
                              <a:pt x="1728" y="1152"/>
                              <a:pt x="1728" y="1152"/>
                            </a:cubicBezTo>
                            <a:cubicBezTo>
                              <a:pt x="1728" y="256"/>
                              <a:pt x="1728" y="256"/>
                              <a:pt x="1728" y="256"/>
                            </a:cubicBezTo>
                            <a:cubicBezTo>
                              <a:pt x="1536" y="256"/>
                              <a:pt x="1536" y="256"/>
                              <a:pt x="1536" y="256"/>
                            </a:cubicBezTo>
                            <a:cubicBezTo>
                              <a:pt x="1536" y="859"/>
                              <a:pt x="1536" y="859"/>
                              <a:pt x="1536" y="859"/>
                            </a:cubicBezTo>
                            <a:cubicBezTo>
                              <a:pt x="1516" y="838"/>
                              <a:pt x="1495" y="818"/>
                              <a:pt x="1472" y="801"/>
                            </a:cubicBezTo>
                            <a:cubicBezTo>
                              <a:pt x="1472" y="416"/>
                              <a:pt x="1472" y="416"/>
                              <a:pt x="1472" y="416"/>
                            </a:cubicBezTo>
                            <a:cubicBezTo>
                              <a:pt x="1280" y="416"/>
                              <a:pt x="1280" y="416"/>
                              <a:pt x="1280" y="416"/>
                            </a:cubicBezTo>
                            <a:cubicBezTo>
                              <a:pt x="1280" y="714"/>
                              <a:pt x="1280" y="714"/>
                              <a:pt x="1280" y="714"/>
                            </a:cubicBezTo>
                            <a:cubicBezTo>
                              <a:pt x="1259" y="709"/>
                              <a:pt x="1238" y="707"/>
                              <a:pt x="1216" y="706"/>
                            </a:cubicBezTo>
                            <a:cubicBezTo>
                              <a:pt x="1216" y="576"/>
                              <a:pt x="1216" y="576"/>
                              <a:pt x="1216" y="576"/>
                            </a:cubicBezTo>
                            <a:cubicBezTo>
                              <a:pt x="1024" y="576"/>
                              <a:pt x="1024" y="576"/>
                              <a:pt x="1024" y="576"/>
                            </a:cubicBezTo>
                            <a:cubicBezTo>
                              <a:pt x="1024" y="732"/>
                              <a:pt x="1024" y="732"/>
                              <a:pt x="1024" y="732"/>
                            </a:cubicBezTo>
                            <a:cubicBezTo>
                              <a:pt x="992" y="743"/>
                              <a:pt x="961" y="758"/>
                              <a:pt x="933" y="776"/>
                            </a:cubicBezTo>
                            <a:cubicBezTo>
                              <a:pt x="926" y="758"/>
                              <a:pt x="919" y="741"/>
                              <a:pt x="910" y="724"/>
                            </a:cubicBezTo>
                            <a:cubicBezTo>
                              <a:pt x="961" y="653"/>
                              <a:pt x="961" y="653"/>
                              <a:pt x="961" y="653"/>
                            </a:cubicBezTo>
                            <a:cubicBezTo>
                              <a:pt x="787" y="479"/>
                              <a:pt x="787" y="479"/>
                              <a:pt x="787" y="479"/>
                            </a:cubicBezTo>
                            <a:cubicBezTo>
                              <a:pt x="716" y="529"/>
                              <a:pt x="716" y="529"/>
                              <a:pt x="716" y="529"/>
                            </a:cubicBezTo>
                            <a:cubicBezTo>
                              <a:pt x="695" y="519"/>
                              <a:pt x="672" y="509"/>
                              <a:pt x="649" y="502"/>
                            </a:cubicBezTo>
                            <a:cubicBezTo>
                              <a:pt x="635" y="416"/>
                              <a:pt x="635" y="416"/>
                              <a:pt x="635" y="416"/>
                            </a:cubicBezTo>
                            <a:cubicBezTo>
                              <a:pt x="389" y="416"/>
                              <a:pt x="389" y="416"/>
                              <a:pt x="389" y="416"/>
                            </a:cubicBezTo>
                            <a:cubicBezTo>
                              <a:pt x="375" y="502"/>
                              <a:pt x="375" y="502"/>
                              <a:pt x="375" y="502"/>
                            </a:cubicBezTo>
                            <a:cubicBezTo>
                              <a:pt x="352" y="509"/>
                              <a:pt x="329" y="519"/>
                              <a:pt x="308" y="529"/>
                            </a:cubicBezTo>
                            <a:cubicBezTo>
                              <a:pt x="237" y="479"/>
                              <a:pt x="237" y="479"/>
                              <a:pt x="237" y="479"/>
                            </a:cubicBezTo>
                            <a:cubicBezTo>
                              <a:pt x="63" y="653"/>
                              <a:pt x="63" y="653"/>
                              <a:pt x="63" y="653"/>
                            </a:cubicBezTo>
                            <a:cubicBezTo>
                              <a:pt x="114" y="724"/>
                              <a:pt x="114" y="724"/>
                              <a:pt x="114" y="724"/>
                            </a:cubicBezTo>
                            <a:cubicBezTo>
                              <a:pt x="103" y="745"/>
                              <a:pt x="93" y="767"/>
                              <a:pt x="86" y="791"/>
                            </a:cubicBezTo>
                            <a:cubicBezTo>
                              <a:pt x="0" y="805"/>
                              <a:pt x="0" y="805"/>
                              <a:pt x="0" y="805"/>
                            </a:cubicBezTo>
                            <a:cubicBezTo>
                              <a:pt x="0" y="1051"/>
                              <a:pt x="0" y="1051"/>
                              <a:pt x="0" y="1051"/>
                            </a:cubicBezTo>
                            <a:cubicBezTo>
                              <a:pt x="86" y="1065"/>
                              <a:pt x="86" y="1065"/>
                              <a:pt x="86" y="1065"/>
                            </a:cubicBezTo>
                            <a:cubicBezTo>
                              <a:pt x="93" y="1089"/>
                              <a:pt x="103" y="1111"/>
                              <a:pt x="114" y="1132"/>
                            </a:cubicBezTo>
                            <a:cubicBezTo>
                              <a:pt x="63" y="1203"/>
                              <a:pt x="63" y="1203"/>
                              <a:pt x="63" y="1203"/>
                            </a:cubicBezTo>
                            <a:cubicBezTo>
                              <a:pt x="237" y="1377"/>
                              <a:pt x="237" y="1377"/>
                              <a:pt x="237" y="1377"/>
                            </a:cubicBezTo>
                            <a:cubicBezTo>
                              <a:pt x="308" y="1326"/>
                              <a:pt x="308" y="1326"/>
                              <a:pt x="308" y="1326"/>
                            </a:cubicBezTo>
                            <a:cubicBezTo>
                              <a:pt x="329" y="1337"/>
                              <a:pt x="352" y="1347"/>
                              <a:pt x="375" y="1354"/>
                            </a:cubicBezTo>
                            <a:cubicBezTo>
                              <a:pt x="389" y="1440"/>
                              <a:pt x="389" y="1440"/>
                              <a:pt x="389" y="1440"/>
                            </a:cubicBezTo>
                            <a:cubicBezTo>
                              <a:pt x="635" y="1440"/>
                              <a:pt x="635" y="1440"/>
                              <a:pt x="635" y="1440"/>
                            </a:cubicBezTo>
                            <a:cubicBezTo>
                              <a:pt x="649" y="1354"/>
                              <a:pt x="649" y="1354"/>
                              <a:pt x="649" y="1354"/>
                            </a:cubicBezTo>
                            <a:cubicBezTo>
                              <a:pt x="672" y="1347"/>
                              <a:pt x="695" y="1337"/>
                              <a:pt x="716" y="1326"/>
                            </a:cubicBezTo>
                            <a:cubicBezTo>
                              <a:pt x="729" y="1336"/>
                              <a:pt x="729" y="1336"/>
                              <a:pt x="729" y="1336"/>
                            </a:cubicBezTo>
                            <a:cubicBezTo>
                              <a:pt x="793" y="1526"/>
                              <a:pt x="972" y="1664"/>
                              <a:pt x="1184" y="1664"/>
                            </a:cubicBezTo>
                            <a:cubicBezTo>
                              <a:pt x="1438" y="1664"/>
                              <a:pt x="1646" y="1466"/>
                              <a:pt x="1662" y="1216"/>
                            </a:cubicBezTo>
                            <a:cubicBezTo>
                              <a:pt x="1984" y="1216"/>
                              <a:pt x="1984" y="1216"/>
                              <a:pt x="1984" y="1216"/>
                            </a:cubicBezTo>
                            <a:cubicBezTo>
                              <a:pt x="1984" y="0"/>
                              <a:pt x="1984" y="0"/>
                              <a:pt x="1984" y="0"/>
                            </a:cubicBezTo>
                            <a:cubicBezTo>
                              <a:pt x="1792" y="0"/>
                              <a:pt x="1792" y="0"/>
                              <a:pt x="1792" y="0"/>
                            </a:cubicBezTo>
                            <a:lnTo>
                              <a:pt x="1792" y="1152"/>
                            </a:lnTo>
                            <a:close/>
                            <a:moveTo>
                              <a:pt x="1600" y="320"/>
                            </a:moveTo>
                            <a:cubicBezTo>
                              <a:pt x="1664" y="320"/>
                              <a:pt x="1664" y="320"/>
                              <a:pt x="1664" y="320"/>
                            </a:cubicBezTo>
                            <a:cubicBezTo>
                              <a:pt x="1664" y="1152"/>
                              <a:pt x="1664" y="1152"/>
                              <a:pt x="1664" y="1152"/>
                            </a:cubicBezTo>
                            <a:cubicBezTo>
                              <a:pt x="1662" y="1152"/>
                              <a:pt x="1662" y="1152"/>
                              <a:pt x="1662" y="1152"/>
                            </a:cubicBezTo>
                            <a:cubicBezTo>
                              <a:pt x="1657" y="1077"/>
                              <a:pt x="1635" y="1007"/>
                              <a:pt x="1600" y="946"/>
                            </a:cubicBezTo>
                            <a:lnTo>
                              <a:pt x="1600" y="320"/>
                            </a:lnTo>
                            <a:close/>
                            <a:moveTo>
                              <a:pt x="1344" y="480"/>
                            </a:moveTo>
                            <a:cubicBezTo>
                              <a:pt x="1408" y="480"/>
                              <a:pt x="1408" y="480"/>
                              <a:pt x="1408" y="480"/>
                            </a:cubicBezTo>
                            <a:cubicBezTo>
                              <a:pt x="1408" y="760"/>
                              <a:pt x="1408" y="760"/>
                              <a:pt x="1408" y="760"/>
                            </a:cubicBezTo>
                            <a:cubicBezTo>
                              <a:pt x="1388" y="749"/>
                              <a:pt x="1366" y="740"/>
                              <a:pt x="1344" y="732"/>
                            </a:cubicBezTo>
                            <a:lnTo>
                              <a:pt x="1344" y="480"/>
                            </a:lnTo>
                            <a:close/>
                            <a:moveTo>
                              <a:pt x="1088" y="640"/>
                            </a:moveTo>
                            <a:cubicBezTo>
                              <a:pt x="1152" y="640"/>
                              <a:pt x="1152" y="640"/>
                              <a:pt x="1152" y="640"/>
                            </a:cubicBezTo>
                            <a:cubicBezTo>
                              <a:pt x="1152" y="706"/>
                              <a:pt x="1152" y="706"/>
                              <a:pt x="1152" y="706"/>
                            </a:cubicBezTo>
                            <a:cubicBezTo>
                              <a:pt x="1130" y="707"/>
                              <a:pt x="1109" y="709"/>
                              <a:pt x="1088" y="714"/>
                            </a:cubicBezTo>
                            <a:lnTo>
                              <a:pt x="1088" y="640"/>
                            </a:lnTo>
                            <a:close/>
                            <a:moveTo>
                              <a:pt x="703" y="1261"/>
                            </a:moveTo>
                            <a:cubicBezTo>
                              <a:pt x="675" y="1277"/>
                              <a:pt x="644" y="1290"/>
                              <a:pt x="613" y="1298"/>
                            </a:cubicBezTo>
                            <a:cubicBezTo>
                              <a:pt x="593" y="1304"/>
                              <a:pt x="593" y="1304"/>
                              <a:pt x="593" y="1304"/>
                            </a:cubicBezTo>
                            <a:cubicBezTo>
                              <a:pt x="581" y="1376"/>
                              <a:pt x="581" y="1376"/>
                              <a:pt x="581" y="1376"/>
                            </a:cubicBezTo>
                            <a:cubicBezTo>
                              <a:pt x="443" y="1376"/>
                              <a:pt x="443" y="1376"/>
                              <a:pt x="443" y="1376"/>
                            </a:cubicBezTo>
                            <a:cubicBezTo>
                              <a:pt x="431" y="1304"/>
                              <a:pt x="431" y="1304"/>
                              <a:pt x="431" y="1304"/>
                            </a:cubicBezTo>
                            <a:cubicBezTo>
                              <a:pt x="411" y="1298"/>
                              <a:pt x="411" y="1298"/>
                              <a:pt x="411" y="1298"/>
                            </a:cubicBezTo>
                            <a:cubicBezTo>
                              <a:pt x="380" y="1290"/>
                              <a:pt x="349" y="1277"/>
                              <a:pt x="321" y="1261"/>
                            </a:cubicBezTo>
                            <a:cubicBezTo>
                              <a:pt x="304" y="1251"/>
                              <a:pt x="304" y="1251"/>
                              <a:pt x="304" y="1251"/>
                            </a:cubicBezTo>
                            <a:cubicBezTo>
                              <a:pt x="244" y="1293"/>
                              <a:pt x="244" y="1293"/>
                              <a:pt x="244" y="1293"/>
                            </a:cubicBezTo>
                            <a:cubicBezTo>
                              <a:pt x="146" y="1196"/>
                              <a:pt x="146" y="1196"/>
                              <a:pt x="146" y="1196"/>
                            </a:cubicBezTo>
                            <a:cubicBezTo>
                              <a:pt x="189" y="1136"/>
                              <a:pt x="189" y="1136"/>
                              <a:pt x="189" y="1136"/>
                            </a:cubicBezTo>
                            <a:cubicBezTo>
                              <a:pt x="179" y="1119"/>
                              <a:pt x="179" y="1119"/>
                              <a:pt x="179" y="1119"/>
                            </a:cubicBezTo>
                            <a:cubicBezTo>
                              <a:pt x="163" y="1091"/>
                              <a:pt x="150" y="1060"/>
                              <a:pt x="142" y="1029"/>
                            </a:cubicBezTo>
                            <a:cubicBezTo>
                              <a:pt x="136" y="1009"/>
                              <a:pt x="136" y="1009"/>
                              <a:pt x="136" y="1009"/>
                            </a:cubicBezTo>
                            <a:cubicBezTo>
                              <a:pt x="64" y="997"/>
                              <a:pt x="64" y="997"/>
                              <a:pt x="64" y="997"/>
                            </a:cubicBezTo>
                            <a:cubicBezTo>
                              <a:pt x="64" y="859"/>
                              <a:pt x="64" y="859"/>
                              <a:pt x="64" y="859"/>
                            </a:cubicBezTo>
                            <a:cubicBezTo>
                              <a:pt x="136" y="847"/>
                              <a:pt x="136" y="847"/>
                              <a:pt x="136" y="847"/>
                            </a:cubicBezTo>
                            <a:cubicBezTo>
                              <a:pt x="142" y="827"/>
                              <a:pt x="142" y="827"/>
                              <a:pt x="142" y="827"/>
                            </a:cubicBezTo>
                            <a:cubicBezTo>
                              <a:pt x="151" y="796"/>
                              <a:pt x="163" y="765"/>
                              <a:pt x="179" y="737"/>
                            </a:cubicBezTo>
                            <a:cubicBezTo>
                              <a:pt x="189" y="720"/>
                              <a:pt x="189" y="720"/>
                              <a:pt x="189" y="720"/>
                            </a:cubicBezTo>
                            <a:cubicBezTo>
                              <a:pt x="147" y="660"/>
                              <a:pt x="147" y="660"/>
                              <a:pt x="147" y="660"/>
                            </a:cubicBezTo>
                            <a:cubicBezTo>
                              <a:pt x="244" y="562"/>
                              <a:pt x="244" y="562"/>
                              <a:pt x="244" y="562"/>
                            </a:cubicBezTo>
                            <a:cubicBezTo>
                              <a:pt x="304" y="605"/>
                              <a:pt x="304" y="605"/>
                              <a:pt x="304" y="605"/>
                            </a:cubicBezTo>
                            <a:cubicBezTo>
                              <a:pt x="321" y="595"/>
                              <a:pt x="321" y="595"/>
                              <a:pt x="321" y="595"/>
                            </a:cubicBezTo>
                            <a:cubicBezTo>
                              <a:pt x="349" y="579"/>
                              <a:pt x="380" y="566"/>
                              <a:pt x="411" y="558"/>
                            </a:cubicBezTo>
                            <a:cubicBezTo>
                              <a:pt x="431" y="552"/>
                              <a:pt x="431" y="552"/>
                              <a:pt x="431" y="552"/>
                            </a:cubicBezTo>
                            <a:cubicBezTo>
                              <a:pt x="443" y="480"/>
                              <a:pt x="443" y="480"/>
                              <a:pt x="443" y="480"/>
                            </a:cubicBezTo>
                            <a:cubicBezTo>
                              <a:pt x="581" y="480"/>
                              <a:pt x="581" y="480"/>
                              <a:pt x="581" y="480"/>
                            </a:cubicBezTo>
                            <a:cubicBezTo>
                              <a:pt x="593" y="552"/>
                              <a:pt x="593" y="552"/>
                              <a:pt x="593" y="552"/>
                            </a:cubicBezTo>
                            <a:cubicBezTo>
                              <a:pt x="613" y="558"/>
                              <a:pt x="613" y="558"/>
                              <a:pt x="613" y="558"/>
                            </a:cubicBezTo>
                            <a:cubicBezTo>
                              <a:pt x="644" y="566"/>
                              <a:pt x="675" y="579"/>
                              <a:pt x="703" y="595"/>
                            </a:cubicBezTo>
                            <a:cubicBezTo>
                              <a:pt x="720" y="605"/>
                              <a:pt x="720" y="605"/>
                              <a:pt x="720" y="605"/>
                            </a:cubicBezTo>
                            <a:cubicBezTo>
                              <a:pt x="780" y="562"/>
                              <a:pt x="780" y="562"/>
                              <a:pt x="780" y="562"/>
                            </a:cubicBezTo>
                            <a:cubicBezTo>
                              <a:pt x="878" y="660"/>
                              <a:pt x="878" y="660"/>
                              <a:pt x="878" y="660"/>
                            </a:cubicBezTo>
                            <a:cubicBezTo>
                              <a:pt x="835" y="720"/>
                              <a:pt x="835" y="720"/>
                              <a:pt x="835" y="720"/>
                            </a:cubicBezTo>
                            <a:cubicBezTo>
                              <a:pt x="845" y="737"/>
                              <a:pt x="845" y="737"/>
                              <a:pt x="845" y="737"/>
                            </a:cubicBezTo>
                            <a:cubicBezTo>
                              <a:pt x="859" y="762"/>
                              <a:pt x="870" y="788"/>
                              <a:pt x="878" y="815"/>
                            </a:cubicBezTo>
                            <a:cubicBezTo>
                              <a:pt x="859" y="830"/>
                              <a:pt x="842" y="847"/>
                              <a:pt x="826" y="866"/>
                            </a:cubicBezTo>
                            <a:cubicBezTo>
                              <a:pt x="797" y="719"/>
                              <a:pt x="667" y="608"/>
                              <a:pt x="512" y="608"/>
                            </a:cubicBezTo>
                            <a:cubicBezTo>
                              <a:pt x="336" y="608"/>
                              <a:pt x="192" y="752"/>
                              <a:pt x="192" y="928"/>
                            </a:cubicBezTo>
                            <a:cubicBezTo>
                              <a:pt x="192" y="1104"/>
                              <a:pt x="336" y="1248"/>
                              <a:pt x="512" y="1248"/>
                            </a:cubicBezTo>
                            <a:cubicBezTo>
                              <a:pt x="582" y="1248"/>
                              <a:pt x="649" y="1224"/>
                              <a:pt x="704" y="1183"/>
                            </a:cubicBezTo>
                            <a:cubicBezTo>
                              <a:pt x="704" y="1183"/>
                              <a:pt x="704" y="1184"/>
                              <a:pt x="704" y="1184"/>
                            </a:cubicBezTo>
                            <a:cubicBezTo>
                              <a:pt x="704" y="1209"/>
                              <a:pt x="706" y="1233"/>
                              <a:pt x="710" y="1257"/>
                            </a:cubicBezTo>
                            <a:lnTo>
                              <a:pt x="703" y="1261"/>
                            </a:lnTo>
                            <a:close/>
                            <a:moveTo>
                              <a:pt x="767" y="947"/>
                            </a:moveTo>
                            <a:cubicBezTo>
                              <a:pt x="743" y="989"/>
                              <a:pt x="725" y="1035"/>
                              <a:pt x="715" y="1084"/>
                            </a:cubicBezTo>
                            <a:cubicBezTo>
                              <a:pt x="666" y="1147"/>
                              <a:pt x="591" y="1184"/>
                              <a:pt x="512" y="1184"/>
                            </a:cubicBezTo>
                            <a:cubicBezTo>
                              <a:pt x="371" y="1184"/>
                              <a:pt x="256" y="1069"/>
                              <a:pt x="256" y="928"/>
                            </a:cubicBezTo>
                            <a:cubicBezTo>
                              <a:pt x="256" y="787"/>
                              <a:pt x="371" y="672"/>
                              <a:pt x="512" y="672"/>
                            </a:cubicBezTo>
                            <a:cubicBezTo>
                              <a:pt x="653" y="672"/>
                              <a:pt x="768" y="787"/>
                              <a:pt x="768" y="928"/>
                            </a:cubicBezTo>
                            <a:cubicBezTo>
                              <a:pt x="768" y="934"/>
                              <a:pt x="768" y="941"/>
                              <a:pt x="767" y="947"/>
                            </a:cubicBezTo>
                            <a:close/>
                            <a:moveTo>
                              <a:pt x="1184" y="1600"/>
                            </a:moveTo>
                            <a:cubicBezTo>
                              <a:pt x="955" y="1600"/>
                              <a:pt x="768" y="1413"/>
                              <a:pt x="768" y="1184"/>
                            </a:cubicBezTo>
                            <a:cubicBezTo>
                              <a:pt x="768" y="955"/>
                              <a:pt x="955" y="768"/>
                              <a:pt x="1184" y="768"/>
                            </a:cubicBezTo>
                            <a:cubicBezTo>
                              <a:pt x="1413" y="768"/>
                              <a:pt x="1600" y="955"/>
                              <a:pt x="1600" y="1184"/>
                            </a:cubicBezTo>
                            <a:cubicBezTo>
                              <a:pt x="1600" y="1413"/>
                              <a:pt x="1413" y="1600"/>
                              <a:pt x="1184" y="1600"/>
                            </a:cubicBezTo>
                            <a:close/>
                            <a:moveTo>
                              <a:pt x="1856" y="64"/>
                            </a:moveTo>
                            <a:cubicBezTo>
                              <a:pt x="1920" y="64"/>
                              <a:pt x="1920" y="64"/>
                              <a:pt x="1920" y="64"/>
                            </a:cubicBezTo>
                            <a:cubicBezTo>
                              <a:pt x="1920" y="1152"/>
                              <a:pt x="1920" y="1152"/>
                              <a:pt x="1920" y="1152"/>
                            </a:cubicBezTo>
                            <a:cubicBezTo>
                              <a:pt x="1856" y="1152"/>
                              <a:pt x="1856" y="1152"/>
                              <a:pt x="1856" y="1152"/>
                            </a:cubicBezTo>
                            <a:lnTo>
                              <a:pt x="185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sp>
                    <p:nvSpPr>
                      <p:cNvPr id="845" name="PA-任意多边形 25">
                        <a:extLst>
                          <a:ext uri="{FF2B5EF4-FFF2-40B4-BE49-F238E27FC236}">
                            <a16:creationId xmlns="" xmlns:a16="http://schemas.microsoft.com/office/drawing/2014/main" id="{C71E0E24-E0BE-4C6F-8728-77C089F8B6ED}"/>
                          </a:ext>
                        </a:extLst>
                      </p:cNvPr>
                      <p:cNvSpPr>
                        <a:spLocks noEditPoints="1"/>
                      </p:cNvSpPr>
                      <p:nvPr>
                        <p:custDataLst>
                          <p:tags r:id="rId29"/>
                        </p:custDataLst>
                      </p:nvPr>
                    </p:nvSpPr>
                    <p:spPr bwMode="auto">
                      <a:xfrm>
                        <a:off x="3078373" y="1973539"/>
                        <a:ext cx="709579" cy="285374"/>
                      </a:xfrm>
                      <a:custGeom>
                        <a:avLst/>
                        <a:gdLst>
                          <a:gd name="T0" fmla="*/ 1792 w 1984"/>
                          <a:gd name="T1" fmla="*/ 64 h 800"/>
                          <a:gd name="T2" fmla="*/ 1634 w 1984"/>
                          <a:gd name="T3" fmla="*/ 245 h 800"/>
                          <a:gd name="T4" fmla="*/ 1385 w 1984"/>
                          <a:gd name="T5" fmla="*/ 298 h 800"/>
                          <a:gd name="T6" fmla="*/ 1248 w 1984"/>
                          <a:gd name="T7" fmla="*/ 384 h 800"/>
                          <a:gd name="T8" fmla="*/ 1093 w 1984"/>
                          <a:gd name="T9" fmla="*/ 615 h 800"/>
                          <a:gd name="T10" fmla="*/ 1054 w 1984"/>
                          <a:gd name="T11" fmla="*/ 608 h 800"/>
                          <a:gd name="T12" fmla="*/ 960 w 1984"/>
                          <a:gd name="T13" fmla="*/ 192 h 800"/>
                          <a:gd name="T14" fmla="*/ 768 w 1984"/>
                          <a:gd name="T15" fmla="*/ 192 h 800"/>
                          <a:gd name="T16" fmla="*/ 508 w 1984"/>
                          <a:gd name="T17" fmla="*/ 374 h 800"/>
                          <a:gd name="T18" fmla="*/ 358 w 1984"/>
                          <a:gd name="T19" fmla="*/ 416 h 800"/>
                          <a:gd name="T20" fmla="*/ 96 w 1984"/>
                          <a:gd name="T21" fmla="*/ 352 h 800"/>
                          <a:gd name="T22" fmla="*/ 96 w 1984"/>
                          <a:gd name="T23" fmla="*/ 544 h 800"/>
                          <a:gd name="T24" fmla="*/ 358 w 1984"/>
                          <a:gd name="T25" fmla="*/ 480 h 800"/>
                          <a:gd name="T26" fmla="*/ 544 w 1984"/>
                          <a:gd name="T27" fmla="*/ 448 h 800"/>
                          <a:gd name="T28" fmla="*/ 804 w 1984"/>
                          <a:gd name="T29" fmla="*/ 266 h 800"/>
                          <a:gd name="T30" fmla="*/ 866 w 1984"/>
                          <a:gd name="T31" fmla="*/ 288 h 800"/>
                          <a:gd name="T32" fmla="*/ 960 w 1984"/>
                          <a:gd name="T33" fmla="*/ 704 h 800"/>
                          <a:gd name="T34" fmla="*/ 1152 w 1984"/>
                          <a:gd name="T35" fmla="*/ 704 h 800"/>
                          <a:gd name="T36" fmla="*/ 1307 w 1984"/>
                          <a:gd name="T37" fmla="*/ 473 h 800"/>
                          <a:gd name="T38" fmla="*/ 1440 w 1984"/>
                          <a:gd name="T39" fmla="*/ 384 h 800"/>
                          <a:gd name="T40" fmla="*/ 1536 w 1984"/>
                          <a:gd name="T41" fmla="*/ 237 h 800"/>
                          <a:gd name="T42" fmla="*/ 1920 w 1984"/>
                          <a:gd name="T43" fmla="*/ 99 h 800"/>
                          <a:gd name="T44" fmla="*/ 1984 w 1984"/>
                          <a:gd name="T45" fmla="*/ 192 h 800"/>
                          <a:gd name="T46" fmla="*/ 1792 w 1984"/>
                          <a:gd name="T47" fmla="*/ 0 h 800"/>
                          <a:gd name="T48" fmla="*/ 64 w 1984"/>
                          <a:gd name="T49" fmla="*/ 448 h 800"/>
                          <a:gd name="T50" fmla="*/ 128 w 1984"/>
                          <a:gd name="T51" fmla="*/ 448 h 800"/>
                          <a:gd name="T52" fmla="*/ 448 w 1984"/>
                          <a:gd name="T53" fmla="*/ 480 h 800"/>
                          <a:gd name="T54" fmla="*/ 448 w 1984"/>
                          <a:gd name="T55" fmla="*/ 416 h 800"/>
                          <a:gd name="T56" fmla="*/ 448 w 1984"/>
                          <a:gd name="T57" fmla="*/ 480 h 800"/>
                          <a:gd name="T58" fmla="*/ 864 w 1984"/>
                          <a:gd name="T59" fmla="*/ 160 h 800"/>
                          <a:gd name="T60" fmla="*/ 864 w 1984"/>
                          <a:gd name="T61" fmla="*/ 224 h 800"/>
                          <a:gd name="T62" fmla="*/ 1056 w 1984"/>
                          <a:gd name="T63" fmla="*/ 736 h 800"/>
                          <a:gd name="T64" fmla="*/ 1056 w 1984"/>
                          <a:gd name="T65" fmla="*/ 672 h 800"/>
                          <a:gd name="T66" fmla="*/ 1056 w 1984"/>
                          <a:gd name="T67" fmla="*/ 736 h 800"/>
                          <a:gd name="T68" fmla="*/ 1312 w 1984"/>
                          <a:gd name="T69" fmla="*/ 384 h 800"/>
                          <a:gd name="T70" fmla="*/ 1376 w 1984"/>
                          <a:gd name="T71" fmla="*/ 3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4" h="800">
                            <a:moveTo>
                              <a:pt x="1792" y="0"/>
                            </a:moveTo>
                            <a:cubicBezTo>
                              <a:pt x="1792" y="64"/>
                              <a:pt x="1792" y="64"/>
                              <a:pt x="1792" y="64"/>
                            </a:cubicBezTo>
                            <a:cubicBezTo>
                              <a:pt x="1861" y="64"/>
                              <a:pt x="1861" y="64"/>
                              <a:pt x="1861" y="64"/>
                            </a:cubicBezTo>
                            <a:cubicBezTo>
                              <a:pt x="1634" y="245"/>
                              <a:pt x="1634" y="245"/>
                              <a:pt x="1634" y="245"/>
                            </a:cubicBezTo>
                            <a:cubicBezTo>
                              <a:pt x="1536" y="147"/>
                              <a:pt x="1536" y="147"/>
                              <a:pt x="1536" y="147"/>
                            </a:cubicBezTo>
                            <a:cubicBezTo>
                              <a:pt x="1385" y="298"/>
                              <a:pt x="1385" y="298"/>
                              <a:pt x="1385" y="298"/>
                            </a:cubicBezTo>
                            <a:cubicBezTo>
                              <a:pt x="1373" y="292"/>
                              <a:pt x="1359" y="288"/>
                              <a:pt x="1344" y="288"/>
                            </a:cubicBezTo>
                            <a:cubicBezTo>
                              <a:pt x="1291" y="288"/>
                              <a:pt x="1248" y="331"/>
                              <a:pt x="1248" y="384"/>
                            </a:cubicBezTo>
                            <a:cubicBezTo>
                              <a:pt x="1248" y="401"/>
                              <a:pt x="1253" y="416"/>
                              <a:pt x="1260" y="429"/>
                            </a:cubicBezTo>
                            <a:cubicBezTo>
                              <a:pt x="1093" y="615"/>
                              <a:pt x="1093" y="615"/>
                              <a:pt x="1093" y="615"/>
                            </a:cubicBezTo>
                            <a:cubicBezTo>
                              <a:pt x="1081" y="611"/>
                              <a:pt x="1069" y="608"/>
                              <a:pt x="1056" y="608"/>
                            </a:cubicBezTo>
                            <a:cubicBezTo>
                              <a:pt x="1055" y="608"/>
                              <a:pt x="1055" y="608"/>
                              <a:pt x="1054" y="608"/>
                            </a:cubicBezTo>
                            <a:cubicBezTo>
                              <a:pt x="926" y="265"/>
                              <a:pt x="926" y="265"/>
                              <a:pt x="926" y="265"/>
                            </a:cubicBezTo>
                            <a:cubicBezTo>
                              <a:pt x="946" y="247"/>
                              <a:pt x="960" y="221"/>
                              <a:pt x="960" y="192"/>
                            </a:cubicBezTo>
                            <a:cubicBezTo>
                              <a:pt x="960" y="139"/>
                              <a:pt x="917" y="96"/>
                              <a:pt x="864" y="96"/>
                            </a:cubicBezTo>
                            <a:cubicBezTo>
                              <a:pt x="811" y="96"/>
                              <a:pt x="768" y="139"/>
                              <a:pt x="768" y="192"/>
                            </a:cubicBezTo>
                            <a:cubicBezTo>
                              <a:pt x="768" y="199"/>
                              <a:pt x="769" y="206"/>
                              <a:pt x="770" y="212"/>
                            </a:cubicBezTo>
                            <a:cubicBezTo>
                              <a:pt x="508" y="374"/>
                              <a:pt x="508" y="374"/>
                              <a:pt x="508" y="374"/>
                            </a:cubicBezTo>
                            <a:cubicBezTo>
                              <a:pt x="491" y="360"/>
                              <a:pt x="471" y="352"/>
                              <a:pt x="448" y="352"/>
                            </a:cubicBezTo>
                            <a:cubicBezTo>
                              <a:pt x="406" y="352"/>
                              <a:pt x="371" y="379"/>
                              <a:pt x="358" y="416"/>
                            </a:cubicBezTo>
                            <a:cubicBezTo>
                              <a:pt x="186" y="416"/>
                              <a:pt x="186" y="416"/>
                              <a:pt x="186" y="416"/>
                            </a:cubicBezTo>
                            <a:cubicBezTo>
                              <a:pt x="173" y="379"/>
                              <a:pt x="138" y="352"/>
                              <a:pt x="96" y="352"/>
                            </a:cubicBezTo>
                            <a:cubicBezTo>
                              <a:pt x="43" y="352"/>
                              <a:pt x="0" y="395"/>
                              <a:pt x="0" y="448"/>
                            </a:cubicBezTo>
                            <a:cubicBezTo>
                              <a:pt x="0" y="501"/>
                              <a:pt x="43" y="544"/>
                              <a:pt x="96" y="544"/>
                            </a:cubicBezTo>
                            <a:cubicBezTo>
                              <a:pt x="138" y="544"/>
                              <a:pt x="173" y="517"/>
                              <a:pt x="186" y="480"/>
                            </a:cubicBezTo>
                            <a:cubicBezTo>
                              <a:pt x="358" y="480"/>
                              <a:pt x="358" y="480"/>
                              <a:pt x="358" y="480"/>
                            </a:cubicBezTo>
                            <a:cubicBezTo>
                              <a:pt x="371" y="517"/>
                              <a:pt x="406" y="544"/>
                              <a:pt x="448" y="544"/>
                            </a:cubicBezTo>
                            <a:cubicBezTo>
                              <a:pt x="501" y="544"/>
                              <a:pt x="544" y="501"/>
                              <a:pt x="544" y="448"/>
                            </a:cubicBezTo>
                            <a:cubicBezTo>
                              <a:pt x="544" y="441"/>
                              <a:pt x="543" y="434"/>
                              <a:pt x="542" y="428"/>
                            </a:cubicBezTo>
                            <a:cubicBezTo>
                              <a:pt x="804" y="266"/>
                              <a:pt x="804" y="266"/>
                              <a:pt x="804" y="266"/>
                            </a:cubicBezTo>
                            <a:cubicBezTo>
                              <a:pt x="821" y="280"/>
                              <a:pt x="841" y="288"/>
                              <a:pt x="864" y="288"/>
                            </a:cubicBezTo>
                            <a:cubicBezTo>
                              <a:pt x="865" y="288"/>
                              <a:pt x="865" y="288"/>
                              <a:pt x="866" y="288"/>
                            </a:cubicBezTo>
                            <a:cubicBezTo>
                              <a:pt x="994" y="631"/>
                              <a:pt x="994" y="631"/>
                              <a:pt x="994" y="631"/>
                            </a:cubicBezTo>
                            <a:cubicBezTo>
                              <a:pt x="974" y="649"/>
                              <a:pt x="960" y="675"/>
                              <a:pt x="960" y="704"/>
                            </a:cubicBezTo>
                            <a:cubicBezTo>
                              <a:pt x="960" y="757"/>
                              <a:pt x="1003" y="800"/>
                              <a:pt x="1056" y="800"/>
                            </a:cubicBezTo>
                            <a:cubicBezTo>
                              <a:pt x="1109" y="800"/>
                              <a:pt x="1152" y="757"/>
                              <a:pt x="1152" y="704"/>
                            </a:cubicBezTo>
                            <a:cubicBezTo>
                              <a:pt x="1152" y="687"/>
                              <a:pt x="1147" y="672"/>
                              <a:pt x="1140" y="658"/>
                            </a:cubicBezTo>
                            <a:cubicBezTo>
                              <a:pt x="1307" y="473"/>
                              <a:pt x="1307" y="473"/>
                              <a:pt x="1307" y="473"/>
                            </a:cubicBezTo>
                            <a:cubicBezTo>
                              <a:pt x="1319" y="477"/>
                              <a:pt x="1331" y="480"/>
                              <a:pt x="1344" y="480"/>
                            </a:cubicBezTo>
                            <a:cubicBezTo>
                              <a:pt x="1397" y="480"/>
                              <a:pt x="1440" y="437"/>
                              <a:pt x="1440" y="384"/>
                            </a:cubicBezTo>
                            <a:cubicBezTo>
                              <a:pt x="1440" y="369"/>
                              <a:pt x="1436" y="355"/>
                              <a:pt x="1430" y="343"/>
                            </a:cubicBezTo>
                            <a:cubicBezTo>
                              <a:pt x="1536" y="237"/>
                              <a:pt x="1536" y="237"/>
                              <a:pt x="1536" y="237"/>
                            </a:cubicBezTo>
                            <a:cubicBezTo>
                              <a:pt x="1630" y="331"/>
                              <a:pt x="1630" y="331"/>
                              <a:pt x="1630" y="331"/>
                            </a:cubicBezTo>
                            <a:cubicBezTo>
                              <a:pt x="1920" y="99"/>
                              <a:pt x="1920" y="99"/>
                              <a:pt x="1920" y="99"/>
                            </a:cubicBezTo>
                            <a:cubicBezTo>
                              <a:pt x="1920" y="192"/>
                              <a:pt x="1920" y="192"/>
                              <a:pt x="1920" y="192"/>
                            </a:cubicBezTo>
                            <a:cubicBezTo>
                              <a:pt x="1984" y="192"/>
                              <a:pt x="1984" y="192"/>
                              <a:pt x="1984" y="192"/>
                            </a:cubicBezTo>
                            <a:cubicBezTo>
                              <a:pt x="1984" y="0"/>
                              <a:pt x="1984" y="0"/>
                              <a:pt x="1984" y="0"/>
                            </a:cubicBezTo>
                            <a:lnTo>
                              <a:pt x="1792" y="0"/>
                            </a:lnTo>
                            <a:close/>
                            <a:moveTo>
                              <a:pt x="96" y="480"/>
                            </a:moveTo>
                            <a:cubicBezTo>
                              <a:pt x="78" y="480"/>
                              <a:pt x="64" y="466"/>
                              <a:pt x="64" y="448"/>
                            </a:cubicBezTo>
                            <a:cubicBezTo>
                              <a:pt x="64" y="430"/>
                              <a:pt x="78" y="416"/>
                              <a:pt x="96" y="416"/>
                            </a:cubicBezTo>
                            <a:cubicBezTo>
                              <a:pt x="114" y="416"/>
                              <a:pt x="128" y="430"/>
                              <a:pt x="128" y="448"/>
                            </a:cubicBezTo>
                            <a:cubicBezTo>
                              <a:pt x="128" y="466"/>
                              <a:pt x="114" y="480"/>
                              <a:pt x="96" y="480"/>
                            </a:cubicBezTo>
                            <a:close/>
                            <a:moveTo>
                              <a:pt x="448" y="480"/>
                            </a:moveTo>
                            <a:cubicBezTo>
                              <a:pt x="430" y="480"/>
                              <a:pt x="416" y="466"/>
                              <a:pt x="416" y="448"/>
                            </a:cubicBezTo>
                            <a:cubicBezTo>
                              <a:pt x="416" y="430"/>
                              <a:pt x="430" y="416"/>
                              <a:pt x="448" y="416"/>
                            </a:cubicBezTo>
                            <a:cubicBezTo>
                              <a:pt x="466" y="416"/>
                              <a:pt x="480" y="430"/>
                              <a:pt x="480" y="448"/>
                            </a:cubicBezTo>
                            <a:cubicBezTo>
                              <a:pt x="480" y="466"/>
                              <a:pt x="466" y="480"/>
                              <a:pt x="448" y="480"/>
                            </a:cubicBezTo>
                            <a:close/>
                            <a:moveTo>
                              <a:pt x="832" y="192"/>
                            </a:moveTo>
                            <a:cubicBezTo>
                              <a:pt x="832" y="174"/>
                              <a:pt x="846" y="160"/>
                              <a:pt x="864" y="160"/>
                            </a:cubicBezTo>
                            <a:cubicBezTo>
                              <a:pt x="882" y="160"/>
                              <a:pt x="896" y="174"/>
                              <a:pt x="896" y="192"/>
                            </a:cubicBezTo>
                            <a:cubicBezTo>
                              <a:pt x="896" y="210"/>
                              <a:pt x="882" y="224"/>
                              <a:pt x="864" y="224"/>
                            </a:cubicBezTo>
                            <a:cubicBezTo>
                              <a:pt x="846" y="224"/>
                              <a:pt x="832" y="210"/>
                              <a:pt x="832" y="192"/>
                            </a:cubicBezTo>
                            <a:close/>
                            <a:moveTo>
                              <a:pt x="1056" y="736"/>
                            </a:moveTo>
                            <a:cubicBezTo>
                              <a:pt x="1038" y="736"/>
                              <a:pt x="1024" y="722"/>
                              <a:pt x="1024" y="704"/>
                            </a:cubicBezTo>
                            <a:cubicBezTo>
                              <a:pt x="1024" y="686"/>
                              <a:pt x="1038" y="672"/>
                              <a:pt x="1056" y="672"/>
                            </a:cubicBezTo>
                            <a:cubicBezTo>
                              <a:pt x="1074" y="672"/>
                              <a:pt x="1088" y="686"/>
                              <a:pt x="1088" y="704"/>
                            </a:cubicBezTo>
                            <a:cubicBezTo>
                              <a:pt x="1088" y="722"/>
                              <a:pt x="1074" y="736"/>
                              <a:pt x="1056" y="736"/>
                            </a:cubicBezTo>
                            <a:close/>
                            <a:moveTo>
                              <a:pt x="1344" y="416"/>
                            </a:moveTo>
                            <a:cubicBezTo>
                              <a:pt x="1326" y="416"/>
                              <a:pt x="1312" y="402"/>
                              <a:pt x="1312" y="384"/>
                            </a:cubicBezTo>
                            <a:cubicBezTo>
                              <a:pt x="1312" y="366"/>
                              <a:pt x="1326" y="352"/>
                              <a:pt x="1344" y="352"/>
                            </a:cubicBezTo>
                            <a:cubicBezTo>
                              <a:pt x="1362" y="352"/>
                              <a:pt x="1376" y="366"/>
                              <a:pt x="1376" y="384"/>
                            </a:cubicBezTo>
                            <a:cubicBezTo>
                              <a:pt x="1376" y="402"/>
                              <a:pt x="1362" y="416"/>
                              <a:pt x="1344"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Regular"/>
                          <a:ea typeface="思源黑体 CN Regular"/>
                          <a:cs typeface="+mn-cs"/>
                        </a:endParaRPr>
                      </a:p>
                    </p:txBody>
                  </p:sp>
                </p:grpSp>
              </p:grpSp>
            </p:grpSp>
          </p:grpSp>
          <p:grpSp>
            <p:nvGrpSpPr>
              <p:cNvPr id="819" name="组合 818">
                <a:extLst>
                  <a:ext uri="{FF2B5EF4-FFF2-40B4-BE49-F238E27FC236}">
                    <a16:creationId xmlns="" xmlns:a16="http://schemas.microsoft.com/office/drawing/2014/main" id="{88B534E2-7503-4CBA-B973-4CDA48931714}"/>
                  </a:ext>
                </a:extLst>
              </p:cNvPr>
              <p:cNvGrpSpPr/>
              <p:nvPr/>
            </p:nvGrpSpPr>
            <p:grpSpPr>
              <a:xfrm>
                <a:off x="1417452" y="3595949"/>
                <a:ext cx="316510" cy="42714"/>
                <a:chOff x="2033111" y="2801274"/>
                <a:chExt cx="706378" cy="95327"/>
              </a:xfrm>
            </p:grpSpPr>
            <p:sp>
              <p:nvSpPr>
                <p:cNvPr id="825" name="PA-平行四边形 93">
                  <a:extLst>
                    <a:ext uri="{FF2B5EF4-FFF2-40B4-BE49-F238E27FC236}">
                      <a16:creationId xmlns="" xmlns:a16="http://schemas.microsoft.com/office/drawing/2014/main" id="{83855173-4BA5-4584-B517-6E2CEC87EC80}"/>
                    </a:ext>
                  </a:extLst>
                </p:cNvPr>
                <p:cNvSpPr/>
                <p:nvPr>
                  <p:custDataLst>
                    <p:tags r:id="rId15"/>
                  </p:custDataLst>
                </p:nvPr>
              </p:nvSpPr>
              <p:spPr>
                <a:xfrm>
                  <a:off x="2604786" y="2801274"/>
                  <a:ext cx="134703" cy="95327"/>
                </a:xfrm>
                <a:prstGeom prst="parallelogram">
                  <a:avLst>
                    <a:gd name="adj" fmla="val 76961"/>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826" name="PA-平行四边形 94">
                  <a:extLst>
                    <a:ext uri="{FF2B5EF4-FFF2-40B4-BE49-F238E27FC236}">
                      <a16:creationId xmlns="" xmlns:a16="http://schemas.microsoft.com/office/drawing/2014/main" id="{13695769-DCD7-4F0E-B816-060DF1793CBA}"/>
                    </a:ext>
                  </a:extLst>
                </p:cNvPr>
                <p:cNvSpPr/>
                <p:nvPr>
                  <p:custDataLst>
                    <p:tags r:id="rId16"/>
                  </p:custDataLst>
                </p:nvPr>
              </p:nvSpPr>
              <p:spPr>
                <a:xfrm>
                  <a:off x="2490451" y="2801274"/>
                  <a:ext cx="134703" cy="95327"/>
                </a:xfrm>
                <a:prstGeom prst="parallelogram">
                  <a:avLst>
                    <a:gd name="adj" fmla="val 76961"/>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827" name="PA-平行四边形 95">
                  <a:extLst>
                    <a:ext uri="{FF2B5EF4-FFF2-40B4-BE49-F238E27FC236}">
                      <a16:creationId xmlns="" xmlns:a16="http://schemas.microsoft.com/office/drawing/2014/main" id="{2AB66E91-B0E1-48AE-8336-5B7755D1243F}"/>
                    </a:ext>
                  </a:extLst>
                </p:cNvPr>
                <p:cNvSpPr/>
                <p:nvPr>
                  <p:custDataLst>
                    <p:tags r:id="rId17"/>
                  </p:custDataLst>
                </p:nvPr>
              </p:nvSpPr>
              <p:spPr>
                <a:xfrm>
                  <a:off x="2376116" y="2801274"/>
                  <a:ext cx="134703" cy="95327"/>
                </a:xfrm>
                <a:prstGeom prst="parallelogram">
                  <a:avLst>
                    <a:gd name="adj" fmla="val 76961"/>
                  </a:avLst>
                </a:prstGeom>
                <a:solidFill>
                  <a:srgbClr val="04C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828" name="PA-平行四边形 96">
                  <a:extLst>
                    <a:ext uri="{FF2B5EF4-FFF2-40B4-BE49-F238E27FC236}">
                      <a16:creationId xmlns="" xmlns:a16="http://schemas.microsoft.com/office/drawing/2014/main" id="{CF35F486-E5F7-4D81-BD2E-95BFF8BB180F}"/>
                    </a:ext>
                  </a:extLst>
                </p:cNvPr>
                <p:cNvSpPr/>
                <p:nvPr>
                  <p:custDataLst>
                    <p:tags r:id="rId18"/>
                  </p:custDataLst>
                </p:nvPr>
              </p:nvSpPr>
              <p:spPr>
                <a:xfrm>
                  <a:off x="2261781" y="2801274"/>
                  <a:ext cx="134703" cy="95327"/>
                </a:xfrm>
                <a:prstGeom prst="parallelogram">
                  <a:avLst>
                    <a:gd name="adj" fmla="val 76961"/>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829" name="PA-平行四边形 97">
                  <a:extLst>
                    <a:ext uri="{FF2B5EF4-FFF2-40B4-BE49-F238E27FC236}">
                      <a16:creationId xmlns="" xmlns:a16="http://schemas.microsoft.com/office/drawing/2014/main" id="{073BFCEF-32BB-4DA7-8890-8806003D755D}"/>
                    </a:ext>
                  </a:extLst>
                </p:cNvPr>
                <p:cNvSpPr/>
                <p:nvPr>
                  <p:custDataLst>
                    <p:tags r:id="rId19"/>
                  </p:custDataLst>
                </p:nvPr>
              </p:nvSpPr>
              <p:spPr>
                <a:xfrm>
                  <a:off x="2147446" y="2801274"/>
                  <a:ext cx="134703" cy="95327"/>
                </a:xfrm>
                <a:prstGeom prst="parallelogram">
                  <a:avLst>
                    <a:gd name="adj" fmla="val 76961"/>
                  </a:avLst>
                </a:prstGeom>
                <a:solidFill>
                  <a:srgbClr val="04C8F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830" name="PA-平行四边形 98">
                  <a:extLst>
                    <a:ext uri="{FF2B5EF4-FFF2-40B4-BE49-F238E27FC236}">
                      <a16:creationId xmlns="" xmlns:a16="http://schemas.microsoft.com/office/drawing/2014/main" id="{3AA9AADE-D7D4-4E98-AFBA-87DA5B3295B3}"/>
                    </a:ext>
                  </a:extLst>
                </p:cNvPr>
                <p:cNvSpPr/>
                <p:nvPr>
                  <p:custDataLst>
                    <p:tags r:id="rId20"/>
                  </p:custDataLst>
                </p:nvPr>
              </p:nvSpPr>
              <p:spPr>
                <a:xfrm>
                  <a:off x="2033111" y="2801274"/>
                  <a:ext cx="134703" cy="95327"/>
                </a:xfrm>
                <a:prstGeom prst="parallelogram">
                  <a:avLst>
                    <a:gd name="adj" fmla="val 76961"/>
                  </a:avLst>
                </a:prstGeom>
                <a:solidFill>
                  <a:srgbClr val="04C8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nvGrpSpPr>
              <p:cNvPr id="820" name="PA-组合 46">
                <a:extLst>
                  <a:ext uri="{FF2B5EF4-FFF2-40B4-BE49-F238E27FC236}">
                    <a16:creationId xmlns="" xmlns:a16="http://schemas.microsoft.com/office/drawing/2014/main" id="{5CC6F36A-B30E-46E5-897F-04B99DE5DFAE}"/>
                  </a:ext>
                </a:extLst>
              </p:cNvPr>
              <p:cNvGrpSpPr/>
              <p:nvPr>
                <p:custDataLst>
                  <p:tags r:id="rId11"/>
                </p:custDataLst>
              </p:nvPr>
            </p:nvGrpSpPr>
            <p:grpSpPr>
              <a:xfrm>
                <a:off x="1610772" y="3449361"/>
                <a:ext cx="971257" cy="91219"/>
                <a:chOff x="-402922" y="3146323"/>
                <a:chExt cx="2167621" cy="203580"/>
              </a:xfrm>
            </p:grpSpPr>
            <p:grpSp>
              <p:nvGrpSpPr>
                <p:cNvPr id="821" name="组合 820">
                  <a:extLst>
                    <a:ext uri="{FF2B5EF4-FFF2-40B4-BE49-F238E27FC236}">
                      <a16:creationId xmlns="" xmlns:a16="http://schemas.microsoft.com/office/drawing/2014/main" id="{1A5AF346-A7C3-4655-A54B-263C79A887E5}"/>
                    </a:ext>
                  </a:extLst>
                </p:cNvPr>
                <p:cNvGrpSpPr/>
                <p:nvPr/>
              </p:nvGrpSpPr>
              <p:grpSpPr>
                <a:xfrm>
                  <a:off x="-6410" y="3146323"/>
                  <a:ext cx="1771109" cy="150188"/>
                  <a:chOff x="-6410" y="3146323"/>
                  <a:chExt cx="1771109" cy="150188"/>
                </a:xfrm>
              </p:grpSpPr>
              <p:sp>
                <p:nvSpPr>
                  <p:cNvPr id="823" name="PA-平行四边形 49">
                    <a:extLst>
                      <a:ext uri="{FF2B5EF4-FFF2-40B4-BE49-F238E27FC236}">
                        <a16:creationId xmlns="" xmlns:a16="http://schemas.microsoft.com/office/drawing/2014/main" id="{F6058E3B-5C5D-4DA5-BF1E-BDDACD8DEF57}"/>
                      </a:ext>
                    </a:extLst>
                  </p:cNvPr>
                  <p:cNvSpPr/>
                  <p:nvPr>
                    <p:custDataLst>
                      <p:tags r:id="rId13"/>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824" name="PA-平行四边形 50">
                    <a:extLst>
                      <a:ext uri="{FF2B5EF4-FFF2-40B4-BE49-F238E27FC236}">
                        <a16:creationId xmlns="" xmlns:a16="http://schemas.microsoft.com/office/drawing/2014/main" id="{951612C0-7829-4B9F-BE27-7E26755D0EFA}"/>
                      </a:ext>
                    </a:extLst>
                  </p:cNvPr>
                  <p:cNvSpPr/>
                  <p:nvPr>
                    <p:custDataLst>
                      <p:tags r:id="rId14"/>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sp>
              <p:nvSpPr>
                <p:cNvPr id="822" name="PA-平行四边形 48">
                  <a:extLst>
                    <a:ext uri="{FF2B5EF4-FFF2-40B4-BE49-F238E27FC236}">
                      <a16:creationId xmlns="" xmlns:a16="http://schemas.microsoft.com/office/drawing/2014/main" id="{D3F64B86-C7CD-43CB-AE86-F555F0ED81EA}"/>
                    </a:ext>
                  </a:extLst>
                </p:cNvPr>
                <p:cNvSpPr/>
                <p:nvPr>
                  <p:custDataLst>
                    <p:tags r:id="rId12"/>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sp>
          <p:nvSpPr>
            <p:cNvPr id="815" name="PA-文本框 121">
              <a:extLst>
                <a:ext uri="{FF2B5EF4-FFF2-40B4-BE49-F238E27FC236}">
                  <a16:creationId xmlns="" xmlns:a16="http://schemas.microsoft.com/office/drawing/2014/main" id="{B13014D2-BA92-4911-A79A-015107CA63DB}"/>
                </a:ext>
              </a:extLst>
            </p:cNvPr>
            <p:cNvSpPr txBox="1"/>
            <p:nvPr>
              <p:custDataLst>
                <p:tags r:id="rId7"/>
              </p:custDataLst>
            </p:nvPr>
          </p:nvSpPr>
          <p:spPr>
            <a:xfrm>
              <a:off x="1625275" y="3243560"/>
              <a:ext cx="979481" cy="4400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prstClr val="white"/>
                      </a:gs>
                      <a:gs pos="100000">
                        <a:srgbClr val="4472C4">
                          <a:lumMod val="30000"/>
                          <a:lumOff val="70000"/>
                        </a:srgbClr>
                      </a:gs>
                    </a:gsLst>
                    <a:lin ang="5400000" scaled="1"/>
                  </a:gradFill>
                  <a:effectLst/>
                  <a:uLnTx/>
                  <a:uFillTx/>
                  <a:latin typeface="优设标题黑"/>
                  <a:ea typeface="优设标题黑"/>
                  <a:cs typeface="+mn-cs"/>
                </a:rPr>
                <a:t>小曼</a:t>
              </a:r>
            </a:p>
          </p:txBody>
        </p:sp>
      </p:grpSp>
      <p:sp>
        <p:nvSpPr>
          <p:cNvPr id="812" name="Freeform 13">
            <a:extLst>
              <a:ext uri="{FF2B5EF4-FFF2-40B4-BE49-F238E27FC236}">
                <a16:creationId xmlns="" xmlns:a16="http://schemas.microsoft.com/office/drawing/2014/main" id="{0FFC7CB0-EFC7-4704-B88F-0356E6335A83}"/>
              </a:ext>
            </a:extLst>
          </p:cNvPr>
          <p:cNvSpPr>
            <a:spLocks/>
          </p:cNvSpPr>
          <p:nvPr/>
        </p:nvSpPr>
        <p:spPr bwMode="auto">
          <a:xfrm>
            <a:off x="3093752" y="5797343"/>
            <a:ext cx="1896269" cy="379707"/>
          </a:xfrm>
          <a:custGeom>
            <a:avLst/>
            <a:gdLst>
              <a:gd name="T0" fmla="*/ 258 w 258"/>
              <a:gd name="T1" fmla="*/ 0 h 74"/>
              <a:gd name="T2" fmla="*/ 258 w 258"/>
              <a:gd name="T3" fmla="*/ 55 h 74"/>
              <a:gd name="T4" fmla="*/ 231 w 258"/>
              <a:gd name="T5" fmla="*/ 74 h 74"/>
              <a:gd name="T6" fmla="*/ 47 w 258"/>
              <a:gd name="T7" fmla="*/ 74 h 74"/>
              <a:gd name="T8" fmla="*/ 32 w 258"/>
              <a:gd name="T9" fmla="*/ 63 h 74"/>
              <a:gd name="T10" fmla="*/ 0 w 258"/>
              <a:gd name="T11" fmla="*/ 63 h 74"/>
              <a:gd name="T12" fmla="*/ 0 w 258"/>
              <a:gd name="T13" fmla="*/ 12 h 74"/>
              <a:gd name="T14" fmla="*/ 131 w 258"/>
              <a:gd name="T15" fmla="*/ 12 h 74"/>
              <a:gd name="T16" fmla="*/ 146 w 258"/>
              <a:gd name="T17" fmla="*/ 0 h 74"/>
              <a:gd name="T18" fmla="*/ 258 w 258"/>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74">
                <a:moveTo>
                  <a:pt x="258" y="0"/>
                </a:moveTo>
                <a:lnTo>
                  <a:pt x="258" y="55"/>
                </a:lnTo>
                <a:lnTo>
                  <a:pt x="231" y="74"/>
                </a:lnTo>
                <a:lnTo>
                  <a:pt x="47" y="74"/>
                </a:lnTo>
                <a:lnTo>
                  <a:pt x="32" y="63"/>
                </a:lnTo>
                <a:lnTo>
                  <a:pt x="0" y="63"/>
                </a:lnTo>
                <a:lnTo>
                  <a:pt x="0" y="12"/>
                </a:lnTo>
                <a:lnTo>
                  <a:pt x="131" y="12"/>
                </a:lnTo>
                <a:lnTo>
                  <a:pt x="146" y="0"/>
                </a:lnTo>
                <a:lnTo>
                  <a:pt x="258" y="0"/>
                </a:lnTo>
                <a:close/>
              </a:path>
            </a:pathLst>
          </a:custGeom>
          <a:gradFill flip="none" rotWithShape="1">
            <a:gsLst>
              <a:gs pos="76000">
                <a:srgbClr val="6ED5FF">
                  <a:alpha val="5000"/>
                </a:srgbClr>
              </a:gs>
              <a:gs pos="0">
                <a:srgbClr val="6ED5FF">
                  <a:alpha val="30000"/>
                </a:srgbClr>
              </a:gs>
              <a:gs pos="54000">
                <a:srgbClr val="6ED5FF">
                  <a:alpha val="10000"/>
                </a:srgbClr>
              </a:gs>
              <a:gs pos="90000">
                <a:srgbClr val="6ED5FF">
                  <a:alpha val="10000"/>
                </a:srgbClr>
              </a:gs>
            </a:gsLst>
            <a:path path="circle">
              <a:fillToRect r="100000" b="100000"/>
            </a:path>
            <a:tileRect l="-100000" t="-100000"/>
          </a:gradFill>
          <a:ln w="12700">
            <a:gradFill>
              <a:gsLst>
                <a:gs pos="77000">
                  <a:srgbClr val="6ED5FF">
                    <a:alpha val="10000"/>
                  </a:srgbClr>
                </a:gs>
                <a:gs pos="10000">
                  <a:srgbClr val="6ED5FF"/>
                </a:gs>
                <a:gs pos="0">
                  <a:srgbClr val="9BE2FF"/>
                </a:gs>
                <a:gs pos="25000">
                  <a:srgbClr val="6ED5FF">
                    <a:alpha val="10000"/>
                  </a:srgbClr>
                </a:gs>
                <a:gs pos="88000">
                  <a:srgbClr val="6ED5FF">
                    <a:alpha val="60000"/>
                  </a:srgbClr>
                </a:gs>
              </a:gsLst>
              <a:lin ang="18900000" scaled="0"/>
            </a:gradFill>
          </a:ln>
          <a:effectLst>
            <a:outerShdw blurRad="114300" dir="2100000" algn="tl" rotWithShape="0">
              <a:srgbClr val="6ED5FF">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80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ea"/>
            </a:endParaRPr>
          </a:p>
        </p:txBody>
      </p:sp>
      <p:sp>
        <p:nvSpPr>
          <p:cNvPr id="813" name="文本框 812">
            <a:extLst>
              <a:ext uri="{FF2B5EF4-FFF2-40B4-BE49-F238E27FC236}">
                <a16:creationId xmlns="" xmlns:a16="http://schemas.microsoft.com/office/drawing/2014/main" id="{0E5BE2C0-A972-4FD7-8FC9-DB2F48C42CBF}"/>
              </a:ext>
            </a:extLst>
          </p:cNvPr>
          <p:cNvSpPr txBox="1"/>
          <p:nvPr/>
        </p:nvSpPr>
        <p:spPr>
          <a:xfrm>
            <a:off x="3085898" y="5825531"/>
            <a:ext cx="1921504" cy="312906"/>
          </a:xfrm>
          <a:prstGeom prst="rect">
            <a:avLst/>
          </a:prstGeom>
          <a:noFill/>
        </p:spPr>
        <p:txBody>
          <a:bodyPr wrap="square" rtlCol="0">
            <a:spAutoFit/>
          </a:bodyPr>
          <a:lstStyle/>
          <a:p>
            <a:pPr lvl="0" algn="ctr" hangingPunct="0">
              <a:lnSpc>
                <a:spcPct val="130000"/>
              </a:lnSpc>
              <a:defRPr/>
            </a:pPr>
            <a:r>
              <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rPr>
              <a:t>微信：</a:t>
            </a:r>
            <a:r>
              <a:rPr lang="en-GB" altLang="zh-CN" sz="1200" spc="100" dirty="0" err="1">
                <a:solidFill>
                  <a:prstClr val="white"/>
                </a:solidFill>
              </a:rPr>
              <a:t>naotuxiaoman</a:t>
            </a:r>
            <a:endParaRPr kumimoji="0" lang="zh-CN" altLang="en-US" sz="1200" b="0" i="0" u="none" strike="noStrike" kern="1200" cap="none" spc="100" normalizeH="0" baseline="0" noProof="0" dirty="0">
              <a:ln>
                <a:noFill/>
              </a:ln>
              <a:solidFill>
                <a:prstClr val="white"/>
              </a:solidFill>
              <a:effectLst/>
              <a:uLnTx/>
              <a:uFillTx/>
              <a:latin typeface="思源黑体 CN Regular"/>
              <a:ea typeface="思源黑体 CN Regular"/>
              <a:cs typeface="+mn-cs"/>
            </a:endParaRPr>
          </a:p>
        </p:txBody>
      </p:sp>
      <p:pic>
        <p:nvPicPr>
          <p:cNvPr id="876" name="图片 875" descr="卡通人物&#10;&#10;描述已自动生成">
            <a:extLst>
              <a:ext uri="{FF2B5EF4-FFF2-40B4-BE49-F238E27FC236}">
                <a16:creationId xmlns="" xmlns:a16="http://schemas.microsoft.com/office/drawing/2014/main" id="{2A4BEBA5-3BB7-4F16-9F17-B1985BAC1440}"/>
              </a:ext>
            </a:extLst>
          </p:cNvPr>
          <p:cNvPicPr>
            <a:picLocks noChangeAspect="1"/>
          </p:cNvPicPr>
          <p:nvPr/>
        </p:nvPicPr>
        <p:blipFill>
          <a:blip r:embed="rId300" cstate="print">
            <a:extLst>
              <a:ext uri="{28A0092B-C50C-407E-A947-70E740481C1C}">
                <a14:useLocalDpi xmlns:a14="http://schemas.microsoft.com/office/drawing/2010/main" val="0"/>
              </a:ext>
            </a:extLst>
          </a:blip>
          <a:stretch>
            <a:fillRect/>
          </a:stretch>
        </p:blipFill>
        <p:spPr>
          <a:xfrm>
            <a:off x="-5430067" y="9348631"/>
            <a:ext cx="2214000" cy="2214000"/>
          </a:xfrm>
          <a:prstGeom prst="rect">
            <a:avLst/>
          </a:prstGeom>
        </p:spPr>
      </p:pic>
      <p:pic>
        <p:nvPicPr>
          <p:cNvPr id="880" name="图片 879">
            <a:extLst>
              <a:ext uri="{FF2B5EF4-FFF2-40B4-BE49-F238E27FC236}">
                <a16:creationId xmlns="" xmlns:a16="http://schemas.microsoft.com/office/drawing/2014/main" id="{1F1BBAEB-2C5F-43F7-8189-A76D8E7D2A6F}"/>
              </a:ext>
            </a:extLst>
          </p:cNvPr>
          <p:cNvPicPr>
            <a:picLocks noChangeAspect="1"/>
          </p:cNvPicPr>
          <p:nvPr/>
        </p:nvPicPr>
        <p:blipFill>
          <a:blip r:embed="rId301" cstate="print">
            <a:extLst>
              <a:ext uri="{28A0092B-C50C-407E-A947-70E740481C1C}">
                <a14:useLocalDpi xmlns:a14="http://schemas.microsoft.com/office/drawing/2010/main" val="0"/>
              </a:ext>
            </a:extLst>
          </a:blip>
          <a:stretch>
            <a:fillRect/>
          </a:stretch>
        </p:blipFill>
        <p:spPr>
          <a:xfrm>
            <a:off x="-3387427" y="10557231"/>
            <a:ext cx="2214000" cy="2214000"/>
          </a:xfrm>
          <a:prstGeom prst="rect">
            <a:avLst/>
          </a:prstGeom>
        </p:spPr>
      </p:pic>
    </p:spTree>
    <p:extLst>
      <p:ext uri="{BB962C8B-B14F-4D97-AF65-F5344CB8AC3E}">
        <p14:creationId xmlns:p14="http://schemas.microsoft.com/office/powerpoint/2010/main" val="2628567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grpSp>
        <p:nvGrpSpPr>
          <p:cNvPr id="83" name="PA-组合 195">
            <a:extLst>
              <a:ext uri="{FF2B5EF4-FFF2-40B4-BE49-F238E27FC236}">
                <a16:creationId xmlns="" xmlns:a16="http://schemas.microsoft.com/office/drawing/2014/main" id="{32905B0D-979A-4625-8C83-D97AC58BF13B}"/>
              </a:ext>
            </a:extLst>
          </p:cNvPr>
          <p:cNvGrpSpPr/>
          <p:nvPr>
            <p:custDataLst>
              <p:tags r:id="rId1"/>
            </p:custDataLst>
          </p:nvPr>
        </p:nvGrpSpPr>
        <p:grpSpPr>
          <a:xfrm rot="7781543">
            <a:off x="-2770382" y="-3080678"/>
            <a:ext cx="19177252" cy="14029004"/>
            <a:chOff x="182880" y="-2758440"/>
            <a:chExt cx="16206673" cy="11855895"/>
          </a:xfrm>
        </p:grpSpPr>
        <p:sp>
          <p:nvSpPr>
            <p:cNvPr id="84" name="PA-弧形 196">
              <a:extLst>
                <a:ext uri="{FF2B5EF4-FFF2-40B4-BE49-F238E27FC236}">
                  <a16:creationId xmlns="" xmlns:a16="http://schemas.microsoft.com/office/drawing/2014/main" id="{B20084C1-6F0B-44CA-BDC7-47ACAA9F15E6}"/>
                </a:ext>
              </a:extLst>
            </p:cNvPr>
            <p:cNvSpPr/>
            <p:nvPr>
              <p:custDataLst>
                <p:tags r:id="rId59"/>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6" name="PA-弧形 197">
              <a:extLst>
                <a:ext uri="{FF2B5EF4-FFF2-40B4-BE49-F238E27FC236}">
                  <a16:creationId xmlns="" xmlns:a16="http://schemas.microsoft.com/office/drawing/2014/main" id="{6DA106A9-A988-4CF3-AC03-318F17E761DF}"/>
                </a:ext>
              </a:extLst>
            </p:cNvPr>
            <p:cNvSpPr/>
            <p:nvPr>
              <p:custDataLst>
                <p:tags r:id="rId60"/>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7" name="PA-弧形 198">
              <a:extLst>
                <a:ext uri="{FF2B5EF4-FFF2-40B4-BE49-F238E27FC236}">
                  <a16:creationId xmlns="" xmlns:a16="http://schemas.microsoft.com/office/drawing/2014/main" id="{B5A2FC14-4A38-4EEB-9F9D-FCA340544CCE}"/>
                </a:ext>
              </a:extLst>
            </p:cNvPr>
            <p:cNvSpPr/>
            <p:nvPr>
              <p:custDataLst>
                <p:tags r:id="rId61"/>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8" name="PA-弧形 199">
              <a:extLst>
                <a:ext uri="{FF2B5EF4-FFF2-40B4-BE49-F238E27FC236}">
                  <a16:creationId xmlns="" xmlns:a16="http://schemas.microsoft.com/office/drawing/2014/main" id="{3395804D-7C3A-4025-8B4D-9189E17328A6}"/>
                </a:ext>
              </a:extLst>
            </p:cNvPr>
            <p:cNvSpPr/>
            <p:nvPr>
              <p:custDataLst>
                <p:tags r:id="rId62"/>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9" name="PA-弧形 200">
              <a:extLst>
                <a:ext uri="{FF2B5EF4-FFF2-40B4-BE49-F238E27FC236}">
                  <a16:creationId xmlns="" xmlns:a16="http://schemas.microsoft.com/office/drawing/2014/main" id="{B7469C8F-ABBF-4AB6-AFE9-981505F03EF6}"/>
                </a:ext>
              </a:extLst>
            </p:cNvPr>
            <p:cNvSpPr/>
            <p:nvPr>
              <p:custDataLst>
                <p:tags r:id="rId63"/>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0" name="PA-弧形 201">
              <a:extLst>
                <a:ext uri="{FF2B5EF4-FFF2-40B4-BE49-F238E27FC236}">
                  <a16:creationId xmlns="" xmlns:a16="http://schemas.microsoft.com/office/drawing/2014/main" id="{8C9D75CF-F594-490D-B44C-BE82D6C0DB72}"/>
                </a:ext>
              </a:extLst>
            </p:cNvPr>
            <p:cNvSpPr/>
            <p:nvPr>
              <p:custDataLst>
                <p:tags r:id="rId64"/>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1" name="PA-弧形 202">
              <a:extLst>
                <a:ext uri="{FF2B5EF4-FFF2-40B4-BE49-F238E27FC236}">
                  <a16:creationId xmlns="" xmlns:a16="http://schemas.microsoft.com/office/drawing/2014/main" id="{58D03C59-DBD5-4935-8702-AD43794E1879}"/>
                </a:ext>
              </a:extLst>
            </p:cNvPr>
            <p:cNvSpPr/>
            <p:nvPr>
              <p:custDataLst>
                <p:tags r:id="rId65"/>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3" name="PA-弧形 203">
              <a:extLst>
                <a:ext uri="{FF2B5EF4-FFF2-40B4-BE49-F238E27FC236}">
                  <a16:creationId xmlns="" xmlns:a16="http://schemas.microsoft.com/office/drawing/2014/main" id="{89947F2B-1CF0-4334-90C4-3F9580C89271}"/>
                </a:ext>
              </a:extLst>
            </p:cNvPr>
            <p:cNvSpPr/>
            <p:nvPr>
              <p:custDataLst>
                <p:tags r:id="rId66"/>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0" name="PA-弧形 204">
              <a:extLst>
                <a:ext uri="{FF2B5EF4-FFF2-40B4-BE49-F238E27FC236}">
                  <a16:creationId xmlns="" xmlns:a16="http://schemas.microsoft.com/office/drawing/2014/main" id="{D8246FBD-0385-41E0-83BD-D60908387446}"/>
                </a:ext>
              </a:extLst>
            </p:cNvPr>
            <p:cNvSpPr/>
            <p:nvPr>
              <p:custDataLst>
                <p:tags r:id="rId67"/>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2" name="PA-弧形 205">
              <a:extLst>
                <a:ext uri="{FF2B5EF4-FFF2-40B4-BE49-F238E27FC236}">
                  <a16:creationId xmlns="" xmlns:a16="http://schemas.microsoft.com/office/drawing/2014/main" id="{7AB0FBD3-B09A-49F0-A7DE-744E7BD67B03}"/>
                </a:ext>
              </a:extLst>
            </p:cNvPr>
            <p:cNvSpPr/>
            <p:nvPr>
              <p:custDataLst>
                <p:tags r:id="rId68"/>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3" name="PA-弧形 206">
              <a:extLst>
                <a:ext uri="{FF2B5EF4-FFF2-40B4-BE49-F238E27FC236}">
                  <a16:creationId xmlns="" xmlns:a16="http://schemas.microsoft.com/office/drawing/2014/main" id="{506DBCBD-56CB-443E-BAC2-930DF19C9A4E}"/>
                </a:ext>
              </a:extLst>
            </p:cNvPr>
            <p:cNvSpPr/>
            <p:nvPr>
              <p:custDataLst>
                <p:tags r:id="rId69"/>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4" name="PA-弧形 207">
              <a:extLst>
                <a:ext uri="{FF2B5EF4-FFF2-40B4-BE49-F238E27FC236}">
                  <a16:creationId xmlns="" xmlns:a16="http://schemas.microsoft.com/office/drawing/2014/main" id="{9D0EE719-142B-477C-9B8F-5B8B57D339BE}"/>
                </a:ext>
              </a:extLst>
            </p:cNvPr>
            <p:cNvSpPr/>
            <p:nvPr>
              <p:custDataLst>
                <p:tags r:id="rId70"/>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5" name="PA-弧形 208">
              <a:extLst>
                <a:ext uri="{FF2B5EF4-FFF2-40B4-BE49-F238E27FC236}">
                  <a16:creationId xmlns="" xmlns:a16="http://schemas.microsoft.com/office/drawing/2014/main" id="{C9923ACC-50DA-48BC-8B79-339AC072BADE}"/>
                </a:ext>
              </a:extLst>
            </p:cNvPr>
            <p:cNvSpPr/>
            <p:nvPr>
              <p:custDataLst>
                <p:tags r:id="rId71"/>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7" name="PA-弧形 209">
              <a:extLst>
                <a:ext uri="{FF2B5EF4-FFF2-40B4-BE49-F238E27FC236}">
                  <a16:creationId xmlns="" xmlns:a16="http://schemas.microsoft.com/office/drawing/2014/main" id="{C9A0A25E-52D2-46D7-9484-B2B0CA4BCC8A}"/>
                </a:ext>
              </a:extLst>
            </p:cNvPr>
            <p:cNvSpPr/>
            <p:nvPr>
              <p:custDataLst>
                <p:tags r:id="rId72"/>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8" name="PA-弧形 210">
              <a:extLst>
                <a:ext uri="{FF2B5EF4-FFF2-40B4-BE49-F238E27FC236}">
                  <a16:creationId xmlns="" xmlns:a16="http://schemas.microsoft.com/office/drawing/2014/main" id="{4A122658-1223-4495-AEA9-F6E1A90B5361}"/>
                </a:ext>
              </a:extLst>
            </p:cNvPr>
            <p:cNvSpPr/>
            <p:nvPr>
              <p:custDataLst>
                <p:tags r:id="rId73"/>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09" name="组合 108">
              <a:extLst>
                <a:ext uri="{FF2B5EF4-FFF2-40B4-BE49-F238E27FC236}">
                  <a16:creationId xmlns="" xmlns:a16="http://schemas.microsoft.com/office/drawing/2014/main" id="{5FB3C7C4-F303-4396-B19C-4B4F48977BEE}"/>
                </a:ext>
              </a:extLst>
            </p:cNvPr>
            <p:cNvGrpSpPr/>
            <p:nvPr/>
          </p:nvGrpSpPr>
          <p:grpSpPr>
            <a:xfrm>
              <a:off x="182880" y="-2758440"/>
              <a:ext cx="16206673" cy="11855895"/>
              <a:chOff x="182880" y="-2758440"/>
              <a:chExt cx="16206673" cy="11855895"/>
            </a:xfrm>
          </p:grpSpPr>
          <p:sp>
            <p:nvSpPr>
              <p:cNvPr id="110" name="PA-弧形 212">
                <a:extLst>
                  <a:ext uri="{FF2B5EF4-FFF2-40B4-BE49-F238E27FC236}">
                    <a16:creationId xmlns="" xmlns:a16="http://schemas.microsoft.com/office/drawing/2014/main" id="{D60C4DD0-A57A-4477-B0B3-008C990A1B59}"/>
                  </a:ext>
                </a:extLst>
              </p:cNvPr>
              <p:cNvSpPr/>
              <p:nvPr>
                <p:custDataLst>
                  <p:tags r:id="rId74"/>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1" name="PA-弧形 213">
                <a:extLst>
                  <a:ext uri="{FF2B5EF4-FFF2-40B4-BE49-F238E27FC236}">
                    <a16:creationId xmlns="" xmlns:a16="http://schemas.microsoft.com/office/drawing/2014/main" id="{D5CDD037-B7A6-43DE-8DE3-C7A7FE8C026D}"/>
                  </a:ext>
                </a:extLst>
              </p:cNvPr>
              <p:cNvSpPr/>
              <p:nvPr>
                <p:custDataLst>
                  <p:tags r:id="rId75"/>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2" name="PA-弧形 214">
                <a:extLst>
                  <a:ext uri="{FF2B5EF4-FFF2-40B4-BE49-F238E27FC236}">
                    <a16:creationId xmlns="" xmlns:a16="http://schemas.microsoft.com/office/drawing/2014/main" id="{FA11E8E1-A3C1-4592-8D43-B59421B31428}"/>
                  </a:ext>
                </a:extLst>
              </p:cNvPr>
              <p:cNvSpPr/>
              <p:nvPr>
                <p:custDataLst>
                  <p:tags r:id="rId76"/>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3" name="PA-弧形 215">
                <a:extLst>
                  <a:ext uri="{FF2B5EF4-FFF2-40B4-BE49-F238E27FC236}">
                    <a16:creationId xmlns="" xmlns:a16="http://schemas.microsoft.com/office/drawing/2014/main" id="{C927D0B9-7CE7-4A3F-99FA-B95F9AE5D6DB}"/>
                  </a:ext>
                </a:extLst>
              </p:cNvPr>
              <p:cNvSpPr/>
              <p:nvPr>
                <p:custDataLst>
                  <p:tags r:id="rId77"/>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4" name="PA-弧形 216">
                <a:extLst>
                  <a:ext uri="{FF2B5EF4-FFF2-40B4-BE49-F238E27FC236}">
                    <a16:creationId xmlns="" xmlns:a16="http://schemas.microsoft.com/office/drawing/2014/main" id="{71A94B4B-1CE4-45C9-8C69-F8A7CB386E12}"/>
                  </a:ext>
                </a:extLst>
              </p:cNvPr>
              <p:cNvSpPr/>
              <p:nvPr>
                <p:custDataLst>
                  <p:tags r:id="rId78"/>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6" name="PA-弧形 217">
                <a:extLst>
                  <a:ext uri="{FF2B5EF4-FFF2-40B4-BE49-F238E27FC236}">
                    <a16:creationId xmlns="" xmlns:a16="http://schemas.microsoft.com/office/drawing/2014/main" id="{FB03AF4D-0033-4207-B0FC-5D030DB20505}"/>
                  </a:ext>
                </a:extLst>
              </p:cNvPr>
              <p:cNvSpPr/>
              <p:nvPr>
                <p:custDataLst>
                  <p:tags r:id="rId79"/>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8" name="PA-弧形 218">
                <a:extLst>
                  <a:ext uri="{FF2B5EF4-FFF2-40B4-BE49-F238E27FC236}">
                    <a16:creationId xmlns="" xmlns:a16="http://schemas.microsoft.com/office/drawing/2014/main" id="{9BB2CC53-FBB6-4D2D-A382-3A82027C9453}"/>
                  </a:ext>
                </a:extLst>
              </p:cNvPr>
              <p:cNvSpPr/>
              <p:nvPr>
                <p:custDataLst>
                  <p:tags r:id="rId80"/>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0" name="PA-弧形 219">
                <a:extLst>
                  <a:ext uri="{FF2B5EF4-FFF2-40B4-BE49-F238E27FC236}">
                    <a16:creationId xmlns="" xmlns:a16="http://schemas.microsoft.com/office/drawing/2014/main" id="{B0AE1431-540C-4504-9F32-8D331BDCA400}"/>
                  </a:ext>
                </a:extLst>
              </p:cNvPr>
              <p:cNvSpPr/>
              <p:nvPr>
                <p:custDataLst>
                  <p:tags r:id="rId81"/>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2" name="PA-弧形 220">
                <a:extLst>
                  <a:ext uri="{FF2B5EF4-FFF2-40B4-BE49-F238E27FC236}">
                    <a16:creationId xmlns="" xmlns:a16="http://schemas.microsoft.com/office/drawing/2014/main" id="{DCCCED3D-6F21-4232-A8DB-D367C1BEA338}"/>
                  </a:ext>
                </a:extLst>
              </p:cNvPr>
              <p:cNvSpPr/>
              <p:nvPr>
                <p:custDataLst>
                  <p:tags r:id="rId82"/>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3" name="PA-弧形 221">
                <a:extLst>
                  <a:ext uri="{FF2B5EF4-FFF2-40B4-BE49-F238E27FC236}">
                    <a16:creationId xmlns="" xmlns:a16="http://schemas.microsoft.com/office/drawing/2014/main" id="{B0374FCB-F24D-4E77-B88E-16FF176BE35B}"/>
                  </a:ext>
                </a:extLst>
              </p:cNvPr>
              <p:cNvSpPr/>
              <p:nvPr>
                <p:custDataLst>
                  <p:tags r:id="rId83"/>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9" name="PA-弧形 222">
                <a:extLst>
                  <a:ext uri="{FF2B5EF4-FFF2-40B4-BE49-F238E27FC236}">
                    <a16:creationId xmlns="" xmlns:a16="http://schemas.microsoft.com/office/drawing/2014/main" id="{1A704F26-3F70-49CB-925A-370B3B739706}"/>
                  </a:ext>
                </a:extLst>
              </p:cNvPr>
              <p:cNvSpPr/>
              <p:nvPr>
                <p:custDataLst>
                  <p:tags r:id="rId84"/>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1" name="PA-弧形 223">
                <a:extLst>
                  <a:ext uri="{FF2B5EF4-FFF2-40B4-BE49-F238E27FC236}">
                    <a16:creationId xmlns="" xmlns:a16="http://schemas.microsoft.com/office/drawing/2014/main" id="{38AFCFBF-59AC-419D-9E53-8FCCFB1EBAE5}"/>
                  </a:ext>
                </a:extLst>
              </p:cNvPr>
              <p:cNvSpPr/>
              <p:nvPr>
                <p:custDataLst>
                  <p:tags r:id="rId85"/>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2" name="PA-弧形 224">
                <a:extLst>
                  <a:ext uri="{FF2B5EF4-FFF2-40B4-BE49-F238E27FC236}">
                    <a16:creationId xmlns="" xmlns:a16="http://schemas.microsoft.com/office/drawing/2014/main" id="{0BBA6B57-6BD3-404F-BDB5-4B044319E71A}"/>
                  </a:ext>
                </a:extLst>
              </p:cNvPr>
              <p:cNvSpPr/>
              <p:nvPr>
                <p:custDataLst>
                  <p:tags r:id="rId86"/>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3" name="PA-弧形 225">
                <a:extLst>
                  <a:ext uri="{FF2B5EF4-FFF2-40B4-BE49-F238E27FC236}">
                    <a16:creationId xmlns="" xmlns:a16="http://schemas.microsoft.com/office/drawing/2014/main" id="{3963C414-6041-4CBF-B5CD-D4D5430452F2}"/>
                  </a:ext>
                </a:extLst>
              </p:cNvPr>
              <p:cNvSpPr/>
              <p:nvPr>
                <p:custDataLst>
                  <p:tags r:id="rId87"/>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4" name="PA-弧形 226">
                <a:extLst>
                  <a:ext uri="{FF2B5EF4-FFF2-40B4-BE49-F238E27FC236}">
                    <a16:creationId xmlns="" xmlns:a16="http://schemas.microsoft.com/office/drawing/2014/main" id="{24BB6F20-03F7-464C-B8F4-EE4D7CFFDD42}"/>
                  </a:ext>
                </a:extLst>
              </p:cNvPr>
              <p:cNvSpPr/>
              <p:nvPr>
                <p:custDataLst>
                  <p:tags r:id="rId88"/>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5" name="PA-弧形 227">
                <a:extLst>
                  <a:ext uri="{FF2B5EF4-FFF2-40B4-BE49-F238E27FC236}">
                    <a16:creationId xmlns="" xmlns:a16="http://schemas.microsoft.com/office/drawing/2014/main" id="{397060A5-D206-4F32-AD6C-859E72825525}"/>
                  </a:ext>
                </a:extLst>
              </p:cNvPr>
              <p:cNvSpPr/>
              <p:nvPr>
                <p:custDataLst>
                  <p:tags r:id="rId89"/>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27" name="PA-文本框 121">
            <a:extLst>
              <a:ext uri="{FF2B5EF4-FFF2-40B4-BE49-F238E27FC236}">
                <a16:creationId xmlns="" xmlns:a16="http://schemas.microsoft.com/office/drawing/2014/main" id="{45CFAFA7-22E4-402A-824B-1C357E04DE5F}"/>
              </a:ext>
            </a:extLst>
          </p:cNvPr>
          <p:cNvSpPr txBox="1"/>
          <p:nvPr>
            <p:custDataLst>
              <p:tags r:id="rId2"/>
            </p:custDataLst>
          </p:nvPr>
        </p:nvSpPr>
        <p:spPr>
          <a:xfrm>
            <a:off x="4972292" y="448043"/>
            <a:ext cx="2262158"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pPr algn="ctr"/>
            <a:r>
              <a:rPr lang="zh-CN" altLang="en-US" dirty="0"/>
              <a:t>设计构思</a:t>
            </a:r>
          </a:p>
        </p:txBody>
      </p:sp>
      <p:sp>
        <p:nvSpPr>
          <p:cNvPr id="139" name="PA-任意多边形 138">
            <a:extLst>
              <a:ext uri="{FF2B5EF4-FFF2-40B4-BE49-F238E27FC236}">
                <a16:creationId xmlns="" xmlns:a16="http://schemas.microsoft.com/office/drawing/2014/main" id="{A2445291-7A0D-4691-B016-2364A899B0F2}"/>
              </a:ext>
            </a:extLst>
          </p:cNvPr>
          <p:cNvSpPr/>
          <p:nvPr>
            <p:custDataLst>
              <p:tags r:id="rId3"/>
            </p:custDataLst>
          </p:nvPr>
        </p:nvSpPr>
        <p:spPr>
          <a:xfrm flipH="1">
            <a:off x="1349412" y="1541285"/>
            <a:ext cx="10097645" cy="4211654"/>
          </a:xfrm>
          <a:custGeom>
            <a:avLst/>
            <a:gdLst>
              <a:gd name="connsiteX0" fmla="*/ 6732322 w 10097645"/>
              <a:gd name="connsiteY0" fmla="*/ 0 h 4211654"/>
              <a:gd name="connsiteX1" fmla="*/ 6624816 w 10097645"/>
              <a:gd name="connsiteY1" fmla="*/ 0 h 4211654"/>
              <a:gd name="connsiteX2" fmla="*/ 6518337 w 10097645"/>
              <a:gd name="connsiteY2" fmla="*/ 0 h 4211654"/>
              <a:gd name="connsiteX3" fmla="*/ 6337101 w 10097645"/>
              <a:gd name="connsiteY3" fmla="*/ 0 h 4211654"/>
              <a:gd name="connsiteX4" fmla="*/ 5795238 w 10097645"/>
              <a:gd name="connsiteY4" fmla="*/ 0 h 4211654"/>
              <a:gd name="connsiteX5" fmla="*/ 5199065 w 10097645"/>
              <a:gd name="connsiteY5" fmla="*/ 0 h 4211654"/>
              <a:gd name="connsiteX6" fmla="*/ 5108260 w 10097645"/>
              <a:gd name="connsiteY6" fmla="*/ 0 h 4211654"/>
              <a:gd name="connsiteX7" fmla="*/ 1570138 w 10097645"/>
              <a:gd name="connsiteY7" fmla="*/ 0 h 4211654"/>
              <a:gd name="connsiteX8" fmla="*/ 1450686 w 10097645"/>
              <a:gd name="connsiteY8" fmla="*/ 0 h 4211654"/>
              <a:gd name="connsiteX9" fmla="*/ 987619 w 10097645"/>
              <a:gd name="connsiteY9" fmla="*/ 0 h 4211654"/>
              <a:gd name="connsiteX10" fmla="*/ 927179 w 10097645"/>
              <a:gd name="connsiteY10" fmla="*/ 0 h 4211654"/>
              <a:gd name="connsiteX11" fmla="*/ 712860 w 10097645"/>
              <a:gd name="connsiteY11" fmla="*/ 0 h 4211654"/>
              <a:gd name="connsiteX12" fmla="*/ 129736 w 10097645"/>
              <a:gd name="connsiteY12" fmla="*/ 0 h 4211654"/>
              <a:gd name="connsiteX13" fmla="*/ 0 w 10097645"/>
              <a:gd name="connsiteY13" fmla="*/ 129736 h 4211654"/>
              <a:gd name="connsiteX14" fmla="*/ 0 w 10097645"/>
              <a:gd name="connsiteY14" fmla="*/ 3431486 h 4211654"/>
              <a:gd name="connsiteX15" fmla="*/ 0 w 10097645"/>
              <a:gd name="connsiteY15" fmla="*/ 3492636 h 4211654"/>
              <a:gd name="connsiteX16" fmla="*/ 0 w 10097645"/>
              <a:gd name="connsiteY16" fmla="*/ 4007497 h 4211654"/>
              <a:gd name="connsiteX17" fmla="*/ 204157 w 10097645"/>
              <a:gd name="connsiteY17" fmla="*/ 4211654 h 4211654"/>
              <a:gd name="connsiteX18" fmla="*/ 712860 w 10097645"/>
              <a:gd name="connsiteY18" fmla="*/ 4211654 h 4211654"/>
              <a:gd name="connsiteX19" fmla="*/ 927179 w 10097645"/>
              <a:gd name="connsiteY19" fmla="*/ 4211654 h 4211654"/>
              <a:gd name="connsiteX20" fmla="*/ 987619 w 10097645"/>
              <a:gd name="connsiteY20" fmla="*/ 4211654 h 4211654"/>
              <a:gd name="connsiteX21" fmla="*/ 1450686 w 10097645"/>
              <a:gd name="connsiteY21" fmla="*/ 4211654 h 4211654"/>
              <a:gd name="connsiteX22" fmla="*/ 1570138 w 10097645"/>
              <a:gd name="connsiteY22" fmla="*/ 4211654 h 4211654"/>
              <a:gd name="connsiteX23" fmla="*/ 5108260 w 10097645"/>
              <a:gd name="connsiteY23" fmla="*/ 4211654 h 4211654"/>
              <a:gd name="connsiteX24" fmla="*/ 5199065 w 10097645"/>
              <a:gd name="connsiteY24" fmla="*/ 4211654 h 4211654"/>
              <a:gd name="connsiteX25" fmla="*/ 5795238 w 10097645"/>
              <a:gd name="connsiteY25" fmla="*/ 4211654 h 4211654"/>
              <a:gd name="connsiteX26" fmla="*/ 6337101 w 10097645"/>
              <a:gd name="connsiteY26" fmla="*/ 4211654 h 4211654"/>
              <a:gd name="connsiteX27" fmla="*/ 6518337 w 10097645"/>
              <a:gd name="connsiteY27" fmla="*/ 4211654 h 4211654"/>
              <a:gd name="connsiteX28" fmla="*/ 6624816 w 10097645"/>
              <a:gd name="connsiteY28" fmla="*/ 4211654 h 4211654"/>
              <a:gd name="connsiteX29" fmla="*/ 9893487 w 10097645"/>
              <a:gd name="connsiteY29" fmla="*/ 4211654 h 4211654"/>
              <a:gd name="connsiteX30" fmla="*/ 10097645 w 10097645"/>
              <a:gd name="connsiteY30" fmla="*/ 4007497 h 4211654"/>
              <a:gd name="connsiteX31" fmla="*/ 10097645 w 10097645"/>
              <a:gd name="connsiteY31" fmla="*/ 3492636 h 4211654"/>
              <a:gd name="connsiteX32" fmla="*/ 10097645 w 10097645"/>
              <a:gd name="connsiteY32" fmla="*/ 3431486 h 4211654"/>
              <a:gd name="connsiteX33" fmla="*/ 10097645 w 10097645"/>
              <a:gd name="connsiteY33" fmla="*/ 251269 h 4211654"/>
              <a:gd name="connsiteX34" fmla="*/ 9976041 w 10097645"/>
              <a:gd name="connsiteY34" fmla="*/ 129667 h 4211654"/>
              <a:gd name="connsiteX35" fmla="*/ 6844803 w 10097645"/>
              <a:gd name="connsiteY35" fmla="*/ 129667 h 421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097645" h="4211654">
                <a:moveTo>
                  <a:pt x="6732322" y="0"/>
                </a:moveTo>
                <a:lnTo>
                  <a:pt x="6624816" y="0"/>
                </a:lnTo>
                <a:lnTo>
                  <a:pt x="6518337" y="0"/>
                </a:lnTo>
                <a:lnTo>
                  <a:pt x="6337101" y="0"/>
                </a:lnTo>
                <a:lnTo>
                  <a:pt x="5795238" y="0"/>
                </a:lnTo>
                <a:lnTo>
                  <a:pt x="5199065" y="0"/>
                </a:lnTo>
                <a:lnTo>
                  <a:pt x="5108260" y="0"/>
                </a:lnTo>
                <a:lnTo>
                  <a:pt x="1570138" y="0"/>
                </a:lnTo>
                <a:lnTo>
                  <a:pt x="1450686" y="0"/>
                </a:lnTo>
                <a:lnTo>
                  <a:pt x="987619" y="0"/>
                </a:lnTo>
                <a:lnTo>
                  <a:pt x="927179" y="0"/>
                </a:lnTo>
                <a:lnTo>
                  <a:pt x="712860" y="0"/>
                </a:lnTo>
                <a:lnTo>
                  <a:pt x="129736" y="0"/>
                </a:lnTo>
                <a:lnTo>
                  <a:pt x="0" y="129736"/>
                </a:lnTo>
                <a:lnTo>
                  <a:pt x="0" y="3431486"/>
                </a:lnTo>
                <a:lnTo>
                  <a:pt x="0" y="3492636"/>
                </a:lnTo>
                <a:lnTo>
                  <a:pt x="0" y="4007497"/>
                </a:lnTo>
                <a:lnTo>
                  <a:pt x="204157" y="4211654"/>
                </a:lnTo>
                <a:lnTo>
                  <a:pt x="712860" y="4211654"/>
                </a:lnTo>
                <a:lnTo>
                  <a:pt x="927179" y="4211654"/>
                </a:lnTo>
                <a:lnTo>
                  <a:pt x="987619" y="4211654"/>
                </a:lnTo>
                <a:lnTo>
                  <a:pt x="1450686" y="4211654"/>
                </a:lnTo>
                <a:lnTo>
                  <a:pt x="1570138" y="4211654"/>
                </a:lnTo>
                <a:lnTo>
                  <a:pt x="5108260" y="4211654"/>
                </a:lnTo>
                <a:lnTo>
                  <a:pt x="5199065" y="4211654"/>
                </a:lnTo>
                <a:lnTo>
                  <a:pt x="5795238" y="4211654"/>
                </a:lnTo>
                <a:lnTo>
                  <a:pt x="6337101" y="4211654"/>
                </a:lnTo>
                <a:lnTo>
                  <a:pt x="6518337" y="4211654"/>
                </a:lnTo>
                <a:lnTo>
                  <a:pt x="6624816" y="4211654"/>
                </a:lnTo>
                <a:lnTo>
                  <a:pt x="9893487" y="4211654"/>
                </a:lnTo>
                <a:lnTo>
                  <a:pt x="10097645" y="4007497"/>
                </a:lnTo>
                <a:lnTo>
                  <a:pt x="10097645" y="3492636"/>
                </a:lnTo>
                <a:lnTo>
                  <a:pt x="10097645" y="3431486"/>
                </a:lnTo>
                <a:lnTo>
                  <a:pt x="10097645" y="251269"/>
                </a:lnTo>
                <a:lnTo>
                  <a:pt x="9976041" y="129667"/>
                </a:lnTo>
                <a:lnTo>
                  <a:pt x="6844803" y="129667"/>
                </a:lnTo>
                <a:close/>
              </a:path>
            </a:pathLst>
          </a:custGeom>
          <a:solidFill>
            <a:srgbClr val="11092B"/>
          </a:solidFill>
          <a:ln w="12700">
            <a:solidFill>
              <a:srgbClr val="04C8F8">
                <a:alpha val="65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solidFill>
                <a:prstClr val="white"/>
              </a:solidFill>
              <a:latin typeface="Arial"/>
              <a:ea typeface="微软雅黑 Light"/>
            </a:endParaRPr>
          </a:p>
        </p:txBody>
      </p:sp>
      <p:sp>
        <p:nvSpPr>
          <p:cNvPr id="30" name="PA-任意多边形 3">
            <a:extLst>
              <a:ext uri="{FF2B5EF4-FFF2-40B4-BE49-F238E27FC236}">
                <a16:creationId xmlns="" xmlns:a16="http://schemas.microsoft.com/office/drawing/2014/main" id="{1F08BD57-EE47-44CA-983B-CD29BF3DB8EF}"/>
              </a:ext>
            </a:extLst>
          </p:cNvPr>
          <p:cNvSpPr/>
          <p:nvPr>
            <p:custDataLst>
              <p:tags r:id="rId4"/>
            </p:custDataLst>
          </p:nvPr>
        </p:nvSpPr>
        <p:spPr>
          <a:xfrm flipH="1">
            <a:off x="11055678" y="1477243"/>
            <a:ext cx="463223" cy="531013"/>
          </a:xfrm>
          <a:custGeom>
            <a:avLst/>
            <a:gdLst>
              <a:gd name="connsiteX0" fmla="*/ 0 w 208280"/>
              <a:gd name="connsiteY0" fmla="*/ 238760 h 238760"/>
              <a:gd name="connsiteX1" fmla="*/ 0 w 208280"/>
              <a:gd name="connsiteY1" fmla="*/ 73660 h 238760"/>
              <a:gd name="connsiteX2" fmla="*/ 73660 w 208280"/>
              <a:gd name="connsiteY2" fmla="*/ 0 h 238760"/>
              <a:gd name="connsiteX3" fmla="*/ 208280 w 208280"/>
              <a:gd name="connsiteY3" fmla="*/ 0 h 238760"/>
            </a:gdLst>
            <a:ahLst/>
            <a:cxnLst>
              <a:cxn ang="0">
                <a:pos x="connsiteX0" y="connsiteY0"/>
              </a:cxn>
              <a:cxn ang="0">
                <a:pos x="connsiteX1" y="connsiteY1"/>
              </a:cxn>
              <a:cxn ang="0">
                <a:pos x="connsiteX2" y="connsiteY2"/>
              </a:cxn>
              <a:cxn ang="0">
                <a:pos x="connsiteX3" y="connsiteY3"/>
              </a:cxn>
            </a:cxnLst>
            <a:rect l="l" t="t" r="r" b="b"/>
            <a:pathLst>
              <a:path w="208280" h="238760">
                <a:moveTo>
                  <a:pt x="0" y="238760"/>
                </a:moveTo>
                <a:lnTo>
                  <a:pt x="0" y="73660"/>
                </a:lnTo>
                <a:lnTo>
                  <a:pt x="73660" y="0"/>
                </a:lnTo>
                <a:lnTo>
                  <a:pt x="208280" y="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31" name="PA-任意多边形 4">
            <a:extLst>
              <a:ext uri="{FF2B5EF4-FFF2-40B4-BE49-F238E27FC236}">
                <a16:creationId xmlns="" xmlns:a16="http://schemas.microsoft.com/office/drawing/2014/main" id="{A5462D55-F469-4512-BB35-56F29FA04298}"/>
              </a:ext>
            </a:extLst>
          </p:cNvPr>
          <p:cNvSpPr/>
          <p:nvPr>
            <p:custDataLst>
              <p:tags r:id="rId5"/>
            </p:custDataLst>
          </p:nvPr>
        </p:nvSpPr>
        <p:spPr>
          <a:xfrm flipH="1">
            <a:off x="1297341" y="1621004"/>
            <a:ext cx="358118" cy="349594"/>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PA-任意多边形 5">
            <a:extLst>
              <a:ext uri="{FF2B5EF4-FFF2-40B4-BE49-F238E27FC236}">
                <a16:creationId xmlns="" xmlns:a16="http://schemas.microsoft.com/office/drawing/2014/main" id="{6CF07906-1D42-4FDB-84EB-A0129AB14FDD}"/>
              </a:ext>
            </a:extLst>
          </p:cNvPr>
          <p:cNvSpPr/>
          <p:nvPr>
            <p:custDataLst>
              <p:tags r:id="rId6"/>
            </p:custDataLst>
          </p:nvPr>
        </p:nvSpPr>
        <p:spPr>
          <a:xfrm flipH="1">
            <a:off x="10893181" y="5216898"/>
            <a:ext cx="623645" cy="617148"/>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PA-任意多边形 6">
            <a:extLst>
              <a:ext uri="{FF2B5EF4-FFF2-40B4-BE49-F238E27FC236}">
                <a16:creationId xmlns="" xmlns:a16="http://schemas.microsoft.com/office/drawing/2014/main" id="{F43A89ED-E594-4180-892D-D978F7953BB4}"/>
              </a:ext>
            </a:extLst>
          </p:cNvPr>
          <p:cNvSpPr/>
          <p:nvPr>
            <p:custDataLst>
              <p:tags r:id="rId7"/>
            </p:custDataLst>
          </p:nvPr>
        </p:nvSpPr>
        <p:spPr>
          <a:xfrm>
            <a:off x="1279641" y="5216898"/>
            <a:ext cx="623645" cy="617148"/>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PA-平行四边形 143">
            <a:extLst>
              <a:ext uri="{FF2B5EF4-FFF2-40B4-BE49-F238E27FC236}">
                <a16:creationId xmlns="" xmlns:a16="http://schemas.microsoft.com/office/drawing/2014/main" id="{7622F73F-75FD-4881-B0E5-E993428AD104}"/>
              </a:ext>
            </a:extLst>
          </p:cNvPr>
          <p:cNvSpPr/>
          <p:nvPr>
            <p:custDataLst>
              <p:tags r:id="rId8"/>
            </p:custDataLst>
          </p:nvPr>
        </p:nvSpPr>
        <p:spPr>
          <a:xfrm>
            <a:off x="4506954" y="1541651"/>
            <a:ext cx="162248" cy="110184"/>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6" name="PA-任意多边形 9">
            <a:extLst>
              <a:ext uri="{FF2B5EF4-FFF2-40B4-BE49-F238E27FC236}">
                <a16:creationId xmlns="" xmlns:a16="http://schemas.microsoft.com/office/drawing/2014/main" id="{6B722FC1-28AF-4535-A4FF-587857FE62C5}"/>
              </a:ext>
            </a:extLst>
          </p:cNvPr>
          <p:cNvSpPr/>
          <p:nvPr>
            <p:custDataLst>
              <p:tags r:id="rId9"/>
            </p:custDataLst>
          </p:nvPr>
        </p:nvSpPr>
        <p:spPr>
          <a:xfrm flipH="1">
            <a:off x="439979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7" name="PA-任意多边形 10">
            <a:extLst>
              <a:ext uri="{FF2B5EF4-FFF2-40B4-BE49-F238E27FC236}">
                <a16:creationId xmlns="" xmlns:a16="http://schemas.microsoft.com/office/drawing/2014/main" id="{F11571F4-A94A-4B93-BB03-1820B4F730A2}"/>
              </a:ext>
            </a:extLst>
          </p:cNvPr>
          <p:cNvSpPr/>
          <p:nvPr>
            <p:custDataLst>
              <p:tags r:id="rId10"/>
            </p:custDataLst>
          </p:nvPr>
        </p:nvSpPr>
        <p:spPr>
          <a:xfrm flipH="1">
            <a:off x="429263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8" name="PA-任意多边形 11">
            <a:extLst>
              <a:ext uri="{FF2B5EF4-FFF2-40B4-BE49-F238E27FC236}">
                <a16:creationId xmlns="" xmlns:a16="http://schemas.microsoft.com/office/drawing/2014/main" id="{FCE6BE11-5E98-4FC9-A50D-BA11EC5C1E94}"/>
              </a:ext>
            </a:extLst>
          </p:cNvPr>
          <p:cNvSpPr/>
          <p:nvPr>
            <p:custDataLst>
              <p:tags r:id="rId11"/>
            </p:custDataLst>
          </p:nvPr>
        </p:nvSpPr>
        <p:spPr>
          <a:xfrm flipH="1">
            <a:off x="418547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9" name="PA-任意多边形 12">
            <a:extLst>
              <a:ext uri="{FF2B5EF4-FFF2-40B4-BE49-F238E27FC236}">
                <a16:creationId xmlns="" xmlns:a16="http://schemas.microsoft.com/office/drawing/2014/main" id="{745C8099-51B7-40A5-9D39-7CE9214F1F18}"/>
              </a:ext>
            </a:extLst>
          </p:cNvPr>
          <p:cNvSpPr/>
          <p:nvPr>
            <p:custDataLst>
              <p:tags r:id="rId12"/>
            </p:custDataLst>
          </p:nvPr>
        </p:nvSpPr>
        <p:spPr>
          <a:xfrm flipH="1">
            <a:off x="407831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0" name="PA-任意多边形 13">
            <a:extLst>
              <a:ext uri="{FF2B5EF4-FFF2-40B4-BE49-F238E27FC236}">
                <a16:creationId xmlns="" xmlns:a16="http://schemas.microsoft.com/office/drawing/2014/main" id="{ACAA79E3-3AD7-4A88-96B8-1FE2D95153D4}"/>
              </a:ext>
            </a:extLst>
          </p:cNvPr>
          <p:cNvSpPr/>
          <p:nvPr>
            <p:custDataLst>
              <p:tags r:id="rId13"/>
            </p:custDataLst>
          </p:nvPr>
        </p:nvSpPr>
        <p:spPr>
          <a:xfrm flipH="1">
            <a:off x="397115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1" name="PA-任意多边形 14">
            <a:extLst>
              <a:ext uri="{FF2B5EF4-FFF2-40B4-BE49-F238E27FC236}">
                <a16:creationId xmlns="" xmlns:a16="http://schemas.microsoft.com/office/drawing/2014/main" id="{C7584CA8-D882-4D38-B0EB-7EEF82DD7F1C}"/>
              </a:ext>
            </a:extLst>
          </p:cNvPr>
          <p:cNvSpPr/>
          <p:nvPr>
            <p:custDataLst>
              <p:tags r:id="rId14"/>
            </p:custDataLst>
          </p:nvPr>
        </p:nvSpPr>
        <p:spPr>
          <a:xfrm flipH="1">
            <a:off x="386399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2" name="PA-任意多边形 15">
            <a:extLst>
              <a:ext uri="{FF2B5EF4-FFF2-40B4-BE49-F238E27FC236}">
                <a16:creationId xmlns="" xmlns:a16="http://schemas.microsoft.com/office/drawing/2014/main" id="{629643FB-0D69-41CA-88CB-C3B5A84E5329}"/>
              </a:ext>
            </a:extLst>
          </p:cNvPr>
          <p:cNvSpPr/>
          <p:nvPr>
            <p:custDataLst>
              <p:tags r:id="rId15"/>
            </p:custDataLst>
          </p:nvPr>
        </p:nvSpPr>
        <p:spPr>
          <a:xfrm flipH="1">
            <a:off x="375683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3" name="PA-任意多边形 16">
            <a:extLst>
              <a:ext uri="{FF2B5EF4-FFF2-40B4-BE49-F238E27FC236}">
                <a16:creationId xmlns="" xmlns:a16="http://schemas.microsoft.com/office/drawing/2014/main" id="{68F43D50-355E-4D8F-94FF-5A59BA1502A1}"/>
              </a:ext>
            </a:extLst>
          </p:cNvPr>
          <p:cNvSpPr/>
          <p:nvPr>
            <p:custDataLst>
              <p:tags r:id="rId16"/>
            </p:custDataLst>
          </p:nvPr>
        </p:nvSpPr>
        <p:spPr>
          <a:xfrm flipH="1">
            <a:off x="364967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4" name="PA-任意多边形 17">
            <a:extLst>
              <a:ext uri="{FF2B5EF4-FFF2-40B4-BE49-F238E27FC236}">
                <a16:creationId xmlns="" xmlns:a16="http://schemas.microsoft.com/office/drawing/2014/main" id="{50F933DC-F706-44A1-B325-F8A827B834A4}"/>
              </a:ext>
            </a:extLst>
          </p:cNvPr>
          <p:cNvSpPr/>
          <p:nvPr>
            <p:custDataLst>
              <p:tags r:id="rId17"/>
            </p:custDataLst>
          </p:nvPr>
        </p:nvSpPr>
        <p:spPr>
          <a:xfrm flipH="1">
            <a:off x="354251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5" name="PA-任意多边形 18">
            <a:extLst>
              <a:ext uri="{FF2B5EF4-FFF2-40B4-BE49-F238E27FC236}">
                <a16:creationId xmlns="" xmlns:a16="http://schemas.microsoft.com/office/drawing/2014/main" id="{0FA60F9E-842F-4F87-B2FC-4E4BAF61AF0E}"/>
              </a:ext>
            </a:extLst>
          </p:cNvPr>
          <p:cNvSpPr/>
          <p:nvPr>
            <p:custDataLst>
              <p:tags r:id="rId18"/>
            </p:custDataLst>
          </p:nvPr>
        </p:nvSpPr>
        <p:spPr>
          <a:xfrm flipH="1">
            <a:off x="343535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6" name="PA-任意多边形 19">
            <a:extLst>
              <a:ext uri="{FF2B5EF4-FFF2-40B4-BE49-F238E27FC236}">
                <a16:creationId xmlns="" xmlns:a16="http://schemas.microsoft.com/office/drawing/2014/main" id="{198DB936-F5DF-4F74-9478-DE8C49D77C33}"/>
              </a:ext>
            </a:extLst>
          </p:cNvPr>
          <p:cNvSpPr/>
          <p:nvPr>
            <p:custDataLst>
              <p:tags r:id="rId19"/>
            </p:custDataLst>
          </p:nvPr>
        </p:nvSpPr>
        <p:spPr>
          <a:xfrm flipH="1">
            <a:off x="332819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7" name="PA-平行四边形 155">
            <a:extLst>
              <a:ext uri="{FF2B5EF4-FFF2-40B4-BE49-F238E27FC236}">
                <a16:creationId xmlns="" xmlns:a16="http://schemas.microsoft.com/office/drawing/2014/main" id="{204CC94E-C9BE-4C4D-8813-1F9AF06A8B93}"/>
              </a:ext>
            </a:extLst>
          </p:cNvPr>
          <p:cNvSpPr/>
          <p:nvPr>
            <p:custDataLst>
              <p:tags r:id="rId20"/>
            </p:custDataLst>
          </p:nvPr>
        </p:nvSpPr>
        <p:spPr>
          <a:xfrm>
            <a:off x="3221034" y="1541651"/>
            <a:ext cx="162248" cy="110184"/>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2" name="PA-任意多边形 91">
            <a:extLst>
              <a:ext uri="{FF2B5EF4-FFF2-40B4-BE49-F238E27FC236}">
                <a16:creationId xmlns="" xmlns:a16="http://schemas.microsoft.com/office/drawing/2014/main" id="{FEB5F186-1EF4-40D5-AA1A-6AB8BEB656F7}"/>
              </a:ext>
            </a:extLst>
          </p:cNvPr>
          <p:cNvSpPr/>
          <p:nvPr>
            <p:custDataLst>
              <p:tags r:id="rId21"/>
            </p:custDataLst>
          </p:nvPr>
        </p:nvSpPr>
        <p:spPr>
          <a:xfrm>
            <a:off x="1012211" y="2004909"/>
            <a:ext cx="3834238" cy="944955"/>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solidFill>
            <a:srgbClr val="04C8F8">
              <a:alpha val="20000"/>
            </a:srgbClr>
          </a:soli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9" name="PA-组合 48">
            <a:extLst>
              <a:ext uri="{FF2B5EF4-FFF2-40B4-BE49-F238E27FC236}">
                <a16:creationId xmlns="" xmlns:a16="http://schemas.microsoft.com/office/drawing/2014/main" id="{8E91A68A-80E5-4ADD-AADA-671C5587B1B9}"/>
              </a:ext>
            </a:extLst>
          </p:cNvPr>
          <p:cNvGrpSpPr/>
          <p:nvPr>
            <p:custDataLst>
              <p:tags r:id="rId22"/>
            </p:custDataLst>
          </p:nvPr>
        </p:nvGrpSpPr>
        <p:grpSpPr>
          <a:xfrm>
            <a:off x="609800" y="1909705"/>
            <a:ext cx="1442301" cy="1460890"/>
            <a:chOff x="660400" y="2255448"/>
            <a:chExt cx="1442301" cy="1460890"/>
          </a:xfrm>
          <a:effectLst>
            <a:outerShdw blurRad="508000" dist="558800" dir="4800000" algn="ctr" rotWithShape="0">
              <a:srgbClr val="000000">
                <a:alpha val="25000"/>
              </a:srgbClr>
            </a:outerShdw>
          </a:effectLst>
        </p:grpSpPr>
        <p:sp>
          <p:nvSpPr>
            <p:cNvPr id="50" name="PA-椭圆 49">
              <a:extLst>
                <a:ext uri="{FF2B5EF4-FFF2-40B4-BE49-F238E27FC236}">
                  <a16:creationId xmlns="" xmlns:a16="http://schemas.microsoft.com/office/drawing/2014/main" id="{4BAC7674-B862-44D3-A987-61110F3C8CE6}"/>
                </a:ext>
              </a:extLst>
            </p:cNvPr>
            <p:cNvSpPr/>
            <p:nvPr>
              <p:custDataLst>
                <p:tags r:id="rId40"/>
              </p:custDataLst>
            </p:nvPr>
          </p:nvSpPr>
          <p:spPr>
            <a:xfrm>
              <a:off x="660400" y="2255448"/>
              <a:ext cx="1442301" cy="1460890"/>
            </a:xfrm>
            <a:prstGeom prst="ellipse">
              <a:avLst/>
            </a:prstGeom>
            <a:solidFill>
              <a:srgbClr val="04C8F8">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 xmlns:a16="http://schemas.microsoft.com/office/drawing/2014/main" id="{ACA3CB4D-0AC9-44CE-9B5B-C3A53A7D4991}"/>
                </a:ext>
              </a:extLst>
            </p:cNvPr>
            <p:cNvGrpSpPr/>
            <p:nvPr/>
          </p:nvGrpSpPr>
          <p:grpSpPr>
            <a:xfrm>
              <a:off x="707977" y="2303638"/>
              <a:ext cx="1347147" cy="1364510"/>
              <a:chOff x="4689856" y="3829388"/>
              <a:chExt cx="10023128" cy="10023128"/>
            </a:xfrm>
          </p:grpSpPr>
          <p:sp>
            <p:nvSpPr>
              <p:cNvPr id="72" name="PA-弧形 71">
                <a:extLst>
                  <a:ext uri="{FF2B5EF4-FFF2-40B4-BE49-F238E27FC236}">
                    <a16:creationId xmlns="" xmlns:a16="http://schemas.microsoft.com/office/drawing/2014/main" id="{ECF54A95-6FEE-4984-8AB2-6BC9FDF02257}"/>
                  </a:ext>
                </a:extLst>
              </p:cNvPr>
              <p:cNvSpPr>
                <a:spLocks noChangeAspect="1"/>
              </p:cNvSpPr>
              <p:nvPr>
                <p:custDataLst>
                  <p:tags r:id="rId55"/>
                </p:custDataLst>
              </p:nvPr>
            </p:nvSpPr>
            <p:spPr>
              <a:xfrm>
                <a:off x="4689856" y="3829388"/>
                <a:ext cx="10023128" cy="10023128"/>
              </a:xfrm>
              <a:prstGeom prst="arc">
                <a:avLst>
                  <a:gd name="adj1" fmla="val 18871311"/>
                  <a:gd name="adj2" fmla="val 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PA-弧形 72">
                <a:extLst>
                  <a:ext uri="{FF2B5EF4-FFF2-40B4-BE49-F238E27FC236}">
                    <a16:creationId xmlns="" xmlns:a16="http://schemas.microsoft.com/office/drawing/2014/main" id="{F25D9EE3-BBCD-4F48-A887-F8AE5A26AE50}"/>
                  </a:ext>
                </a:extLst>
              </p:cNvPr>
              <p:cNvSpPr>
                <a:spLocks noChangeAspect="1"/>
              </p:cNvSpPr>
              <p:nvPr>
                <p:custDataLst>
                  <p:tags r:id="rId56"/>
                </p:custDataLst>
              </p:nvPr>
            </p:nvSpPr>
            <p:spPr>
              <a:xfrm>
                <a:off x="4689856" y="3829388"/>
                <a:ext cx="10023128" cy="10023128"/>
              </a:xfrm>
              <a:prstGeom prst="arc">
                <a:avLst>
                  <a:gd name="adj1" fmla="val 2657432"/>
                  <a:gd name="adj2" fmla="val 5430991"/>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PA-弧形 73">
                <a:extLst>
                  <a:ext uri="{FF2B5EF4-FFF2-40B4-BE49-F238E27FC236}">
                    <a16:creationId xmlns="" xmlns:a16="http://schemas.microsoft.com/office/drawing/2014/main" id="{C7EFC7F2-BBC5-4387-8FFF-FA4D1D887585}"/>
                  </a:ext>
                </a:extLst>
              </p:cNvPr>
              <p:cNvSpPr>
                <a:spLocks noChangeAspect="1"/>
              </p:cNvSpPr>
              <p:nvPr>
                <p:custDataLst>
                  <p:tags r:id="rId57"/>
                </p:custDataLst>
              </p:nvPr>
            </p:nvSpPr>
            <p:spPr>
              <a:xfrm>
                <a:off x="4689856" y="3829388"/>
                <a:ext cx="10023128" cy="10023128"/>
              </a:xfrm>
              <a:prstGeom prst="arc">
                <a:avLst>
                  <a:gd name="adj1" fmla="val 8064900"/>
                  <a:gd name="adj2" fmla="val 10794377"/>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PA-弧形 74">
                <a:extLst>
                  <a:ext uri="{FF2B5EF4-FFF2-40B4-BE49-F238E27FC236}">
                    <a16:creationId xmlns="" xmlns:a16="http://schemas.microsoft.com/office/drawing/2014/main" id="{B7408E61-8644-4BD9-9417-CCFD883A7382}"/>
                  </a:ext>
                </a:extLst>
              </p:cNvPr>
              <p:cNvSpPr>
                <a:spLocks noChangeAspect="1"/>
              </p:cNvSpPr>
              <p:nvPr>
                <p:custDataLst>
                  <p:tags r:id="rId58"/>
                </p:custDataLst>
              </p:nvPr>
            </p:nvSpPr>
            <p:spPr>
              <a:xfrm>
                <a:off x="4689856" y="3829388"/>
                <a:ext cx="10023128" cy="10023128"/>
              </a:xfrm>
              <a:prstGeom prst="arc">
                <a:avLst>
                  <a:gd name="adj1" fmla="val 13526955"/>
                  <a:gd name="adj2" fmla="val 1617524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52" name="PA-椭圆 51">
              <a:extLst>
                <a:ext uri="{FF2B5EF4-FFF2-40B4-BE49-F238E27FC236}">
                  <a16:creationId xmlns="" xmlns:a16="http://schemas.microsoft.com/office/drawing/2014/main" id="{C3549EDD-63DE-48D9-BBBA-2A1EE4B00589}"/>
                </a:ext>
              </a:extLst>
            </p:cNvPr>
            <p:cNvSpPr/>
            <p:nvPr>
              <p:custDataLst>
                <p:tags r:id="rId41"/>
              </p:custDataLst>
            </p:nvPr>
          </p:nvSpPr>
          <p:spPr>
            <a:xfrm>
              <a:off x="787565" y="2384252"/>
              <a:ext cx="1187972" cy="1203283"/>
            </a:xfrm>
            <a:prstGeom prst="ellipse">
              <a:avLst/>
            </a:prstGeom>
            <a:solidFill>
              <a:srgbClr val="04C8F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空心符 52">
              <a:extLst>
                <a:ext uri="{FF2B5EF4-FFF2-40B4-BE49-F238E27FC236}">
                  <a16:creationId xmlns="" xmlns:a16="http://schemas.microsoft.com/office/drawing/2014/main" id="{817B407C-5A8F-4606-9697-12895238F18F}"/>
                </a:ext>
              </a:extLst>
            </p:cNvPr>
            <p:cNvSpPr/>
            <p:nvPr>
              <p:custDataLst>
                <p:tags r:id="rId42"/>
              </p:custDataLst>
            </p:nvPr>
          </p:nvSpPr>
          <p:spPr>
            <a:xfrm>
              <a:off x="832656" y="2429924"/>
              <a:ext cx="1097788" cy="1111937"/>
            </a:xfrm>
            <a:prstGeom prst="blockArc">
              <a:avLst>
                <a:gd name="adj1" fmla="val 19711358"/>
                <a:gd name="adj2" fmla="val 2914954"/>
                <a:gd name="adj3" fmla="val 15196"/>
              </a:avLst>
            </a:prstGeom>
            <a:solidFill>
              <a:srgbClr val="04C8F8">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PA-空心符 53">
              <a:extLst>
                <a:ext uri="{FF2B5EF4-FFF2-40B4-BE49-F238E27FC236}">
                  <a16:creationId xmlns="" xmlns:a16="http://schemas.microsoft.com/office/drawing/2014/main" id="{9EE4B017-7882-4679-A4E9-C4B379B4C70A}"/>
                </a:ext>
              </a:extLst>
            </p:cNvPr>
            <p:cNvSpPr/>
            <p:nvPr>
              <p:custDataLst>
                <p:tags r:id="rId43"/>
              </p:custDataLst>
            </p:nvPr>
          </p:nvSpPr>
          <p:spPr>
            <a:xfrm>
              <a:off x="832656" y="2429924"/>
              <a:ext cx="1097788" cy="1111937"/>
            </a:xfrm>
            <a:prstGeom prst="blockArc">
              <a:avLst>
                <a:gd name="adj1" fmla="val 13440501"/>
                <a:gd name="adj2" fmla="val 15704638"/>
                <a:gd name="adj3" fmla="val 18223"/>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a:extLst>
                <a:ext uri="{FF2B5EF4-FFF2-40B4-BE49-F238E27FC236}">
                  <a16:creationId xmlns="" xmlns:a16="http://schemas.microsoft.com/office/drawing/2014/main" id="{C3D8679A-964D-4A5B-A67B-DE9D23970F8D}"/>
                </a:ext>
              </a:extLst>
            </p:cNvPr>
            <p:cNvGrpSpPr/>
            <p:nvPr/>
          </p:nvGrpSpPr>
          <p:grpSpPr>
            <a:xfrm>
              <a:off x="752875" y="2349114"/>
              <a:ext cx="1257436" cy="1273643"/>
              <a:chOff x="5023598" y="4163130"/>
              <a:chExt cx="9355645" cy="9355645"/>
            </a:xfrm>
          </p:grpSpPr>
          <p:grpSp>
            <p:nvGrpSpPr>
              <p:cNvPr id="68" name="组合 67">
                <a:extLst>
                  <a:ext uri="{FF2B5EF4-FFF2-40B4-BE49-F238E27FC236}">
                    <a16:creationId xmlns="" xmlns:a16="http://schemas.microsoft.com/office/drawing/2014/main" id="{F2738382-EE1C-49E8-8743-BA33AF3DAA4E}"/>
                  </a:ext>
                </a:extLst>
              </p:cNvPr>
              <p:cNvGrpSpPr/>
              <p:nvPr/>
            </p:nvGrpSpPr>
            <p:grpSpPr>
              <a:xfrm>
                <a:off x="5023598" y="4163130"/>
                <a:ext cx="9355645" cy="9355645"/>
                <a:chOff x="5023598" y="4163130"/>
                <a:chExt cx="9355645" cy="9355645"/>
              </a:xfrm>
            </p:grpSpPr>
            <p:sp>
              <p:nvSpPr>
                <p:cNvPr id="70" name="PA-空心符 69">
                  <a:extLst>
                    <a:ext uri="{FF2B5EF4-FFF2-40B4-BE49-F238E27FC236}">
                      <a16:creationId xmlns="" xmlns:a16="http://schemas.microsoft.com/office/drawing/2014/main" id="{8D75EEBB-5208-4117-9FF2-CA1A74115ECC}"/>
                    </a:ext>
                  </a:extLst>
                </p:cNvPr>
                <p:cNvSpPr/>
                <p:nvPr>
                  <p:custDataLst>
                    <p:tags r:id="rId53"/>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4C8F8">
                        <a:alpha val="0"/>
                      </a:srgbClr>
                    </a:gs>
                    <a:gs pos="0">
                      <a:srgbClr val="04C8F8">
                        <a:alpha val="5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1" name="PA-空心符 70">
                  <a:extLst>
                    <a:ext uri="{FF2B5EF4-FFF2-40B4-BE49-F238E27FC236}">
                      <a16:creationId xmlns="" xmlns:a16="http://schemas.microsoft.com/office/drawing/2014/main" id="{00EA1FEC-EF1F-4784-A651-B4CF92EE46C3}"/>
                    </a:ext>
                  </a:extLst>
                </p:cNvPr>
                <p:cNvSpPr/>
                <p:nvPr>
                  <p:custDataLst>
                    <p:tags r:id="rId54"/>
                  </p:custDataLst>
                </p:nvPr>
              </p:nvSpPr>
              <p:spPr>
                <a:xfrm>
                  <a:off x="5148910" y="4288442"/>
                  <a:ext cx="9105017" cy="9105017"/>
                </a:xfrm>
                <a:prstGeom prst="blockArc">
                  <a:avLst>
                    <a:gd name="adj1" fmla="val 11529923"/>
                    <a:gd name="adj2" fmla="val 16228218"/>
                    <a:gd name="adj3" fmla="val 21568"/>
                  </a:avLst>
                </a:prstGeom>
                <a:gradFill>
                  <a:gsLst>
                    <a:gs pos="99000">
                      <a:srgbClr val="04C8F8">
                        <a:alpha val="50000"/>
                      </a:srgbClr>
                    </a:gs>
                    <a:gs pos="3000">
                      <a:srgbClr val="04C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69" name="PA-空心符 68">
                <a:extLst>
                  <a:ext uri="{FF2B5EF4-FFF2-40B4-BE49-F238E27FC236}">
                    <a16:creationId xmlns="" xmlns:a16="http://schemas.microsoft.com/office/drawing/2014/main" id="{358FB1C0-38FE-4960-BDA9-FA9F89D6DBF1}"/>
                  </a:ext>
                </a:extLst>
              </p:cNvPr>
              <p:cNvSpPr/>
              <p:nvPr>
                <p:custDataLst>
                  <p:tags r:id="rId52"/>
                </p:custDataLst>
              </p:nvPr>
            </p:nvSpPr>
            <p:spPr>
              <a:xfrm>
                <a:off x="5617661" y="4757193"/>
                <a:ext cx="8167516" cy="8167516"/>
              </a:xfrm>
              <a:prstGeom prst="blockArc">
                <a:avLst>
                  <a:gd name="adj1" fmla="val 6114415"/>
                  <a:gd name="adj2" fmla="val 9292269"/>
                  <a:gd name="adj3" fmla="val 21369"/>
                </a:avLst>
              </a:prstGeom>
              <a:solidFill>
                <a:srgbClr val="04C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useBgFill="1">
          <p:nvSpPr>
            <p:cNvPr id="56" name="PA-椭圆 55">
              <a:extLst>
                <a:ext uri="{FF2B5EF4-FFF2-40B4-BE49-F238E27FC236}">
                  <a16:creationId xmlns="" xmlns:a16="http://schemas.microsoft.com/office/drawing/2014/main" id="{54FCD79C-F7B2-47B9-AFE0-0A5B30002884}"/>
                </a:ext>
              </a:extLst>
            </p:cNvPr>
            <p:cNvSpPr/>
            <p:nvPr>
              <p:custDataLst>
                <p:tags r:id="rId44"/>
              </p:custDataLst>
            </p:nvPr>
          </p:nvSpPr>
          <p:spPr>
            <a:xfrm>
              <a:off x="882476" y="2480387"/>
              <a:ext cx="998234" cy="1011100"/>
            </a:xfrm>
            <a:prstGeom prst="ellipse">
              <a:avLst/>
            </a:prstGeom>
            <a:ln w="60325">
              <a:solidFill>
                <a:srgbClr val="04C8F8">
                  <a:alpha val="6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 xmlns:a16="http://schemas.microsoft.com/office/drawing/2014/main" id="{C83EB8DE-59D9-482B-9E31-85B0E6EEB8EA}"/>
                </a:ext>
              </a:extLst>
            </p:cNvPr>
            <p:cNvGrpSpPr/>
            <p:nvPr/>
          </p:nvGrpSpPr>
          <p:grpSpPr>
            <a:xfrm>
              <a:off x="1132521" y="2780382"/>
              <a:ext cx="461964" cy="461962"/>
              <a:chOff x="989663" y="2668785"/>
              <a:chExt cx="709579" cy="709579"/>
            </a:xfrm>
          </p:grpSpPr>
          <p:grpSp>
            <p:nvGrpSpPr>
              <p:cNvPr id="58" name="组合 57">
                <a:extLst>
                  <a:ext uri="{FF2B5EF4-FFF2-40B4-BE49-F238E27FC236}">
                    <a16:creationId xmlns="" xmlns:a16="http://schemas.microsoft.com/office/drawing/2014/main" id="{63266DD0-2AF7-439A-A2F5-4C3869E51FD7}"/>
                  </a:ext>
                </a:extLst>
              </p:cNvPr>
              <p:cNvGrpSpPr/>
              <p:nvPr/>
            </p:nvGrpSpPr>
            <p:grpSpPr>
              <a:xfrm>
                <a:off x="1287892" y="3080135"/>
                <a:ext cx="251952" cy="251952"/>
                <a:chOff x="3376602" y="2384889"/>
                <a:chExt cx="251952" cy="251952"/>
              </a:xfrm>
              <a:solidFill>
                <a:schemeClr val="bg1"/>
              </a:solidFill>
            </p:grpSpPr>
            <p:sp>
              <p:nvSpPr>
                <p:cNvPr id="65" name="PA-任意多边形 21">
                  <a:extLst>
                    <a:ext uri="{FF2B5EF4-FFF2-40B4-BE49-F238E27FC236}">
                      <a16:creationId xmlns="" xmlns:a16="http://schemas.microsoft.com/office/drawing/2014/main" id="{73DAC9CD-0510-4246-82DC-4F3DEBD6C6FB}"/>
                    </a:ext>
                  </a:extLst>
                </p:cNvPr>
                <p:cNvSpPr>
                  <a:spLocks/>
                </p:cNvSpPr>
                <p:nvPr>
                  <p:custDataLst>
                    <p:tags r:id="rId49"/>
                  </p:custDataLst>
                </p:nvPr>
              </p:nvSpPr>
              <p:spPr bwMode="auto">
                <a:xfrm>
                  <a:off x="3491009" y="2454304"/>
                  <a:ext cx="44992" cy="68130"/>
                </a:xfrm>
                <a:custGeom>
                  <a:avLst/>
                  <a:gdLst>
                    <a:gd name="T0" fmla="*/ 0 w 35"/>
                    <a:gd name="T1" fmla="*/ 0 h 53"/>
                    <a:gd name="T2" fmla="*/ 0 w 35"/>
                    <a:gd name="T3" fmla="*/ 53 h 53"/>
                    <a:gd name="T4" fmla="*/ 35 w 35"/>
                    <a:gd name="T5" fmla="*/ 53 h 53"/>
                    <a:gd name="T6" fmla="*/ 35 w 35"/>
                    <a:gd name="T7" fmla="*/ 36 h 53"/>
                    <a:gd name="T8" fmla="*/ 17 w 35"/>
                    <a:gd name="T9" fmla="*/ 36 h 53"/>
                    <a:gd name="T10" fmla="*/ 17 w 35"/>
                    <a:gd name="T11" fmla="*/ 0 h 53"/>
                    <a:gd name="T12" fmla="*/ 0 w 3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5" h="53">
                      <a:moveTo>
                        <a:pt x="0" y="0"/>
                      </a:moveTo>
                      <a:lnTo>
                        <a:pt x="0" y="53"/>
                      </a:lnTo>
                      <a:lnTo>
                        <a:pt x="35" y="53"/>
                      </a:lnTo>
                      <a:lnTo>
                        <a:pt x="35" y="36"/>
                      </a:lnTo>
                      <a:lnTo>
                        <a:pt x="17" y="3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PA-任意多边形 22">
                  <a:extLst>
                    <a:ext uri="{FF2B5EF4-FFF2-40B4-BE49-F238E27FC236}">
                      <a16:creationId xmlns="" xmlns:a16="http://schemas.microsoft.com/office/drawing/2014/main" id="{4BE5ACC3-B097-4151-AC68-9DF1739A2017}"/>
                    </a:ext>
                  </a:extLst>
                </p:cNvPr>
                <p:cNvSpPr>
                  <a:spLocks/>
                </p:cNvSpPr>
                <p:nvPr>
                  <p:custDataLst>
                    <p:tags r:id="rId50"/>
                  </p:custDataLst>
                </p:nvPr>
              </p:nvSpPr>
              <p:spPr bwMode="auto">
                <a:xfrm>
                  <a:off x="3422879" y="2384889"/>
                  <a:ext cx="205675" cy="206961"/>
                </a:xfrm>
                <a:custGeom>
                  <a:avLst/>
                  <a:gdLst>
                    <a:gd name="T0" fmla="*/ 223 w 575"/>
                    <a:gd name="T1" fmla="*/ 0 h 575"/>
                    <a:gd name="T2" fmla="*/ 0 w 575"/>
                    <a:gd name="T3" fmla="*/ 79 h 575"/>
                    <a:gd name="T4" fmla="*/ 41 w 575"/>
                    <a:gd name="T5" fmla="*/ 129 h 575"/>
                    <a:gd name="T6" fmla="*/ 191 w 575"/>
                    <a:gd name="T7" fmla="*/ 66 h 575"/>
                    <a:gd name="T8" fmla="*/ 191 w 575"/>
                    <a:gd name="T9" fmla="*/ 128 h 575"/>
                    <a:gd name="T10" fmla="*/ 255 w 575"/>
                    <a:gd name="T11" fmla="*/ 128 h 575"/>
                    <a:gd name="T12" fmla="*/ 255 w 575"/>
                    <a:gd name="T13" fmla="*/ 66 h 575"/>
                    <a:gd name="T14" fmla="*/ 509 w 575"/>
                    <a:gd name="T15" fmla="*/ 320 h 575"/>
                    <a:gd name="T16" fmla="*/ 447 w 575"/>
                    <a:gd name="T17" fmla="*/ 320 h 575"/>
                    <a:gd name="T18" fmla="*/ 447 w 575"/>
                    <a:gd name="T19" fmla="*/ 384 h 575"/>
                    <a:gd name="T20" fmla="*/ 509 w 575"/>
                    <a:gd name="T21" fmla="*/ 384 h 575"/>
                    <a:gd name="T22" fmla="*/ 446 w 575"/>
                    <a:gd name="T23" fmla="*/ 534 h 575"/>
                    <a:gd name="T24" fmla="*/ 495 w 575"/>
                    <a:gd name="T25" fmla="*/ 575 h 575"/>
                    <a:gd name="T26" fmla="*/ 575 w 575"/>
                    <a:gd name="T27" fmla="*/ 352 h 575"/>
                    <a:gd name="T28" fmla="*/ 223 w 575"/>
                    <a:gd name="T29"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223" y="0"/>
                      </a:moveTo>
                      <a:cubicBezTo>
                        <a:pt x="142" y="0"/>
                        <a:pt x="63" y="28"/>
                        <a:pt x="0" y="79"/>
                      </a:cubicBezTo>
                      <a:cubicBezTo>
                        <a:pt x="41" y="129"/>
                        <a:pt x="41" y="129"/>
                        <a:pt x="41" y="129"/>
                      </a:cubicBezTo>
                      <a:cubicBezTo>
                        <a:pt x="84" y="94"/>
                        <a:pt x="136" y="72"/>
                        <a:pt x="191" y="66"/>
                      </a:cubicBezTo>
                      <a:cubicBezTo>
                        <a:pt x="191" y="128"/>
                        <a:pt x="191" y="128"/>
                        <a:pt x="191" y="128"/>
                      </a:cubicBezTo>
                      <a:cubicBezTo>
                        <a:pt x="255" y="128"/>
                        <a:pt x="255" y="128"/>
                        <a:pt x="255" y="128"/>
                      </a:cubicBezTo>
                      <a:cubicBezTo>
                        <a:pt x="255" y="66"/>
                        <a:pt x="255" y="66"/>
                        <a:pt x="255" y="66"/>
                      </a:cubicBezTo>
                      <a:cubicBezTo>
                        <a:pt x="388" y="81"/>
                        <a:pt x="494" y="187"/>
                        <a:pt x="509" y="320"/>
                      </a:cubicBezTo>
                      <a:cubicBezTo>
                        <a:pt x="447" y="320"/>
                        <a:pt x="447" y="320"/>
                        <a:pt x="447" y="320"/>
                      </a:cubicBezTo>
                      <a:cubicBezTo>
                        <a:pt x="447" y="384"/>
                        <a:pt x="447" y="384"/>
                        <a:pt x="447" y="384"/>
                      </a:cubicBezTo>
                      <a:cubicBezTo>
                        <a:pt x="509" y="384"/>
                        <a:pt x="509" y="384"/>
                        <a:pt x="509" y="384"/>
                      </a:cubicBezTo>
                      <a:cubicBezTo>
                        <a:pt x="503" y="439"/>
                        <a:pt x="481" y="491"/>
                        <a:pt x="446" y="534"/>
                      </a:cubicBezTo>
                      <a:cubicBezTo>
                        <a:pt x="495" y="575"/>
                        <a:pt x="495" y="575"/>
                        <a:pt x="495" y="575"/>
                      </a:cubicBezTo>
                      <a:cubicBezTo>
                        <a:pt x="547" y="512"/>
                        <a:pt x="575" y="433"/>
                        <a:pt x="575" y="352"/>
                      </a:cubicBezTo>
                      <a:cubicBezTo>
                        <a:pt x="575" y="158"/>
                        <a:pt x="417"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PA-任意多边形 23">
                  <a:extLst>
                    <a:ext uri="{FF2B5EF4-FFF2-40B4-BE49-F238E27FC236}">
                      <a16:creationId xmlns="" xmlns:a16="http://schemas.microsoft.com/office/drawing/2014/main" id="{C5EE1C5B-6360-433B-9367-F94D1F7FC9D3}"/>
                    </a:ext>
                  </a:extLst>
                </p:cNvPr>
                <p:cNvSpPr>
                  <a:spLocks/>
                </p:cNvSpPr>
                <p:nvPr>
                  <p:custDataLst>
                    <p:tags r:id="rId51"/>
                  </p:custDataLst>
                </p:nvPr>
              </p:nvSpPr>
              <p:spPr bwMode="auto">
                <a:xfrm>
                  <a:off x="3376602" y="2431166"/>
                  <a:ext cx="205675" cy="205675"/>
                </a:xfrm>
                <a:custGeom>
                  <a:avLst/>
                  <a:gdLst>
                    <a:gd name="T0" fmla="*/ 384 w 575"/>
                    <a:gd name="T1" fmla="*/ 509 h 575"/>
                    <a:gd name="T2" fmla="*/ 384 w 575"/>
                    <a:gd name="T3" fmla="*/ 447 h 575"/>
                    <a:gd name="T4" fmla="*/ 320 w 575"/>
                    <a:gd name="T5" fmla="*/ 447 h 575"/>
                    <a:gd name="T6" fmla="*/ 320 w 575"/>
                    <a:gd name="T7" fmla="*/ 509 h 575"/>
                    <a:gd name="T8" fmla="*/ 66 w 575"/>
                    <a:gd name="T9" fmla="*/ 255 h 575"/>
                    <a:gd name="T10" fmla="*/ 128 w 575"/>
                    <a:gd name="T11" fmla="*/ 255 h 575"/>
                    <a:gd name="T12" fmla="*/ 128 w 575"/>
                    <a:gd name="T13" fmla="*/ 191 h 575"/>
                    <a:gd name="T14" fmla="*/ 66 w 575"/>
                    <a:gd name="T15" fmla="*/ 191 h 575"/>
                    <a:gd name="T16" fmla="*/ 129 w 575"/>
                    <a:gd name="T17" fmla="*/ 41 h 575"/>
                    <a:gd name="T18" fmla="*/ 80 w 575"/>
                    <a:gd name="T19" fmla="*/ 0 h 575"/>
                    <a:gd name="T20" fmla="*/ 0 w 575"/>
                    <a:gd name="T21" fmla="*/ 223 h 575"/>
                    <a:gd name="T22" fmla="*/ 352 w 575"/>
                    <a:gd name="T23" fmla="*/ 575 h 575"/>
                    <a:gd name="T24" fmla="*/ 575 w 575"/>
                    <a:gd name="T25" fmla="*/ 496 h 575"/>
                    <a:gd name="T26" fmla="*/ 534 w 575"/>
                    <a:gd name="T27" fmla="*/ 446 h 575"/>
                    <a:gd name="T28" fmla="*/ 384 w 575"/>
                    <a:gd name="T29" fmla="*/ 5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384" y="509"/>
                      </a:moveTo>
                      <a:cubicBezTo>
                        <a:pt x="384" y="447"/>
                        <a:pt x="384" y="447"/>
                        <a:pt x="384" y="447"/>
                      </a:cubicBezTo>
                      <a:cubicBezTo>
                        <a:pt x="320" y="447"/>
                        <a:pt x="320" y="447"/>
                        <a:pt x="320" y="447"/>
                      </a:cubicBezTo>
                      <a:cubicBezTo>
                        <a:pt x="320" y="509"/>
                        <a:pt x="320" y="509"/>
                        <a:pt x="320" y="509"/>
                      </a:cubicBezTo>
                      <a:cubicBezTo>
                        <a:pt x="187" y="494"/>
                        <a:pt x="81" y="388"/>
                        <a:pt x="66" y="255"/>
                      </a:cubicBezTo>
                      <a:cubicBezTo>
                        <a:pt x="128" y="255"/>
                        <a:pt x="128" y="255"/>
                        <a:pt x="128" y="255"/>
                      </a:cubicBezTo>
                      <a:cubicBezTo>
                        <a:pt x="128" y="191"/>
                        <a:pt x="128" y="191"/>
                        <a:pt x="128" y="191"/>
                      </a:cubicBezTo>
                      <a:cubicBezTo>
                        <a:pt x="66" y="191"/>
                        <a:pt x="66" y="191"/>
                        <a:pt x="66" y="191"/>
                      </a:cubicBezTo>
                      <a:cubicBezTo>
                        <a:pt x="72" y="136"/>
                        <a:pt x="94" y="84"/>
                        <a:pt x="129" y="41"/>
                      </a:cubicBezTo>
                      <a:cubicBezTo>
                        <a:pt x="80" y="0"/>
                        <a:pt x="80" y="0"/>
                        <a:pt x="80" y="0"/>
                      </a:cubicBezTo>
                      <a:cubicBezTo>
                        <a:pt x="28" y="63"/>
                        <a:pt x="0" y="142"/>
                        <a:pt x="0" y="223"/>
                      </a:cubicBezTo>
                      <a:cubicBezTo>
                        <a:pt x="0" y="417"/>
                        <a:pt x="158" y="575"/>
                        <a:pt x="352" y="575"/>
                      </a:cubicBezTo>
                      <a:cubicBezTo>
                        <a:pt x="433" y="575"/>
                        <a:pt x="512" y="547"/>
                        <a:pt x="575" y="496"/>
                      </a:cubicBezTo>
                      <a:cubicBezTo>
                        <a:pt x="534" y="446"/>
                        <a:pt x="534" y="446"/>
                        <a:pt x="534" y="446"/>
                      </a:cubicBezTo>
                      <a:cubicBezTo>
                        <a:pt x="491" y="481"/>
                        <a:pt x="439" y="503"/>
                        <a:pt x="384"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a:extLst>
                  <a:ext uri="{FF2B5EF4-FFF2-40B4-BE49-F238E27FC236}">
                    <a16:creationId xmlns="" xmlns:a16="http://schemas.microsoft.com/office/drawing/2014/main" id="{893A8549-E348-4649-A32C-0C0E71516E65}"/>
                  </a:ext>
                </a:extLst>
              </p:cNvPr>
              <p:cNvGrpSpPr/>
              <p:nvPr/>
            </p:nvGrpSpPr>
            <p:grpSpPr>
              <a:xfrm>
                <a:off x="989663" y="2668785"/>
                <a:ext cx="709579" cy="709579"/>
                <a:chOff x="3078373" y="1973539"/>
                <a:chExt cx="709579" cy="709579"/>
              </a:xfrm>
              <a:solidFill>
                <a:schemeClr val="bg1"/>
              </a:solidFill>
            </p:grpSpPr>
            <p:sp>
              <p:nvSpPr>
                <p:cNvPr id="60" name="PA-任意多边形 19">
                  <a:extLst>
                    <a:ext uri="{FF2B5EF4-FFF2-40B4-BE49-F238E27FC236}">
                      <a16:creationId xmlns="" xmlns:a16="http://schemas.microsoft.com/office/drawing/2014/main" id="{5965A667-0AF6-4DDB-971F-5B9FFC8A9E45}"/>
                    </a:ext>
                  </a:extLst>
                </p:cNvPr>
                <p:cNvSpPr>
                  <a:spLocks/>
                </p:cNvSpPr>
                <p:nvPr>
                  <p:custDataLst>
                    <p:tags r:id="rId45"/>
                  </p:custDataLst>
                </p:nvPr>
              </p:nvSpPr>
              <p:spPr bwMode="auto">
                <a:xfrm>
                  <a:off x="3223631" y="2382318"/>
                  <a:ext cx="106694" cy="106694"/>
                </a:xfrm>
                <a:custGeom>
                  <a:avLst/>
                  <a:gdLst>
                    <a:gd name="T0" fmla="*/ 213 w 298"/>
                    <a:gd name="T1" fmla="*/ 36 h 298"/>
                    <a:gd name="T2" fmla="*/ 234 w 298"/>
                    <a:gd name="T3" fmla="*/ 106 h 298"/>
                    <a:gd name="T4" fmla="*/ 106 w 298"/>
                    <a:gd name="T5" fmla="*/ 234 h 298"/>
                    <a:gd name="T6" fmla="*/ 36 w 298"/>
                    <a:gd name="T7" fmla="*/ 213 h 298"/>
                    <a:gd name="T8" fmla="*/ 0 w 298"/>
                    <a:gd name="T9" fmla="*/ 266 h 298"/>
                    <a:gd name="T10" fmla="*/ 106 w 298"/>
                    <a:gd name="T11" fmla="*/ 298 h 298"/>
                    <a:gd name="T12" fmla="*/ 298 w 298"/>
                    <a:gd name="T13" fmla="*/ 106 h 298"/>
                    <a:gd name="T14" fmla="*/ 266 w 298"/>
                    <a:gd name="T15" fmla="*/ 0 h 298"/>
                    <a:gd name="T16" fmla="*/ 213 w 298"/>
                    <a:gd name="T17" fmla="*/ 3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213" y="36"/>
                      </a:moveTo>
                      <a:cubicBezTo>
                        <a:pt x="227" y="57"/>
                        <a:pt x="234" y="81"/>
                        <a:pt x="234" y="106"/>
                      </a:cubicBezTo>
                      <a:cubicBezTo>
                        <a:pt x="234" y="177"/>
                        <a:pt x="177" y="234"/>
                        <a:pt x="106" y="234"/>
                      </a:cubicBezTo>
                      <a:cubicBezTo>
                        <a:pt x="81" y="234"/>
                        <a:pt x="57" y="227"/>
                        <a:pt x="36" y="213"/>
                      </a:cubicBezTo>
                      <a:cubicBezTo>
                        <a:pt x="0" y="266"/>
                        <a:pt x="0" y="266"/>
                        <a:pt x="0" y="266"/>
                      </a:cubicBezTo>
                      <a:cubicBezTo>
                        <a:pt x="32" y="287"/>
                        <a:pt x="68" y="298"/>
                        <a:pt x="106" y="298"/>
                      </a:cubicBezTo>
                      <a:cubicBezTo>
                        <a:pt x="212" y="298"/>
                        <a:pt x="298" y="212"/>
                        <a:pt x="298" y="106"/>
                      </a:cubicBezTo>
                      <a:cubicBezTo>
                        <a:pt x="298" y="68"/>
                        <a:pt x="287" y="32"/>
                        <a:pt x="266" y="0"/>
                      </a:cubicBezTo>
                      <a:lnTo>
                        <a:pt x="21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PA-任意多边形 20">
                  <a:extLst>
                    <a:ext uri="{FF2B5EF4-FFF2-40B4-BE49-F238E27FC236}">
                      <a16:creationId xmlns="" xmlns:a16="http://schemas.microsoft.com/office/drawing/2014/main" id="{28544F73-85EE-48B5-AA9A-6C8FC5990ED9}"/>
                    </a:ext>
                  </a:extLst>
                </p:cNvPr>
                <p:cNvSpPr>
                  <a:spLocks/>
                </p:cNvSpPr>
                <p:nvPr>
                  <p:custDataLst>
                    <p:tags r:id="rId46"/>
                  </p:custDataLst>
                </p:nvPr>
              </p:nvSpPr>
              <p:spPr bwMode="auto">
                <a:xfrm>
                  <a:off x="3192780" y="2351467"/>
                  <a:ext cx="106694" cy="106694"/>
                </a:xfrm>
                <a:custGeom>
                  <a:avLst/>
                  <a:gdLst>
                    <a:gd name="T0" fmla="*/ 192 w 298"/>
                    <a:gd name="T1" fmla="*/ 64 h 298"/>
                    <a:gd name="T2" fmla="*/ 262 w 298"/>
                    <a:gd name="T3" fmla="*/ 85 h 298"/>
                    <a:gd name="T4" fmla="*/ 298 w 298"/>
                    <a:gd name="T5" fmla="*/ 32 h 298"/>
                    <a:gd name="T6" fmla="*/ 192 w 298"/>
                    <a:gd name="T7" fmla="*/ 0 h 298"/>
                    <a:gd name="T8" fmla="*/ 0 w 298"/>
                    <a:gd name="T9" fmla="*/ 192 h 298"/>
                    <a:gd name="T10" fmla="*/ 32 w 298"/>
                    <a:gd name="T11" fmla="*/ 298 h 298"/>
                    <a:gd name="T12" fmla="*/ 85 w 298"/>
                    <a:gd name="T13" fmla="*/ 262 h 298"/>
                    <a:gd name="T14" fmla="*/ 64 w 298"/>
                    <a:gd name="T15" fmla="*/ 192 h 298"/>
                    <a:gd name="T16" fmla="*/ 192 w 298"/>
                    <a:gd name="T17" fmla="*/ 6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192" y="64"/>
                      </a:moveTo>
                      <a:cubicBezTo>
                        <a:pt x="217" y="64"/>
                        <a:pt x="241" y="71"/>
                        <a:pt x="262" y="85"/>
                      </a:cubicBezTo>
                      <a:cubicBezTo>
                        <a:pt x="298" y="32"/>
                        <a:pt x="298" y="32"/>
                        <a:pt x="298" y="32"/>
                      </a:cubicBezTo>
                      <a:cubicBezTo>
                        <a:pt x="266" y="11"/>
                        <a:pt x="230" y="0"/>
                        <a:pt x="192" y="0"/>
                      </a:cubicBezTo>
                      <a:cubicBezTo>
                        <a:pt x="86" y="0"/>
                        <a:pt x="0" y="86"/>
                        <a:pt x="0" y="192"/>
                      </a:cubicBezTo>
                      <a:cubicBezTo>
                        <a:pt x="0" y="230"/>
                        <a:pt x="11" y="266"/>
                        <a:pt x="32" y="298"/>
                      </a:cubicBezTo>
                      <a:cubicBezTo>
                        <a:pt x="85" y="262"/>
                        <a:pt x="85" y="262"/>
                        <a:pt x="85" y="262"/>
                      </a:cubicBezTo>
                      <a:cubicBezTo>
                        <a:pt x="71" y="241"/>
                        <a:pt x="64" y="217"/>
                        <a:pt x="64" y="192"/>
                      </a:cubicBezTo>
                      <a:cubicBezTo>
                        <a:pt x="64" y="121"/>
                        <a:pt x="121" y="64"/>
                        <a:pt x="192"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2" name="组合 61">
                  <a:extLst>
                    <a:ext uri="{FF2B5EF4-FFF2-40B4-BE49-F238E27FC236}">
                      <a16:creationId xmlns="" xmlns:a16="http://schemas.microsoft.com/office/drawing/2014/main" id="{D4C9EAC1-F233-4553-B622-83EFEE1DF9A4}"/>
                    </a:ext>
                  </a:extLst>
                </p:cNvPr>
                <p:cNvGrpSpPr/>
                <p:nvPr/>
              </p:nvGrpSpPr>
              <p:grpSpPr>
                <a:xfrm>
                  <a:off x="3078373" y="1973539"/>
                  <a:ext cx="709579" cy="709579"/>
                  <a:chOff x="3078373" y="1973539"/>
                  <a:chExt cx="709579" cy="709579"/>
                </a:xfrm>
                <a:grpFill/>
              </p:grpSpPr>
              <p:sp>
                <p:nvSpPr>
                  <p:cNvPr id="63" name="PA-任意多边形 24">
                    <a:extLst>
                      <a:ext uri="{FF2B5EF4-FFF2-40B4-BE49-F238E27FC236}">
                        <a16:creationId xmlns="" xmlns:a16="http://schemas.microsoft.com/office/drawing/2014/main" id="{F6A9633B-D588-454A-BA21-0CD22F2C4F0A}"/>
                      </a:ext>
                    </a:extLst>
                  </p:cNvPr>
                  <p:cNvSpPr>
                    <a:spLocks noEditPoints="1"/>
                  </p:cNvSpPr>
                  <p:nvPr>
                    <p:custDataLst>
                      <p:tags r:id="rId47"/>
                    </p:custDataLst>
                  </p:nvPr>
                </p:nvSpPr>
                <p:spPr bwMode="auto">
                  <a:xfrm>
                    <a:off x="3078373" y="2087946"/>
                    <a:ext cx="709579" cy="595172"/>
                  </a:xfrm>
                  <a:custGeom>
                    <a:avLst/>
                    <a:gdLst>
                      <a:gd name="T0" fmla="*/ 1728 w 1984"/>
                      <a:gd name="T1" fmla="*/ 1152 h 1664"/>
                      <a:gd name="T2" fmla="*/ 1536 w 1984"/>
                      <a:gd name="T3" fmla="*/ 256 h 1664"/>
                      <a:gd name="T4" fmla="*/ 1472 w 1984"/>
                      <a:gd name="T5" fmla="*/ 801 h 1664"/>
                      <a:gd name="T6" fmla="*/ 1280 w 1984"/>
                      <a:gd name="T7" fmla="*/ 416 h 1664"/>
                      <a:gd name="T8" fmla="*/ 1216 w 1984"/>
                      <a:gd name="T9" fmla="*/ 706 h 1664"/>
                      <a:gd name="T10" fmla="*/ 1024 w 1984"/>
                      <a:gd name="T11" fmla="*/ 576 h 1664"/>
                      <a:gd name="T12" fmla="*/ 933 w 1984"/>
                      <a:gd name="T13" fmla="*/ 776 h 1664"/>
                      <a:gd name="T14" fmla="*/ 961 w 1984"/>
                      <a:gd name="T15" fmla="*/ 653 h 1664"/>
                      <a:gd name="T16" fmla="*/ 716 w 1984"/>
                      <a:gd name="T17" fmla="*/ 529 h 1664"/>
                      <a:gd name="T18" fmla="*/ 635 w 1984"/>
                      <a:gd name="T19" fmla="*/ 416 h 1664"/>
                      <a:gd name="T20" fmla="*/ 375 w 1984"/>
                      <a:gd name="T21" fmla="*/ 502 h 1664"/>
                      <a:gd name="T22" fmla="*/ 237 w 1984"/>
                      <a:gd name="T23" fmla="*/ 479 h 1664"/>
                      <a:gd name="T24" fmla="*/ 114 w 1984"/>
                      <a:gd name="T25" fmla="*/ 724 h 1664"/>
                      <a:gd name="T26" fmla="*/ 0 w 1984"/>
                      <a:gd name="T27" fmla="*/ 805 h 1664"/>
                      <a:gd name="T28" fmla="*/ 86 w 1984"/>
                      <a:gd name="T29" fmla="*/ 1065 h 1664"/>
                      <a:gd name="T30" fmla="*/ 63 w 1984"/>
                      <a:gd name="T31" fmla="*/ 1203 h 1664"/>
                      <a:gd name="T32" fmla="*/ 308 w 1984"/>
                      <a:gd name="T33" fmla="*/ 1326 h 1664"/>
                      <a:gd name="T34" fmla="*/ 389 w 1984"/>
                      <a:gd name="T35" fmla="*/ 1440 h 1664"/>
                      <a:gd name="T36" fmla="*/ 649 w 1984"/>
                      <a:gd name="T37" fmla="*/ 1354 h 1664"/>
                      <a:gd name="T38" fmla="*/ 729 w 1984"/>
                      <a:gd name="T39" fmla="*/ 1336 h 1664"/>
                      <a:gd name="T40" fmla="*/ 1662 w 1984"/>
                      <a:gd name="T41" fmla="*/ 1216 h 1664"/>
                      <a:gd name="T42" fmla="*/ 1984 w 1984"/>
                      <a:gd name="T43" fmla="*/ 0 h 1664"/>
                      <a:gd name="T44" fmla="*/ 1792 w 1984"/>
                      <a:gd name="T45" fmla="*/ 1152 h 1664"/>
                      <a:gd name="T46" fmla="*/ 1664 w 1984"/>
                      <a:gd name="T47" fmla="*/ 320 h 1664"/>
                      <a:gd name="T48" fmla="*/ 1662 w 1984"/>
                      <a:gd name="T49" fmla="*/ 1152 h 1664"/>
                      <a:gd name="T50" fmla="*/ 1600 w 1984"/>
                      <a:gd name="T51" fmla="*/ 320 h 1664"/>
                      <a:gd name="T52" fmla="*/ 1408 w 1984"/>
                      <a:gd name="T53" fmla="*/ 480 h 1664"/>
                      <a:gd name="T54" fmla="*/ 1344 w 1984"/>
                      <a:gd name="T55" fmla="*/ 732 h 1664"/>
                      <a:gd name="T56" fmla="*/ 1088 w 1984"/>
                      <a:gd name="T57" fmla="*/ 640 h 1664"/>
                      <a:gd name="T58" fmla="*/ 1152 w 1984"/>
                      <a:gd name="T59" fmla="*/ 706 h 1664"/>
                      <a:gd name="T60" fmla="*/ 1088 w 1984"/>
                      <a:gd name="T61" fmla="*/ 640 h 1664"/>
                      <a:gd name="T62" fmla="*/ 613 w 1984"/>
                      <a:gd name="T63" fmla="*/ 1298 h 1664"/>
                      <a:gd name="T64" fmla="*/ 581 w 1984"/>
                      <a:gd name="T65" fmla="*/ 1376 h 1664"/>
                      <a:gd name="T66" fmla="*/ 431 w 1984"/>
                      <a:gd name="T67" fmla="*/ 1304 h 1664"/>
                      <a:gd name="T68" fmla="*/ 321 w 1984"/>
                      <a:gd name="T69" fmla="*/ 1261 h 1664"/>
                      <a:gd name="T70" fmla="*/ 244 w 1984"/>
                      <a:gd name="T71" fmla="*/ 1293 h 1664"/>
                      <a:gd name="T72" fmla="*/ 189 w 1984"/>
                      <a:gd name="T73" fmla="*/ 1136 h 1664"/>
                      <a:gd name="T74" fmla="*/ 142 w 1984"/>
                      <a:gd name="T75" fmla="*/ 1029 h 1664"/>
                      <a:gd name="T76" fmla="*/ 64 w 1984"/>
                      <a:gd name="T77" fmla="*/ 997 h 1664"/>
                      <a:gd name="T78" fmla="*/ 136 w 1984"/>
                      <a:gd name="T79" fmla="*/ 847 h 1664"/>
                      <a:gd name="T80" fmla="*/ 179 w 1984"/>
                      <a:gd name="T81" fmla="*/ 737 h 1664"/>
                      <a:gd name="T82" fmla="*/ 147 w 1984"/>
                      <a:gd name="T83" fmla="*/ 660 h 1664"/>
                      <a:gd name="T84" fmla="*/ 304 w 1984"/>
                      <a:gd name="T85" fmla="*/ 605 h 1664"/>
                      <a:gd name="T86" fmla="*/ 411 w 1984"/>
                      <a:gd name="T87" fmla="*/ 558 h 1664"/>
                      <a:gd name="T88" fmla="*/ 443 w 1984"/>
                      <a:gd name="T89" fmla="*/ 480 h 1664"/>
                      <a:gd name="T90" fmla="*/ 593 w 1984"/>
                      <a:gd name="T91" fmla="*/ 552 h 1664"/>
                      <a:gd name="T92" fmla="*/ 703 w 1984"/>
                      <a:gd name="T93" fmla="*/ 595 h 1664"/>
                      <a:gd name="T94" fmla="*/ 780 w 1984"/>
                      <a:gd name="T95" fmla="*/ 562 h 1664"/>
                      <a:gd name="T96" fmla="*/ 835 w 1984"/>
                      <a:gd name="T97" fmla="*/ 720 h 1664"/>
                      <a:gd name="T98" fmla="*/ 878 w 1984"/>
                      <a:gd name="T99" fmla="*/ 815 h 1664"/>
                      <a:gd name="T100" fmla="*/ 512 w 1984"/>
                      <a:gd name="T101" fmla="*/ 608 h 1664"/>
                      <a:gd name="T102" fmla="*/ 512 w 1984"/>
                      <a:gd name="T103" fmla="*/ 1248 h 1664"/>
                      <a:gd name="T104" fmla="*/ 704 w 1984"/>
                      <a:gd name="T105" fmla="*/ 1184 h 1664"/>
                      <a:gd name="T106" fmla="*/ 703 w 1984"/>
                      <a:gd name="T107" fmla="*/ 1261 h 1664"/>
                      <a:gd name="T108" fmla="*/ 715 w 1984"/>
                      <a:gd name="T109" fmla="*/ 1084 h 1664"/>
                      <a:gd name="T110" fmla="*/ 256 w 1984"/>
                      <a:gd name="T111" fmla="*/ 928 h 1664"/>
                      <a:gd name="T112" fmla="*/ 768 w 1984"/>
                      <a:gd name="T113" fmla="*/ 928 h 1664"/>
                      <a:gd name="T114" fmla="*/ 1184 w 1984"/>
                      <a:gd name="T115" fmla="*/ 1600 h 1664"/>
                      <a:gd name="T116" fmla="*/ 1184 w 1984"/>
                      <a:gd name="T117" fmla="*/ 768 h 1664"/>
                      <a:gd name="T118" fmla="*/ 1184 w 1984"/>
                      <a:gd name="T119" fmla="*/ 1600 h 1664"/>
                      <a:gd name="T120" fmla="*/ 1920 w 1984"/>
                      <a:gd name="T121" fmla="*/ 64 h 1664"/>
                      <a:gd name="T122" fmla="*/ 1856 w 1984"/>
                      <a:gd name="T123" fmla="*/ 1152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4" h="1664">
                        <a:moveTo>
                          <a:pt x="1792" y="1152"/>
                        </a:moveTo>
                        <a:cubicBezTo>
                          <a:pt x="1728" y="1152"/>
                          <a:pt x="1728" y="1152"/>
                          <a:pt x="1728" y="1152"/>
                        </a:cubicBezTo>
                        <a:cubicBezTo>
                          <a:pt x="1728" y="256"/>
                          <a:pt x="1728" y="256"/>
                          <a:pt x="1728" y="256"/>
                        </a:cubicBezTo>
                        <a:cubicBezTo>
                          <a:pt x="1536" y="256"/>
                          <a:pt x="1536" y="256"/>
                          <a:pt x="1536" y="256"/>
                        </a:cubicBezTo>
                        <a:cubicBezTo>
                          <a:pt x="1536" y="859"/>
                          <a:pt x="1536" y="859"/>
                          <a:pt x="1536" y="859"/>
                        </a:cubicBezTo>
                        <a:cubicBezTo>
                          <a:pt x="1516" y="838"/>
                          <a:pt x="1495" y="818"/>
                          <a:pt x="1472" y="801"/>
                        </a:cubicBezTo>
                        <a:cubicBezTo>
                          <a:pt x="1472" y="416"/>
                          <a:pt x="1472" y="416"/>
                          <a:pt x="1472" y="416"/>
                        </a:cubicBezTo>
                        <a:cubicBezTo>
                          <a:pt x="1280" y="416"/>
                          <a:pt x="1280" y="416"/>
                          <a:pt x="1280" y="416"/>
                        </a:cubicBezTo>
                        <a:cubicBezTo>
                          <a:pt x="1280" y="714"/>
                          <a:pt x="1280" y="714"/>
                          <a:pt x="1280" y="714"/>
                        </a:cubicBezTo>
                        <a:cubicBezTo>
                          <a:pt x="1259" y="709"/>
                          <a:pt x="1238" y="707"/>
                          <a:pt x="1216" y="706"/>
                        </a:cubicBezTo>
                        <a:cubicBezTo>
                          <a:pt x="1216" y="576"/>
                          <a:pt x="1216" y="576"/>
                          <a:pt x="1216" y="576"/>
                        </a:cubicBezTo>
                        <a:cubicBezTo>
                          <a:pt x="1024" y="576"/>
                          <a:pt x="1024" y="576"/>
                          <a:pt x="1024" y="576"/>
                        </a:cubicBezTo>
                        <a:cubicBezTo>
                          <a:pt x="1024" y="732"/>
                          <a:pt x="1024" y="732"/>
                          <a:pt x="1024" y="732"/>
                        </a:cubicBezTo>
                        <a:cubicBezTo>
                          <a:pt x="992" y="743"/>
                          <a:pt x="961" y="758"/>
                          <a:pt x="933" y="776"/>
                        </a:cubicBezTo>
                        <a:cubicBezTo>
                          <a:pt x="926" y="758"/>
                          <a:pt x="919" y="741"/>
                          <a:pt x="910" y="724"/>
                        </a:cubicBezTo>
                        <a:cubicBezTo>
                          <a:pt x="961" y="653"/>
                          <a:pt x="961" y="653"/>
                          <a:pt x="961" y="653"/>
                        </a:cubicBezTo>
                        <a:cubicBezTo>
                          <a:pt x="787" y="479"/>
                          <a:pt x="787" y="479"/>
                          <a:pt x="787" y="479"/>
                        </a:cubicBezTo>
                        <a:cubicBezTo>
                          <a:pt x="716" y="529"/>
                          <a:pt x="716" y="529"/>
                          <a:pt x="716" y="529"/>
                        </a:cubicBezTo>
                        <a:cubicBezTo>
                          <a:pt x="695" y="519"/>
                          <a:pt x="672" y="509"/>
                          <a:pt x="649" y="502"/>
                        </a:cubicBezTo>
                        <a:cubicBezTo>
                          <a:pt x="635" y="416"/>
                          <a:pt x="635" y="416"/>
                          <a:pt x="635" y="416"/>
                        </a:cubicBezTo>
                        <a:cubicBezTo>
                          <a:pt x="389" y="416"/>
                          <a:pt x="389" y="416"/>
                          <a:pt x="389" y="416"/>
                        </a:cubicBezTo>
                        <a:cubicBezTo>
                          <a:pt x="375" y="502"/>
                          <a:pt x="375" y="502"/>
                          <a:pt x="375" y="502"/>
                        </a:cubicBezTo>
                        <a:cubicBezTo>
                          <a:pt x="352" y="509"/>
                          <a:pt x="329" y="519"/>
                          <a:pt x="308" y="529"/>
                        </a:cubicBezTo>
                        <a:cubicBezTo>
                          <a:pt x="237" y="479"/>
                          <a:pt x="237" y="479"/>
                          <a:pt x="237" y="479"/>
                        </a:cubicBezTo>
                        <a:cubicBezTo>
                          <a:pt x="63" y="653"/>
                          <a:pt x="63" y="653"/>
                          <a:pt x="63" y="653"/>
                        </a:cubicBezTo>
                        <a:cubicBezTo>
                          <a:pt x="114" y="724"/>
                          <a:pt x="114" y="724"/>
                          <a:pt x="114" y="724"/>
                        </a:cubicBezTo>
                        <a:cubicBezTo>
                          <a:pt x="103" y="745"/>
                          <a:pt x="93" y="767"/>
                          <a:pt x="86" y="791"/>
                        </a:cubicBezTo>
                        <a:cubicBezTo>
                          <a:pt x="0" y="805"/>
                          <a:pt x="0" y="805"/>
                          <a:pt x="0" y="805"/>
                        </a:cubicBezTo>
                        <a:cubicBezTo>
                          <a:pt x="0" y="1051"/>
                          <a:pt x="0" y="1051"/>
                          <a:pt x="0" y="1051"/>
                        </a:cubicBezTo>
                        <a:cubicBezTo>
                          <a:pt x="86" y="1065"/>
                          <a:pt x="86" y="1065"/>
                          <a:pt x="86" y="1065"/>
                        </a:cubicBezTo>
                        <a:cubicBezTo>
                          <a:pt x="93" y="1089"/>
                          <a:pt x="103" y="1111"/>
                          <a:pt x="114" y="1132"/>
                        </a:cubicBezTo>
                        <a:cubicBezTo>
                          <a:pt x="63" y="1203"/>
                          <a:pt x="63" y="1203"/>
                          <a:pt x="63" y="1203"/>
                        </a:cubicBezTo>
                        <a:cubicBezTo>
                          <a:pt x="237" y="1377"/>
                          <a:pt x="237" y="1377"/>
                          <a:pt x="237" y="1377"/>
                        </a:cubicBezTo>
                        <a:cubicBezTo>
                          <a:pt x="308" y="1326"/>
                          <a:pt x="308" y="1326"/>
                          <a:pt x="308" y="1326"/>
                        </a:cubicBezTo>
                        <a:cubicBezTo>
                          <a:pt x="329" y="1337"/>
                          <a:pt x="352" y="1347"/>
                          <a:pt x="375" y="1354"/>
                        </a:cubicBezTo>
                        <a:cubicBezTo>
                          <a:pt x="389" y="1440"/>
                          <a:pt x="389" y="1440"/>
                          <a:pt x="389" y="1440"/>
                        </a:cubicBezTo>
                        <a:cubicBezTo>
                          <a:pt x="635" y="1440"/>
                          <a:pt x="635" y="1440"/>
                          <a:pt x="635" y="1440"/>
                        </a:cubicBezTo>
                        <a:cubicBezTo>
                          <a:pt x="649" y="1354"/>
                          <a:pt x="649" y="1354"/>
                          <a:pt x="649" y="1354"/>
                        </a:cubicBezTo>
                        <a:cubicBezTo>
                          <a:pt x="672" y="1347"/>
                          <a:pt x="695" y="1337"/>
                          <a:pt x="716" y="1326"/>
                        </a:cubicBezTo>
                        <a:cubicBezTo>
                          <a:pt x="729" y="1336"/>
                          <a:pt x="729" y="1336"/>
                          <a:pt x="729" y="1336"/>
                        </a:cubicBezTo>
                        <a:cubicBezTo>
                          <a:pt x="793" y="1526"/>
                          <a:pt x="972" y="1664"/>
                          <a:pt x="1184" y="1664"/>
                        </a:cubicBezTo>
                        <a:cubicBezTo>
                          <a:pt x="1438" y="1664"/>
                          <a:pt x="1646" y="1466"/>
                          <a:pt x="1662" y="1216"/>
                        </a:cubicBezTo>
                        <a:cubicBezTo>
                          <a:pt x="1984" y="1216"/>
                          <a:pt x="1984" y="1216"/>
                          <a:pt x="1984" y="1216"/>
                        </a:cubicBezTo>
                        <a:cubicBezTo>
                          <a:pt x="1984" y="0"/>
                          <a:pt x="1984" y="0"/>
                          <a:pt x="1984" y="0"/>
                        </a:cubicBezTo>
                        <a:cubicBezTo>
                          <a:pt x="1792" y="0"/>
                          <a:pt x="1792" y="0"/>
                          <a:pt x="1792" y="0"/>
                        </a:cubicBezTo>
                        <a:lnTo>
                          <a:pt x="1792" y="1152"/>
                        </a:lnTo>
                        <a:close/>
                        <a:moveTo>
                          <a:pt x="1600" y="320"/>
                        </a:moveTo>
                        <a:cubicBezTo>
                          <a:pt x="1664" y="320"/>
                          <a:pt x="1664" y="320"/>
                          <a:pt x="1664" y="320"/>
                        </a:cubicBezTo>
                        <a:cubicBezTo>
                          <a:pt x="1664" y="1152"/>
                          <a:pt x="1664" y="1152"/>
                          <a:pt x="1664" y="1152"/>
                        </a:cubicBezTo>
                        <a:cubicBezTo>
                          <a:pt x="1662" y="1152"/>
                          <a:pt x="1662" y="1152"/>
                          <a:pt x="1662" y="1152"/>
                        </a:cubicBezTo>
                        <a:cubicBezTo>
                          <a:pt x="1657" y="1077"/>
                          <a:pt x="1635" y="1007"/>
                          <a:pt x="1600" y="946"/>
                        </a:cubicBezTo>
                        <a:lnTo>
                          <a:pt x="1600" y="320"/>
                        </a:lnTo>
                        <a:close/>
                        <a:moveTo>
                          <a:pt x="1344" y="480"/>
                        </a:moveTo>
                        <a:cubicBezTo>
                          <a:pt x="1408" y="480"/>
                          <a:pt x="1408" y="480"/>
                          <a:pt x="1408" y="480"/>
                        </a:cubicBezTo>
                        <a:cubicBezTo>
                          <a:pt x="1408" y="760"/>
                          <a:pt x="1408" y="760"/>
                          <a:pt x="1408" y="760"/>
                        </a:cubicBezTo>
                        <a:cubicBezTo>
                          <a:pt x="1388" y="749"/>
                          <a:pt x="1366" y="740"/>
                          <a:pt x="1344" y="732"/>
                        </a:cubicBezTo>
                        <a:lnTo>
                          <a:pt x="1344" y="480"/>
                        </a:lnTo>
                        <a:close/>
                        <a:moveTo>
                          <a:pt x="1088" y="640"/>
                        </a:moveTo>
                        <a:cubicBezTo>
                          <a:pt x="1152" y="640"/>
                          <a:pt x="1152" y="640"/>
                          <a:pt x="1152" y="640"/>
                        </a:cubicBezTo>
                        <a:cubicBezTo>
                          <a:pt x="1152" y="706"/>
                          <a:pt x="1152" y="706"/>
                          <a:pt x="1152" y="706"/>
                        </a:cubicBezTo>
                        <a:cubicBezTo>
                          <a:pt x="1130" y="707"/>
                          <a:pt x="1109" y="709"/>
                          <a:pt x="1088" y="714"/>
                        </a:cubicBezTo>
                        <a:lnTo>
                          <a:pt x="1088" y="640"/>
                        </a:lnTo>
                        <a:close/>
                        <a:moveTo>
                          <a:pt x="703" y="1261"/>
                        </a:moveTo>
                        <a:cubicBezTo>
                          <a:pt x="675" y="1277"/>
                          <a:pt x="644" y="1290"/>
                          <a:pt x="613" y="1298"/>
                        </a:cubicBezTo>
                        <a:cubicBezTo>
                          <a:pt x="593" y="1304"/>
                          <a:pt x="593" y="1304"/>
                          <a:pt x="593" y="1304"/>
                        </a:cubicBezTo>
                        <a:cubicBezTo>
                          <a:pt x="581" y="1376"/>
                          <a:pt x="581" y="1376"/>
                          <a:pt x="581" y="1376"/>
                        </a:cubicBezTo>
                        <a:cubicBezTo>
                          <a:pt x="443" y="1376"/>
                          <a:pt x="443" y="1376"/>
                          <a:pt x="443" y="1376"/>
                        </a:cubicBezTo>
                        <a:cubicBezTo>
                          <a:pt x="431" y="1304"/>
                          <a:pt x="431" y="1304"/>
                          <a:pt x="431" y="1304"/>
                        </a:cubicBezTo>
                        <a:cubicBezTo>
                          <a:pt x="411" y="1298"/>
                          <a:pt x="411" y="1298"/>
                          <a:pt x="411" y="1298"/>
                        </a:cubicBezTo>
                        <a:cubicBezTo>
                          <a:pt x="380" y="1290"/>
                          <a:pt x="349" y="1277"/>
                          <a:pt x="321" y="1261"/>
                        </a:cubicBezTo>
                        <a:cubicBezTo>
                          <a:pt x="304" y="1251"/>
                          <a:pt x="304" y="1251"/>
                          <a:pt x="304" y="1251"/>
                        </a:cubicBezTo>
                        <a:cubicBezTo>
                          <a:pt x="244" y="1293"/>
                          <a:pt x="244" y="1293"/>
                          <a:pt x="244" y="1293"/>
                        </a:cubicBezTo>
                        <a:cubicBezTo>
                          <a:pt x="146" y="1196"/>
                          <a:pt x="146" y="1196"/>
                          <a:pt x="146" y="1196"/>
                        </a:cubicBezTo>
                        <a:cubicBezTo>
                          <a:pt x="189" y="1136"/>
                          <a:pt x="189" y="1136"/>
                          <a:pt x="189" y="1136"/>
                        </a:cubicBezTo>
                        <a:cubicBezTo>
                          <a:pt x="179" y="1119"/>
                          <a:pt x="179" y="1119"/>
                          <a:pt x="179" y="1119"/>
                        </a:cubicBezTo>
                        <a:cubicBezTo>
                          <a:pt x="163" y="1091"/>
                          <a:pt x="150" y="1060"/>
                          <a:pt x="142" y="1029"/>
                        </a:cubicBezTo>
                        <a:cubicBezTo>
                          <a:pt x="136" y="1009"/>
                          <a:pt x="136" y="1009"/>
                          <a:pt x="136" y="1009"/>
                        </a:cubicBezTo>
                        <a:cubicBezTo>
                          <a:pt x="64" y="997"/>
                          <a:pt x="64" y="997"/>
                          <a:pt x="64" y="997"/>
                        </a:cubicBezTo>
                        <a:cubicBezTo>
                          <a:pt x="64" y="859"/>
                          <a:pt x="64" y="859"/>
                          <a:pt x="64" y="859"/>
                        </a:cubicBezTo>
                        <a:cubicBezTo>
                          <a:pt x="136" y="847"/>
                          <a:pt x="136" y="847"/>
                          <a:pt x="136" y="847"/>
                        </a:cubicBezTo>
                        <a:cubicBezTo>
                          <a:pt x="142" y="827"/>
                          <a:pt x="142" y="827"/>
                          <a:pt x="142" y="827"/>
                        </a:cubicBezTo>
                        <a:cubicBezTo>
                          <a:pt x="151" y="796"/>
                          <a:pt x="163" y="765"/>
                          <a:pt x="179" y="737"/>
                        </a:cubicBezTo>
                        <a:cubicBezTo>
                          <a:pt x="189" y="720"/>
                          <a:pt x="189" y="720"/>
                          <a:pt x="189" y="720"/>
                        </a:cubicBezTo>
                        <a:cubicBezTo>
                          <a:pt x="147" y="660"/>
                          <a:pt x="147" y="660"/>
                          <a:pt x="147" y="660"/>
                        </a:cubicBezTo>
                        <a:cubicBezTo>
                          <a:pt x="244" y="562"/>
                          <a:pt x="244" y="562"/>
                          <a:pt x="244" y="562"/>
                        </a:cubicBezTo>
                        <a:cubicBezTo>
                          <a:pt x="304" y="605"/>
                          <a:pt x="304" y="605"/>
                          <a:pt x="304" y="605"/>
                        </a:cubicBezTo>
                        <a:cubicBezTo>
                          <a:pt x="321" y="595"/>
                          <a:pt x="321" y="595"/>
                          <a:pt x="321" y="595"/>
                        </a:cubicBezTo>
                        <a:cubicBezTo>
                          <a:pt x="349" y="579"/>
                          <a:pt x="380" y="566"/>
                          <a:pt x="411" y="558"/>
                        </a:cubicBezTo>
                        <a:cubicBezTo>
                          <a:pt x="431" y="552"/>
                          <a:pt x="431" y="552"/>
                          <a:pt x="431" y="552"/>
                        </a:cubicBezTo>
                        <a:cubicBezTo>
                          <a:pt x="443" y="480"/>
                          <a:pt x="443" y="480"/>
                          <a:pt x="443" y="480"/>
                        </a:cubicBezTo>
                        <a:cubicBezTo>
                          <a:pt x="581" y="480"/>
                          <a:pt x="581" y="480"/>
                          <a:pt x="581" y="480"/>
                        </a:cubicBezTo>
                        <a:cubicBezTo>
                          <a:pt x="593" y="552"/>
                          <a:pt x="593" y="552"/>
                          <a:pt x="593" y="552"/>
                        </a:cubicBezTo>
                        <a:cubicBezTo>
                          <a:pt x="613" y="558"/>
                          <a:pt x="613" y="558"/>
                          <a:pt x="613" y="558"/>
                        </a:cubicBezTo>
                        <a:cubicBezTo>
                          <a:pt x="644" y="566"/>
                          <a:pt x="675" y="579"/>
                          <a:pt x="703" y="595"/>
                        </a:cubicBezTo>
                        <a:cubicBezTo>
                          <a:pt x="720" y="605"/>
                          <a:pt x="720" y="605"/>
                          <a:pt x="720" y="605"/>
                        </a:cubicBezTo>
                        <a:cubicBezTo>
                          <a:pt x="780" y="562"/>
                          <a:pt x="780" y="562"/>
                          <a:pt x="780" y="562"/>
                        </a:cubicBezTo>
                        <a:cubicBezTo>
                          <a:pt x="878" y="660"/>
                          <a:pt x="878" y="660"/>
                          <a:pt x="878" y="660"/>
                        </a:cubicBezTo>
                        <a:cubicBezTo>
                          <a:pt x="835" y="720"/>
                          <a:pt x="835" y="720"/>
                          <a:pt x="835" y="720"/>
                        </a:cubicBezTo>
                        <a:cubicBezTo>
                          <a:pt x="845" y="737"/>
                          <a:pt x="845" y="737"/>
                          <a:pt x="845" y="737"/>
                        </a:cubicBezTo>
                        <a:cubicBezTo>
                          <a:pt x="859" y="762"/>
                          <a:pt x="870" y="788"/>
                          <a:pt x="878" y="815"/>
                        </a:cubicBezTo>
                        <a:cubicBezTo>
                          <a:pt x="859" y="830"/>
                          <a:pt x="842" y="847"/>
                          <a:pt x="826" y="866"/>
                        </a:cubicBezTo>
                        <a:cubicBezTo>
                          <a:pt x="797" y="719"/>
                          <a:pt x="667" y="608"/>
                          <a:pt x="512" y="608"/>
                        </a:cubicBezTo>
                        <a:cubicBezTo>
                          <a:pt x="336" y="608"/>
                          <a:pt x="192" y="752"/>
                          <a:pt x="192" y="928"/>
                        </a:cubicBezTo>
                        <a:cubicBezTo>
                          <a:pt x="192" y="1104"/>
                          <a:pt x="336" y="1248"/>
                          <a:pt x="512" y="1248"/>
                        </a:cubicBezTo>
                        <a:cubicBezTo>
                          <a:pt x="582" y="1248"/>
                          <a:pt x="649" y="1224"/>
                          <a:pt x="704" y="1183"/>
                        </a:cubicBezTo>
                        <a:cubicBezTo>
                          <a:pt x="704" y="1183"/>
                          <a:pt x="704" y="1184"/>
                          <a:pt x="704" y="1184"/>
                        </a:cubicBezTo>
                        <a:cubicBezTo>
                          <a:pt x="704" y="1209"/>
                          <a:pt x="706" y="1233"/>
                          <a:pt x="710" y="1257"/>
                        </a:cubicBezTo>
                        <a:lnTo>
                          <a:pt x="703" y="1261"/>
                        </a:lnTo>
                        <a:close/>
                        <a:moveTo>
                          <a:pt x="767" y="947"/>
                        </a:moveTo>
                        <a:cubicBezTo>
                          <a:pt x="743" y="989"/>
                          <a:pt x="725" y="1035"/>
                          <a:pt x="715" y="1084"/>
                        </a:cubicBezTo>
                        <a:cubicBezTo>
                          <a:pt x="666" y="1147"/>
                          <a:pt x="591" y="1184"/>
                          <a:pt x="512" y="1184"/>
                        </a:cubicBezTo>
                        <a:cubicBezTo>
                          <a:pt x="371" y="1184"/>
                          <a:pt x="256" y="1069"/>
                          <a:pt x="256" y="928"/>
                        </a:cubicBezTo>
                        <a:cubicBezTo>
                          <a:pt x="256" y="787"/>
                          <a:pt x="371" y="672"/>
                          <a:pt x="512" y="672"/>
                        </a:cubicBezTo>
                        <a:cubicBezTo>
                          <a:pt x="653" y="672"/>
                          <a:pt x="768" y="787"/>
                          <a:pt x="768" y="928"/>
                        </a:cubicBezTo>
                        <a:cubicBezTo>
                          <a:pt x="768" y="934"/>
                          <a:pt x="768" y="941"/>
                          <a:pt x="767" y="947"/>
                        </a:cubicBezTo>
                        <a:close/>
                        <a:moveTo>
                          <a:pt x="1184" y="1600"/>
                        </a:moveTo>
                        <a:cubicBezTo>
                          <a:pt x="955" y="1600"/>
                          <a:pt x="768" y="1413"/>
                          <a:pt x="768" y="1184"/>
                        </a:cubicBezTo>
                        <a:cubicBezTo>
                          <a:pt x="768" y="955"/>
                          <a:pt x="955" y="768"/>
                          <a:pt x="1184" y="768"/>
                        </a:cubicBezTo>
                        <a:cubicBezTo>
                          <a:pt x="1413" y="768"/>
                          <a:pt x="1600" y="955"/>
                          <a:pt x="1600" y="1184"/>
                        </a:cubicBezTo>
                        <a:cubicBezTo>
                          <a:pt x="1600" y="1413"/>
                          <a:pt x="1413" y="1600"/>
                          <a:pt x="1184" y="1600"/>
                        </a:cubicBezTo>
                        <a:close/>
                        <a:moveTo>
                          <a:pt x="1856" y="64"/>
                        </a:moveTo>
                        <a:cubicBezTo>
                          <a:pt x="1920" y="64"/>
                          <a:pt x="1920" y="64"/>
                          <a:pt x="1920" y="64"/>
                        </a:cubicBezTo>
                        <a:cubicBezTo>
                          <a:pt x="1920" y="1152"/>
                          <a:pt x="1920" y="1152"/>
                          <a:pt x="1920" y="1152"/>
                        </a:cubicBezTo>
                        <a:cubicBezTo>
                          <a:pt x="1856" y="1152"/>
                          <a:pt x="1856" y="1152"/>
                          <a:pt x="1856" y="1152"/>
                        </a:cubicBezTo>
                        <a:lnTo>
                          <a:pt x="185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PA-任意多边形 25">
                    <a:extLst>
                      <a:ext uri="{FF2B5EF4-FFF2-40B4-BE49-F238E27FC236}">
                        <a16:creationId xmlns="" xmlns:a16="http://schemas.microsoft.com/office/drawing/2014/main" id="{0103CD26-A5EB-4B1E-A59E-2A14C2D0D7D6}"/>
                      </a:ext>
                    </a:extLst>
                  </p:cNvPr>
                  <p:cNvSpPr>
                    <a:spLocks noEditPoints="1"/>
                  </p:cNvSpPr>
                  <p:nvPr>
                    <p:custDataLst>
                      <p:tags r:id="rId48"/>
                    </p:custDataLst>
                  </p:nvPr>
                </p:nvSpPr>
                <p:spPr bwMode="auto">
                  <a:xfrm>
                    <a:off x="3078373" y="1973539"/>
                    <a:ext cx="709579" cy="285374"/>
                  </a:xfrm>
                  <a:custGeom>
                    <a:avLst/>
                    <a:gdLst>
                      <a:gd name="T0" fmla="*/ 1792 w 1984"/>
                      <a:gd name="T1" fmla="*/ 64 h 800"/>
                      <a:gd name="T2" fmla="*/ 1634 w 1984"/>
                      <a:gd name="T3" fmla="*/ 245 h 800"/>
                      <a:gd name="T4" fmla="*/ 1385 w 1984"/>
                      <a:gd name="T5" fmla="*/ 298 h 800"/>
                      <a:gd name="T6" fmla="*/ 1248 w 1984"/>
                      <a:gd name="T7" fmla="*/ 384 h 800"/>
                      <a:gd name="T8" fmla="*/ 1093 w 1984"/>
                      <a:gd name="T9" fmla="*/ 615 h 800"/>
                      <a:gd name="T10" fmla="*/ 1054 w 1984"/>
                      <a:gd name="T11" fmla="*/ 608 h 800"/>
                      <a:gd name="T12" fmla="*/ 960 w 1984"/>
                      <a:gd name="T13" fmla="*/ 192 h 800"/>
                      <a:gd name="T14" fmla="*/ 768 w 1984"/>
                      <a:gd name="T15" fmla="*/ 192 h 800"/>
                      <a:gd name="T16" fmla="*/ 508 w 1984"/>
                      <a:gd name="T17" fmla="*/ 374 h 800"/>
                      <a:gd name="T18" fmla="*/ 358 w 1984"/>
                      <a:gd name="T19" fmla="*/ 416 h 800"/>
                      <a:gd name="T20" fmla="*/ 96 w 1984"/>
                      <a:gd name="T21" fmla="*/ 352 h 800"/>
                      <a:gd name="T22" fmla="*/ 96 w 1984"/>
                      <a:gd name="T23" fmla="*/ 544 h 800"/>
                      <a:gd name="T24" fmla="*/ 358 w 1984"/>
                      <a:gd name="T25" fmla="*/ 480 h 800"/>
                      <a:gd name="T26" fmla="*/ 544 w 1984"/>
                      <a:gd name="T27" fmla="*/ 448 h 800"/>
                      <a:gd name="T28" fmla="*/ 804 w 1984"/>
                      <a:gd name="T29" fmla="*/ 266 h 800"/>
                      <a:gd name="T30" fmla="*/ 866 w 1984"/>
                      <a:gd name="T31" fmla="*/ 288 h 800"/>
                      <a:gd name="T32" fmla="*/ 960 w 1984"/>
                      <a:gd name="T33" fmla="*/ 704 h 800"/>
                      <a:gd name="T34" fmla="*/ 1152 w 1984"/>
                      <a:gd name="T35" fmla="*/ 704 h 800"/>
                      <a:gd name="T36" fmla="*/ 1307 w 1984"/>
                      <a:gd name="T37" fmla="*/ 473 h 800"/>
                      <a:gd name="T38" fmla="*/ 1440 w 1984"/>
                      <a:gd name="T39" fmla="*/ 384 h 800"/>
                      <a:gd name="T40" fmla="*/ 1536 w 1984"/>
                      <a:gd name="T41" fmla="*/ 237 h 800"/>
                      <a:gd name="T42" fmla="*/ 1920 w 1984"/>
                      <a:gd name="T43" fmla="*/ 99 h 800"/>
                      <a:gd name="T44" fmla="*/ 1984 w 1984"/>
                      <a:gd name="T45" fmla="*/ 192 h 800"/>
                      <a:gd name="T46" fmla="*/ 1792 w 1984"/>
                      <a:gd name="T47" fmla="*/ 0 h 800"/>
                      <a:gd name="T48" fmla="*/ 64 w 1984"/>
                      <a:gd name="T49" fmla="*/ 448 h 800"/>
                      <a:gd name="T50" fmla="*/ 128 w 1984"/>
                      <a:gd name="T51" fmla="*/ 448 h 800"/>
                      <a:gd name="T52" fmla="*/ 448 w 1984"/>
                      <a:gd name="T53" fmla="*/ 480 h 800"/>
                      <a:gd name="T54" fmla="*/ 448 w 1984"/>
                      <a:gd name="T55" fmla="*/ 416 h 800"/>
                      <a:gd name="T56" fmla="*/ 448 w 1984"/>
                      <a:gd name="T57" fmla="*/ 480 h 800"/>
                      <a:gd name="T58" fmla="*/ 864 w 1984"/>
                      <a:gd name="T59" fmla="*/ 160 h 800"/>
                      <a:gd name="T60" fmla="*/ 864 w 1984"/>
                      <a:gd name="T61" fmla="*/ 224 h 800"/>
                      <a:gd name="T62" fmla="*/ 1056 w 1984"/>
                      <a:gd name="T63" fmla="*/ 736 h 800"/>
                      <a:gd name="T64" fmla="*/ 1056 w 1984"/>
                      <a:gd name="T65" fmla="*/ 672 h 800"/>
                      <a:gd name="T66" fmla="*/ 1056 w 1984"/>
                      <a:gd name="T67" fmla="*/ 736 h 800"/>
                      <a:gd name="T68" fmla="*/ 1312 w 1984"/>
                      <a:gd name="T69" fmla="*/ 384 h 800"/>
                      <a:gd name="T70" fmla="*/ 1376 w 1984"/>
                      <a:gd name="T71" fmla="*/ 3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4" h="800">
                        <a:moveTo>
                          <a:pt x="1792" y="0"/>
                        </a:moveTo>
                        <a:cubicBezTo>
                          <a:pt x="1792" y="64"/>
                          <a:pt x="1792" y="64"/>
                          <a:pt x="1792" y="64"/>
                        </a:cubicBezTo>
                        <a:cubicBezTo>
                          <a:pt x="1861" y="64"/>
                          <a:pt x="1861" y="64"/>
                          <a:pt x="1861" y="64"/>
                        </a:cubicBezTo>
                        <a:cubicBezTo>
                          <a:pt x="1634" y="245"/>
                          <a:pt x="1634" y="245"/>
                          <a:pt x="1634" y="245"/>
                        </a:cubicBezTo>
                        <a:cubicBezTo>
                          <a:pt x="1536" y="147"/>
                          <a:pt x="1536" y="147"/>
                          <a:pt x="1536" y="147"/>
                        </a:cubicBezTo>
                        <a:cubicBezTo>
                          <a:pt x="1385" y="298"/>
                          <a:pt x="1385" y="298"/>
                          <a:pt x="1385" y="298"/>
                        </a:cubicBezTo>
                        <a:cubicBezTo>
                          <a:pt x="1373" y="292"/>
                          <a:pt x="1359" y="288"/>
                          <a:pt x="1344" y="288"/>
                        </a:cubicBezTo>
                        <a:cubicBezTo>
                          <a:pt x="1291" y="288"/>
                          <a:pt x="1248" y="331"/>
                          <a:pt x="1248" y="384"/>
                        </a:cubicBezTo>
                        <a:cubicBezTo>
                          <a:pt x="1248" y="401"/>
                          <a:pt x="1253" y="416"/>
                          <a:pt x="1260" y="429"/>
                        </a:cubicBezTo>
                        <a:cubicBezTo>
                          <a:pt x="1093" y="615"/>
                          <a:pt x="1093" y="615"/>
                          <a:pt x="1093" y="615"/>
                        </a:cubicBezTo>
                        <a:cubicBezTo>
                          <a:pt x="1081" y="611"/>
                          <a:pt x="1069" y="608"/>
                          <a:pt x="1056" y="608"/>
                        </a:cubicBezTo>
                        <a:cubicBezTo>
                          <a:pt x="1055" y="608"/>
                          <a:pt x="1055" y="608"/>
                          <a:pt x="1054" y="608"/>
                        </a:cubicBezTo>
                        <a:cubicBezTo>
                          <a:pt x="926" y="265"/>
                          <a:pt x="926" y="265"/>
                          <a:pt x="926" y="265"/>
                        </a:cubicBezTo>
                        <a:cubicBezTo>
                          <a:pt x="946" y="247"/>
                          <a:pt x="960" y="221"/>
                          <a:pt x="960" y="192"/>
                        </a:cubicBezTo>
                        <a:cubicBezTo>
                          <a:pt x="960" y="139"/>
                          <a:pt x="917" y="96"/>
                          <a:pt x="864" y="96"/>
                        </a:cubicBezTo>
                        <a:cubicBezTo>
                          <a:pt x="811" y="96"/>
                          <a:pt x="768" y="139"/>
                          <a:pt x="768" y="192"/>
                        </a:cubicBezTo>
                        <a:cubicBezTo>
                          <a:pt x="768" y="199"/>
                          <a:pt x="769" y="206"/>
                          <a:pt x="770" y="212"/>
                        </a:cubicBezTo>
                        <a:cubicBezTo>
                          <a:pt x="508" y="374"/>
                          <a:pt x="508" y="374"/>
                          <a:pt x="508" y="374"/>
                        </a:cubicBezTo>
                        <a:cubicBezTo>
                          <a:pt x="491" y="360"/>
                          <a:pt x="471" y="352"/>
                          <a:pt x="448" y="352"/>
                        </a:cubicBezTo>
                        <a:cubicBezTo>
                          <a:pt x="406" y="352"/>
                          <a:pt x="371" y="379"/>
                          <a:pt x="358" y="416"/>
                        </a:cubicBezTo>
                        <a:cubicBezTo>
                          <a:pt x="186" y="416"/>
                          <a:pt x="186" y="416"/>
                          <a:pt x="186" y="416"/>
                        </a:cubicBezTo>
                        <a:cubicBezTo>
                          <a:pt x="173" y="379"/>
                          <a:pt x="138" y="352"/>
                          <a:pt x="96" y="352"/>
                        </a:cubicBezTo>
                        <a:cubicBezTo>
                          <a:pt x="43" y="352"/>
                          <a:pt x="0" y="395"/>
                          <a:pt x="0" y="448"/>
                        </a:cubicBezTo>
                        <a:cubicBezTo>
                          <a:pt x="0" y="501"/>
                          <a:pt x="43" y="544"/>
                          <a:pt x="96" y="544"/>
                        </a:cubicBezTo>
                        <a:cubicBezTo>
                          <a:pt x="138" y="544"/>
                          <a:pt x="173" y="517"/>
                          <a:pt x="186" y="480"/>
                        </a:cubicBezTo>
                        <a:cubicBezTo>
                          <a:pt x="358" y="480"/>
                          <a:pt x="358" y="480"/>
                          <a:pt x="358" y="480"/>
                        </a:cubicBezTo>
                        <a:cubicBezTo>
                          <a:pt x="371" y="517"/>
                          <a:pt x="406" y="544"/>
                          <a:pt x="448" y="544"/>
                        </a:cubicBezTo>
                        <a:cubicBezTo>
                          <a:pt x="501" y="544"/>
                          <a:pt x="544" y="501"/>
                          <a:pt x="544" y="448"/>
                        </a:cubicBezTo>
                        <a:cubicBezTo>
                          <a:pt x="544" y="441"/>
                          <a:pt x="543" y="434"/>
                          <a:pt x="542" y="428"/>
                        </a:cubicBezTo>
                        <a:cubicBezTo>
                          <a:pt x="804" y="266"/>
                          <a:pt x="804" y="266"/>
                          <a:pt x="804" y="266"/>
                        </a:cubicBezTo>
                        <a:cubicBezTo>
                          <a:pt x="821" y="280"/>
                          <a:pt x="841" y="288"/>
                          <a:pt x="864" y="288"/>
                        </a:cubicBezTo>
                        <a:cubicBezTo>
                          <a:pt x="865" y="288"/>
                          <a:pt x="865" y="288"/>
                          <a:pt x="866" y="288"/>
                        </a:cubicBezTo>
                        <a:cubicBezTo>
                          <a:pt x="994" y="631"/>
                          <a:pt x="994" y="631"/>
                          <a:pt x="994" y="631"/>
                        </a:cubicBezTo>
                        <a:cubicBezTo>
                          <a:pt x="974" y="649"/>
                          <a:pt x="960" y="675"/>
                          <a:pt x="960" y="704"/>
                        </a:cubicBezTo>
                        <a:cubicBezTo>
                          <a:pt x="960" y="757"/>
                          <a:pt x="1003" y="800"/>
                          <a:pt x="1056" y="800"/>
                        </a:cubicBezTo>
                        <a:cubicBezTo>
                          <a:pt x="1109" y="800"/>
                          <a:pt x="1152" y="757"/>
                          <a:pt x="1152" y="704"/>
                        </a:cubicBezTo>
                        <a:cubicBezTo>
                          <a:pt x="1152" y="687"/>
                          <a:pt x="1147" y="672"/>
                          <a:pt x="1140" y="658"/>
                        </a:cubicBezTo>
                        <a:cubicBezTo>
                          <a:pt x="1307" y="473"/>
                          <a:pt x="1307" y="473"/>
                          <a:pt x="1307" y="473"/>
                        </a:cubicBezTo>
                        <a:cubicBezTo>
                          <a:pt x="1319" y="477"/>
                          <a:pt x="1331" y="480"/>
                          <a:pt x="1344" y="480"/>
                        </a:cubicBezTo>
                        <a:cubicBezTo>
                          <a:pt x="1397" y="480"/>
                          <a:pt x="1440" y="437"/>
                          <a:pt x="1440" y="384"/>
                        </a:cubicBezTo>
                        <a:cubicBezTo>
                          <a:pt x="1440" y="369"/>
                          <a:pt x="1436" y="355"/>
                          <a:pt x="1430" y="343"/>
                        </a:cubicBezTo>
                        <a:cubicBezTo>
                          <a:pt x="1536" y="237"/>
                          <a:pt x="1536" y="237"/>
                          <a:pt x="1536" y="237"/>
                        </a:cubicBezTo>
                        <a:cubicBezTo>
                          <a:pt x="1630" y="331"/>
                          <a:pt x="1630" y="331"/>
                          <a:pt x="1630" y="331"/>
                        </a:cubicBezTo>
                        <a:cubicBezTo>
                          <a:pt x="1920" y="99"/>
                          <a:pt x="1920" y="99"/>
                          <a:pt x="1920" y="99"/>
                        </a:cubicBezTo>
                        <a:cubicBezTo>
                          <a:pt x="1920" y="192"/>
                          <a:pt x="1920" y="192"/>
                          <a:pt x="1920" y="192"/>
                        </a:cubicBezTo>
                        <a:cubicBezTo>
                          <a:pt x="1984" y="192"/>
                          <a:pt x="1984" y="192"/>
                          <a:pt x="1984" y="192"/>
                        </a:cubicBezTo>
                        <a:cubicBezTo>
                          <a:pt x="1984" y="0"/>
                          <a:pt x="1984" y="0"/>
                          <a:pt x="1984" y="0"/>
                        </a:cubicBezTo>
                        <a:lnTo>
                          <a:pt x="1792" y="0"/>
                        </a:lnTo>
                        <a:close/>
                        <a:moveTo>
                          <a:pt x="96" y="480"/>
                        </a:moveTo>
                        <a:cubicBezTo>
                          <a:pt x="78" y="480"/>
                          <a:pt x="64" y="466"/>
                          <a:pt x="64" y="448"/>
                        </a:cubicBezTo>
                        <a:cubicBezTo>
                          <a:pt x="64" y="430"/>
                          <a:pt x="78" y="416"/>
                          <a:pt x="96" y="416"/>
                        </a:cubicBezTo>
                        <a:cubicBezTo>
                          <a:pt x="114" y="416"/>
                          <a:pt x="128" y="430"/>
                          <a:pt x="128" y="448"/>
                        </a:cubicBezTo>
                        <a:cubicBezTo>
                          <a:pt x="128" y="466"/>
                          <a:pt x="114" y="480"/>
                          <a:pt x="96" y="480"/>
                        </a:cubicBezTo>
                        <a:close/>
                        <a:moveTo>
                          <a:pt x="448" y="480"/>
                        </a:moveTo>
                        <a:cubicBezTo>
                          <a:pt x="430" y="480"/>
                          <a:pt x="416" y="466"/>
                          <a:pt x="416" y="448"/>
                        </a:cubicBezTo>
                        <a:cubicBezTo>
                          <a:pt x="416" y="430"/>
                          <a:pt x="430" y="416"/>
                          <a:pt x="448" y="416"/>
                        </a:cubicBezTo>
                        <a:cubicBezTo>
                          <a:pt x="466" y="416"/>
                          <a:pt x="480" y="430"/>
                          <a:pt x="480" y="448"/>
                        </a:cubicBezTo>
                        <a:cubicBezTo>
                          <a:pt x="480" y="466"/>
                          <a:pt x="466" y="480"/>
                          <a:pt x="448" y="480"/>
                        </a:cubicBezTo>
                        <a:close/>
                        <a:moveTo>
                          <a:pt x="832" y="192"/>
                        </a:moveTo>
                        <a:cubicBezTo>
                          <a:pt x="832" y="174"/>
                          <a:pt x="846" y="160"/>
                          <a:pt x="864" y="160"/>
                        </a:cubicBezTo>
                        <a:cubicBezTo>
                          <a:pt x="882" y="160"/>
                          <a:pt x="896" y="174"/>
                          <a:pt x="896" y="192"/>
                        </a:cubicBezTo>
                        <a:cubicBezTo>
                          <a:pt x="896" y="210"/>
                          <a:pt x="882" y="224"/>
                          <a:pt x="864" y="224"/>
                        </a:cubicBezTo>
                        <a:cubicBezTo>
                          <a:pt x="846" y="224"/>
                          <a:pt x="832" y="210"/>
                          <a:pt x="832" y="192"/>
                        </a:cubicBezTo>
                        <a:close/>
                        <a:moveTo>
                          <a:pt x="1056" y="736"/>
                        </a:moveTo>
                        <a:cubicBezTo>
                          <a:pt x="1038" y="736"/>
                          <a:pt x="1024" y="722"/>
                          <a:pt x="1024" y="704"/>
                        </a:cubicBezTo>
                        <a:cubicBezTo>
                          <a:pt x="1024" y="686"/>
                          <a:pt x="1038" y="672"/>
                          <a:pt x="1056" y="672"/>
                        </a:cubicBezTo>
                        <a:cubicBezTo>
                          <a:pt x="1074" y="672"/>
                          <a:pt x="1088" y="686"/>
                          <a:pt x="1088" y="704"/>
                        </a:cubicBezTo>
                        <a:cubicBezTo>
                          <a:pt x="1088" y="722"/>
                          <a:pt x="1074" y="736"/>
                          <a:pt x="1056" y="736"/>
                        </a:cubicBezTo>
                        <a:close/>
                        <a:moveTo>
                          <a:pt x="1344" y="416"/>
                        </a:moveTo>
                        <a:cubicBezTo>
                          <a:pt x="1326" y="416"/>
                          <a:pt x="1312" y="402"/>
                          <a:pt x="1312" y="384"/>
                        </a:cubicBezTo>
                        <a:cubicBezTo>
                          <a:pt x="1312" y="366"/>
                          <a:pt x="1326" y="352"/>
                          <a:pt x="1344" y="352"/>
                        </a:cubicBezTo>
                        <a:cubicBezTo>
                          <a:pt x="1362" y="352"/>
                          <a:pt x="1376" y="366"/>
                          <a:pt x="1376" y="384"/>
                        </a:cubicBezTo>
                        <a:cubicBezTo>
                          <a:pt x="1376" y="402"/>
                          <a:pt x="1362" y="416"/>
                          <a:pt x="1344"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sp>
        <p:nvSpPr>
          <p:cNvPr id="94" name="PA-平行四边形 93">
            <a:extLst>
              <a:ext uri="{FF2B5EF4-FFF2-40B4-BE49-F238E27FC236}">
                <a16:creationId xmlns="" xmlns:a16="http://schemas.microsoft.com/office/drawing/2014/main" id="{DC920B6E-8059-40D0-8679-E161C236A75B}"/>
              </a:ext>
            </a:extLst>
          </p:cNvPr>
          <p:cNvSpPr/>
          <p:nvPr>
            <p:custDataLst>
              <p:tags r:id="rId23"/>
            </p:custDataLst>
          </p:nvPr>
        </p:nvSpPr>
        <p:spPr>
          <a:xfrm>
            <a:off x="2604786" y="2801274"/>
            <a:ext cx="134703" cy="95327"/>
          </a:xfrm>
          <a:prstGeom prst="parallelogram">
            <a:avLst>
              <a:gd name="adj" fmla="val 76961"/>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PA-平行四边形 94">
            <a:extLst>
              <a:ext uri="{FF2B5EF4-FFF2-40B4-BE49-F238E27FC236}">
                <a16:creationId xmlns="" xmlns:a16="http://schemas.microsoft.com/office/drawing/2014/main" id="{848552FF-11E8-47E0-9278-4011B6352FDB}"/>
              </a:ext>
            </a:extLst>
          </p:cNvPr>
          <p:cNvSpPr/>
          <p:nvPr>
            <p:custDataLst>
              <p:tags r:id="rId24"/>
            </p:custDataLst>
          </p:nvPr>
        </p:nvSpPr>
        <p:spPr>
          <a:xfrm>
            <a:off x="2490451" y="2801274"/>
            <a:ext cx="134703" cy="95327"/>
          </a:xfrm>
          <a:prstGeom prst="parallelogram">
            <a:avLst>
              <a:gd name="adj" fmla="val 76961"/>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PA-平行四边形 95">
            <a:extLst>
              <a:ext uri="{FF2B5EF4-FFF2-40B4-BE49-F238E27FC236}">
                <a16:creationId xmlns="" xmlns:a16="http://schemas.microsoft.com/office/drawing/2014/main" id="{BAD5129D-B282-4FAA-A610-92B6370422DC}"/>
              </a:ext>
            </a:extLst>
          </p:cNvPr>
          <p:cNvSpPr/>
          <p:nvPr>
            <p:custDataLst>
              <p:tags r:id="rId25"/>
            </p:custDataLst>
          </p:nvPr>
        </p:nvSpPr>
        <p:spPr>
          <a:xfrm>
            <a:off x="2376116" y="2801274"/>
            <a:ext cx="134703" cy="95327"/>
          </a:xfrm>
          <a:prstGeom prst="parallelogram">
            <a:avLst>
              <a:gd name="adj" fmla="val 76961"/>
            </a:avLst>
          </a:prstGeom>
          <a:solidFill>
            <a:srgbClr val="04C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PA-平行四边形 96">
            <a:extLst>
              <a:ext uri="{FF2B5EF4-FFF2-40B4-BE49-F238E27FC236}">
                <a16:creationId xmlns="" xmlns:a16="http://schemas.microsoft.com/office/drawing/2014/main" id="{208EDD50-ED42-4A67-9115-D7E6456DF4EB}"/>
              </a:ext>
            </a:extLst>
          </p:cNvPr>
          <p:cNvSpPr/>
          <p:nvPr>
            <p:custDataLst>
              <p:tags r:id="rId26"/>
            </p:custDataLst>
          </p:nvPr>
        </p:nvSpPr>
        <p:spPr>
          <a:xfrm>
            <a:off x="2261781" y="2801274"/>
            <a:ext cx="134703" cy="95327"/>
          </a:xfrm>
          <a:prstGeom prst="parallelogram">
            <a:avLst>
              <a:gd name="adj" fmla="val 76961"/>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PA-平行四边形 97">
            <a:extLst>
              <a:ext uri="{FF2B5EF4-FFF2-40B4-BE49-F238E27FC236}">
                <a16:creationId xmlns="" xmlns:a16="http://schemas.microsoft.com/office/drawing/2014/main" id="{849E0367-AA95-4DC6-82B8-7A8792F4FF45}"/>
              </a:ext>
            </a:extLst>
          </p:cNvPr>
          <p:cNvSpPr/>
          <p:nvPr>
            <p:custDataLst>
              <p:tags r:id="rId27"/>
            </p:custDataLst>
          </p:nvPr>
        </p:nvSpPr>
        <p:spPr>
          <a:xfrm>
            <a:off x="2147446" y="2801274"/>
            <a:ext cx="134703" cy="95327"/>
          </a:xfrm>
          <a:prstGeom prst="parallelogram">
            <a:avLst>
              <a:gd name="adj" fmla="val 76961"/>
            </a:avLst>
          </a:prstGeom>
          <a:solidFill>
            <a:srgbClr val="04C8F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PA-平行四边形 98">
            <a:extLst>
              <a:ext uri="{FF2B5EF4-FFF2-40B4-BE49-F238E27FC236}">
                <a16:creationId xmlns="" xmlns:a16="http://schemas.microsoft.com/office/drawing/2014/main" id="{AE26EEFC-6360-426B-9154-850D8C0419C1}"/>
              </a:ext>
            </a:extLst>
          </p:cNvPr>
          <p:cNvSpPr/>
          <p:nvPr>
            <p:custDataLst>
              <p:tags r:id="rId28"/>
            </p:custDataLst>
          </p:nvPr>
        </p:nvSpPr>
        <p:spPr>
          <a:xfrm>
            <a:off x="2033111" y="2801274"/>
            <a:ext cx="134703" cy="95327"/>
          </a:xfrm>
          <a:prstGeom prst="parallelogram">
            <a:avLst>
              <a:gd name="adj" fmla="val 76961"/>
            </a:avLst>
          </a:prstGeom>
          <a:solidFill>
            <a:srgbClr val="04C8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6" name="PA-图片 105">
            <a:extLst>
              <a:ext uri="{FF2B5EF4-FFF2-40B4-BE49-F238E27FC236}">
                <a16:creationId xmlns="" xmlns:a16="http://schemas.microsoft.com/office/drawing/2014/main" id="{51645044-C1FD-464F-8371-AF1932F65498}"/>
              </a:ext>
            </a:extLst>
          </p:cNvPr>
          <p:cNvPicPr>
            <a:picLocks noChangeAspect="1"/>
          </p:cNvPicPr>
          <p:nvPr>
            <p:custDataLst>
              <p:tags r:id="rId29"/>
            </p:custDataLst>
          </p:nvPr>
        </p:nvPicPr>
        <p:blipFill rotWithShape="1">
          <a:blip r:embed="rId91" cstate="print">
            <a:extLst>
              <a:ext uri="{28A0092B-C50C-407E-A947-70E740481C1C}">
                <a14:useLocalDpi xmlns:a14="http://schemas.microsoft.com/office/drawing/2010/main" val="0"/>
              </a:ext>
            </a:extLst>
          </a:blip>
          <a:srcRect l="8012" r="11630" b="7238"/>
          <a:stretch/>
        </p:blipFill>
        <p:spPr>
          <a:xfrm>
            <a:off x="1651990" y="4274666"/>
            <a:ext cx="9797204" cy="1409260"/>
          </a:xfrm>
          <a:custGeom>
            <a:avLst/>
            <a:gdLst>
              <a:gd name="connsiteX0" fmla="*/ 0 w 9797204"/>
              <a:gd name="connsiteY0" fmla="*/ 0 h 1409260"/>
              <a:gd name="connsiteX1" fmla="*/ 9797204 w 9797204"/>
              <a:gd name="connsiteY1" fmla="*/ 0 h 1409260"/>
              <a:gd name="connsiteX2" fmla="*/ 9797204 w 9797204"/>
              <a:gd name="connsiteY2" fmla="*/ 1211178 h 1409260"/>
              <a:gd name="connsiteX3" fmla="*/ 9599121 w 9797204"/>
              <a:gd name="connsiteY3" fmla="*/ 1409260 h 1409260"/>
              <a:gd name="connsiteX4" fmla="*/ 9105554 w 9797204"/>
              <a:gd name="connsiteY4" fmla="*/ 1409260 h 1409260"/>
              <a:gd name="connsiteX5" fmla="*/ 8897612 w 9797204"/>
              <a:gd name="connsiteY5" fmla="*/ 1409260 h 1409260"/>
              <a:gd name="connsiteX6" fmla="*/ 8838971 w 9797204"/>
              <a:gd name="connsiteY6" fmla="*/ 1409260 h 1409260"/>
              <a:gd name="connsiteX7" fmla="*/ 8389681 w 9797204"/>
              <a:gd name="connsiteY7" fmla="*/ 1409260 h 1409260"/>
              <a:gd name="connsiteX8" fmla="*/ 8273783 w 9797204"/>
              <a:gd name="connsiteY8" fmla="*/ 1409260 h 1409260"/>
              <a:gd name="connsiteX9" fmla="*/ 4840934 w 9797204"/>
              <a:gd name="connsiteY9" fmla="*/ 1409260 h 1409260"/>
              <a:gd name="connsiteX10" fmla="*/ 4752830 w 9797204"/>
              <a:gd name="connsiteY10" fmla="*/ 1409260 h 1409260"/>
              <a:gd name="connsiteX11" fmla="*/ 4174395 w 9797204"/>
              <a:gd name="connsiteY11" fmla="*/ 1409260 h 1409260"/>
              <a:gd name="connsiteX12" fmla="*/ 3648654 w 9797204"/>
              <a:gd name="connsiteY12" fmla="*/ 1409260 h 1409260"/>
              <a:gd name="connsiteX13" fmla="*/ 3472811 w 9797204"/>
              <a:gd name="connsiteY13" fmla="*/ 1409260 h 1409260"/>
              <a:gd name="connsiteX14" fmla="*/ 3369500 w 9797204"/>
              <a:gd name="connsiteY14" fmla="*/ 1409260 h 1409260"/>
              <a:gd name="connsiteX15" fmla="*/ 198084 w 9797204"/>
              <a:gd name="connsiteY15" fmla="*/ 1409260 h 1409260"/>
              <a:gd name="connsiteX16" fmla="*/ 0 w 9797204"/>
              <a:gd name="connsiteY16" fmla="*/ 1211178 h 140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97204" h="1409260">
                <a:moveTo>
                  <a:pt x="0" y="0"/>
                </a:moveTo>
                <a:lnTo>
                  <a:pt x="9797204" y="0"/>
                </a:lnTo>
                <a:lnTo>
                  <a:pt x="9797204" y="1211178"/>
                </a:lnTo>
                <a:lnTo>
                  <a:pt x="9599121" y="1409260"/>
                </a:lnTo>
                <a:lnTo>
                  <a:pt x="9105554" y="1409260"/>
                </a:lnTo>
                <a:lnTo>
                  <a:pt x="8897612" y="1409260"/>
                </a:lnTo>
                <a:lnTo>
                  <a:pt x="8838971" y="1409260"/>
                </a:lnTo>
                <a:lnTo>
                  <a:pt x="8389681" y="1409260"/>
                </a:lnTo>
                <a:lnTo>
                  <a:pt x="8273783" y="1409260"/>
                </a:lnTo>
                <a:lnTo>
                  <a:pt x="4840934" y="1409260"/>
                </a:lnTo>
                <a:lnTo>
                  <a:pt x="4752830" y="1409260"/>
                </a:lnTo>
                <a:lnTo>
                  <a:pt x="4174395" y="1409260"/>
                </a:lnTo>
                <a:lnTo>
                  <a:pt x="3648654" y="1409260"/>
                </a:lnTo>
                <a:lnTo>
                  <a:pt x="3472811" y="1409260"/>
                </a:lnTo>
                <a:lnTo>
                  <a:pt x="3369500" y="1409260"/>
                </a:lnTo>
                <a:lnTo>
                  <a:pt x="198084" y="1409260"/>
                </a:lnTo>
                <a:lnTo>
                  <a:pt x="0" y="1211178"/>
                </a:lnTo>
                <a:close/>
              </a:path>
            </a:pathLst>
          </a:custGeom>
        </p:spPr>
      </p:pic>
      <p:sp>
        <p:nvSpPr>
          <p:cNvPr id="115" name="PA-平行四边形 84">
            <a:extLst>
              <a:ext uri="{FF2B5EF4-FFF2-40B4-BE49-F238E27FC236}">
                <a16:creationId xmlns="" xmlns:a16="http://schemas.microsoft.com/office/drawing/2014/main" id="{B310D4EE-B3C6-4403-8F95-D5DC6A55308E}"/>
              </a:ext>
            </a:extLst>
          </p:cNvPr>
          <p:cNvSpPr/>
          <p:nvPr>
            <p:custDataLst>
              <p:tags r:id="rId30"/>
            </p:custDataLst>
          </p:nvPr>
        </p:nvSpPr>
        <p:spPr>
          <a:xfrm>
            <a:off x="7093270" y="2497719"/>
            <a:ext cx="2934731" cy="148717"/>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PA-平行四边形 82">
            <a:extLst>
              <a:ext uri="{FF2B5EF4-FFF2-40B4-BE49-F238E27FC236}">
                <a16:creationId xmlns="" xmlns:a16="http://schemas.microsoft.com/office/drawing/2014/main" id="{1305B87B-33E6-4292-B523-F29E28E6C059}"/>
              </a:ext>
            </a:extLst>
          </p:cNvPr>
          <p:cNvSpPr/>
          <p:nvPr>
            <p:custDataLst>
              <p:tags r:id="rId31"/>
            </p:custDataLst>
          </p:nvPr>
        </p:nvSpPr>
        <p:spPr>
          <a:xfrm>
            <a:off x="8038003" y="2613560"/>
            <a:ext cx="2934731" cy="195089"/>
          </a:xfrm>
          <a:prstGeom prst="parallelogram">
            <a:avLst/>
          </a:prstGeom>
          <a:gradFill>
            <a:gsLst>
              <a:gs pos="76000">
                <a:srgbClr val="28C365">
                  <a:alpha val="16000"/>
                </a:srgbClr>
              </a:gs>
              <a:gs pos="27000">
                <a:srgbClr val="04C8F8">
                  <a:alpha val="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PA-平行四边形 91">
            <a:extLst>
              <a:ext uri="{FF2B5EF4-FFF2-40B4-BE49-F238E27FC236}">
                <a16:creationId xmlns="" xmlns:a16="http://schemas.microsoft.com/office/drawing/2014/main" id="{D2B5D853-012E-4EF1-8E5E-9AC1F68B6F47}"/>
              </a:ext>
            </a:extLst>
          </p:cNvPr>
          <p:cNvSpPr/>
          <p:nvPr>
            <p:custDataLst>
              <p:tags r:id="rId32"/>
            </p:custDataLst>
          </p:nvPr>
        </p:nvSpPr>
        <p:spPr>
          <a:xfrm>
            <a:off x="5051132" y="2008035"/>
            <a:ext cx="2986871" cy="177976"/>
          </a:xfrm>
          <a:prstGeom prst="parallelogram">
            <a:avLst/>
          </a:prstGeom>
          <a:gradFill>
            <a:gsLst>
              <a:gs pos="76000">
                <a:srgbClr val="28C365">
                  <a:alpha val="16000"/>
                </a:srgbClr>
              </a:gs>
              <a:gs pos="27000">
                <a:srgbClr val="04C8F8">
                  <a:alpha val="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PA-平行四边形 89">
            <a:extLst>
              <a:ext uri="{FF2B5EF4-FFF2-40B4-BE49-F238E27FC236}">
                <a16:creationId xmlns="" xmlns:a16="http://schemas.microsoft.com/office/drawing/2014/main" id="{6C2DCA54-4D34-4615-AE9E-BC6F38D17565}"/>
              </a:ext>
            </a:extLst>
          </p:cNvPr>
          <p:cNvSpPr/>
          <p:nvPr>
            <p:custDataLst>
              <p:tags r:id="rId33"/>
            </p:custDataLst>
          </p:nvPr>
        </p:nvSpPr>
        <p:spPr>
          <a:xfrm>
            <a:off x="4222179" y="2116803"/>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PA-文本框 35">
            <a:extLst>
              <a:ext uri="{FF2B5EF4-FFF2-40B4-BE49-F238E27FC236}">
                <a16:creationId xmlns="" xmlns:a16="http://schemas.microsoft.com/office/drawing/2014/main" id="{9B3E783B-DE05-45D5-B805-130A2E3D698B}"/>
              </a:ext>
            </a:extLst>
          </p:cNvPr>
          <p:cNvSpPr txBox="1"/>
          <p:nvPr>
            <p:custDataLst>
              <p:tags r:id="rId34"/>
            </p:custDataLst>
          </p:nvPr>
        </p:nvSpPr>
        <p:spPr>
          <a:xfrm>
            <a:off x="2280069" y="3116237"/>
            <a:ext cx="8199177" cy="2306914"/>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pPr algn="l"/>
            <a:r>
              <a:rPr lang="zh-CN" altLang="en-US" dirty="0"/>
              <a:t>非常高兴和几位灵气横溢的设计师一起参与制作了这份一六视觉主导的</a:t>
            </a:r>
            <a:r>
              <a:rPr lang="en-GB" altLang="zh-CN" dirty="0"/>
              <a:t>PPT</a:t>
            </a:r>
            <a:r>
              <a:rPr lang="zh-CN" altLang="en-US" dirty="0"/>
              <a:t>。从各自发挥创作，到各取所长、逐渐整合、互相修改，我们都得到了提高。这份</a:t>
            </a:r>
            <a:r>
              <a:rPr lang="en-GB" altLang="zh-CN" dirty="0"/>
              <a:t>PPT</a:t>
            </a:r>
            <a:r>
              <a:rPr lang="zh-CN" altLang="en-US" dirty="0"/>
              <a:t>是以内阴影不规则色块</a:t>
            </a:r>
            <a:r>
              <a:rPr lang="en-US" altLang="zh-CN" dirty="0"/>
              <a:t>+</a:t>
            </a:r>
            <a:r>
              <a:rPr lang="zh-CN" altLang="en-US" dirty="0"/>
              <a:t>蓝色线条配合渐变形状等科技感元素以及深蓝背景</a:t>
            </a:r>
            <a:r>
              <a:rPr lang="en-US" altLang="zh-CN" dirty="0"/>
              <a:t>+</a:t>
            </a:r>
            <a:r>
              <a:rPr lang="zh-CN" altLang="en-US" dirty="0"/>
              <a:t>渐变光泽矩形</a:t>
            </a:r>
            <a:r>
              <a:rPr lang="en-US" altLang="zh-CN" dirty="0"/>
              <a:t>+</a:t>
            </a:r>
            <a:r>
              <a:rPr lang="zh-CN" altLang="en-US" dirty="0"/>
              <a:t>科技感线条打造的科技风</a:t>
            </a:r>
            <a:r>
              <a:rPr lang="en-GB" altLang="zh-CN" dirty="0"/>
              <a:t>PPT</a:t>
            </a:r>
            <a:r>
              <a:rPr lang="zh-CN" altLang="en-US" dirty="0"/>
              <a:t>。文字颜色的选择和各种细节上，得到了一六视觉张二木老师的亲切指导。特别感谢打造封面从而确定设计基调的阿豹、制作出非常精美的科技元素并提供文案的鹏鹏、创作出具有视觉冲击力的目录标题页的三土以及多次推倒重来精益求精的李小曼。大家对这份作品的喜爱就是我们的回报。</a:t>
            </a:r>
          </a:p>
        </p:txBody>
      </p:sp>
      <p:grpSp>
        <p:nvGrpSpPr>
          <p:cNvPr id="124" name="PA-组合 46">
            <a:extLst>
              <a:ext uri="{FF2B5EF4-FFF2-40B4-BE49-F238E27FC236}">
                <a16:creationId xmlns="" xmlns:a16="http://schemas.microsoft.com/office/drawing/2014/main" id="{4AD91CBF-AC06-4768-9B94-105FD09F5DC2}"/>
              </a:ext>
            </a:extLst>
          </p:cNvPr>
          <p:cNvGrpSpPr/>
          <p:nvPr>
            <p:custDataLst>
              <p:tags r:id="rId35"/>
            </p:custDataLst>
          </p:nvPr>
        </p:nvGrpSpPr>
        <p:grpSpPr>
          <a:xfrm>
            <a:off x="2464557" y="2474124"/>
            <a:ext cx="2167621" cy="203580"/>
            <a:chOff x="-402922" y="3146323"/>
            <a:chExt cx="2167621" cy="203580"/>
          </a:xfrm>
        </p:grpSpPr>
        <p:grpSp>
          <p:nvGrpSpPr>
            <p:cNvPr id="125" name="组合 124">
              <a:extLst>
                <a:ext uri="{FF2B5EF4-FFF2-40B4-BE49-F238E27FC236}">
                  <a16:creationId xmlns="" xmlns:a16="http://schemas.microsoft.com/office/drawing/2014/main" id="{8D0E5234-E747-432A-B4A5-C07541AF8C2C}"/>
                </a:ext>
              </a:extLst>
            </p:cNvPr>
            <p:cNvGrpSpPr/>
            <p:nvPr/>
          </p:nvGrpSpPr>
          <p:grpSpPr>
            <a:xfrm>
              <a:off x="-6410" y="3146323"/>
              <a:ext cx="1771109" cy="150188"/>
              <a:chOff x="-6410" y="3146323"/>
              <a:chExt cx="1771109" cy="150188"/>
            </a:xfrm>
          </p:grpSpPr>
          <p:sp>
            <p:nvSpPr>
              <p:cNvPr id="127" name="PA-平行四边形 49">
                <a:extLst>
                  <a:ext uri="{FF2B5EF4-FFF2-40B4-BE49-F238E27FC236}">
                    <a16:creationId xmlns="" xmlns:a16="http://schemas.microsoft.com/office/drawing/2014/main" id="{791BC4E4-2F77-4DDE-9BEC-3F90584B07C7}"/>
                  </a:ext>
                </a:extLst>
              </p:cNvPr>
              <p:cNvSpPr/>
              <p:nvPr>
                <p:custDataLst>
                  <p:tags r:id="rId38"/>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PA-平行四边形 50">
                <a:extLst>
                  <a:ext uri="{FF2B5EF4-FFF2-40B4-BE49-F238E27FC236}">
                    <a16:creationId xmlns="" xmlns:a16="http://schemas.microsoft.com/office/drawing/2014/main" id="{0EC45F35-E0FB-4FC8-9DFC-CA8AFA540CD7}"/>
                  </a:ext>
                </a:extLst>
              </p:cNvPr>
              <p:cNvSpPr/>
              <p:nvPr>
                <p:custDataLst>
                  <p:tags r:id="rId39"/>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PA-平行四边形 48">
              <a:extLst>
                <a:ext uri="{FF2B5EF4-FFF2-40B4-BE49-F238E27FC236}">
                  <a16:creationId xmlns="" xmlns:a16="http://schemas.microsoft.com/office/drawing/2014/main" id="{A98C932A-5460-4304-8F56-4B9203A4F245}"/>
                </a:ext>
              </a:extLst>
            </p:cNvPr>
            <p:cNvSpPr/>
            <p:nvPr>
              <p:custDataLst>
                <p:tags r:id="rId37"/>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8" name="图片 77" descr="图片包含 监视器, 室内, 电视, 屏幕&#10;&#10;描述已自动生成">
            <a:extLst>
              <a:ext uri="{FF2B5EF4-FFF2-40B4-BE49-F238E27FC236}">
                <a16:creationId xmlns="" xmlns:a16="http://schemas.microsoft.com/office/drawing/2014/main" id="{B02EC771-932D-4127-BFAB-7558D780942D}"/>
              </a:ext>
            </a:extLst>
          </p:cNvPr>
          <p:cNvPicPr>
            <a:picLocks noChangeAspect="1"/>
          </p:cNvPicPr>
          <p:nvPr/>
        </p:nvPicPr>
        <p:blipFill>
          <a:blip r:embed="rId92" cstate="print">
            <a:extLst>
              <a:ext uri="{28A0092B-C50C-407E-A947-70E740481C1C}">
                <a14:useLocalDpi xmlns:a14="http://schemas.microsoft.com/office/drawing/2010/main" val="0"/>
              </a:ext>
            </a:extLst>
          </a:blip>
          <a:stretch>
            <a:fillRect/>
          </a:stretch>
        </p:blipFill>
        <p:spPr>
          <a:xfrm>
            <a:off x="3569797" y="5480980"/>
            <a:ext cx="5052406" cy="556324"/>
          </a:xfrm>
          <a:prstGeom prst="rect">
            <a:avLst/>
          </a:prstGeom>
        </p:spPr>
      </p:pic>
      <p:sp>
        <p:nvSpPr>
          <p:cNvPr id="85" name="PA-文本框 36">
            <a:extLst>
              <a:ext uri="{FF2B5EF4-FFF2-40B4-BE49-F238E27FC236}">
                <a16:creationId xmlns="" xmlns:a16="http://schemas.microsoft.com/office/drawing/2014/main" id="{ED1F7AF9-2821-46A9-AA82-C089911C3696}"/>
              </a:ext>
            </a:extLst>
          </p:cNvPr>
          <p:cNvSpPr txBox="1"/>
          <p:nvPr>
            <p:custDataLst>
              <p:tags r:id="rId36"/>
            </p:custDataLst>
          </p:nvPr>
        </p:nvSpPr>
        <p:spPr>
          <a:xfrm>
            <a:off x="2356298" y="2291573"/>
            <a:ext cx="1841877" cy="430887"/>
          </a:xfrm>
          <a:prstGeom prst="rect">
            <a:avLst/>
          </a:prstGeom>
          <a:noFill/>
        </p:spPr>
        <p:txBody>
          <a:bodyPr wrap="square" lIns="0" tIns="0" rIns="0" bIns="0" rtlCol="0">
            <a:spAutoFit/>
          </a:bodyPr>
          <a:lstStyle/>
          <a:p>
            <a:r>
              <a:rPr lang="zh-CN" altLang="en-US" sz="2800" dirty="0">
                <a:gradFill>
                  <a:gsLst>
                    <a:gs pos="26000">
                      <a:schemeClr val="bg1"/>
                    </a:gs>
                    <a:gs pos="52000">
                      <a:srgbClr val="BDF2FF"/>
                    </a:gs>
                    <a:gs pos="100000">
                      <a:srgbClr val="BDF2FF">
                        <a:alpha val="0"/>
                      </a:srgbClr>
                    </a:gs>
                  </a:gsLst>
                  <a:lin ang="5400000" scaled="1"/>
                </a:gradFill>
                <a:latin typeface="+mj-ea"/>
                <a:ea typeface="+mj-ea"/>
              </a:rPr>
              <a:t>设计构思</a:t>
            </a:r>
          </a:p>
        </p:txBody>
      </p:sp>
      <p:sp>
        <p:nvSpPr>
          <p:cNvPr id="82" name="任意多边形: 形状 81">
            <a:extLst>
              <a:ext uri="{FF2B5EF4-FFF2-40B4-BE49-F238E27FC236}">
                <a16:creationId xmlns="" xmlns:a16="http://schemas.microsoft.com/office/drawing/2014/main" id="{EFBDD88F-9047-41AA-A68F-64CF284FC5B7}"/>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31306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PA-组合 195">
            <a:extLst>
              <a:ext uri="{FF2B5EF4-FFF2-40B4-BE49-F238E27FC236}">
                <a16:creationId xmlns="" xmlns:a16="http://schemas.microsoft.com/office/drawing/2014/main" id="{A05ED9C7-9638-4F9B-BFDB-1A2AC19882D5}"/>
              </a:ext>
            </a:extLst>
          </p:cNvPr>
          <p:cNvGrpSpPr/>
          <p:nvPr>
            <p:custDataLst>
              <p:tags r:id="rId1"/>
            </p:custDataLst>
          </p:nvPr>
        </p:nvGrpSpPr>
        <p:grpSpPr>
          <a:xfrm rot="7781543">
            <a:off x="-2770382" y="-3080678"/>
            <a:ext cx="19177252" cy="14029004"/>
            <a:chOff x="182880" y="-2758440"/>
            <a:chExt cx="16206673" cy="11855895"/>
          </a:xfrm>
        </p:grpSpPr>
        <p:sp>
          <p:nvSpPr>
            <p:cNvPr id="54" name="PA-弧形 196">
              <a:extLst>
                <a:ext uri="{FF2B5EF4-FFF2-40B4-BE49-F238E27FC236}">
                  <a16:creationId xmlns="" xmlns:a16="http://schemas.microsoft.com/office/drawing/2014/main" id="{BA50410D-03E1-49A4-8DE1-0D04DF3872D1}"/>
                </a:ext>
              </a:extLst>
            </p:cNvPr>
            <p:cNvSpPr/>
            <p:nvPr>
              <p:custDataLst>
                <p:tags r:id="rId3"/>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5" name="PA-弧形 197">
              <a:extLst>
                <a:ext uri="{FF2B5EF4-FFF2-40B4-BE49-F238E27FC236}">
                  <a16:creationId xmlns="" xmlns:a16="http://schemas.microsoft.com/office/drawing/2014/main" id="{27F2412F-687B-42F8-875D-F7EE9294BFC6}"/>
                </a:ext>
              </a:extLst>
            </p:cNvPr>
            <p:cNvSpPr/>
            <p:nvPr>
              <p:custDataLst>
                <p:tags r:id="rId4"/>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6" name="PA-弧形 198">
              <a:extLst>
                <a:ext uri="{FF2B5EF4-FFF2-40B4-BE49-F238E27FC236}">
                  <a16:creationId xmlns="" xmlns:a16="http://schemas.microsoft.com/office/drawing/2014/main" id="{470131B7-DB74-4F58-8082-0CCFA7808C93}"/>
                </a:ext>
              </a:extLst>
            </p:cNvPr>
            <p:cNvSpPr/>
            <p:nvPr>
              <p:custDataLst>
                <p:tags r:id="rId5"/>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7" name="PA-弧形 199">
              <a:extLst>
                <a:ext uri="{FF2B5EF4-FFF2-40B4-BE49-F238E27FC236}">
                  <a16:creationId xmlns="" xmlns:a16="http://schemas.microsoft.com/office/drawing/2014/main" id="{AF142DE5-3280-4D20-84F8-B9A2912F78BB}"/>
                </a:ext>
              </a:extLst>
            </p:cNvPr>
            <p:cNvSpPr/>
            <p:nvPr>
              <p:custDataLst>
                <p:tags r:id="rId6"/>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8" name="PA-弧形 200">
              <a:extLst>
                <a:ext uri="{FF2B5EF4-FFF2-40B4-BE49-F238E27FC236}">
                  <a16:creationId xmlns="" xmlns:a16="http://schemas.microsoft.com/office/drawing/2014/main" id="{6A387581-1688-481F-A9AC-55E952D223B1}"/>
                </a:ext>
              </a:extLst>
            </p:cNvPr>
            <p:cNvSpPr/>
            <p:nvPr>
              <p:custDataLst>
                <p:tags r:id="rId7"/>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59" name="PA-弧形 201">
              <a:extLst>
                <a:ext uri="{FF2B5EF4-FFF2-40B4-BE49-F238E27FC236}">
                  <a16:creationId xmlns="" xmlns:a16="http://schemas.microsoft.com/office/drawing/2014/main" id="{396E3CA4-D27F-43F5-A9B2-8EB715B07780}"/>
                </a:ext>
              </a:extLst>
            </p:cNvPr>
            <p:cNvSpPr/>
            <p:nvPr>
              <p:custDataLst>
                <p:tags r:id="rId8"/>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0" name="PA-弧形 202">
              <a:extLst>
                <a:ext uri="{FF2B5EF4-FFF2-40B4-BE49-F238E27FC236}">
                  <a16:creationId xmlns="" xmlns:a16="http://schemas.microsoft.com/office/drawing/2014/main" id="{33ACD37E-4554-44FC-B193-1974E766976A}"/>
                </a:ext>
              </a:extLst>
            </p:cNvPr>
            <p:cNvSpPr/>
            <p:nvPr>
              <p:custDataLst>
                <p:tags r:id="rId9"/>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1" name="PA-弧形 203">
              <a:extLst>
                <a:ext uri="{FF2B5EF4-FFF2-40B4-BE49-F238E27FC236}">
                  <a16:creationId xmlns="" xmlns:a16="http://schemas.microsoft.com/office/drawing/2014/main" id="{36588140-2024-43A7-9288-248DF1084FD2}"/>
                </a:ext>
              </a:extLst>
            </p:cNvPr>
            <p:cNvSpPr/>
            <p:nvPr>
              <p:custDataLst>
                <p:tags r:id="rId10"/>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2" name="PA-弧形 204">
              <a:extLst>
                <a:ext uri="{FF2B5EF4-FFF2-40B4-BE49-F238E27FC236}">
                  <a16:creationId xmlns="" xmlns:a16="http://schemas.microsoft.com/office/drawing/2014/main" id="{EA30BC3F-D3CA-4088-B2CD-B934FF7F08BA}"/>
                </a:ext>
              </a:extLst>
            </p:cNvPr>
            <p:cNvSpPr/>
            <p:nvPr>
              <p:custDataLst>
                <p:tags r:id="rId11"/>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3" name="PA-弧形 205">
              <a:extLst>
                <a:ext uri="{FF2B5EF4-FFF2-40B4-BE49-F238E27FC236}">
                  <a16:creationId xmlns="" xmlns:a16="http://schemas.microsoft.com/office/drawing/2014/main" id="{F12F4422-990C-4DC7-9126-52A93AFE35C3}"/>
                </a:ext>
              </a:extLst>
            </p:cNvPr>
            <p:cNvSpPr/>
            <p:nvPr>
              <p:custDataLst>
                <p:tags r:id="rId12"/>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4" name="PA-弧形 206">
              <a:extLst>
                <a:ext uri="{FF2B5EF4-FFF2-40B4-BE49-F238E27FC236}">
                  <a16:creationId xmlns="" xmlns:a16="http://schemas.microsoft.com/office/drawing/2014/main" id="{7D8F9F38-6E11-4324-A91A-69ED02C93616}"/>
                </a:ext>
              </a:extLst>
            </p:cNvPr>
            <p:cNvSpPr/>
            <p:nvPr>
              <p:custDataLst>
                <p:tags r:id="rId13"/>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5" name="PA-弧形 207">
              <a:extLst>
                <a:ext uri="{FF2B5EF4-FFF2-40B4-BE49-F238E27FC236}">
                  <a16:creationId xmlns="" xmlns:a16="http://schemas.microsoft.com/office/drawing/2014/main" id="{5716B304-DDDE-4918-87EE-2123A610C65B}"/>
                </a:ext>
              </a:extLst>
            </p:cNvPr>
            <p:cNvSpPr/>
            <p:nvPr>
              <p:custDataLst>
                <p:tags r:id="rId14"/>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6" name="PA-弧形 208">
              <a:extLst>
                <a:ext uri="{FF2B5EF4-FFF2-40B4-BE49-F238E27FC236}">
                  <a16:creationId xmlns="" xmlns:a16="http://schemas.microsoft.com/office/drawing/2014/main" id="{85BA2DF3-90D2-4475-91C1-8433A90FEDD7}"/>
                </a:ext>
              </a:extLst>
            </p:cNvPr>
            <p:cNvSpPr/>
            <p:nvPr>
              <p:custDataLst>
                <p:tags r:id="rId15"/>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7" name="PA-弧形 209">
              <a:extLst>
                <a:ext uri="{FF2B5EF4-FFF2-40B4-BE49-F238E27FC236}">
                  <a16:creationId xmlns="" xmlns:a16="http://schemas.microsoft.com/office/drawing/2014/main" id="{D7EF3ADA-8879-4D9D-B687-19CC18BB9346}"/>
                </a:ext>
              </a:extLst>
            </p:cNvPr>
            <p:cNvSpPr/>
            <p:nvPr>
              <p:custDataLst>
                <p:tags r:id="rId16"/>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68" name="PA-弧形 210">
              <a:extLst>
                <a:ext uri="{FF2B5EF4-FFF2-40B4-BE49-F238E27FC236}">
                  <a16:creationId xmlns="" xmlns:a16="http://schemas.microsoft.com/office/drawing/2014/main" id="{67D733E6-5CDC-4A4D-86FC-C35ED1A79D11}"/>
                </a:ext>
              </a:extLst>
            </p:cNvPr>
            <p:cNvSpPr/>
            <p:nvPr>
              <p:custDataLst>
                <p:tags r:id="rId17"/>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69" name="组合 68">
              <a:extLst>
                <a:ext uri="{FF2B5EF4-FFF2-40B4-BE49-F238E27FC236}">
                  <a16:creationId xmlns="" xmlns:a16="http://schemas.microsoft.com/office/drawing/2014/main" id="{8BBD8C80-1445-49C3-9E04-D372735D6CE6}"/>
                </a:ext>
              </a:extLst>
            </p:cNvPr>
            <p:cNvGrpSpPr/>
            <p:nvPr/>
          </p:nvGrpSpPr>
          <p:grpSpPr>
            <a:xfrm>
              <a:off x="182880" y="-2758440"/>
              <a:ext cx="16206673" cy="11855895"/>
              <a:chOff x="182880" y="-2758440"/>
              <a:chExt cx="16206673" cy="11855895"/>
            </a:xfrm>
          </p:grpSpPr>
          <p:sp>
            <p:nvSpPr>
              <p:cNvPr id="70" name="PA-弧形 212">
                <a:extLst>
                  <a:ext uri="{FF2B5EF4-FFF2-40B4-BE49-F238E27FC236}">
                    <a16:creationId xmlns="" xmlns:a16="http://schemas.microsoft.com/office/drawing/2014/main" id="{9F39D7B7-D56B-4D84-B2CD-2D4D620A428C}"/>
                  </a:ext>
                </a:extLst>
              </p:cNvPr>
              <p:cNvSpPr/>
              <p:nvPr>
                <p:custDataLst>
                  <p:tags r:id="rId18"/>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PA-弧形 213">
                <a:extLst>
                  <a:ext uri="{FF2B5EF4-FFF2-40B4-BE49-F238E27FC236}">
                    <a16:creationId xmlns="" xmlns:a16="http://schemas.microsoft.com/office/drawing/2014/main" id="{BC89AE98-38B7-4966-A697-96AA83134F99}"/>
                  </a:ext>
                </a:extLst>
              </p:cNvPr>
              <p:cNvSpPr/>
              <p:nvPr>
                <p:custDataLst>
                  <p:tags r:id="rId19"/>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2" name="PA-弧形 214">
                <a:extLst>
                  <a:ext uri="{FF2B5EF4-FFF2-40B4-BE49-F238E27FC236}">
                    <a16:creationId xmlns="" xmlns:a16="http://schemas.microsoft.com/office/drawing/2014/main" id="{23315392-4C38-452F-8CFC-4C28B4BCAAD9}"/>
                  </a:ext>
                </a:extLst>
              </p:cNvPr>
              <p:cNvSpPr/>
              <p:nvPr>
                <p:custDataLst>
                  <p:tags r:id="rId20"/>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3" name="PA-弧形 215">
                <a:extLst>
                  <a:ext uri="{FF2B5EF4-FFF2-40B4-BE49-F238E27FC236}">
                    <a16:creationId xmlns="" xmlns:a16="http://schemas.microsoft.com/office/drawing/2014/main" id="{21DA99D1-F9AD-4B44-A49C-3ACD037584E2}"/>
                  </a:ext>
                </a:extLst>
              </p:cNvPr>
              <p:cNvSpPr/>
              <p:nvPr>
                <p:custDataLst>
                  <p:tags r:id="rId21"/>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4" name="PA-弧形 216">
                <a:extLst>
                  <a:ext uri="{FF2B5EF4-FFF2-40B4-BE49-F238E27FC236}">
                    <a16:creationId xmlns="" xmlns:a16="http://schemas.microsoft.com/office/drawing/2014/main" id="{6B5ED30A-9131-4EDB-AF72-DCD8CEE3A3E0}"/>
                  </a:ext>
                </a:extLst>
              </p:cNvPr>
              <p:cNvSpPr/>
              <p:nvPr>
                <p:custDataLst>
                  <p:tags r:id="rId22"/>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5" name="PA-弧形 217">
                <a:extLst>
                  <a:ext uri="{FF2B5EF4-FFF2-40B4-BE49-F238E27FC236}">
                    <a16:creationId xmlns="" xmlns:a16="http://schemas.microsoft.com/office/drawing/2014/main" id="{76D76166-B915-4E42-B6A5-580A06991FE2}"/>
                  </a:ext>
                </a:extLst>
              </p:cNvPr>
              <p:cNvSpPr/>
              <p:nvPr>
                <p:custDataLst>
                  <p:tags r:id="rId23"/>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6" name="PA-弧形 218">
                <a:extLst>
                  <a:ext uri="{FF2B5EF4-FFF2-40B4-BE49-F238E27FC236}">
                    <a16:creationId xmlns="" xmlns:a16="http://schemas.microsoft.com/office/drawing/2014/main" id="{F43108B3-502E-4E78-8234-5D19FFDA20E5}"/>
                  </a:ext>
                </a:extLst>
              </p:cNvPr>
              <p:cNvSpPr/>
              <p:nvPr>
                <p:custDataLst>
                  <p:tags r:id="rId24"/>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7" name="PA-弧形 219">
                <a:extLst>
                  <a:ext uri="{FF2B5EF4-FFF2-40B4-BE49-F238E27FC236}">
                    <a16:creationId xmlns="" xmlns:a16="http://schemas.microsoft.com/office/drawing/2014/main" id="{1A0F7F9C-7FDD-4FBD-8442-217EE3E65110}"/>
                  </a:ext>
                </a:extLst>
              </p:cNvPr>
              <p:cNvSpPr/>
              <p:nvPr>
                <p:custDataLst>
                  <p:tags r:id="rId25"/>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8" name="PA-弧形 220">
                <a:extLst>
                  <a:ext uri="{FF2B5EF4-FFF2-40B4-BE49-F238E27FC236}">
                    <a16:creationId xmlns="" xmlns:a16="http://schemas.microsoft.com/office/drawing/2014/main" id="{93CEBB48-1298-498F-903A-283EF201BBCE}"/>
                  </a:ext>
                </a:extLst>
              </p:cNvPr>
              <p:cNvSpPr/>
              <p:nvPr>
                <p:custDataLst>
                  <p:tags r:id="rId26"/>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79" name="PA-弧形 221">
                <a:extLst>
                  <a:ext uri="{FF2B5EF4-FFF2-40B4-BE49-F238E27FC236}">
                    <a16:creationId xmlns="" xmlns:a16="http://schemas.microsoft.com/office/drawing/2014/main" id="{8FDF704A-3404-4D3E-AF46-8629AAA0CD60}"/>
                  </a:ext>
                </a:extLst>
              </p:cNvPr>
              <p:cNvSpPr/>
              <p:nvPr>
                <p:custDataLst>
                  <p:tags r:id="rId27"/>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0" name="PA-弧形 222">
                <a:extLst>
                  <a:ext uri="{FF2B5EF4-FFF2-40B4-BE49-F238E27FC236}">
                    <a16:creationId xmlns="" xmlns:a16="http://schemas.microsoft.com/office/drawing/2014/main" id="{A9883937-D486-4A9D-A2A9-DA7C9029DC9A}"/>
                  </a:ext>
                </a:extLst>
              </p:cNvPr>
              <p:cNvSpPr/>
              <p:nvPr>
                <p:custDataLst>
                  <p:tags r:id="rId28"/>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1" name="PA-弧形 223">
                <a:extLst>
                  <a:ext uri="{FF2B5EF4-FFF2-40B4-BE49-F238E27FC236}">
                    <a16:creationId xmlns="" xmlns:a16="http://schemas.microsoft.com/office/drawing/2014/main" id="{88D824DD-7485-4665-9ED0-FDD1243E06C2}"/>
                  </a:ext>
                </a:extLst>
              </p:cNvPr>
              <p:cNvSpPr/>
              <p:nvPr>
                <p:custDataLst>
                  <p:tags r:id="rId29"/>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2" name="PA-弧形 224">
                <a:extLst>
                  <a:ext uri="{FF2B5EF4-FFF2-40B4-BE49-F238E27FC236}">
                    <a16:creationId xmlns="" xmlns:a16="http://schemas.microsoft.com/office/drawing/2014/main" id="{56CE6A2C-5FAD-4DB1-A9A2-9CD6716DC147}"/>
                  </a:ext>
                </a:extLst>
              </p:cNvPr>
              <p:cNvSpPr/>
              <p:nvPr>
                <p:custDataLst>
                  <p:tags r:id="rId30"/>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3" name="PA-弧形 225">
                <a:extLst>
                  <a:ext uri="{FF2B5EF4-FFF2-40B4-BE49-F238E27FC236}">
                    <a16:creationId xmlns="" xmlns:a16="http://schemas.microsoft.com/office/drawing/2014/main" id="{E9BBB6FA-95BF-434C-BACE-65F0EE4726B6}"/>
                  </a:ext>
                </a:extLst>
              </p:cNvPr>
              <p:cNvSpPr/>
              <p:nvPr>
                <p:custDataLst>
                  <p:tags r:id="rId31"/>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4" name="PA-弧形 226">
                <a:extLst>
                  <a:ext uri="{FF2B5EF4-FFF2-40B4-BE49-F238E27FC236}">
                    <a16:creationId xmlns="" xmlns:a16="http://schemas.microsoft.com/office/drawing/2014/main" id="{52185845-1A95-4141-A0B1-E9DDF9879BA3}"/>
                  </a:ext>
                </a:extLst>
              </p:cNvPr>
              <p:cNvSpPr/>
              <p:nvPr>
                <p:custDataLst>
                  <p:tags r:id="rId32"/>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5" name="PA-弧形 227">
                <a:extLst>
                  <a:ext uri="{FF2B5EF4-FFF2-40B4-BE49-F238E27FC236}">
                    <a16:creationId xmlns="" xmlns:a16="http://schemas.microsoft.com/office/drawing/2014/main" id="{F3D339D2-583A-42DF-AC64-75B11E25A2F8}"/>
                  </a:ext>
                </a:extLst>
              </p:cNvPr>
              <p:cNvSpPr/>
              <p:nvPr>
                <p:custDataLst>
                  <p:tags r:id="rId33"/>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27" name="PA-文本框 121">
            <a:extLst>
              <a:ext uri="{FF2B5EF4-FFF2-40B4-BE49-F238E27FC236}">
                <a16:creationId xmlns="" xmlns:a16="http://schemas.microsoft.com/office/drawing/2014/main" id="{45CFAFA7-22E4-402A-824B-1C357E04DE5F}"/>
              </a:ext>
            </a:extLst>
          </p:cNvPr>
          <p:cNvSpPr txBox="1"/>
          <p:nvPr>
            <p:custDataLst>
              <p:tags r:id="rId2"/>
            </p:custDataLst>
          </p:nvPr>
        </p:nvSpPr>
        <p:spPr>
          <a:xfrm>
            <a:off x="4841616" y="437059"/>
            <a:ext cx="2523390"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gradFill>
                  <a:gsLst>
                    <a:gs pos="0">
                      <a:prstClr val="white"/>
                    </a:gs>
                    <a:gs pos="100000">
                      <a:srgbClr val="4472C4">
                        <a:lumMod val="30000"/>
                        <a:lumOff val="70000"/>
                      </a:srgbClr>
                    </a:gs>
                  </a:gsLst>
                  <a:lin ang="5400000" scaled="1"/>
                </a:gradFill>
                <a:effectLst/>
                <a:uLnTx/>
                <a:uFillTx/>
                <a:latin typeface="优设标题黑"/>
                <a:ea typeface="优设标题黑"/>
                <a:cs typeface="+mn-cs"/>
              </a:rPr>
              <a:t>设计规范</a:t>
            </a:r>
          </a:p>
        </p:txBody>
      </p:sp>
      <p:grpSp>
        <p:nvGrpSpPr>
          <p:cNvPr id="12" name="组合 11">
            <a:extLst>
              <a:ext uri="{FF2B5EF4-FFF2-40B4-BE49-F238E27FC236}">
                <a16:creationId xmlns="" xmlns:a16="http://schemas.microsoft.com/office/drawing/2014/main" id="{00DD77B8-BF4E-460A-927A-4819214F6168}"/>
              </a:ext>
            </a:extLst>
          </p:cNvPr>
          <p:cNvGrpSpPr/>
          <p:nvPr/>
        </p:nvGrpSpPr>
        <p:grpSpPr>
          <a:xfrm>
            <a:off x="1509007" y="2156441"/>
            <a:ext cx="2726240" cy="1620727"/>
            <a:chOff x="1509007" y="2156441"/>
            <a:chExt cx="2726240" cy="1620727"/>
          </a:xfrm>
        </p:grpSpPr>
        <p:sp>
          <p:nvSpPr>
            <p:cNvPr id="2" name="文本框 1">
              <a:extLst>
                <a:ext uri="{FF2B5EF4-FFF2-40B4-BE49-F238E27FC236}">
                  <a16:creationId xmlns="" xmlns:a16="http://schemas.microsoft.com/office/drawing/2014/main" id="{D1E0005C-D5DF-4DFB-8CB6-1152C48156E3}"/>
                </a:ext>
              </a:extLst>
            </p:cNvPr>
            <p:cNvSpPr txBox="1"/>
            <p:nvPr/>
          </p:nvSpPr>
          <p:spPr>
            <a:xfrm>
              <a:off x="1509007" y="2156441"/>
              <a:ext cx="128571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字体规范</a:t>
              </a:r>
            </a:p>
          </p:txBody>
        </p:sp>
        <p:sp>
          <p:nvSpPr>
            <p:cNvPr id="351" name="文本框 350">
              <a:extLst>
                <a:ext uri="{FF2B5EF4-FFF2-40B4-BE49-F238E27FC236}">
                  <a16:creationId xmlns="" xmlns:a16="http://schemas.microsoft.com/office/drawing/2014/main" id="{DD7EC6DC-EC5D-436A-9EB1-9BCB94CF46D1}"/>
                </a:ext>
              </a:extLst>
            </p:cNvPr>
            <p:cNvSpPr txBox="1"/>
            <p:nvPr/>
          </p:nvSpPr>
          <p:spPr>
            <a:xfrm>
              <a:off x="1509007" y="2759520"/>
              <a:ext cx="27262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思源黑体 </a:t>
              </a:r>
              <a:r>
                <a:rPr kumimoji="0" lang="en-US" altLang="zh-CN" sz="20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CN Regular</a:t>
              </a:r>
              <a:endParaRPr kumimoji="0" lang="zh-CN" altLang="en-US" sz="20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endParaRPr>
            </a:p>
          </p:txBody>
        </p:sp>
        <p:sp>
          <p:nvSpPr>
            <p:cNvPr id="352" name="文本框 351">
              <a:extLst>
                <a:ext uri="{FF2B5EF4-FFF2-40B4-BE49-F238E27FC236}">
                  <a16:creationId xmlns="" xmlns:a16="http://schemas.microsoft.com/office/drawing/2014/main" id="{0F7A5AFE-654D-4245-868E-0F10FA625B70}"/>
                </a:ext>
              </a:extLst>
            </p:cNvPr>
            <p:cNvSpPr txBox="1"/>
            <p:nvPr/>
          </p:nvSpPr>
          <p:spPr>
            <a:xfrm>
              <a:off x="1509007" y="3377058"/>
              <a:ext cx="27262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优设标题黑"/>
                  <a:ea typeface="优设标题黑"/>
                  <a:cs typeface="阿里巴巴普惠体 M" panose="00020600040101010101" pitchFamily="18" charset="-122"/>
                </a:rPr>
                <a:t>优设标题黑</a:t>
              </a:r>
            </a:p>
          </p:txBody>
        </p:sp>
      </p:grpSp>
      <p:grpSp>
        <p:nvGrpSpPr>
          <p:cNvPr id="10" name="组合 9">
            <a:extLst>
              <a:ext uri="{FF2B5EF4-FFF2-40B4-BE49-F238E27FC236}">
                <a16:creationId xmlns="" xmlns:a16="http://schemas.microsoft.com/office/drawing/2014/main" id="{34528621-1634-4AEC-A37F-0B93CDB5395B}"/>
              </a:ext>
            </a:extLst>
          </p:cNvPr>
          <p:cNvGrpSpPr/>
          <p:nvPr/>
        </p:nvGrpSpPr>
        <p:grpSpPr>
          <a:xfrm>
            <a:off x="7821586" y="2156441"/>
            <a:ext cx="3135339" cy="3378994"/>
            <a:chOff x="7821586" y="2156441"/>
            <a:chExt cx="3135339" cy="3378994"/>
          </a:xfrm>
        </p:grpSpPr>
        <p:sp>
          <p:nvSpPr>
            <p:cNvPr id="5" name="文本框 4">
              <a:extLst>
                <a:ext uri="{FF2B5EF4-FFF2-40B4-BE49-F238E27FC236}">
                  <a16:creationId xmlns="" xmlns:a16="http://schemas.microsoft.com/office/drawing/2014/main" id="{EF47DAEA-FE6F-4B47-83C6-BA3ECE2C818D}"/>
                </a:ext>
              </a:extLst>
            </p:cNvPr>
            <p:cNvSpPr txBox="1"/>
            <p:nvPr/>
          </p:nvSpPr>
          <p:spPr>
            <a:xfrm>
              <a:off x="7821586" y="2156441"/>
              <a:ext cx="128571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字号规范</a:t>
              </a:r>
            </a:p>
          </p:txBody>
        </p:sp>
        <p:sp>
          <p:nvSpPr>
            <p:cNvPr id="353" name="文本框 352">
              <a:extLst>
                <a:ext uri="{FF2B5EF4-FFF2-40B4-BE49-F238E27FC236}">
                  <a16:creationId xmlns="" xmlns:a16="http://schemas.microsoft.com/office/drawing/2014/main" id="{19B6EC17-14B4-403A-A4A7-D5754D2978A4}"/>
                </a:ext>
              </a:extLst>
            </p:cNvPr>
            <p:cNvSpPr txBox="1"/>
            <p:nvPr/>
          </p:nvSpPr>
          <p:spPr>
            <a:xfrm>
              <a:off x="7821586" y="2774909"/>
              <a:ext cx="313533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大标题：</a:t>
              </a:r>
              <a:r>
                <a:rPr kumimoji="0" lang="en-US" altLang="zh-CN" sz="44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44</a:t>
              </a:r>
              <a:endParaRPr kumimoji="0" lang="zh-CN" altLang="en-US" sz="44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endParaRPr>
            </a:p>
          </p:txBody>
        </p:sp>
        <p:sp>
          <p:nvSpPr>
            <p:cNvPr id="354" name="文本框 353">
              <a:extLst>
                <a:ext uri="{FF2B5EF4-FFF2-40B4-BE49-F238E27FC236}">
                  <a16:creationId xmlns="" xmlns:a16="http://schemas.microsoft.com/office/drawing/2014/main" id="{4A2BFEBD-D35A-4D81-B320-653FEA0CA5D4}"/>
                </a:ext>
              </a:extLst>
            </p:cNvPr>
            <p:cNvSpPr txBox="1"/>
            <p:nvPr/>
          </p:nvSpPr>
          <p:spPr>
            <a:xfrm>
              <a:off x="7821586" y="3756639"/>
              <a:ext cx="27262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小标题：</a:t>
              </a:r>
              <a:r>
                <a:rPr kumimoji="0" lang="en-US" altLang="zh-CN" sz="36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36</a:t>
              </a:r>
              <a:endParaRPr kumimoji="0" lang="zh-CN" altLang="en-US" sz="36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endParaRPr>
            </a:p>
          </p:txBody>
        </p:sp>
        <p:sp>
          <p:nvSpPr>
            <p:cNvPr id="355" name="文本框 354">
              <a:extLst>
                <a:ext uri="{FF2B5EF4-FFF2-40B4-BE49-F238E27FC236}">
                  <a16:creationId xmlns="" xmlns:a16="http://schemas.microsoft.com/office/drawing/2014/main" id="{27494B74-BB40-4C1C-8BD6-EB785B37136B}"/>
                </a:ext>
              </a:extLst>
            </p:cNvPr>
            <p:cNvSpPr txBox="1"/>
            <p:nvPr/>
          </p:nvSpPr>
          <p:spPr>
            <a:xfrm>
              <a:off x="7821586" y="4615259"/>
              <a:ext cx="18346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正文大字：</a:t>
              </a:r>
              <a:r>
                <a:rPr kumimoji="0" lang="en-US" altLang="zh-CN" sz="18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18</a:t>
              </a:r>
              <a:endParaRPr kumimoji="0" lang="zh-CN" altLang="en-US" sz="18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endParaRPr>
            </a:p>
          </p:txBody>
        </p:sp>
        <p:sp>
          <p:nvSpPr>
            <p:cNvPr id="356" name="文本框 355">
              <a:extLst>
                <a:ext uri="{FF2B5EF4-FFF2-40B4-BE49-F238E27FC236}">
                  <a16:creationId xmlns="" xmlns:a16="http://schemas.microsoft.com/office/drawing/2014/main" id="{83FFE03E-10CF-41CF-9F3A-60DDA5072D83}"/>
                </a:ext>
              </a:extLst>
            </p:cNvPr>
            <p:cNvSpPr txBox="1"/>
            <p:nvPr/>
          </p:nvSpPr>
          <p:spPr>
            <a:xfrm>
              <a:off x="7821586" y="5196881"/>
              <a:ext cx="150021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正文小字：</a:t>
              </a:r>
              <a:r>
                <a:rPr kumimoji="0" lang="en-US" altLang="zh-CN" sz="16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16</a:t>
              </a:r>
              <a:endParaRPr kumimoji="0" lang="zh-CN" altLang="en-US" sz="16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endParaRPr>
            </a:p>
          </p:txBody>
        </p:sp>
      </p:grpSp>
      <p:grpSp>
        <p:nvGrpSpPr>
          <p:cNvPr id="11" name="组合 10">
            <a:extLst>
              <a:ext uri="{FF2B5EF4-FFF2-40B4-BE49-F238E27FC236}">
                <a16:creationId xmlns="" xmlns:a16="http://schemas.microsoft.com/office/drawing/2014/main" id="{3BD25255-943F-42A8-8774-6778E7B35E80}"/>
              </a:ext>
            </a:extLst>
          </p:cNvPr>
          <p:cNvGrpSpPr/>
          <p:nvPr/>
        </p:nvGrpSpPr>
        <p:grpSpPr>
          <a:xfrm>
            <a:off x="5385561" y="2156441"/>
            <a:ext cx="1285711" cy="2319326"/>
            <a:chOff x="5454568" y="2156441"/>
            <a:chExt cx="1285711" cy="2319326"/>
          </a:xfrm>
        </p:grpSpPr>
        <p:sp>
          <p:nvSpPr>
            <p:cNvPr id="4" name="文本框 3">
              <a:extLst>
                <a:ext uri="{FF2B5EF4-FFF2-40B4-BE49-F238E27FC236}">
                  <a16:creationId xmlns="" xmlns:a16="http://schemas.microsoft.com/office/drawing/2014/main" id="{0106A758-C42A-470A-A544-26C92282B2E8}"/>
                </a:ext>
              </a:extLst>
            </p:cNvPr>
            <p:cNvSpPr txBox="1"/>
            <p:nvPr/>
          </p:nvSpPr>
          <p:spPr>
            <a:xfrm>
              <a:off x="5454568" y="2156441"/>
              <a:ext cx="128571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黑体 CN Regular"/>
                  <a:ea typeface="思源黑体 CN Regular"/>
                  <a:cs typeface="阿里巴巴普惠体 M" panose="00020600040101010101" pitchFamily="18" charset="-122"/>
                </a:rPr>
                <a:t>色彩规范</a:t>
              </a:r>
            </a:p>
          </p:txBody>
        </p:sp>
        <p:grpSp>
          <p:nvGrpSpPr>
            <p:cNvPr id="9" name="组合 8">
              <a:extLst>
                <a:ext uri="{FF2B5EF4-FFF2-40B4-BE49-F238E27FC236}">
                  <a16:creationId xmlns="" xmlns:a16="http://schemas.microsoft.com/office/drawing/2014/main" id="{C8115B5B-CB31-400F-BF88-E347CB8B9351}"/>
                </a:ext>
              </a:extLst>
            </p:cNvPr>
            <p:cNvGrpSpPr/>
            <p:nvPr/>
          </p:nvGrpSpPr>
          <p:grpSpPr>
            <a:xfrm>
              <a:off x="5472823" y="2609823"/>
              <a:ext cx="1249201" cy="424146"/>
              <a:chOff x="5027004" y="2609823"/>
              <a:chExt cx="1249201" cy="424146"/>
            </a:xfrm>
          </p:grpSpPr>
          <p:sp>
            <p:nvSpPr>
              <p:cNvPr id="6" name="平行四边形 5">
                <a:extLst>
                  <a:ext uri="{FF2B5EF4-FFF2-40B4-BE49-F238E27FC236}">
                    <a16:creationId xmlns="" xmlns:a16="http://schemas.microsoft.com/office/drawing/2014/main" id="{401DBDCB-0D10-4A2B-98B4-3A6A75F87E07}"/>
                  </a:ext>
                </a:extLst>
              </p:cNvPr>
              <p:cNvSpPr/>
              <p:nvPr/>
            </p:nvSpPr>
            <p:spPr>
              <a:xfrm>
                <a:off x="5037975" y="2609823"/>
                <a:ext cx="1238230" cy="328918"/>
              </a:xfrm>
              <a:prstGeom prst="parallelogram">
                <a:avLst>
                  <a:gd name="adj" fmla="val 17523"/>
                </a:avLst>
              </a:prstGeom>
              <a:solidFill>
                <a:srgbClr val="04C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17" name="平行四边形 416">
                <a:extLst>
                  <a:ext uri="{FF2B5EF4-FFF2-40B4-BE49-F238E27FC236}">
                    <a16:creationId xmlns="" xmlns:a16="http://schemas.microsoft.com/office/drawing/2014/main" id="{E6F43581-A9D9-4CDB-B7F0-0D4D046D4784}"/>
                  </a:ext>
                </a:extLst>
              </p:cNvPr>
              <p:cNvSpPr/>
              <p:nvPr/>
            </p:nvSpPr>
            <p:spPr>
              <a:xfrm>
                <a:off x="6125250" y="2961172"/>
                <a:ext cx="86332" cy="72797"/>
              </a:xfrm>
              <a:prstGeom prst="parallelogram">
                <a:avLst>
                  <a:gd name="adj" fmla="val 17523"/>
                </a:avLst>
              </a:prstGeom>
              <a:solidFill>
                <a:srgbClr val="04C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18" name="平行四边形 417">
                <a:extLst>
                  <a:ext uri="{FF2B5EF4-FFF2-40B4-BE49-F238E27FC236}">
                    <a16:creationId xmlns="" xmlns:a16="http://schemas.microsoft.com/office/drawing/2014/main" id="{0CF6C297-ECCF-4319-A068-7079CF254E93}"/>
                  </a:ext>
                </a:extLst>
              </p:cNvPr>
              <p:cNvSpPr/>
              <p:nvPr/>
            </p:nvSpPr>
            <p:spPr>
              <a:xfrm>
                <a:off x="5987971" y="2961172"/>
                <a:ext cx="86332" cy="72797"/>
              </a:xfrm>
              <a:prstGeom prst="parallelogram">
                <a:avLst>
                  <a:gd name="adj" fmla="val 17523"/>
                </a:avLst>
              </a:prstGeom>
              <a:solidFill>
                <a:srgbClr val="04C8F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19" name="平行四边形 418">
                <a:extLst>
                  <a:ext uri="{FF2B5EF4-FFF2-40B4-BE49-F238E27FC236}">
                    <a16:creationId xmlns="" xmlns:a16="http://schemas.microsoft.com/office/drawing/2014/main" id="{F6C8BBA1-CCFA-4998-A635-B919204407A7}"/>
                  </a:ext>
                </a:extLst>
              </p:cNvPr>
              <p:cNvSpPr/>
              <p:nvPr/>
            </p:nvSpPr>
            <p:spPr>
              <a:xfrm>
                <a:off x="5850690" y="2961172"/>
                <a:ext cx="86332" cy="72797"/>
              </a:xfrm>
              <a:prstGeom prst="parallelogram">
                <a:avLst>
                  <a:gd name="adj" fmla="val 17523"/>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0" name="平行四边形 419">
                <a:extLst>
                  <a:ext uri="{FF2B5EF4-FFF2-40B4-BE49-F238E27FC236}">
                    <a16:creationId xmlns="" xmlns:a16="http://schemas.microsoft.com/office/drawing/2014/main" id="{890556A0-8341-470E-80FE-16A9EFA26E27}"/>
                  </a:ext>
                </a:extLst>
              </p:cNvPr>
              <p:cNvSpPr/>
              <p:nvPr/>
            </p:nvSpPr>
            <p:spPr>
              <a:xfrm>
                <a:off x="5713409" y="2961172"/>
                <a:ext cx="86332" cy="72797"/>
              </a:xfrm>
              <a:prstGeom prst="parallelogram">
                <a:avLst>
                  <a:gd name="adj" fmla="val 17523"/>
                </a:avLst>
              </a:prstGeom>
              <a:solidFill>
                <a:srgbClr val="04C8F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1" name="平行四边形 420">
                <a:extLst>
                  <a:ext uri="{FF2B5EF4-FFF2-40B4-BE49-F238E27FC236}">
                    <a16:creationId xmlns="" xmlns:a16="http://schemas.microsoft.com/office/drawing/2014/main" id="{ED07F5D1-B42D-4A6B-A900-C9E46A196904}"/>
                  </a:ext>
                </a:extLst>
              </p:cNvPr>
              <p:cNvSpPr/>
              <p:nvPr/>
            </p:nvSpPr>
            <p:spPr>
              <a:xfrm>
                <a:off x="5576128" y="2961172"/>
                <a:ext cx="86332" cy="72797"/>
              </a:xfrm>
              <a:prstGeom prst="parallelogram">
                <a:avLst>
                  <a:gd name="adj" fmla="val 17523"/>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2" name="平行四边形 421">
                <a:extLst>
                  <a:ext uri="{FF2B5EF4-FFF2-40B4-BE49-F238E27FC236}">
                    <a16:creationId xmlns="" xmlns:a16="http://schemas.microsoft.com/office/drawing/2014/main" id="{A7515452-3DE4-45DF-AFEF-48EDDD056DD5}"/>
                  </a:ext>
                </a:extLst>
              </p:cNvPr>
              <p:cNvSpPr/>
              <p:nvPr/>
            </p:nvSpPr>
            <p:spPr>
              <a:xfrm>
                <a:off x="5438847" y="2961172"/>
                <a:ext cx="86332" cy="72797"/>
              </a:xfrm>
              <a:prstGeom prst="parallelogram">
                <a:avLst>
                  <a:gd name="adj" fmla="val 17523"/>
                </a:avLst>
              </a:prstGeom>
              <a:solidFill>
                <a:srgbClr val="04C8F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3" name="平行四边形 422">
                <a:extLst>
                  <a:ext uri="{FF2B5EF4-FFF2-40B4-BE49-F238E27FC236}">
                    <a16:creationId xmlns="" xmlns:a16="http://schemas.microsoft.com/office/drawing/2014/main" id="{260CD06E-9860-4CDB-AC00-AAB8F323E52C}"/>
                  </a:ext>
                </a:extLst>
              </p:cNvPr>
              <p:cNvSpPr/>
              <p:nvPr/>
            </p:nvSpPr>
            <p:spPr>
              <a:xfrm>
                <a:off x="5301566" y="2961172"/>
                <a:ext cx="86332" cy="72797"/>
              </a:xfrm>
              <a:prstGeom prst="parallelogram">
                <a:avLst>
                  <a:gd name="adj" fmla="val 17523"/>
                </a:avLst>
              </a:prstGeom>
              <a:solidFill>
                <a:srgbClr val="04C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4" name="平行四边形 423">
                <a:extLst>
                  <a:ext uri="{FF2B5EF4-FFF2-40B4-BE49-F238E27FC236}">
                    <a16:creationId xmlns="" xmlns:a16="http://schemas.microsoft.com/office/drawing/2014/main" id="{01980AB4-E220-4AC5-9308-67155B75A15C}"/>
                  </a:ext>
                </a:extLst>
              </p:cNvPr>
              <p:cNvSpPr/>
              <p:nvPr/>
            </p:nvSpPr>
            <p:spPr>
              <a:xfrm>
                <a:off x="5164285" y="2961172"/>
                <a:ext cx="86332" cy="72797"/>
              </a:xfrm>
              <a:prstGeom prst="parallelogram">
                <a:avLst>
                  <a:gd name="adj" fmla="val 17523"/>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5" name="平行四边形 424">
                <a:extLst>
                  <a:ext uri="{FF2B5EF4-FFF2-40B4-BE49-F238E27FC236}">
                    <a16:creationId xmlns="" xmlns:a16="http://schemas.microsoft.com/office/drawing/2014/main" id="{FF70B53A-ADDE-46C1-BC9D-95F6B53CE545}"/>
                  </a:ext>
                </a:extLst>
              </p:cNvPr>
              <p:cNvSpPr/>
              <p:nvPr/>
            </p:nvSpPr>
            <p:spPr>
              <a:xfrm>
                <a:off x="5027004" y="2961172"/>
                <a:ext cx="86332" cy="72797"/>
              </a:xfrm>
              <a:prstGeom prst="parallelogram">
                <a:avLst>
                  <a:gd name="adj" fmla="val 17523"/>
                </a:avLst>
              </a:prstGeom>
              <a:solidFill>
                <a:srgbClr val="04C8F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nvGrpSpPr>
            <p:cNvPr id="8" name="组合 7">
              <a:extLst>
                <a:ext uri="{FF2B5EF4-FFF2-40B4-BE49-F238E27FC236}">
                  <a16:creationId xmlns="" xmlns:a16="http://schemas.microsoft.com/office/drawing/2014/main" id="{8D024D10-3752-466E-A2A0-71304B2BE869}"/>
                </a:ext>
              </a:extLst>
            </p:cNvPr>
            <p:cNvGrpSpPr/>
            <p:nvPr/>
          </p:nvGrpSpPr>
          <p:grpSpPr>
            <a:xfrm>
              <a:off x="5472823" y="3391237"/>
              <a:ext cx="1249201" cy="424146"/>
              <a:chOff x="4932889" y="3391237"/>
              <a:chExt cx="1249201" cy="424146"/>
            </a:xfrm>
          </p:grpSpPr>
          <p:sp>
            <p:nvSpPr>
              <p:cNvPr id="426" name="平行四边形 425">
                <a:extLst>
                  <a:ext uri="{FF2B5EF4-FFF2-40B4-BE49-F238E27FC236}">
                    <a16:creationId xmlns="" xmlns:a16="http://schemas.microsoft.com/office/drawing/2014/main" id="{B11CBDFC-BA1E-457D-8DBA-363C8991C542}"/>
                  </a:ext>
                </a:extLst>
              </p:cNvPr>
              <p:cNvSpPr/>
              <p:nvPr/>
            </p:nvSpPr>
            <p:spPr>
              <a:xfrm>
                <a:off x="4943860" y="3391237"/>
                <a:ext cx="1238230" cy="328918"/>
              </a:xfrm>
              <a:prstGeom prst="parallelogram">
                <a:avLst>
                  <a:gd name="adj" fmla="val 17523"/>
                </a:avLst>
              </a:prstGeom>
              <a:solidFill>
                <a:srgbClr val="28C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7" name="平行四边形 426">
                <a:extLst>
                  <a:ext uri="{FF2B5EF4-FFF2-40B4-BE49-F238E27FC236}">
                    <a16:creationId xmlns="" xmlns:a16="http://schemas.microsoft.com/office/drawing/2014/main" id="{814FE92A-1406-4A1B-9050-39C15D5FB512}"/>
                  </a:ext>
                </a:extLst>
              </p:cNvPr>
              <p:cNvSpPr/>
              <p:nvPr/>
            </p:nvSpPr>
            <p:spPr>
              <a:xfrm>
                <a:off x="6031135" y="3742586"/>
                <a:ext cx="86332" cy="72797"/>
              </a:xfrm>
              <a:prstGeom prst="parallelogram">
                <a:avLst>
                  <a:gd name="adj" fmla="val 17523"/>
                </a:avLst>
              </a:prstGeom>
              <a:solidFill>
                <a:srgbClr val="28C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8" name="平行四边形 427">
                <a:extLst>
                  <a:ext uri="{FF2B5EF4-FFF2-40B4-BE49-F238E27FC236}">
                    <a16:creationId xmlns="" xmlns:a16="http://schemas.microsoft.com/office/drawing/2014/main" id="{9B3BB1AF-5B0F-48D7-A21B-D3E5D1A66B63}"/>
                  </a:ext>
                </a:extLst>
              </p:cNvPr>
              <p:cNvSpPr/>
              <p:nvPr/>
            </p:nvSpPr>
            <p:spPr>
              <a:xfrm>
                <a:off x="5893856" y="3742586"/>
                <a:ext cx="86332" cy="72797"/>
              </a:xfrm>
              <a:prstGeom prst="parallelogram">
                <a:avLst>
                  <a:gd name="adj" fmla="val 17523"/>
                </a:avLst>
              </a:prstGeom>
              <a:solidFill>
                <a:srgbClr val="28C365">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29" name="平行四边形 428">
                <a:extLst>
                  <a:ext uri="{FF2B5EF4-FFF2-40B4-BE49-F238E27FC236}">
                    <a16:creationId xmlns="" xmlns:a16="http://schemas.microsoft.com/office/drawing/2014/main" id="{E9930D5E-D606-4D87-9C1D-F401B6A43A47}"/>
                  </a:ext>
                </a:extLst>
              </p:cNvPr>
              <p:cNvSpPr/>
              <p:nvPr/>
            </p:nvSpPr>
            <p:spPr>
              <a:xfrm>
                <a:off x="5756575" y="3742586"/>
                <a:ext cx="86332" cy="72797"/>
              </a:xfrm>
              <a:prstGeom prst="parallelogram">
                <a:avLst>
                  <a:gd name="adj" fmla="val 17523"/>
                </a:avLst>
              </a:prstGeom>
              <a:solidFill>
                <a:srgbClr val="28C36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0" name="平行四边形 429">
                <a:extLst>
                  <a:ext uri="{FF2B5EF4-FFF2-40B4-BE49-F238E27FC236}">
                    <a16:creationId xmlns="" xmlns:a16="http://schemas.microsoft.com/office/drawing/2014/main" id="{56AA48A6-8DCF-491C-AAB2-C73D27652555}"/>
                  </a:ext>
                </a:extLst>
              </p:cNvPr>
              <p:cNvSpPr/>
              <p:nvPr/>
            </p:nvSpPr>
            <p:spPr>
              <a:xfrm>
                <a:off x="5619294" y="3742586"/>
                <a:ext cx="86332" cy="72797"/>
              </a:xfrm>
              <a:prstGeom prst="parallelogram">
                <a:avLst>
                  <a:gd name="adj" fmla="val 17523"/>
                </a:avLst>
              </a:prstGeom>
              <a:solidFill>
                <a:srgbClr val="28C36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1" name="平行四边形 430">
                <a:extLst>
                  <a:ext uri="{FF2B5EF4-FFF2-40B4-BE49-F238E27FC236}">
                    <a16:creationId xmlns="" xmlns:a16="http://schemas.microsoft.com/office/drawing/2014/main" id="{C72E5D3F-E7EF-4143-8411-B89D4742F351}"/>
                  </a:ext>
                </a:extLst>
              </p:cNvPr>
              <p:cNvSpPr/>
              <p:nvPr/>
            </p:nvSpPr>
            <p:spPr>
              <a:xfrm>
                <a:off x="5482013" y="3742586"/>
                <a:ext cx="86332" cy="72797"/>
              </a:xfrm>
              <a:prstGeom prst="parallelogram">
                <a:avLst>
                  <a:gd name="adj" fmla="val 17523"/>
                </a:avLst>
              </a:prstGeom>
              <a:solidFill>
                <a:srgbClr val="28C3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2" name="平行四边形 431">
                <a:extLst>
                  <a:ext uri="{FF2B5EF4-FFF2-40B4-BE49-F238E27FC236}">
                    <a16:creationId xmlns="" xmlns:a16="http://schemas.microsoft.com/office/drawing/2014/main" id="{3675720F-D554-4846-9F9E-64E760762522}"/>
                  </a:ext>
                </a:extLst>
              </p:cNvPr>
              <p:cNvSpPr/>
              <p:nvPr/>
            </p:nvSpPr>
            <p:spPr>
              <a:xfrm>
                <a:off x="5344732" y="3742586"/>
                <a:ext cx="86332" cy="72797"/>
              </a:xfrm>
              <a:prstGeom prst="parallelogram">
                <a:avLst>
                  <a:gd name="adj" fmla="val 17523"/>
                </a:avLst>
              </a:prstGeom>
              <a:solidFill>
                <a:srgbClr val="28C36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3" name="平行四边形 432">
                <a:extLst>
                  <a:ext uri="{FF2B5EF4-FFF2-40B4-BE49-F238E27FC236}">
                    <a16:creationId xmlns="" xmlns:a16="http://schemas.microsoft.com/office/drawing/2014/main" id="{717C7256-950A-4D42-9E6E-9384BE3F5025}"/>
                  </a:ext>
                </a:extLst>
              </p:cNvPr>
              <p:cNvSpPr/>
              <p:nvPr/>
            </p:nvSpPr>
            <p:spPr>
              <a:xfrm>
                <a:off x="5207451" y="3742586"/>
                <a:ext cx="86332" cy="72797"/>
              </a:xfrm>
              <a:prstGeom prst="parallelogram">
                <a:avLst>
                  <a:gd name="adj" fmla="val 17523"/>
                </a:avLst>
              </a:prstGeom>
              <a:solidFill>
                <a:srgbClr val="28C36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4" name="平行四边形 433">
                <a:extLst>
                  <a:ext uri="{FF2B5EF4-FFF2-40B4-BE49-F238E27FC236}">
                    <a16:creationId xmlns="" xmlns:a16="http://schemas.microsoft.com/office/drawing/2014/main" id="{69C2A793-1CF1-49E6-B454-FFEF49B7777C}"/>
                  </a:ext>
                </a:extLst>
              </p:cNvPr>
              <p:cNvSpPr/>
              <p:nvPr/>
            </p:nvSpPr>
            <p:spPr>
              <a:xfrm>
                <a:off x="5070170" y="3742586"/>
                <a:ext cx="86332" cy="72797"/>
              </a:xfrm>
              <a:prstGeom prst="parallelogram">
                <a:avLst>
                  <a:gd name="adj" fmla="val 17523"/>
                </a:avLst>
              </a:prstGeom>
              <a:solidFill>
                <a:srgbClr val="28C36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5" name="平行四边形 434">
                <a:extLst>
                  <a:ext uri="{FF2B5EF4-FFF2-40B4-BE49-F238E27FC236}">
                    <a16:creationId xmlns="" xmlns:a16="http://schemas.microsoft.com/office/drawing/2014/main" id="{0A78BC01-AD9A-4E91-93A7-C42A6748F358}"/>
                  </a:ext>
                </a:extLst>
              </p:cNvPr>
              <p:cNvSpPr/>
              <p:nvPr/>
            </p:nvSpPr>
            <p:spPr>
              <a:xfrm>
                <a:off x="4932889" y="3742586"/>
                <a:ext cx="86332" cy="72797"/>
              </a:xfrm>
              <a:prstGeom prst="parallelogram">
                <a:avLst>
                  <a:gd name="adj" fmla="val 17523"/>
                </a:avLst>
              </a:prstGeom>
              <a:solidFill>
                <a:srgbClr val="28C36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nvGrpSpPr>
            <p:cNvPr id="7" name="组合 6">
              <a:extLst>
                <a:ext uri="{FF2B5EF4-FFF2-40B4-BE49-F238E27FC236}">
                  <a16:creationId xmlns="" xmlns:a16="http://schemas.microsoft.com/office/drawing/2014/main" id="{970D092F-D828-4D57-A65F-D4E76581C3D9}"/>
                </a:ext>
              </a:extLst>
            </p:cNvPr>
            <p:cNvGrpSpPr/>
            <p:nvPr/>
          </p:nvGrpSpPr>
          <p:grpSpPr>
            <a:xfrm>
              <a:off x="5472823" y="4051621"/>
              <a:ext cx="1249201" cy="424146"/>
              <a:chOff x="4860299" y="4051621"/>
              <a:chExt cx="1249201" cy="424146"/>
            </a:xfrm>
          </p:grpSpPr>
          <p:sp>
            <p:nvSpPr>
              <p:cNvPr id="436" name="平行四边形 435">
                <a:extLst>
                  <a:ext uri="{FF2B5EF4-FFF2-40B4-BE49-F238E27FC236}">
                    <a16:creationId xmlns="" xmlns:a16="http://schemas.microsoft.com/office/drawing/2014/main" id="{B56CA0C0-378E-4EBF-A267-1E091D100F8C}"/>
                  </a:ext>
                </a:extLst>
              </p:cNvPr>
              <p:cNvSpPr/>
              <p:nvPr/>
            </p:nvSpPr>
            <p:spPr>
              <a:xfrm>
                <a:off x="4871270" y="4051621"/>
                <a:ext cx="1238230" cy="328918"/>
              </a:xfrm>
              <a:prstGeom prst="parallelogram">
                <a:avLst>
                  <a:gd name="adj" fmla="val 17523"/>
                </a:avLst>
              </a:prstGeom>
              <a:solidFill>
                <a:srgbClr val="0C18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7" name="平行四边形 436">
                <a:extLst>
                  <a:ext uri="{FF2B5EF4-FFF2-40B4-BE49-F238E27FC236}">
                    <a16:creationId xmlns="" xmlns:a16="http://schemas.microsoft.com/office/drawing/2014/main" id="{7F8140D5-4451-4D11-9CE5-83569A88C029}"/>
                  </a:ext>
                </a:extLst>
              </p:cNvPr>
              <p:cNvSpPr/>
              <p:nvPr/>
            </p:nvSpPr>
            <p:spPr>
              <a:xfrm>
                <a:off x="5958545" y="4402970"/>
                <a:ext cx="86332" cy="72797"/>
              </a:xfrm>
              <a:prstGeom prst="parallelogram">
                <a:avLst>
                  <a:gd name="adj" fmla="val 17523"/>
                </a:avLst>
              </a:prstGeom>
              <a:solidFill>
                <a:srgbClr val="0C18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8" name="平行四边形 437">
                <a:extLst>
                  <a:ext uri="{FF2B5EF4-FFF2-40B4-BE49-F238E27FC236}">
                    <a16:creationId xmlns="" xmlns:a16="http://schemas.microsoft.com/office/drawing/2014/main" id="{34A8F666-0FCC-4474-BC70-8772B69FD2EE}"/>
                  </a:ext>
                </a:extLst>
              </p:cNvPr>
              <p:cNvSpPr/>
              <p:nvPr/>
            </p:nvSpPr>
            <p:spPr>
              <a:xfrm>
                <a:off x="5821266" y="4402970"/>
                <a:ext cx="86332" cy="72797"/>
              </a:xfrm>
              <a:prstGeom prst="parallelogram">
                <a:avLst>
                  <a:gd name="adj" fmla="val 17523"/>
                </a:avLst>
              </a:prstGeom>
              <a:solidFill>
                <a:srgbClr val="0C183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39" name="平行四边形 438">
                <a:extLst>
                  <a:ext uri="{FF2B5EF4-FFF2-40B4-BE49-F238E27FC236}">
                    <a16:creationId xmlns="" xmlns:a16="http://schemas.microsoft.com/office/drawing/2014/main" id="{884FEFE0-9B9E-4CB8-8F5F-F8A75E04F5A8}"/>
                  </a:ext>
                </a:extLst>
              </p:cNvPr>
              <p:cNvSpPr/>
              <p:nvPr/>
            </p:nvSpPr>
            <p:spPr>
              <a:xfrm>
                <a:off x="5683985" y="4402970"/>
                <a:ext cx="86332" cy="72797"/>
              </a:xfrm>
              <a:prstGeom prst="parallelogram">
                <a:avLst>
                  <a:gd name="adj" fmla="val 17523"/>
                </a:avLst>
              </a:prstGeom>
              <a:solidFill>
                <a:srgbClr val="0C18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40" name="平行四边形 439">
                <a:extLst>
                  <a:ext uri="{FF2B5EF4-FFF2-40B4-BE49-F238E27FC236}">
                    <a16:creationId xmlns="" xmlns:a16="http://schemas.microsoft.com/office/drawing/2014/main" id="{62BF2652-6840-49A7-B169-62C06B9C8B24}"/>
                  </a:ext>
                </a:extLst>
              </p:cNvPr>
              <p:cNvSpPr/>
              <p:nvPr/>
            </p:nvSpPr>
            <p:spPr>
              <a:xfrm>
                <a:off x="5546704" y="4402970"/>
                <a:ext cx="86332" cy="72797"/>
              </a:xfrm>
              <a:prstGeom prst="parallelogram">
                <a:avLst>
                  <a:gd name="adj" fmla="val 17523"/>
                </a:avLst>
              </a:prstGeom>
              <a:solidFill>
                <a:srgbClr val="0C183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41" name="平行四边形 440">
                <a:extLst>
                  <a:ext uri="{FF2B5EF4-FFF2-40B4-BE49-F238E27FC236}">
                    <a16:creationId xmlns="" xmlns:a16="http://schemas.microsoft.com/office/drawing/2014/main" id="{FCEC8ED3-C02C-49AB-9058-2897B33851D5}"/>
                  </a:ext>
                </a:extLst>
              </p:cNvPr>
              <p:cNvSpPr/>
              <p:nvPr/>
            </p:nvSpPr>
            <p:spPr>
              <a:xfrm>
                <a:off x="5409423" y="4402970"/>
                <a:ext cx="86332" cy="72797"/>
              </a:xfrm>
              <a:prstGeom prst="parallelogram">
                <a:avLst>
                  <a:gd name="adj" fmla="val 17523"/>
                </a:avLst>
              </a:prstGeom>
              <a:solidFill>
                <a:srgbClr val="0C18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42" name="平行四边形 441">
                <a:extLst>
                  <a:ext uri="{FF2B5EF4-FFF2-40B4-BE49-F238E27FC236}">
                    <a16:creationId xmlns="" xmlns:a16="http://schemas.microsoft.com/office/drawing/2014/main" id="{8DE144D3-5B28-454C-84FF-7AFF54460661}"/>
                  </a:ext>
                </a:extLst>
              </p:cNvPr>
              <p:cNvSpPr/>
              <p:nvPr/>
            </p:nvSpPr>
            <p:spPr>
              <a:xfrm>
                <a:off x="5272142" y="4402970"/>
                <a:ext cx="86332" cy="72797"/>
              </a:xfrm>
              <a:prstGeom prst="parallelogram">
                <a:avLst>
                  <a:gd name="adj" fmla="val 17523"/>
                </a:avLst>
              </a:prstGeom>
              <a:solidFill>
                <a:srgbClr val="0C183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43" name="平行四边形 442">
                <a:extLst>
                  <a:ext uri="{FF2B5EF4-FFF2-40B4-BE49-F238E27FC236}">
                    <a16:creationId xmlns="" xmlns:a16="http://schemas.microsoft.com/office/drawing/2014/main" id="{30BCE29E-9EC1-4FF5-9AA0-8CA8BC718FC3}"/>
                  </a:ext>
                </a:extLst>
              </p:cNvPr>
              <p:cNvSpPr/>
              <p:nvPr/>
            </p:nvSpPr>
            <p:spPr>
              <a:xfrm>
                <a:off x="5134861" y="4402970"/>
                <a:ext cx="86332" cy="72797"/>
              </a:xfrm>
              <a:prstGeom prst="parallelogram">
                <a:avLst>
                  <a:gd name="adj" fmla="val 17523"/>
                </a:avLst>
              </a:prstGeom>
              <a:solidFill>
                <a:srgbClr val="0C183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44" name="平行四边形 443">
                <a:extLst>
                  <a:ext uri="{FF2B5EF4-FFF2-40B4-BE49-F238E27FC236}">
                    <a16:creationId xmlns="" xmlns:a16="http://schemas.microsoft.com/office/drawing/2014/main" id="{9CEFC6D2-B5D1-4379-9EBA-3D6DC97618B4}"/>
                  </a:ext>
                </a:extLst>
              </p:cNvPr>
              <p:cNvSpPr/>
              <p:nvPr/>
            </p:nvSpPr>
            <p:spPr>
              <a:xfrm>
                <a:off x="4997580" y="4402970"/>
                <a:ext cx="86332" cy="72797"/>
              </a:xfrm>
              <a:prstGeom prst="parallelogram">
                <a:avLst>
                  <a:gd name="adj" fmla="val 17523"/>
                </a:avLst>
              </a:prstGeom>
              <a:solidFill>
                <a:srgbClr val="0C18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sp>
            <p:nvSpPr>
              <p:cNvPr id="445" name="平行四边形 444">
                <a:extLst>
                  <a:ext uri="{FF2B5EF4-FFF2-40B4-BE49-F238E27FC236}">
                    <a16:creationId xmlns="" xmlns:a16="http://schemas.microsoft.com/office/drawing/2014/main" id="{0C001193-95EC-4A69-9D5D-5E0D4DE92924}"/>
                  </a:ext>
                </a:extLst>
              </p:cNvPr>
              <p:cNvSpPr/>
              <p:nvPr/>
            </p:nvSpPr>
            <p:spPr>
              <a:xfrm>
                <a:off x="4860299" y="4402970"/>
                <a:ext cx="86332" cy="72797"/>
              </a:xfrm>
              <a:prstGeom prst="parallelogram">
                <a:avLst>
                  <a:gd name="adj" fmla="val 17523"/>
                </a:avLst>
              </a:prstGeom>
              <a:solidFill>
                <a:srgbClr val="0C183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a:ea typeface="思源黑体 CN Regular"/>
                  <a:cs typeface="+mn-cs"/>
                </a:endParaRPr>
              </a:p>
            </p:txBody>
          </p:sp>
        </p:grpSp>
      </p:grpSp>
    </p:spTree>
    <p:extLst>
      <p:ext uri="{BB962C8B-B14F-4D97-AF65-F5344CB8AC3E}">
        <p14:creationId xmlns:p14="http://schemas.microsoft.com/office/powerpoint/2010/main" val="16825330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6981" y="3244334"/>
            <a:ext cx="5306709" cy="1477328"/>
          </a:xfrm>
          <a:prstGeom prst="rect">
            <a:avLst/>
          </a:prstGeom>
        </p:spPr>
        <p:txBody>
          <a:bodyPr wrap="none">
            <a:spAutoFit/>
          </a:bodyPr>
          <a:lstStyle/>
          <a:p>
            <a:r>
              <a:rPr lang="zh-CN" altLang="en-US" dirty="0">
                <a:hlinkClick r:id="rId2"/>
              </a:rPr>
              <a:t>一六视觉 </a:t>
            </a:r>
            <a:r>
              <a:rPr lang="en-US" altLang="zh-CN" dirty="0">
                <a:hlinkClick r:id="rId2"/>
              </a:rPr>
              <a:t>. </a:t>
            </a:r>
            <a:r>
              <a:rPr lang="zh-CN" altLang="en-US" dirty="0">
                <a:hlinkClick r:id="rId2"/>
              </a:rPr>
              <a:t>副本作</a:t>
            </a:r>
            <a:r>
              <a:rPr lang="zh-CN" altLang="en-US" dirty="0" smtClean="0">
                <a:hlinkClick r:id="rId2"/>
              </a:rPr>
              <a:t>品</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555128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PA-组合 195">
            <a:extLst>
              <a:ext uri="{FF2B5EF4-FFF2-40B4-BE49-F238E27FC236}">
                <a16:creationId xmlns="" xmlns:a16="http://schemas.microsoft.com/office/drawing/2014/main" id="{A3FEC817-1876-409A-9A22-0290C11515E9}"/>
              </a:ext>
            </a:extLst>
          </p:cNvPr>
          <p:cNvGrpSpPr/>
          <p:nvPr>
            <p:custDataLst>
              <p:tags r:id="rId1"/>
            </p:custDataLst>
          </p:nvPr>
        </p:nvGrpSpPr>
        <p:grpSpPr>
          <a:xfrm rot="7781543">
            <a:off x="-2770382" y="-3080678"/>
            <a:ext cx="19177252" cy="14029004"/>
            <a:chOff x="182880" y="-2758440"/>
            <a:chExt cx="16206673" cy="11855895"/>
          </a:xfrm>
        </p:grpSpPr>
        <p:sp>
          <p:nvSpPr>
            <p:cNvPr id="125" name="PA-弧形 196">
              <a:extLst>
                <a:ext uri="{FF2B5EF4-FFF2-40B4-BE49-F238E27FC236}">
                  <a16:creationId xmlns="" xmlns:a16="http://schemas.microsoft.com/office/drawing/2014/main" id="{6DC40E2B-EAD0-40EE-AAAD-F197CCEAF926}"/>
                </a:ext>
              </a:extLst>
            </p:cNvPr>
            <p:cNvSpPr/>
            <p:nvPr>
              <p:custDataLst>
                <p:tags r:id="rId74"/>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6" name="PA-弧形 197">
              <a:extLst>
                <a:ext uri="{FF2B5EF4-FFF2-40B4-BE49-F238E27FC236}">
                  <a16:creationId xmlns="" xmlns:a16="http://schemas.microsoft.com/office/drawing/2014/main" id="{37C52D6D-4A59-4100-AFA6-3732E53FF804}"/>
                </a:ext>
              </a:extLst>
            </p:cNvPr>
            <p:cNvSpPr/>
            <p:nvPr>
              <p:custDataLst>
                <p:tags r:id="rId75"/>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9" name="PA-弧形 198">
              <a:extLst>
                <a:ext uri="{FF2B5EF4-FFF2-40B4-BE49-F238E27FC236}">
                  <a16:creationId xmlns="" xmlns:a16="http://schemas.microsoft.com/office/drawing/2014/main" id="{D96AAF8D-49AE-4498-821B-C94657D97AF3}"/>
                </a:ext>
              </a:extLst>
            </p:cNvPr>
            <p:cNvSpPr/>
            <p:nvPr>
              <p:custDataLst>
                <p:tags r:id="rId76"/>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0" name="PA-弧形 199">
              <a:extLst>
                <a:ext uri="{FF2B5EF4-FFF2-40B4-BE49-F238E27FC236}">
                  <a16:creationId xmlns="" xmlns:a16="http://schemas.microsoft.com/office/drawing/2014/main" id="{FED19930-328E-479B-BF26-49D22D6B2A07}"/>
                </a:ext>
              </a:extLst>
            </p:cNvPr>
            <p:cNvSpPr/>
            <p:nvPr>
              <p:custDataLst>
                <p:tags r:id="rId77"/>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1" name="PA-弧形 200">
              <a:extLst>
                <a:ext uri="{FF2B5EF4-FFF2-40B4-BE49-F238E27FC236}">
                  <a16:creationId xmlns="" xmlns:a16="http://schemas.microsoft.com/office/drawing/2014/main" id="{D322860C-1728-4606-BCE4-F9B2CD5A58C4}"/>
                </a:ext>
              </a:extLst>
            </p:cNvPr>
            <p:cNvSpPr/>
            <p:nvPr>
              <p:custDataLst>
                <p:tags r:id="rId78"/>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2" name="PA-弧形 201">
              <a:extLst>
                <a:ext uri="{FF2B5EF4-FFF2-40B4-BE49-F238E27FC236}">
                  <a16:creationId xmlns="" xmlns:a16="http://schemas.microsoft.com/office/drawing/2014/main" id="{1C3658E1-FE23-4765-A976-A35A4307B258}"/>
                </a:ext>
              </a:extLst>
            </p:cNvPr>
            <p:cNvSpPr/>
            <p:nvPr>
              <p:custDataLst>
                <p:tags r:id="rId79"/>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3" name="PA-弧形 202">
              <a:extLst>
                <a:ext uri="{FF2B5EF4-FFF2-40B4-BE49-F238E27FC236}">
                  <a16:creationId xmlns="" xmlns:a16="http://schemas.microsoft.com/office/drawing/2014/main" id="{8B108FB5-D3E5-4274-B677-FC73AD2732C6}"/>
                </a:ext>
              </a:extLst>
            </p:cNvPr>
            <p:cNvSpPr/>
            <p:nvPr>
              <p:custDataLst>
                <p:tags r:id="rId80"/>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4" name="PA-弧形 203">
              <a:extLst>
                <a:ext uri="{FF2B5EF4-FFF2-40B4-BE49-F238E27FC236}">
                  <a16:creationId xmlns="" xmlns:a16="http://schemas.microsoft.com/office/drawing/2014/main" id="{22C52535-2E7B-4844-8125-AB346470DA07}"/>
                </a:ext>
              </a:extLst>
            </p:cNvPr>
            <p:cNvSpPr/>
            <p:nvPr>
              <p:custDataLst>
                <p:tags r:id="rId81"/>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5" name="PA-弧形 204">
              <a:extLst>
                <a:ext uri="{FF2B5EF4-FFF2-40B4-BE49-F238E27FC236}">
                  <a16:creationId xmlns="" xmlns:a16="http://schemas.microsoft.com/office/drawing/2014/main" id="{9BFCBF5A-07D1-4700-8C91-B98981FF97B9}"/>
                </a:ext>
              </a:extLst>
            </p:cNvPr>
            <p:cNvSpPr/>
            <p:nvPr>
              <p:custDataLst>
                <p:tags r:id="rId82"/>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7" name="PA-弧形 205">
              <a:extLst>
                <a:ext uri="{FF2B5EF4-FFF2-40B4-BE49-F238E27FC236}">
                  <a16:creationId xmlns="" xmlns:a16="http://schemas.microsoft.com/office/drawing/2014/main" id="{96912E91-F795-46CB-961F-4A0C4E59DDA5}"/>
                </a:ext>
              </a:extLst>
            </p:cNvPr>
            <p:cNvSpPr/>
            <p:nvPr>
              <p:custDataLst>
                <p:tags r:id="rId83"/>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8" name="PA-弧形 206">
              <a:extLst>
                <a:ext uri="{FF2B5EF4-FFF2-40B4-BE49-F238E27FC236}">
                  <a16:creationId xmlns="" xmlns:a16="http://schemas.microsoft.com/office/drawing/2014/main" id="{BD1889A0-E747-4C03-8932-BB4426670772}"/>
                </a:ext>
              </a:extLst>
            </p:cNvPr>
            <p:cNvSpPr/>
            <p:nvPr>
              <p:custDataLst>
                <p:tags r:id="rId84"/>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9" name="PA-弧形 207">
              <a:extLst>
                <a:ext uri="{FF2B5EF4-FFF2-40B4-BE49-F238E27FC236}">
                  <a16:creationId xmlns="" xmlns:a16="http://schemas.microsoft.com/office/drawing/2014/main" id="{142D250C-6D4F-42AE-8A15-8EEE5B7956E3}"/>
                </a:ext>
              </a:extLst>
            </p:cNvPr>
            <p:cNvSpPr/>
            <p:nvPr>
              <p:custDataLst>
                <p:tags r:id="rId85"/>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2" name="PA-弧形 208">
              <a:extLst>
                <a:ext uri="{FF2B5EF4-FFF2-40B4-BE49-F238E27FC236}">
                  <a16:creationId xmlns="" xmlns:a16="http://schemas.microsoft.com/office/drawing/2014/main" id="{C852AB58-9887-4090-A9C5-E2B0925B97BF}"/>
                </a:ext>
              </a:extLst>
            </p:cNvPr>
            <p:cNvSpPr/>
            <p:nvPr>
              <p:custDataLst>
                <p:tags r:id="rId86"/>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4" name="PA-弧形 209">
              <a:extLst>
                <a:ext uri="{FF2B5EF4-FFF2-40B4-BE49-F238E27FC236}">
                  <a16:creationId xmlns="" xmlns:a16="http://schemas.microsoft.com/office/drawing/2014/main" id="{88CD4724-DE88-437A-B23F-94D26EBB1D7C}"/>
                </a:ext>
              </a:extLst>
            </p:cNvPr>
            <p:cNvSpPr/>
            <p:nvPr>
              <p:custDataLst>
                <p:tags r:id="rId87"/>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66" name="PA-弧形 210">
              <a:extLst>
                <a:ext uri="{FF2B5EF4-FFF2-40B4-BE49-F238E27FC236}">
                  <a16:creationId xmlns="" xmlns:a16="http://schemas.microsoft.com/office/drawing/2014/main" id="{AB706583-ACC4-4D9F-8EB6-3E0909A7B4DA}"/>
                </a:ext>
              </a:extLst>
            </p:cNvPr>
            <p:cNvSpPr/>
            <p:nvPr>
              <p:custDataLst>
                <p:tags r:id="rId88"/>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67" name="组合 166">
              <a:extLst>
                <a:ext uri="{FF2B5EF4-FFF2-40B4-BE49-F238E27FC236}">
                  <a16:creationId xmlns="" xmlns:a16="http://schemas.microsoft.com/office/drawing/2014/main" id="{5F47BA5E-1E04-4DE8-9FF6-866D555D7243}"/>
                </a:ext>
              </a:extLst>
            </p:cNvPr>
            <p:cNvGrpSpPr/>
            <p:nvPr/>
          </p:nvGrpSpPr>
          <p:grpSpPr>
            <a:xfrm>
              <a:off x="182880" y="-2758440"/>
              <a:ext cx="16206673" cy="11855895"/>
              <a:chOff x="182880" y="-2758440"/>
              <a:chExt cx="16206673" cy="11855895"/>
            </a:xfrm>
          </p:grpSpPr>
          <p:sp>
            <p:nvSpPr>
              <p:cNvPr id="168" name="PA-弧形 212">
                <a:extLst>
                  <a:ext uri="{FF2B5EF4-FFF2-40B4-BE49-F238E27FC236}">
                    <a16:creationId xmlns="" xmlns:a16="http://schemas.microsoft.com/office/drawing/2014/main" id="{CD2069AB-60BA-4B88-854C-C76E94730163}"/>
                  </a:ext>
                </a:extLst>
              </p:cNvPr>
              <p:cNvSpPr/>
              <p:nvPr>
                <p:custDataLst>
                  <p:tags r:id="rId89"/>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9" name="PA-弧形 213">
                <a:extLst>
                  <a:ext uri="{FF2B5EF4-FFF2-40B4-BE49-F238E27FC236}">
                    <a16:creationId xmlns="" xmlns:a16="http://schemas.microsoft.com/office/drawing/2014/main" id="{16A81ACB-6693-4594-ACE6-8D2CD1F5A7C6}"/>
                  </a:ext>
                </a:extLst>
              </p:cNvPr>
              <p:cNvSpPr/>
              <p:nvPr>
                <p:custDataLst>
                  <p:tags r:id="rId90"/>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0" name="PA-弧形 214">
                <a:extLst>
                  <a:ext uri="{FF2B5EF4-FFF2-40B4-BE49-F238E27FC236}">
                    <a16:creationId xmlns="" xmlns:a16="http://schemas.microsoft.com/office/drawing/2014/main" id="{8FDBF017-0E06-4A1E-AFA6-0AAD82D7F7AA}"/>
                  </a:ext>
                </a:extLst>
              </p:cNvPr>
              <p:cNvSpPr/>
              <p:nvPr>
                <p:custDataLst>
                  <p:tags r:id="rId91"/>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1" name="PA-弧形 215">
                <a:extLst>
                  <a:ext uri="{FF2B5EF4-FFF2-40B4-BE49-F238E27FC236}">
                    <a16:creationId xmlns="" xmlns:a16="http://schemas.microsoft.com/office/drawing/2014/main" id="{8C77FD34-E499-4942-B817-3E4AA9D02CF6}"/>
                  </a:ext>
                </a:extLst>
              </p:cNvPr>
              <p:cNvSpPr/>
              <p:nvPr>
                <p:custDataLst>
                  <p:tags r:id="rId92"/>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2" name="PA-弧形 216">
                <a:extLst>
                  <a:ext uri="{FF2B5EF4-FFF2-40B4-BE49-F238E27FC236}">
                    <a16:creationId xmlns="" xmlns:a16="http://schemas.microsoft.com/office/drawing/2014/main" id="{189D53C5-20A1-4EBE-B1BA-A89B57790969}"/>
                  </a:ext>
                </a:extLst>
              </p:cNvPr>
              <p:cNvSpPr/>
              <p:nvPr>
                <p:custDataLst>
                  <p:tags r:id="rId93"/>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92" name="PA-弧形 217">
                <a:extLst>
                  <a:ext uri="{FF2B5EF4-FFF2-40B4-BE49-F238E27FC236}">
                    <a16:creationId xmlns="" xmlns:a16="http://schemas.microsoft.com/office/drawing/2014/main" id="{706660DA-3FDD-45CE-A411-6A54B46E0DE0}"/>
                  </a:ext>
                </a:extLst>
              </p:cNvPr>
              <p:cNvSpPr/>
              <p:nvPr>
                <p:custDataLst>
                  <p:tags r:id="rId94"/>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1" name="PA-弧形 218">
                <a:extLst>
                  <a:ext uri="{FF2B5EF4-FFF2-40B4-BE49-F238E27FC236}">
                    <a16:creationId xmlns="" xmlns:a16="http://schemas.microsoft.com/office/drawing/2014/main" id="{25D16E18-A920-41C0-B1E1-D8F0D507EF4D}"/>
                  </a:ext>
                </a:extLst>
              </p:cNvPr>
              <p:cNvSpPr/>
              <p:nvPr>
                <p:custDataLst>
                  <p:tags r:id="rId95"/>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2" name="PA-弧形 219">
                <a:extLst>
                  <a:ext uri="{FF2B5EF4-FFF2-40B4-BE49-F238E27FC236}">
                    <a16:creationId xmlns="" xmlns:a16="http://schemas.microsoft.com/office/drawing/2014/main" id="{9678927A-C0FA-4D74-8E03-0E7927138ADD}"/>
                  </a:ext>
                </a:extLst>
              </p:cNvPr>
              <p:cNvSpPr/>
              <p:nvPr>
                <p:custDataLst>
                  <p:tags r:id="rId96"/>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3" name="PA-弧形 220">
                <a:extLst>
                  <a:ext uri="{FF2B5EF4-FFF2-40B4-BE49-F238E27FC236}">
                    <a16:creationId xmlns="" xmlns:a16="http://schemas.microsoft.com/office/drawing/2014/main" id="{BC939276-D273-4FAE-874A-3A23148EEDF4}"/>
                  </a:ext>
                </a:extLst>
              </p:cNvPr>
              <p:cNvSpPr/>
              <p:nvPr>
                <p:custDataLst>
                  <p:tags r:id="rId97"/>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4" name="PA-弧形 221">
                <a:extLst>
                  <a:ext uri="{FF2B5EF4-FFF2-40B4-BE49-F238E27FC236}">
                    <a16:creationId xmlns="" xmlns:a16="http://schemas.microsoft.com/office/drawing/2014/main" id="{BB49455E-515B-4282-AC54-701C2447FDF2}"/>
                  </a:ext>
                </a:extLst>
              </p:cNvPr>
              <p:cNvSpPr/>
              <p:nvPr>
                <p:custDataLst>
                  <p:tags r:id="rId98"/>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5" name="PA-弧形 222">
                <a:extLst>
                  <a:ext uri="{FF2B5EF4-FFF2-40B4-BE49-F238E27FC236}">
                    <a16:creationId xmlns="" xmlns:a16="http://schemas.microsoft.com/office/drawing/2014/main" id="{35CFE39A-F12C-4F59-9870-6CE0DB4A5BBF}"/>
                  </a:ext>
                </a:extLst>
              </p:cNvPr>
              <p:cNvSpPr/>
              <p:nvPr>
                <p:custDataLst>
                  <p:tags r:id="rId99"/>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6" name="PA-弧形 223">
                <a:extLst>
                  <a:ext uri="{FF2B5EF4-FFF2-40B4-BE49-F238E27FC236}">
                    <a16:creationId xmlns="" xmlns:a16="http://schemas.microsoft.com/office/drawing/2014/main" id="{C4B9AE95-D033-4B83-8626-B6524016010C}"/>
                  </a:ext>
                </a:extLst>
              </p:cNvPr>
              <p:cNvSpPr/>
              <p:nvPr>
                <p:custDataLst>
                  <p:tags r:id="rId100"/>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7" name="PA-弧形 224">
                <a:extLst>
                  <a:ext uri="{FF2B5EF4-FFF2-40B4-BE49-F238E27FC236}">
                    <a16:creationId xmlns="" xmlns:a16="http://schemas.microsoft.com/office/drawing/2014/main" id="{8BFFE5F7-8F04-451F-8C95-1F074B040EC9}"/>
                  </a:ext>
                </a:extLst>
              </p:cNvPr>
              <p:cNvSpPr/>
              <p:nvPr>
                <p:custDataLst>
                  <p:tags r:id="rId101"/>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8" name="PA-弧形 225">
                <a:extLst>
                  <a:ext uri="{FF2B5EF4-FFF2-40B4-BE49-F238E27FC236}">
                    <a16:creationId xmlns="" xmlns:a16="http://schemas.microsoft.com/office/drawing/2014/main" id="{5B7C5F89-1CE6-4C38-97AE-EACAC19AC8E6}"/>
                  </a:ext>
                </a:extLst>
              </p:cNvPr>
              <p:cNvSpPr/>
              <p:nvPr>
                <p:custDataLst>
                  <p:tags r:id="rId102"/>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9" name="PA-弧形 226">
                <a:extLst>
                  <a:ext uri="{FF2B5EF4-FFF2-40B4-BE49-F238E27FC236}">
                    <a16:creationId xmlns="" xmlns:a16="http://schemas.microsoft.com/office/drawing/2014/main" id="{A905F0A5-06C1-460E-9C6B-DCCECE922B0D}"/>
                  </a:ext>
                </a:extLst>
              </p:cNvPr>
              <p:cNvSpPr/>
              <p:nvPr>
                <p:custDataLst>
                  <p:tags r:id="rId103"/>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0" name="PA-弧形 227">
                <a:extLst>
                  <a:ext uri="{FF2B5EF4-FFF2-40B4-BE49-F238E27FC236}">
                    <a16:creationId xmlns="" xmlns:a16="http://schemas.microsoft.com/office/drawing/2014/main" id="{A026C17F-57B7-49DA-901E-6A5437E8C8C4}"/>
                  </a:ext>
                </a:extLst>
              </p:cNvPr>
              <p:cNvSpPr/>
              <p:nvPr>
                <p:custDataLst>
                  <p:tags r:id="rId104"/>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pic>
        <p:nvPicPr>
          <p:cNvPr id="5" name="图片 4">
            <a:extLst>
              <a:ext uri="{FF2B5EF4-FFF2-40B4-BE49-F238E27FC236}">
                <a16:creationId xmlns="" xmlns:a16="http://schemas.microsoft.com/office/drawing/2014/main" id="{E0152E8C-D658-426A-952E-E23045319AC4}"/>
              </a:ext>
            </a:extLst>
          </p:cNvPr>
          <p:cNvPicPr>
            <a:picLocks noChangeAspect="1"/>
          </p:cNvPicPr>
          <p:nvPr/>
        </p:nvPicPr>
        <p:blipFill>
          <a:blip r:embed="rId106">
            <a:extLst>
              <a:ext uri="{BEBA8EAE-BF5A-486C-A8C5-ECC9F3942E4B}">
                <a14:imgProps xmlns:a14="http://schemas.microsoft.com/office/drawing/2010/main">
                  <a14:imgLayer r:embed="rId107">
                    <a14:imgEffect>
                      <a14:saturation sat="66000"/>
                    </a14:imgEffect>
                  </a14:imgLayer>
                </a14:imgProps>
              </a:ext>
              <a:ext uri="{28A0092B-C50C-407E-A947-70E740481C1C}">
                <a14:useLocalDpi xmlns:a14="http://schemas.microsoft.com/office/drawing/2010/main" val="0"/>
              </a:ext>
            </a:extLst>
          </a:blip>
          <a:stretch>
            <a:fillRect/>
          </a:stretch>
        </p:blipFill>
        <p:spPr>
          <a:xfrm>
            <a:off x="2679186" y="-39004"/>
            <a:ext cx="6858000" cy="6858000"/>
          </a:xfrm>
          <a:prstGeom prst="rect">
            <a:avLst/>
          </a:prstGeom>
        </p:spPr>
      </p:pic>
      <p:grpSp>
        <p:nvGrpSpPr>
          <p:cNvPr id="84" name="组合 83">
            <a:extLst>
              <a:ext uri="{FF2B5EF4-FFF2-40B4-BE49-F238E27FC236}">
                <a16:creationId xmlns="" xmlns:a16="http://schemas.microsoft.com/office/drawing/2014/main" id="{C5533BB6-AE4F-4FEB-93E8-59379428576C}"/>
              </a:ext>
            </a:extLst>
          </p:cNvPr>
          <p:cNvGrpSpPr/>
          <p:nvPr/>
        </p:nvGrpSpPr>
        <p:grpSpPr>
          <a:xfrm>
            <a:off x="7247511" y="1000987"/>
            <a:ext cx="3561794" cy="844756"/>
            <a:chOff x="6148794" y="1176924"/>
            <a:chExt cx="3868767" cy="964774"/>
          </a:xfrm>
        </p:grpSpPr>
        <p:grpSp>
          <p:nvGrpSpPr>
            <p:cNvPr id="85" name="组合 84">
              <a:extLst>
                <a:ext uri="{FF2B5EF4-FFF2-40B4-BE49-F238E27FC236}">
                  <a16:creationId xmlns="" xmlns:a16="http://schemas.microsoft.com/office/drawing/2014/main" id="{CE36622C-DBF5-457C-AA98-6221777F1EB5}"/>
                </a:ext>
              </a:extLst>
            </p:cNvPr>
            <p:cNvGrpSpPr/>
            <p:nvPr/>
          </p:nvGrpSpPr>
          <p:grpSpPr>
            <a:xfrm>
              <a:off x="6148794" y="1220764"/>
              <a:ext cx="3438280" cy="920934"/>
              <a:chOff x="7333037" y="1558236"/>
              <a:chExt cx="3438280" cy="920932"/>
            </a:xfrm>
          </p:grpSpPr>
          <p:grpSp>
            <p:nvGrpSpPr>
              <p:cNvPr id="97" name="PA-组合 7">
                <a:extLst>
                  <a:ext uri="{FF2B5EF4-FFF2-40B4-BE49-F238E27FC236}">
                    <a16:creationId xmlns="" xmlns:a16="http://schemas.microsoft.com/office/drawing/2014/main" id="{FEE4409F-06F1-4A20-93B1-E0A057C1BEF0}"/>
                  </a:ext>
                </a:extLst>
              </p:cNvPr>
              <p:cNvGrpSpPr/>
              <p:nvPr>
                <p:custDataLst>
                  <p:tags r:id="rId60"/>
                </p:custDataLst>
              </p:nvPr>
            </p:nvGrpSpPr>
            <p:grpSpPr>
              <a:xfrm flipH="1">
                <a:off x="7792060" y="1558236"/>
                <a:ext cx="800152" cy="84731"/>
                <a:chOff x="1853414" y="1574593"/>
                <a:chExt cx="849333" cy="64622"/>
              </a:xfrm>
            </p:grpSpPr>
            <p:sp>
              <p:nvSpPr>
                <p:cNvPr id="101" name="PA-平行四边形 143">
                  <a:extLst>
                    <a:ext uri="{FF2B5EF4-FFF2-40B4-BE49-F238E27FC236}">
                      <a16:creationId xmlns="" xmlns:a16="http://schemas.microsoft.com/office/drawing/2014/main" id="{255CE6BE-A63E-47A3-9B18-31E4492F9D03}"/>
                    </a:ext>
                  </a:extLst>
                </p:cNvPr>
                <p:cNvSpPr/>
                <p:nvPr>
                  <p:custDataLst>
                    <p:tags r:id="rId61"/>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2" name="PA-任意多边形 9">
                  <a:extLst>
                    <a:ext uri="{FF2B5EF4-FFF2-40B4-BE49-F238E27FC236}">
                      <a16:creationId xmlns="" xmlns:a16="http://schemas.microsoft.com/office/drawing/2014/main" id="{498841DD-3A1A-4A9E-B945-9B24BBAE185B}"/>
                    </a:ext>
                  </a:extLst>
                </p:cNvPr>
                <p:cNvSpPr/>
                <p:nvPr>
                  <p:custDataLst>
                    <p:tags r:id="rId62"/>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3" name="PA-任意多边形 10">
                  <a:extLst>
                    <a:ext uri="{FF2B5EF4-FFF2-40B4-BE49-F238E27FC236}">
                      <a16:creationId xmlns="" xmlns:a16="http://schemas.microsoft.com/office/drawing/2014/main" id="{868F4976-FED0-4A79-B5C3-7400511DC064}"/>
                    </a:ext>
                  </a:extLst>
                </p:cNvPr>
                <p:cNvSpPr/>
                <p:nvPr>
                  <p:custDataLst>
                    <p:tags r:id="rId63"/>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4" name="PA-任意多边形 11">
                  <a:extLst>
                    <a:ext uri="{FF2B5EF4-FFF2-40B4-BE49-F238E27FC236}">
                      <a16:creationId xmlns="" xmlns:a16="http://schemas.microsoft.com/office/drawing/2014/main" id="{20C94E8B-C19F-4123-861F-BA4223AA2222}"/>
                    </a:ext>
                  </a:extLst>
                </p:cNvPr>
                <p:cNvSpPr/>
                <p:nvPr>
                  <p:custDataLst>
                    <p:tags r:id="rId64"/>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5" name="PA-任意多边形 12">
                  <a:extLst>
                    <a:ext uri="{FF2B5EF4-FFF2-40B4-BE49-F238E27FC236}">
                      <a16:creationId xmlns="" xmlns:a16="http://schemas.microsoft.com/office/drawing/2014/main" id="{37F14629-A646-4026-A128-52BB0D7D1505}"/>
                    </a:ext>
                  </a:extLst>
                </p:cNvPr>
                <p:cNvSpPr/>
                <p:nvPr>
                  <p:custDataLst>
                    <p:tags r:id="rId65"/>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6" name="PA-任意多边形 13">
                  <a:extLst>
                    <a:ext uri="{FF2B5EF4-FFF2-40B4-BE49-F238E27FC236}">
                      <a16:creationId xmlns="" xmlns:a16="http://schemas.microsoft.com/office/drawing/2014/main" id="{BCE5715B-3B21-4375-98C1-3CDB37B4FEBD}"/>
                    </a:ext>
                  </a:extLst>
                </p:cNvPr>
                <p:cNvSpPr/>
                <p:nvPr>
                  <p:custDataLst>
                    <p:tags r:id="rId66"/>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7" name="PA-任意多边形 14">
                  <a:extLst>
                    <a:ext uri="{FF2B5EF4-FFF2-40B4-BE49-F238E27FC236}">
                      <a16:creationId xmlns="" xmlns:a16="http://schemas.microsoft.com/office/drawing/2014/main" id="{B93BC369-D4C3-44A7-94A3-DF7AB84C8A00}"/>
                    </a:ext>
                  </a:extLst>
                </p:cNvPr>
                <p:cNvSpPr/>
                <p:nvPr>
                  <p:custDataLst>
                    <p:tags r:id="rId67"/>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8" name="PA-任意多边形 15">
                  <a:extLst>
                    <a:ext uri="{FF2B5EF4-FFF2-40B4-BE49-F238E27FC236}">
                      <a16:creationId xmlns="" xmlns:a16="http://schemas.microsoft.com/office/drawing/2014/main" id="{99C00BA9-7F96-4296-A415-4D59DA9A3AAA}"/>
                    </a:ext>
                  </a:extLst>
                </p:cNvPr>
                <p:cNvSpPr/>
                <p:nvPr>
                  <p:custDataLst>
                    <p:tags r:id="rId68"/>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9" name="PA-任意多边形 16">
                  <a:extLst>
                    <a:ext uri="{FF2B5EF4-FFF2-40B4-BE49-F238E27FC236}">
                      <a16:creationId xmlns="" xmlns:a16="http://schemas.microsoft.com/office/drawing/2014/main" id="{78ACF251-5900-4D0A-990D-98ECEC0CB89F}"/>
                    </a:ext>
                  </a:extLst>
                </p:cNvPr>
                <p:cNvSpPr/>
                <p:nvPr>
                  <p:custDataLst>
                    <p:tags r:id="rId69"/>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0" name="PA-任意多边形 17">
                  <a:extLst>
                    <a:ext uri="{FF2B5EF4-FFF2-40B4-BE49-F238E27FC236}">
                      <a16:creationId xmlns="" xmlns:a16="http://schemas.microsoft.com/office/drawing/2014/main" id="{8224E236-7AED-4D96-AA88-CE204D16C88A}"/>
                    </a:ext>
                  </a:extLst>
                </p:cNvPr>
                <p:cNvSpPr/>
                <p:nvPr>
                  <p:custDataLst>
                    <p:tags r:id="rId70"/>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1" name="PA-任意多边形 18">
                  <a:extLst>
                    <a:ext uri="{FF2B5EF4-FFF2-40B4-BE49-F238E27FC236}">
                      <a16:creationId xmlns="" xmlns:a16="http://schemas.microsoft.com/office/drawing/2014/main" id="{F8BC07F2-4237-46BC-8C9E-A3679D96B7EA}"/>
                    </a:ext>
                  </a:extLst>
                </p:cNvPr>
                <p:cNvSpPr/>
                <p:nvPr>
                  <p:custDataLst>
                    <p:tags r:id="rId71"/>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2" name="PA-任意多边形 19">
                  <a:extLst>
                    <a:ext uri="{FF2B5EF4-FFF2-40B4-BE49-F238E27FC236}">
                      <a16:creationId xmlns="" xmlns:a16="http://schemas.microsoft.com/office/drawing/2014/main" id="{8E6C8467-DC3A-4851-9251-D540CC95DC1C}"/>
                    </a:ext>
                  </a:extLst>
                </p:cNvPr>
                <p:cNvSpPr/>
                <p:nvPr>
                  <p:custDataLst>
                    <p:tags r:id="rId72"/>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3" name="PA-平行四边形 155">
                  <a:extLst>
                    <a:ext uri="{FF2B5EF4-FFF2-40B4-BE49-F238E27FC236}">
                      <a16:creationId xmlns="" xmlns:a16="http://schemas.microsoft.com/office/drawing/2014/main" id="{4C1307E8-7BA5-4EE5-A20E-B26305959F75}"/>
                    </a:ext>
                  </a:extLst>
                </p:cNvPr>
                <p:cNvSpPr/>
                <p:nvPr>
                  <p:custDataLst>
                    <p:tags r:id="rId73"/>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98" name="任意多边形: 形状 97">
                <a:extLst>
                  <a:ext uri="{FF2B5EF4-FFF2-40B4-BE49-F238E27FC236}">
                    <a16:creationId xmlns="" xmlns:a16="http://schemas.microsoft.com/office/drawing/2014/main" id="{13F79E9E-1EDE-4795-9A0B-7E20B0A0ABBC}"/>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9" name="任意多边形: 形状 98">
                <a:extLst>
                  <a:ext uri="{FF2B5EF4-FFF2-40B4-BE49-F238E27FC236}">
                    <a16:creationId xmlns="" xmlns:a16="http://schemas.microsoft.com/office/drawing/2014/main" id="{F2B022FF-7CEB-47EC-B2F8-731FD8D822B9}"/>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grpSp>
        <p:pic>
          <p:nvPicPr>
            <p:cNvPr id="86" name="图片 85" descr="图片包含 监视器, 室内, 电视, 屏幕&#10;&#10;描述已自动生成">
              <a:extLst>
                <a:ext uri="{FF2B5EF4-FFF2-40B4-BE49-F238E27FC236}">
                  <a16:creationId xmlns="" xmlns:a16="http://schemas.microsoft.com/office/drawing/2014/main" id="{E644EC8C-F98D-4630-AAB1-1D9C8421D21A}"/>
                </a:ext>
              </a:extLst>
            </p:cNvPr>
            <p:cNvPicPr>
              <a:picLocks noChangeAspect="1"/>
            </p:cNvPicPr>
            <p:nvPr/>
          </p:nvPicPr>
          <p:blipFill>
            <a:blip r:embed="rId108" cstate="print">
              <a:extLst>
                <a:ext uri="{28A0092B-C50C-407E-A947-70E740481C1C}">
                  <a14:useLocalDpi xmlns:a14="http://schemas.microsoft.com/office/drawing/2010/main" val="0"/>
                </a:ext>
              </a:extLst>
            </a:blip>
            <a:stretch>
              <a:fillRect/>
            </a:stretch>
          </p:blipFill>
          <p:spPr>
            <a:xfrm>
              <a:off x="6830265" y="1176924"/>
              <a:ext cx="3187296" cy="350955"/>
            </a:xfrm>
            <a:prstGeom prst="rect">
              <a:avLst/>
            </a:prstGeom>
          </p:spPr>
        </p:pic>
      </p:grpSp>
      <p:sp>
        <p:nvSpPr>
          <p:cNvPr id="90" name="文本框 89">
            <a:extLst>
              <a:ext uri="{FF2B5EF4-FFF2-40B4-BE49-F238E27FC236}">
                <a16:creationId xmlns="" xmlns:a16="http://schemas.microsoft.com/office/drawing/2014/main" id="{D9AE18CD-BC38-46A4-A2A6-AC0EEE18B951}"/>
              </a:ext>
            </a:extLst>
          </p:cNvPr>
          <p:cNvSpPr txBox="1"/>
          <p:nvPr/>
        </p:nvSpPr>
        <p:spPr>
          <a:xfrm flipH="1">
            <a:off x="7698394" y="1226798"/>
            <a:ext cx="2165978" cy="523220"/>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sz="2800" dirty="0"/>
              <a:t>工作成果展示</a:t>
            </a:r>
          </a:p>
        </p:txBody>
      </p:sp>
      <p:sp>
        <p:nvSpPr>
          <p:cNvPr id="91" name="文本框 90">
            <a:extLst>
              <a:ext uri="{FF2B5EF4-FFF2-40B4-BE49-F238E27FC236}">
                <a16:creationId xmlns="" xmlns:a16="http://schemas.microsoft.com/office/drawing/2014/main" id="{D674CE62-A657-4291-BCE0-E459D85E8B54}"/>
              </a:ext>
            </a:extLst>
          </p:cNvPr>
          <p:cNvSpPr txBox="1"/>
          <p:nvPr/>
        </p:nvSpPr>
        <p:spPr>
          <a:xfrm flipH="1">
            <a:off x="7468474" y="817616"/>
            <a:ext cx="3333424" cy="480357"/>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kumimoji="0" lang="en-US" altLang="zh-CN"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rPr>
              <a:t>PART TWO</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114" name="组合 113">
            <a:extLst>
              <a:ext uri="{FF2B5EF4-FFF2-40B4-BE49-F238E27FC236}">
                <a16:creationId xmlns="" xmlns:a16="http://schemas.microsoft.com/office/drawing/2014/main" id="{3C924AC1-C924-4093-8873-356E60D735C5}"/>
              </a:ext>
            </a:extLst>
          </p:cNvPr>
          <p:cNvGrpSpPr/>
          <p:nvPr/>
        </p:nvGrpSpPr>
        <p:grpSpPr>
          <a:xfrm flipH="1">
            <a:off x="1019396" y="1008116"/>
            <a:ext cx="3561794" cy="844756"/>
            <a:chOff x="6148794" y="1176924"/>
            <a:chExt cx="3868767" cy="964774"/>
          </a:xfrm>
        </p:grpSpPr>
        <p:grpSp>
          <p:nvGrpSpPr>
            <p:cNvPr id="115" name="组合 114">
              <a:extLst>
                <a:ext uri="{FF2B5EF4-FFF2-40B4-BE49-F238E27FC236}">
                  <a16:creationId xmlns="" xmlns:a16="http://schemas.microsoft.com/office/drawing/2014/main" id="{FAE64E8B-2838-4173-94B8-33160AA5CA12}"/>
                </a:ext>
              </a:extLst>
            </p:cNvPr>
            <p:cNvGrpSpPr/>
            <p:nvPr/>
          </p:nvGrpSpPr>
          <p:grpSpPr>
            <a:xfrm>
              <a:off x="6148794" y="1220764"/>
              <a:ext cx="3438280" cy="920934"/>
              <a:chOff x="7333037" y="1558236"/>
              <a:chExt cx="3438280" cy="920932"/>
            </a:xfrm>
          </p:grpSpPr>
          <p:grpSp>
            <p:nvGrpSpPr>
              <p:cNvPr id="117" name="PA-组合 7">
                <a:extLst>
                  <a:ext uri="{FF2B5EF4-FFF2-40B4-BE49-F238E27FC236}">
                    <a16:creationId xmlns="" xmlns:a16="http://schemas.microsoft.com/office/drawing/2014/main" id="{743B4609-9D57-45F0-B264-33F860DE34DF}"/>
                  </a:ext>
                </a:extLst>
              </p:cNvPr>
              <p:cNvGrpSpPr/>
              <p:nvPr>
                <p:custDataLst>
                  <p:tags r:id="rId46"/>
                </p:custDataLst>
              </p:nvPr>
            </p:nvGrpSpPr>
            <p:grpSpPr>
              <a:xfrm flipH="1">
                <a:off x="7792060" y="1558236"/>
                <a:ext cx="800152" cy="84731"/>
                <a:chOff x="1853414" y="1574593"/>
                <a:chExt cx="849333" cy="64622"/>
              </a:xfrm>
            </p:grpSpPr>
            <p:sp>
              <p:nvSpPr>
                <p:cNvPr id="120" name="PA-平行四边形 143">
                  <a:extLst>
                    <a:ext uri="{FF2B5EF4-FFF2-40B4-BE49-F238E27FC236}">
                      <a16:creationId xmlns="" xmlns:a16="http://schemas.microsoft.com/office/drawing/2014/main" id="{DAA93B31-9FB9-4BBD-86BF-091DBE4E0F33}"/>
                    </a:ext>
                  </a:extLst>
                </p:cNvPr>
                <p:cNvSpPr/>
                <p:nvPr>
                  <p:custDataLst>
                    <p:tags r:id="rId47"/>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1" name="PA-任意多边形 9">
                  <a:extLst>
                    <a:ext uri="{FF2B5EF4-FFF2-40B4-BE49-F238E27FC236}">
                      <a16:creationId xmlns="" xmlns:a16="http://schemas.microsoft.com/office/drawing/2014/main" id="{236BCD6A-8914-4E43-9841-7CB4228300AE}"/>
                    </a:ext>
                  </a:extLst>
                </p:cNvPr>
                <p:cNvSpPr/>
                <p:nvPr>
                  <p:custDataLst>
                    <p:tags r:id="rId48"/>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9" name="PA-任意多边形 10">
                  <a:extLst>
                    <a:ext uri="{FF2B5EF4-FFF2-40B4-BE49-F238E27FC236}">
                      <a16:creationId xmlns="" xmlns:a16="http://schemas.microsoft.com/office/drawing/2014/main" id="{C1EE1888-5DB0-48F5-AF9D-E3905C0E5495}"/>
                    </a:ext>
                  </a:extLst>
                </p:cNvPr>
                <p:cNvSpPr/>
                <p:nvPr>
                  <p:custDataLst>
                    <p:tags r:id="rId49"/>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0" name="PA-任意多边形 11">
                  <a:extLst>
                    <a:ext uri="{FF2B5EF4-FFF2-40B4-BE49-F238E27FC236}">
                      <a16:creationId xmlns="" xmlns:a16="http://schemas.microsoft.com/office/drawing/2014/main" id="{FAA9BAEF-58A2-48B7-B755-AEBECAE06619}"/>
                    </a:ext>
                  </a:extLst>
                </p:cNvPr>
                <p:cNvSpPr/>
                <p:nvPr>
                  <p:custDataLst>
                    <p:tags r:id="rId50"/>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1" name="PA-任意多边形 12">
                  <a:extLst>
                    <a:ext uri="{FF2B5EF4-FFF2-40B4-BE49-F238E27FC236}">
                      <a16:creationId xmlns="" xmlns:a16="http://schemas.microsoft.com/office/drawing/2014/main" id="{43382606-CECF-43E5-96D2-7DCE7E26C428}"/>
                    </a:ext>
                  </a:extLst>
                </p:cNvPr>
                <p:cNvSpPr/>
                <p:nvPr>
                  <p:custDataLst>
                    <p:tags r:id="rId51"/>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2" name="PA-任意多边形 13">
                  <a:extLst>
                    <a:ext uri="{FF2B5EF4-FFF2-40B4-BE49-F238E27FC236}">
                      <a16:creationId xmlns="" xmlns:a16="http://schemas.microsoft.com/office/drawing/2014/main" id="{6E1822DE-C4D5-43B5-BD97-A29F5ABE9EFA}"/>
                    </a:ext>
                  </a:extLst>
                </p:cNvPr>
                <p:cNvSpPr/>
                <p:nvPr>
                  <p:custDataLst>
                    <p:tags r:id="rId52"/>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3" name="PA-任意多边形 14">
                  <a:extLst>
                    <a:ext uri="{FF2B5EF4-FFF2-40B4-BE49-F238E27FC236}">
                      <a16:creationId xmlns="" xmlns:a16="http://schemas.microsoft.com/office/drawing/2014/main" id="{7B06A544-B15F-4CEB-B6F9-37532F3A18C5}"/>
                    </a:ext>
                  </a:extLst>
                </p:cNvPr>
                <p:cNvSpPr/>
                <p:nvPr>
                  <p:custDataLst>
                    <p:tags r:id="rId53"/>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4" name="PA-任意多边形 15">
                  <a:extLst>
                    <a:ext uri="{FF2B5EF4-FFF2-40B4-BE49-F238E27FC236}">
                      <a16:creationId xmlns="" xmlns:a16="http://schemas.microsoft.com/office/drawing/2014/main" id="{A2F8CE72-F526-4B63-96C1-E6CF71F63E39}"/>
                    </a:ext>
                  </a:extLst>
                </p:cNvPr>
                <p:cNvSpPr/>
                <p:nvPr>
                  <p:custDataLst>
                    <p:tags r:id="rId54"/>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5" name="PA-任意多边形 16">
                  <a:extLst>
                    <a:ext uri="{FF2B5EF4-FFF2-40B4-BE49-F238E27FC236}">
                      <a16:creationId xmlns="" xmlns:a16="http://schemas.microsoft.com/office/drawing/2014/main" id="{EF66A3E7-522C-4F9B-A834-AAFAC64887E8}"/>
                    </a:ext>
                  </a:extLst>
                </p:cNvPr>
                <p:cNvSpPr/>
                <p:nvPr>
                  <p:custDataLst>
                    <p:tags r:id="rId55"/>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6" name="PA-任意多边形 17">
                  <a:extLst>
                    <a:ext uri="{FF2B5EF4-FFF2-40B4-BE49-F238E27FC236}">
                      <a16:creationId xmlns="" xmlns:a16="http://schemas.microsoft.com/office/drawing/2014/main" id="{0C12D3FF-B5A2-4520-B4EC-03316F60FECC}"/>
                    </a:ext>
                  </a:extLst>
                </p:cNvPr>
                <p:cNvSpPr/>
                <p:nvPr>
                  <p:custDataLst>
                    <p:tags r:id="rId56"/>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7" name="PA-任意多边形 18">
                  <a:extLst>
                    <a:ext uri="{FF2B5EF4-FFF2-40B4-BE49-F238E27FC236}">
                      <a16:creationId xmlns="" xmlns:a16="http://schemas.microsoft.com/office/drawing/2014/main" id="{1986902F-FDB1-4B81-A84D-F91A7FC4A38A}"/>
                    </a:ext>
                  </a:extLst>
                </p:cNvPr>
                <p:cNvSpPr/>
                <p:nvPr>
                  <p:custDataLst>
                    <p:tags r:id="rId57"/>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8" name="PA-任意多边形 19">
                  <a:extLst>
                    <a:ext uri="{FF2B5EF4-FFF2-40B4-BE49-F238E27FC236}">
                      <a16:creationId xmlns="" xmlns:a16="http://schemas.microsoft.com/office/drawing/2014/main" id="{7F470C95-05BF-4161-8CD4-084E862FF66A}"/>
                    </a:ext>
                  </a:extLst>
                </p:cNvPr>
                <p:cNvSpPr/>
                <p:nvPr>
                  <p:custDataLst>
                    <p:tags r:id="rId58"/>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9" name="PA-平行四边形 155">
                  <a:extLst>
                    <a:ext uri="{FF2B5EF4-FFF2-40B4-BE49-F238E27FC236}">
                      <a16:creationId xmlns="" xmlns:a16="http://schemas.microsoft.com/office/drawing/2014/main" id="{303FDC74-8670-4985-B876-AE397E3A86AB}"/>
                    </a:ext>
                  </a:extLst>
                </p:cNvPr>
                <p:cNvSpPr/>
                <p:nvPr>
                  <p:custDataLst>
                    <p:tags r:id="rId59"/>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18" name="任意多边形: 形状 117">
                <a:extLst>
                  <a:ext uri="{FF2B5EF4-FFF2-40B4-BE49-F238E27FC236}">
                    <a16:creationId xmlns="" xmlns:a16="http://schemas.microsoft.com/office/drawing/2014/main" id="{8E11F9D7-F709-486A-9A46-9BDFC78FE83F}"/>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9" name="任意多边形: 形状 118">
                <a:extLst>
                  <a:ext uri="{FF2B5EF4-FFF2-40B4-BE49-F238E27FC236}">
                    <a16:creationId xmlns="" xmlns:a16="http://schemas.microsoft.com/office/drawing/2014/main" id="{3D590E7C-4C65-4A37-A11E-A5AAC64521D1}"/>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grpSp>
        <p:pic>
          <p:nvPicPr>
            <p:cNvPr id="116" name="图片 115" descr="图片包含 监视器, 室内, 电视, 屏幕&#10;&#10;描述已自动生成">
              <a:extLst>
                <a:ext uri="{FF2B5EF4-FFF2-40B4-BE49-F238E27FC236}">
                  <a16:creationId xmlns="" xmlns:a16="http://schemas.microsoft.com/office/drawing/2014/main" id="{061ABDFA-0F16-42CB-99BD-639BBA2483E3}"/>
                </a:ext>
              </a:extLst>
            </p:cNvPr>
            <p:cNvPicPr>
              <a:picLocks noChangeAspect="1"/>
            </p:cNvPicPr>
            <p:nvPr/>
          </p:nvPicPr>
          <p:blipFill>
            <a:blip r:embed="rId108" cstate="print">
              <a:extLst>
                <a:ext uri="{28A0092B-C50C-407E-A947-70E740481C1C}">
                  <a14:useLocalDpi xmlns:a14="http://schemas.microsoft.com/office/drawing/2010/main" val="0"/>
                </a:ext>
              </a:extLst>
            </a:blip>
            <a:stretch>
              <a:fillRect/>
            </a:stretch>
          </p:blipFill>
          <p:spPr>
            <a:xfrm>
              <a:off x="6830265" y="1176924"/>
              <a:ext cx="3187296" cy="350955"/>
            </a:xfrm>
            <a:prstGeom prst="rect">
              <a:avLst/>
            </a:prstGeom>
          </p:spPr>
        </p:pic>
      </p:grpSp>
      <p:sp>
        <p:nvSpPr>
          <p:cNvPr id="39" name="文本框 38">
            <a:extLst>
              <a:ext uri="{FF2B5EF4-FFF2-40B4-BE49-F238E27FC236}">
                <a16:creationId xmlns="" xmlns:a16="http://schemas.microsoft.com/office/drawing/2014/main" id="{5875017E-4522-449D-B6AA-BAC7F713EB42}"/>
              </a:ext>
            </a:extLst>
          </p:cNvPr>
          <p:cNvSpPr txBox="1"/>
          <p:nvPr/>
        </p:nvSpPr>
        <p:spPr>
          <a:xfrm>
            <a:off x="1959926" y="1226798"/>
            <a:ext cx="2165978" cy="523220"/>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sz="2800" dirty="0"/>
              <a:t>年度工作概述</a:t>
            </a:r>
          </a:p>
        </p:txBody>
      </p:sp>
      <p:sp>
        <p:nvSpPr>
          <p:cNvPr id="41" name="文本框 40">
            <a:extLst>
              <a:ext uri="{FF2B5EF4-FFF2-40B4-BE49-F238E27FC236}">
                <a16:creationId xmlns="" xmlns:a16="http://schemas.microsoft.com/office/drawing/2014/main" id="{DBA016AC-D1DF-4B7A-AAA0-86D5181DA475}"/>
              </a:ext>
            </a:extLst>
          </p:cNvPr>
          <p:cNvSpPr txBox="1"/>
          <p:nvPr/>
        </p:nvSpPr>
        <p:spPr>
          <a:xfrm>
            <a:off x="1109481" y="817616"/>
            <a:ext cx="3282438" cy="459934"/>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kumimoji="0" lang="en-US" altLang="zh-CN"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rPr>
              <a:t>PART ONE</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173" name="组合 172">
            <a:extLst>
              <a:ext uri="{FF2B5EF4-FFF2-40B4-BE49-F238E27FC236}">
                <a16:creationId xmlns="" xmlns:a16="http://schemas.microsoft.com/office/drawing/2014/main" id="{7D46D1BB-A26C-44D0-B9FF-4D4CDEBBD818}"/>
              </a:ext>
            </a:extLst>
          </p:cNvPr>
          <p:cNvGrpSpPr/>
          <p:nvPr/>
        </p:nvGrpSpPr>
        <p:grpSpPr>
          <a:xfrm flipH="1">
            <a:off x="1019396" y="4780886"/>
            <a:ext cx="3561794" cy="844756"/>
            <a:chOff x="6148794" y="1176924"/>
            <a:chExt cx="3868767" cy="964774"/>
          </a:xfrm>
        </p:grpSpPr>
        <p:grpSp>
          <p:nvGrpSpPr>
            <p:cNvPr id="174" name="组合 173">
              <a:extLst>
                <a:ext uri="{FF2B5EF4-FFF2-40B4-BE49-F238E27FC236}">
                  <a16:creationId xmlns="" xmlns:a16="http://schemas.microsoft.com/office/drawing/2014/main" id="{E1A44C61-EABC-4B08-ABE1-2FF292540C0F}"/>
                </a:ext>
              </a:extLst>
            </p:cNvPr>
            <p:cNvGrpSpPr/>
            <p:nvPr/>
          </p:nvGrpSpPr>
          <p:grpSpPr>
            <a:xfrm>
              <a:off x="6148794" y="1220764"/>
              <a:ext cx="3438280" cy="920934"/>
              <a:chOff x="7333037" y="1558236"/>
              <a:chExt cx="3438280" cy="920932"/>
            </a:xfrm>
          </p:grpSpPr>
          <p:grpSp>
            <p:nvGrpSpPr>
              <p:cNvPr id="176" name="PA-组合 7">
                <a:extLst>
                  <a:ext uri="{FF2B5EF4-FFF2-40B4-BE49-F238E27FC236}">
                    <a16:creationId xmlns="" xmlns:a16="http://schemas.microsoft.com/office/drawing/2014/main" id="{25010FEB-6598-4769-B174-BACC4A8F2782}"/>
                  </a:ext>
                </a:extLst>
              </p:cNvPr>
              <p:cNvGrpSpPr/>
              <p:nvPr>
                <p:custDataLst>
                  <p:tags r:id="rId32"/>
                </p:custDataLst>
              </p:nvPr>
            </p:nvGrpSpPr>
            <p:grpSpPr>
              <a:xfrm flipH="1">
                <a:off x="7792060" y="1558236"/>
                <a:ext cx="800152" cy="84731"/>
                <a:chOff x="1853414" y="1574593"/>
                <a:chExt cx="849333" cy="64622"/>
              </a:xfrm>
            </p:grpSpPr>
            <p:sp>
              <p:nvSpPr>
                <p:cNvPr id="179" name="PA-平行四边形 143">
                  <a:extLst>
                    <a:ext uri="{FF2B5EF4-FFF2-40B4-BE49-F238E27FC236}">
                      <a16:creationId xmlns="" xmlns:a16="http://schemas.microsoft.com/office/drawing/2014/main" id="{9F5B029F-0E24-48D0-A5C9-2B099E2441F2}"/>
                    </a:ext>
                  </a:extLst>
                </p:cNvPr>
                <p:cNvSpPr/>
                <p:nvPr>
                  <p:custDataLst>
                    <p:tags r:id="rId33"/>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0" name="PA-任意多边形 9">
                  <a:extLst>
                    <a:ext uri="{FF2B5EF4-FFF2-40B4-BE49-F238E27FC236}">
                      <a16:creationId xmlns="" xmlns:a16="http://schemas.microsoft.com/office/drawing/2014/main" id="{60A200C1-7336-45EB-9F02-E8AD8C9DC6DB}"/>
                    </a:ext>
                  </a:extLst>
                </p:cNvPr>
                <p:cNvSpPr/>
                <p:nvPr>
                  <p:custDataLst>
                    <p:tags r:id="rId34"/>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1" name="PA-任意多边形 10">
                  <a:extLst>
                    <a:ext uri="{FF2B5EF4-FFF2-40B4-BE49-F238E27FC236}">
                      <a16:creationId xmlns="" xmlns:a16="http://schemas.microsoft.com/office/drawing/2014/main" id="{E61DB67C-FD33-4799-9EAE-A173D93D66A7}"/>
                    </a:ext>
                  </a:extLst>
                </p:cNvPr>
                <p:cNvSpPr/>
                <p:nvPr>
                  <p:custDataLst>
                    <p:tags r:id="rId35"/>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2" name="PA-任意多边形 11">
                  <a:extLst>
                    <a:ext uri="{FF2B5EF4-FFF2-40B4-BE49-F238E27FC236}">
                      <a16:creationId xmlns="" xmlns:a16="http://schemas.microsoft.com/office/drawing/2014/main" id="{8D894278-7269-4F4B-9CF1-2A7F36AE71B3}"/>
                    </a:ext>
                  </a:extLst>
                </p:cNvPr>
                <p:cNvSpPr/>
                <p:nvPr>
                  <p:custDataLst>
                    <p:tags r:id="rId36"/>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3" name="PA-任意多边形 12">
                  <a:extLst>
                    <a:ext uri="{FF2B5EF4-FFF2-40B4-BE49-F238E27FC236}">
                      <a16:creationId xmlns="" xmlns:a16="http://schemas.microsoft.com/office/drawing/2014/main" id="{7C2CB38F-B3C7-46F6-BB69-F3CCB25C7E44}"/>
                    </a:ext>
                  </a:extLst>
                </p:cNvPr>
                <p:cNvSpPr/>
                <p:nvPr>
                  <p:custDataLst>
                    <p:tags r:id="rId37"/>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4" name="PA-任意多边形 13">
                  <a:extLst>
                    <a:ext uri="{FF2B5EF4-FFF2-40B4-BE49-F238E27FC236}">
                      <a16:creationId xmlns="" xmlns:a16="http://schemas.microsoft.com/office/drawing/2014/main" id="{F94D1775-6DC3-4115-8544-620BCED4DB9B}"/>
                    </a:ext>
                  </a:extLst>
                </p:cNvPr>
                <p:cNvSpPr/>
                <p:nvPr>
                  <p:custDataLst>
                    <p:tags r:id="rId38"/>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5" name="PA-任意多边形 14">
                  <a:extLst>
                    <a:ext uri="{FF2B5EF4-FFF2-40B4-BE49-F238E27FC236}">
                      <a16:creationId xmlns="" xmlns:a16="http://schemas.microsoft.com/office/drawing/2014/main" id="{1A1A22F4-C70B-45CC-9217-7B7AEF067FB9}"/>
                    </a:ext>
                  </a:extLst>
                </p:cNvPr>
                <p:cNvSpPr/>
                <p:nvPr>
                  <p:custDataLst>
                    <p:tags r:id="rId39"/>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6" name="PA-任意多边形 15">
                  <a:extLst>
                    <a:ext uri="{FF2B5EF4-FFF2-40B4-BE49-F238E27FC236}">
                      <a16:creationId xmlns="" xmlns:a16="http://schemas.microsoft.com/office/drawing/2014/main" id="{B751801C-36B7-4042-B378-84C8268B1440}"/>
                    </a:ext>
                  </a:extLst>
                </p:cNvPr>
                <p:cNvSpPr/>
                <p:nvPr>
                  <p:custDataLst>
                    <p:tags r:id="rId40"/>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7" name="PA-任意多边形 16">
                  <a:extLst>
                    <a:ext uri="{FF2B5EF4-FFF2-40B4-BE49-F238E27FC236}">
                      <a16:creationId xmlns="" xmlns:a16="http://schemas.microsoft.com/office/drawing/2014/main" id="{D9D213A6-2E30-4130-910A-8116373221A9}"/>
                    </a:ext>
                  </a:extLst>
                </p:cNvPr>
                <p:cNvSpPr/>
                <p:nvPr>
                  <p:custDataLst>
                    <p:tags r:id="rId41"/>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8" name="PA-任意多边形 17">
                  <a:extLst>
                    <a:ext uri="{FF2B5EF4-FFF2-40B4-BE49-F238E27FC236}">
                      <a16:creationId xmlns="" xmlns:a16="http://schemas.microsoft.com/office/drawing/2014/main" id="{6EE9D1C2-A369-4A85-A31F-A7A86B18798B}"/>
                    </a:ext>
                  </a:extLst>
                </p:cNvPr>
                <p:cNvSpPr/>
                <p:nvPr>
                  <p:custDataLst>
                    <p:tags r:id="rId42"/>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9" name="PA-任意多边形 18">
                  <a:extLst>
                    <a:ext uri="{FF2B5EF4-FFF2-40B4-BE49-F238E27FC236}">
                      <a16:creationId xmlns="" xmlns:a16="http://schemas.microsoft.com/office/drawing/2014/main" id="{B47D3FB8-EF07-4940-A0C1-7B408E1E0270}"/>
                    </a:ext>
                  </a:extLst>
                </p:cNvPr>
                <p:cNvSpPr/>
                <p:nvPr>
                  <p:custDataLst>
                    <p:tags r:id="rId43"/>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0" name="PA-任意多边形 19">
                  <a:extLst>
                    <a:ext uri="{FF2B5EF4-FFF2-40B4-BE49-F238E27FC236}">
                      <a16:creationId xmlns="" xmlns:a16="http://schemas.microsoft.com/office/drawing/2014/main" id="{6D2D1ADA-1954-442C-8465-48B09AE2E9DB}"/>
                    </a:ext>
                  </a:extLst>
                </p:cNvPr>
                <p:cNvSpPr/>
                <p:nvPr>
                  <p:custDataLst>
                    <p:tags r:id="rId44"/>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1" name="PA-平行四边形 155">
                  <a:extLst>
                    <a:ext uri="{FF2B5EF4-FFF2-40B4-BE49-F238E27FC236}">
                      <a16:creationId xmlns="" xmlns:a16="http://schemas.microsoft.com/office/drawing/2014/main" id="{98ABB80D-DD05-44D0-A9E6-2EA072014508}"/>
                    </a:ext>
                  </a:extLst>
                </p:cNvPr>
                <p:cNvSpPr/>
                <p:nvPr>
                  <p:custDataLst>
                    <p:tags r:id="rId45"/>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77" name="任意多边形: 形状 176">
                <a:extLst>
                  <a:ext uri="{FF2B5EF4-FFF2-40B4-BE49-F238E27FC236}">
                    <a16:creationId xmlns="" xmlns:a16="http://schemas.microsoft.com/office/drawing/2014/main" id="{C9FE7617-C6EA-423B-8DC4-EAC9E43B188A}"/>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8" name="任意多边形: 形状 177">
                <a:extLst>
                  <a:ext uri="{FF2B5EF4-FFF2-40B4-BE49-F238E27FC236}">
                    <a16:creationId xmlns="" xmlns:a16="http://schemas.microsoft.com/office/drawing/2014/main" id="{A6756B6C-E0C1-4B11-906A-F350345F80B9}"/>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pic>
          <p:nvPicPr>
            <p:cNvPr id="175" name="图片 174" descr="图片包含 监视器, 室内, 电视, 屏幕&#10;&#10;描述已自动生成">
              <a:extLst>
                <a:ext uri="{FF2B5EF4-FFF2-40B4-BE49-F238E27FC236}">
                  <a16:creationId xmlns="" xmlns:a16="http://schemas.microsoft.com/office/drawing/2014/main" id="{D45DBB87-18A1-4B1C-8915-2B78D8311B48}"/>
                </a:ext>
              </a:extLst>
            </p:cNvPr>
            <p:cNvPicPr>
              <a:picLocks noChangeAspect="1"/>
            </p:cNvPicPr>
            <p:nvPr/>
          </p:nvPicPr>
          <p:blipFill>
            <a:blip r:embed="rId108" cstate="print">
              <a:extLst>
                <a:ext uri="{28A0092B-C50C-407E-A947-70E740481C1C}">
                  <a14:useLocalDpi xmlns:a14="http://schemas.microsoft.com/office/drawing/2010/main" val="0"/>
                </a:ext>
              </a:extLst>
            </a:blip>
            <a:stretch>
              <a:fillRect/>
            </a:stretch>
          </p:blipFill>
          <p:spPr>
            <a:xfrm>
              <a:off x="6830265" y="1176924"/>
              <a:ext cx="3187296" cy="350955"/>
            </a:xfrm>
            <a:prstGeom prst="rect">
              <a:avLst/>
            </a:prstGeom>
          </p:spPr>
        </p:pic>
      </p:grpSp>
      <p:sp>
        <p:nvSpPr>
          <p:cNvPr id="128" name="文本框 127">
            <a:extLst>
              <a:ext uri="{FF2B5EF4-FFF2-40B4-BE49-F238E27FC236}">
                <a16:creationId xmlns="" xmlns:a16="http://schemas.microsoft.com/office/drawing/2014/main" id="{4DF7222F-71C6-4950-BA22-83B13498B3F0}"/>
              </a:ext>
            </a:extLst>
          </p:cNvPr>
          <p:cNvSpPr txBox="1"/>
          <p:nvPr/>
        </p:nvSpPr>
        <p:spPr>
          <a:xfrm>
            <a:off x="933330" y="4600777"/>
            <a:ext cx="4486279" cy="538273"/>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kumimoji="0" lang="en-US" altLang="zh-CN"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rPr>
              <a:t>PART THERE</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193" name="组合 192">
            <a:extLst>
              <a:ext uri="{FF2B5EF4-FFF2-40B4-BE49-F238E27FC236}">
                <a16:creationId xmlns="" xmlns:a16="http://schemas.microsoft.com/office/drawing/2014/main" id="{811691C0-6718-46AD-BB5E-86A97D3BF100}"/>
              </a:ext>
            </a:extLst>
          </p:cNvPr>
          <p:cNvGrpSpPr/>
          <p:nvPr/>
        </p:nvGrpSpPr>
        <p:grpSpPr>
          <a:xfrm>
            <a:off x="7247511" y="4835857"/>
            <a:ext cx="3165465" cy="806370"/>
            <a:chOff x="7333037" y="1558236"/>
            <a:chExt cx="3438280" cy="920932"/>
          </a:xfrm>
        </p:grpSpPr>
        <p:grpSp>
          <p:nvGrpSpPr>
            <p:cNvPr id="195" name="PA-组合 7">
              <a:extLst>
                <a:ext uri="{FF2B5EF4-FFF2-40B4-BE49-F238E27FC236}">
                  <a16:creationId xmlns="" xmlns:a16="http://schemas.microsoft.com/office/drawing/2014/main" id="{BE18977C-47AB-4FBA-A1F4-F7A6F23CE548}"/>
                </a:ext>
              </a:extLst>
            </p:cNvPr>
            <p:cNvGrpSpPr/>
            <p:nvPr>
              <p:custDataLst>
                <p:tags r:id="rId18"/>
              </p:custDataLst>
            </p:nvPr>
          </p:nvGrpSpPr>
          <p:grpSpPr>
            <a:xfrm flipH="1">
              <a:off x="7792060" y="1558236"/>
              <a:ext cx="800152" cy="84731"/>
              <a:chOff x="1853414" y="1574593"/>
              <a:chExt cx="849333" cy="64622"/>
            </a:xfrm>
          </p:grpSpPr>
          <p:sp>
            <p:nvSpPr>
              <p:cNvPr id="198" name="PA-平行四边形 143">
                <a:extLst>
                  <a:ext uri="{FF2B5EF4-FFF2-40B4-BE49-F238E27FC236}">
                    <a16:creationId xmlns="" xmlns:a16="http://schemas.microsoft.com/office/drawing/2014/main" id="{2DF01851-DD79-4D9C-882C-F81EA6F4EF04}"/>
                  </a:ext>
                </a:extLst>
              </p:cNvPr>
              <p:cNvSpPr/>
              <p:nvPr>
                <p:custDataLst>
                  <p:tags r:id="rId19"/>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9" name="PA-任意多边形 9">
                <a:extLst>
                  <a:ext uri="{FF2B5EF4-FFF2-40B4-BE49-F238E27FC236}">
                    <a16:creationId xmlns="" xmlns:a16="http://schemas.microsoft.com/office/drawing/2014/main" id="{CE946B35-621D-4407-A69D-3331D922D136}"/>
                  </a:ext>
                </a:extLst>
              </p:cNvPr>
              <p:cNvSpPr/>
              <p:nvPr>
                <p:custDataLst>
                  <p:tags r:id="rId20"/>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0" name="PA-任意多边形 10">
                <a:extLst>
                  <a:ext uri="{FF2B5EF4-FFF2-40B4-BE49-F238E27FC236}">
                    <a16:creationId xmlns="" xmlns:a16="http://schemas.microsoft.com/office/drawing/2014/main" id="{324EAB7E-9E89-4E65-B95A-8D2BA5B21188}"/>
                  </a:ext>
                </a:extLst>
              </p:cNvPr>
              <p:cNvSpPr/>
              <p:nvPr>
                <p:custDataLst>
                  <p:tags r:id="rId21"/>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1" name="PA-任意多边形 11">
                <a:extLst>
                  <a:ext uri="{FF2B5EF4-FFF2-40B4-BE49-F238E27FC236}">
                    <a16:creationId xmlns="" xmlns:a16="http://schemas.microsoft.com/office/drawing/2014/main" id="{0B53B45C-53CE-4172-B65C-E4B95D2CCE44}"/>
                  </a:ext>
                </a:extLst>
              </p:cNvPr>
              <p:cNvSpPr/>
              <p:nvPr>
                <p:custDataLst>
                  <p:tags r:id="rId22"/>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2" name="PA-任意多边形 12">
                <a:extLst>
                  <a:ext uri="{FF2B5EF4-FFF2-40B4-BE49-F238E27FC236}">
                    <a16:creationId xmlns="" xmlns:a16="http://schemas.microsoft.com/office/drawing/2014/main" id="{ECD3133C-49F2-43DA-86D3-A53DCE1160DF}"/>
                  </a:ext>
                </a:extLst>
              </p:cNvPr>
              <p:cNvSpPr/>
              <p:nvPr>
                <p:custDataLst>
                  <p:tags r:id="rId23"/>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3" name="PA-任意多边形 13">
                <a:extLst>
                  <a:ext uri="{FF2B5EF4-FFF2-40B4-BE49-F238E27FC236}">
                    <a16:creationId xmlns="" xmlns:a16="http://schemas.microsoft.com/office/drawing/2014/main" id="{4BCDF615-285A-415C-AF33-DA40B35CE1D5}"/>
                  </a:ext>
                </a:extLst>
              </p:cNvPr>
              <p:cNvSpPr/>
              <p:nvPr>
                <p:custDataLst>
                  <p:tags r:id="rId24"/>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4" name="PA-任意多边形 14">
                <a:extLst>
                  <a:ext uri="{FF2B5EF4-FFF2-40B4-BE49-F238E27FC236}">
                    <a16:creationId xmlns="" xmlns:a16="http://schemas.microsoft.com/office/drawing/2014/main" id="{AB846583-4F4D-4926-A672-A9AAD5301E42}"/>
                  </a:ext>
                </a:extLst>
              </p:cNvPr>
              <p:cNvSpPr/>
              <p:nvPr>
                <p:custDataLst>
                  <p:tags r:id="rId25"/>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5" name="PA-任意多边形 15">
                <a:extLst>
                  <a:ext uri="{FF2B5EF4-FFF2-40B4-BE49-F238E27FC236}">
                    <a16:creationId xmlns="" xmlns:a16="http://schemas.microsoft.com/office/drawing/2014/main" id="{B0E09F08-B89A-4CBA-882D-349A2B269CB1}"/>
                  </a:ext>
                </a:extLst>
              </p:cNvPr>
              <p:cNvSpPr/>
              <p:nvPr>
                <p:custDataLst>
                  <p:tags r:id="rId26"/>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6" name="PA-任意多边形 16">
                <a:extLst>
                  <a:ext uri="{FF2B5EF4-FFF2-40B4-BE49-F238E27FC236}">
                    <a16:creationId xmlns="" xmlns:a16="http://schemas.microsoft.com/office/drawing/2014/main" id="{4C96783F-373B-4F6B-8744-8579F5DEF553}"/>
                  </a:ext>
                </a:extLst>
              </p:cNvPr>
              <p:cNvSpPr/>
              <p:nvPr>
                <p:custDataLst>
                  <p:tags r:id="rId27"/>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7" name="PA-任意多边形 17">
                <a:extLst>
                  <a:ext uri="{FF2B5EF4-FFF2-40B4-BE49-F238E27FC236}">
                    <a16:creationId xmlns="" xmlns:a16="http://schemas.microsoft.com/office/drawing/2014/main" id="{EB806CF6-FBB5-48CA-A47E-95576A736884}"/>
                  </a:ext>
                </a:extLst>
              </p:cNvPr>
              <p:cNvSpPr/>
              <p:nvPr>
                <p:custDataLst>
                  <p:tags r:id="rId28"/>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8" name="PA-任意多边形 18">
                <a:extLst>
                  <a:ext uri="{FF2B5EF4-FFF2-40B4-BE49-F238E27FC236}">
                    <a16:creationId xmlns="" xmlns:a16="http://schemas.microsoft.com/office/drawing/2014/main" id="{636E1260-1CE0-4966-9BA2-69B353E9D0EF}"/>
                  </a:ext>
                </a:extLst>
              </p:cNvPr>
              <p:cNvSpPr/>
              <p:nvPr>
                <p:custDataLst>
                  <p:tags r:id="rId29"/>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9" name="PA-任意多边形 19">
                <a:extLst>
                  <a:ext uri="{FF2B5EF4-FFF2-40B4-BE49-F238E27FC236}">
                    <a16:creationId xmlns="" xmlns:a16="http://schemas.microsoft.com/office/drawing/2014/main" id="{11D9B982-969D-4ED8-B8E9-F8F44BA8DE19}"/>
                  </a:ext>
                </a:extLst>
              </p:cNvPr>
              <p:cNvSpPr/>
              <p:nvPr>
                <p:custDataLst>
                  <p:tags r:id="rId30"/>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0" name="PA-平行四边形 155">
                <a:extLst>
                  <a:ext uri="{FF2B5EF4-FFF2-40B4-BE49-F238E27FC236}">
                    <a16:creationId xmlns="" xmlns:a16="http://schemas.microsoft.com/office/drawing/2014/main" id="{58557808-092F-4AFB-B436-37E33033E48D}"/>
                  </a:ext>
                </a:extLst>
              </p:cNvPr>
              <p:cNvSpPr/>
              <p:nvPr>
                <p:custDataLst>
                  <p:tags r:id="rId31"/>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196" name="任意多边形: 形状 195">
              <a:extLst>
                <a:ext uri="{FF2B5EF4-FFF2-40B4-BE49-F238E27FC236}">
                  <a16:creationId xmlns="" xmlns:a16="http://schemas.microsoft.com/office/drawing/2014/main" id="{DC1B8B4A-2648-453D-86E8-EADEBBFB1B4D}"/>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7" name="任意多边形: 形状 196">
              <a:extLst>
                <a:ext uri="{FF2B5EF4-FFF2-40B4-BE49-F238E27FC236}">
                  <a16:creationId xmlns="" xmlns:a16="http://schemas.microsoft.com/office/drawing/2014/main" id="{20E72FC9-09D0-4139-9089-4429143E768C}"/>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grpSp>
      <p:pic>
        <p:nvPicPr>
          <p:cNvPr id="194" name="图片 193" descr="图片包含 监视器, 室内, 电视, 屏幕&#10;&#10;描述已自动生成">
            <a:extLst>
              <a:ext uri="{FF2B5EF4-FFF2-40B4-BE49-F238E27FC236}">
                <a16:creationId xmlns="" xmlns:a16="http://schemas.microsoft.com/office/drawing/2014/main" id="{D884DC3A-D8B5-4B36-8BAB-CE612E7CC752}"/>
              </a:ext>
            </a:extLst>
          </p:cNvPr>
          <p:cNvPicPr>
            <a:picLocks noChangeAspect="1"/>
          </p:cNvPicPr>
          <p:nvPr/>
        </p:nvPicPr>
        <p:blipFill>
          <a:blip r:embed="rId108" cstate="print">
            <a:extLst>
              <a:ext uri="{28A0092B-C50C-407E-A947-70E740481C1C}">
                <a14:useLocalDpi xmlns:a14="http://schemas.microsoft.com/office/drawing/2010/main" val="0"/>
              </a:ext>
            </a:extLst>
          </a:blip>
          <a:stretch>
            <a:fillRect/>
          </a:stretch>
        </p:blipFill>
        <p:spPr>
          <a:xfrm>
            <a:off x="7874910" y="4797471"/>
            <a:ext cx="2934395" cy="307296"/>
          </a:xfrm>
          <a:prstGeom prst="rect">
            <a:avLst/>
          </a:prstGeom>
        </p:spPr>
      </p:pic>
      <p:sp>
        <p:nvSpPr>
          <p:cNvPr id="140" name="文本框 139">
            <a:extLst>
              <a:ext uri="{FF2B5EF4-FFF2-40B4-BE49-F238E27FC236}">
                <a16:creationId xmlns="" xmlns:a16="http://schemas.microsoft.com/office/drawing/2014/main" id="{77EEA0EE-4D26-4107-A447-C7BF4B0F7299}"/>
              </a:ext>
            </a:extLst>
          </p:cNvPr>
          <p:cNvSpPr txBox="1"/>
          <p:nvPr/>
        </p:nvSpPr>
        <p:spPr>
          <a:xfrm flipH="1">
            <a:off x="7698394" y="5026936"/>
            <a:ext cx="2165978" cy="523220"/>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sz="2800" dirty="0"/>
              <a:t>明年工作计划</a:t>
            </a:r>
          </a:p>
        </p:txBody>
      </p:sp>
      <p:sp>
        <p:nvSpPr>
          <p:cNvPr id="141" name="文本框 140">
            <a:extLst>
              <a:ext uri="{FF2B5EF4-FFF2-40B4-BE49-F238E27FC236}">
                <a16:creationId xmlns="" xmlns:a16="http://schemas.microsoft.com/office/drawing/2014/main" id="{7A8E6E1E-11E7-430F-B8F9-368F4945748C}"/>
              </a:ext>
            </a:extLst>
          </p:cNvPr>
          <p:cNvSpPr txBox="1"/>
          <p:nvPr/>
        </p:nvSpPr>
        <p:spPr>
          <a:xfrm flipH="1">
            <a:off x="7560442" y="4600777"/>
            <a:ext cx="3282438" cy="459934"/>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kumimoji="0" lang="en-US" altLang="zh-CN"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rPr>
              <a:t>PART FOUR</a:t>
            </a:r>
            <a:endParaRPr kumimoji="0" lang="zh-CN" altLang="en-US" sz="2000" b="1" i="0" u="none" strike="noStrike" kern="1200" cap="none" spc="100" normalizeH="0" baseline="0" noProof="0" dirty="0">
              <a:ln>
                <a:noFill/>
              </a:ln>
              <a:gradFill flip="none" rotWithShape="1">
                <a:gsLst>
                  <a:gs pos="23000">
                    <a:srgbClr val="82E4FC"/>
                  </a:gs>
                  <a:gs pos="100000">
                    <a:prstClr val="white"/>
                  </a:gs>
                  <a:gs pos="0">
                    <a:srgbClr val="04C8F8">
                      <a:alpha val="51000"/>
                    </a:srgbClr>
                  </a:gs>
                </a:gsLst>
                <a:lin ang="16200000" scaled="1"/>
                <a:tileRect/>
              </a:gradFill>
              <a:effectLst/>
              <a:uLnTx/>
              <a:uFillTx/>
              <a:latin typeface="思源黑体 CN Regular" panose="020B0500000000000000" pitchFamily="34" charset="-122"/>
              <a:ea typeface="思源黑体 CN Regular" panose="020B0500000000000000" pitchFamily="34" charset="-122"/>
              <a:cs typeface="+mn-cs"/>
            </a:endParaRPr>
          </a:p>
        </p:txBody>
      </p:sp>
      <p:sp>
        <p:nvSpPr>
          <p:cNvPr id="13" name="PA-矩形: 圆角 86">
            <a:extLst>
              <a:ext uri="{FF2B5EF4-FFF2-40B4-BE49-F238E27FC236}">
                <a16:creationId xmlns="" xmlns:a16="http://schemas.microsoft.com/office/drawing/2014/main" id="{5FA92A0E-1F7A-43F9-969D-277F2B1B4693}"/>
              </a:ext>
            </a:extLst>
          </p:cNvPr>
          <p:cNvSpPr/>
          <p:nvPr>
            <p:custDataLst>
              <p:tags r:id="rId2"/>
            </p:custDataLst>
          </p:nvPr>
        </p:nvSpPr>
        <p:spPr>
          <a:xfrm>
            <a:off x="3074548" y="5360081"/>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PA-矩形: 圆角 90">
            <a:extLst>
              <a:ext uri="{FF2B5EF4-FFF2-40B4-BE49-F238E27FC236}">
                <a16:creationId xmlns="" xmlns:a16="http://schemas.microsoft.com/office/drawing/2014/main" id="{472C34C8-608C-44C9-95B1-1D1848C3BEFD}"/>
              </a:ext>
            </a:extLst>
          </p:cNvPr>
          <p:cNvSpPr/>
          <p:nvPr>
            <p:custDataLst>
              <p:tags r:id="rId3"/>
            </p:custDataLst>
          </p:nvPr>
        </p:nvSpPr>
        <p:spPr>
          <a:xfrm>
            <a:off x="2300638" y="3915998"/>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PA-矩形: 圆角 92">
            <a:extLst>
              <a:ext uri="{FF2B5EF4-FFF2-40B4-BE49-F238E27FC236}">
                <a16:creationId xmlns="" xmlns:a16="http://schemas.microsoft.com/office/drawing/2014/main" id="{67F32E8C-C77C-4FA0-A5DC-12DE6CED966B}"/>
              </a:ext>
            </a:extLst>
          </p:cNvPr>
          <p:cNvSpPr/>
          <p:nvPr>
            <p:custDataLst>
              <p:tags r:id="rId4"/>
            </p:custDataLst>
          </p:nvPr>
        </p:nvSpPr>
        <p:spPr>
          <a:xfrm>
            <a:off x="2233152" y="3969352"/>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 name="PA-矩形: 圆角 86">
            <a:extLst>
              <a:ext uri="{FF2B5EF4-FFF2-40B4-BE49-F238E27FC236}">
                <a16:creationId xmlns="" xmlns:a16="http://schemas.microsoft.com/office/drawing/2014/main" id="{A3B79DB1-2A4F-4A8D-9072-7D6A1A4AE128}"/>
              </a:ext>
            </a:extLst>
          </p:cNvPr>
          <p:cNvSpPr/>
          <p:nvPr>
            <p:custDataLst>
              <p:tags r:id="rId5"/>
            </p:custDataLst>
          </p:nvPr>
        </p:nvSpPr>
        <p:spPr>
          <a:xfrm>
            <a:off x="2930040" y="1558293"/>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21" name="PA-矩形: 圆角 88">
            <a:extLst>
              <a:ext uri="{FF2B5EF4-FFF2-40B4-BE49-F238E27FC236}">
                <a16:creationId xmlns="" xmlns:a16="http://schemas.microsoft.com/office/drawing/2014/main" id="{96173EDA-77DD-47EA-B2DA-B997FAC0A6B6}"/>
              </a:ext>
            </a:extLst>
          </p:cNvPr>
          <p:cNvSpPr/>
          <p:nvPr>
            <p:custDataLst>
              <p:tags r:id="rId6"/>
            </p:custDataLst>
          </p:nvPr>
        </p:nvSpPr>
        <p:spPr>
          <a:xfrm>
            <a:off x="3148751" y="2532987"/>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7" name="文本框 126">
            <a:extLst>
              <a:ext uri="{FF2B5EF4-FFF2-40B4-BE49-F238E27FC236}">
                <a16:creationId xmlns="" xmlns:a16="http://schemas.microsoft.com/office/drawing/2014/main" id="{0356EEE6-3C5A-4268-A9FE-2DFA4E468BC1}"/>
              </a:ext>
            </a:extLst>
          </p:cNvPr>
          <p:cNvSpPr txBox="1"/>
          <p:nvPr/>
        </p:nvSpPr>
        <p:spPr>
          <a:xfrm>
            <a:off x="1794817" y="5026936"/>
            <a:ext cx="2496196" cy="523220"/>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sz="2800" dirty="0"/>
              <a:t>经验总结与不足</a:t>
            </a:r>
          </a:p>
        </p:txBody>
      </p:sp>
      <p:sp>
        <p:nvSpPr>
          <p:cNvPr id="143" name="PA-矩形: 圆角 86">
            <a:extLst>
              <a:ext uri="{FF2B5EF4-FFF2-40B4-BE49-F238E27FC236}">
                <a16:creationId xmlns="" xmlns:a16="http://schemas.microsoft.com/office/drawing/2014/main" id="{7C42F0E0-749F-4BCA-86B1-0BA7B3C72CE7}"/>
              </a:ext>
            </a:extLst>
          </p:cNvPr>
          <p:cNvSpPr/>
          <p:nvPr>
            <p:custDataLst>
              <p:tags r:id="rId7"/>
            </p:custDataLst>
          </p:nvPr>
        </p:nvSpPr>
        <p:spPr>
          <a:xfrm flipH="1">
            <a:off x="7680172" y="1543639"/>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144" name="PA-矩形: 圆角 86">
            <a:extLst>
              <a:ext uri="{FF2B5EF4-FFF2-40B4-BE49-F238E27FC236}">
                <a16:creationId xmlns="" xmlns:a16="http://schemas.microsoft.com/office/drawing/2014/main" id="{8FDEE085-AE7E-4FDF-B2E6-D684B393F68F}"/>
              </a:ext>
            </a:extLst>
          </p:cNvPr>
          <p:cNvSpPr/>
          <p:nvPr>
            <p:custDataLst>
              <p:tags r:id="rId8"/>
            </p:custDataLst>
          </p:nvPr>
        </p:nvSpPr>
        <p:spPr>
          <a:xfrm flipH="1">
            <a:off x="7692872" y="5351050"/>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145" name="PA-矩形: 圆角 90">
            <a:extLst>
              <a:ext uri="{FF2B5EF4-FFF2-40B4-BE49-F238E27FC236}">
                <a16:creationId xmlns="" xmlns:a16="http://schemas.microsoft.com/office/drawing/2014/main" id="{A31FF2A6-7325-4B85-9429-B0BEDDC52B58}"/>
              </a:ext>
            </a:extLst>
          </p:cNvPr>
          <p:cNvSpPr/>
          <p:nvPr>
            <p:custDataLst>
              <p:tags r:id="rId9"/>
            </p:custDataLst>
          </p:nvPr>
        </p:nvSpPr>
        <p:spPr>
          <a:xfrm flipH="1">
            <a:off x="10444505" y="3164734"/>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6" name="PA-矩形: 圆角 92">
            <a:extLst>
              <a:ext uri="{FF2B5EF4-FFF2-40B4-BE49-F238E27FC236}">
                <a16:creationId xmlns="" xmlns:a16="http://schemas.microsoft.com/office/drawing/2014/main" id="{C9F751A5-00C7-4833-B57F-C6FB5F7EA673}"/>
              </a:ext>
            </a:extLst>
          </p:cNvPr>
          <p:cNvSpPr/>
          <p:nvPr>
            <p:custDataLst>
              <p:tags r:id="rId10"/>
            </p:custDataLst>
          </p:nvPr>
        </p:nvSpPr>
        <p:spPr>
          <a:xfrm flipH="1">
            <a:off x="10377019" y="3218088"/>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7" name="PA-矩形: 圆角 88">
            <a:extLst>
              <a:ext uri="{FF2B5EF4-FFF2-40B4-BE49-F238E27FC236}">
                <a16:creationId xmlns="" xmlns:a16="http://schemas.microsoft.com/office/drawing/2014/main" id="{3CCAE210-A7B5-4402-9311-AC5AF2FA7489}"/>
              </a:ext>
            </a:extLst>
          </p:cNvPr>
          <p:cNvSpPr/>
          <p:nvPr>
            <p:custDataLst>
              <p:tags r:id="rId11"/>
            </p:custDataLst>
          </p:nvPr>
        </p:nvSpPr>
        <p:spPr>
          <a:xfrm flipH="1">
            <a:off x="9342107" y="4343747"/>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8" name="PA-矩形: 圆角 91">
            <a:extLst>
              <a:ext uri="{FF2B5EF4-FFF2-40B4-BE49-F238E27FC236}">
                <a16:creationId xmlns="" xmlns:a16="http://schemas.microsoft.com/office/drawing/2014/main" id="{25883AC3-323D-4AC0-9E45-75A2AB1569A1}"/>
              </a:ext>
            </a:extLst>
          </p:cNvPr>
          <p:cNvSpPr/>
          <p:nvPr>
            <p:custDataLst>
              <p:tags r:id="rId12"/>
            </p:custDataLst>
          </p:nvPr>
        </p:nvSpPr>
        <p:spPr>
          <a:xfrm flipH="1">
            <a:off x="7131665" y="6235700"/>
            <a:ext cx="1219880"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1" name="PA-矩形: 圆角 92">
            <a:extLst>
              <a:ext uri="{FF2B5EF4-FFF2-40B4-BE49-F238E27FC236}">
                <a16:creationId xmlns="" xmlns:a16="http://schemas.microsoft.com/office/drawing/2014/main" id="{0623F420-7032-46C8-985C-AB3CC876C20B}"/>
              </a:ext>
            </a:extLst>
          </p:cNvPr>
          <p:cNvSpPr/>
          <p:nvPr>
            <p:custDataLst>
              <p:tags r:id="rId13"/>
            </p:custDataLst>
          </p:nvPr>
        </p:nvSpPr>
        <p:spPr>
          <a:xfrm>
            <a:off x="130967" y="2787929"/>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2" name="PA-矩形: 圆角 92">
            <a:extLst>
              <a:ext uri="{FF2B5EF4-FFF2-40B4-BE49-F238E27FC236}">
                <a16:creationId xmlns="" xmlns:a16="http://schemas.microsoft.com/office/drawing/2014/main" id="{033097EE-9795-41B2-BC0C-9F90BB3FD2D9}"/>
              </a:ext>
            </a:extLst>
          </p:cNvPr>
          <p:cNvSpPr/>
          <p:nvPr>
            <p:custDataLst>
              <p:tags r:id="rId14"/>
            </p:custDataLst>
          </p:nvPr>
        </p:nvSpPr>
        <p:spPr>
          <a:xfrm>
            <a:off x="-59684" y="2911115"/>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3" name="PA-矩形: 圆角 92">
            <a:extLst>
              <a:ext uri="{FF2B5EF4-FFF2-40B4-BE49-F238E27FC236}">
                <a16:creationId xmlns="" xmlns:a16="http://schemas.microsoft.com/office/drawing/2014/main" id="{8ADE9946-12D5-457C-BCAE-2FAB69287DA3}"/>
              </a:ext>
            </a:extLst>
          </p:cNvPr>
          <p:cNvSpPr/>
          <p:nvPr>
            <p:custDataLst>
              <p:tags r:id="rId15"/>
            </p:custDataLst>
          </p:nvPr>
        </p:nvSpPr>
        <p:spPr>
          <a:xfrm>
            <a:off x="643723" y="4401498"/>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0" name="PA-矩形: 圆角 91">
            <a:extLst>
              <a:ext uri="{FF2B5EF4-FFF2-40B4-BE49-F238E27FC236}">
                <a16:creationId xmlns="" xmlns:a16="http://schemas.microsoft.com/office/drawing/2014/main" id="{8E16B196-1000-4702-95DF-0246B69C5231}"/>
              </a:ext>
            </a:extLst>
          </p:cNvPr>
          <p:cNvSpPr/>
          <p:nvPr>
            <p:custDataLst>
              <p:tags r:id="rId16"/>
            </p:custDataLst>
          </p:nvPr>
        </p:nvSpPr>
        <p:spPr>
          <a:xfrm flipH="1">
            <a:off x="7034242" y="778574"/>
            <a:ext cx="1219880"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PA-矩形: 圆角 91">
            <a:extLst>
              <a:ext uri="{FF2B5EF4-FFF2-40B4-BE49-F238E27FC236}">
                <a16:creationId xmlns="" xmlns:a16="http://schemas.microsoft.com/office/drawing/2014/main" id="{08233FA4-BB5A-42EB-AB23-DEA3DFCA39F1}"/>
              </a:ext>
            </a:extLst>
          </p:cNvPr>
          <p:cNvSpPr/>
          <p:nvPr>
            <p:custDataLst>
              <p:tags r:id="rId17"/>
            </p:custDataLst>
          </p:nvPr>
        </p:nvSpPr>
        <p:spPr>
          <a:xfrm>
            <a:off x="4012626" y="1625579"/>
            <a:ext cx="1219880"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6" name="任意多边形: 形状 55">
            <a:extLst>
              <a:ext uri="{FF2B5EF4-FFF2-40B4-BE49-F238E27FC236}">
                <a16:creationId xmlns="" xmlns:a16="http://schemas.microsoft.com/office/drawing/2014/main" id="{F53E297A-5F71-4A44-944B-25AD5DC2F08C}"/>
              </a:ext>
            </a:extLst>
          </p:cNvPr>
          <p:cNvSpPr/>
          <p:nvPr/>
        </p:nvSpPr>
        <p:spPr>
          <a:xfrm rot="16200000">
            <a:off x="10408291" y="5058525"/>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文本框 1">
            <a:extLst>
              <a:ext uri="{FF2B5EF4-FFF2-40B4-BE49-F238E27FC236}">
                <a16:creationId xmlns="" xmlns:a16="http://schemas.microsoft.com/office/drawing/2014/main" id="{58A0E164-A332-49B1-AF38-07DA8A92436D}"/>
              </a:ext>
            </a:extLst>
          </p:cNvPr>
          <p:cNvSpPr txBox="1"/>
          <p:nvPr/>
        </p:nvSpPr>
        <p:spPr>
          <a:xfrm>
            <a:off x="3176428" y="2532652"/>
            <a:ext cx="5948117" cy="1552965"/>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en-US" altLang="zh-CN" sz="8000" b="0" i="0" u="none" strike="noStrike" kern="1200" cap="none" spc="100" normalizeH="0" baseline="0" noProof="0" dirty="0">
                <a:ln>
                  <a:noFill/>
                </a:ln>
                <a:blipFill dpi="0" rotWithShape="1">
                  <a:blip r:embed="rId109"/>
                  <a:srcRect/>
                  <a:stretch>
                    <a:fillRect/>
                  </a:stretch>
                </a:blipFill>
                <a:effectLst/>
                <a:uLnTx/>
                <a:uFillTx/>
                <a:latin typeface="思源黑体 CN Medium" panose="020B0600000000000000" pitchFamily="34" charset="-122"/>
                <a:ea typeface="思源黑体 CN Medium" panose="020B0600000000000000" pitchFamily="34" charset="-122"/>
                <a:cs typeface="+mn-cs"/>
              </a:rPr>
              <a:t>CONTENT</a:t>
            </a:r>
            <a:endParaRPr kumimoji="0" lang="zh-CN" altLang="en-US" sz="8000" b="0" i="0" u="none" strike="noStrike" kern="1200" cap="none" spc="100" normalizeH="0" baseline="0" noProof="0" dirty="0">
              <a:ln>
                <a:noFill/>
              </a:ln>
              <a:blipFill dpi="0" rotWithShape="1">
                <a:blip r:embed="rId109"/>
                <a:srcRect/>
                <a:stretch>
                  <a:fillRect/>
                </a:stretch>
              </a:blip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文本框 46">
            <a:extLst>
              <a:ext uri="{FF2B5EF4-FFF2-40B4-BE49-F238E27FC236}">
                <a16:creationId xmlns="" xmlns:a16="http://schemas.microsoft.com/office/drawing/2014/main" id="{2D1028C9-BFD6-42F2-81F3-AD512166C6C9}"/>
              </a:ext>
            </a:extLst>
          </p:cNvPr>
          <p:cNvSpPr txBox="1"/>
          <p:nvPr/>
        </p:nvSpPr>
        <p:spPr>
          <a:xfrm>
            <a:off x="3176428" y="2532652"/>
            <a:ext cx="5948117" cy="1552965"/>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en-US" altLang="zh-CN" sz="8000" b="0" i="0" u="none" strike="noStrike" kern="1200" cap="none" spc="100" normalizeH="0" baseline="0" noProof="0" dirty="0">
                <a:ln>
                  <a:noFill/>
                </a:ln>
                <a:gradFill flip="none" rotWithShape="1">
                  <a:gsLst>
                    <a:gs pos="74000">
                      <a:srgbClr val="04C8F8">
                        <a:alpha val="80000"/>
                      </a:srgbClr>
                    </a:gs>
                    <a:gs pos="100000">
                      <a:prstClr val="white">
                        <a:alpha val="10000"/>
                      </a:prstClr>
                    </a:gs>
                    <a:gs pos="0">
                      <a:srgbClr val="28C365">
                        <a:alpha val="74000"/>
                      </a:srgbClr>
                    </a:gs>
                  </a:gsLst>
                  <a:lin ang="16200000" scaled="1"/>
                  <a:tileRect/>
                </a:gradFill>
                <a:effectLst/>
                <a:uLnTx/>
                <a:uFillTx/>
                <a:latin typeface="思源黑体 CN Medium" panose="020B0600000000000000" pitchFamily="34" charset="-122"/>
                <a:ea typeface="思源黑体 CN Medium" panose="020B0600000000000000" pitchFamily="34" charset="-122"/>
                <a:cs typeface="+mn-cs"/>
              </a:rPr>
              <a:t>CONTENT</a:t>
            </a:r>
            <a:endParaRPr kumimoji="0" lang="zh-CN" altLang="en-US" sz="8000" b="0" i="0" u="none" strike="noStrike" kern="1200" cap="none" spc="100" normalizeH="0" baseline="0" noProof="0" dirty="0">
              <a:ln>
                <a:noFill/>
              </a:ln>
              <a:gradFill flip="none" rotWithShape="1">
                <a:gsLst>
                  <a:gs pos="74000">
                    <a:srgbClr val="04C8F8">
                      <a:alpha val="80000"/>
                    </a:srgbClr>
                  </a:gs>
                  <a:gs pos="100000">
                    <a:prstClr val="white">
                      <a:alpha val="10000"/>
                    </a:prstClr>
                  </a:gs>
                  <a:gs pos="0">
                    <a:srgbClr val="28C365">
                      <a:alpha val="74000"/>
                    </a:srgbClr>
                  </a:gs>
                </a:gsLst>
                <a:lin ang="16200000" scaled="1"/>
                <a:tileRect/>
              </a:gradFill>
              <a:effectLst/>
              <a:uLnTx/>
              <a:uFillTx/>
              <a:latin typeface="思源黑体 CN Medium" panose="020B0600000000000000" pitchFamily="34" charset="-122"/>
              <a:ea typeface="思源黑体 CN Medium" panose="020B0600000000000000" pitchFamily="34" charset="-122"/>
              <a:cs typeface="+mn-cs"/>
            </a:endParaRPr>
          </a:p>
        </p:txBody>
      </p:sp>
    </p:spTree>
    <p:extLst>
      <p:ext uri="{BB962C8B-B14F-4D97-AF65-F5344CB8AC3E}">
        <p14:creationId xmlns:p14="http://schemas.microsoft.com/office/powerpoint/2010/main" val="4265076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183B"/>
        </a:solidFill>
        <a:effectLst/>
      </p:bgPr>
    </p:bg>
    <p:spTree>
      <p:nvGrpSpPr>
        <p:cNvPr id="1" name=""/>
        <p:cNvGrpSpPr/>
        <p:nvPr/>
      </p:nvGrpSpPr>
      <p:grpSpPr>
        <a:xfrm>
          <a:off x="0" y="0"/>
          <a:ext cx="0" cy="0"/>
          <a:chOff x="0" y="0"/>
          <a:chExt cx="0" cy="0"/>
        </a:xfrm>
      </p:grpSpPr>
      <p:grpSp>
        <p:nvGrpSpPr>
          <p:cNvPr id="119" name="PA-组合 195">
            <a:extLst>
              <a:ext uri="{FF2B5EF4-FFF2-40B4-BE49-F238E27FC236}">
                <a16:creationId xmlns="" xmlns:a16="http://schemas.microsoft.com/office/drawing/2014/main" id="{E7049F3E-EC60-4E5A-96FC-93EE0329AFA6}"/>
              </a:ext>
            </a:extLst>
          </p:cNvPr>
          <p:cNvGrpSpPr/>
          <p:nvPr>
            <p:custDataLst>
              <p:tags r:id="rId1"/>
            </p:custDataLst>
          </p:nvPr>
        </p:nvGrpSpPr>
        <p:grpSpPr>
          <a:xfrm rot="7781543">
            <a:off x="-2770382" y="-3080678"/>
            <a:ext cx="19177252" cy="14029004"/>
            <a:chOff x="182880" y="-2758440"/>
            <a:chExt cx="16206673" cy="11855895"/>
          </a:xfrm>
        </p:grpSpPr>
        <p:sp>
          <p:nvSpPr>
            <p:cNvPr id="120" name="PA-弧形 196">
              <a:extLst>
                <a:ext uri="{FF2B5EF4-FFF2-40B4-BE49-F238E27FC236}">
                  <a16:creationId xmlns="" xmlns:a16="http://schemas.microsoft.com/office/drawing/2014/main" id="{12999505-8E8D-4B91-AB07-19A331F8EDEA}"/>
                </a:ext>
              </a:extLst>
            </p:cNvPr>
            <p:cNvSpPr/>
            <p:nvPr>
              <p:custDataLst>
                <p:tags r:id="rId88"/>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1" name="PA-弧形 197">
              <a:extLst>
                <a:ext uri="{FF2B5EF4-FFF2-40B4-BE49-F238E27FC236}">
                  <a16:creationId xmlns="" xmlns:a16="http://schemas.microsoft.com/office/drawing/2014/main" id="{670F7426-8223-449C-ADDE-625DC6589866}"/>
                </a:ext>
              </a:extLst>
            </p:cNvPr>
            <p:cNvSpPr/>
            <p:nvPr>
              <p:custDataLst>
                <p:tags r:id="rId89"/>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2" name="PA-弧形 198">
              <a:extLst>
                <a:ext uri="{FF2B5EF4-FFF2-40B4-BE49-F238E27FC236}">
                  <a16:creationId xmlns="" xmlns:a16="http://schemas.microsoft.com/office/drawing/2014/main" id="{1BF3EA92-E4D9-442E-86ED-B346351289A3}"/>
                </a:ext>
              </a:extLst>
            </p:cNvPr>
            <p:cNvSpPr/>
            <p:nvPr>
              <p:custDataLst>
                <p:tags r:id="rId90"/>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3" name="PA-弧形 199">
              <a:extLst>
                <a:ext uri="{FF2B5EF4-FFF2-40B4-BE49-F238E27FC236}">
                  <a16:creationId xmlns="" xmlns:a16="http://schemas.microsoft.com/office/drawing/2014/main" id="{692454A3-CB8A-4801-9248-AEDC51B2C31D}"/>
                </a:ext>
              </a:extLst>
            </p:cNvPr>
            <p:cNvSpPr/>
            <p:nvPr>
              <p:custDataLst>
                <p:tags r:id="rId91"/>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4" name="PA-弧形 200">
              <a:extLst>
                <a:ext uri="{FF2B5EF4-FFF2-40B4-BE49-F238E27FC236}">
                  <a16:creationId xmlns="" xmlns:a16="http://schemas.microsoft.com/office/drawing/2014/main" id="{D1FF681C-9DD9-4B50-8904-EFAC9A64B8D7}"/>
                </a:ext>
              </a:extLst>
            </p:cNvPr>
            <p:cNvSpPr/>
            <p:nvPr>
              <p:custDataLst>
                <p:tags r:id="rId92"/>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5" name="PA-弧形 201">
              <a:extLst>
                <a:ext uri="{FF2B5EF4-FFF2-40B4-BE49-F238E27FC236}">
                  <a16:creationId xmlns="" xmlns:a16="http://schemas.microsoft.com/office/drawing/2014/main" id="{05C64C8E-245A-4995-8E0B-99105FE6A999}"/>
                </a:ext>
              </a:extLst>
            </p:cNvPr>
            <p:cNvSpPr/>
            <p:nvPr>
              <p:custDataLst>
                <p:tags r:id="rId93"/>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6" name="PA-弧形 202">
              <a:extLst>
                <a:ext uri="{FF2B5EF4-FFF2-40B4-BE49-F238E27FC236}">
                  <a16:creationId xmlns="" xmlns:a16="http://schemas.microsoft.com/office/drawing/2014/main" id="{6CE7A258-B488-4A92-9921-517C5F53EE53}"/>
                </a:ext>
              </a:extLst>
            </p:cNvPr>
            <p:cNvSpPr/>
            <p:nvPr>
              <p:custDataLst>
                <p:tags r:id="rId94"/>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2" name="PA-弧形 203">
              <a:extLst>
                <a:ext uri="{FF2B5EF4-FFF2-40B4-BE49-F238E27FC236}">
                  <a16:creationId xmlns="" xmlns:a16="http://schemas.microsoft.com/office/drawing/2014/main" id="{222EF620-4893-4C77-BF51-AFAB9D9386CB}"/>
                </a:ext>
              </a:extLst>
            </p:cNvPr>
            <p:cNvSpPr/>
            <p:nvPr>
              <p:custDataLst>
                <p:tags r:id="rId95"/>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3" name="PA-弧形 204">
              <a:extLst>
                <a:ext uri="{FF2B5EF4-FFF2-40B4-BE49-F238E27FC236}">
                  <a16:creationId xmlns="" xmlns:a16="http://schemas.microsoft.com/office/drawing/2014/main" id="{DBAACB7A-1B28-4083-9557-9C2625AF9D07}"/>
                </a:ext>
              </a:extLst>
            </p:cNvPr>
            <p:cNvSpPr/>
            <p:nvPr>
              <p:custDataLst>
                <p:tags r:id="rId96"/>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4" name="PA-弧形 205">
              <a:extLst>
                <a:ext uri="{FF2B5EF4-FFF2-40B4-BE49-F238E27FC236}">
                  <a16:creationId xmlns="" xmlns:a16="http://schemas.microsoft.com/office/drawing/2014/main" id="{9F3C87EB-878A-4972-944A-C5BE43E91BEB}"/>
                </a:ext>
              </a:extLst>
            </p:cNvPr>
            <p:cNvSpPr/>
            <p:nvPr>
              <p:custDataLst>
                <p:tags r:id="rId97"/>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5" name="PA-弧形 206">
              <a:extLst>
                <a:ext uri="{FF2B5EF4-FFF2-40B4-BE49-F238E27FC236}">
                  <a16:creationId xmlns="" xmlns:a16="http://schemas.microsoft.com/office/drawing/2014/main" id="{DCA10881-92A9-4850-9049-05B7EE3CC454}"/>
                </a:ext>
              </a:extLst>
            </p:cNvPr>
            <p:cNvSpPr/>
            <p:nvPr>
              <p:custDataLst>
                <p:tags r:id="rId98"/>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6" name="PA-弧形 207">
              <a:extLst>
                <a:ext uri="{FF2B5EF4-FFF2-40B4-BE49-F238E27FC236}">
                  <a16:creationId xmlns="" xmlns:a16="http://schemas.microsoft.com/office/drawing/2014/main" id="{9DCA856E-6135-46DB-81A1-E19562AE9F1E}"/>
                </a:ext>
              </a:extLst>
            </p:cNvPr>
            <p:cNvSpPr/>
            <p:nvPr>
              <p:custDataLst>
                <p:tags r:id="rId99"/>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7" name="PA-弧形 208">
              <a:extLst>
                <a:ext uri="{FF2B5EF4-FFF2-40B4-BE49-F238E27FC236}">
                  <a16:creationId xmlns="" xmlns:a16="http://schemas.microsoft.com/office/drawing/2014/main" id="{D5FE43CA-A60A-4D2A-B48C-58E9801E4658}"/>
                </a:ext>
              </a:extLst>
            </p:cNvPr>
            <p:cNvSpPr/>
            <p:nvPr>
              <p:custDataLst>
                <p:tags r:id="rId100"/>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8" name="PA-弧形 209">
              <a:extLst>
                <a:ext uri="{FF2B5EF4-FFF2-40B4-BE49-F238E27FC236}">
                  <a16:creationId xmlns="" xmlns:a16="http://schemas.microsoft.com/office/drawing/2014/main" id="{22708214-DD67-4F1B-8D00-68B4AD191BB1}"/>
                </a:ext>
              </a:extLst>
            </p:cNvPr>
            <p:cNvSpPr/>
            <p:nvPr>
              <p:custDataLst>
                <p:tags r:id="rId101"/>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9" name="PA-弧形 210">
              <a:extLst>
                <a:ext uri="{FF2B5EF4-FFF2-40B4-BE49-F238E27FC236}">
                  <a16:creationId xmlns="" xmlns:a16="http://schemas.microsoft.com/office/drawing/2014/main" id="{2A70A2B8-DA50-4483-94D4-208838013EDE}"/>
                </a:ext>
              </a:extLst>
            </p:cNvPr>
            <p:cNvSpPr/>
            <p:nvPr>
              <p:custDataLst>
                <p:tags r:id="rId102"/>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40" name="组合 139">
              <a:extLst>
                <a:ext uri="{FF2B5EF4-FFF2-40B4-BE49-F238E27FC236}">
                  <a16:creationId xmlns="" xmlns:a16="http://schemas.microsoft.com/office/drawing/2014/main" id="{A50A5FF6-AB72-401D-9303-E0BEA79E8BDD}"/>
                </a:ext>
              </a:extLst>
            </p:cNvPr>
            <p:cNvGrpSpPr/>
            <p:nvPr/>
          </p:nvGrpSpPr>
          <p:grpSpPr>
            <a:xfrm>
              <a:off x="182880" y="-2758440"/>
              <a:ext cx="16206673" cy="11855895"/>
              <a:chOff x="182880" y="-2758440"/>
              <a:chExt cx="16206673" cy="11855895"/>
            </a:xfrm>
          </p:grpSpPr>
          <p:sp>
            <p:nvSpPr>
              <p:cNvPr id="141" name="PA-弧形 212">
                <a:extLst>
                  <a:ext uri="{FF2B5EF4-FFF2-40B4-BE49-F238E27FC236}">
                    <a16:creationId xmlns="" xmlns:a16="http://schemas.microsoft.com/office/drawing/2014/main" id="{CEF6DFE4-0030-4BC6-9A2F-0561A15D3039}"/>
                  </a:ext>
                </a:extLst>
              </p:cNvPr>
              <p:cNvSpPr/>
              <p:nvPr>
                <p:custDataLst>
                  <p:tags r:id="rId103"/>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2" name="PA-弧形 213">
                <a:extLst>
                  <a:ext uri="{FF2B5EF4-FFF2-40B4-BE49-F238E27FC236}">
                    <a16:creationId xmlns="" xmlns:a16="http://schemas.microsoft.com/office/drawing/2014/main" id="{6A6369D1-C41B-4A0A-A3AE-60081047D380}"/>
                  </a:ext>
                </a:extLst>
              </p:cNvPr>
              <p:cNvSpPr/>
              <p:nvPr>
                <p:custDataLst>
                  <p:tags r:id="rId104"/>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3" name="PA-弧形 214">
                <a:extLst>
                  <a:ext uri="{FF2B5EF4-FFF2-40B4-BE49-F238E27FC236}">
                    <a16:creationId xmlns="" xmlns:a16="http://schemas.microsoft.com/office/drawing/2014/main" id="{03BAE448-915E-4CE1-9E69-474E36B8CD2D}"/>
                  </a:ext>
                </a:extLst>
              </p:cNvPr>
              <p:cNvSpPr/>
              <p:nvPr>
                <p:custDataLst>
                  <p:tags r:id="rId105"/>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4" name="PA-弧形 215">
                <a:extLst>
                  <a:ext uri="{FF2B5EF4-FFF2-40B4-BE49-F238E27FC236}">
                    <a16:creationId xmlns="" xmlns:a16="http://schemas.microsoft.com/office/drawing/2014/main" id="{5E7EE1DD-B3FB-4A14-AE78-82F5B4EEAF4E}"/>
                  </a:ext>
                </a:extLst>
              </p:cNvPr>
              <p:cNvSpPr/>
              <p:nvPr>
                <p:custDataLst>
                  <p:tags r:id="rId106"/>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45" name="PA-弧形 216">
                <a:extLst>
                  <a:ext uri="{FF2B5EF4-FFF2-40B4-BE49-F238E27FC236}">
                    <a16:creationId xmlns="" xmlns:a16="http://schemas.microsoft.com/office/drawing/2014/main" id="{54EBACC2-2CFC-4CB3-A065-DB74A177357F}"/>
                  </a:ext>
                </a:extLst>
              </p:cNvPr>
              <p:cNvSpPr/>
              <p:nvPr>
                <p:custDataLst>
                  <p:tags r:id="rId107"/>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51" name="PA-弧形 217">
                <a:extLst>
                  <a:ext uri="{FF2B5EF4-FFF2-40B4-BE49-F238E27FC236}">
                    <a16:creationId xmlns="" xmlns:a16="http://schemas.microsoft.com/office/drawing/2014/main" id="{027BEAA3-7FED-4814-BF28-E1E5B817EEE8}"/>
                  </a:ext>
                </a:extLst>
              </p:cNvPr>
              <p:cNvSpPr/>
              <p:nvPr>
                <p:custDataLst>
                  <p:tags r:id="rId108"/>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73" name="PA-弧形 218">
                <a:extLst>
                  <a:ext uri="{FF2B5EF4-FFF2-40B4-BE49-F238E27FC236}">
                    <a16:creationId xmlns="" xmlns:a16="http://schemas.microsoft.com/office/drawing/2014/main" id="{7D01E98C-B524-48A4-AF60-75E5C69AD56B}"/>
                  </a:ext>
                </a:extLst>
              </p:cNvPr>
              <p:cNvSpPr/>
              <p:nvPr>
                <p:custDataLst>
                  <p:tags r:id="rId109"/>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95" name="PA-弧形 219">
                <a:extLst>
                  <a:ext uri="{FF2B5EF4-FFF2-40B4-BE49-F238E27FC236}">
                    <a16:creationId xmlns="" xmlns:a16="http://schemas.microsoft.com/office/drawing/2014/main" id="{766B4B9F-36DD-4FB5-ADCD-A551FB0B83F7}"/>
                  </a:ext>
                </a:extLst>
              </p:cNvPr>
              <p:cNvSpPr/>
              <p:nvPr>
                <p:custDataLst>
                  <p:tags r:id="rId110"/>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7" name="PA-弧形 220">
                <a:extLst>
                  <a:ext uri="{FF2B5EF4-FFF2-40B4-BE49-F238E27FC236}">
                    <a16:creationId xmlns="" xmlns:a16="http://schemas.microsoft.com/office/drawing/2014/main" id="{2C474D2D-CEF3-4DDF-A7DA-9707D933A518}"/>
                  </a:ext>
                </a:extLst>
              </p:cNvPr>
              <p:cNvSpPr/>
              <p:nvPr>
                <p:custDataLst>
                  <p:tags r:id="rId111"/>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8" name="PA-弧形 221">
                <a:extLst>
                  <a:ext uri="{FF2B5EF4-FFF2-40B4-BE49-F238E27FC236}">
                    <a16:creationId xmlns="" xmlns:a16="http://schemas.microsoft.com/office/drawing/2014/main" id="{B62D8A5C-F09B-4CF4-9B8C-56E834937D89}"/>
                  </a:ext>
                </a:extLst>
              </p:cNvPr>
              <p:cNvSpPr/>
              <p:nvPr>
                <p:custDataLst>
                  <p:tags r:id="rId112"/>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9" name="PA-弧形 222">
                <a:extLst>
                  <a:ext uri="{FF2B5EF4-FFF2-40B4-BE49-F238E27FC236}">
                    <a16:creationId xmlns="" xmlns:a16="http://schemas.microsoft.com/office/drawing/2014/main" id="{075431F5-80C9-4EF8-9FBC-A71A72D04B4A}"/>
                  </a:ext>
                </a:extLst>
              </p:cNvPr>
              <p:cNvSpPr/>
              <p:nvPr>
                <p:custDataLst>
                  <p:tags r:id="rId113"/>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0" name="PA-弧形 223">
                <a:extLst>
                  <a:ext uri="{FF2B5EF4-FFF2-40B4-BE49-F238E27FC236}">
                    <a16:creationId xmlns="" xmlns:a16="http://schemas.microsoft.com/office/drawing/2014/main" id="{3A0BD1E4-2303-4309-96F7-4D3DE3583EB8}"/>
                  </a:ext>
                </a:extLst>
              </p:cNvPr>
              <p:cNvSpPr/>
              <p:nvPr>
                <p:custDataLst>
                  <p:tags r:id="rId114"/>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1" name="PA-弧形 224">
                <a:extLst>
                  <a:ext uri="{FF2B5EF4-FFF2-40B4-BE49-F238E27FC236}">
                    <a16:creationId xmlns="" xmlns:a16="http://schemas.microsoft.com/office/drawing/2014/main" id="{01555644-481A-4E2E-BC8B-112B6C452773}"/>
                  </a:ext>
                </a:extLst>
              </p:cNvPr>
              <p:cNvSpPr/>
              <p:nvPr>
                <p:custDataLst>
                  <p:tags r:id="rId115"/>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2" name="PA-弧形 225">
                <a:extLst>
                  <a:ext uri="{FF2B5EF4-FFF2-40B4-BE49-F238E27FC236}">
                    <a16:creationId xmlns="" xmlns:a16="http://schemas.microsoft.com/office/drawing/2014/main" id="{E67FB08A-1971-401B-A48C-D31D4BE35248}"/>
                  </a:ext>
                </a:extLst>
              </p:cNvPr>
              <p:cNvSpPr/>
              <p:nvPr>
                <p:custDataLst>
                  <p:tags r:id="rId116"/>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3" name="PA-弧形 226">
                <a:extLst>
                  <a:ext uri="{FF2B5EF4-FFF2-40B4-BE49-F238E27FC236}">
                    <a16:creationId xmlns="" xmlns:a16="http://schemas.microsoft.com/office/drawing/2014/main" id="{E5316BBF-DC60-4DED-9031-72B8FDDB0BCD}"/>
                  </a:ext>
                </a:extLst>
              </p:cNvPr>
              <p:cNvSpPr/>
              <p:nvPr>
                <p:custDataLst>
                  <p:tags r:id="rId117"/>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4" name="PA-弧形 227">
                <a:extLst>
                  <a:ext uri="{FF2B5EF4-FFF2-40B4-BE49-F238E27FC236}">
                    <a16:creationId xmlns="" xmlns:a16="http://schemas.microsoft.com/office/drawing/2014/main" id="{7DF8BD07-2A64-4FBB-B881-2F6BB7861BC7}"/>
                  </a:ext>
                </a:extLst>
              </p:cNvPr>
              <p:cNvSpPr/>
              <p:nvPr>
                <p:custDataLst>
                  <p:tags r:id="rId118"/>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grpSp>
        <p:nvGrpSpPr>
          <p:cNvPr id="3" name="组合 2">
            <a:extLst>
              <a:ext uri="{FF2B5EF4-FFF2-40B4-BE49-F238E27FC236}">
                <a16:creationId xmlns="" xmlns:a16="http://schemas.microsoft.com/office/drawing/2014/main" id="{D4F47EC6-C053-4787-9CF9-CD0352A3636F}"/>
              </a:ext>
            </a:extLst>
          </p:cNvPr>
          <p:cNvGrpSpPr/>
          <p:nvPr/>
        </p:nvGrpSpPr>
        <p:grpSpPr>
          <a:xfrm>
            <a:off x="985031" y="512335"/>
            <a:ext cx="3438280" cy="920932"/>
            <a:chOff x="-2804181" y="1547742"/>
            <a:chExt cx="3438280" cy="920932"/>
          </a:xfrm>
        </p:grpSpPr>
        <p:grpSp>
          <p:nvGrpSpPr>
            <p:cNvPr id="77" name="组合 76">
              <a:extLst>
                <a:ext uri="{FF2B5EF4-FFF2-40B4-BE49-F238E27FC236}">
                  <a16:creationId xmlns="" xmlns:a16="http://schemas.microsoft.com/office/drawing/2014/main" id="{52736A3B-5880-4C41-91E8-512344B8A29F}"/>
                </a:ext>
              </a:extLst>
            </p:cNvPr>
            <p:cNvGrpSpPr/>
            <p:nvPr/>
          </p:nvGrpSpPr>
          <p:grpSpPr>
            <a:xfrm>
              <a:off x="-2804181" y="1547742"/>
              <a:ext cx="3438280" cy="920932"/>
              <a:chOff x="7333037" y="1558236"/>
              <a:chExt cx="3438280" cy="920932"/>
            </a:xfrm>
          </p:grpSpPr>
          <p:grpSp>
            <p:nvGrpSpPr>
              <p:cNvPr id="78" name="PA-组合 7">
                <a:extLst>
                  <a:ext uri="{FF2B5EF4-FFF2-40B4-BE49-F238E27FC236}">
                    <a16:creationId xmlns="" xmlns:a16="http://schemas.microsoft.com/office/drawing/2014/main" id="{06478AC9-859F-4BB1-BB6E-A9BCE735ECF7}"/>
                  </a:ext>
                </a:extLst>
              </p:cNvPr>
              <p:cNvGrpSpPr/>
              <p:nvPr>
                <p:custDataLst>
                  <p:tags r:id="rId74"/>
                </p:custDataLst>
              </p:nvPr>
            </p:nvGrpSpPr>
            <p:grpSpPr>
              <a:xfrm flipH="1">
                <a:off x="7792060" y="1558236"/>
                <a:ext cx="800152" cy="84731"/>
                <a:chOff x="1853414" y="1574593"/>
                <a:chExt cx="849333" cy="64622"/>
              </a:xfrm>
            </p:grpSpPr>
            <p:sp>
              <p:nvSpPr>
                <p:cNvPr id="81" name="PA-平行四边形 143">
                  <a:extLst>
                    <a:ext uri="{FF2B5EF4-FFF2-40B4-BE49-F238E27FC236}">
                      <a16:creationId xmlns="" xmlns:a16="http://schemas.microsoft.com/office/drawing/2014/main" id="{6644F705-1F2D-410F-931A-8B8777868DB0}"/>
                    </a:ext>
                  </a:extLst>
                </p:cNvPr>
                <p:cNvSpPr/>
                <p:nvPr>
                  <p:custDataLst>
                    <p:tags r:id="rId75"/>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2" name="PA-任意多边形 9">
                  <a:extLst>
                    <a:ext uri="{FF2B5EF4-FFF2-40B4-BE49-F238E27FC236}">
                      <a16:creationId xmlns="" xmlns:a16="http://schemas.microsoft.com/office/drawing/2014/main" id="{639D6303-C0B0-46E2-A33E-15356662C493}"/>
                    </a:ext>
                  </a:extLst>
                </p:cNvPr>
                <p:cNvSpPr/>
                <p:nvPr>
                  <p:custDataLst>
                    <p:tags r:id="rId76"/>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3" name="PA-任意多边形 10">
                  <a:extLst>
                    <a:ext uri="{FF2B5EF4-FFF2-40B4-BE49-F238E27FC236}">
                      <a16:creationId xmlns="" xmlns:a16="http://schemas.microsoft.com/office/drawing/2014/main" id="{9BEC8473-FA4D-4FAA-B03F-B00E5921E5B8}"/>
                    </a:ext>
                  </a:extLst>
                </p:cNvPr>
                <p:cNvSpPr/>
                <p:nvPr>
                  <p:custDataLst>
                    <p:tags r:id="rId77"/>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4" name="PA-任意多边形 11">
                  <a:extLst>
                    <a:ext uri="{FF2B5EF4-FFF2-40B4-BE49-F238E27FC236}">
                      <a16:creationId xmlns="" xmlns:a16="http://schemas.microsoft.com/office/drawing/2014/main" id="{7CBC5BC0-8458-469E-9170-4D3C21A57D69}"/>
                    </a:ext>
                  </a:extLst>
                </p:cNvPr>
                <p:cNvSpPr/>
                <p:nvPr>
                  <p:custDataLst>
                    <p:tags r:id="rId78"/>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5" name="PA-任意多边形 12">
                  <a:extLst>
                    <a:ext uri="{FF2B5EF4-FFF2-40B4-BE49-F238E27FC236}">
                      <a16:creationId xmlns="" xmlns:a16="http://schemas.microsoft.com/office/drawing/2014/main" id="{941CA565-0084-4886-8481-FF009B13FA9E}"/>
                    </a:ext>
                  </a:extLst>
                </p:cNvPr>
                <p:cNvSpPr/>
                <p:nvPr>
                  <p:custDataLst>
                    <p:tags r:id="rId79"/>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86" name="PA-任意多边形 13">
                  <a:extLst>
                    <a:ext uri="{FF2B5EF4-FFF2-40B4-BE49-F238E27FC236}">
                      <a16:creationId xmlns="" xmlns:a16="http://schemas.microsoft.com/office/drawing/2014/main" id="{F3DF44A1-42CA-472E-9D46-005148B5EC53}"/>
                    </a:ext>
                  </a:extLst>
                </p:cNvPr>
                <p:cNvSpPr/>
                <p:nvPr>
                  <p:custDataLst>
                    <p:tags r:id="rId80"/>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5" name="PA-任意多边形 14">
                  <a:extLst>
                    <a:ext uri="{FF2B5EF4-FFF2-40B4-BE49-F238E27FC236}">
                      <a16:creationId xmlns="" xmlns:a16="http://schemas.microsoft.com/office/drawing/2014/main" id="{4E561975-BB35-47A9-8CF3-B7654B921E95}"/>
                    </a:ext>
                  </a:extLst>
                </p:cNvPr>
                <p:cNvSpPr/>
                <p:nvPr>
                  <p:custDataLst>
                    <p:tags r:id="rId81"/>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6" name="PA-任意多边形 15">
                  <a:extLst>
                    <a:ext uri="{FF2B5EF4-FFF2-40B4-BE49-F238E27FC236}">
                      <a16:creationId xmlns="" xmlns:a16="http://schemas.microsoft.com/office/drawing/2014/main" id="{5D8B656C-E7F8-4931-9CF8-34F6D1D7EDBD}"/>
                    </a:ext>
                  </a:extLst>
                </p:cNvPr>
                <p:cNvSpPr/>
                <p:nvPr>
                  <p:custDataLst>
                    <p:tags r:id="rId82"/>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7" name="PA-任意多边形 16">
                  <a:extLst>
                    <a:ext uri="{FF2B5EF4-FFF2-40B4-BE49-F238E27FC236}">
                      <a16:creationId xmlns="" xmlns:a16="http://schemas.microsoft.com/office/drawing/2014/main" id="{01DE5638-9239-4A88-BF66-EB7C7BDE3692}"/>
                    </a:ext>
                  </a:extLst>
                </p:cNvPr>
                <p:cNvSpPr/>
                <p:nvPr>
                  <p:custDataLst>
                    <p:tags r:id="rId83"/>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8" name="PA-任意多边形 17">
                  <a:extLst>
                    <a:ext uri="{FF2B5EF4-FFF2-40B4-BE49-F238E27FC236}">
                      <a16:creationId xmlns="" xmlns:a16="http://schemas.microsoft.com/office/drawing/2014/main" id="{732B8DE1-F575-4D4B-896C-9C22D556E98B}"/>
                    </a:ext>
                  </a:extLst>
                </p:cNvPr>
                <p:cNvSpPr/>
                <p:nvPr>
                  <p:custDataLst>
                    <p:tags r:id="rId84"/>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99" name="PA-任意多边形 18">
                  <a:extLst>
                    <a:ext uri="{FF2B5EF4-FFF2-40B4-BE49-F238E27FC236}">
                      <a16:creationId xmlns="" xmlns:a16="http://schemas.microsoft.com/office/drawing/2014/main" id="{73466148-910D-4557-A6DE-8CA58058473D}"/>
                    </a:ext>
                  </a:extLst>
                </p:cNvPr>
                <p:cNvSpPr/>
                <p:nvPr>
                  <p:custDataLst>
                    <p:tags r:id="rId85"/>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0" name="PA-任意多边形 19">
                  <a:extLst>
                    <a:ext uri="{FF2B5EF4-FFF2-40B4-BE49-F238E27FC236}">
                      <a16:creationId xmlns="" xmlns:a16="http://schemas.microsoft.com/office/drawing/2014/main" id="{185749E0-5EA5-4EFC-BC38-BB3AB923BCE1}"/>
                    </a:ext>
                  </a:extLst>
                </p:cNvPr>
                <p:cNvSpPr/>
                <p:nvPr>
                  <p:custDataLst>
                    <p:tags r:id="rId86"/>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01" name="PA-平行四边形 155">
                  <a:extLst>
                    <a:ext uri="{FF2B5EF4-FFF2-40B4-BE49-F238E27FC236}">
                      <a16:creationId xmlns="" xmlns:a16="http://schemas.microsoft.com/office/drawing/2014/main" id="{10DC2480-9EF9-444F-9193-C756FB275CEC}"/>
                    </a:ext>
                  </a:extLst>
                </p:cNvPr>
                <p:cNvSpPr/>
                <p:nvPr>
                  <p:custDataLst>
                    <p:tags r:id="rId87"/>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79" name="任意多边形: 形状 78">
                <a:extLst>
                  <a:ext uri="{FF2B5EF4-FFF2-40B4-BE49-F238E27FC236}">
                    <a16:creationId xmlns="" xmlns:a16="http://schemas.microsoft.com/office/drawing/2014/main" id="{02AA1284-858F-487C-85C4-570ED15FFE09}"/>
                  </a:ext>
                </a:extLst>
              </p:cNvPr>
              <p:cNvSpPr/>
              <p:nvPr/>
            </p:nvSpPr>
            <p:spPr>
              <a:xfrm>
                <a:off x="7333037" y="1767934"/>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80" name="任意多边形: 形状 79">
                <a:extLst>
                  <a:ext uri="{FF2B5EF4-FFF2-40B4-BE49-F238E27FC236}">
                    <a16:creationId xmlns="" xmlns:a16="http://schemas.microsoft.com/office/drawing/2014/main" id="{8FAC3834-5715-4EEA-936F-994EAB26726D}"/>
                  </a:ext>
                </a:extLst>
              </p:cNvPr>
              <p:cNvSpPr/>
              <p:nvPr/>
            </p:nvSpPr>
            <p:spPr>
              <a:xfrm>
                <a:off x="7467388" y="1689482"/>
                <a:ext cx="3303929" cy="711234"/>
              </a:xfrm>
              <a:custGeom>
                <a:avLst/>
                <a:gdLst>
                  <a:gd name="connsiteX0" fmla="*/ 295781 w 3303929"/>
                  <a:gd name="connsiteY0" fmla="*/ 0 h 711234"/>
                  <a:gd name="connsiteX1" fmla="*/ 3303929 w 3303929"/>
                  <a:gd name="connsiteY1" fmla="*/ 0 h 711234"/>
                  <a:gd name="connsiteX2" fmla="*/ 3134720 w 3303929"/>
                  <a:gd name="connsiteY2" fmla="*/ 415917 h 711234"/>
                  <a:gd name="connsiteX3" fmla="*/ 3132873 w 3303929"/>
                  <a:gd name="connsiteY3" fmla="*/ 415917 h 711234"/>
                  <a:gd name="connsiteX4" fmla="*/ 3010060 w 3303929"/>
                  <a:gd name="connsiteY4" fmla="*/ 711234 h 711234"/>
                  <a:gd name="connsiteX5" fmla="*/ 0 w 3303929"/>
                  <a:gd name="connsiteY5" fmla="*/ 711234 h 7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3929" h="711234">
                    <a:moveTo>
                      <a:pt x="295781" y="0"/>
                    </a:moveTo>
                    <a:lnTo>
                      <a:pt x="3303929" y="0"/>
                    </a:lnTo>
                    <a:lnTo>
                      <a:pt x="3134720" y="415917"/>
                    </a:lnTo>
                    <a:lnTo>
                      <a:pt x="3132873" y="415917"/>
                    </a:lnTo>
                    <a:lnTo>
                      <a:pt x="3010060" y="711234"/>
                    </a:lnTo>
                    <a:lnTo>
                      <a:pt x="0" y="711234"/>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sp>
          <p:nvSpPr>
            <p:cNvPr id="2" name="文本框 1">
              <a:extLst>
                <a:ext uri="{FF2B5EF4-FFF2-40B4-BE49-F238E27FC236}">
                  <a16:creationId xmlns="" xmlns:a16="http://schemas.microsoft.com/office/drawing/2014/main" id="{28B5D805-3BA5-4A22-8471-4258495B75D3}"/>
                </a:ext>
              </a:extLst>
            </p:cNvPr>
            <p:cNvSpPr txBox="1"/>
            <p:nvPr/>
          </p:nvSpPr>
          <p:spPr>
            <a:xfrm>
              <a:off x="-2165025" y="1673231"/>
              <a:ext cx="2262158"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个人介绍</a:t>
              </a:r>
            </a:p>
          </p:txBody>
        </p:sp>
      </p:grpSp>
      <p:grpSp>
        <p:nvGrpSpPr>
          <p:cNvPr id="9" name="组合 8">
            <a:extLst>
              <a:ext uri="{FF2B5EF4-FFF2-40B4-BE49-F238E27FC236}">
                <a16:creationId xmlns="" xmlns:a16="http://schemas.microsoft.com/office/drawing/2014/main" id="{1A83F4C7-FF84-4DE2-8916-E7092E383888}"/>
              </a:ext>
            </a:extLst>
          </p:cNvPr>
          <p:cNvGrpSpPr/>
          <p:nvPr/>
        </p:nvGrpSpPr>
        <p:grpSpPr>
          <a:xfrm>
            <a:off x="1218819" y="2028448"/>
            <a:ext cx="3923042" cy="707886"/>
            <a:chOff x="1206119" y="2270083"/>
            <a:chExt cx="3923042" cy="707886"/>
          </a:xfrm>
        </p:grpSpPr>
        <p:grpSp>
          <p:nvGrpSpPr>
            <p:cNvPr id="102" name="组合 101">
              <a:extLst>
                <a:ext uri="{FF2B5EF4-FFF2-40B4-BE49-F238E27FC236}">
                  <a16:creationId xmlns="" xmlns:a16="http://schemas.microsoft.com/office/drawing/2014/main" id="{6141C9A6-393C-4448-B634-EB31A74A51F3}"/>
                </a:ext>
              </a:extLst>
            </p:cNvPr>
            <p:cNvGrpSpPr/>
            <p:nvPr/>
          </p:nvGrpSpPr>
          <p:grpSpPr>
            <a:xfrm flipH="1">
              <a:off x="1206119" y="2289144"/>
              <a:ext cx="3923042" cy="646331"/>
              <a:chOff x="5180650" y="956016"/>
              <a:chExt cx="5390417" cy="1208049"/>
            </a:xfrm>
          </p:grpSpPr>
          <p:sp useBgFill="1">
            <p:nvSpPr>
              <p:cNvPr id="103" name="任意多边形: 形状 102">
                <a:extLst>
                  <a:ext uri="{FF2B5EF4-FFF2-40B4-BE49-F238E27FC236}">
                    <a16:creationId xmlns="" xmlns:a16="http://schemas.microsoft.com/office/drawing/2014/main" id="{177CE0B2-6B6B-4066-8CE8-D22A97CED369}"/>
                  </a:ext>
                </a:extLst>
              </p:cNvPr>
              <p:cNvSpPr/>
              <p:nvPr>
                <p:custDataLst>
                  <p:tags r:id="rId56"/>
                </p:custDataLst>
              </p:nvPr>
            </p:nvSpPr>
            <p:spPr>
              <a:xfrm flipH="1">
                <a:off x="5250754" y="969927"/>
                <a:ext cx="5271910"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sp>
            <p:nvSpPr>
              <p:cNvPr id="104" name="PA-任意多边形 4">
                <a:extLst>
                  <a:ext uri="{FF2B5EF4-FFF2-40B4-BE49-F238E27FC236}">
                    <a16:creationId xmlns="" xmlns:a16="http://schemas.microsoft.com/office/drawing/2014/main" id="{E798D666-C60A-4CB3-A202-AA7C38726DF7}"/>
                  </a:ext>
                </a:extLst>
              </p:cNvPr>
              <p:cNvSpPr/>
              <p:nvPr>
                <p:custDataLst>
                  <p:tags r:id="rId57"/>
                </p:custDataLst>
              </p:nvPr>
            </p:nvSpPr>
            <p:spPr>
              <a:xfrm flipH="1">
                <a:off x="5180650" y="977089"/>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5" name="PA-任意多边形 5">
                <a:extLst>
                  <a:ext uri="{FF2B5EF4-FFF2-40B4-BE49-F238E27FC236}">
                    <a16:creationId xmlns="" xmlns:a16="http://schemas.microsoft.com/office/drawing/2014/main" id="{8AF2C8BF-2018-4CD3-AE2F-051CD5FDA115}"/>
                  </a:ext>
                </a:extLst>
              </p:cNvPr>
              <p:cNvSpPr/>
              <p:nvPr>
                <p:custDataLst>
                  <p:tags r:id="rId58"/>
                </p:custDataLst>
              </p:nvPr>
            </p:nvSpPr>
            <p:spPr>
              <a:xfrm flipH="1">
                <a:off x="10091488" y="1677113"/>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6" name="PA-任意多边形 6">
                <a:extLst>
                  <a:ext uri="{FF2B5EF4-FFF2-40B4-BE49-F238E27FC236}">
                    <a16:creationId xmlns="" xmlns:a16="http://schemas.microsoft.com/office/drawing/2014/main" id="{80CCAF73-0F21-4CF3-B65B-98FF63D2995B}"/>
                  </a:ext>
                </a:extLst>
              </p:cNvPr>
              <p:cNvSpPr/>
              <p:nvPr>
                <p:custDataLst>
                  <p:tags r:id="rId59"/>
                </p:custDataLst>
              </p:nvPr>
            </p:nvSpPr>
            <p:spPr>
              <a:xfrm>
                <a:off x="5183772" y="168948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07" name="PA-组合 7">
                <a:extLst>
                  <a:ext uri="{FF2B5EF4-FFF2-40B4-BE49-F238E27FC236}">
                    <a16:creationId xmlns="" xmlns:a16="http://schemas.microsoft.com/office/drawing/2014/main" id="{0C756C79-A5FF-4A27-B207-8CF02AA92371}"/>
                  </a:ext>
                </a:extLst>
              </p:cNvPr>
              <p:cNvGrpSpPr/>
              <p:nvPr>
                <p:custDataLst>
                  <p:tags r:id="rId60"/>
                </p:custDataLst>
              </p:nvPr>
            </p:nvGrpSpPr>
            <p:grpSpPr>
              <a:xfrm flipH="1">
                <a:off x="6605897" y="956016"/>
                <a:ext cx="1113632" cy="84731"/>
                <a:chOff x="1853414" y="1574593"/>
                <a:chExt cx="849333" cy="64622"/>
              </a:xfrm>
            </p:grpSpPr>
            <p:sp>
              <p:nvSpPr>
                <p:cNvPr id="108" name="PA-平行四边形 143">
                  <a:extLst>
                    <a:ext uri="{FF2B5EF4-FFF2-40B4-BE49-F238E27FC236}">
                      <a16:creationId xmlns="" xmlns:a16="http://schemas.microsoft.com/office/drawing/2014/main" id="{03802334-754F-4DAE-8D96-DB1AD6723D18}"/>
                    </a:ext>
                  </a:extLst>
                </p:cNvPr>
                <p:cNvSpPr/>
                <p:nvPr>
                  <p:custDataLst>
                    <p:tags r:id="rId61"/>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9" name="PA-任意多边形 9">
                  <a:extLst>
                    <a:ext uri="{FF2B5EF4-FFF2-40B4-BE49-F238E27FC236}">
                      <a16:creationId xmlns="" xmlns:a16="http://schemas.microsoft.com/office/drawing/2014/main" id="{2258271B-7965-4852-A172-40D7E89AA73A}"/>
                    </a:ext>
                  </a:extLst>
                </p:cNvPr>
                <p:cNvSpPr/>
                <p:nvPr>
                  <p:custDataLst>
                    <p:tags r:id="rId62"/>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0" name="PA-任意多边形 10">
                  <a:extLst>
                    <a:ext uri="{FF2B5EF4-FFF2-40B4-BE49-F238E27FC236}">
                      <a16:creationId xmlns="" xmlns:a16="http://schemas.microsoft.com/office/drawing/2014/main" id="{93243291-5D85-414D-AABE-2C0273540086}"/>
                    </a:ext>
                  </a:extLst>
                </p:cNvPr>
                <p:cNvSpPr/>
                <p:nvPr>
                  <p:custDataLst>
                    <p:tags r:id="rId63"/>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1" name="PA-任意多边形 11">
                  <a:extLst>
                    <a:ext uri="{FF2B5EF4-FFF2-40B4-BE49-F238E27FC236}">
                      <a16:creationId xmlns="" xmlns:a16="http://schemas.microsoft.com/office/drawing/2014/main" id="{C5F48930-52E1-44F1-847D-6D397AA57728}"/>
                    </a:ext>
                  </a:extLst>
                </p:cNvPr>
                <p:cNvSpPr/>
                <p:nvPr>
                  <p:custDataLst>
                    <p:tags r:id="rId64"/>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2" name="PA-任意多边形 12">
                  <a:extLst>
                    <a:ext uri="{FF2B5EF4-FFF2-40B4-BE49-F238E27FC236}">
                      <a16:creationId xmlns="" xmlns:a16="http://schemas.microsoft.com/office/drawing/2014/main" id="{C0C76739-F9BB-47F4-9999-EF3D06518E8B}"/>
                    </a:ext>
                  </a:extLst>
                </p:cNvPr>
                <p:cNvSpPr/>
                <p:nvPr>
                  <p:custDataLst>
                    <p:tags r:id="rId65"/>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3" name="PA-任意多边形 13">
                  <a:extLst>
                    <a:ext uri="{FF2B5EF4-FFF2-40B4-BE49-F238E27FC236}">
                      <a16:creationId xmlns="" xmlns:a16="http://schemas.microsoft.com/office/drawing/2014/main" id="{603B8DA6-1F0F-401E-BC16-0043BEB56A49}"/>
                    </a:ext>
                  </a:extLst>
                </p:cNvPr>
                <p:cNvSpPr/>
                <p:nvPr>
                  <p:custDataLst>
                    <p:tags r:id="rId66"/>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4" name="PA-任意多边形 14">
                  <a:extLst>
                    <a:ext uri="{FF2B5EF4-FFF2-40B4-BE49-F238E27FC236}">
                      <a16:creationId xmlns="" xmlns:a16="http://schemas.microsoft.com/office/drawing/2014/main" id="{0804A0A8-F304-4FBC-8793-70C9FC820767}"/>
                    </a:ext>
                  </a:extLst>
                </p:cNvPr>
                <p:cNvSpPr/>
                <p:nvPr>
                  <p:custDataLst>
                    <p:tags r:id="rId67"/>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5" name="PA-任意多边形 15">
                  <a:extLst>
                    <a:ext uri="{FF2B5EF4-FFF2-40B4-BE49-F238E27FC236}">
                      <a16:creationId xmlns="" xmlns:a16="http://schemas.microsoft.com/office/drawing/2014/main" id="{2663013B-B690-498D-8B1D-957BAC4D71EA}"/>
                    </a:ext>
                  </a:extLst>
                </p:cNvPr>
                <p:cNvSpPr/>
                <p:nvPr>
                  <p:custDataLst>
                    <p:tags r:id="rId68"/>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6" name="PA-任意多边形 16">
                  <a:extLst>
                    <a:ext uri="{FF2B5EF4-FFF2-40B4-BE49-F238E27FC236}">
                      <a16:creationId xmlns="" xmlns:a16="http://schemas.microsoft.com/office/drawing/2014/main" id="{226F6A6C-F60C-4C0F-9BD6-430250B1106D}"/>
                    </a:ext>
                  </a:extLst>
                </p:cNvPr>
                <p:cNvSpPr/>
                <p:nvPr>
                  <p:custDataLst>
                    <p:tags r:id="rId69"/>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7" name="PA-任意多边形 17">
                  <a:extLst>
                    <a:ext uri="{FF2B5EF4-FFF2-40B4-BE49-F238E27FC236}">
                      <a16:creationId xmlns="" xmlns:a16="http://schemas.microsoft.com/office/drawing/2014/main" id="{3BAFED8F-2357-4DEF-82A1-14857DAC8378}"/>
                    </a:ext>
                  </a:extLst>
                </p:cNvPr>
                <p:cNvSpPr/>
                <p:nvPr>
                  <p:custDataLst>
                    <p:tags r:id="rId70"/>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8" name="PA-任意多边形 18">
                  <a:extLst>
                    <a:ext uri="{FF2B5EF4-FFF2-40B4-BE49-F238E27FC236}">
                      <a16:creationId xmlns="" xmlns:a16="http://schemas.microsoft.com/office/drawing/2014/main" id="{1F4AF478-E0AE-437C-94AD-8707BAAF48CE}"/>
                    </a:ext>
                  </a:extLst>
                </p:cNvPr>
                <p:cNvSpPr/>
                <p:nvPr>
                  <p:custDataLst>
                    <p:tags r:id="rId71"/>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9" name="PA-任意多边形 19">
                  <a:extLst>
                    <a:ext uri="{FF2B5EF4-FFF2-40B4-BE49-F238E27FC236}">
                      <a16:creationId xmlns="" xmlns:a16="http://schemas.microsoft.com/office/drawing/2014/main" id="{0EBF93FE-B01D-4C2F-936F-7FE9D294C0ED}"/>
                    </a:ext>
                  </a:extLst>
                </p:cNvPr>
                <p:cNvSpPr/>
                <p:nvPr>
                  <p:custDataLst>
                    <p:tags r:id="rId72"/>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0" name="PA-平行四边形 155">
                  <a:extLst>
                    <a:ext uri="{FF2B5EF4-FFF2-40B4-BE49-F238E27FC236}">
                      <a16:creationId xmlns="" xmlns:a16="http://schemas.microsoft.com/office/drawing/2014/main" id="{5F973639-B5C8-4EC6-84DA-C146C0F5B433}"/>
                    </a:ext>
                  </a:extLst>
                </p:cNvPr>
                <p:cNvSpPr/>
                <p:nvPr>
                  <p:custDataLst>
                    <p:tags r:id="rId73"/>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4" name="矩形 3">
              <a:extLst>
                <a:ext uri="{FF2B5EF4-FFF2-40B4-BE49-F238E27FC236}">
                  <a16:creationId xmlns="" xmlns:a16="http://schemas.microsoft.com/office/drawing/2014/main" id="{391BD991-739C-4F2B-8CC8-967A91B0B36E}"/>
                </a:ext>
              </a:extLst>
            </p:cNvPr>
            <p:cNvSpPr/>
            <p:nvPr/>
          </p:nvSpPr>
          <p:spPr>
            <a:xfrm>
              <a:off x="1578995" y="2270083"/>
              <a:ext cx="1640193" cy="707886"/>
            </a:xfrm>
            <a:prstGeom prst="rect">
              <a:avLst/>
            </a:prstGeom>
          </p:spPr>
          <p:txBody>
            <a:bodyPr wrap="none">
              <a:spAutoFit/>
            </a:bodyPr>
            <a:lstStyle/>
            <a:p>
              <a:r>
                <a:rPr lang="zh-CN" altLang="en-US" sz="4000" dirty="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sym typeface="Microsoft YaHei" panose="020B0503020204020204" pitchFamily="34" charset="-122"/>
                </a:rPr>
                <a:t>姓名</a:t>
              </a:r>
              <a:r>
                <a:rPr lang="zh-CN" altLang="en-US" sz="4000" dirty="0">
                  <a:solidFill>
                    <a:schemeClr val="bg1">
                      <a:lumMod val="95000"/>
                    </a:schemeClr>
                  </a:solidFill>
                  <a:latin typeface="优设标题黑" panose="00000500000000000000" pitchFamily="2" charset="-122"/>
                  <a:ea typeface="优设标题黑" panose="00000500000000000000" pitchFamily="2" charset="-122"/>
                  <a:sym typeface="Microsoft YaHei" panose="020B0503020204020204" pitchFamily="34" charset="-122"/>
                </a:rPr>
                <a:t>：</a:t>
              </a:r>
              <a:endParaRPr lang="zh-CN" altLang="en-US" sz="3600" b="1" dirty="0">
                <a:solidFill>
                  <a:schemeClr val="bg1">
                    <a:lumMod val="95000"/>
                  </a:schemeClr>
                </a:solidFill>
                <a:latin typeface="思源黑体Regular"/>
                <a:sym typeface="Microsoft YaHei" panose="020B0503020204020204" pitchFamily="34" charset="-122"/>
              </a:endParaRPr>
            </a:p>
          </p:txBody>
        </p:sp>
        <p:sp>
          <p:nvSpPr>
            <p:cNvPr id="34" name="矩形 33">
              <a:extLst>
                <a:ext uri="{FF2B5EF4-FFF2-40B4-BE49-F238E27FC236}">
                  <a16:creationId xmlns="" xmlns:a16="http://schemas.microsoft.com/office/drawing/2014/main" id="{50151A1E-49EF-4B5E-A0F3-D60ABB8A6B24}"/>
                </a:ext>
              </a:extLst>
            </p:cNvPr>
            <p:cNvSpPr/>
            <p:nvPr/>
          </p:nvSpPr>
          <p:spPr>
            <a:xfrm>
              <a:off x="2933888" y="2424860"/>
              <a:ext cx="1132041" cy="461665"/>
            </a:xfrm>
            <a:prstGeom prst="rect">
              <a:avLst/>
            </a:prstGeom>
            <a:noFill/>
          </p:spPr>
          <p:txBody>
            <a:bodyPr wrap="none">
              <a:spAutoFit/>
            </a:bodyPr>
            <a:lstStyle/>
            <a:p>
              <a:r>
                <a:rPr lang="zh-CN" altLang="en-US" sz="2400" b="1" dirty="0">
                  <a:gradFill>
                    <a:gsLst>
                      <a:gs pos="26000">
                        <a:schemeClr val="bg1"/>
                      </a:gs>
                      <a:gs pos="52000">
                        <a:srgbClr val="BDF2FF"/>
                      </a:gs>
                      <a:gs pos="100000">
                        <a:srgbClr val="BDF2FF">
                          <a:alpha val="0"/>
                        </a:srgbClr>
                      </a:gs>
                    </a:gsLst>
                    <a:lin ang="5400000" scaled="1"/>
                  </a:gradFill>
                  <a:latin typeface="思源黑体Regular"/>
                  <a:sym typeface="Microsoft YaHei" panose="020B0503020204020204" pitchFamily="34" charset="-122"/>
                </a:rPr>
                <a:t>很成功</a:t>
              </a:r>
              <a:endParaRPr lang="zh-CN" altLang="en-US" sz="2400" b="1" dirty="0">
                <a:gradFill>
                  <a:gsLst>
                    <a:gs pos="26000">
                      <a:schemeClr val="bg1"/>
                    </a:gs>
                    <a:gs pos="52000">
                      <a:srgbClr val="BDF2FF"/>
                    </a:gs>
                    <a:gs pos="100000">
                      <a:srgbClr val="BDF2FF">
                        <a:alpha val="0"/>
                      </a:srgbClr>
                    </a:gs>
                  </a:gsLst>
                  <a:lin ang="5400000" scaled="1"/>
                </a:gradFill>
                <a:latin typeface="思源黑体Regular"/>
              </a:endParaRPr>
            </a:p>
          </p:txBody>
        </p:sp>
      </p:grpSp>
      <p:grpSp>
        <p:nvGrpSpPr>
          <p:cNvPr id="8" name="组合 7">
            <a:extLst>
              <a:ext uri="{FF2B5EF4-FFF2-40B4-BE49-F238E27FC236}">
                <a16:creationId xmlns="" xmlns:a16="http://schemas.microsoft.com/office/drawing/2014/main" id="{8D451785-E836-4551-A5A0-FEF7C1F45717}"/>
              </a:ext>
            </a:extLst>
          </p:cNvPr>
          <p:cNvGrpSpPr/>
          <p:nvPr/>
        </p:nvGrpSpPr>
        <p:grpSpPr>
          <a:xfrm>
            <a:off x="1218819" y="2984402"/>
            <a:ext cx="3923042" cy="707886"/>
            <a:chOff x="1206119" y="3051625"/>
            <a:chExt cx="3923042" cy="707886"/>
          </a:xfrm>
        </p:grpSpPr>
        <p:grpSp>
          <p:nvGrpSpPr>
            <p:cNvPr id="152" name="组合 151">
              <a:extLst>
                <a:ext uri="{FF2B5EF4-FFF2-40B4-BE49-F238E27FC236}">
                  <a16:creationId xmlns="" xmlns:a16="http://schemas.microsoft.com/office/drawing/2014/main" id="{3AC5F4B9-28CF-486D-8B3D-4BC4C471663D}"/>
                </a:ext>
              </a:extLst>
            </p:cNvPr>
            <p:cNvGrpSpPr/>
            <p:nvPr/>
          </p:nvGrpSpPr>
          <p:grpSpPr>
            <a:xfrm flipH="1">
              <a:off x="1206119" y="3070686"/>
              <a:ext cx="3923042" cy="646331"/>
              <a:chOff x="5180650" y="956016"/>
              <a:chExt cx="5390417" cy="1208049"/>
            </a:xfrm>
          </p:grpSpPr>
          <p:sp useBgFill="1">
            <p:nvSpPr>
              <p:cNvPr id="155" name="任意多边形: 形状 154">
                <a:extLst>
                  <a:ext uri="{FF2B5EF4-FFF2-40B4-BE49-F238E27FC236}">
                    <a16:creationId xmlns="" xmlns:a16="http://schemas.microsoft.com/office/drawing/2014/main" id="{FD558AD9-8A63-4942-9484-7C70B2F0767F}"/>
                  </a:ext>
                </a:extLst>
              </p:cNvPr>
              <p:cNvSpPr/>
              <p:nvPr>
                <p:custDataLst>
                  <p:tags r:id="rId38"/>
                </p:custDataLst>
              </p:nvPr>
            </p:nvSpPr>
            <p:spPr>
              <a:xfrm flipH="1">
                <a:off x="5250754" y="969927"/>
                <a:ext cx="5271910"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sp>
            <p:nvSpPr>
              <p:cNvPr id="156" name="PA-任意多边形 4">
                <a:extLst>
                  <a:ext uri="{FF2B5EF4-FFF2-40B4-BE49-F238E27FC236}">
                    <a16:creationId xmlns="" xmlns:a16="http://schemas.microsoft.com/office/drawing/2014/main" id="{3D4A72CB-A15E-4587-840D-74EF37A9EA29}"/>
                  </a:ext>
                </a:extLst>
              </p:cNvPr>
              <p:cNvSpPr/>
              <p:nvPr>
                <p:custDataLst>
                  <p:tags r:id="rId39"/>
                </p:custDataLst>
              </p:nvPr>
            </p:nvSpPr>
            <p:spPr>
              <a:xfrm flipH="1">
                <a:off x="5180650" y="977089"/>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7" name="PA-任意多边形 5">
                <a:extLst>
                  <a:ext uri="{FF2B5EF4-FFF2-40B4-BE49-F238E27FC236}">
                    <a16:creationId xmlns="" xmlns:a16="http://schemas.microsoft.com/office/drawing/2014/main" id="{410BA6DB-59C7-47EF-900D-9D44643A2DB9}"/>
                  </a:ext>
                </a:extLst>
              </p:cNvPr>
              <p:cNvSpPr/>
              <p:nvPr>
                <p:custDataLst>
                  <p:tags r:id="rId40"/>
                </p:custDataLst>
              </p:nvPr>
            </p:nvSpPr>
            <p:spPr>
              <a:xfrm flipH="1">
                <a:off x="10091488" y="1677113"/>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8" name="PA-任意多边形 6">
                <a:extLst>
                  <a:ext uri="{FF2B5EF4-FFF2-40B4-BE49-F238E27FC236}">
                    <a16:creationId xmlns="" xmlns:a16="http://schemas.microsoft.com/office/drawing/2014/main" id="{B0344D67-EC5E-410E-927D-D26882A3FD5C}"/>
                  </a:ext>
                </a:extLst>
              </p:cNvPr>
              <p:cNvSpPr/>
              <p:nvPr>
                <p:custDataLst>
                  <p:tags r:id="rId41"/>
                </p:custDataLst>
              </p:nvPr>
            </p:nvSpPr>
            <p:spPr>
              <a:xfrm>
                <a:off x="5183772" y="168948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59" name="PA-组合 7">
                <a:extLst>
                  <a:ext uri="{FF2B5EF4-FFF2-40B4-BE49-F238E27FC236}">
                    <a16:creationId xmlns="" xmlns:a16="http://schemas.microsoft.com/office/drawing/2014/main" id="{10CD9DDA-9EF4-4B4C-802E-2F84B2FB535A}"/>
                  </a:ext>
                </a:extLst>
              </p:cNvPr>
              <p:cNvGrpSpPr/>
              <p:nvPr>
                <p:custDataLst>
                  <p:tags r:id="rId42"/>
                </p:custDataLst>
              </p:nvPr>
            </p:nvGrpSpPr>
            <p:grpSpPr>
              <a:xfrm flipH="1">
                <a:off x="6605897" y="956016"/>
                <a:ext cx="1113632" cy="84731"/>
                <a:chOff x="1853414" y="1574593"/>
                <a:chExt cx="849333" cy="64622"/>
              </a:xfrm>
            </p:grpSpPr>
            <p:sp>
              <p:nvSpPr>
                <p:cNvPr id="160" name="PA-平行四边形 143">
                  <a:extLst>
                    <a:ext uri="{FF2B5EF4-FFF2-40B4-BE49-F238E27FC236}">
                      <a16:creationId xmlns="" xmlns:a16="http://schemas.microsoft.com/office/drawing/2014/main" id="{4866C894-96AF-4F99-99CF-55B403649DF5}"/>
                    </a:ext>
                  </a:extLst>
                </p:cNvPr>
                <p:cNvSpPr/>
                <p:nvPr>
                  <p:custDataLst>
                    <p:tags r:id="rId43"/>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1" name="PA-任意多边形 9">
                  <a:extLst>
                    <a:ext uri="{FF2B5EF4-FFF2-40B4-BE49-F238E27FC236}">
                      <a16:creationId xmlns="" xmlns:a16="http://schemas.microsoft.com/office/drawing/2014/main" id="{F50C2808-5B5C-45F9-B977-CD121177B204}"/>
                    </a:ext>
                  </a:extLst>
                </p:cNvPr>
                <p:cNvSpPr/>
                <p:nvPr>
                  <p:custDataLst>
                    <p:tags r:id="rId44"/>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2" name="PA-任意多边形 10">
                  <a:extLst>
                    <a:ext uri="{FF2B5EF4-FFF2-40B4-BE49-F238E27FC236}">
                      <a16:creationId xmlns="" xmlns:a16="http://schemas.microsoft.com/office/drawing/2014/main" id="{35ECE79F-7EAF-4FD7-93F3-E663D378F0FA}"/>
                    </a:ext>
                  </a:extLst>
                </p:cNvPr>
                <p:cNvSpPr/>
                <p:nvPr>
                  <p:custDataLst>
                    <p:tags r:id="rId45"/>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3" name="PA-任意多边形 11">
                  <a:extLst>
                    <a:ext uri="{FF2B5EF4-FFF2-40B4-BE49-F238E27FC236}">
                      <a16:creationId xmlns="" xmlns:a16="http://schemas.microsoft.com/office/drawing/2014/main" id="{369E8F05-3266-4273-BAEA-84A76F690C58}"/>
                    </a:ext>
                  </a:extLst>
                </p:cNvPr>
                <p:cNvSpPr/>
                <p:nvPr>
                  <p:custDataLst>
                    <p:tags r:id="rId46"/>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4" name="PA-任意多边形 12">
                  <a:extLst>
                    <a:ext uri="{FF2B5EF4-FFF2-40B4-BE49-F238E27FC236}">
                      <a16:creationId xmlns="" xmlns:a16="http://schemas.microsoft.com/office/drawing/2014/main" id="{1DA032C1-E1E0-42C5-87BD-471CA8556798}"/>
                    </a:ext>
                  </a:extLst>
                </p:cNvPr>
                <p:cNvSpPr/>
                <p:nvPr>
                  <p:custDataLst>
                    <p:tags r:id="rId47"/>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5" name="PA-任意多边形 13">
                  <a:extLst>
                    <a:ext uri="{FF2B5EF4-FFF2-40B4-BE49-F238E27FC236}">
                      <a16:creationId xmlns="" xmlns:a16="http://schemas.microsoft.com/office/drawing/2014/main" id="{781F9FE1-919E-463B-84E5-AF3EC6703A9E}"/>
                    </a:ext>
                  </a:extLst>
                </p:cNvPr>
                <p:cNvSpPr/>
                <p:nvPr>
                  <p:custDataLst>
                    <p:tags r:id="rId48"/>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6" name="PA-任意多边形 14">
                  <a:extLst>
                    <a:ext uri="{FF2B5EF4-FFF2-40B4-BE49-F238E27FC236}">
                      <a16:creationId xmlns="" xmlns:a16="http://schemas.microsoft.com/office/drawing/2014/main" id="{7799017F-7CBC-46EB-83B5-432BAED95A65}"/>
                    </a:ext>
                  </a:extLst>
                </p:cNvPr>
                <p:cNvSpPr/>
                <p:nvPr>
                  <p:custDataLst>
                    <p:tags r:id="rId49"/>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7" name="PA-任意多边形 15">
                  <a:extLst>
                    <a:ext uri="{FF2B5EF4-FFF2-40B4-BE49-F238E27FC236}">
                      <a16:creationId xmlns="" xmlns:a16="http://schemas.microsoft.com/office/drawing/2014/main" id="{5ABC77CE-A458-48F8-988D-D75DA2B81CEF}"/>
                    </a:ext>
                  </a:extLst>
                </p:cNvPr>
                <p:cNvSpPr/>
                <p:nvPr>
                  <p:custDataLst>
                    <p:tags r:id="rId50"/>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8" name="PA-任意多边形 16">
                  <a:extLst>
                    <a:ext uri="{FF2B5EF4-FFF2-40B4-BE49-F238E27FC236}">
                      <a16:creationId xmlns="" xmlns:a16="http://schemas.microsoft.com/office/drawing/2014/main" id="{6F6904EF-D478-4926-AF12-AD361D6BEEC5}"/>
                    </a:ext>
                  </a:extLst>
                </p:cNvPr>
                <p:cNvSpPr/>
                <p:nvPr>
                  <p:custDataLst>
                    <p:tags r:id="rId51"/>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9" name="PA-任意多边形 17">
                  <a:extLst>
                    <a:ext uri="{FF2B5EF4-FFF2-40B4-BE49-F238E27FC236}">
                      <a16:creationId xmlns="" xmlns:a16="http://schemas.microsoft.com/office/drawing/2014/main" id="{0D0C12C1-A4C9-4FF4-A6FB-84C22FC01DB6}"/>
                    </a:ext>
                  </a:extLst>
                </p:cNvPr>
                <p:cNvSpPr/>
                <p:nvPr>
                  <p:custDataLst>
                    <p:tags r:id="rId52"/>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0" name="PA-任意多边形 18">
                  <a:extLst>
                    <a:ext uri="{FF2B5EF4-FFF2-40B4-BE49-F238E27FC236}">
                      <a16:creationId xmlns="" xmlns:a16="http://schemas.microsoft.com/office/drawing/2014/main" id="{4463D348-039C-4F57-B6C3-47D6AB67A409}"/>
                    </a:ext>
                  </a:extLst>
                </p:cNvPr>
                <p:cNvSpPr/>
                <p:nvPr>
                  <p:custDataLst>
                    <p:tags r:id="rId53"/>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1" name="PA-任意多边形 19">
                  <a:extLst>
                    <a:ext uri="{FF2B5EF4-FFF2-40B4-BE49-F238E27FC236}">
                      <a16:creationId xmlns="" xmlns:a16="http://schemas.microsoft.com/office/drawing/2014/main" id="{9E3B1282-FC54-42D2-AEE1-4ED39BE086F2}"/>
                    </a:ext>
                  </a:extLst>
                </p:cNvPr>
                <p:cNvSpPr/>
                <p:nvPr>
                  <p:custDataLst>
                    <p:tags r:id="rId54"/>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2" name="PA-平行四边形 155">
                  <a:extLst>
                    <a:ext uri="{FF2B5EF4-FFF2-40B4-BE49-F238E27FC236}">
                      <a16:creationId xmlns="" xmlns:a16="http://schemas.microsoft.com/office/drawing/2014/main" id="{4CB14DC2-BF8B-4182-A1FB-0F794A127B17}"/>
                    </a:ext>
                  </a:extLst>
                </p:cNvPr>
                <p:cNvSpPr/>
                <p:nvPr>
                  <p:custDataLst>
                    <p:tags r:id="rId55"/>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153" name="矩形 152">
              <a:extLst>
                <a:ext uri="{FF2B5EF4-FFF2-40B4-BE49-F238E27FC236}">
                  <a16:creationId xmlns="" xmlns:a16="http://schemas.microsoft.com/office/drawing/2014/main" id="{769D3C36-CC61-4FA8-8091-80034CFC9358}"/>
                </a:ext>
              </a:extLst>
            </p:cNvPr>
            <p:cNvSpPr/>
            <p:nvPr/>
          </p:nvSpPr>
          <p:spPr>
            <a:xfrm>
              <a:off x="1578995" y="3051625"/>
              <a:ext cx="1640193" cy="707886"/>
            </a:xfrm>
            <a:prstGeom prst="rect">
              <a:avLst/>
            </a:prstGeom>
          </p:spPr>
          <p:txBody>
            <a:bodyPr wrap="none">
              <a:spAutoFit/>
            </a:bodyPr>
            <a:lstStyle/>
            <a:p>
              <a:r>
                <a:rPr lang="zh-CN" altLang="en-US" sz="4000" dirty="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sym typeface="Microsoft YaHei" panose="020B0503020204020204" pitchFamily="34" charset="-122"/>
                </a:rPr>
                <a:t>年龄</a:t>
              </a:r>
              <a:r>
                <a:rPr lang="zh-CN" altLang="en-US" sz="4000" dirty="0">
                  <a:solidFill>
                    <a:schemeClr val="bg1">
                      <a:lumMod val="95000"/>
                    </a:schemeClr>
                  </a:solidFill>
                  <a:latin typeface="优设标题黑" panose="00000500000000000000" pitchFamily="2" charset="-122"/>
                  <a:ea typeface="优设标题黑" panose="00000500000000000000" pitchFamily="2" charset="-122"/>
                  <a:sym typeface="Microsoft YaHei" panose="020B0503020204020204" pitchFamily="34" charset="-122"/>
                </a:rPr>
                <a:t>：</a:t>
              </a:r>
            </a:p>
          </p:txBody>
        </p:sp>
        <p:sp>
          <p:nvSpPr>
            <p:cNvPr id="154" name="矩形 153">
              <a:extLst>
                <a:ext uri="{FF2B5EF4-FFF2-40B4-BE49-F238E27FC236}">
                  <a16:creationId xmlns="" xmlns:a16="http://schemas.microsoft.com/office/drawing/2014/main" id="{641FE200-91BA-49CA-B91F-0FB126B01CCF}"/>
                </a:ext>
              </a:extLst>
            </p:cNvPr>
            <p:cNvSpPr/>
            <p:nvPr/>
          </p:nvSpPr>
          <p:spPr>
            <a:xfrm>
              <a:off x="2933888" y="3206402"/>
              <a:ext cx="816249" cy="461665"/>
            </a:xfrm>
            <a:prstGeom prst="rect">
              <a:avLst/>
            </a:prstGeom>
          </p:spPr>
          <p:txBody>
            <a:bodyPr wrap="none">
              <a:spAutoFit/>
            </a:bodyPr>
            <a:lstStyle/>
            <a:p>
              <a:r>
                <a:rPr lang="zh-CN" altLang="en-US" sz="2400" b="1" dirty="0">
                  <a:gradFill>
                    <a:gsLst>
                      <a:gs pos="26000">
                        <a:schemeClr val="bg1"/>
                      </a:gs>
                      <a:gs pos="52000">
                        <a:srgbClr val="BDF2FF"/>
                      </a:gs>
                      <a:gs pos="100000">
                        <a:srgbClr val="BDF2FF">
                          <a:alpha val="0"/>
                        </a:srgbClr>
                      </a:gs>
                    </a:gsLst>
                    <a:lin ang="5400000" scaled="1"/>
                  </a:gradFill>
                  <a:latin typeface="思源黑体Regular"/>
                  <a:sym typeface="Microsoft YaHei" panose="020B0503020204020204" pitchFamily="34" charset="-122"/>
                </a:rPr>
                <a:t>汉族</a:t>
              </a:r>
            </a:p>
          </p:txBody>
        </p:sp>
      </p:grpSp>
      <p:grpSp>
        <p:nvGrpSpPr>
          <p:cNvPr id="7" name="组合 6">
            <a:extLst>
              <a:ext uri="{FF2B5EF4-FFF2-40B4-BE49-F238E27FC236}">
                <a16:creationId xmlns="" xmlns:a16="http://schemas.microsoft.com/office/drawing/2014/main" id="{6A840952-C40A-4000-8652-DCFDDC19BAE7}"/>
              </a:ext>
            </a:extLst>
          </p:cNvPr>
          <p:cNvGrpSpPr/>
          <p:nvPr/>
        </p:nvGrpSpPr>
        <p:grpSpPr>
          <a:xfrm>
            <a:off x="1218819" y="3940356"/>
            <a:ext cx="3923042" cy="707886"/>
            <a:chOff x="1206119" y="3845690"/>
            <a:chExt cx="3923042" cy="707886"/>
          </a:xfrm>
        </p:grpSpPr>
        <p:grpSp>
          <p:nvGrpSpPr>
            <p:cNvPr id="174" name="组合 173">
              <a:extLst>
                <a:ext uri="{FF2B5EF4-FFF2-40B4-BE49-F238E27FC236}">
                  <a16:creationId xmlns="" xmlns:a16="http://schemas.microsoft.com/office/drawing/2014/main" id="{5D30FBBC-F4A4-462C-87D3-5102485BFF8A}"/>
                </a:ext>
              </a:extLst>
            </p:cNvPr>
            <p:cNvGrpSpPr/>
            <p:nvPr/>
          </p:nvGrpSpPr>
          <p:grpSpPr>
            <a:xfrm flipH="1">
              <a:off x="1206119" y="3864751"/>
              <a:ext cx="3923042" cy="646331"/>
              <a:chOff x="5180650" y="956016"/>
              <a:chExt cx="5390417" cy="1208049"/>
            </a:xfrm>
          </p:grpSpPr>
          <p:sp useBgFill="1">
            <p:nvSpPr>
              <p:cNvPr id="177" name="任意多边形: 形状 176">
                <a:extLst>
                  <a:ext uri="{FF2B5EF4-FFF2-40B4-BE49-F238E27FC236}">
                    <a16:creationId xmlns="" xmlns:a16="http://schemas.microsoft.com/office/drawing/2014/main" id="{270078D5-F1B9-4F98-9FCD-3859D4F6D469}"/>
                  </a:ext>
                </a:extLst>
              </p:cNvPr>
              <p:cNvSpPr/>
              <p:nvPr>
                <p:custDataLst>
                  <p:tags r:id="rId20"/>
                </p:custDataLst>
              </p:nvPr>
            </p:nvSpPr>
            <p:spPr>
              <a:xfrm flipH="1">
                <a:off x="5250754" y="969927"/>
                <a:ext cx="5271910"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178" name="PA-任意多边形 4">
                <a:extLst>
                  <a:ext uri="{FF2B5EF4-FFF2-40B4-BE49-F238E27FC236}">
                    <a16:creationId xmlns="" xmlns:a16="http://schemas.microsoft.com/office/drawing/2014/main" id="{C3BD439C-5E6E-48F6-859B-DF1B2A465456}"/>
                  </a:ext>
                </a:extLst>
              </p:cNvPr>
              <p:cNvSpPr/>
              <p:nvPr>
                <p:custDataLst>
                  <p:tags r:id="rId21"/>
                </p:custDataLst>
              </p:nvPr>
            </p:nvSpPr>
            <p:spPr>
              <a:xfrm flipH="1">
                <a:off x="5180650" y="977089"/>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9" name="PA-任意多边形 5">
                <a:extLst>
                  <a:ext uri="{FF2B5EF4-FFF2-40B4-BE49-F238E27FC236}">
                    <a16:creationId xmlns="" xmlns:a16="http://schemas.microsoft.com/office/drawing/2014/main" id="{1711196B-1E63-4B4F-A330-54AB7D8B70A0}"/>
                  </a:ext>
                </a:extLst>
              </p:cNvPr>
              <p:cNvSpPr/>
              <p:nvPr>
                <p:custDataLst>
                  <p:tags r:id="rId22"/>
                </p:custDataLst>
              </p:nvPr>
            </p:nvSpPr>
            <p:spPr>
              <a:xfrm flipH="1">
                <a:off x="10091488" y="1677113"/>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0" name="PA-任意多边形 6">
                <a:extLst>
                  <a:ext uri="{FF2B5EF4-FFF2-40B4-BE49-F238E27FC236}">
                    <a16:creationId xmlns="" xmlns:a16="http://schemas.microsoft.com/office/drawing/2014/main" id="{943B9B6A-7D1D-40E7-9257-BD8797204D25}"/>
                  </a:ext>
                </a:extLst>
              </p:cNvPr>
              <p:cNvSpPr/>
              <p:nvPr>
                <p:custDataLst>
                  <p:tags r:id="rId23"/>
                </p:custDataLst>
              </p:nvPr>
            </p:nvSpPr>
            <p:spPr>
              <a:xfrm>
                <a:off x="5183772" y="168948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81" name="PA-组合 7">
                <a:extLst>
                  <a:ext uri="{FF2B5EF4-FFF2-40B4-BE49-F238E27FC236}">
                    <a16:creationId xmlns="" xmlns:a16="http://schemas.microsoft.com/office/drawing/2014/main" id="{03473F9D-F33C-45CF-B9CB-A117E29747ED}"/>
                  </a:ext>
                </a:extLst>
              </p:cNvPr>
              <p:cNvGrpSpPr/>
              <p:nvPr>
                <p:custDataLst>
                  <p:tags r:id="rId24"/>
                </p:custDataLst>
              </p:nvPr>
            </p:nvGrpSpPr>
            <p:grpSpPr>
              <a:xfrm flipH="1">
                <a:off x="6605897" y="956016"/>
                <a:ext cx="1113632" cy="84731"/>
                <a:chOff x="1853414" y="1574593"/>
                <a:chExt cx="849333" cy="64622"/>
              </a:xfrm>
            </p:grpSpPr>
            <p:sp>
              <p:nvSpPr>
                <p:cNvPr id="182" name="PA-平行四边形 143">
                  <a:extLst>
                    <a:ext uri="{FF2B5EF4-FFF2-40B4-BE49-F238E27FC236}">
                      <a16:creationId xmlns="" xmlns:a16="http://schemas.microsoft.com/office/drawing/2014/main" id="{219C1384-9199-4232-B3F6-9AAA7341CFDF}"/>
                    </a:ext>
                  </a:extLst>
                </p:cNvPr>
                <p:cNvSpPr/>
                <p:nvPr>
                  <p:custDataLst>
                    <p:tags r:id="rId25"/>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3" name="PA-任意多边形 9">
                  <a:extLst>
                    <a:ext uri="{FF2B5EF4-FFF2-40B4-BE49-F238E27FC236}">
                      <a16:creationId xmlns="" xmlns:a16="http://schemas.microsoft.com/office/drawing/2014/main" id="{BB0E2BC6-41E7-433E-BE89-9CD8CAE96DCB}"/>
                    </a:ext>
                  </a:extLst>
                </p:cNvPr>
                <p:cNvSpPr/>
                <p:nvPr>
                  <p:custDataLst>
                    <p:tags r:id="rId26"/>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4" name="PA-任意多边形 10">
                  <a:extLst>
                    <a:ext uri="{FF2B5EF4-FFF2-40B4-BE49-F238E27FC236}">
                      <a16:creationId xmlns="" xmlns:a16="http://schemas.microsoft.com/office/drawing/2014/main" id="{321EE63E-5A5A-43CE-B57C-DF2352CBF35A}"/>
                    </a:ext>
                  </a:extLst>
                </p:cNvPr>
                <p:cNvSpPr/>
                <p:nvPr>
                  <p:custDataLst>
                    <p:tags r:id="rId27"/>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5" name="PA-任意多边形 11">
                  <a:extLst>
                    <a:ext uri="{FF2B5EF4-FFF2-40B4-BE49-F238E27FC236}">
                      <a16:creationId xmlns="" xmlns:a16="http://schemas.microsoft.com/office/drawing/2014/main" id="{CD07E40E-A8E5-4F61-B260-EF2DAE90D0A0}"/>
                    </a:ext>
                  </a:extLst>
                </p:cNvPr>
                <p:cNvSpPr/>
                <p:nvPr>
                  <p:custDataLst>
                    <p:tags r:id="rId28"/>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6" name="PA-任意多边形 12">
                  <a:extLst>
                    <a:ext uri="{FF2B5EF4-FFF2-40B4-BE49-F238E27FC236}">
                      <a16:creationId xmlns="" xmlns:a16="http://schemas.microsoft.com/office/drawing/2014/main" id="{20CC2B77-539E-4116-9D8A-D341B453C35F}"/>
                    </a:ext>
                  </a:extLst>
                </p:cNvPr>
                <p:cNvSpPr/>
                <p:nvPr>
                  <p:custDataLst>
                    <p:tags r:id="rId29"/>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7" name="PA-任意多边形 13">
                  <a:extLst>
                    <a:ext uri="{FF2B5EF4-FFF2-40B4-BE49-F238E27FC236}">
                      <a16:creationId xmlns="" xmlns:a16="http://schemas.microsoft.com/office/drawing/2014/main" id="{0374B937-237B-47B3-A85C-C3BE918DD653}"/>
                    </a:ext>
                  </a:extLst>
                </p:cNvPr>
                <p:cNvSpPr/>
                <p:nvPr>
                  <p:custDataLst>
                    <p:tags r:id="rId30"/>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8" name="PA-任意多边形 14">
                  <a:extLst>
                    <a:ext uri="{FF2B5EF4-FFF2-40B4-BE49-F238E27FC236}">
                      <a16:creationId xmlns="" xmlns:a16="http://schemas.microsoft.com/office/drawing/2014/main" id="{4D67449B-C5E6-4250-90E9-F55F0BCBE8C2}"/>
                    </a:ext>
                  </a:extLst>
                </p:cNvPr>
                <p:cNvSpPr/>
                <p:nvPr>
                  <p:custDataLst>
                    <p:tags r:id="rId31"/>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9" name="PA-任意多边形 15">
                  <a:extLst>
                    <a:ext uri="{FF2B5EF4-FFF2-40B4-BE49-F238E27FC236}">
                      <a16:creationId xmlns="" xmlns:a16="http://schemas.microsoft.com/office/drawing/2014/main" id="{B8404747-365A-4571-AB55-A9AC7B095CAE}"/>
                    </a:ext>
                  </a:extLst>
                </p:cNvPr>
                <p:cNvSpPr/>
                <p:nvPr>
                  <p:custDataLst>
                    <p:tags r:id="rId32"/>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0" name="PA-任意多边形 16">
                  <a:extLst>
                    <a:ext uri="{FF2B5EF4-FFF2-40B4-BE49-F238E27FC236}">
                      <a16:creationId xmlns="" xmlns:a16="http://schemas.microsoft.com/office/drawing/2014/main" id="{38C288CD-5ACF-4E12-A2EC-F64985E05657}"/>
                    </a:ext>
                  </a:extLst>
                </p:cNvPr>
                <p:cNvSpPr/>
                <p:nvPr>
                  <p:custDataLst>
                    <p:tags r:id="rId33"/>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1" name="PA-任意多边形 17">
                  <a:extLst>
                    <a:ext uri="{FF2B5EF4-FFF2-40B4-BE49-F238E27FC236}">
                      <a16:creationId xmlns="" xmlns:a16="http://schemas.microsoft.com/office/drawing/2014/main" id="{B139617F-4E66-40CE-A672-258C678C4EBA}"/>
                    </a:ext>
                  </a:extLst>
                </p:cNvPr>
                <p:cNvSpPr/>
                <p:nvPr>
                  <p:custDataLst>
                    <p:tags r:id="rId34"/>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2" name="PA-任意多边形 18">
                  <a:extLst>
                    <a:ext uri="{FF2B5EF4-FFF2-40B4-BE49-F238E27FC236}">
                      <a16:creationId xmlns="" xmlns:a16="http://schemas.microsoft.com/office/drawing/2014/main" id="{61B2F4EF-1AB7-41D2-9048-0B412E39A8B1}"/>
                    </a:ext>
                  </a:extLst>
                </p:cNvPr>
                <p:cNvSpPr/>
                <p:nvPr>
                  <p:custDataLst>
                    <p:tags r:id="rId35"/>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3" name="PA-任意多边形 19">
                  <a:extLst>
                    <a:ext uri="{FF2B5EF4-FFF2-40B4-BE49-F238E27FC236}">
                      <a16:creationId xmlns="" xmlns:a16="http://schemas.microsoft.com/office/drawing/2014/main" id="{2FA50A81-D13B-4517-8A0A-B57EB2F419ED}"/>
                    </a:ext>
                  </a:extLst>
                </p:cNvPr>
                <p:cNvSpPr/>
                <p:nvPr>
                  <p:custDataLst>
                    <p:tags r:id="rId36"/>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4" name="PA-平行四边形 155">
                  <a:extLst>
                    <a:ext uri="{FF2B5EF4-FFF2-40B4-BE49-F238E27FC236}">
                      <a16:creationId xmlns="" xmlns:a16="http://schemas.microsoft.com/office/drawing/2014/main" id="{4DBEC16C-78A9-417A-BD74-8CF4CA327033}"/>
                    </a:ext>
                  </a:extLst>
                </p:cNvPr>
                <p:cNvSpPr/>
                <p:nvPr>
                  <p:custDataLst>
                    <p:tags r:id="rId37"/>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175" name="矩形 174">
              <a:extLst>
                <a:ext uri="{FF2B5EF4-FFF2-40B4-BE49-F238E27FC236}">
                  <a16:creationId xmlns="" xmlns:a16="http://schemas.microsoft.com/office/drawing/2014/main" id="{4E67A71A-F64E-4D88-8A13-30D952EC39DC}"/>
                </a:ext>
              </a:extLst>
            </p:cNvPr>
            <p:cNvSpPr/>
            <p:nvPr/>
          </p:nvSpPr>
          <p:spPr>
            <a:xfrm>
              <a:off x="1578995" y="3845690"/>
              <a:ext cx="1640193" cy="707886"/>
            </a:xfrm>
            <a:prstGeom prst="rect">
              <a:avLst/>
            </a:prstGeom>
          </p:spPr>
          <p:txBody>
            <a:bodyPr wrap="none">
              <a:spAutoFit/>
            </a:bodyPr>
            <a:lstStyle/>
            <a:p>
              <a:r>
                <a:rPr lang="zh-CN" altLang="en-US" sz="4000" dirty="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sym typeface="Microsoft YaHei" panose="020B0503020204020204" pitchFamily="34" charset="-122"/>
                </a:rPr>
                <a:t>学历</a:t>
              </a:r>
              <a:r>
                <a:rPr lang="zh-CN" altLang="en-US" sz="4000" dirty="0">
                  <a:solidFill>
                    <a:schemeClr val="bg1">
                      <a:lumMod val="95000"/>
                    </a:schemeClr>
                  </a:solidFill>
                  <a:latin typeface="优设标题黑" panose="00000500000000000000" pitchFamily="2" charset="-122"/>
                  <a:ea typeface="优设标题黑" panose="00000500000000000000" pitchFamily="2" charset="-122"/>
                  <a:sym typeface="Microsoft YaHei" panose="020B0503020204020204" pitchFamily="34" charset="-122"/>
                </a:rPr>
                <a:t>：</a:t>
              </a:r>
              <a:endParaRPr lang="zh-CN" altLang="en-US" sz="3600" b="1" dirty="0">
                <a:solidFill>
                  <a:schemeClr val="bg1">
                    <a:lumMod val="95000"/>
                  </a:schemeClr>
                </a:solidFill>
                <a:latin typeface="思源黑体Regular"/>
                <a:sym typeface="Microsoft YaHei" panose="020B0503020204020204" pitchFamily="34" charset="-122"/>
              </a:endParaRPr>
            </a:p>
          </p:txBody>
        </p:sp>
        <p:sp>
          <p:nvSpPr>
            <p:cNvPr id="176" name="矩形 175">
              <a:extLst>
                <a:ext uri="{FF2B5EF4-FFF2-40B4-BE49-F238E27FC236}">
                  <a16:creationId xmlns="" xmlns:a16="http://schemas.microsoft.com/office/drawing/2014/main" id="{59A3B0F7-2B48-40C8-A830-CFBAF4511EAF}"/>
                </a:ext>
              </a:extLst>
            </p:cNvPr>
            <p:cNvSpPr/>
            <p:nvPr/>
          </p:nvSpPr>
          <p:spPr>
            <a:xfrm>
              <a:off x="2933888" y="4000467"/>
              <a:ext cx="816249" cy="461665"/>
            </a:xfrm>
            <a:prstGeom prst="rect">
              <a:avLst/>
            </a:prstGeom>
          </p:spPr>
          <p:txBody>
            <a:bodyPr wrap="none">
              <a:spAutoFit/>
            </a:bodyPr>
            <a:lstStyle/>
            <a:p>
              <a:r>
                <a:rPr lang="zh-CN" altLang="en-US" sz="2400" b="1" dirty="0">
                  <a:gradFill>
                    <a:gsLst>
                      <a:gs pos="26000">
                        <a:schemeClr val="bg1"/>
                      </a:gs>
                      <a:gs pos="52000">
                        <a:srgbClr val="BDF2FF"/>
                      </a:gs>
                      <a:gs pos="100000">
                        <a:srgbClr val="BDF2FF">
                          <a:alpha val="0"/>
                        </a:srgbClr>
                      </a:gs>
                    </a:gsLst>
                    <a:lin ang="5400000" scaled="1"/>
                  </a:gradFill>
                  <a:latin typeface="思源黑体Regular"/>
                  <a:sym typeface="Microsoft YaHei" panose="020B0503020204020204" pitchFamily="34" charset="-122"/>
                </a:rPr>
                <a:t>本科</a:t>
              </a:r>
              <a:endParaRPr lang="zh-CN" altLang="en-US" sz="2400" dirty="0">
                <a:gradFill>
                  <a:gsLst>
                    <a:gs pos="26000">
                      <a:schemeClr val="bg1"/>
                    </a:gs>
                    <a:gs pos="52000">
                      <a:srgbClr val="BDF2FF"/>
                    </a:gs>
                    <a:gs pos="100000">
                      <a:srgbClr val="BDF2FF">
                        <a:alpha val="0"/>
                      </a:srgbClr>
                    </a:gs>
                  </a:gsLst>
                  <a:lin ang="5400000" scaled="1"/>
                </a:gradFill>
                <a:latin typeface="思源黑体Regular"/>
              </a:endParaRPr>
            </a:p>
          </p:txBody>
        </p:sp>
      </p:grpSp>
      <p:grpSp>
        <p:nvGrpSpPr>
          <p:cNvPr id="6" name="组合 5">
            <a:extLst>
              <a:ext uri="{FF2B5EF4-FFF2-40B4-BE49-F238E27FC236}">
                <a16:creationId xmlns="" xmlns:a16="http://schemas.microsoft.com/office/drawing/2014/main" id="{79A7D8A8-7B27-4236-A92D-399CC27E92B8}"/>
              </a:ext>
            </a:extLst>
          </p:cNvPr>
          <p:cNvGrpSpPr/>
          <p:nvPr/>
        </p:nvGrpSpPr>
        <p:grpSpPr>
          <a:xfrm>
            <a:off x="1218819" y="4896309"/>
            <a:ext cx="3923042" cy="707886"/>
            <a:chOff x="1206119" y="4639755"/>
            <a:chExt cx="3923042" cy="707886"/>
          </a:xfrm>
        </p:grpSpPr>
        <p:grpSp>
          <p:nvGrpSpPr>
            <p:cNvPr id="196" name="组合 195">
              <a:extLst>
                <a:ext uri="{FF2B5EF4-FFF2-40B4-BE49-F238E27FC236}">
                  <a16:creationId xmlns="" xmlns:a16="http://schemas.microsoft.com/office/drawing/2014/main" id="{6AB4E5BA-1F81-412B-BC63-72ADB2FAB66C}"/>
                </a:ext>
              </a:extLst>
            </p:cNvPr>
            <p:cNvGrpSpPr/>
            <p:nvPr/>
          </p:nvGrpSpPr>
          <p:grpSpPr>
            <a:xfrm flipH="1">
              <a:off x="1206119" y="4658816"/>
              <a:ext cx="3923042" cy="646331"/>
              <a:chOff x="5180650" y="956016"/>
              <a:chExt cx="5390417" cy="1208049"/>
            </a:xfrm>
          </p:grpSpPr>
          <p:sp useBgFill="1">
            <p:nvSpPr>
              <p:cNvPr id="199" name="任意多边形: 形状 198">
                <a:extLst>
                  <a:ext uri="{FF2B5EF4-FFF2-40B4-BE49-F238E27FC236}">
                    <a16:creationId xmlns="" xmlns:a16="http://schemas.microsoft.com/office/drawing/2014/main" id="{EC6984D7-209A-4441-8E94-C899393DDB67}"/>
                  </a:ext>
                </a:extLst>
              </p:cNvPr>
              <p:cNvSpPr/>
              <p:nvPr>
                <p:custDataLst>
                  <p:tags r:id="rId2"/>
                </p:custDataLst>
              </p:nvPr>
            </p:nvSpPr>
            <p:spPr>
              <a:xfrm flipH="1">
                <a:off x="5250754" y="969927"/>
                <a:ext cx="5271910" cy="1113146"/>
              </a:xfrm>
              <a:custGeom>
                <a:avLst/>
                <a:gdLst>
                  <a:gd name="connsiteX0" fmla="*/ 2683999 w 5271910"/>
                  <a:gd name="connsiteY0" fmla="*/ 0 h 1113146"/>
                  <a:gd name="connsiteX1" fmla="*/ 2601328 w 5271910"/>
                  <a:gd name="connsiteY1" fmla="*/ 0 h 1113146"/>
                  <a:gd name="connsiteX2" fmla="*/ 2519446 w 5271910"/>
                  <a:gd name="connsiteY2" fmla="*/ 0 h 1113146"/>
                  <a:gd name="connsiteX3" fmla="*/ 2380077 w 5271910"/>
                  <a:gd name="connsiteY3" fmla="*/ 0 h 1113146"/>
                  <a:gd name="connsiteX4" fmla="*/ 1963388 w 5271910"/>
                  <a:gd name="connsiteY4" fmla="*/ 0 h 1113146"/>
                  <a:gd name="connsiteX5" fmla="*/ 759472 w 5271910"/>
                  <a:gd name="connsiteY5" fmla="*/ 0 h 1113146"/>
                  <a:gd name="connsiteX6" fmla="*/ 712995 w 5271910"/>
                  <a:gd name="connsiteY6" fmla="*/ 0 h 1113146"/>
                  <a:gd name="connsiteX7" fmla="*/ 548185 w 5271910"/>
                  <a:gd name="connsiteY7" fmla="*/ 0 h 1113146"/>
                  <a:gd name="connsiteX8" fmla="*/ 99766 w 5271910"/>
                  <a:gd name="connsiteY8" fmla="*/ 0 h 1113146"/>
                  <a:gd name="connsiteX9" fmla="*/ 0 w 5271910"/>
                  <a:gd name="connsiteY9" fmla="*/ 99766 h 1113146"/>
                  <a:gd name="connsiteX10" fmla="*/ 0 w 5271910"/>
                  <a:gd name="connsiteY10" fmla="*/ 950971 h 1113146"/>
                  <a:gd name="connsiteX11" fmla="*/ 162175 w 5271910"/>
                  <a:gd name="connsiteY11" fmla="*/ 1113146 h 1113146"/>
                  <a:gd name="connsiteX12" fmla="*/ 5110254 w 5271910"/>
                  <a:gd name="connsiteY12" fmla="*/ 1113146 h 1113146"/>
                  <a:gd name="connsiteX13" fmla="*/ 5271910 w 5271910"/>
                  <a:gd name="connsiteY13" fmla="*/ 951490 h 1113146"/>
                  <a:gd name="connsiteX14" fmla="*/ 5271910 w 5271910"/>
                  <a:gd name="connsiteY14" fmla="*/ 193224 h 1113146"/>
                  <a:gd name="connsiteX15" fmla="*/ 5178398 w 5271910"/>
                  <a:gd name="connsiteY15" fmla="*/ 99713 h 1113146"/>
                  <a:gd name="connsiteX16" fmla="*/ 2770496 w 5271910"/>
                  <a:gd name="connsiteY16" fmla="*/ 99713 h 11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71910" h="1113146">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950971"/>
                    </a:lnTo>
                    <a:lnTo>
                      <a:pt x="162175" y="1113146"/>
                    </a:lnTo>
                    <a:lnTo>
                      <a:pt x="5110254" y="1113146"/>
                    </a:lnTo>
                    <a:lnTo>
                      <a:pt x="5271910" y="951490"/>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200" name="PA-任意多边形 4">
                <a:extLst>
                  <a:ext uri="{FF2B5EF4-FFF2-40B4-BE49-F238E27FC236}">
                    <a16:creationId xmlns="" xmlns:a16="http://schemas.microsoft.com/office/drawing/2014/main" id="{BE05340F-D2D3-47AF-80CF-D193584CB739}"/>
                  </a:ext>
                </a:extLst>
              </p:cNvPr>
              <p:cNvSpPr/>
              <p:nvPr>
                <p:custDataLst>
                  <p:tags r:id="rId3"/>
                </p:custDataLst>
              </p:nvPr>
            </p:nvSpPr>
            <p:spPr>
              <a:xfrm flipH="1">
                <a:off x="5180650" y="977089"/>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1" name="PA-任意多边形 5">
                <a:extLst>
                  <a:ext uri="{FF2B5EF4-FFF2-40B4-BE49-F238E27FC236}">
                    <a16:creationId xmlns="" xmlns:a16="http://schemas.microsoft.com/office/drawing/2014/main" id="{FEFC5317-BA3C-4E29-B277-7221C87EEE78}"/>
                  </a:ext>
                </a:extLst>
              </p:cNvPr>
              <p:cNvSpPr/>
              <p:nvPr>
                <p:custDataLst>
                  <p:tags r:id="rId4"/>
                </p:custDataLst>
              </p:nvPr>
            </p:nvSpPr>
            <p:spPr>
              <a:xfrm flipH="1">
                <a:off x="10091488" y="1677113"/>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2" name="PA-任意多边形 6">
                <a:extLst>
                  <a:ext uri="{FF2B5EF4-FFF2-40B4-BE49-F238E27FC236}">
                    <a16:creationId xmlns="" xmlns:a16="http://schemas.microsoft.com/office/drawing/2014/main" id="{4E86FF34-F4CE-436A-8012-518714B36E55}"/>
                  </a:ext>
                </a:extLst>
              </p:cNvPr>
              <p:cNvSpPr/>
              <p:nvPr>
                <p:custDataLst>
                  <p:tags r:id="rId5"/>
                </p:custDataLst>
              </p:nvPr>
            </p:nvSpPr>
            <p:spPr>
              <a:xfrm>
                <a:off x="5183772" y="168948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03" name="PA-组合 7">
                <a:extLst>
                  <a:ext uri="{FF2B5EF4-FFF2-40B4-BE49-F238E27FC236}">
                    <a16:creationId xmlns="" xmlns:a16="http://schemas.microsoft.com/office/drawing/2014/main" id="{53D1066F-F0FF-41DF-BD33-49B35A6E0FA1}"/>
                  </a:ext>
                </a:extLst>
              </p:cNvPr>
              <p:cNvGrpSpPr/>
              <p:nvPr>
                <p:custDataLst>
                  <p:tags r:id="rId6"/>
                </p:custDataLst>
              </p:nvPr>
            </p:nvGrpSpPr>
            <p:grpSpPr>
              <a:xfrm flipH="1">
                <a:off x="6605897" y="956016"/>
                <a:ext cx="1113632" cy="84731"/>
                <a:chOff x="1853414" y="1574593"/>
                <a:chExt cx="849333" cy="64622"/>
              </a:xfrm>
            </p:grpSpPr>
            <p:sp>
              <p:nvSpPr>
                <p:cNvPr id="204" name="PA-平行四边形 143">
                  <a:extLst>
                    <a:ext uri="{FF2B5EF4-FFF2-40B4-BE49-F238E27FC236}">
                      <a16:creationId xmlns="" xmlns:a16="http://schemas.microsoft.com/office/drawing/2014/main" id="{F51F50A7-CAA9-42C5-BBC7-A9DEAC8C03D9}"/>
                    </a:ext>
                  </a:extLst>
                </p:cNvPr>
                <p:cNvSpPr/>
                <p:nvPr>
                  <p:custDataLst>
                    <p:tags r:id="rId7"/>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5" name="PA-任意多边形 9">
                  <a:extLst>
                    <a:ext uri="{FF2B5EF4-FFF2-40B4-BE49-F238E27FC236}">
                      <a16:creationId xmlns="" xmlns:a16="http://schemas.microsoft.com/office/drawing/2014/main" id="{619CB8DB-EF76-4F3E-9753-09AD5106A5F1}"/>
                    </a:ext>
                  </a:extLst>
                </p:cNvPr>
                <p:cNvSpPr/>
                <p:nvPr>
                  <p:custDataLst>
                    <p:tags r:id="rId8"/>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6" name="PA-任意多边形 10">
                  <a:extLst>
                    <a:ext uri="{FF2B5EF4-FFF2-40B4-BE49-F238E27FC236}">
                      <a16:creationId xmlns="" xmlns:a16="http://schemas.microsoft.com/office/drawing/2014/main" id="{04B29520-9230-4B08-A4D3-FDA75FC49AC2}"/>
                    </a:ext>
                  </a:extLst>
                </p:cNvPr>
                <p:cNvSpPr/>
                <p:nvPr>
                  <p:custDataLst>
                    <p:tags r:id="rId9"/>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7" name="PA-任意多边形 11">
                  <a:extLst>
                    <a:ext uri="{FF2B5EF4-FFF2-40B4-BE49-F238E27FC236}">
                      <a16:creationId xmlns="" xmlns:a16="http://schemas.microsoft.com/office/drawing/2014/main" id="{9D27733F-E750-4EAB-9296-A2495A40F654}"/>
                    </a:ext>
                  </a:extLst>
                </p:cNvPr>
                <p:cNvSpPr/>
                <p:nvPr>
                  <p:custDataLst>
                    <p:tags r:id="rId10"/>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8" name="PA-任意多边形 12">
                  <a:extLst>
                    <a:ext uri="{FF2B5EF4-FFF2-40B4-BE49-F238E27FC236}">
                      <a16:creationId xmlns="" xmlns:a16="http://schemas.microsoft.com/office/drawing/2014/main" id="{327E4757-5BDC-484A-80DC-E7AAF8688672}"/>
                    </a:ext>
                  </a:extLst>
                </p:cNvPr>
                <p:cNvSpPr/>
                <p:nvPr>
                  <p:custDataLst>
                    <p:tags r:id="rId11"/>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9" name="PA-任意多边形 13">
                  <a:extLst>
                    <a:ext uri="{FF2B5EF4-FFF2-40B4-BE49-F238E27FC236}">
                      <a16:creationId xmlns="" xmlns:a16="http://schemas.microsoft.com/office/drawing/2014/main" id="{894D431D-E1BE-46E0-BD3F-501E6B8A8694}"/>
                    </a:ext>
                  </a:extLst>
                </p:cNvPr>
                <p:cNvSpPr/>
                <p:nvPr>
                  <p:custDataLst>
                    <p:tags r:id="rId12"/>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0" name="PA-任意多边形 14">
                  <a:extLst>
                    <a:ext uri="{FF2B5EF4-FFF2-40B4-BE49-F238E27FC236}">
                      <a16:creationId xmlns="" xmlns:a16="http://schemas.microsoft.com/office/drawing/2014/main" id="{D590A031-36B3-4CCE-A5CF-853C0837D4EB}"/>
                    </a:ext>
                  </a:extLst>
                </p:cNvPr>
                <p:cNvSpPr/>
                <p:nvPr>
                  <p:custDataLst>
                    <p:tags r:id="rId13"/>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1" name="PA-任意多边形 15">
                  <a:extLst>
                    <a:ext uri="{FF2B5EF4-FFF2-40B4-BE49-F238E27FC236}">
                      <a16:creationId xmlns="" xmlns:a16="http://schemas.microsoft.com/office/drawing/2014/main" id="{1E3242D3-68D5-4DDD-B5A5-833DFA3391FB}"/>
                    </a:ext>
                  </a:extLst>
                </p:cNvPr>
                <p:cNvSpPr/>
                <p:nvPr>
                  <p:custDataLst>
                    <p:tags r:id="rId14"/>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2" name="PA-任意多边形 16">
                  <a:extLst>
                    <a:ext uri="{FF2B5EF4-FFF2-40B4-BE49-F238E27FC236}">
                      <a16:creationId xmlns="" xmlns:a16="http://schemas.microsoft.com/office/drawing/2014/main" id="{B615A871-DE1F-442E-A4F4-8368533878F8}"/>
                    </a:ext>
                  </a:extLst>
                </p:cNvPr>
                <p:cNvSpPr/>
                <p:nvPr>
                  <p:custDataLst>
                    <p:tags r:id="rId15"/>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3" name="PA-任意多边形 17">
                  <a:extLst>
                    <a:ext uri="{FF2B5EF4-FFF2-40B4-BE49-F238E27FC236}">
                      <a16:creationId xmlns="" xmlns:a16="http://schemas.microsoft.com/office/drawing/2014/main" id="{3936646F-468D-4CAF-B22B-A383102D6760}"/>
                    </a:ext>
                  </a:extLst>
                </p:cNvPr>
                <p:cNvSpPr/>
                <p:nvPr>
                  <p:custDataLst>
                    <p:tags r:id="rId16"/>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4" name="PA-任意多边形 18">
                  <a:extLst>
                    <a:ext uri="{FF2B5EF4-FFF2-40B4-BE49-F238E27FC236}">
                      <a16:creationId xmlns="" xmlns:a16="http://schemas.microsoft.com/office/drawing/2014/main" id="{B0225119-4A36-46B3-B49D-231A100BA411}"/>
                    </a:ext>
                  </a:extLst>
                </p:cNvPr>
                <p:cNvSpPr/>
                <p:nvPr>
                  <p:custDataLst>
                    <p:tags r:id="rId17"/>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5" name="PA-任意多边形 19">
                  <a:extLst>
                    <a:ext uri="{FF2B5EF4-FFF2-40B4-BE49-F238E27FC236}">
                      <a16:creationId xmlns="" xmlns:a16="http://schemas.microsoft.com/office/drawing/2014/main" id="{1AD656DD-7EB7-4ED9-A336-18B74998194A}"/>
                    </a:ext>
                  </a:extLst>
                </p:cNvPr>
                <p:cNvSpPr/>
                <p:nvPr>
                  <p:custDataLst>
                    <p:tags r:id="rId18"/>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6" name="PA-平行四边形 155">
                  <a:extLst>
                    <a:ext uri="{FF2B5EF4-FFF2-40B4-BE49-F238E27FC236}">
                      <a16:creationId xmlns="" xmlns:a16="http://schemas.microsoft.com/office/drawing/2014/main" id="{D6673154-8BE7-47EE-BF05-61CEABEF2FD4}"/>
                    </a:ext>
                  </a:extLst>
                </p:cNvPr>
                <p:cNvSpPr/>
                <p:nvPr>
                  <p:custDataLst>
                    <p:tags r:id="rId19"/>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197" name="矩形 196">
              <a:extLst>
                <a:ext uri="{FF2B5EF4-FFF2-40B4-BE49-F238E27FC236}">
                  <a16:creationId xmlns="" xmlns:a16="http://schemas.microsoft.com/office/drawing/2014/main" id="{025962A9-A025-4495-8D44-CC0772CC2850}"/>
                </a:ext>
              </a:extLst>
            </p:cNvPr>
            <p:cNvSpPr/>
            <p:nvPr/>
          </p:nvSpPr>
          <p:spPr>
            <a:xfrm>
              <a:off x="1578995" y="4639755"/>
              <a:ext cx="1640193" cy="707886"/>
            </a:xfrm>
            <a:prstGeom prst="rect">
              <a:avLst/>
            </a:prstGeom>
          </p:spPr>
          <p:txBody>
            <a:bodyPr wrap="none">
              <a:spAutoFit/>
            </a:bodyPr>
            <a:lstStyle/>
            <a:p>
              <a:r>
                <a:rPr lang="zh-CN" altLang="en-US" sz="4000" dirty="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sym typeface="Microsoft YaHei" panose="020B0503020204020204" pitchFamily="34" charset="-122"/>
                </a:rPr>
                <a:t>民族</a:t>
              </a:r>
              <a:r>
                <a:rPr lang="zh-CN" altLang="en-US" sz="4000" dirty="0">
                  <a:solidFill>
                    <a:schemeClr val="bg1">
                      <a:lumMod val="95000"/>
                    </a:schemeClr>
                  </a:solidFill>
                  <a:latin typeface="优设标题黑" panose="00000500000000000000" pitchFamily="2" charset="-122"/>
                  <a:ea typeface="优设标题黑" panose="00000500000000000000" pitchFamily="2" charset="-122"/>
                  <a:sym typeface="Microsoft YaHei" panose="020B0503020204020204" pitchFamily="34" charset="-122"/>
                </a:rPr>
                <a:t>：</a:t>
              </a:r>
              <a:endParaRPr lang="zh-CN" altLang="en-US" sz="3600" b="1" dirty="0">
                <a:solidFill>
                  <a:schemeClr val="bg1">
                    <a:lumMod val="95000"/>
                  </a:schemeClr>
                </a:solidFill>
                <a:latin typeface="思源黑体Regular"/>
                <a:sym typeface="Microsoft YaHei" panose="020B0503020204020204" pitchFamily="34" charset="-122"/>
              </a:endParaRPr>
            </a:p>
          </p:txBody>
        </p:sp>
        <p:sp>
          <p:nvSpPr>
            <p:cNvPr id="198" name="矩形 197">
              <a:extLst>
                <a:ext uri="{FF2B5EF4-FFF2-40B4-BE49-F238E27FC236}">
                  <a16:creationId xmlns="" xmlns:a16="http://schemas.microsoft.com/office/drawing/2014/main" id="{35F7D047-C2B9-4491-AF4C-7319D1F34B28}"/>
                </a:ext>
              </a:extLst>
            </p:cNvPr>
            <p:cNvSpPr/>
            <p:nvPr/>
          </p:nvSpPr>
          <p:spPr>
            <a:xfrm>
              <a:off x="2933888" y="4794532"/>
              <a:ext cx="816249" cy="461665"/>
            </a:xfrm>
            <a:prstGeom prst="rect">
              <a:avLst/>
            </a:prstGeom>
          </p:spPr>
          <p:txBody>
            <a:bodyPr wrap="none">
              <a:spAutoFit/>
            </a:bodyPr>
            <a:lstStyle/>
            <a:p>
              <a:r>
                <a:rPr lang="zh-CN" altLang="en-US" sz="2400" b="1" dirty="0">
                  <a:gradFill>
                    <a:gsLst>
                      <a:gs pos="26000">
                        <a:schemeClr val="bg1"/>
                      </a:gs>
                      <a:gs pos="52000">
                        <a:srgbClr val="BDF2FF"/>
                      </a:gs>
                      <a:gs pos="100000">
                        <a:srgbClr val="BDF2FF">
                          <a:alpha val="0"/>
                        </a:srgbClr>
                      </a:gs>
                    </a:gsLst>
                    <a:lin ang="5400000" scaled="1"/>
                  </a:gradFill>
                  <a:latin typeface="思源黑体Regular"/>
                  <a:sym typeface="Microsoft YaHei" panose="020B0503020204020204" pitchFamily="34" charset="-122"/>
                </a:rPr>
                <a:t>汉族</a:t>
              </a:r>
              <a:endParaRPr lang="zh-CN" altLang="en-US" sz="2400" dirty="0">
                <a:gradFill>
                  <a:gsLst>
                    <a:gs pos="26000">
                      <a:schemeClr val="bg1"/>
                    </a:gs>
                    <a:gs pos="52000">
                      <a:srgbClr val="BDF2FF"/>
                    </a:gs>
                    <a:gs pos="100000">
                      <a:srgbClr val="BDF2FF">
                        <a:alpha val="0"/>
                      </a:srgbClr>
                    </a:gs>
                  </a:gsLst>
                  <a:lin ang="5400000" scaled="1"/>
                </a:gradFill>
                <a:latin typeface="思源黑体Regular"/>
              </a:endParaRPr>
            </a:p>
          </p:txBody>
        </p:sp>
      </p:grpSp>
      <p:pic>
        <p:nvPicPr>
          <p:cNvPr id="127" name="图片 126" descr="图片包含 监视器, 室内, 电视, 屏幕&#10;&#10;描述已自动生成">
            <a:extLst>
              <a:ext uri="{FF2B5EF4-FFF2-40B4-BE49-F238E27FC236}">
                <a16:creationId xmlns="" xmlns:a16="http://schemas.microsoft.com/office/drawing/2014/main" id="{BD8A0943-0AB1-4EC1-87C1-984447C8D293}"/>
              </a:ext>
            </a:extLst>
          </p:cNvPr>
          <p:cNvPicPr>
            <a:picLocks noChangeAspect="1"/>
          </p:cNvPicPr>
          <p:nvPr/>
        </p:nvPicPr>
        <p:blipFill>
          <a:blip r:embed="rId120" cstate="print">
            <a:extLst>
              <a:ext uri="{28A0092B-C50C-407E-A947-70E740481C1C}">
                <a14:useLocalDpi xmlns:a14="http://schemas.microsoft.com/office/drawing/2010/main" val="0"/>
              </a:ext>
            </a:extLst>
          </a:blip>
          <a:stretch>
            <a:fillRect/>
          </a:stretch>
        </p:blipFill>
        <p:spPr>
          <a:xfrm>
            <a:off x="1770535" y="472954"/>
            <a:ext cx="3099172" cy="341252"/>
          </a:xfrm>
          <a:prstGeom prst="rect">
            <a:avLst/>
          </a:prstGeom>
        </p:spPr>
      </p:pic>
      <p:pic>
        <p:nvPicPr>
          <p:cNvPr id="128" name="图片 127" descr="图片包含 监视器, 室内, 电视, 屏幕&#10;&#10;描述已自动生成">
            <a:extLst>
              <a:ext uri="{FF2B5EF4-FFF2-40B4-BE49-F238E27FC236}">
                <a16:creationId xmlns="" xmlns:a16="http://schemas.microsoft.com/office/drawing/2014/main" id="{C1E55F27-3317-493E-AAFA-16A0517870F9}"/>
              </a:ext>
            </a:extLst>
          </p:cNvPr>
          <p:cNvPicPr>
            <a:picLocks noChangeAspect="1"/>
          </p:cNvPicPr>
          <p:nvPr/>
        </p:nvPicPr>
        <p:blipFill>
          <a:blip r:embed="rId120" cstate="print">
            <a:extLst>
              <a:ext uri="{28A0092B-C50C-407E-A947-70E740481C1C}">
                <a14:useLocalDpi xmlns:a14="http://schemas.microsoft.com/office/drawing/2010/main" val="0"/>
              </a:ext>
            </a:extLst>
          </a:blip>
          <a:stretch>
            <a:fillRect/>
          </a:stretch>
        </p:blipFill>
        <p:spPr>
          <a:xfrm>
            <a:off x="1047939" y="2468244"/>
            <a:ext cx="3099172" cy="341252"/>
          </a:xfrm>
          <a:prstGeom prst="rect">
            <a:avLst/>
          </a:prstGeom>
        </p:spPr>
      </p:pic>
      <p:pic>
        <p:nvPicPr>
          <p:cNvPr id="129" name="图片 128" descr="图片包含 监视器, 室内, 电视, 屏幕&#10;&#10;描述已自动生成">
            <a:extLst>
              <a:ext uri="{FF2B5EF4-FFF2-40B4-BE49-F238E27FC236}">
                <a16:creationId xmlns="" xmlns:a16="http://schemas.microsoft.com/office/drawing/2014/main" id="{432AE1EA-9603-406E-B2EF-6CBA4FE817C4}"/>
              </a:ext>
            </a:extLst>
          </p:cNvPr>
          <p:cNvPicPr>
            <a:picLocks noChangeAspect="1"/>
          </p:cNvPicPr>
          <p:nvPr/>
        </p:nvPicPr>
        <p:blipFill>
          <a:blip r:embed="rId120" cstate="print">
            <a:extLst>
              <a:ext uri="{28A0092B-C50C-407E-A947-70E740481C1C}">
                <a14:useLocalDpi xmlns:a14="http://schemas.microsoft.com/office/drawing/2010/main" val="0"/>
              </a:ext>
            </a:extLst>
          </a:blip>
          <a:stretch>
            <a:fillRect/>
          </a:stretch>
        </p:blipFill>
        <p:spPr>
          <a:xfrm>
            <a:off x="1047939" y="3436001"/>
            <a:ext cx="3099172" cy="341252"/>
          </a:xfrm>
          <a:prstGeom prst="rect">
            <a:avLst/>
          </a:prstGeom>
        </p:spPr>
      </p:pic>
      <p:pic>
        <p:nvPicPr>
          <p:cNvPr id="130" name="图片 129" descr="图片包含 监视器, 室内, 电视, 屏幕&#10;&#10;描述已自动生成">
            <a:extLst>
              <a:ext uri="{FF2B5EF4-FFF2-40B4-BE49-F238E27FC236}">
                <a16:creationId xmlns="" xmlns:a16="http://schemas.microsoft.com/office/drawing/2014/main" id="{C120FCEF-E481-4CCC-8395-C5C2F137CF5D}"/>
              </a:ext>
            </a:extLst>
          </p:cNvPr>
          <p:cNvPicPr>
            <a:picLocks noChangeAspect="1"/>
          </p:cNvPicPr>
          <p:nvPr/>
        </p:nvPicPr>
        <p:blipFill>
          <a:blip r:embed="rId120" cstate="print">
            <a:extLst>
              <a:ext uri="{28A0092B-C50C-407E-A947-70E740481C1C}">
                <a14:useLocalDpi xmlns:a14="http://schemas.microsoft.com/office/drawing/2010/main" val="0"/>
              </a:ext>
            </a:extLst>
          </a:blip>
          <a:stretch>
            <a:fillRect/>
          </a:stretch>
        </p:blipFill>
        <p:spPr>
          <a:xfrm>
            <a:off x="1047939" y="4381612"/>
            <a:ext cx="3099172" cy="341252"/>
          </a:xfrm>
          <a:prstGeom prst="rect">
            <a:avLst/>
          </a:prstGeom>
        </p:spPr>
      </p:pic>
      <p:pic>
        <p:nvPicPr>
          <p:cNvPr id="131" name="图片 130" descr="图片包含 监视器, 室内, 电视, 屏幕&#10;&#10;描述已自动生成">
            <a:extLst>
              <a:ext uri="{FF2B5EF4-FFF2-40B4-BE49-F238E27FC236}">
                <a16:creationId xmlns="" xmlns:a16="http://schemas.microsoft.com/office/drawing/2014/main" id="{586FC8CA-11D9-4DD8-8115-6BBFCD6A3214}"/>
              </a:ext>
            </a:extLst>
          </p:cNvPr>
          <p:cNvPicPr>
            <a:picLocks noChangeAspect="1"/>
          </p:cNvPicPr>
          <p:nvPr/>
        </p:nvPicPr>
        <p:blipFill>
          <a:blip r:embed="rId120" cstate="print">
            <a:extLst>
              <a:ext uri="{28A0092B-C50C-407E-A947-70E740481C1C}">
                <a14:useLocalDpi xmlns:a14="http://schemas.microsoft.com/office/drawing/2010/main" val="0"/>
              </a:ext>
            </a:extLst>
          </a:blip>
          <a:stretch>
            <a:fillRect/>
          </a:stretch>
        </p:blipFill>
        <p:spPr>
          <a:xfrm>
            <a:off x="1047939" y="5349466"/>
            <a:ext cx="3099172" cy="341252"/>
          </a:xfrm>
          <a:prstGeom prst="rect">
            <a:avLst/>
          </a:prstGeom>
        </p:spPr>
      </p:pic>
      <p:pic>
        <p:nvPicPr>
          <p:cNvPr id="10" name="图片 9">
            <a:extLst>
              <a:ext uri="{FF2B5EF4-FFF2-40B4-BE49-F238E27FC236}">
                <a16:creationId xmlns="" xmlns:a16="http://schemas.microsoft.com/office/drawing/2014/main" id="{F5EDDA89-3206-415B-AF9B-43D361F7C5F3}"/>
              </a:ext>
            </a:extLst>
          </p:cNvPr>
          <p:cNvPicPr>
            <a:picLocks noChangeAspect="1"/>
          </p:cNvPicPr>
          <p:nvPr/>
        </p:nvPicPr>
        <p:blipFill>
          <a:blip r:embed="rId121">
            <a:extLst>
              <a:ext uri="{BEBA8EAE-BF5A-486C-A8C5-ECC9F3942E4B}">
                <a14:imgProps xmlns:a14="http://schemas.microsoft.com/office/drawing/2010/main">
                  <a14:imgLayer r:embed="rId122">
                    <a14:imgEffect>
                      <a14:saturation sat="66000"/>
                    </a14:imgEffect>
                  </a14:imgLayer>
                </a14:imgProps>
              </a:ext>
              <a:ext uri="{28A0092B-C50C-407E-A947-70E740481C1C}">
                <a14:useLocalDpi xmlns:a14="http://schemas.microsoft.com/office/drawing/2010/main" val="0"/>
              </a:ext>
            </a:extLst>
          </a:blip>
          <a:stretch>
            <a:fillRect/>
          </a:stretch>
        </p:blipFill>
        <p:spPr>
          <a:xfrm>
            <a:off x="5004955" y="722033"/>
            <a:ext cx="7012081" cy="5444551"/>
          </a:xfrm>
          <a:prstGeom prst="rect">
            <a:avLst/>
          </a:prstGeom>
        </p:spPr>
      </p:pic>
      <p:sp>
        <p:nvSpPr>
          <p:cNvPr id="118" name="任意多边形: 形状 117">
            <a:extLst>
              <a:ext uri="{FF2B5EF4-FFF2-40B4-BE49-F238E27FC236}">
                <a16:creationId xmlns="" xmlns:a16="http://schemas.microsoft.com/office/drawing/2014/main" id="{4E507245-9625-45AC-A12E-5E2CCF3457ED}"/>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135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徽标&#10;&#10;描述已自动生成">
            <a:extLst>
              <a:ext uri="{FF2B5EF4-FFF2-40B4-BE49-F238E27FC236}">
                <a16:creationId xmlns="" xmlns:a16="http://schemas.microsoft.com/office/drawing/2014/main" id="{78CE5432-BB76-4ABA-9026-411ECA0C17F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67000" y="-839726"/>
            <a:ext cx="6858000" cy="6858000"/>
          </a:xfrm>
          <a:prstGeom prst="rect">
            <a:avLst/>
          </a:prstGeom>
        </p:spPr>
      </p:pic>
      <p:sp>
        <p:nvSpPr>
          <p:cNvPr id="7" name="文本框 6">
            <a:extLst>
              <a:ext uri="{FF2B5EF4-FFF2-40B4-BE49-F238E27FC236}">
                <a16:creationId xmlns="" xmlns:a16="http://schemas.microsoft.com/office/drawing/2014/main" id="{0D37A679-8451-4EE7-9293-570BB4467734}"/>
              </a:ext>
            </a:extLst>
          </p:cNvPr>
          <p:cNvSpPr txBox="1"/>
          <p:nvPr/>
        </p:nvSpPr>
        <p:spPr>
          <a:xfrm>
            <a:off x="2463800" y="-366781"/>
            <a:ext cx="728931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617663" algn="l"/>
              </a:tabLst>
              <a:defRPr/>
            </a:pPr>
            <a:r>
              <a:rPr kumimoji="0" lang="en-US" altLang="zh-CN" sz="9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PART ONE</a:t>
            </a:r>
            <a:endParaRPr kumimoji="0" lang="zh-CN" altLang="en-US" sz="9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endParaRPr>
          </a:p>
        </p:txBody>
      </p:sp>
      <p:sp>
        <p:nvSpPr>
          <p:cNvPr id="35" name="文本框 34">
            <a:extLst>
              <a:ext uri="{FF2B5EF4-FFF2-40B4-BE49-F238E27FC236}">
                <a16:creationId xmlns="" xmlns:a16="http://schemas.microsoft.com/office/drawing/2014/main" id="{CA35E2CB-9AD9-4995-B3C4-758587432DAC}"/>
              </a:ext>
            </a:extLst>
          </p:cNvPr>
          <p:cNvSpPr txBox="1"/>
          <p:nvPr/>
        </p:nvSpPr>
        <p:spPr>
          <a:xfrm>
            <a:off x="4445548" y="4394317"/>
            <a:ext cx="3300904"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年度工作概述</a:t>
            </a:r>
          </a:p>
        </p:txBody>
      </p:sp>
      <p:sp>
        <p:nvSpPr>
          <p:cNvPr id="38" name="文本框 37">
            <a:extLst>
              <a:ext uri="{FF2B5EF4-FFF2-40B4-BE49-F238E27FC236}">
                <a16:creationId xmlns="" xmlns:a16="http://schemas.microsoft.com/office/drawing/2014/main" id="{37996C96-D5B3-4521-BEB2-9BD0D138B4FA}"/>
              </a:ext>
            </a:extLst>
          </p:cNvPr>
          <p:cNvSpPr txBox="1"/>
          <p:nvPr/>
        </p:nvSpPr>
        <p:spPr>
          <a:xfrm>
            <a:off x="2770287" y="5287770"/>
            <a:ext cx="6651427" cy="706219"/>
          </a:xfrm>
          <a:prstGeom prst="rect">
            <a:avLst/>
          </a:prstGeom>
          <a:noFill/>
        </p:spPr>
        <p:txBody>
          <a:bodyPr wrap="square" rtlCol="0">
            <a:spAutoFit/>
          </a:bodyPr>
          <a:lstStyle/>
          <a:p>
            <a:pPr marL="0" marR="0" lvl="0" indent="0" algn="ctr" defTabSz="914400" rtl="0" eaLnBrk="1" fontAlgn="auto" latinLnBrk="0" hangingPunct="0">
              <a:lnSpc>
                <a:spcPct val="130000"/>
              </a:lnSpc>
              <a:spcBef>
                <a:spcPts val="0"/>
              </a:spcBef>
              <a:spcAft>
                <a:spcPts val="0"/>
              </a:spcAft>
              <a:buClrTx/>
              <a:buSzTx/>
              <a:buFontTx/>
              <a:buNone/>
              <a:tabLst>
                <a:tab pos="1617663" algn="l"/>
              </a:tabLst>
              <a:defRPr/>
            </a:pPr>
            <a:r>
              <a:rPr kumimoji="0" lang="zh-CN" altLang="en-US" sz="1600" b="0" i="0" u="none" strike="noStrike" kern="1200" cap="none" spc="100" normalizeH="0" baseline="0" noProof="0" dirty="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rPr>
              <a:t>副本任务是：以游戏化、高度自由的形式，四</a:t>
            </a:r>
            <a:r>
              <a:rPr kumimoji="0" lang="en-US" altLang="zh-CN" sz="1600" b="0" i="0" u="none" strike="noStrike" kern="1200" cap="none" spc="100" normalizeH="0" baseline="0" noProof="0" dirty="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rPr>
              <a:t>-</a:t>
            </a:r>
            <a:r>
              <a:rPr kumimoji="0" lang="zh-CN" altLang="en-US" sz="1600" b="0" i="0" u="none" strike="noStrike" kern="1200" cap="none" spc="100" normalizeH="0" baseline="0" noProof="0" dirty="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rPr>
              <a:t>五个组员闯关做</a:t>
            </a:r>
            <a:r>
              <a:rPr kumimoji="0" lang="en-US" altLang="zh-CN" sz="1600" b="0" i="0" u="none" strike="noStrike" kern="1200" cap="none" spc="100" normalizeH="0" baseline="0" noProof="0" dirty="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rPr>
              <a:t>PPT</a:t>
            </a:r>
            <a:r>
              <a:rPr kumimoji="0" lang="zh-CN" altLang="en-US" sz="1600" b="0" i="0" u="none" strike="noStrike" kern="1200" cap="none" spc="100" normalizeH="0" baseline="0" noProof="0" dirty="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rPr>
              <a:t>设计。在玩的过程中学会</a:t>
            </a:r>
            <a:r>
              <a:rPr kumimoji="0" lang="en-US" altLang="zh-CN" sz="1600" b="0" i="0" u="none" strike="noStrike" kern="1200" cap="none" spc="100" normalizeH="0" baseline="0" noProof="0" dirty="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rPr>
              <a:t>PPT</a:t>
            </a:r>
            <a:r>
              <a:rPr kumimoji="0" lang="zh-CN" altLang="en-US" sz="1600" b="0" i="0" u="none" strike="noStrike" kern="1200" cap="none" spc="100" normalizeH="0" baseline="0" noProof="0" dirty="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rPr>
              <a:t>需要掌握的设计技巧。</a:t>
            </a:r>
          </a:p>
        </p:txBody>
      </p:sp>
      <p:sp>
        <p:nvSpPr>
          <p:cNvPr id="47" name="椭圆 46">
            <a:extLst>
              <a:ext uri="{FF2B5EF4-FFF2-40B4-BE49-F238E27FC236}">
                <a16:creationId xmlns="" xmlns:a16="http://schemas.microsoft.com/office/drawing/2014/main" id="{D5609429-63E4-4C34-BD4E-0F799350495C}"/>
              </a:ext>
            </a:extLst>
          </p:cNvPr>
          <p:cNvSpPr/>
          <p:nvPr/>
        </p:nvSpPr>
        <p:spPr>
          <a:xfrm rot="20064061">
            <a:off x="5069550" y="2897451"/>
            <a:ext cx="1940313" cy="1006880"/>
          </a:xfrm>
          <a:prstGeom prst="ellipse">
            <a:avLst/>
          </a:prstGeom>
          <a:gradFill flip="none" rotWithShape="1">
            <a:gsLst>
              <a:gs pos="100000">
                <a:srgbClr val="10217A">
                  <a:alpha val="10000"/>
                </a:srgbClr>
              </a:gs>
              <a:gs pos="60000">
                <a:srgbClr val="10217A">
                  <a:alpha val="0"/>
                </a:srgbClr>
              </a:gs>
            </a:gsLst>
            <a:lin ang="5400000" scaled="1"/>
            <a:tileRect/>
          </a:gradFill>
          <a:ln>
            <a:gradFill>
              <a:gsLst>
                <a:gs pos="53000">
                  <a:srgbClr val="04C8F8">
                    <a:alpha val="0"/>
                  </a:srgbClr>
                </a:gs>
                <a:gs pos="100000">
                  <a:srgbClr val="28C365"/>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9" name="组合 38">
            <a:extLst>
              <a:ext uri="{FF2B5EF4-FFF2-40B4-BE49-F238E27FC236}">
                <a16:creationId xmlns="" xmlns:a16="http://schemas.microsoft.com/office/drawing/2014/main" id="{09068C99-FB3D-42EE-9050-8F9FFA8992C0}"/>
              </a:ext>
            </a:extLst>
          </p:cNvPr>
          <p:cNvGrpSpPr/>
          <p:nvPr/>
        </p:nvGrpSpPr>
        <p:grpSpPr>
          <a:xfrm rot="259579">
            <a:off x="-221440" y="4520207"/>
            <a:ext cx="5739117" cy="638414"/>
            <a:chOff x="517778" y="4698112"/>
            <a:chExt cx="5739117" cy="638414"/>
          </a:xfrm>
        </p:grpSpPr>
        <p:sp>
          <p:nvSpPr>
            <p:cNvPr id="22" name="平行四边形 21">
              <a:extLst>
                <a:ext uri="{FF2B5EF4-FFF2-40B4-BE49-F238E27FC236}">
                  <a16:creationId xmlns="" xmlns:a16="http://schemas.microsoft.com/office/drawing/2014/main" id="{706627E9-7248-4481-BE8D-818C37727094}"/>
                </a:ext>
              </a:extLst>
            </p:cNvPr>
            <p:cNvSpPr/>
            <p:nvPr/>
          </p:nvSpPr>
          <p:spPr>
            <a:xfrm rot="8544194" flipV="1">
              <a:off x="517778" y="5268016"/>
              <a:ext cx="5256410" cy="68510"/>
            </a:xfrm>
            <a:prstGeom prst="parallelogram">
              <a:avLst/>
            </a:prstGeom>
            <a:gradFill flip="none" rotWithShape="1">
              <a:gsLst>
                <a:gs pos="11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平行四边形 59">
              <a:extLst>
                <a:ext uri="{FF2B5EF4-FFF2-40B4-BE49-F238E27FC236}">
                  <a16:creationId xmlns="" xmlns:a16="http://schemas.microsoft.com/office/drawing/2014/main" id="{158B0103-5CFC-4C96-A606-BC9F628F1DD9}"/>
                </a:ext>
              </a:extLst>
            </p:cNvPr>
            <p:cNvSpPr/>
            <p:nvPr/>
          </p:nvSpPr>
          <p:spPr>
            <a:xfrm rot="8544194" flipV="1">
              <a:off x="1000485" y="5142684"/>
              <a:ext cx="5256410" cy="36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平行四边形 60">
              <a:extLst>
                <a:ext uri="{FF2B5EF4-FFF2-40B4-BE49-F238E27FC236}">
                  <a16:creationId xmlns="" xmlns:a16="http://schemas.microsoft.com/office/drawing/2014/main" id="{268FD96E-54D2-4242-BEDE-B7E632FAA283}"/>
                </a:ext>
              </a:extLst>
            </p:cNvPr>
            <p:cNvSpPr/>
            <p:nvPr/>
          </p:nvSpPr>
          <p:spPr>
            <a:xfrm rot="8771720" flipV="1">
              <a:off x="680075" y="4698112"/>
              <a:ext cx="5256410" cy="18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3" name="组合 62">
            <a:extLst>
              <a:ext uri="{FF2B5EF4-FFF2-40B4-BE49-F238E27FC236}">
                <a16:creationId xmlns="" xmlns:a16="http://schemas.microsoft.com/office/drawing/2014/main" id="{9B70DF6C-93BF-4548-B3F0-A961DE2D4569}"/>
              </a:ext>
            </a:extLst>
          </p:cNvPr>
          <p:cNvGrpSpPr/>
          <p:nvPr/>
        </p:nvGrpSpPr>
        <p:grpSpPr>
          <a:xfrm rot="21129777" flipH="1">
            <a:off x="6761366" y="4800238"/>
            <a:ext cx="5739117" cy="638414"/>
            <a:chOff x="517778" y="4698112"/>
            <a:chExt cx="5739117" cy="638414"/>
          </a:xfrm>
        </p:grpSpPr>
        <p:sp>
          <p:nvSpPr>
            <p:cNvPr id="64" name="平行四边形 63">
              <a:extLst>
                <a:ext uri="{FF2B5EF4-FFF2-40B4-BE49-F238E27FC236}">
                  <a16:creationId xmlns="" xmlns:a16="http://schemas.microsoft.com/office/drawing/2014/main" id="{83F7C48F-D2B4-409E-867E-A08D54B57465}"/>
                </a:ext>
              </a:extLst>
            </p:cNvPr>
            <p:cNvSpPr/>
            <p:nvPr/>
          </p:nvSpPr>
          <p:spPr>
            <a:xfrm rot="8544194" flipV="1">
              <a:off x="517778" y="5268016"/>
              <a:ext cx="5256410" cy="68510"/>
            </a:xfrm>
            <a:prstGeom prst="parallelogram">
              <a:avLst/>
            </a:prstGeom>
            <a:gradFill flip="none" rotWithShape="1">
              <a:gsLst>
                <a:gs pos="11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平行四边形 64">
              <a:extLst>
                <a:ext uri="{FF2B5EF4-FFF2-40B4-BE49-F238E27FC236}">
                  <a16:creationId xmlns="" xmlns:a16="http://schemas.microsoft.com/office/drawing/2014/main" id="{D3096418-11B0-4907-A50E-D15589D75634}"/>
                </a:ext>
              </a:extLst>
            </p:cNvPr>
            <p:cNvSpPr/>
            <p:nvPr/>
          </p:nvSpPr>
          <p:spPr>
            <a:xfrm rot="8544194" flipV="1">
              <a:off x="1000485" y="5142684"/>
              <a:ext cx="5256410" cy="36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6" name="平行四边形 65">
              <a:extLst>
                <a:ext uri="{FF2B5EF4-FFF2-40B4-BE49-F238E27FC236}">
                  <a16:creationId xmlns="" xmlns:a16="http://schemas.microsoft.com/office/drawing/2014/main" id="{111A25A9-A732-4DBD-A7A4-F6C4DA79F302}"/>
                </a:ext>
              </a:extLst>
            </p:cNvPr>
            <p:cNvSpPr/>
            <p:nvPr/>
          </p:nvSpPr>
          <p:spPr>
            <a:xfrm rot="8771720" flipV="1">
              <a:off x="680075" y="4698112"/>
              <a:ext cx="5256410" cy="18000"/>
            </a:xfrm>
            <a:prstGeom prst="parallelogram">
              <a:avLst/>
            </a:prstGeom>
            <a:gradFill flip="none" rotWithShape="1">
              <a:gsLst>
                <a:gs pos="44000">
                  <a:srgbClr val="04C8F8">
                    <a:alpha val="0"/>
                  </a:srgbClr>
                </a:gs>
                <a:gs pos="100000">
                  <a:srgbClr val="04C8F8"/>
                </a:gs>
              </a:gsLst>
              <a:lin ang="0" scaled="1"/>
              <a:tileRect/>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8" name="椭圆 67">
            <a:extLst>
              <a:ext uri="{FF2B5EF4-FFF2-40B4-BE49-F238E27FC236}">
                <a16:creationId xmlns="" xmlns:a16="http://schemas.microsoft.com/office/drawing/2014/main" id="{6708113F-ADAE-4653-A871-97106294794D}"/>
              </a:ext>
            </a:extLst>
          </p:cNvPr>
          <p:cNvSpPr/>
          <p:nvPr/>
        </p:nvSpPr>
        <p:spPr>
          <a:xfrm rot="19614143">
            <a:off x="5258366" y="2380544"/>
            <a:ext cx="1606071" cy="510528"/>
          </a:xfrm>
          <a:prstGeom prst="ellipse">
            <a:avLst/>
          </a:prstGeom>
          <a:gradFill flip="none" rotWithShape="1">
            <a:gsLst>
              <a:gs pos="100000">
                <a:srgbClr val="10217A">
                  <a:alpha val="10000"/>
                </a:srgbClr>
              </a:gs>
              <a:gs pos="60000">
                <a:srgbClr val="10217A">
                  <a:alpha val="0"/>
                </a:srgbClr>
              </a:gs>
            </a:gsLst>
            <a:lin ang="5400000" scaled="1"/>
            <a:tileRect/>
          </a:gradFill>
          <a:ln>
            <a:gradFill flip="none" rotWithShape="1">
              <a:gsLst>
                <a:gs pos="39000">
                  <a:srgbClr val="04C8F8">
                    <a:alpha val="0"/>
                  </a:srgbClr>
                </a:gs>
                <a:gs pos="97000">
                  <a:srgbClr val="28C365"/>
                </a:gs>
              </a:gsLst>
              <a:lin ang="6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 xmlns:a16="http://schemas.microsoft.com/office/drawing/2014/main" id="{C1E1E98F-21BF-4D02-8877-73D24AD21DBB}"/>
              </a:ext>
            </a:extLst>
          </p:cNvPr>
          <p:cNvGrpSpPr/>
          <p:nvPr/>
        </p:nvGrpSpPr>
        <p:grpSpPr>
          <a:xfrm>
            <a:off x="4798110" y="4490359"/>
            <a:ext cx="4368609" cy="1477272"/>
            <a:chOff x="4798110" y="4359728"/>
            <a:chExt cx="4368609" cy="1477272"/>
          </a:xfrm>
        </p:grpSpPr>
        <p:sp>
          <p:nvSpPr>
            <p:cNvPr id="41" name="PA-矩形: 圆角 88">
              <a:extLst>
                <a:ext uri="{FF2B5EF4-FFF2-40B4-BE49-F238E27FC236}">
                  <a16:creationId xmlns="" xmlns:a16="http://schemas.microsoft.com/office/drawing/2014/main" id="{3AE32EAD-5600-4087-BC1C-3813A130E6E5}"/>
                </a:ext>
              </a:extLst>
            </p:cNvPr>
            <p:cNvSpPr/>
            <p:nvPr>
              <p:custDataLst>
                <p:tags r:id="rId1"/>
              </p:custDataLst>
            </p:nvPr>
          </p:nvSpPr>
          <p:spPr>
            <a:xfrm>
              <a:off x="4798110" y="4819302"/>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 name="PA-矩形: 圆角 86">
              <a:extLst>
                <a:ext uri="{FF2B5EF4-FFF2-40B4-BE49-F238E27FC236}">
                  <a16:creationId xmlns="" xmlns:a16="http://schemas.microsoft.com/office/drawing/2014/main" id="{388D0148-32C5-40D1-91DD-38103BEA6307}"/>
                </a:ext>
              </a:extLst>
            </p:cNvPr>
            <p:cNvSpPr/>
            <p:nvPr>
              <p:custDataLst>
                <p:tags r:id="rId2"/>
              </p:custDataLst>
            </p:nvPr>
          </p:nvSpPr>
          <p:spPr>
            <a:xfrm>
              <a:off x="6524672" y="4769531"/>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5" name="PA-矩形: 圆角 88">
              <a:extLst>
                <a:ext uri="{FF2B5EF4-FFF2-40B4-BE49-F238E27FC236}">
                  <a16:creationId xmlns="" xmlns:a16="http://schemas.microsoft.com/office/drawing/2014/main" id="{706470C5-79C3-49ED-810A-931A8151F9BA}"/>
                </a:ext>
              </a:extLst>
            </p:cNvPr>
            <p:cNvSpPr/>
            <p:nvPr>
              <p:custDataLst>
                <p:tags r:id="rId3"/>
              </p:custDataLst>
            </p:nvPr>
          </p:nvSpPr>
          <p:spPr>
            <a:xfrm>
              <a:off x="5938236" y="4359728"/>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 name="PA-矩形: 圆角 90">
              <a:extLst>
                <a:ext uri="{FF2B5EF4-FFF2-40B4-BE49-F238E27FC236}">
                  <a16:creationId xmlns="" xmlns:a16="http://schemas.microsoft.com/office/drawing/2014/main" id="{08FA7974-AC1E-44E8-A420-F8D8D566E791}"/>
                </a:ext>
              </a:extLst>
            </p:cNvPr>
            <p:cNvSpPr/>
            <p:nvPr>
              <p:custDataLst>
                <p:tags r:id="rId4"/>
              </p:custDataLst>
            </p:nvPr>
          </p:nvSpPr>
          <p:spPr>
            <a:xfrm>
              <a:off x="8256659" y="5599227"/>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 name="PA-矩形: 圆角 92">
              <a:extLst>
                <a:ext uri="{FF2B5EF4-FFF2-40B4-BE49-F238E27FC236}">
                  <a16:creationId xmlns="" xmlns:a16="http://schemas.microsoft.com/office/drawing/2014/main" id="{F6D5EE11-161A-466F-974D-CB270AEEDB1A}"/>
                </a:ext>
              </a:extLst>
            </p:cNvPr>
            <p:cNvSpPr/>
            <p:nvPr>
              <p:custDataLst>
                <p:tags r:id="rId5"/>
              </p:custDataLst>
            </p:nvPr>
          </p:nvSpPr>
          <p:spPr>
            <a:xfrm>
              <a:off x="8090511" y="5660313"/>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Tree>
    <p:extLst>
      <p:ext uri="{BB962C8B-B14F-4D97-AF65-F5344CB8AC3E}">
        <p14:creationId xmlns:p14="http://schemas.microsoft.com/office/powerpoint/2010/main" val="2699835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PA-组合 195">
            <a:extLst>
              <a:ext uri="{FF2B5EF4-FFF2-40B4-BE49-F238E27FC236}">
                <a16:creationId xmlns="" xmlns:a16="http://schemas.microsoft.com/office/drawing/2014/main" id="{1DDE20D6-BE19-4562-940C-9CF327CA4E9A}"/>
              </a:ext>
            </a:extLst>
          </p:cNvPr>
          <p:cNvGrpSpPr/>
          <p:nvPr>
            <p:custDataLst>
              <p:tags r:id="rId1"/>
            </p:custDataLst>
          </p:nvPr>
        </p:nvGrpSpPr>
        <p:grpSpPr>
          <a:xfrm rot="7781543">
            <a:off x="-2770382" y="-3080678"/>
            <a:ext cx="19177252" cy="14029004"/>
            <a:chOff x="182880" y="-2758440"/>
            <a:chExt cx="16206673" cy="11855895"/>
          </a:xfrm>
        </p:grpSpPr>
        <p:sp>
          <p:nvSpPr>
            <p:cNvPr id="81" name="PA-弧形 196">
              <a:extLst>
                <a:ext uri="{FF2B5EF4-FFF2-40B4-BE49-F238E27FC236}">
                  <a16:creationId xmlns="" xmlns:a16="http://schemas.microsoft.com/office/drawing/2014/main" id="{A8214E57-8897-47A7-8701-880621F2EA1C}"/>
                </a:ext>
              </a:extLst>
            </p:cNvPr>
            <p:cNvSpPr/>
            <p:nvPr>
              <p:custDataLst>
                <p:tags r:id="rId52"/>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2" name="PA-弧形 197">
              <a:extLst>
                <a:ext uri="{FF2B5EF4-FFF2-40B4-BE49-F238E27FC236}">
                  <a16:creationId xmlns="" xmlns:a16="http://schemas.microsoft.com/office/drawing/2014/main" id="{41499598-5A19-4252-B990-B3AF2029918E}"/>
                </a:ext>
              </a:extLst>
            </p:cNvPr>
            <p:cNvSpPr/>
            <p:nvPr>
              <p:custDataLst>
                <p:tags r:id="rId53"/>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4" name="PA-弧形 198">
              <a:extLst>
                <a:ext uri="{FF2B5EF4-FFF2-40B4-BE49-F238E27FC236}">
                  <a16:creationId xmlns="" xmlns:a16="http://schemas.microsoft.com/office/drawing/2014/main" id="{AA9033CF-9216-4FF7-88FB-EFAEB727ABA0}"/>
                </a:ext>
              </a:extLst>
            </p:cNvPr>
            <p:cNvSpPr/>
            <p:nvPr>
              <p:custDataLst>
                <p:tags r:id="rId54"/>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6" name="PA-弧形 199">
              <a:extLst>
                <a:ext uri="{FF2B5EF4-FFF2-40B4-BE49-F238E27FC236}">
                  <a16:creationId xmlns="" xmlns:a16="http://schemas.microsoft.com/office/drawing/2014/main" id="{08E7D720-E952-498B-9A24-E5B6D2C5A9F6}"/>
                </a:ext>
              </a:extLst>
            </p:cNvPr>
            <p:cNvSpPr/>
            <p:nvPr>
              <p:custDataLst>
                <p:tags r:id="rId55"/>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7" name="PA-弧形 200">
              <a:extLst>
                <a:ext uri="{FF2B5EF4-FFF2-40B4-BE49-F238E27FC236}">
                  <a16:creationId xmlns="" xmlns:a16="http://schemas.microsoft.com/office/drawing/2014/main" id="{1B6B16BE-4B71-4D51-83DA-CBA0311B23DD}"/>
                </a:ext>
              </a:extLst>
            </p:cNvPr>
            <p:cNvSpPr/>
            <p:nvPr>
              <p:custDataLst>
                <p:tags r:id="rId56"/>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8" name="PA-弧形 201">
              <a:extLst>
                <a:ext uri="{FF2B5EF4-FFF2-40B4-BE49-F238E27FC236}">
                  <a16:creationId xmlns="" xmlns:a16="http://schemas.microsoft.com/office/drawing/2014/main" id="{284DA99D-E963-4F11-9070-B098A19A47B9}"/>
                </a:ext>
              </a:extLst>
            </p:cNvPr>
            <p:cNvSpPr/>
            <p:nvPr>
              <p:custDataLst>
                <p:tags r:id="rId57"/>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9" name="PA-弧形 202">
              <a:extLst>
                <a:ext uri="{FF2B5EF4-FFF2-40B4-BE49-F238E27FC236}">
                  <a16:creationId xmlns="" xmlns:a16="http://schemas.microsoft.com/office/drawing/2014/main" id="{CBA6C35A-7430-4C24-AA56-C37F9F80785A}"/>
                </a:ext>
              </a:extLst>
            </p:cNvPr>
            <p:cNvSpPr/>
            <p:nvPr>
              <p:custDataLst>
                <p:tags r:id="rId58"/>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1" name="PA-弧形 203">
              <a:extLst>
                <a:ext uri="{FF2B5EF4-FFF2-40B4-BE49-F238E27FC236}">
                  <a16:creationId xmlns="" xmlns:a16="http://schemas.microsoft.com/office/drawing/2014/main" id="{07C86F29-3E14-4972-A076-A571A606FC27}"/>
                </a:ext>
              </a:extLst>
            </p:cNvPr>
            <p:cNvSpPr/>
            <p:nvPr>
              <p:custDataLst>
                <p:tags r:id="rId59"/>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4" name="PA-弧形 204">
              <a:extLst>
                <a:ext uri="{FF2B5EF4-FFF2-40B4-BE49-F238E27FC236}">
                  <a16:creationId xmlns="" xmlns:a16="http://schemas.microsoft.com/office/drawing/2014/main" id="{630509F8-FDEA-4336-946C-75BD920F359A}"/>
                </a:ext>
              </a:extLst>
            </p:cNvPr>
            <p:cNvSpPr/>
            <p:nvPr>
              <p:custDataLst>
                <p:tags r:id="rId60"/>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5" name="PA-弧形 205">
              <a:extLst>
                <a:ext uri="{FF2B5EF4-FFF2-40B4-BE49-F238E27FC236}">
                  <a16:creationId xmlns="" xmlns:a16="http://schemas.microsoft.com/office/drawing/2014/main" id="{6625820D-6140-44A4-B770-28F0E6BCA6C7}"/>
                </a:ext>
              </a:extLst>
            </p:cNvPr>
            <p:cNvSpPr/>
            <p:nvPr>
              <p:custDataLst>
                <p:tags r:id="rId61"/>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6" name="PA-弧形 206">
              <a:extLst>
                <a:ext uri="{FF2B5EF4-FFF2-40B4-BE49-F238E27FC236}">
                  <a16:creationId xmlns="" xmlns:a16="http://schemas.microsoft.com/office/drawing/2014/main" id="{F326C269-73BE-418C-B687-F52976ACA621}"/>
                </a:ext>
              </a:extLst>
            </p:cNvPr>
            <p:cNvSpPr/>
            <p:nvPr>
              <p:custDataLst>
                <p:tags r:id="rId62"/>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7" name="PA-弧形 207">
              <a:extLst>
                <a:ext uri="{FF2B5EF4-FFF2-40B4-BE49-F238E27FC236}">
                  <a16:creationId xmlns="" xmlns:a16="http://schemas.microsoft.com/office/drawing/2014/main" id="{AB6BE256-5D5F-4567-8608-BA4A6D5BBB42}"/>
                </a:ext>
              </a:extLst>
            </p:cNvPr>
            <p:cNvSpPr/>
            <p:nvPr>
              <p:custDataLst>
                <p:tags r:id="rId63"/>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8" name="PA-弧形 208">
              <a:extLst>
                <a:ext uri="{FF2B5EF4-FFF2-40B4-BE49-F238E27FC236}">
                  <a16:creationId xmlns="" xmlns:a16="http://schemas.microsoft.com/office/drawing/2014/main" id="{D7E79877-C81E-4F56-B600-FBC8850BED37}"/>
                </a:ext>
              </a:extLst>
            </p:cNvPr>
            <p:cNvSpPr/>
            <p:nvPr>
              <p:custDataLst>
                <p:tags r:id="rId64"/>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9" name="PA-弧形 209">
              <a:extLst>
                <a:ext uri="{FF2B5EF4-FFF2-40B4-BE49-F238E27FC236}">
                  <a16:creationId xmlns="" xmlns:a16="http://schemas.microsoft.com/office/drawing/2014/main" id="{64BBE7E3-400B-438A-A162-47573F7920B3}"/>
                </a:ext>
              </a:extLst>
            </p:cNvPr>
            <p:cNvSpPr/>
            <p:nvPr>
              <p:custDataLst>
                <p:tags r:id="rId65"/>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0" name="PA-弧形 210">
              <a:extLst>
                <a:ext uri="{FF2B5EF4-FFF2-40B4-BE49-F238E27FC236}">
                  <a16:creationId xmlns="" xmlns:a16="http://schemas.microsoft.com/office/drawing/2014/main" id="{21882AEC-1807-4D60-A45B-206652B47311}"/>
                </a:ext>
              </a:extLst>
            </p:cNvPr>
            <p:cNvSpPr/>
            <p:nvPr>
              <p:custDataLst>
                <p:tags r:id="rId66"/>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01" name="组合 100">
              <a:extLst>
                <a:ext uri="{FF2B5EF4-FFF2-40B4-BE49-F238E27FC236}">
                  <a16:creationId xmlns="" xmlns:a16="http://schemas.microsoft.com/office/drawing/2014/main" id="{5CAA46EC-2250-4C19-B8EA-3870B0E90709}"/>
                </a:ext>
              </a:extLst>
            </p:cNvPr>
            <p:cNvGrpSpPr/>
            <p:nvPr/>
          </p:nvGrpSpPr>
          <p:grpSpPr>
            <a:xfrm>
              <a:off x="182880" y="-2758440"/>
              <a:ext cx="16206673" cy="11855895"/>
              <a:chOff x="182880" y="-2758440"/>
              <a:chExt cx="16206673" cy="11855895"/>
            </a:xfrm>
          </p:grpSpPr>
          <p:sp>
            <p:nvSpPr>
              <p:cNvPr id="102" name="PA-弧形 212">
                <a:extLst>
                  <a:ext uri="{FF2B5EF4-FFF2-40B4-BE49-F238E27FC236}">
                    <a16:creationId xmlns="" xmlns:a16="http://schemas.microsoft.com/office/drawing/2014/main" id="{2DF59E0F-1921-41A1-89F6-2E0BC38A8DEC}"/>
                  </a:ext>
                </a:extLst>
              </p:cNvPr>
              <p:cNvSpPr/>
              <p:nvPr>
                <p:custDataLst>
                  <p:tags r:id="rId67"/>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 name="PA-弧形 213">
                <a:extLst>
                  <a:ext uri="{FF2B5EF4-FFF2-40B4-BE49-F238E27FC236}">
                    <a16:creationId xmlns="" xmlns:a16="http://schemas.microsoft.com/office/drawing/2014/main" id="{6E5CFB6C-0C25-404D-B45D-C86FC5A0D248}"/>
                  </a:ext>
                </a:extLst>
              </p:cNvPr>
              <p:cNvSpPr/>
              <p:nvPr>
                <p:custDataLst>
                  <p:tags r:id="rId68"/>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4" name="PA-弧形 214">
                <a:extLst>
                  <a:ext uri="{FF2B5EF4-FFF2-40B4-BE49-F238E27FC236}">
                    <a16:creationId xmlns="" xmlns:a16="http://schemas.microsoft.com/office/drawing/2014/main" id="{C7D26829-D70F-44F5-B32C-5A095FA87777}"/>
                  </a:ext>
                </a:extLst>
              </p:cNvPr>
              <p:cNvSpPr/>
              <p:nvPr>
                <p:custDataLst>
                  <p:tags r:id="rId69"/>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5" name="PA-弧形 215">
                <a:extLst>
                  <a:ext uri="{FF2B5EF4-FFF2-40B4-BE49-F238E27FC236}">
                    <a16:creationId xmlns="" xmlns:a16="http://schemas.microsoft.com/office/drawing/2014/main" id="{72F4C071-FDC4-47F4-9209-DA7266BF5CDA}"/>
                  </a:ext>
                </a:extLst>
              </p:cNvPr>
              <p:cNvSpPr/>
              <p:nvPr>
                <p:custDataLst>
                  <p:tags r:id="rId70"/>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6" name="PA-弧形 216">
                <a:extLst>
                  <a:ext uri="{FF2B5EF4-FFF2-40B4-BE49-F238E27FC236}">
                    <a16:creationId xmlns="" xmlns:a16="http://schemas.microsoft.com/office/drawing/2014/main" id="{DF743252-5946-4E19-AD04-B39B4079E5D8}"/>
                  </a:ext>
                </a:extLst>
              </p:cNvPr>
              <p:cNvSpPr/>
              <p:nvPr>
                <p:custDataLst>
                  <p:tags r:id="rId71"/>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7" name="PA-弧形 217">
                <a:extLst>
                  <a:ext uri="{FF2B5EF4-FFF2-40B4-BE49-F238E27FC236}">
                    <a16:creationId xmlns="" xmlns:a16="http://schemas.microsoft.com/office/drawing/2014/main" id="{1BF9993F-AAEE-4013-AC7A-73688FAAA9C3}"/>
                  </a:ext>
                </a:extLst>
              </p:cNvPr>
              <p:cNvSpPr/>
              <p:nvPr>
                <p:custDataLst>
                  <p:tags r:id="rId72"/>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8" name="PA-弧形 218">
                <a:extLst>
                  <a:ext uri="{FF2B5EF4-FFF2-40B4-BE49-F238E27FC236}">
                    <a16:creationId xmlns="" xmlns:a16="http://schemas.microsoft.com/office/drawing/2014/main" id="{D9271B11-7650-4062-BBC3-173FCFAAAE0B}"/>
                  </a:ext>
                </a:extLst>
              </p:cNvPr>
              <p:cNvSpPr/>
              <p:nvPr>
                <p:custDataLst>
                  <p:tags r:id="rId73"/>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9" name="PA-弧形 219">
                <a:extLst>
                  <a:ext uri="{FF2B5EF4-FFF2-40B4-BE49-F238E27FC236}">
                    <a16:creationId xmlns="" xmlns:a16="http://schemas.microsoft.com/office/drawing/2014/main" id="{6C75D572-3D2E-4EA9-B867-EBD06C5D0A5D}"/>
                  </a:ext>
                </a:extLst>
              </p:cNvPr>
              <p:cNvSpPr/>
              <p:nvPr>
                <p:custDataLst>
                  <p:tags r:id="rId74"/>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0" name="PA-弧形 220">
                <a:extLst>
                  <a:ext uri="{FF2B5EF4-FFF2-40B4-BE49-F238E27FC236}">
                    <a16:creationId xmlns="" xmlns:a16="http://schemas.microsoft.com/office/drawing/2014/main" id="{95B28D63-1AD7-43D1-A826-D7A2DC757A45}"/>
                  </a:ext>
                </a:extLst>
              </p:cNvPr>
              <p:cNvSpPr/>
              <p:nvPr>
                <p:custDataLst>
                  <p:tags r:id="rId75"/>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1" name="PA-弧形 221">
                <a:extLst>
                  <a:ext uri="{FF2B5EF4-FFF2-40B4-BE49-F238E27FC236}">
                    <a16:creationId xmlns="" xmlns:a16="http://schemas.microsoft.com/office/drawing/2014/main" id="{0C08247E-865C-4C5B-A1AE-90A839CEA0A4}"/>
                  </a:ext>
                </a:extLst>
              </p:cNvPr>
              <p:cNvSpPr/>
              <p:nvPr>
                <p:custDataLst>
                  <p:tags r:id="rId76"/>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2" name="PA-弧形 222">
                <a:extLst>
                  <a:ext uri="{FF2B5EF4-FFF2-40B4-BE49-F238E27FC236}">
                    <a16:creationId xmlns="" xmlns:a16="http://schemas.microsoft.com/office/drawing/2014/main" id="{89F4F6FC-076F-442E-8AD8-0796FED2FFED}"/>
                  </a:ext>
                </a:extLst>
              </p:cNvPr>
              <p:cNvSpPr/>
              <p:nvPr>
                <p:custDataLst>
                  <p:tags r:id="rId77"/>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3" name="PA-弧形 223">
                <a:extLst>
                  <a:ext uri="{FF2B5EF4-FFF2-40B4-BE49-F238E27FC236}">
                    <a16:creationId xmlns="" xmlns:a16="http://schemas.microsoft.com/office/drawing/2014/main" id="{7814F7E1-E1DE-4825-8289-1A0EBECF2B7B}"/>
                  </a:ext>
                </a:extLst>
              </p:cNvPr>
              <p:cNvSpPr/>
              <p:nvPr>
                <p:custDataLst>
                  <p:tags r:id="rId78"/>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4" name="PA-弧形 224">
                <a:extLst>
                  <a:ext uri="{FF2B5EF4-FFF2-40B4-BE49-F238E27FC236}">
                    <a16:creationId xmlns="" xmlns:a16="http://schemas.microsoft.com/office/drawing/2014/main" id="{3E27F4DE-372F-41A5-BEBA-8EE5DD7A1FFE}"/>
                  </a:ext>
                </a:extLst>
              </p:cNvPr>
              <p:cNvSpPr/>
              <p:nvPr>
                <p:custDataLst>
                  <p:tags r:id="rId79"/>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5" name="PA-弧形 225">
                <a:extLst>
                  <a:ext uri="{FF2B5EF4-FFF2-40B4-BE49-F238E27FC236}">
                    <a16:creationId xmlns="" xmlns:a16="http://schemas.microsoft.com/office/drawing/2014/main" id="{D1EC7ADA-526F-43C0-843C-F01E902A958C}"/>
                  </a:ext>
                </a:extLst>
              </p:cNvPr>
              <p:cNvSpPr/>
              <p:nvPr>
                <p:custDataLst>
                  <p:tags r:id="rId80"/>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6" name="PA-弧形 226">
                <a:extLst>
                  <a:ext uri="{FF2B5EF4-FFF2-40B4-BE49-F238E27FC236}">
                    <a16:creationId xmlns="" xmlns:a16="http://schemas.microsoft.com/office/drawing/2014/main" id="{C24111A1-6354-4881-A6CE-66A4B6FB51E6}"/>
                  </a:ext>
                </a:extLst>
              </p:cNvPr>
              <p:cNvSpPr/>
              <p:nvPr>
                <p:custDataLst>
                  <p:tags r:id="rId81"/>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7" name="PA-弧形 227">
                <a:extLst>
                  <a:ext uri="{FF2B5EF4-FFF2-40B4-BE49-F238E27FC236}">
                    <a16:creationId xmlns="" xmlns:a16="http://schemas.microsoft.com/office/drawing/2014/main" id="{9FD03DF0-7026-40E1-8C83-80C69B5D0DB0}"/>
                  </a:ext>
                </a:extLst>
              </p:cNvPr>
              <p:cNvSpPr/>
              <p:nvPr>
                <p:custDataLst>
                  <p:tags r:id="rId82"/>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cxnSp>
        <p:nvCxnSpPr>
          <p:cNvPr id="32" name="PA-直接连接符 31">
            <a:extLst>
              <a:ext uri="{FF2B5EF4-FFF2-40B4-BE49-F238E27FC236}">
                <a16:creationId xmlns="" xmlns:a16="http://schemas.microsoft.com/office/drawing/2014/main" id="{B19D9CBF-4619-42C8-9539-B5693E226504}"/>
              </a:ext>
            </a:extLst>
          </p:cNvPr>
          <p:cNvCxnSpPr>
            <a:cxnSpLocks/>
          </p:cNvCxnSpPr>
          <p:nvPr>
            <p:custDataLst>
              <p:tags r:id="rId2"/>
            </p:custDataLst>
          </p:nvPr>
        </p:nvCxnSpPr>
        <p:spPr>
          <a:xfrm flipH="1">
            <a:off x="4693737" y="2238291"/>
            <a:ext cx="650015" cy="462494"/>
          </a:xfrm>
          <a:prstGeom prst="line">
            <a:avLst/>
          </a:prstGeom>
          <a:ln w="19050">
            <a:solidFill>
              <a:srgbClr val="04C8F8">
                <a:alpha val="85000"/>
              </a:srgbClr>
            </a:solidFill>
          </a:ln>
        </p:spPr>
        <p:style>
          <a:lnRef idx="1">
            <a:schemeClr val="accent1"/>
          </a:lnRef>
          <a:fillRef idx="0">
            <a:schemeClr val="accent1"/>
          </a:fillRef>
          <a:effectRef idx="0">
            <a:schemeClr val="accent1"/>
          </a:effectRef>
          <a:fontRef idx="minor">
            <a:schemeClr val="tx1"/>
          </a:fontRef>
        </p:style>
      </p:cxnSp>
      <p:pic>
        <p:nvPicPr>
          <p:cNvPr id="64" name="PA-图片占位符 63">
            <a:extLst>
              <a:ext uri="{FF2B5EF4-FFF2-40B4-BE49-F238E27FC236}">
                <a16:creationId xmlns="" xmlns:a16="http://schemas.microsoft.com/office/drawing/2014/main" id="{98B5C0FC-BCA9-41F2-8BFF-5E67315E1303}"/>
              </a:ext>
            </a:extLst>
          </p:cNvPr>
          <p:cNvPicPr>
            <a:picLocks noGrp="1" noChangeAspect="1"/>
          </p:cNvPicPr>
          <p:nvPr>
            <p:ph type="pic" sz="quarter" idx="4294967295"/>
            <p:custDataLst>
              <p:tags r:id="rId3"/>
            </p:custDataLst>
          </p:nvPr>
        </p:nvPicPr>
        <p:blipFill>
          <a:blip r:embed="rId84" cstate="print">
            <a:extLst>
              <a:ext uri="{28A0092B-C50C-407E-A947-70E740481C1C}">
                <a14:useLocalDpi xmlns:a14="http://schemas.microsoft.com/office/drawing/2010/main" val="0"/>
              </a:ext>
            </a:extLst>
          </a:blip>
          <a:srcRect l="4684" r="4684"/>
          <a:stretch>
            <a:fillRect/>
          </a:stretch>
        </p:blipFill>
        <p:spPr>
          <a:xfrm>
            <a:off x="1492572" y="2346960"/>
            <a:ext cx="3023234" cy="7039928"/>
          </a:xfrm>
          <a:prstGeom prst="rect">
            <a:avLst/>
          </a:prstGeom>
        </p:spPr>
      </p:pic>
      <p:grpSp>
        <p:nvGrpSpPr>
          <p:cNvPr id="2" name="PA-组合 1">
            <a:extLst>
              <a:ext uri="{FF2B5EF4-FFF2-40B4-BE49-F238E27FC236}">
                <a16:creationId xmlns="" xmlns:a16="http://schemas.microsoft.com/office/drawing/2014/main" id="{BB995AFC-CA70-4964-8044-76467AC0F1A9}"/>
              </a:ext>
            </a:extLst>
          </p:cNvPr>
          <p:cNvGrpSpPr/>
          <p:nvPr>
            <p:custDataLst>
              <p:tags r:id="rId4"/>
            </p:custDataLst>
          </p:nvPr>
        </p:nvGrpSpPr>
        <p:grpSpPr>
          <a:xfrm>
            <a:off x="5599273" y="2238291"/>
            <a:ext cx="5380811" cy="3584539"/>
            <a:chOff x="6071192" y="2356521"/>
            <a:chExt cx="5380811" cy="3584539"/>
          </a:xfrm>
        </p:grpSpPr>
        <p:sp>
          <p:nvSpPr>
            <p:cNvPr id="45" name="PA-任意多边形 44">
              <a:extLst>
                <a:ext uri="{FF2B5EF4-FFF2-40B4-BE49-F238E27FC236}">
                  <a16:creationId xmlns="" xmlns:a16="http://schemas.microsoft.com/office/drawing/2014/main" id="{E70890C5-E6E9-4BDD-9339-0CB1BABB6363}"/>
                </a:ext>
              </a:extLst>
            </p:cNvPr>
            <p:cNvSpPr/>
            <p:nvPr>
              <p:custDataLst>
                <p:tags r:id="rId33"/>
              </p:custDataLst>
            </p:nvPr>
          </p:nvSpPr>
          <p:spPr>
            <a:xfrm flipH="1">
              <a:off x="6124845" y="2405769"/>
              <a:ext cx="5271910" cy="3486934"/>
            </a:xfrm>
            <a:custGeom>
              <a:avLst/>
              <a:gdLst>
                <a:gd name="connsiteX0" fmla="*/ 2683999 w 5271910"/>
                <a:gd name="connsiteY0" fmla="*/ 0 h 3486934"/>
                <a:gd name="connsiteX1" fmla="*/ 2601328 w 5271910"/>
                <a:gd name="connsiteY1" fmla="*/ 0 h 3486934"/>
                <a:gd name="connsiteX2" fmla="*/ 2519446 w 5271910"/>
                <a:gd name="connsiteY2" fmla="*/ 0 h 3486934"/>
                <a:gd name="connsiteX3" fmla="*/ 2380077 w 5271910"/>
                <a:gd name="connsiteY3" fmla="*/ 0 h 3486934"/>
                <a:gd name="connsiteX4" fmla="*/ 1963388 w 5271910"/>
                <a:gd name="connsiteY4" fmla="*/ 0 h 3486934"/>
                <a:gd name="connsiteX5" fmla="*/ 759472 w 5271910"/>
                <a:gd name="connsiteY5" fmla="*/ 0 h 3486934"/>
                <a:gd name="connsiteX6" fmla="*/ 712995 w 5271910"/>
                <a:gd name="connsiteY6" fmla="*/ 0 h 3486934"/>
                <a:gd name="connsiteX7" fmla="*/ 548185 w 5271910"/>
                <a:gd name="connsiteY7" fmla="*/ 0 h 3486934"/>
                <a:gd name="connsiteX8" fmla="*/ 99766 w 5271910"/>
                <a:gd name="connsiteY8" fmla="*/ 0 h 3486934"/>
                <a:gd name="connsiteX9" fmla="*/ 0 w 5271910"/>
                <a:gd name="connsiteY9" fmla="*/ 99766 h 3486934"/>
                <a:gd name="connsiteX10" fmla="*/ 0 w 5271910"/>
                <a:gd name="connsiteY10" fmla="*/ 3329938 h 3486934"/>
                <a:gd name="connsiteX11" fmla="*/ 156996 w 5271910"/>
                <a:gd name="connsiteY11" fmla="*/ 3486934 h 3486934"/>
                <a:gd name="connsiteX12" fmla="*/ 548185 w 5271910"/>
                <a:gd name="connsiteY12" fmla="*/ 3486934 h 3486934"/>
                <a:gd name="connsiteX13" fmla="*/ 712995 w 5271910"/>
                <a:gd name="connsiteY13" fmla="*/ 3486934 h 3486934"/>
                <a:gd name="connsiteX14" fmla="*/ 759472 w 5271910"/>
                <a:gd name="connsiteY14" fmla="*/ 3486934 h 3486934"/>
                <a:gd name="connsiteX15" fmla="*/ 1963388 w 5271910"/>
                <a:gd name="connsiteY15" fmla="*/ 3486934 h 3486934"/>
                <a:gd name="connsiteX16" fmla="*/ 2380077 w 5271910"/>
                <a:gd name="connsiteY16" fmla="*/ 3486934 h 3486934"/>
                <a:gd name="connsiteX17" fmla="*/ 2519446 w 5271910"/>
                <a:gd name="connsiteY17" fmla="*/ 3486934 h 3486934"/>
                <a:gd name="connsiteX18" fmla="*/ 2601328 w 5271910"/>
                <a:gd name="connsiteY18" fmla="*/ 3486934 h 3486934"/>
                <a:gd name="connsiteX19" fmla="*/ 5114914 w 5271910"/>
                <a:gd name="connsiteY19" fmla="*/ 3486934 h 3486934"/>
                <a:gd name="connsiteX20" fmla="*/ 5271910 w 5271910"/>
                <a:gd name="connsiteY20" fmla="*/ 3329938 h 3486934"/>
                <a:gd name="connsiteX21" fmla="*/ 5271910 w 5271910"/>
                <a:gd name="connsiteY21" fmla="*/ 193224 h 3486934"/>
                <a:gd name="connsiteX22" fmla="*/ 5178398 w 5271910"/>
                <a:gd name="connsiteY22" fmla="*/ 99713 h 3486934"/>
                <a:gd name="connsiteX23" fmla="*/ 2770496 w 5271910"/>
                <a:gd name="connsiteY23" fmla="*/ 99713 h 348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271910" h="3486934">
                  <a:moveTo>
                    <a:pt x="2683999" y="0"/>
                  </a:moveTo>
                  <a:lnTo>
                    <a:pt x="2601328" y="0"/>
                  </a:lnTo>
                  <a:lnTo>
                    <a:pt x="2519446" y="0"/>
                  </a:lnTo>
                  <a:lnTo>
                    <a:pt x="2380077" y="0"/>
                  </a:lnTo>
                  <a:lnTo>
                    <a:pt x="1963388" y="0"/>
                  </a:lnTo>
                  <a:lnTo>
                    <a:pt x="759472" y="0"/>
                  </a:lnTo>
                  <a:lnTo>
                    <a:pt x="712995" y="0"/>
                  </a:lnTo>
                  <a:lnTo>
                    <a:pt x="548185" y="0"/>
                  </a:lnTo>
                  <a:lnTo>
                    <a:pt x="99766" y="0"/>
                  </a:lnTo>
                  <a:lnTo>
                    <a:pt x="0" y="99766"/>
                  </a:lnTo>
                  <a:lnTo>
                    <a:pt x="0" y="3329938"/>
                  </a:lnTo>
                  <a:lnTo>
                    <a:pt x="156996" y="3486934"/>
                  </a:lnTo>
                  <a:lnTo>
                    <a:pt x="548185" y="3486934"/>
                  </a:lnTo>
                  <a:lnTo>
                    <a:pt x="712995" y="3486934"/>
                  </a:lnTo>
                  <a:lnTo>
                    <a:pt x="759472" y="3486934"/>
                  </a:lnTo>
                  <a:lnTo>
                    <a:pt x="1963388" y="3486934"/>
                  </a:lnTo>
                  <a:lnTo>
                    <a:pt x="2380077" y="3486934"/>
                  </a:lnTo>
                  <a:lnTo>
                    <a:pt x="2519446" y="3486934"/>
                  </a:lnTo>
                  <a:lnTo>
                    <a:pt x="2601328" y="3486934"/>
                  </a:lnTo>
                  <a:lnTo>
                    <a:pt x="5114914" y="3486934"/>
                  </a:lnTo>
                  <a:lnTo>
                    <a:pt x="5271910" y="3329938"/>
                  </a:lnTo>
                  <a:lnTo>
                    <a:pt x="5271910" y="193224"/>
                  </a:lnTo>
                  <a:lnTo>
                    <a:pt x="5178398" y="99713"/>
                  </a:lnTo>
                  <a:lnTo>
                    <a:pt x="2770496" y="99713"/>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sp>
          <p:nvSpPr>
            <p:cNvPr id="4" name="PA-任意多边形 3">
              <a:extLst>
                <a:ext uri="{FF2B5EF4-FFF2-40B4-BE49-F238E27FC236}">
                  <a16:creationId xmlns="" xmlns:a16="http://schemas.microsoft.com/office/drawing/2014/main" id="{3AF9AC3A-B583-45A8-A536-AF51EB2AA9DF}"/>
                </a:ext>
              </a:extLst>
            </p:cNvPr>
            <p:cNvSpPr/>
            <p:nvPr>
              <p:custDataLst>
                <p:tags r:id="rId34"/>
              </p:custDataLst>
            </p:nvPr>
          </p:nvSpPr>
          <p:spPr>
            <a:xfrm flipH="1">
              <a:off x="11095788" y="2356521"/>
              <a:ext cx="356215" cy="408345"/>
            </a:xfrm>
            <a:custGeom>
              <a:avLst/>
              <a:gdLst>
                <a:gd name="connsiteX0" fmla="*/ 0 w 208280"/>
                <a:gd name="connsiteY0" fmla="*/ 238760 h 238760"/>
                <a:gd name="connsiteX1" fmla="*/ 0 w 208280"/>
                <a:gd name="connsiteY1" fmla="*/ 73660 h 238760"/>
                <a:gd name="connsiteX2" fmla="*/ 73660 w 208280"/>
                <a:gd name="connsiteY2" fmla="*/ 0 h 238760"/>
                <a:gd name="connsiteX3" fmla="*/ 208280 w 208280"/>
                <a:gd name="connsiteY3" fmla="*/ 0 h 238760"/>
              </a:gdLst>
              <a:ahLst/>
              <a:cxnLst>
                <a:cxn ang="0">
                  <a:pos x="connsiteX0" y="connsiteY0"/>
                </a:cxn>
                <a:cxn ang="0">
                  <a:pos x="connsiteX1" y="connsiteY1"/>
                </a:cxn>
                <a:cxn ang="0">
                  <a:pos x="connsiteX2" y="connsiteY2"/>
                </a:cxn>
                <a:cxn ang="0">
                  <a:pos x="connsiteX3" y="connsiteY3"/>
                </a:cxn>
              </a:cxnLst>
              <a:rect l="l" t="t" r="r" b="b"/>
              <a:pathLst>
                <a:path w="208280" h="238760">
                  <a:moveTo>
                    <a:pt x="0" y="238760"/>
                  </a:moveTo>
                  <a:lnTo>
                    <a:pt x="0" y="73660"/>
                  </a:lnTo>
                  <a:lnTo>
                    <a:pt x="73660" y="0"/>
                  </a:lnTo>
                  <a:lnTo>
                    <a:pt x="208280" y="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5" name="PA-任意多边形 4">
              <a:extLst>
                <a:ext uri="{FF2B5EF4-FFF2-40B4-BE49-F238E27FC236}">
                  <a16:creationId xmlns="" xmlns:a16="http://schemas.microsoft.com/office/drawing/2014/main" id="{F0D6885B-8E8D-42E3-9CC9-4768873E6D18}"/>
                </a:ext>
              </a:extLst>
            </p:cNvPr>
            <p:cNvSpPr/>
            <p:nvPr>
              <p:custDataLst>
                <p:tags r:id="rId35"/>
              </p:custDataLst>
            </p:nvPr>
          </p:nvSpPr>
          <p:spPr>
            <a:xfrm flipH="1">
              <a:off x="6084803" y="2467073"/>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6" name="PA-任意多边形 5">
              <a:extLst>
                <a:ext uri="{FF2B5EF4-FFF2-40B4-BE49-F238E27FC236}">
                  <a16:creationId xmlns="" xmlns:a16="http://schemas.microsoft.com/office/drawing/2014/main" id="{7D3470B2-81EE-48E7-8CD9-22422350A69D}"/>
                </a:ext>
              </a:extLst>
            </p:cNvPr>
            <p:cNvSpPr/>
            <p:nvPr>
              <p:custDataLst>
                <p:tags r:id="rId36"/>
              </p:custDataLst>
            </p:nvPr>
          </p:nvSpPr>
          <p:spPr>
            <a:xfrm flipH="1">
              <a:off x="10970828" y="5466477"/>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 name="PA-任意多边形 6">
              <a:extLst>
                <a:ext uri="{FF2B5EF4-FFF2-40B4-BE49-F238E27FC236}">
                  <a16:creationId xmlns="" xmlns:a16="http://schemas.microsoft.com/office/drawing/2014/main" id="{2BFF573A-B2D5-43EA-B779-B1A2C721CDBC}"/>
                </a:ext>
              </a:extLst>
            </p:cNvPr>
            <p:cNvSpPr/>
            <p:nvPr>
              <p:custDataLst>
                <p:tags r:id="rId37"/>
              </p:custDataLst>
            </p:nvPr>
          </p:nvSpPr>
          <p:spPr>
            <a:xfrm>
              <a:off x="6071192" y="5466477"/>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8" name="PA-组合 7">
              <a:extLst>
                <a:ext uri="{FF2B5EF4-FFF2-40B4-BE49-F238E27FC236}">
                  <a16:creationId xmlns="" xmlns:a16="http://schemas.microsoft.com/office/drawing/2014/main" id="{7A2FE449-4B74-47BD-942A-DC187CF501EA}"/>
                </a:ext>
              </a:extLst>
            </p:cNvPr>
            <p:cNvGrpSpPr/>
            <p:nvPr>
              <p:custDataLst>
                <p:tags r:id="rId38"/>
              </p:custDataLst>
            </p:nvPr>
          </p:nvGrpSpPr>
          <p:grpSpPr>
            <a:xfrm flipH="1">
              <a:off x="7564110" y="2406051"/>
              <a:ext cx="1113632" cy="84731"/>
              <a:chOff x="1853414" y="1574593"/>
              <a:chExt cx="849333" cy="64622"/>
            </a:xfrm>
          </p:grpSpPr>
          <p:sp>
            <p:nvSpPr>
              <p:cNvPr id="9" name="PA-平行四边形 143">
                <a:extLst>
                  <a:ext uri="{FF2B5EF4-FFF2-40B4-BE49-F238E27FC236}">
                    <a16:creationId xmlns="" xmlns:a16="http://schemas.microsoft.com/office/drawing/2014/main" id="{3D8EA024-CBA2-49CA-82C2-DCEB2C1AFFA0}"/>
                  </a:ext>
                </a:extLst>
              </p:cNvPr>
              <p:cNvSpPr/>
              <p:nvPr>
                <p:custDataLst>
                  <p:tags r:id="rId39"/>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PA-任意多边形 9">
                <a:extLst>
                  <a:ext uri="{FF2B5EF4-FFF2-40B4-BE49-F238E27FC236}">
                    <a16:creationId xmlns="" xmlns:a16="http://schemas.microsoft.com/office/drawing/2014/main" id="{7511D8F1-E0AD-418E-86E1-6F86C2AEA5A3}"/>
                  </a:ext>
                </a:extLst>
              </p:cNvPr>
              <p:cNvSpPr/>
              <p:nvPr>
                <p:custDataLst>
                  <p:tags r:id="rId40"/>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1" name="PA-任意多边形 10">
                <a:extLst>
                  <a:ext uri="{FF2B5EF4-FFF2-40B4-BE49-F238E27FC236}">
                    <a16:creationId xmlns="" xmlns:a16="http://schemas.microsoft.com/office/drawing/2014/main" id="{B2A24A28-489E-49A2-A064-842BC0A4AE28}"/>
                  </a:ext>
                </a:extLst>
              </p:cNvPr>
              <p:cNvSpPr/>
              <p:nvPr>
                <p:custDataLst>
                  <p:tags r:id="rId41"/>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2" name="PA-任意多边形 11">
                <a:extLst>
                  <a:ext uri="{FF2B5EF4-FFF2-40B4-BE49-F238E27FC236}">
                    <a16:creationId xmlns="" xmlns:a16="http://schemas.microsoft.com/office/drawing/2014/main" id="{9587E95A-945B-44B2-B5FA-4B943CD81A2C}"/>
                  </a:ext>
                </a:extLst>
              </p:cNvPr>
              <p:cNvSpPr/>
              <p:nvPr>
                <p:custDataLst>
                  <p:tags r:id="rId42"/>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 name="PA-任意多边形 12">
                <a:extLst>
                  <a:ext uri="{FF2B5EF4-FFF2-40B4-BE49-F238E27FC236}">
                    <a16:creationId xmlns="" xmlns:a16="http://schemas.microsoft.com/office/drawing/2014/main" id="{30CACC0D-A97B-4434-B3F6-7DF4AEAC31A9}"/>
                  </a:ext>
                </a:extLst>
              </p:cNvPr>
              <p:cNvSpPr/>
              <p:nvPr>
                <p:custDataLst>
                  <p:tags r:id="rId43"/>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 name="PA-任意多边形 13">
                <a:extLst>
                  <a:ext uri="{FF2B5EF4-FFF2-40B4-BE49-F238E27FC236}">
                    <a16:creationId xmlns="" xmlns:a16="http://schemas.microsoft.com/office/drawing/2014/main" id="{36A60B3E-5125-4D1F-90C5-5397166EDA4B}"/>
                  </a:ext>
                </a:extLst>
              </p:cNvPr>
              <p:cNvSpPr/>
              <p:nvPr>
                <p:custDataLst>
                  <p:tags r:id="rId44"/>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 name="PA-任意多边形 14">
                <a:extLst>
                  <a:ext uri="{FF2B5EF4-FFF2-40B4-BE49-F238E27FC236}">
                    <a16:creationId xmlns="" xmlns:a16="http://schemas.microsoft.com/office/drawing/2014/main" id="{5355C28A-E4DB-4A07-8246-7BFF13B84F63}"/>
                  </a:ext>
                </a:extLst>
              </p:cNvPr>
              <p:cNvSpPr/>
              <p:nvPr>
                <p:custDataLst>
                  <p:tags r:id="rId45"/>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 name="PA-任意多边形 15">
                <a:extLst>
                  <a:ext uri="{FF2B5EF4-FFF2-40B4-BE49-F238E27FC236}">
                    <a16:creationId xmlns="" xmlns:a16="http://schemas.microsoft.com/office/drawing/2014/main" id="{C5F9622A-14A6-4717-BB3F-3F4939D24477}"/>
                  </a:ext>
                </a:extLst>
              </p:cNvPr>
              <p:cNvSpPr/>
              <p:nvPr>
                <p:custDataLst>
                  <p:tags r:id="rId46"/>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 name="PA-任意多边形 16">
                <a:extLst>
                  <a:ext uri="{FF2B5EF4-FFF2-40B4-BE49-F238E27FC236}">
                    <a16:creationId xmlns="" xmlns:a16="http://schemas.microsoft.com/office/drawing/2014/main" id="{86AE4416-82E3-4E3D-B739-544F6DDBF08A}"/>
                  </a:ext>
                </a:extLst>
              </p:cNvPr>
              <p:cNvSpPr/>
              <p:nvPr>
                <p:custDataLst>
                  <p:tags r:id="rId47"/>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 name="PA-任意多边形 17">
                <a:extLst>
                  <a:ext uri="{FF2B5EF4-FFF2-40B4-BE49-F238E27FC236}">
                    <a16:creationId xmlns="" xmlns:a16="http://schemas.microsoft.com/office/drawing/2014/main" id="{121C6232-AF00-4AA8-8924-AD57403B2B8F}"/>
                  </a:ext>
                </a:extLst>
              </p:cNvPr>
              <p:cNvSpPr/>
              <p:nvPr>
                <p:custDataLst>
                  <p:tags r:id="rId48"/>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 name="PA-任意多边形 18">
                <a:extLst>
                  <a:ext uri="{FF2B5EF4-FFF2-40B4-BE49-F238E27FC236}">
                    <a16:creationId xmlns="" xmlns:a16="http://schemas.microsoft.com/office/drawing/2014/main" id="{AA25472D-913B-4CB8-B66F-BFB478011793}"/>
                  </a:ext>
                </a:extLst>
              </p:cNvPr>
              <p:cNvSpPr/>
              <p:nvPr>
                <p:custDataLst>
                  <p:tags r:id="rId49"/>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 name="PA-任意多边形 19">
                <a:extLst>
                  <a:ext uri="{FF2B5EF4-FFF2-40B4-BE49-F238E27FC236}">
                    <a16:creationId xmlns="" xmlns:a16="http://schemas.microsoft.com/office/drawing/2014/main" id="{21AFB68D-10F8-498B-9E27-47F49CD37199}"/>
                  </a:ext>
                </a:extLst>
              </p:cNvPr>
              <p:cNvSpPr/>
              <p:nvPr>
                <p:custDataLst>
                  <p:tags r:id="rId50"/>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1" name="PA-平行四边形 155">
                <a:extLst>
                  <a:ext uri="{FF2B5EF4-FFF2-40B4-BE49-F238E27FC236}">
                    <a16:creationId xmlns="" xmlns:a16="http://schemas.microsoft.com/office/drawing/2014/main" id="{4712ECFF-0D71-474A-A074-E1BC34510352}"/>
                  </a:ext>
                </a:extLst>
              </p:cNvPr>
              <p:cNvSpPr/>
              <p:nvPr>
                <p:custDataLst>
                  <p:tags r:id="rId51"/>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36" name="PA-文本框 35">
            <a:extLst>
              <a:ext uri="{FF2B5EF4-FFF2-40B4-BE49-F238E27FC236}">
                <a16:creationId xmlns="" xmlns:a16="http://schemas.microsoft.com/office/drawing/2014/main" id="{2AD01653-DC42-465F-96FF-54FA6B151640}"/>
              </a:ext>
            </a:extLst>
          </p:cNvPr>
          <p:cNvSpPr txBox="1"/>
          <p:nvPr>
            <p:custDataLst>
              <p:tags r:id="rId5"/>
            </p:custDataLst>
          </p:nvPr>
        </p:nvSpPr>
        <p:spPr>
          <a:xfrm>
            <a:off x="5947248" y="3314956"/>
            <a:ext cx="4669735" cy="1986826"/>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pPr algn="l"/>
            <a:r>
              <a:rPr lang="zh-CN" altLang="en-US" dirty="0"/>
              <a:t>一六项目以“安全准确自由生动”为宗旨，为互联网用户提供数据库架构咨询、技术方案规划、产品部署实施等服务。该项目经过数十年的技术沉淀，已为上百家重要领域核心系统的用户部署超过</a:t>
            </a:r>
            <a:r>
              <a:rPr lang="en-US" altLang="zh-CN" dirty="0"/>
              <a:t>1000+</a:t>
            </a:r>
            <a:r>
              <a:rPr lang="zh-CN" altLang="en-US" dirty="0"/>
              <a:t>节点，帮助客户</a:t>
            </a:r>
            <a:r>
              <a:rPr lang="en-US" altLang="zh-CN" dirty="0"/>
              <a:t>IT</a:t>
            </a:r>
            <a:r>
              <a:rPr lang="zh-CN" altLang="en-US" dirty="0"/>
              <a:t>基础设施降低成本</a:t>
            </a:r>
          </a:p>
        </p:txBody>
      </p:sp>
      <p:sp>
        <p:nvSpPr>
          <p:cNvPr id="41" name="PA-文本框 121">
            <a:extLst>
              <a:ext uri="{FF2B5EF4-FFF2-40B4-BE49-F238E27FC236}">
                <a16:creationId xmlns="" xmlns:a16="http://schemas.microsoft.com/office/drawing/2014/main" id="{4FA4BC25-BBE9-4FA6-8516-742EB457846B}"/>
              </a:ext>
            </a:extLst>
          </p:cNvPr>
          <p:cNvSpPr txBox="1"/>
          <p:nvPr>
            <p:custDataLst>
              <p:tags r:id="rId6"/>
            </p:custDataLst>
          </p:nvPr>
        </p:nvSpPr>
        <p:spPr>
          <a:xfrm>
            <a:off x="565250" y="561782"/>
            <a:ext cx="2781531"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一段内容页</a:t>
            </a:r>
          </a:p>
        </p:txBody>
      </p:sp>
      <p:cxnSp>
        <p:nvCxnSpPr>
          <p:cNvPr id="27" name="PA-直接连接符 26">
            <a:extLst>
              <a:ext uri="{FF2B5EF4-FFF2-40B4-BE49-F238E27FC236}">
                <a16:creationId xmlns="" xmlns:a16="http://schemas.microsoft.com/office/drawing/2014/main" id="{9047639B-A0C4-41C4-9288-53BAF07183D1}"/>
              </a:ext>
            </a:extLst>
          </p:cNvPr>
          <p:cNvCxnSpPr>
            <a:cxnSpLocks/>
            <a:stCxn id="4" idx="3"/>
          </p:cNvCxnSpPr>
          <p:nvPr>
            <p:custDataLst>
              <p:tags r:id="rId7"/>
            </p:custDataLst>
          </p:nvPr>
        </p:nvCxnSpPr>
        <p:spPr>
          <a:xfrm flipH="1">
            <a:off x="5326693" y="2238291"/>
            <a:ext cx="5297176" cy="0"/>
          </a:xfrm>
          <a:prstGeom prst="line">
            <a:avLst/>
          </a:prstGeom>
          <a:ln w="19050">
            <a:solidFill>
              <a:srgbClr val="04C8F8">
                <a:alpha val="85000"/>
              </a:srgbClr>
            </a:solidFill>
          </a:ln>
        </p:spPr>
        <p:style>
          <a:lnRef idx="1">
            <a:schemeClr val="accent1"/>
          </a:lnRef>
          <a:fillRef idx="0">
            <a:schemeClr val="accent1"/>
          </a:fillRef>
          <a:effectRef idx="0">
            <a:schemeClr val="accent1"/>
          </a:effectRef>
          <a:fontRef idx="minor">
            <a:schemeClr val="tx1"/>
          </a:fontRef>
        </p:style>
      </p:cxnSp>
      <p:grpSp>
        <p:nvGrpSpPr>
          <p:cNvPr id="47" name="PA-组合 46">
            <a:extLst>
              <a:ext uri="{FF2B5EF4-FFF2-40B4-BE49-F238E27FC236}">
                <a16:creationId xmlns="" xmlns:a16="http://schemas.microsoft.com/office/drawing/2014/main" id="{389EFF90-74FD-4900-B339-58422B1B0248}"/>
              </a:ext>
            </a:extLst>
          </p:cNvPr>
          <p:cNvGrpSpPr/>
          <p:nvPr>
            <p:custDataLst>
              <p:tags r:id="rId8"/>
            </p:custDataLst>
          </p:nvPr>
        </p:nvGrpSpPr>
        <p:grpSpPr>
          <a:xfrm>
            <a:off x="5419001" y="2957626"/>
            <a:ext cx="2167621" cy="203580"/>
            <a:chOff x="-402922" y="3146323"/>
            <a:chExt cx="2167621" cy="203580"/>
          </a:xfrm>
        </p:grpSpPr>
        <p:grpSp>
          <p:nvGrpSpPr>
            <p:cNvPr id="48" name="组合 47">
              <a:extLst>
                <a:ext uri="{FF2B5EF4-FFF2-40B4-BE49-F238E27FC236}">
                  <a16:creationId xmlns="" xmlns:a16="http://schemas.microsoft.com/office/drawing/2014/main" id="{022E3040-561F-4586-8D6D-001101EB1A44}"/>
                </a:ext>
              </a:extLst>
            </p:cNvPr>
            <p:cNvGrpSpPr/>
            <p:nvPr/>
          </p:nvGrpSpPr>
          <p:grpSpPr>
            <a:xfrm>
              <a:off x="-6410" y="3146323"/>
              <a:ext cx="1771109" cy="150188"/>
              <a:chOff x="-6410" y="3146323"/>
              <a:chExt cx="1771109" cy="150188"/>
            </a:xfrm>
          </p:grpSpPr>
          <p:sp>
            <p:nvSpPr>
              <p:cNvPr id="50" name="PA-平行四边形 49">
                <a:extLst>
                  <a:ext uri="{FF2B5EF4-FFF2-40B4-BE49-F238E27FC236}">
                    <a16:creationId xmlns="" xmlns:a16="http://schemas.microsoft.com/office/drawing/2014/main" id="{352F3CA1-0E78-4C5C-A43A-F9B951264418}"/>
                  </a:ext>
                </a:extLst>
              </p:cNvPr>
              <p:cNvSpPr/>
              <p:nvPr>
                <p:custDataLst>
                  <p:tags r:id="rId31"/>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平行四边形 50">
                <a:extLst>
                  <a:ext uri="{FF2B5EF4-FFF2-40B4-BE49-F238E27FC236}">
                    <a16:creationId xmlns="" xmlns:a16="http://schemas.microsoft.com/office/drawing/2014/main" id="{9AD7C38E-B0A8-4A39-9E29-32C961B13D6B}"/>
                  </a:ext>
                </a:extLst>
              </p:cNvPr>
              <p:cNvSpPr/>
              <p:nvPr>
                <p:custDataLst>
                  <p:tags r:id="rId32"/>
                </p:custDataLst>
              </p:nvPr>
            </p:nvSpPr>
            <p:spPr>
              <a:xfrm rot="21540000">
                <a:off x="50132" y="3146323"/>
                <a:ext cx="1714567" cy="124483"/>
              </a:xfrm>
              <a:prstGeom prst="parallelogram">
                <a:avLst/>
              </a:prstGeom>
              <a:gradFill flip="none" rotWithShape="1">
                <a:gsLst>
                  <a:gs pos="33000">
                    <a:srgbClr val="28C365">
                      <a:alpha val="0"/>
                    </a:srgbClr>
                  </a:gs>
                  <a:gs pos="83000">
                    <a:srgbClr val="04C8F8">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PA-平行四边形 48">
              <a:extLst>
                <a:ext uri="{FF2B5EF4-FFF2-40B4-BE49-F238E27FC236}">
                  <a16:creationId xmlns="" xmlns:a16="http://schemas.microsoft.com/office/drawing/2014/main" id="{3A2EAAC6-E014-4036-884B-F6BAE851ABC6}"/>
                </a:ext>
              </a:extLst>
            </p:cNvPr>
            <p:cNvSpPr/>
            <p:nvPr>
              <p:custDataLst>
                <p:tags r:id="rId30"/>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6">
            <a:extLst>
              <a:ext uri="{FF2B5EF4-FFF2-40B4-BE49-F238E27FC236}">
                <a16:creationId xmlns="" xmlns:a16="http://schemas.microsoft.com/office/drawing/2014/main" id="{12E90D95-7A02-4848-9EF5-732BFCD283D8}"/>
              </a:ext>
            </a:extLst>
          </p:cNvPr>
          <p:cNvSpPr txBox="1"/>
          <p:nvPr>
            <p:custDataLst>
              <p:tags r:id="rId9"/>
            </p:custDataLst>
          </p:nvPr>
        </p:nvSpPr>
        <p:spPr>
          <a:xfrm>
            <a:off x="5947249" y="2742183"/>
            <a:ext cx="1453620" cy="430887"/>
          </a:xfrm>
          <a:prstGeom prst="rect">
            <a:avLst/>
          </a:prstGeom>
          <a:noFill/>
        </p:spPr>
        <p:txBody>
          <a:bodyPr wrap="square" lIns="0" tIns="0" rIns="0" bIns="0" rtlCol="0">
            <a:spAutoFit/>
          </a:bodyPr>
          <a:lstStyle/>
          <a:p>
            <a:r>
              <a:rPr lang="zh-CN" altLang="en-US" sz="2800" dirty="0">
                <a:gradFill>
                  <a:gsLst>
                    <a:gs pos="26000">
                      <a:schemeClr val="bg1"/>
                    </a:gs>
                    <a:gs pos="52000">
                      <a:srgbClr val="BDF2FF"/>
                    </a:gs>
                    <a:gs pos="100000">
                      <a:srgbClr val="BDF2FF">
                        <a:alpha val="0"/>
                      </a:srgbClr>
                    </a:gs>
                  </a:gsLst>
                  <a:lin ang="5400000" scaled="1"/>
                </a:gradFill>
                <a:latin typeface="+mj-ea"/>
                <a:ea typeface="+mj-ea"/>
              </a:rPr>
              <a:t>项目简介</a:t>
            </a:r>
          </a:p>
        </p:txBody>
      </p:sp>
      <p:pic>
        <p:nvPicPr>
          <p:cNvPr id="60" name="PA-图片 21">
            <a:extLst>
              <a:ext uri="{FF2B5EF4-FFF2-40B4-BE49-F238E27FC236}">
                <a16:creationId xmlns="" xmlns:a16="http://schemas.microsoft.com/office/drawing/2014/main" id="{FA6B54A3-EA6B-4D7F-BB18-567B53710AB5}"/>
              </a:ext>
            </a:extLst>
          </p:cNvPr>
          <p:cNvPicPr>
            <a:picLocks noChangeAspect="1"/>
          </p:cNvPicPr>
          <p:nvPr>
            <p:custDataLst>
              <p:tags r:id="rId10"/>
            </p:custDataLst>
          </p:nvPr>
        </p:nvPicPr>
        <p:blipFill>
          <a:blip r:embed="rId85" cstate="print">
            <a:extLst>
              <a:ext uri="{28A0092B-C50C-407E-A947-70E740481C1C}">
                <a14:useLocalDpi xmlns:a14="http://schemas.microsoft.com/office/drawing/2010/main" val="0"/>
              </a:ext>
            </a:extLst>
          </a:blip>
          <a:stretch>
            <a:fillRect/>
          </a:stretch>
        </p:blipFill>
        <p:spPr>
          <a:xfrm>
            <a:off x="1149254" y="1993313"/>
            <a:ext cx="3721678" cy="7211647"/>
          </a:xfrm>
          <a:prstGeom prst="rect">
            <a:avLst/>
          </a:prstGeom>
        </p:spPr>
      </p:pic>
      <p:grpSp>
        <p:nvGrpSpPr>
          <p:cNvPr id="69" name="PA-组合 68">
            <a:extLst>
              <a:ext uri="{FF2B5EF4-FFF2-40B4-BE49-F238E27FC236}">
                <a16:creationId xmlns="" xmlns:a16="http://schemas.microsoft.com/office/drawing/2014/main" id="{0540C040-CC4A-4F39-B119-2690B7784910}"/>
              </a:ext>
            </a:extLst>
          </p:cNvPr>
          <p:cNvGrpSpPr/>
          <p:nvPr>
            <p:custDataLst>
              <p:tags r:id="rId11"/>
            </p:custDataLst>
          </p:nvPr>
        </p:nvGrpSpPr>
        <p:grpSpPr>
          <a:xfrm>
            <a:off x="731087" y="5269148"/>
            <a:ext cx="270885" cy="1387480"/>
            <a:chOff x="12831055" y="4150092"/>
            <a:chExt cx="65986" cy="1324607"/>
          </a:xfrm>
        </p:grpSpPr>
        <p:cxnSp>
          <p:nvCxnSpPr>
            <p:cNvPr id="70" name="PA-直接连接符 69">
              <a:extLst>
                <a:ext uri="{FF2B5EF4-FFF2-40B4-BE49-F238E27FC236}">
                  <a16:creationId xmlns="" xmlns:a16="http://schemas.microsoft.com/office/drawing/2014/main" id="{C8F4B8A6-0695-4E63-B8A7-D1515A6E7538}"/>
                </a:ext>
              </a:extLst>
            </p:cNvPr>
            <p:cNvCxnSpPr>
              <a:cxnSpLocks/>
            </p:cNvCxnSpPr>
            <p:nvPr>
              <p:custDataLst>
                <p:tags r:id="rId27"/>
              </p:custDataLst>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71" name="PA-直接连接符 70">
              <a:extLst>
                <a:ext uri="{FF2B5EF4-FFF2-40B4-BE49-F238E27FC236}">
                  <a16:creationId xmlns="" xmlns:a16="http://schemas.microsoft.com/office/drawing/2014/main" id="{40FDB105-8573-4CB4-A16C-E3B12E9D51B0}"/>
                </a:ext>
              </a:extLst>
            </p:cNvPr>
            <p:cNvCxnSpPr>
              <a:cxnSpLocks/>
            </p:cNvCxnSpPr>
            <p:nvPr>
              <p:custDataLst>
                <p:tags r:id="rId28"/>
              </p:custDataLst>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72" name="PA-直接连接符 71">
              <a:extLst>
                <a:ext uri="{FF2B5EF4-FFF2-40B4-BE49-F238E27FC236}">
                  <a16:creationId xmlns="" xmlns:a16="http://schemas.microsoft.com/office/drawing/2014/main" id="{2EDB2881-CAF4-4EBB-B5FD-AF94A84A81B9}"/>
                </a:ext>
              </a:extLst>
            </p:cNvPr>
            <p:cNvCxnSpPr>
              <a:cxnSpLocks/>
            </p:cNvCxnSpPr>
            <p:nvPr>
              <p:custDataLst>
                <p:tags r:id="rId29"/>
              </p:custDataLst>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77" name="PA-组合 76">
            <a:extLst>
              <a:ext uri="{FF2B5EF4-FFF2-40B4-BE49-F238E27FC236}">
                <a16:creationId xmlns="" xmlns:a16="http://schemas.microsoft.com/office/drawing/2014/main" id="{BE6DB950-19F5-4F19-AACC-D50684142120}"/>
              </a:ext>
            </a:extLst>
          </p:cNvPr>
          <p:cNvGrpSpPr/>
          <p:nvPr>
            <p:custDataLst>
              <p:tags r:id="rId12"/>
            </p:custDataLst>
          </p:nvPr>
        </p:nvGrpSpPr>
        <p:grpSpPr>
          <a:xfrm>
            <a:off x="4875325" y="5408270"/>
            <a:ext cx="723948" cy="1733147"/>
            <a:chOff x="4368913" y="5951493"/>
            <a:chExt cx="322358" cy="771732"/>
          </a:xfrm>
        </p:grpSpPr>
        <p:grpSp>
          <p:nvGrpSpPr>
            <p:cNvPr id="65" name="组合 64">
              <a:extLst>
                <a:ext uri="{FF2B5EF4-FFF2-40B4-BE49-F238E27FC236}">
                  <a16:creationId xmlns="" xmlns:a16="http://schemas.microsoft.com/office/drawing/2014/main" id="{8D5868E5-5F5F-4416-8208-3A61FD015732}"/>
                </a:ext>
              </a:extLst>
            </p:cNvPr>
            <p:cNvGrpSpPr/>
            <p:nvPr/>
          </p:nvGrpSpPr>
          <p:grpSpPr>
            <a:xfrm>
              <a:off x="4368913" y="5951493"/>
              <a:ext cx="121374" cy="621681"/>
              <a:chOff x="12831055" y="4150092"/>
              <a:chExt cx="65986" cy="1324607"/>
            </a:xfrm>
          </p:grpSpPr>
          <p:cxnSp>
            <p:nvCxnSpPr>
              <p:cNvPr id="66" name="PA-直接连接符 65">
                <a:extLst>
                  <a:ext uri="{FF2B5EF4-FFF2-40B4-BE49-F238E27FC236}">
                    <a16:creationId xmlns="" xmlns:a16="http://schemas.microsoft.com/office/drawing/2014/main" id="{F5F0037E-9D17-446F-B323-E5CCE1673A5D}"/>
                  </a:ext>
                </a:extLst>
              </p:cNvPr>
              <p:cNvCxnSpPr>
                <a:cxnSpLocks/>
              </p:cNvCxnSpPr>
              <p:nvPr>
                <p:custDataLst>
                  <p:tags r:id="rId24"/>
                </p:custDataLst>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67" name="PA-直接连接符 66">
                <a:extLst>
                  <a:ext uri="{FF2B5EF4-FFF2-40B4-BE49-F238E27FC236}">
                    <a16:creationId xmlns="" xmlns:a16="http://schemas.microsoft.com/office/drawing/2014/main" id="{4BA4A412-DE96-48A0-8550-1393F1EAA136}"/>
                  </a:ext>
                </a:extLst>
              </p:cNvPr>
              <p:cNvCxnSpPr>
                <a:cxnSpLocks/>
              </p:cNvCxnSpPr>
              <p:nvPr>
                <p:custDataLst>
                  <p:tags r:id="rId25"/>
                </p:custDataLst>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68" name="PA-直接连接符 67">
                <a:extLst>
                  <a:ext uri="{FF2B5EF4-FFF2-40B4-BE49-F238E27FC236}">
                    <a16:creationId xmlns="" xmlns:a16="http://schemas.microsoft.com/office/drawing/2014/main" id="{CF2C611D-B006-4C27-8906-67249F72C33D}"/>
                  </a:ext>
                </a:extLst>
              </p:cNvPr>
              <p:cNvCxnSpPr>
                <a:cxnSpLocks/>
              </p:cNvCxnSpPr>
              <p:nvPr>
                <p:custDataLst>
                  <p:tags r:id="rId26"/>
                </p:custDataLst>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73" name="组合 72">
              <a:extLst>
                <a:ext uri="{FF2B5EF4-FFF2-40B4-BE49-F238E27FC236}">
                  <a16:creationId xmlns="" xmlns:a16="http://schemas.microsoft.com/office/drawing/2014/main" id="{2CA7026A-837D-4BCC-841F-0480A0D1768D}"/>
                </a:ext>
              </a:extLst>
            </p:cNvPr>
            <p:cNvGrpSpPr/>
            <p:nvPr/>
          </p:nvGrpSpPr>
          <p:grpSpPr>
            <a:xfrm>
              <a:off x="4569897" y="6101544"/>
              <a:ext cx="121374" cy="621681"/>
              <a:chOff x="12831055" y="4150092"/>
              <a:chExt cx="65986" cy="1324607"/>
            </a:xfrm>
          </p:grpSpPr>
          <p:cxnSp>
            <p:nvCxnSpPr>
              <p:cNvPr id="74" name="PA-直接连接符 73">
                <a:extLst>
                  <a:ext uri="{FF2B5EF4-FFF2-40B4-BE49-F238E27FC236}">
                    <a16:creationId xmlns="" xmlns:a16="http://schemas.microsoft.com/office/drawing/2014/main" id="{6B010F9B-73D2-499B-96A2-B9371A19A76A}"/>
                  </a:ext>
                </a:extLst>
              </p:cNvPr>
              <p:cNvCxnSpPr>
                <a:cxnSpLocks/>
              </p:cNvCxnSpPr>
              <p:nvPr>
                <p:custDataLst>
                  <p:tags r:id="rId21"/>
                </p:custDataLst>
              </p:nvPr>
            </p:nvCxnSpPr>
            <p:spPr>
              <a:xfrm>
                <a:off x="12858160" y="4150092"/>
                <a:ext cx="0" cy="883071"/>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75" name="PA-直接连接符 74">
                <a:extLst>
                  <a:ext uri="{FF2B5EF4-FFF2-40B4-BE49-F238E27FC236}">
                    <a16:creationId xmlns="" xmlns:a16="http://schemas.microsoft.com/office/drawing/2014/main" id="{DAAEC68E-EF1C-40E9-BB99-BF0973D14BE8}"/>
                  </a:ext>
                </a:extLst>
              </p:cNvPr>
              <p:cNvCxnSpPr>
                <a:cxnSpLocks/>
              </p:cNvCxnSpPr>
              <p:nvPr>
                <p:custDataLst>
                  <p:tags r:id="rId22"/>
                </p:custDataLst>
              </p:nvPr>
            </p:nvCxnSpPr>
            <p:spPr>
              <a:xfrm>
                <a:off x="12897041" y="4440921"/>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76" name="PA-直接连接符 75">
                <a:extLst>
                  <a:ext uri="{FF2B5EF4-FFF2-40B4-BE49-F238E27FC236}">
                    <a16:creationId xmlns="" xmlns:a16="http://schemas.microsoft.com/office/drawing/2014/main" id="{1B7FB53A-268F-420D-B79F-9F915DD71220}"/>
                  </a:ext>
                </a:extLst>
              </p:cNvPr>
              <p:cNvCxnSpPr>
                <a:cxnSpLocks/>
              </p:cNvCxnSpPr>
              <p:nvPr>
                <p:custDataLst>
                  <p:tags r:id="rId23"/>
                </p:custDataLst>
              </p:nvPr>
            </p:nvCxnSpPr>
            <p:spPr>
              <a:xfrm>
                <a:off x="12831055" y="4591627"/>
                <a:ext cx="0" cy="883072"/>
              </a:xfrm>
              <a:prstGeom prst="line">
                <a:avLst/>
              </a:prstGeom>
              <a:ln w="3175" cap="rnd">
                <a:gradFill>
                  <a:gsLst>
                    <a:gs pos="100000">
                      <a:srgbClr val="04C8F8">
                        <a:alpha val="0"/>
                      </a:srgbClr>
                    </a:gs>
                    <a:gs pos="0">
                      <a:srgbClr val="28C365"/>
                    </a:gs>
                  </a:gsLst>
                  <a:lin ang="5400000" scaled="0"/>
                </a:gradFill>
              </a:ln>
            </p:spPr>
            <p:style>
              <a:lnRef idx="1">
                <a:schemeClr val="accent1"/>
              </a:lnRef>
              <a:fillRef idx="0">
                <a:schemeClr val="accent1"/>
              </a:fillRef>
              <a:effectRef idx="0">
                <a:schemeClr val="accent1"/>
              </a:effectRef>
              <a:fontRef idx="minor">
                <a:schemeClr val="tx1"/>
              </a:fontRef>
            </p:style>
          </p:cxnSp>
        </p:grpSp>
      </p:grpSp>
      <p:sp>
        <p:nvSpPr>
          <p:cNvPr id="78" name="PA-矩形 77">
            <a:extLst>
              <a:ext uri="{FF2B5EF4-FFF2-40B4-BE49-F238E27FC236}">
                <a16:creationId xmlns="" xmlns:a16="http://schemas.microsoft.com/office/drawing/2014/main" id="{D8F1EB52-4346-4F05-890C-E3D8F62BD436}"/>
              </a:ext>
            </a:extLst>
          </p:cNvPr>
          <p:cNvSpPr/>
          <p:nvPr>
            <p:custDataLst>
              <p:tags r:id="rId13"/>
            </p:custDataLst>
          </p:nvPr>
        </p:nvSpPr>
        <p:spPr>
          <a:xfrm>
            <a:off x="0" y="6033154"/>
            <a:ext cx="12191998" cy="816129"/>
          </a:xfrm>
          <a:prstGeom prst="rect">
            <a:avLst/>
          </a:prstGeom>
          <a:gradFill flip="none" rotWithShape="1">
            <a:gsLst>
              <a:gs pos="100000">
                <a:srgbClr val="101216">
                  <a:alpha val="55000"/>
                </a:srgbClr>
              </a:gs>
              <a:gs pos="0">
                <a:srgbClr val="10121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PA-平行四边形 84">
            <a:extLst>
              <a:ext uri="{FF2B5EF4-FFF2-40B4-BE49-F238E27FC236}">
                <a16:creationId xmlns="" xmlns:a16="http://schemas.microsoft.com/office/drawing/2014/main" id="{086BC816-AF73-4A11-A7E5-73C5232D5DFB}"/>
              </a:ext>
            </a:extLst>
          </p:cNvPr>
          <p:cNvSpPr/>
          <p:nvPr>
            <p:custDataLst>
              <p:tags r:id="rId14"/>
            </p:custDataLst>
          </p:nvPr>
        </p:nvSpPr>
        <p:spPr>
          <a:xfrm>
            <a:off x="2756990" y="1280123"/>
            <a:ext cx="2934731" cy="148717"/>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PA-平行四边形 82">
            <a:extLst>
              <a:ext uri="{FF2B5EF4-FFF2-40B4-BE49-F238E27FC236}">
                <a16:creationId xmlns="" xmlns:a16="http://schemas.microsoft.com/office/drawing/2014/main" id="{793242E3-7C4B-493D-AFA0-BF062A934172}"/>
              </a:ext>
            </a:extLst>
          </p:cNvPr>
          <p:cNvSpPr/>
          <p:nvPr>
            <p:custDataLst>
              <p:tags r:id="rId15"/>
            </p:custDataLst>
          </p:nvPr>
        </p:nvSpPr>
        <p:spPr>
          <a:xfrm>
            <a:off x="3701723" y="1395964"/>
            <a:ext cx="2934731" cy="195089"/>
          </a:xfrm>
          <a:prstGeom prst="parallelogram">
            <a:avLst/>
          </a:prstGeom>
          <a:gradFill>
            <a:gsLst>
              <a:gs pos="33000">
                <a:srgbClr val="28C365">
                  <a:alpha val="0"/>
                </a:srgbClr>
              </a:gs>
              <a:gs pos="83000">
                <a:srgbClr val="04C8F8">
                  <a:alpha val="14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 name="组合 27">
            <a:extLst>
              <a:ext uri="{FF2B5EF4-FFF2-40B4-BE49-F238E27FC236}">
                <a16:creationId xmlns="" xmlns:a16="http://schemas.microsoft.com/office/drawing/2014/main" id="{6A4F8DA2-B4B7-45C6-B192-82501A54D375}"/>
              </a:ext>
            </a:extLst>
          </p:cNvPr>
          <p:cNvGrpSpPr/>
          <p:nvPr/>
        </p:nvGrpSpPr>
        <p:grpSpPr>
          <a:xfrm>
            <a:off x="7400714" y="731514"/>
            <a:ext cx="4132474" cy="310539"/>
            <a:chOff x="7703076" y="925821"/>
            <a:chExt cx="3815824" cy="286744"/>
          </a:xfrm>
        </p:grpSpPr>
        <p:sp>
          <p:nvSpPr>
            <p:cNvPr id="92" name="PA-平行四边形 91">
              <a:extLst>
                <a:ext uri="{FF2B5EF4-FFF2-40B4-BE49-F238E27FC236}">
                  <a16:creationId xmlns="" xmlns:a16="http://schemas.microsoft.com/office/drawing/2014/main" id="{0433C1AF-EEEA-4708-9D9C-43B02AECB6FC}"/>
                </a:ext>
              </a:extLst>
            </p:cNvPr>
            <p:cNvSpPr/>
            <p:nvPr>
              <p:custDataLst>
                <p:tags r:id="rId19"/>
              </p:custDataLst>
            </p:nvPr>
          </p:nvSpPr>
          <p:spPr>
            <a:xfrm>
              <a:off x="8532029" y="925821"/>
              <a:ext cx="2986871" cy="177976"/>
            </a:xfrm>
            <a:prstGeom prst="parallelogram">
              <a:avLst/>
            </a:prstGeom>
            <a:gradFill>
              <a:gsLst>
                <a:gs pos="33000">
                  <a:srgbClr val="28C365">
                    <a:alpha val="0"/>
                  </a:srgbClr>
                </a:gs>
                <a:gs pos="83000">
                  <a:srgbClr val="04C8F8">
                    <a:alpha val="38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PA-平行四边形 89">
              <a:extLst>
                <a:ext uri="{FF2B5EF4-FFF2-40B4-BE49-F238E27FC236}">
                  <a16:creationId xmlns="" xmlns:a16="http://schemas.microsoft.com/office/drawing/2014/main" id="{5480FDB1-F92A-4092-A822-30E717ED2F94}"/>
                </a:ext>
              </a:extLst>
            </p:cNvPr>
            <p:cNvSpPr/>
            <p:nvPr>
              <p:custDataLst>
                <p:tags r:id="rId20"/>
              </p:custDataLst>
            </p:nvPr>
          </p:nvSpPr>
          <p:spPr>
            <a:xfrm>
              <a:off x="7703076" y="1034589"/>
              <a:ext cx="2986871" cy="177976"/>
            </a:xfrm>
            <a:prstGeom prst="parallelogram">
              <a:avLst/>
            </a:prstGeom>
            <a:gradFill>
              <a:gsLst>
                <a:gs pos="33000">
                  <a:srgbClr val="28C365">
                    <a:alpha val="0"/>
                  </a:srgbClr>
                </a:gs>
                <a:gs pos="83000">
                  <a:srgbClr val="04C8F8">
                    <a:alpha val="50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PA-平行四边形 84">
            <a:extLst>
              <a:ext uri="{FF2B5EF4-FFF2-40B4-BE49-F238E27FC236}">
                <a16:creationId xmlns="" xmlns:a16="http://schemas.microsoft.com/office/drawing/2014/main" id="{E302F410-FC5B-454D-AF99-A387904EFAE6}"/>
              </a:ext>
            </a:extLst>
          </p:cNvPr>
          <p:cNvSpPr/>
          <p:nvPr>
            <p:custDataLst>
              <p:tags r:id="rId16"/>
            </p:custDataLst>
          </p:nvPr>
        </p:nvSpPr>
        <p:spPr>
          <a:xfrm>
            <a:off x="6353781" y="1673918"/>
            <a:ext cx="2590450" cy="131271"/>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descr="图片包含 监视器, 室内, 电视, 屏幕&#10;&#10;描述已自动生成">
            <a:extLst>
              <a:ext uri="{FF2B5EF4-FFF2-40B4-BE49-F238E27FC236}">
                <a16:creationId xmlns="" xmlns:a16="http://schemas.microsoft.com/office/drawing/2014/main" id="{CFCE3BA3-F093-4C2A-B78B-CC7683313C83}"/>
              </a:ext>
            </a:extLst>
          </p:cNvPr>
          <p:cNvPicPr>
            <a:picLocks noChangeAspect="1"/>
          </p:cNvPicPr>
          <p:nvPr/>
        </p:nvPicPr>
        <p:blipFill>
          <a:blip r:embed="rId86" cstate="print">
            <a:extLst>
              <a:ext uri="{28A0092B-C50C-407E-A947-70E740481C1C}">
                <a14:useLocalDpi xmlns:a14="http://schemas.microsoft.com/office/drawing/2010/main" val="0"/>
              </a:ext>
            </a:extLst>
          </a:blip>
          <a:stretch>
            <a:fillRect/>
          </a:stretch>
        </p:blipFill>
        <p:spPr>
          <a:xfrm>
            <a:off x="5687092" y="5511111"/>
            <a:ext cx="5052406" cy="556324"/>
          </a:xfrm>
          <a:prstGeom prst="rect">
            <a:avLst/>
          </a:prstGeom>
        </p:spPr>
      </p:pic>
      <p:grpSp>
        <p:nvGrpSpPr>
          <p:cNvPr id="61" name="组合 60">
            <a:extLst>
              <a:ext uri="{FF2B5EF4-FFF2-40B4-BE49-F238E27FC236}">
                <a16:creationId xmlns="" xmlns:a16="http://schemas.microsoft.com/office/drawing/2014/main" id="{B299460D-6059-4344-9088-56D25653ADBA}"/>
              </a:ext>
            </a:extLst>
          </p:cNvPr>
          <p:cNvGrpSpPr/>
          <p:nvPr/>
        </p:nvGrpSpPr>
        <p:grpSpPr>
          <a:xfrm>
            <a:off x="-2189654" y="546370"/>
            <a:ext cx="3081523" cy="572355"/>
            <a:chOff x="-1862425" y="-51819"/>
            <a:chExt cx="3081523" cy="572355"/>
          </a:xfrm>
        </p:grpSpPr>
        <p:sp>
          <p:nvSpPr>
            <p:cNvPr id="62" name="PA-平行四边形 91">
              <a:extLst>
                <a:ext uri="{FF2B5EF4-FFF2-40B4-BE49-F238E27FC236}">
                  <a16:creationId xmlns="" xmlns:a16="http://schemas.microsoft.com/office/drawing/2014/main" id="{1EA57229-80C5-4E02-8457-B1434390AB30}"/>
                </a:ext>
              </a:extLst>
            </p:cNvPr>
            <p:cNvSpPr/>
            <p:nvPr>
              <p:custDataLst>
                <p:tags r:id="rId17"/>
              </p:custDataLst>
            </p:nvPr>
          </p:nvSpPr>
          <p:spPr>
            <a:xfrm>
              <a:off x="-1667456" y="-51819"/>
              <a:ext cx="2886554" cy="378273"/>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PA-平行四边形 89">
              <a:extLst>
                <a:ext uri="{FF2B5EF4-FFF2-40B4-BE49-F238E27FC236}">
                  <a16:creationId xmlns="" xmlns:a16="http://schemas.microsoft.com/office/drawing/2014/main" id="{7CD7254F-A828-49D5-BAC2-2842A47E9262}"/>
                </a:ext>
              </a:extLst>
            </p:cNvPr>
            <p:cNvSpPr/>
            <p:nvPr>
              <p:custDataLst>
                <p:tags r:id="rId18"/>
              </p:custDataLst>
            </p:nvPr>
          </p:nvSpPr>
          <p:spPr>
            <a:xfrm>
              <a:off x="-1862425" y="142263"/>
              <a:ext cx="2886554" cy="378273"/>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任意多边形: 形状 78">
            <a:extLst>
              <a:ext uri="{FF2B5EF4-FFF2-40B4-BE49-F238E27FC236}">
                <a16:creationId xmlns="" xmlns:a16="http://schemas.microsoft.com/office/drawing/2014/main" id="{3BF61916-427E-4F6C-A1EA-B9BADAB52022}"/>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6435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PA-组合 195">
            <a:extLst>
              <a:ext uri="{FF2B5EF4-FFF2-40B4-BE49-F238E27FC236}">
                <a16:creationId xmlns="" xmlns:a16="http://schemas.microsoft.com/office/drawing/2014/main" id="{32905B0D-979A-4625-8C83-D97AC58BF13B}"/>
              </a:ext>
            </a:extLst>
          </p:cNvPr>
          <p:cNvGrpSpPr/>
          <p:nvPr>
            <p:custDataLst>
              <p:tags r:id="rId1"/>
            </p:custDataLst>
          </p:nvPr>
        </p:nvGrpSpPr>
        <p:grpSpPr>
          <a:xfrm rot="7781543">
            <a:off x="-2770382" y="-3080678"/>
            <a:ext cx="19177252" cy="14029004"/>
            <a:chOff x="182880" y="-2758440"/>
            <a:chExt cx="16206673" cy="11855895"/>
          </a:xfrm>
        </p:grpSpPr>
        <p:sp>
          <p:nvSpPr>
            <p:cNvPr id="84" name="PA-弧形 196">
              <a:extLst>
                <a:ext uri="{FF2B5EF4-FFF2-40B4-BE49-F238E27FC236}">
                  <a16:creationId xmlns="" xmlns:a16="http://schemas.microsoft.com/office/drawing/2014/main" id="{B20084C1-6F0B-44CA-BDC7-47ACAA9F15E6}"/>
                </a:ext>
              </a:extLst>
            </p:cNvPr>
            <p:cNvSpPr/>
            <p:nvPr>
              <p:custDataLst>
                <p:tags r:id="rId61"/>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6" name="PA-弧形 197">
              <a:extLst>
                <a:ext uri="{FF2B5EF4-FFF2-40B4-BE49-F238E27FC236}">
                  <a16:creationId xmlns="" xmlns:a16="http://schemas.microsoft.com/office/drawing/2014/main" id="{6DA106A9-A988-4CF3-AC03-318F17E761DF}"/>
                </a:ext>
              </a:extLst>
            </p:cNvPr>
            <p:cNvSpPr/>
            <p:nvPr>
              <p:custDataLst>
                <p:tags r:id="rId62"/>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7" name="PA-弧形 198">
              <a:extLst>
                <a:ext uri="{FF2B5EF4-FFF2-40B4-BE49-F238E27FC236}">
                  <a16:creationId xmlns="" xmlns:a16="http://schemas.microsoft.com/office/drawing/2014/main" id="{B5A2FC14-4A38-4EEB-9F9D-FCA340544CCE}"/>
                </a:ext>
              </a:extLst>
            </p:cNvPr>
            <p:cNvSpPr/>
            <p:nvPr>
              <p:custDataLst>
                <p:tags r:id="rId63"/>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8" name="PA-弧形 199">
              <a:extLst>
                <a:ext uri="{FF2B5EF4-FFF2-40B4-BE49-F238E27FC236}">
                  <a16:creationId xmlns="" xmlns:a16="http://schemas.microsoft.com/office/drawing/2014/main" id="{3395804D-7C3A-4025-8B4D-9189E17328A6}"/>
                </a:ext>
              </a:extLst>
            </p:cNvPr>
            <p:cNvSpPr/>
            <p:nvPr>
              <p:custDataLst>
                <p:tags r:id="rId64"/>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89" name="PA-弧形 200">
              <a:extLst>
                <a:ext uri="{FF2B5EF4-FFF2-40B4-BE49-F238E27FC236}">
                  <a16:creationId xmlns="" xmlns:a16="http://schemas.microsoft.com/office/drawing/2014/main" id="{B7469C8F-ABBF-4AB6-AFE9-981505F03EF6}"/>
                </a:ext>
              </a:extLst>
            </p:cNvPr>
            <p:cNvSpPr/>
            <p:nvPr>
              <p:custDataLst>
                <p:tags r:id="rId65"/>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0" name="PA-弧形 201">
              <a:extLst>
                <a:ext uri="{FF2B5EF4-FFF2-40B4-BE49-F238E27FC236}">
                  <a16:creationId xmlns="" xmlns:a16="http://schemas.microsoft.com/office/drawing/2014/main" id="{8C9D75CF-F594-490D-B44C-BE82D6C0DB72}"/>
                </a:ext>
              </a:extLst>
            </p:cNvPr>
            <p:cNvSpPr/>
            <p:nvPr>
              <p:custDataLst>
                <p:tags r:id="rId66"/>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1" name="PA-弧形 202">
              <a:extLst>
                <a:ext uri="{FF2B5EF4-FFF2-40B4-BE49-F238E27FC236}">
                  <a16:creationId xmlns="" xmlns:a16="http://schemas.microsoft.com/office/drawing/2014/main" id="{58D03C59-DBD5-4935-8702-AD43794E1879}"/>
                </a:ext>
              </a:extLst>
            </p:cNvPr>
            <p:cNvSpPr/>
            <p:nvPr>
              <p:custDataLst>
                <p:tags r:id="rId67"/>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93" name="PA-弧形 203">
              <a:extLst>
                <a:ext uri="{FF2B5EF4-FFF2-40B4-BE49-F238E27FC236}">
                  <a16:creationId xmlns="" xmlns:a16="http://schemas.microsoft.com/office/drawing/2014/main" id="{89947F2B-1CF0-4334-90C4-3F9580C89271}"/>
                </a:ext>
              </a:extLst>
            </p:cNvPr>
            <p:cNvSpPr/>
            <p:nvPr>
              <p:custDataLst>
                <p:tags r:id="rId68"/>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0" name="PA-弧形 204">
              <a:extLst>
                <a:ext uri="{FF2B5EF4-FFF2-40B4-BE49-F238E27FC236}">
                  <a16:creationId xmlns="" xmlns:a16="http://schemas.microsoft.com/office/drawing/2014/main" id="{D8246FBD-0385-41E0-83BD-D60908387446}"/>
                </a:ext>
              </a:extLst>
            </p:cNvPr>
            <p:cNvSpPr/>
            <p:nvPr>
              <p:custDataLst>
                <p:tags r:id="rId69"/>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2" name="PA-弧形 205">
              <a:extLst>
                <a:ext uri="{FF2B5EF4-FFF2-40B4-BE49-F238E27FC236}">
                  <a16:creationId xmlns="" xmlns:a16="http://schemas.microsoft.com/office/drawing/2014/main" id="{7AB0FBD3-B09A-49F0-A7DE-744E7BD67B03}"/>
                </a:ext>
              </a:extLst>
            </p:cNvPr>
            <p:cNvSpPr/>
            <p:nvPr>
              <p:custDataLst>
                <p:tags r:id="rId70"/>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3" name="PA-弧形 206">
              <a:extLst>
                <a:ext uri="{FF2B5EF4-FFF2-40B4-BE49-F238E27FC236}">
                  <a16:creationId xmlns="" xmlns:a16="http://schemas.microsoft.com/office/drawing/2014/main" id="{506DBCBD-56CB-443E-BAC2-930DF19C9A4E}"/>
                </a:ext>
              </a:extLst>
            </p:cNvPr>
            <p:cNvSpPr/>
            <p:nvPr>
              <p:custDataLst>
                <p:tags r:id="rId71"/>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4" name="PA-弧形 207">
              <a:extLst>
                <a:ext uri="{FF2B5EF4-FFF2-40B4-BE49-F238E27FC236}">
                  <a16:creationId xmlns="" xmlns:a16="http://schemas.microsoft.com/office/drawing/2014/main" id="{9D0EE719-142B-477C-9B8F-5B8B57D339BE}"/>
                </a:ext>
              </a:extLst>
            </p:cNvPr>
            <p:cNvSpPr/>
            <p:nvPr>
              <p:custDataLst>
                <p:tags r:id="rId72"/>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5" name="PA-弧形 208">
              <a:extLst>
                <a:ext uri="{FF2B5EF4-FFF2-40B4-BE49-F238E27FC236}">
                  <a16:creationId xmlns="" xmlns:a16="http://schemas.microsoft.com/office/drawing/2014/main" id="{C9923ACC-50DA-48BC-8B79-339AC072BADE}"/>
                </a:ext>
              </a:extLst>
            </p:cNvPr>
            <p:cNvSpPr/>
            <p:nvPr>
              <p:custDataLst>
                <p:tags r:id="rId73"/>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7" name="PA-弧形 209">
              <a:extLst>
                <a:ext uri="{FF2B5EF4-FFF2-40B4-BE49-F238E27FC236}">
                  <a16:creationId xmlns="" xmlns:a16="http://schemas.microsoft.com/office/drawing/2014/main" id="{C9A0A25E-52D2-46D7-9484-B2B0CA4BCC8A}"/>
                </a:ext>
              </a:extLst>
            </p:cNvPr>
            <p:cNvSpPr/>
            <p:nvPr>
              <p:custDataLst>
                <p:tags r:id="rId74"/>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08" name="PA-弧形 210">
              <a:extLst>
                <a:ext uri="{FF2B5EF4-FFF2-40B4-BE49-F238E27FC236}">
                  <a16:creationId xmlns="" xmlns:a16="http://schemas.microsoft.com/office/drawing/2014/main" id="{4A122658-1223-4495-AEA9-F6E1A90B5361}"/>
                </a:ext>
              </a:extLst>
            </p:cNvPr>
            <p:cNvSpPr/>
            <p:nvPr>
              <p:custDataLst>
                <p:tags r:id="rId75"/>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09" name="组合 108">
              <a:extLst>
                <a:ext uri="{FF2B5EF4-FFF2-40B4-BE49-F238E27FC236}">
                  <a16:creationId xmlns="" xmlns:a16="http://schemas.microsoft.com/office/drawing/2014/main" id="{5FB3C7C4-F303-4396-B19C-4B4F48977BEE}"/>
                </a:ext>
              </a:extLst>
            </p:cNvPr>
            <p:cNvGrpSpPr/>
            <p:nvPr/>
          </p:nvGrpSpPr>
          <p:grpSpPr>
            <a:xfrm>
              <a:off x="182880" y="-2758440"/>
              <a:ext cx="16206673" cy="11855895"/>
              <a:chOff x="182880" y="-2758440"/>
              <a:chExt cx="16206673" cy="11855895"/>
            </a:xfrm>
          </p:grpSpPr>
          <p:sp>
            <p:nvSpPr>
              <p:cNvPr id="110" name="PA-弧形 212">
                <a:extLst>
                  <a:ext uri="{FF2B5EF4-FFF2-40B4-BE49-F238E27FC236}">
                    <a16:creationId xmlns="" xmlns:a16="http://schemas.microsoft.com/office/drawing/2014/main" id="{D60C4DD0-A57A-4477-B0B3-008C990A1B59}"/>
                  </a:ext>
                </a:extLst>
              </p:cNvPr>
              <p:cNvSpPr/>
              <p:nvPr>
                <p:custDataLst>
                  <p:tags r:id="rId76"/>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1" name="PA-弧形 213">
                <a:extLst>
                  <a:ext uri="{FF2B5EF4-FFF2-40B4-BE49-F238E27FC236}">
                    <a16:creationId xmlns="" xmlns:a16="http://schemas.microsoft.com/office/drawing/2014/main" id="{D5CDD037-B7A6-43DE-8DE3-C7A7FE8C026D}"/>
                  </a:ext>
                </a:extLst>
              </p:cNvPr>
              <p:cNvSpPr/>
              <p:nvPr>
                <p:custDataLst>
                  <p:tags r:id="rId77"/>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2" name="PA-弧形 214">
                <a:extLst>
                  <a:ext uri="{FF2B5EF4-FFF2-40B4-BE49-F238E27FC236}">
                    <a16:creationId xmlns="" xmlns:a16="http://schemas.microsoft.com/office/drawing/2014/main" id="{FA11E8E1-A3C1-4592-8D43-B59421B31428}"/>
                  </a:ext>
                </a:extLst>
              </p:cNvPr>
              <p:cNvSpPr/>
              <p:nvPr>
                <p:custDataLst>
                  <p:tags r:id="rId78"/>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3" name="PA-弧形 215">
                <a:extLst>
                  <a:ext uri="{FF2B5EF4-FFF2-40B4-BE49-F238E27FC236}">
                    <a16:creationId xmlns="" xmlns:a16="http://schemas.microsoft.com/office/drawing/2014/main" id="{C927D0B9-7CE7-4A3F-99FA-B95F9AE5D6DB}"/>
                  </a:ext>
                </a:extLst>
              </p:cNvPr>
              <p:cNvSpPr/>
              <p:nvPr>
                <p:custDataLst>
                  <p:tags r:id="rId79"/>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4" name="PA-弧形 216">
                <a:extLst>
                  <a:ext uri="{FF2B5EF4-FFF2-40B4-BE49-F238E27FC236}">
                    <a16:creationId xmlns="" xmlns:a16="http://schemas.microsoft.com/office/drawing/2014/main" id="{71A94B4B-1CE4-45C9-8C69-F8A7CB386E12}"/>
                  </a:ext>
                </a:extLst>
              </p:cNvPr>
              <p:cNvSpPr/>
              <p:nvPr>
                <p:custDataLst>
                  <p:tags r:id="rId80"/>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6" name="PA-弧形 217">
                <a:extLst>
                  <a:ext uri="{FF2B5EF4-FFF2-40B4-BE49-F238E27FC236}">
                    <a16:creationId xmlns="" xmlns:a16="http://schemas.microsoft.com/office/drawing/2014/main" id="{FB03AF4D-0033-4207-B0FC-5D030DB20505}"/>
                  </a:ext>
                </a:extLst>
              </p:cNvPr>
              <p:cNvSpPr/>
              <p:nvPr>
                <p:custDataLst>
                  <p:tags r:id="rId81"/>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8" name="PA-弧形 218">
                <a:extLst>
                  <a:ext uri="{FF2B5EF4-FFF2-40B4-BE49-F238E27FC236}">
                    <a16:creationId xmlns="" xmlns:a16="http://schemas.microsoft.com/office/drawing/2014/main" id="{9BB2CC53-FBB6-4D2D-A382-3A82027C9453}"/>
                  </a:ext>
                </a:extLst>
              </p:cNvPr>
              <p:cNvSpPr/>
              <p:nvPr>
                <p:custDataLst>
                  <p:tags r:id="rId82"/>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0" name="PA-弧形 219">
                <a:extLst>
                  <a:ext uri="{FF2B5EF4-FFF2-40B4-BE49-F238E27FC236}">
                    <a16:creationId xmlns="" xmlns:a16="http://schemas.microsoft.com/office/drawing/2014/main" id="{B0AE1431-540C-4504-9F32-8D331BDCA400}"/>
                  </a:ext>
                </a:extLst>
              </p:cNvPr>
              <p:cNvSpPr/>
              <p:nvPr>
                <p:custDataLst>
                  <p:tags r:id="rId83"/>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2" name="PA-弧形 220">
                <a:extLst>
                  <a:ext uri="{FF2B5EF4-FFF2-40B4-BE49-F238E27FC236}">
                    <a16:creationId xmlns="" xmlns:a16="http://schemas.microsoft.com/office/drawing/2014/main" id="{DCCCED3D-6F21-4232-A8DB-D367C1BEA338}"/>
                  </a:ext>
                </a:extLst>
              </p:cNvPr>
              <p:cNvSpPr/>
              <p:nvPr>
                <p:custDataLst>
                  <p:tags r:id="rId84"/>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3" name="PA-弧形 221">
                <a:extLst>
                  <a:ext uri="{FF2B5EF4-FFF2-40B4-BE49-F238E27FC236}">
                    <a16:creationId xmlns="" xmlns:a16="http://schemas.microsoft.com/office/drawing/2014/main" id="{B0374FCB-F24D-4E77-B88E-16FF176BE35B}"/>
                  </a:ext>
                </a:extLst>
              </p:cNvPr>
              <p:cNvSpPr/>
              <p:nvPr>
                <p:custDataLst>
                  <p:tags r:id="rId85"/>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9" name="PA-弧形 222">
                <a:extLst>
                  <a:ext uri="{FF2B5EF4-FFF2-40B4-BE49-F238E27FC236}">
                    <a16:creationId xmlns="" xmlns:a16="http://schemas.microsoft.com/office/drawing/2014/main" id="{1A704F26-3F70-49CB-925A-370B3B739706}"/>
                  </a:ext>
                </a:extLst>
              </p:cNvPr>
              <p:cNvSpPr/>
              <p:nvPr>
                <p:custDataLst>
                  <p:tags r:id="rId86"/>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1" name="PA-弧形 223">
                <a:extLst>
                  <a:ext uri="{FF2B5EF4-FFF2-40B4-BE49-F238E27FC236}">
                    <a16:creationId xmlns="" xmlns:a16="http://schemas.microsoft.com/office/drawing/2014/main" id="{38AFCFBF-59AC-419D-9E53-8FCCFB1EBAE5}"/>
                  </a:ext>
                </a:extLst>
              </p:cNvPr>
              <p:cNvSpPr/>
              <p:nvPr>
                <p:custDataLst>
                  <p:tags r:id="rId87"/>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2" name="PA-弧形 224">
                <a:extLst>
                  <a:ext uri="{FF2B5EF4-FFF2-40B4-BE49-F238E27FC236}">
                    <a16:creationId xmlns="" xmlns:a16="http://schemas.microsoft.com/office/drawing/2014/main" id="{0BBA6B57-6BD3-404F-BDB5-4B044319E71A}"/>
                  </a:ext>
                </a:extLst>
              </p:cNvPr>
              <p:cNvSpPr/>
              <p:nvPr>
                <p:custDataLst>
                  <p:tags r:id="rId88"/>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3" name="PA-弧形 225">
                <a:extLst>
                  <a:ext uri="{FF2B5EF4-FFF2-40B4-BE49-F238E27FC236}">
                    <a16:creationId xmlns="" xmlns:a16="http://schemas.microsoft.com/office/drawing/2014/main" id="{3963C414-6041-4CBF-B5CD-D4D5430452F2}"/>
                  </a:ext>
                </a:extLst>
              </p:cNvPr>
              <p:cNvSpPr/>
              <p:nvPr>
                <p:custDataLst>
                  <p:tags r:id="rId89"/>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4" name="PA-弧形 226">
                <a:extLst>
                  <a:ext uri="{FF2B5EF4-FFF2-40B4-BE49-F238E27FC236}">
                    <a16:creationId xmlns="" xmlns:a16="http://schemas.microsoft.com/office/drawing/2014/main" id="{24BB6F20-03F7-464C-B8F4-EE4D7CFFDD42}"/>
                  </a:ext>
                </a:extLst>
              </p:cNvPr>
              <p:cNvSpPr/>
              <p:nvPr>
                <p:custDataLst>
                  <p:tags r:id="rId90"/>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35" name="PA-弧形 227">
                <a:extLst>
                  <a:ext uri="{FF2B5EF4-FFF2-40B4-BE49-F238E27FC236}">
                    <a16:creationId xmlns="" xmlns:a16="http://schemas.microsoft.com/office/drawing/2014/main" id="{397060A5-D206-4F32-AD6C-859E72825525}"/>
                  </a:ext>
                </a:extLst>
              </p:cNvPr>
              <p:cNvSpPr/>
              <p:nvPr>
                <p:custDataLst>
                  <p:tags r:id="rId91"/>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sp>
        <p:nvSpPr>
          <p:cNvPr id="27" name="PA-文本框 121">
            <a:extLst>
              <a:ext uri="{FF2B5EF4-FFF2-40B4-BE49-F238E27FC236}">
                <a16:creationId xmlns="" xmlns:a16="http://schemas.microsoft.com/office/drawing/2014/main" id="{45CFAFA7-22E4-402A-824B-1C357E04DE5F}"/>
              </a:ext>
            </a:extLst>
          </p:cNvPr>
          <p:cNvSpPr txBox="1"/>
          <p:nvPr>
            <p:custDataLst>
              <p:tags r:id="rId2"/>
            </p:custDataLst>
          </p:nvPr>
        </p:nvSpPr>
        <p:spPr>
          <a:xfrm>
            <a:off x="565250" y="573183"/>
            <a:ext cx="2781531"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一段内容页</a:t>
            </a:r>
          </a:p>
        </p:txBody>
      </p:sp>
      <p:sp>
        <p:nvSpPr>
          <p:cNvPr id="139" name="PA-任意多边形 138">
            <a:extLst>
              <a:ext uri="{FF2B5EF4-FFF2-40B4-BE49-F238E27FC236}">
                <a16:creationId xmlns="" xmlns:a16="http://schemas.microsoft.com/office/drawing/2014/main" id="{A2445291-7A0D-4691-B016-2364A899B0F2}"/>
              </a:ext>
            </a:extLst>
          </p:cNvPr>
          <p:cNvSpPr/>
          <p:nvPr>
            <p:custDataLst>
              <p:tags r:id="rId3"/>
            </p:custDataLst>
          </p:nvPr>
        </p:nvSpPr>
        <p:spPr>
          <a:xfrm flipH="1">
            <a:off x="1349412" y="1541285"/>
            <a:ext cx="10097645" cy="4211654"/>
          </a:xfrm>
          <a:custGeom>
            <a:avLst/>
            <a:gdLst>
              <a:gd name="connsiteX0" fmla="*/ 6732322 w 10097645"/>
              <a:gd name="connsiteY0" fmla="*/ 0 h 4211654"/>
              <a:gd name="connsiteX1" fmla="*/ 6624816 w 10097645"/>
              <a:gd name="connsiteY1" fmla="*/ 0 h 4211654"/>
              <a:gd name="connsiteX2" fmla="*/ 6518337 w 10097645"/>
              <a:gd name="connsiteY2" fmla="*/ 0 h 4211654"/>
              <a:gd name="connsiteX3" fmla="*/ 6337101 w 10097645"/>
              <a:gd name="connsiteY3" fmla="*/ 0 h 4211654"/>
              <a:gd name="connsiteX4" fmla="*/ 5795238 w 10097645"/>
              <a:gd name="connsiteY4" fmla="*/ 0 h 4211654"/>
              <a:gd name="connsiteX5" fmla="*/ 5199065 w 10097645"/>
              <a:gd name="connsiteY5" fmla="*/ 0 h 4211654"/>
              <a:gd name="connsiteX6" fmla="*/ 5108260 w 10097645"/>
              <a:gd name="connsiteY6" fmla="*/ 0 h 4211654"/>
              <a:gd name="connsiteX7" fmla="*/ 1570138 w 10097645"/>
              <a:gd name="connsiteY7" fmla="*/ 0 h 4211654"/>
              <a:gd name="connsiteX8" fmla="*/ 1450686 w 10097645"/>
              <a:gd name="connsiteY8" fmla="*/ 0 h 4211654"/>
              <a:gd name="connsiteX9" fmla="*/ 987619 w 10097645"/>
              <a:gd name="connsiteY9" fmla="*/ 0 h 4211654"/>
              <a:gd name="connsiteX10" fmla="*/ 927179 w 10097645"/>
              <a:gd name="connsiteY10" fmla="*/ 0 h 4211654"/>
              <a:gd name="connsiteX11" fmla="*/ 712860 w 10097645"/>
              <a:gd name="connsiteY11" fmla="*/ 0 h 4211654"/>
              <a:gd name="connsiteX12" fmla="*/ 129736 w 10097645"/>
              <a:gd name="connsiteY12" fmla="*/ 0 h 4211654"/>
              <a:gd name="connsiteX13" fmla="*/ 0 w 10097645"/>
              <a:gd name="connsiteY13" fmla="*/ 129736 h 4211654"/>
              <a:gd name="connsiteX14" fmla="*/ 0 w 10097645"/>
              <a:gd name="connsiteY14" fmla="*/ 3431486 h 4211654"/>
              <a:gd name="connsiteX15" fmla="*/ 0 w 10097645"/>
              <a:gd name="connsiteY15" fmla="*/ 3492636 h 4211654"/>
              <a:gd name="connsiteX16" fmla="*/ 0 w 10097645"/>
              <a:gd name="connsiteY16" fmla="*/ 4007497 h 4211654"/>
              <a:gd name="connsiteX17" fmla="*/ 204157 w 10097645"/>
              <a:gd name="connsiteY17" fmla="*/ 4211654 h 4211654"/>
              <a:gd name="connsiteX18" fmla="*/ 712860 w 10097645"/>
              <a:gd name="connsiteY18" fmla="*/ 4211654 h 4211654"/>
              <a:gd name="connsiteX19" fmla="*/ 927179 w 10097645"/>
              <a:gd name="connsiteY19" fmla="*/ 4211654 h 4211654"/>
              <a:gd name="connsiteX20" fmla="*/ 987619 w 10097645"/>
              <a:gd name="connsiteY20" fmla="*/ 4211654 h 4211654"/>
              <a:gd name="connsiteX21" fmla="*/ 1450686 w 10097645"/>
              <a:gd name="connsiteY21" fmla="*/ 4211654 h 4211654"/>
              <a:gd name="connsiteX22" fmla="*/ 1570138 w 10097645"/>
              <a:gd name="connsiteY22" fmla="*/ 4211654 h 4211654"/>
              <a:gd name="connsiteX23" fmla="*/ 5108260 w 10097645"/>
              <a:gd name="connsiteY23" fmla="*/ 4211654 h 4211654"/>
              <a:gd name="connsiteX24" fmla="*/ 5199065 w 10097645"/>
              <a:gd name="connsiteY24" fmla="*/ 4211654 h 4211654"/>
              <a:gd name="connsiteX25" fmla="*/ 5795238 w 10097645"/>
              <a:gd name="connsiteY25" fmla="*/ 4211654 h 4211654"/>
              <a:gd name="connsiteX26" fmla="*/ 6337101 w 10097645"/>
              <a:gd name="connsiteY26" fmla="*/ 4211654 h 4211654"/>
              <a:gd name="connsiteX27" fmla="*/ 6518337 w 10097645"/>
              <a:gd name="connsiteY27" fmla="*/ 4211654 h 4211654"/>
              <a:gd name="connsiteX28" fmla="*/ 6624816 w 10097645"/>
              <a:gd name="connsiteY28" fmla="*/ 4211654 h 4211654"/>
              <a:gd name="connsiteX29" fmla="*/ 9893487 w 10097645"/>
              <a:gd name="connsiteY29" fmla="*/ 4211654 h 4211654"/>
              <a:gd name="connsiteX30" fmla="*/ 10097645 w 10097645"/>
              <a:gd name="connsiteY30" fmla="*/ 4007497 h 4211654"/>
              <a:gd name="connsiteX31" fmla="*/ 10097645 w 10097645"/>
              <a:gd name="connsiteY31" fmla="*/ 3492636 h 4211654"/>
              <a:gd name="connsiteX32" fmla="*/ 10097645 w 10097645"/>
              <a:gd name="connsiteY32" fmla="*/ 3431486 h 4211654"/>
              <a:gd name="connsiteX33" fmla="*/ 10097645 w 10097645"/>
              <a:gd name="connsiteY33" fmla="*/ 251269 h 4211654"/>
              <a:gd name="connsiteX34" fmla="*/ 9976041 w 10097645"/>
              <a:gd name="connsiteY34" fmla="*/ 129667 h 4211654"/>
              <a:gd name="connsiteX35" fmla="*/ 6844803 w 10097645"/>
              <a:gd name="connsiteY35" fmla="*/ 129667 h 421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097645" h="4211654">
                <a:moveTo>
                  <a:pt x="6732322" y="0"/>
                </a:moveTo>
                <a:lnTo>
                  <a:pt x="6624816" y="0"/>
                </a:lnTo>
                <a:lnTo>
                  <a:pt x="6518337" y="0"/>
                </a:lnTo>
                <a:lnTo>
                  <a:pt x="6337101" y="0"/>
                </a:lnTo>
                <a:lnTo>
                  <a:pt x="5795238" y="0"/>
                </a:lnTo>
                <a:lnTo>
                  <a:pt x="5199065" y="0"/>
                </a:lnTo>
                <a:lnTo>
                  <a:pt x="5108260" y="0"/>
                </a:lnTo>
                <a:lnTo>
                  <a:pt x="1570138" y="0"/>
                </a:lnTo>
                <a:lnTo>
                  <a:pt x="1450686" y="0"/>
                </a:lnTo>
                <a:lnTo>
                  <a:pt x="987619" y="0"/>
                </a:lnTo>
                <a:lnTo>
                  <a:pt x="927179" y="0"/>
                </a:lnTo>
                <a:lnTo>
                  <a:pt x="712860" y="0"/>
                </a:lnTo>
                <a:lnTo>
                  <a:pt x="129736" y="0"/>
                </a:lnTo>
                <a:lnTo>
                  <a:pt x="0" y="129736"/>
                </a:lnTo>
                <a:lnTo>
                  <a:pt x="0" y="3431486"/>
                </a:lnTo>
                <a:lnTo>
                  <a:pt x="0" y="3492636"/>
                </a:lnTo>
                <a:lnTo>
                  <a:pt x="0" y="4007497"/>
                </a:lnTo>
                <a:lnTo>
                  <a:pt x="204157" y="4211654"/>
                </a:lnTo>
                <a:lnTo>
                  <a:pt x="712860" y="4211654"/>
                </a:lnTo>
                <a:lnTo>
                  <a:pt x="927179" y="4211654"/>
                </a:lnTo>
                <a:lnTo>
                  <a:pt x="987619" y="4211654"/>
                </a:lnTo>
                <a:lnTo>
                  <a:pt x="1450686" y="4211654"/>
                </a:lnTo>
                <a:lnTo>
                  <a:pt x="1570138" y="4211654"/>
                </a:lnTo>
                <a:lnTo>
                  <a:pt x="5108260" y="4211654"/>
                </a:lnTo>
                <a:lnTo>
                  <a:pt x="5199065" y="4211654"/>
                </a:lnTo>
                <a:lnTo>
                  <a:pt x="5795238" y="4211654"/>
                </a:lnTo>
                <a:lnTo>
                  <a:pt x="6337101" y="4211654"/>
                </a:lnTo>
                <a:lnTo>
                  <a:pt x="6518337" y="4211654"/>
                </a:lnTo>
                <a:lnTo>
                  <a:pt x="6624816" y="4211654"/>
                </a:lnTo>
                <a:lnTo>
                  <a:pt x="9893487" y="4211654"/>
                </a:lnTo>
                <a:lnTo>
                  <a:pt x="10097645" y="4007497"/>
                </a:lnTo>
                <a:lnTo>
                  <a:pt x="10097645" y="3492636"/>
                </a:lnTo>
                <a:lnTo>
                  <a:pt x="10097645" y="3431486"/>
                </a:lnTo>
                <a:lnTo>
                  <a:pt x="10097645" y="251269"/>
                </a:lnTo>
                <a:lnTo>
                  <a:pt x="9976041" y="129667"/>
                </a:lnTo>
                <a:lnTo>
                  <a:pt x="6844803" y="129667"/>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Light"/>
            </a:endParaRPr>
          </a:p>
        </p:txBody>
      </p:sp>
      <p:sp>
        <p:nvSpPr>
          <p:cNvPr id="30" name="PA-任意多边形 3">
            <a:extLst>
              <a:ext uri="{FF2B5EF4-FFF2-40B4-BE49-F238E27FC236}">
                <a16:creationId xmlns="" xmlns:a16="http://schemas.microsoft.com/office/drawing/2014/main" id="{1F08BD57-EE47-44CA-983B-CD29BF3DB8EF}"/>
              </a:ext>
            </a:extLst>
          </p:cNvPr>
          <p:cNvSpPr/>
          <p:nvPr>
            <p:custDataLst>
              <p:tags r:id="rId4"/>
            </p:custDataLst>
          </p:nvPr>
        </p:nvSpPr>
        <p:spPr>
          <a:xfrm flipH="1">
            <a:off x="11055678" y="1477243"/>
            <a:ext cx="463223" cy="531013"/>
          </a:xfrm>
          <a:custGeom>
            <a:avLst/>
            <a:gdLst>
              <a:gd name="connsiteX0" fmla="*/ 0 w 208280"/>
              <a:gd name="connsiteY0" fmla="*/ 238760 h 238760"/>
              <a:gd name="connsiteX1" fmla="*/ 0 w 208280"/>
              <a:gd name="connsiteY1" fmla="*/ 73660 h 238760"/>
              <a:gd name="connsiteX2" fmla="*/ 73660 w 208280"/>
              <a:gd name="connsiteY2" fmla="*/ 0 h 238760"/>
              <a:gd name="connsiteX3" fmla="*/ 208280 w 208280"/>
              <a:gd name="connsiteY3" fmla="*/ 0 h 238760"/>
            </a:gdLst>
            <a:ahLst/>
            <a:cxnLst>
              <a:cxn ang="0">
                <a:pos x="connsiteX0" y="connsiteY0"/>
              </a:cxn>
              <a:cxn ang="0">
                <a:pos x="connsiteX1" y="connsiteY1"/>
              </a:cxn>
              <a:cxn ang="0">
                <a:pos x="connsiteX2" y="connsiteY2"/>
              </a:cxn>
              <a:cxn ang="0">
                <a:pos x="connsiteX3" y="connsiteY3"/>
              </a:cxn>
            </a:cxnLst>
            <a:rect l="l" t="t" r="r" b="b"/>
            <a:pathLst>
              <a:path w="208280" h="238760">
                <a:moveTo>
                  <a:pt x="0" y="238760"/>
                </a:moveTo>
                <a:lnTo>
                  <a:pt x="0" y="73660"/>
                </a:lnTo>
                <a:lnTo>
                  <a:pt x="73660" y="0"/>
                </a:lnTo>
                <a:lnTo>
                  <a:pt x="208280" y="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31" name="PA-任意多边形 4">
            <a:extLst>
              <a:ext uri="{FF2B5EF4-FFF2-40B4-BE49-F238E27FC236}">
                <a16:creationId xmlns="" xmlns:a16="http://schemas.microsoft.com/office/drawing/2014/main" id="{A5462D55-F469-4512-BB35-56F29FA04298}"/>
              </a:ext>
            </a:extLst>
          </p:cNvPr>
          <p:cNvSpPr/>
          <p:nvPr>
            <p:custDataLst>
              <p:tags r:id="rId5"/>
            </p:custDataLst>
          </p:nvPr>
        </p:nvSpPr>
        <p:spPr>
          <a:xfrm flipH="1">
            <a:off x="1297341" y="1621004"/>
            <a:ext cx="358118" cy="349594"/>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PA-任意多边形 5">
            <a:extLst>
              <a:ext uri="{FF2B5EF4-FFF2-40B4-BE49-F238E27FC236}">
                <a16:creationId xmlns="" xmlns:a16="http://schemas.microsoft.com/office/drawing/2014/main" id="{6CF07906-1D42-4FDB-84EB-A0129AB14FDD}"/>
              </a:ext>
            </a:extLst>
          </p:cNvPr>
          <p:cNvSpPr/>
          <p:nvPr>
            <p:custDataLst>
              <p:tags r:id="rId6"/>
            </p:custDataLst>
          </p:nvPr>
        </p:nvSpPr>
        <p:spPr>
          <a:xfrm flipH="1">
            <a:off x="10893181" y="5216898"/>
            <a:ext cx="623645" cy="617148"/>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PA-任意多边形 6">
            <a:extLst>
              <a:ext uri="{FF2B5EF4-FFF2-40B4-BE49-F238E27FC236}">
                <a16:creationId xmlns="" xmlns:a16="http://schemas.microsoft.com/office/drawing/2014/main" id="{F43A89ED-E594-4180-892D-D978F7953BB4}"/>
              </a:ext>
            </a:extLst>
          </p:cNvPr>
          <p:cNvSpPr/>
          <p:nvPr>
            <p:custDataLst>
              <p:tags r:id="rId7"/>
            </p:custDataLst>
          </p:nvPr>
        </p:nvSpPr>
        <p:spPr>
          <a:xfrm>
            <a:off x="1279641" y="5216898"/>
            <a:ext cx="623645" cy="617148"/>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PA-平行四边形 143">
            <a:extLst>
              <a:ext uri="{FF2B5EF4-FFF2-40B4-BE49-F238E27FC236}">
                <a16:creationId xmlns="" xmlns:a16="http://schemas.microsoft.com/office/drawing/2014/main" id="{7622F73F-75FD-4881-B0E5-E993428AD104}"/>
              </a:ext>
            </a:extLst>
          </p:cNvPr>
          <p:cNvSpPr/>
          <p:nvPr>
            <p:custDataLst>
              <p:tags r:id="rId8"/>
            </p:custDataLst>
          </p:nvPr>
        </p:nvSpPr>
        <p:spPr>
          <a:xfrm>
            <a:off x="4506954" y="1541651"/>
            <a:ext cx="162248" cy="110184"/>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6" name="PA-任意多边形 9">
            <a:extLst>
              <a:ext uri="{FF2B5EF4-FFF2-40B4-BE49-F238E27FC236}">
                <a16:creationId xmlns="" xmlns:a16="http://schemas.microsoft.com/office/drawing/2014/main" id="{6B722FC1-28AF-4535-A4FF-587857FE62C5}"/>
              </a:ext>
            </a:extLst>
          </p:cNvPr>
          <p:cNvSpPr/>
          <p:nvPr>
            <p:custDataLst>
              <p:tags r:id="rId9"/>
            </p:custDataLst>
          </p:nvPr>
        </p:nvSpPr>
        <p:spPr>
          <a:xfrm flipH="1">
            <a:off x="439979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7" name="PA-任意多边形 10">
            <a:extLst>
              <a:ext uri="{FF2B5EF4-FFF2-40B4-BE49-F238E27FC236}">
                <a16:creationId xmlns="" xmlns:a16="http://schemas.microsoft.com/office/drawing/2014/main" id="{F11571F4-A94A-4B93-BB03-1820B4F730A2}"/>
              </a:ext>
            </a:extLst>
          </p:cNvPr>
          <p:cNvSpPr/>
          <p:nvPr>
            <p:custDataLst>
              <p:tags r:id="rId10"/>
            </p:custDataLst>
          </p:nvPr>
        </p:nvSpPr>
        <p:spPr>
          <a:xfrm flipH="1">
            <a:off x="429263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8" name="PA-任意多边形 11">
            <a:extLst>
              <a:ext uri="{FF2B5EF4-FFF2-40B4-BE49-F238E27FC236}">
                <a16:creationId xmlns="" xmlns:a16="http://schemas.microsoft.com/office/drawing/2014/main" id="{FCE6BE11-5E98-4FC9-A50D-BA11EC5C1E94}"/>
              </a:ext>
            </a:extLst>
          </p:cNvPr>
          <p:cNvSpPr/>
          <p:nvPr>
            <p:custDataLst>
              <p:tags r:id="rId11"/>
            </p:custDataLst>
          </p:nvPr>
        </p:nvSpPr>
        <p:spPr>
          <a:xfrm flipH="1">
            <a:off x="418547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39" name="PA-任意多边形 12">
            <a:extLst>
              <a:ext uri="{FF2B5EF4-FFF2-40B4-BE49-F238E27FC236}">
                <a16:creationId xmlns="" xmlns:a16="http://schemas.microsoft.com/office/drawing/2014/main" id="{745C8099-51B7-40A5-9D39-7CE9214F1F18}"/>
              </a:ext>
            </a:extLst>
          </p:cNvPr>
          <p:cNvSpPr/>
          <p:nvPr>
            <p:custDataLst>
              <p:tags r:id="rId12"/>
            </p:custDataLst>
          </p:nvPr>
        </p:nvSpPr>
        <p:spPr>
          <a:xfrm flipH="1">
            <a:off x="407831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0" name="PA-任意多边形 13">
            <a:extLst>
              <a:ext uri="{FF2B5EF4-FFF2-40B4-BE49-F238E27FC236}">
                <a16:creationId xmlns="" xmlns:a16="http://schemas.microsoft.com/office/drawing/2014/main" id="{ACAA79E3-3AD7-4A88-96B8-1FE2D95153D4}"/>
              </a:ext>
            </a:extLst>
          </p:cNvPr>
          <p:cNvSpPr/>
          <p:nvPr>
            <p:custDataLst>
              <p:tags r:id="rId13"/>
            </p:custDataLst>
          </p:nvPr>
        </p:nvSpPr>
        <p:spPr>
          <a:xfrm flipH="1">
            <a:off x="397115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1" name="PA-任意多边形 14">
            <a:extLst>
              <a:ext uri="{FF2B5EF4-FFF2-40B4-BE49-F238E27FC236}">
                <a16:creationId xmlns="" xmlns:a16="http://schemas.microsoft.com/office/drawing/2014/main" id="{C7584CA8-D882-4D38-B0EB-7EEF82DD7F1C}"/>
              </a:ext>
            </a:extLst>
          </p:cNvPr>
          <p:cNvSpPr/>
          <p:nvPr>
            <p:custDataLst>
              <p:tags r:id="rId14"/>
            </p:custDataLst>
          </p:nvPr>
        </p:nvSpPr>
        <p:spPr>
          <a:xfrm flipH="1">
            <a:off x="386399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2" name="PA-任意多边形 15">
            <a:extLst>
              <a:ext uri="{FF2B5EF4-FFF2-40B4-BE49-F238E27FC236}">
                <a16:creationId xmlns="" xmlns:a16="http://schemas.microsoft.com/office/drawing/2014/main" id="{629643FB-0D69-41CA-88CB-C3B5A84E5329}"/>
              </a:ext>
            </a:extLst>
          </p:cNvPr>
          <p:cNvSpPr/>
          <p:nvPr>
            <p:custDataLst>
              <p:tags r:id="rId15"/>
            </p:custDataLst>
          </p:nvPr>
        </p:nvSpPr>
        <p:spPr>
          <a:xfrm flipH="1">
            <a:off x="375683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3" name="PA-任意多边形 16">
            <a:extLst>
              <a:ext uri="{FF2B5EF4-FFF2-40B4-BE49-F238E27FC236}">
                <a16:creationId xmlns="" xmlns:a16="http://schemas.microsoft.com/office/drawing/2014/main" id="{68F43D50-355E-4D8F-94FF-5A59BA1502A1}"/>
              </a:ext>
            </a:extLst>
          </p:cNvPr>
          <p:cNvSpPr/>
          <p:nvPr>
            <p:custDataLst>
              <p:tags r:id="rId16"/>
            </p:custDataLst>
          </p:nvPr>
        </p:nvSpPr>
        <p:spPr>
          <a:xfrm flipH="1">
            <a:off x="364967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4" name="PA-任意多边形 17">
            <a:extLst>
              <a:ext uri="{FF2B5EF4-FFF2-40B4-BE49-F238E27FC236}">
                <a16:creationId xmlns="" xmlns:a16="http://schemas.microsoft.com/office/drawing/2014/main" id="{50F933DC-F706-44A1-B325-F8A827B834A4}"/>
              </a:ext>
            </a:extLst>
          </p:cNvPr>
          <p:cNvSpPr/>
          <p:nvPr>
            <p:custDataLst>
              <p:tags r:id="rId17"/>
            </p:custDataLst>
          </p:nvPr>
        </p:nvSpPr>
        <p:spPr>
          <a:xfrm flipH="1">
            <a:off x="354251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5" name="PA-任意多边形 18">
            <a:extLst>
              <a:ext uri="{FF2B5EF4-FFF2-40B4-BE49-F238E27FC236}">
                <a16:creationId xmlns="" xmlns:a16="http://schemas.microsoft.com/office/drawing/2014/main" id="{0FA60F9E-842F-4F87-B2FC-4E4BAF61AF0E}"/>
              </a:ext>
            </a:extLst>
          </p:cNvPr>
          <p:cNvSpPr/>
          <p:nvPr>
            <p:custDataLst>
              <p:tags r:id="rId18"/>
            </p:custDataLst>
          </p:nvPr>
        </p:nvSpPr>
        <p:spPr>
          <a:xfrm flipH="1">
            <a:off x="3435352"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6" name="PA-任意多边形 19">
            <a:extLst>
              <a:ext uri="{FF2B5EF4-FFF2-40B4-BE49-F238E27FC236}">
                <a16:creationId xmlns="" xmlns:a16="http://schemas.microsoft.com/office/drawing/2014/main" id="{198DB936-F5DF-4F74-9478-DE8C49D77C33}"/>
              </a:ext>
            </a:extLst>
          </p:cNvPr>
          <p:cNvSpPr/>
          <p:nvPr>
            <p:custDataLst>
              <p:tags r:id="rId19"/>
            </p:custDataLst>
          </p:nvPr>
        </p:nvSpPr>
        <p:spPr>
          <a:xfrm flipH="1">
            <a:off x="3328193" y="1541651"/>
            <a:ext cx="162248" cy="110184"/>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47" name="PA-平行四边形 155">
            <a:extLst>
              <a:ext uri="{FF2B5EF4-FFF2-40B4-BE49-F238E27FC236}">
                <a16:creationId xmlns="" xmlns:a16="http://schemas.microsoft.com/office/drawing/2014/main" id="{204CC94E-C9BE-4C4D-8813-1F9AF06A8B93}"/>
              </a:ext>
            </a:extLst>
          </p:cNvPr>
          <p:cNvSpPr/>
          <p:nvPr>
            <p:custDataLst>
              <p:tags r:id="rId20"/>
            </p:custDataLst>
          </p:nvPr>
        </p:nvSpPr>
        <p:spPr>
          <a:xfrm>
            <a:off x="3221034" y="1541651"/>
            <a:ext cx="162248" cy="110184"/>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2" name="PA-任意多边形 91">
            <a:extLst>
              <a:ext uri="{FF2B5EF4-FFF2-40B4-BE49-F238E27FC236}">
                <a16:creationId xmlns="" xmlns:a16="http://schemas.microsoft.com/office/drawing/2014/main" id="{FEB5F186-1EF4-40D5-AA1A-6AB8BEB656F7}"/>
              </a:ext>
            </a:extLst>
          </p:cNvPr>
          <p:cNvSpPr/>
          <p:nvPr>
            <p:custDataLst>
              <p:tags r:id="rId21"/>
            </p:custDataLst>
          </p:nvPr>
        </p:nvSpPr>
        <p:spPr>
          <a:xfrm>
            <a:off x="1012211" y="2004909"/>
            <a:ext cx="3834238" cy="944955"/>
          </a:xfrm>
          <a:custGeom>
            <a:avLst/>
            <a:gdLst>
              <a:gd name="connsiteX0" fmla="*/ 560574 w 3834238"/>
              <a:gd name="connsiteY0" fmla="*/ 0 h 944955"/>
              <a:gd name="connsiteX1" fmla="*/ 903387 w 3834238"/>
              <a:gd name="connsiteY1" fmla="*/ 0 h 944955"/>
              <a:gd name="connsiteX2" fmla="*/ 1013450 w 3834238"/>
              <a:gd name="connsiteY2" fmla="*/ 139502 h 944955"/>
              <a:gd name="connsiteX3" fmla="*/ 2566081 w 3834238"/>
              <a:gd name="connsiteY3" fmla="*/ 139502 h 944955"/>
              <a:gd name="connsiteX4" fmla="*/ 2851850 w 3834238"/>
              <a:gd name="connsiteY4" fmla="*/ 139502 h 944955"/>
              <a:gd name="connsiteX5" fmla="*/ 3436873 w 3834238"/>
              <a:gd name="connsiteY5" fmla="*/ 139502 h 944955"/>
              <a:gd name="connsiteX6" fmla="*/ 3437802 w 3834238"/>
              <a:gd name="connsiteY6" fmla="*/ 140680 h 944955"/>
              <a:gd name="connsiteX7" fmla="*/ 3757196 w 3834238"/>
              <a:gd name="connsiteY7" fmla="*/ 140680 h 944955"/>
              <a:gd name="connsiteX8" fmla="*/ 3834238 w 3834238"/>
              <a:gd name="connsiteY8" fmla="*/ 222013 h 944955"/>
              <a:gd name="connsiteX9" fmla="*/ 3834238 w 3834238"/>
              <a:gd name="connsiteY9" fmla="*/ 797407 h 944955"/>
              <a:gd name="connsiteX10" fmla="*/ 2851850 w 3834238"/>
              <a:gd name="connsiteY10" fmla="*/ 797407 h 944955"/>
              <a:gd name="connsiteX11" fmla="*/ 2566081 w 3834238"/>
              <a:gd name="connsiteY11" fmla="*/ 797407 h 944955"/>
              <a:gd name="connsiteX12" fmla="*/ 1829764 w 3834238"/>
              <a:gd name="connsiteY12" fmla="*/ 797407 h 944955"/>
              <a:gd name="connsiteX13" fmla="*/ 1827012 w 3834238"/>
              <a:gd name="connsiteY13" fmla="*/ 800895 h 944955"/>
              <a:gd name="connsiteX14" fmla="*/ 1825208 w 3834238"/>
              <a:gd name="connsiteY14" fmla="*/ 800895 h 944955"/>
              <a:gd name="connsiteX15" fmla="*/ 1711549 w 3834238"/>
              <a:gd name="connsiteY15" fmla="*/ 944955 h 944955"/>
              <a:gd name="connsiteX16" fmla="*/ 0 w 3834238"/>
              <a:gd name="connsiteY16" fmla="*/ 944955 h 944955"/>
              <a:gd name="connsiteX17" fmla="*/ 0 w 3834238"/>
              <a:gd name="connsiteY17" fmla="*/ 242092 h 944955"/>
              <a:gd name="connsiteX18" fmla="*/ 96062 w 3834238"/>
              <a:gd name="connsiteY18" fmla="*/ 140680 h 944955"/>
              <a:gd name="connsiteX19" fmla="*/ 449581 w 3834238"/>
              <a:gd name="connsiteY19" fmla="*/ 140680 h 944955"/>
              <a:gd name="connsiteX20" fmla="*/ 560574 w 3834238"/>
              <a:gd name="connsiteY20" fmla="*/ 0 h 94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34238" h="944955">
                <a:moveTo>
                  <a:pt x="560574" y="0"/>
                </a:moveTo>
                <a:lnTo>
                  <a:pt x="903387" y="0"/>
                </a:lnTo>
                <a:lnTo>
                  <a:pt x="1013450" y="139502"/>
                </a:lnTo>
                <a:lnTo>
                  <a:pt x="2566081" y="139502"/>
                </a:lnTo>
                <a:lnTo>
                  <a:pt x="2851850" y="139502"/>
                </a:lnTo>
                <a:lnTo>
                  <a:pt x="3436873" y="139502"/>
                </a:lnTo>
                <a:lnTo>
                  <a:pt x="3437802" y="140680"/>
                </a:lnTo>
                <a:lnTo>
                  <a:pt x="3757196" y="140680"/>
                </a:lnTo>
                <a:lnTo>
                  <a:pt x="3834238" y="222013"/>
                </a:lnTo>
                <a:lnTo>
                  <a:pt x="3834238" y="797407"/>
                </a:lnTo>
                <a:lnTo>
                  <a:pt x="2851850" y="797407"/>
                </a:lnTo>
                <a:lnTo>
                  <a:pt x="2566081" y="797407"/>
                </a:lnTo>
                <a:lnTo>
                  <a:pt x="1829764" y="797407"/>
                </a:lnTo>
                <a:lnTo>
                  <a:pt x="1827012" y="800895"/>
                </a:lnTo>
                <a:lnTo>
                  <a:pt x="1825208" y="800895"/>
                </a:lnTo>
                <a:lnTo>
                  <a:pt x="1711549" y="944955"/>
                </a:lnTo>
                <a:lnTo>
                  <a:pt x="0" y="944955"/>
                </a:lnTo>
                <a:lnTo>
                  <a:pt x="0" y="242092"/>
                </a:lnTo>
                <a:lnTo>
                  <a:pt x="96062" y="140680"/>
                </a:lnTo>
                <a:lnTo>
                  <a:pt x="449581" y="140680"/>
                </a:lnTo>
                <a:lnTo>
                  <a:pt x="560574" y="0"/>
                </a:lnTo>
                <a:close/>
              </a:path>
            </a:pathLst>
          </a:custGeom>
          <a:gradFill>
            <a:gsLst>
              <a:gs pos="6000">
                <a:srgbClr val="2194BD">
                  <a:alpha val="43000"/>
                </a:srgbClr>
              </a:gs>
              <a:gs pos="100000">
                <a:srgbClr val="0C183B">
                  <a:alpha val="33000"/>
                </a:srgbClr>
              </a:gs>
            </a:gsLst>
            <a:lin ang="5400000" scaled="1"/>
          </a:gradFill>
          <a:ln w="9525">
            <a:solidFill>
              <a:srgbClr val="04C8F8">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9" name="PA-组合 48">
            <a:extLst>
              <a:ext uri="{FF2B5EF4-FFF2-40B4-BE49-F238E27FC236}">
                <a16:creationId xmlns="" xmlns:a16="http://schemas.microsoft.com/office/drawing/2014/main" id="{8E91A68A-80E5-4ADD-AADA-671C5587B1B9}"/>
              </a:ext>
            </a:extLst>
          </p:cNvPr>
          <p:cNvGrpSpPr/>
          <p:nvPr>
            <p:custDataLst>
              <p:tags r:id="rId22"/>
            </p:custDataLst>
          </p:nvPr>
        </p:nvGrpSpPr>
        <p:grpSpPr>
          <a:xfrm>
            <a:off x="609800" y="1909705"/>
            <a:ext cx="1442301" cy="1460890"/>
            <a:chOff x="660400" y="2255448"/>
            <a:chExt cx="1442301" cy="1460890"/>
          </a:xfrm>
          <a:effectLst>
            <a:outerShdw blurRad="508000" dist="558800" dir="4800000" algn="ctr" rotWithShape="0">
              <a:srgbClr val="000000">
                <a:alpha val="25000"/>
              </a:srgbClr>
            </a:outerShdw>
          </a:effectLst>
        </p:grpSpPr>
        <p:sp>
          <p:nvSpPr>
            <p:cNvPr id="50" name="PA-椭圆 49">
              <a:extLst>
                <a:ext uri="{FF2B5EF4-FFF2-40B4-BE49-F238E27FC236}">
                  <a16:creationId xmlns="" xmlns:a16="http://schemas.microsoft.com/office/drawing/2014/main" id="{4BAC7674-B862-44D3-A987-61110F3C8CE6}"/>
                </a:ext>
              </a:extLst>
            </p:cNvPr>
            <p:cNvSpPr/>
            <p:nvPr>
              <p:custDataLst>
                <p:tags r:id="rId42"/>
              </p:custDataLst>
            </p:nvPr>
          </p:nvSpPr>
          <p:spPr>
            <a:xfrm>
              <a:off x="660400" y="2255448"/>
              <a:ext cx="1442301" cy="1460890"/>
            </a:xfrm>
            <a:prstGeom prst="ellipse">
              <a:avLst/>
            </a:prstGeom>
            <a:solidFill>
              <a:srgbClr val="04C8F8">
                <a:alpha val="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 xmlns:a16="http://schemas.microsoft.com/office/drawing/2014/main" id="{ACA3CB4D-0AC9-44CE-9B5B-C3A53A7D4991}"/>
                </a:ext>
              </a:extLst>
            </p:cNvPr>
            <p:cNvGrpSpPr/>
            <p:nvPr/>
          </p:nvGrpSpPr>
          <p:grpSpPr>
            <a:xfrm>
              <a:off x="707977" y="2303638"/>
              <a:ext cx="1347147" cy="1364510"/>
              <a:chOff x="4689856" y="3829388"/>
              <a:chExt cx="10023128" cy="10023128"/>
            </a:xfrm>
          </p:grpSpPr>
          <p:sp>
            <p:nvSpPr>
              <p:cNvPr id="72" name="PA-弧形 71">
                <a:extLst>
                  <a:ext uri="{FF2B5EF4-FFF2-40B4-BE49-F238E27FC236}">
                    <a16:creationId xmlns="" xmlns:a16="http://schemas.microsoft.com/office/drawing/2014/main" id="{ECF54A95-6FEE-4984-8AB2-6BC9FDF02257}"/>
                  </a:ext>
                </a:extLst>
              </p:cNvPr>
              <p:cNvSpPr>
                <a:spLocks noChangeAspect="1"/>
              </p:cNvSpPr>
              <p:nvPr>
                <p:custDataLst>
                  <p:tags r:id="rId57"/>
                </p:custDataLst>
              </p:nvPr>
            </p:nvSpPr>
            <p:spPr>
              <a:xfrm>
                <a:off x="4689856" y="3829388"/>
                <a:ext cx="10023128" cy="10023128"/>
              </a:xfrm>
              <a:prstGeom prst="arc">
                <a:avLst>
                  <a:gd name="adj1" fmla="val 18871311"/>
                  <a:gd name="adj2" fmla="val 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PA-弧形 72">
                <a:extLst>
                  <a:ext uri="{FF2B5EF4-FFF2-40B4-BE49-F238E27FC236}">
                    <a16:creationId xmlns="" xmlns:a16="http://schemas.microsoft.com/office/drawing/2014/main" id="{F25D9EE3-BBCD-4F48-A887-F8AE5A26AE50}"/>
                  </a:ext>
                </a:extLst>
              </p:cNvPr>
              <p:cNvSpPr>
                <a:spLocks noChangeAspect="1"/>
              </p:cNvSpPr>
              <p:nvPr>
                <p:custDataLst>
                  <p:tags r:id="rId58"/>
                </p:custDataLst>
              </p:nvPr>
            </p:nvSpPr>
            <p:spPr>
              <a:xfrm>
                <a:off x="4689856" y="3829388"/>
                <a:ext cx="10023128" cy="10023128"/>
              </a:xfrm>
              <a:prstGeom prst="arc">
                <a:avLst>
                  <a:gd name="adj1" fmla="val 2657432"/>
                  <a:gd name="adj2" fmla="val 5430991"/>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PA-弧形 73">
                <a:extLst>
                  <a:ext uri="{FF2B5EF4-FFF2-40B4-BE49-F238E27FC236}">
                    <a16:creationId xmlns="" xmlns:a16="http://schemas.microsoft.com/office/drawing/2014/main" id="{C7EFC7F2-BBC5-4387-8FFF-FA4D1D887585}"/>
                  </a:ext>
                </a:extLst>
              </p:cNvPr>
              <p:cNvSpPr>
                <a:spLocks noChangeAspect="1"/>
              </p:cNvSpPr>
              <p:nvPr>
                <p:custDataLst>
                  <p:tags r:id="rId59"/>
                </p:custDataLst>
              </p:nvPr>
            </p:nvSpPr>
            <p:spPr>
              <a:xfrm>
                <a:off x="4689856" y="3829388"/>
                <a:ext cx="10023128" cy="10023128"/>
              </a:xfrm>
              <a:prstGeom prst="arc">
                <a:avLst>
                  <a:gd name="adj1" fmla="val 8064900"/>
                  <a:gd name="adj2" fmla="val 10794377"/>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PA-弧形 74">
                <a:extLst>
                  <a:ext uri="{FF2B5EF4-FFF2-40B4-BE49-F238E27FC236}">
                    <a16:creationId xmlns="" xmlns:a16="http://schemas.microsoft.com/office/drawing/2014/main" id="{B7408E61-8644-4BD9-9417-CCFD883A7382}"/>
                  </a:ext>
                </a:extLst>
              </p:cNvPr>
              <p:cNvSpPr>
                <a:spLocks noChangeAspect="1"/>
              </p:cNvSpPr>
              <p:nvPr>
                <p:custDataLst>
                  <p:tags r:id="rId60"/>
                </p:custDataLst>
              </p:nvPr>
            </p:nvSpPr>
            <p:spPr>
              <a:xfrm>
                <a:off x="4689856" y="3829388"/>
                <a:ext cx="10023128" cy="10023128"/>
              </a:xfrm>
              <a:prstGeom prst="arc">
                <a:avLst>
                  <a:gd name="adj1" fmla="val 13526955"/>
                  <a:gd name="adj2" fmla="val 16175240"/>
                </a:avLst>
              </a:prstGeom>
              <a:ln w="25400">
                <a:solidFill>
                  <a:srgbClr val="04C8F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52" name="PA-椭圆 51">
              <a:extLst>
                <a:ext uri="{FF2B5EF4-FFF2-40B4-BE49-F238E27FC236}">
                  <a16:creationId xmlns="" xmlns:a16="http://schemas.microsoft.com/office/drawing/2014/main" id="{C3549EDD-63DE-48D9-BBBA-2A1EE4B00589}"/>
                </a:ext>
              </a:extLst>
            </p:cNvPr>
            <p:cNvSpPr/>
            <p:nvPr>
              <p:custDataLst>
                <p:tags r:id="rId43"/>
              </p:custDataLst>
            </p:nvPr>
          </p:nvSpPr>
          <p:spPr>
            <a:xfrm>
              <a:off x="787565" y="2384252"/>
              <a:ext cx="1187972" cy="1203283"/>
            </a:xfrm>
            <a:prstGeom prst="ellipse">
              <a:avLst/>
            </a:prstGeom>
            <a:solidFill>
              <a:srgbClr val="04C8F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空心符 52">
              <a:extLst>
                <a:ext uri="{FF2B5EF4-FFF2-40B4-BE49-F238E27FC236}">
                  <a16:creationId xmlns="" xmlns:a16="http://schemas.microsoft.com/office/drawing/2014/main" id="{817B407C-5A8F-4606-9697-12895238F18F}"/>
                </a:ext>
              </a:extLst>
            </p:cNvPr>
            <p:cNvSpPr/>
            <p:nvPr>
              <p:custDataLst>
                <p:tags r:id="rId44"/>
              </p:custDataLst>
            </p:nvPr>
          </p:nvSpPr>
          <p:spPr>
            <a:xfrm>
              <a:off x="832656" y="2429924"/>
              <a:ext cx="1097788" cy="1111937"/>
            </a:xfrm>
            <a:prstGeom prst="blockArc">
              <a:avLst>
                <a:gd name="adj1" fmla="val 19711358"/>
                <a:gd name="adj2" fmla="val 2914954"/>
                <a:gd name="adj3" fmla="val 15196"/>
              </a:avLst>
            </a:prstGeom>
            <a:solidFill>
              <a:srgbClr val="04C8F8">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PA-空心符 53">
              <a:extLst>
                <a:ext uri="{FF2B5EF4-FFF2-40B4-BE49-F238E27FC236}">
                  <a16:creationId xmlns="" xmlns:a16="http://schemas.microsoft.com/office/drawing/2014/main" id="{9EE4B017-7882-4679-A4E9-C4B379B4C70A}"/>
                </a:ext>
              </a:extLst>
            </p:cNvPr>
            <p:cNvSpPr/>
            <p:nvPr>
              <p:custDataLst>
                <p:tags r:id="rId45"/>
              </p:custDataLst>
            </p:nvPr>
          </p:nvSpPr>
          <p:spPr>
            <a:xfrm>
              <a:off x="832656" y="2429924"/>
              <a:ext cx="1097788" cy="1111937"/>
            </a:xfrm>
            <a:prstGeom prst="blockArc">
              <a:avLst>
                <a:gd name="adj1" fmla="val 13440501"/>
                <a:gd name="adj2" fmla="val 15704638"/>
                <a:gd name="adj3" fmla="val 18223"/>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a:extLst>
                <a:ext uri="{FF2B5EF4-FFF2-40B4-BE49-F238E27FC236}">
                  <a16:creationId xmlns="" xmlns:a16="http://schemas.microsoft.com/office/drawing/2014/main" id="{C3D8679A-964D-4A5B-A67B-DE9D23970F8D}"/>
                </a:ext>
              </a:extLst>
            </p:cNvPr>
            <p:cNvGrpSpPr/>
            <p:nvPr/>
          </p:nvGrpSpPr>
          <p:grpSpPr>
            <a:xfrm>
              <a:off x="752875" y="2349114"/>
              <a:ext cx="1257436" cy="1273643"/>
              <a:chOff x="5023598" y="4163130"/>
              <a:chExt cx="9355645" cy="9355645"/>
            </a:xfrm>
          </p:grpSpPr>
          <p:grpSp>
            <p:nvGrpSpPr>
              <p:cNvPr id="68" name="组合 67">
                <a:extLst>
                  <a:ext uri="{FF2B5EF4-FFF2-40B4-BE49-F238E27FC236}">
                    <a16:creationId xmlns="" xmlns:a16="http://schemas.microsoft.com/office/drawing/2014/main" id="{F2738382-EE1C-49E8-8743-BA33AF3DAA4E}"/>
                  </a:ext>
                </a:extLst>
              </p:cNvPr>
              <p:cNvGrpSpPr/>
              <p:nvPr/>
            </p:nvGrpSpPr>
            <p:grpSpPr>
              <a:xfrm>
                <a:off x="5023598" y="4163130"/>
                <a:ext cx="9355645" cy="9355645"/>
                <a:chOff x="5023598" y="4163130"/>
                <a:chExt cx="9355645" cy="9355645"/>
              </a:xfrm>
            </p:grpSpPr>
            <p:sp>
              <p:nvSpPr>
                <p:cNvPr id="70" name="PA-空心符 69">
                  <a:extLst>
                    <a:ext uri="{FF2B5EF4-FFF2-40B4-BE49-F238E27FC236}">
                      <a16:creationId xmlns="" xmlns:a16="http://schemas.microsoft.com/office/drawing/2014/main" id="{8D75EEBB-5208-4117-9FF2-CA1A74115ECC}"/>
                    </a:ext>
                  </a:extLst>
                </p:cNvPr>
                <p:cNvSpPr/>
                <p:nvPr>
                  <p:custDataLst>
                    <p:tags r:id="rId55"/>
                  </p:custDataLst>
                </p:nvPr>
              </p:nvSpPr>
              <p:spPr>
                <a:xfrm>
                  <a:off x="5023598" y="4163130"/>
                  <a:ext cx="9355645" cy="9355645"/>
                </a:xfrm>
                <a:prstGeom prst="blockArc">
                  <a:avLst>
                    <a:gd name="adj1" fmla="val 20924235"/>
                    <a:gd name="adj2" fmla="val 1461409"/>
                    <a:gd name="adj3" fmla="val 16166"/>
                  </a:avLst>
                </a:prstGeom>
                <a:gradFill flip="none" rotWithShape="1">
                  <a:gsLst>
                    <a:gs pos="99000">
                      <a:srgbClr val="04C8F8">
                        <a:alpha val="0"/>
                      </a:srgbClr>
                    </a:gs>
                    <a:gs pos="0">
                      <a:srgbClr val="04C8F8">
                        <a:alpha val="5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1" name="PA-空心符 70">
                  <a:extLst>
                    <a:ext uri="{FF2B5EF4-FFF2-40B4-BE49-F238E27FC236}">
                      <a16:creationId xmlns="" xmlns:a16="http://schemas.microsoft.com/office/drawing/2014/main" id="{00EA1FEC-EF1F-4784-A651-B4CF92EE46C3}"/>
                    </a:ext>
                  </a:extLst>
                </p:cNvPr>
                <p:cNvSpPr/>
                <p:nvPr>
                  <p:custDataLst>
                    <p:tags r:id="rId56"/>
                  </p:custDataLst>
                </p:nvPr>
              </p:nvSpPr>
              <p:spPr>
                <a:xfrm>
                  <a:off x="5148910" y="4288442"/>
                  <a:ext cx="9105017" cy="9105017"/>
                </a:xfrm>
                <a:prstGeom prst="blockArc">
                  <a:avLst>
                    <a:gd name="adj1" fmla="val 11529923"/>
                    <a:gd name="adj2" fmla="val 16228218"/>
                    <a:gd name="adj3" fmla="val 21568"/>
                  </a:avLst>
                </a:prstGeom>
                <a:gradFill>
                  <a:gsLst>
                    <a:gs pos="99000">
                      <a:srgbClr val="04C8F8">
                        <a:alpha val="50000"/>
                      </a:srgbClr>
                    </a:gs>
                    <a:gs pos="3000">
                      <a:srgbClr val="04C8F8">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69" name="PA-空心符 68">
                <a:extLst>
                  <a:ext uri="{FF2B5EF4-FFF2-40B4-BE49-F238E27FC236}">
                    <a16:creationId xmlns="" xmlns:a16="http://schemas.microsoft.com/office/drawing/2014/main" id="{358FB1C0-38FE-4960-BDA9-FA9F89D6DBF1}"/>
                  </a:ext>
                </a:extLst>
              </p:cNvPr>
              <p:cNvSpPr/>
              <p:nvPr>
                <p:custDataLst>
                  <p:tags r:id="rId54"/>
                </p:custDataLst>
              </p:nvPr>
            </p:nvSpPr>
            <p:spPr>
              <a:xfrm>
                <a:off x="5617661" y="4757193"/>
                <a:ext cx="8167516" cy="8167516"/>
              </a:xfrm>
              <a:prstGeom prst="blockArc">
                <a:avLst>
                  <a:gd name="adj1" fmla="val 6114415"/>
                  <a:gd name="adj2" fmla="val 9292269"/>
                  <a:gd name="adj3" fmla="val 21369"/>
                </a:avLst>
              </a:prstGeom>
              <a:solidFill>
                <a:srgbClr val="04C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useBgFill="1">
          <p:nvSpPr>
            <p:cNvPr id="56" name="PA-椭圆 55">
              <a:extLst>
                <a:ext uri="{FF2B5EF4-FFF2-40B4-BE49-F238E27FC236}">
                  <a16:creationId xmlns="" xmlns:a16="http://schemas.microsoft.com/office/drawing/2014/main" id="{54FCD79C-F7B2-47B9-AFE0-0A5B30002884}"/>
                </a:ext>
              </a:extLst>
            </p:cNvPr>
            <p:cNvSpPr/>
            <p:nvPr>
              <p:custDataLst>
                <p:tags r:id="rId46"/>
              </p:custDataLst>
            </p:nvPr>
          </p:nvSpPr>
          <p:spPr>
            <a:xfrm>
              <a:off x="882476" y="2480387"/>
              <a:ext cx="998234" cy="1011100"/>
            </a:xfrm>
            <a:prstGeom prst="ellipse">
              <a:avLst/>
            </a:prstGeom>
            <a:ln w="60325">
              <a:solidFill>
                <a:srgbClr val="04C8F8">
                  <a:alpha val="6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 xmlns:a16="http://schemas.microsoft.com/office/drawing/2014/main" id="{C83EB8DE-59D9-482B-9E31-85B0E6EEB8EA}"/>
                </a:ext>
              </a:extLst>
            </p:cNvPr>
            <p:cNvGrpSpPr/>
            <p:nvPr/>
          </p:nvGrpSpPr>
          <p:grpSpPr>
            <a:xfrm>
              <a:off x="1132521" y="2780382"/>
              <a:ext cx="461964" cy="461962"/>
              <a:chOff x="989663" y="2668785"/>
              <a:chExt cx="709579" cy="709579"/>
            </a:xfrm>
          </p:grpSpPr>
          <p:grpSp>
            <p:nvGrpSpPr>
              <p:cNvPr id="58" name="组合 57">
                <a:extLst>
                  <a:ext uri="{FF2B5EF4-FFF2-40B4-BE49-F238E27FC236}">
                    <a16:creationId xmlns="" xmlns:a16="http://schemas.microsoft.com/office/drawing/2014/main" id="{63266DD0-2AF7-439A-A2F5-4C3869E51FD7}"/>
                  </a:ext>
                </a:extLst>
              </p:cNvPr>
              <p:cNvGrpSpPr/>
              <p:nvPr/>
            </p:nvGrpSpPr>
            <p:grpSpPr>
              <a:xfrm>
                <a:off x="1287892" y="3080135"/>
                <a:ext cx="251952" cy="251952"/>
                <a:chOff x="3376602" y="2384889"/>
                <a:chExt cx="251952" cy="251952"/>
              </a:xfrm>
              <a:solidFill>
                <a:schemeClr val="bg1"/>
              </a:solidFill>
            </p:grpSpPr>
            <p:sp>
              <p:nvSpPr>
                <p:cNvPr id="65" name="PA-任意多边形 21">
                  <a:extLst>
                    <a:ext uri="{FF2B5EF4-FFF2-40B4-BE49-F238E27FC236}">
                      <a16:creationId xmlns="" xmlns:a16="http://schemas.microsoft.com/office/drawing/2014/main" id="{73DAC9CD-0510-4246-82DC-4F3DEBD6C6FB}"/>
                    </a:ext>
                  </a:extLst>
                </p:cNvPr>
                <p:cNvSpPr>
                  <a:spLocks/>
                </p:cNvSpPr>
                <p:nvPr>
                  <p:custDataLst>
                    <p:tags r:id="rId51"/>
                  </p:custDataLst>
                </p:nvPr>
              </p:nvSpPr>
              <p:spPr bwMode="auto">
                <a:xfrm>
                  <a:off x="3491009" y="2454304"/>
                  <a:ext cx="44992" cy="68130"/>
                </a:xfrm>
                <a:custGeom>
                  <a:avLst/>
                  <a:gdLst>
                    <a:gd name="T0" fmla="*/ 0 w 35"/>
                    <a:gd name="T1" fmla="*/ 0 h 53"/>
                    <a:gd name="T2" fmla="*/ 0 w 35"/>
                    <a:gd name="T3" fmla="*/ 53 h 53"/>
                    <a:gd name="T4" fmla="*/ 35 w 35"/>
                    <a:gd name="T5" fmla="*/ 53 h 53"/>
                    <a:gd name="T6" fmla="*/ 35 w 35"/>
                    <a:gd name="T7" fmla="*/ 36 h 53"/>
                    <a:gd name="T8" fmla="*/ 17 w 35"/>
                    <a:gd name="T9" fmla="*/ 36 h 53"/>
                    <a:gd name="T10" fmla="*/ 17 w 35"/>
                    <a:gd name="T11" fmla="*/ 0 h 53"/>
                    <a:gd name="T12" fmla="*/ 0 w 3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5" h="53">
                      <a:moveTo>
                        <a:pt x="0" y="0"/>
                      </a:moveTo>
                      <a:lnTo>
                        <a:pt x="0" y="53"/>
                      </a:lnTo>
                      <a:lnTo>
                        <a:pt x="35" y="53"/>
                      </a:lnTo>
                      <a:lnTo>
                        <a:pt x="35" y="36"/>
                      </a:lnTo>
                      <a:lnTo>
                        <a:pt x="17" y="36"/>
                      </a:lnTo>
                      <a:lnTo>
                        <a:pt x="1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PA-任意多边形 22">
                  <a:extLst>
                    <a:ext uri="{FF2B5EF4-FFF2-40B4-BE49-F238E27FC236}">
                      <a16:creationId xmlns="" xmlns:a16="http://schemas.microsoft.com/office/drawing/2014/main" id="{4BE5ACC3-B097-4151-AC68-9DF1739A2017}"/>
                    </a:ext>
                  </a:extLst>
                </p:cNvPr>
                <p:cNvSpPr>
                  <a:spLocks/>
                </p:cNvSpPr>
                <p:nvPr>
                  <p:custDataLst>
                    <p:tags r:id="rId52"/>
                  </p:custDataLst>
                </p:nvPr>
              </p:nvSpPr>
              <p:spPr bwMode="auto">
                <a:xfrm>
                  <a:off x="3422879" y="2384889"/>
                  <a:ext cx="205675" cy="206961"/>
                </a:xfrm>
                <a:custGeom>
                  <a:avLst/>
                  <a:gdLst>
                    <a:gd name="T0" fmla="*/ 223 w 575"/>
                    <a:gd name="T1" fmla="*/ 0 h 575"/>
                    <a:gd name="T2" fmla="*/ 0 w 575"/>
                    <a:gd name="T3" fmla="*/ 79 h 575"/>
                    <a:gd name="T4" fmla="*/ 41 w 575"/>
                    <a:gd name="T5" fmla="*/ 129 h 575"/>
                    <a:gd name="T6" fmla="*/ 191 w 575"/>
                    <a:gd name="T7" fmla="*/ 66 h 575"/>
                    <a:gd name="T8" fmla="*/ 191 w 575"/>
                    <a:gd name="T9" fmla="*/ 128 h 575"/>
                    <a:gd name="T10" fmla="*/ 255 w 575"/>
                    <a:gd name="T11" fmla="*/ 128 h 575"/>
                    <a:gd name="T12" fmla="*/ 255 w 575"/>
                    <a:gd name="T13" fmla="*/ 66 h 575"/>
                    <a:gd name="T14" fmla="*/ 509 w 575"/>
                    <a:gd name="T15" fmla="*/ 320 h 575"/>
                    <a:gd name="T16" fmla="*/ 447 w 575"/>
                    <a:gd name="T17" fmla="*/ 320 h 575"/>
                    <a:gd name="T18" fmla="*/ 447 w 575"/>
                    <a:gd name="T19" fmla="*/ 384 h 575"/>
                    <a:gd name="T20" fmla="*/ 509 w 575"/>
                    <a:gd name="T21" fmla="*/ 384 h 575"/>
                    <a:gd name="T22" fmla="*/ 446 w 575"/>
                    <a:gd name="T23" fmla="*/ 534 h 575"/>
                    <a:gd name="T24" fmla="*/ 495 w 575"/>
                    <a:gd name="T25" fmla="*/ 575 h 575"/>
                    <a:gd name="T26" fmla="*/ 575 w 575"/>
                    <a:gd name="T27" fmla="*/ 352 h 575"/>
                    <a:gd name="T28" fmla="*/ 223 w 575"/>
                    <a:gd name="T29"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223" y="0"/>
                      </a:moveTo>
                      <a:cubicBezTo>
                        <a:pt x="142" y="0"/>
                        <a:pt x="63" y="28"/>
                        <a:pt x="0" y="79"/>
                      </a:cubicBezTo>
                      <a:cubicBezTo>
                        <a:pt x="41" y="129"/>
                        <a:pt x="41" y="129"/>
                        <a:pt x="41" y="129"/>
                      </a:cubicBezTo>
                      <a:cubicBezTo>
                        <a:pt x="84" y="94"/>
                        <a:pt x="136" y="72"/>
                        <a:pt x="191" y="66"/>
                      </a:cubicBezTo>
                      <a:cubicBezTo>
                        <a:pt x="191" y="128"/>
                        <a:pt x="191" y="128"/>
                        <a:pt x="191" y="128"/>
                      </a:cubicBezTo>
                      <a:cubicBezTo>
                        <a:pt x="255" y="128"/>
                        <a:pt x="255" y="128"/>
                        <a:pt x="255" y="128"/>
                      </a:cubicBezTo>
                      <a:cubicBezTo>
                        <a:pt x="255" y="66"/>
                        <a:pt x="255" y="66"/>
                        <a:pt x="255" y="66"/>
                      </a:cubicBezTo>
                      <a:cubicBezTo>
                        <a:pt x="388" y="81"/>
                        <a:pt x="494" y="187"/>
                        <a:pt x="509" y="320"/>
                      </a:cubicBezTo>
                      <a:cubicBezTo>
                        <a:pt x="447" y="320"/>
                        <a:pt x="447" y="320"/>
                        <a:pt x="447" y="320"/>
                      </a:cubicBezTo>
                      <a:cubicBezTo>
                        <a:pt x="447" y="384"/>
                        <a:pt x="447" y="384"/>
                        <a:pt x="447" y="384"/>
                      </a:cubicBezTo>
                      <a:cubicBezTo>
                        <a:pt x="509" y="384"/>
                        <a:pt x="509" y="384"/>
                        <a:pt x="509" y="384"/>
                      </a:cubicBezTo>
                      <a:cubicBezTo>
                        <a:pt x="503" y="439"/>
                        <a:pt x="481" y="491"/>
                        <a:pt x="446" y="534"/>
                      </a:cubicBezTo>
                      <a:cubicBezTo>
                        <a:pt x="495" y="575"/>
                        <a:pt x="495" y="575"/>
                        <a:pt x="495" y="575"/>
                      </a:cubicBezTo>
                      <a:cubicBezTo>
                        <a:pt x="547" y="512"/>
                        <a:pt x="575" y="433"/>
                        <a:pt x="575" y="352"/>
                      </a:cubicBezTo>
                      <a:cubicBezTo>
                        <a:pt x="575" y="158"/>
                        <a:pt x="417"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PA-任意多边形 23">
                  <a:extLst>
                    <a:ext uri="{FF2B5EF4-FFF2-40B4-BE49-F238E27FC236}">
                      <a16:creationId xmlns="" xmlns:a16="http://schemas.microsoft.com/office/drawing/2014/main" id="{C5EE1C5B-6360-433B-9367-F94D1F7FC9D3}"/>
                    </a:ext>
                  </a:extLst>
                </p:cNvPr>
                <p:cNvSpPr>
                  <a:spLocks/>
                </p:cNvSpPr>
                <p:nvPr>
                  <p:custDataLst>
                    <p:tags r:id="rId53"/>
                  </p:custDataLst>
                </p:nvPr>
              </p:nvSpPr>
              <p:spPr bwMode="auto">
                <a:xfrm>
                  <a:off x="3376602" y="2431166"/>
                  <a:ext cx="205675" cy="205675"/>
                </a:xfrm>
                <a:custGeom>
                  <a:avLst/>
                  <a:gdLst>
                    <a:gd name="T0" fmla="*/ 384 w 575"/>
                    <a:gd name="T1" fmla="*/ 509 h 575"/>
                    <a:gd name="T2" fmla="*/ 384 w 575"/>
                    <a:gd name="T3" fmla="*/ 447 h 575"/>
                    <a:gd name="T4" fmla="*/ 320 w 575"/>
                    <a:gd name="T5" fmla="*/ 447 h 575"/>
                    <a:gd name="T6" fmla="*/ 320 w 575"/>
                    <a:gd name="T7" fmla="*/ 509 h 575"/>
                    <a:gd name="T8" fmla="*/ 66 w 575"/>
                    <a:gd name="T9" fmla="*/ 255 h 575"/>
                    <a:gd name="T10" fmla="*/ 128 w 575"/>
                    <a:gd name="T11" fmla="*/ 255 h 575"/>
                    <a:gd name="T12" fmla="*/ 128 w 575"/>
                    <a:gd name="T13" fmla="*/ 191 h 575"/>
                    <a:gd name="T14" fmla="*/ 66 w 575"/>
                    <a:gd name="T15" fmla="*/ 191 h 575"/>
                    <a:gd name="T16" fmla="*/ 129 w 575"/>
                    <a:gd name="T17" fmla="*/ 41 h 575"/>
                    <a:gd name="T18" fmla="*/ 80 w 575"/>
                    <a:gd name="T19" fmla="*/ 0 h 575"/>
                    <a:gd name="T20" fmla="*/ 0 w 575"/>
                    <a:gd name="T21" fmla="*/ 223 h 575"/>
                    <a:gd name="T22" fmla="*/ 352 w 575"/>
                    <a:gd name="T23" fmla="*/ 575 h 575"/>
                    <a:gd name="T24" fmla="*/ 575 w 575"/>
                    <a:gd name="T25" fmla="*/ 496 h 575"/>
                    <a:gd name="T26" fmla="*/ 534 w 575"/>
                    <a:gd name="T27" fmla="*/ 446 h 575"/>
                    <a:gd name="T28" fmla="*/ 384 w 575"/>
                    <a:gd name="T29" fmla="*/ 5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5" h="575">
                      <a:moveTo>
                        <a:pt x="384" y="509"/>
                      </a:moveTo>
                      <a:cubicBezTo>
                        <a:pt x="384" y="447"/>
                        <a:pt x="384" y="447"/>
                        <a:pt x="384" y="447"/>
                      </a:cubicBezTo>
                      <a:cubicBezTo>
                        <a:pt x="320" y="447"/>
                        <a:pt x="320" y="447"/>
                        <a:pt x="320" y="447"/>
                      </a:cubicBezTo>
                      <a:cubicBezTo>
                        <a:pt x="320" y="509"/>
                        <a:pt x="320" y="509"/>
                        <a:pt x="320" y="509"/>
                      </a:cubicBezTo>
                      <a:cubicBezTo>
                        <a:pt x="187" y="494"/>
                        <a:pt x="81" y="388"/>
                        <a:pt x="66" y="255"/>
                      </a:cubicBezTo>
                      <a:cubicBezTo>
                        <a:pt x="128" y="255"/>
                        <a:pt x="128" y="255"/>
                        <a:pt x="128" y="255"/>
                      </a:cubicBezTo>
                      <a:cubicBezTo>
                        <a:pt x="128" y="191"/>
                        <a:pt x="128" y="191"/>
                        <a:pt x="128" y="191"/>
                      </a:cubicBezTo>
                      <a:cubicBezTo>
                        <a:pt x="66" y="191"/>
                        <a:pt x="66" y="191"/>
                        <a:pt x="66" y="191"/>
                      </a:cubicBezTo>
                      <a:cubicBezTo>
                        <a:pt x="72" y="136"/>
                        <a:pt x="94" y="84"/>
                        <a:pt x="129" y="41"/>
                      </a:cubicBezTo>
                      <a:cubicBezTo>
                        <a:pt x="80" y="0"/>
                        <a:pt x="80" y="0"/>
                        <a:pt x="80" y="0"/>
                      </a:cubicBezTo>
                      <a:cubicBezTo>
                        <a:pt x="28" y="63"/>
                        <a:pt x="0" y="142"/>
                        <a:pt x="0" y="223"/>
                      </a:cubicBezTo>
                      <a:cubicBezTo>
                        <a:pt x="0" y="417"/>
                        <a:pt x="158" y="575"/>
                        <a:pt x="352" y="575"/>
                      </a:cubicBezTo>
                      <a:cubicBezTo>
                        <a:pt x="433" y="575"/>
                        <a:pt x="512" y="547"/>
                        <a:pt x="575" y="496"/>
                      </a:cubicBezTo>
                      <a:cubicBezTo>
                        <a:pt x="534" y="446"/>
                        <a:pt x="534" y="446"/>
                        <a:pt x="534" y="446"/>
                      </a:cubicBezTo>
                      <a:cubicBezTo>
                        <a:pt x="491" y="481"/>
                        <a:pt x="439" y="503"/>
                        <a:pt x="384"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a:extLst>
                  <a:ext uri="{FF2B5EF4-FFF2-40B4-BE49-F238E27FC236}">
                    <a16:creationId xmlns="" xmlns:a16="http://schemas.microsoft.com/office/drawing/2014/main" id="{893A8549-E348-4649-A32C-0C0E71516E65}"/>
                  </a:ext>
                </a:extLst>
              </p:cNvPr>
              <p:cNvGrpSpPr/>
              <p:nvPr/>
            </p:nvGrpSpPr>
            <p:grpSpPr>
              <a:xfrm>
                <a:off x="989663" y="2668785"/>
                <a:ext cx="709579" cy="709579"/>
                <a:chOff x="3078373" y="1973539"/>
                <a:chExt cx="709579" cy="709579"/>
              </a:xfrm>
              <a:solidFill>
                <a:schemeClr val="bg1"/>
              </a:solidFill>
            </p:grpSpPr>
            <p:sp>
              <p:nvSpPr>
                <p:cNvPr id="60" name="PA-任意多边形 19">
                  <a:extLst>
                    <a:ext uri="{FF2B5EF4-FFF2-40B4-BE49-F238E27FC236}">
                      <a16:creationId xmlns="" xmlns:a16="http://schemas.microsoft.com/office/drawing/2014/main" id="{5965A667-0AF6-4DDB-971F-5B9FFC8A9E45}"/>
                    </a:ext>
                  </a:extLst>
                </p:cNvPr>
                <p:cNvSpPr>
                  <a:spLocks/>
                </p:cNvSpPr>
                <p:nvPr>
                  <p:custDataLst>
                    <p:tags r:id="rId47"/>
                  </p:custDataLst>
                </p:nvPr>
              </p:nvSpPr>
              <p:spPr bwMode="auto">
                <a:xfrm>
                  <a:off x="3223631" y="2382318"/>
                  <a:ext cx="106694" cy="106694"/>
                </a:xfrm>
                <a:custGeom>
                  <a:avLst/>
                  <a:gdLst>
                    <a:gd name="T0" fmla="*/ 213 w 298"/>
                    <a:gd name="T1" fmla="*/ 36 h 298"/>
                    <a:gd name="T2" fmla="*/ 234 w 298"/>
                    <a:gd name="T3" fmla="*/ 106 h 298"/>
                    <a:gd name="T4" fmla="*/ 106 w 298"/>
                    <a:gd name="T5" fmla="*/ 234 h 298"/>
                    <a:gd name="T6" fmla="*/ 36 w 298"/>
                    <a:gd name="T7" fmla="*/ 213 h 298"/>
                    <a:gd name="T8" fmla="*/ 0 w 298"/>
                    <a:gd name="T9" fmla="*/ 266 h 298"/>
                    <a:gd name="T10" fmla="*/ 106 w 298"/>
                    <a:gd name="T11" fmla="*/ 298 h 298"/>
                    <a:gd name="T12" fmla="*/ 298 w 298"/>
                    <a:gd name="T13" fmla="*/ 106 h 298"/>
                    <a:gd name="T14" fmla="*/ 266 w 298"/>
                    <a:gd name="T15" fmla="*/ 0 h 298"/>
                    <a:gd name="T16" fmla="*/ 213 w 298"/>
                    <a:gd name="T17" fmla="*/ 3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213" y="36"/>
                      </a:moveTo>
                      <a:cubicBezTo>
                        <a:pt x="227" y="57"/>
                        <a:pt x="234" y="81"/>
                        <a:pt x="234" y="106"/>
                      </a:cubicBezTo>
                      <a:cubicBezTo>
                        <a:pt x="234" y="177"/>
                        <a:pt x="177" y="234"/>
                        <a:pt x="106" y="234"/>
                      </a:cubicBezTo>
                      <a:cubicBezTo>
                        <a:pt x="81" y="234"/>
                        <a:pt x="57" y="227"/>
                        <a:pt x="36" y="213"/>
                      </a:cubicBezTo>
                      <a:cubicBezTo>
                        <a:pt x="0" y="266"/>
                        <a:pt x="0" y="266"/>
                        <a:pt x="0" y="266"/>
                      </a:cubicBezTo>
                      <a:cubicBezTo>
                        <a:pt x="32" y="287"/>
                        <a:pt x="68" y="298"/>
                        <a:pt x="106" y="298"/>
                      </a:cubicBezTo>
                      <a:cubicBezTo>
                        <a:pt x="212" y="298"/>
                        <a:pt x="298" y="212"/>
                        <a:pt x="298" y="106"/>
                      </a:cubicBezTo>
                      <a:cubicBezTo>
                        <a:pt x="298" y="68"/>
                        <a:pt x="287" y="32"/>
                        <a:pt x="266" y="0"/>
                      </a:cubicBezTo>
                      <a:lnTo>
                        <a:pt x="21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PA-任意多边形 20">
                  <a:extLst>
                    <a:ext uri="{FF2B5EF4-FFF2-40B4-BE49-F238E27FC236}">
                      <a16:creationId xmlns="" xmlns:a16="http://schemas.microsoft.com/office/drawing/2014/main" id="{28544F73-85EE-48B5-AA9A-6C8FC5990ED9}"/>
                    </a:ext>
                  </a:extLst>
                </p:cNvPr>
                <p:cNvSpPr>
                  <a:spLocks/>
                </p:cNvSpPr>
                <p:nvPr>
                  <p:custDataLst>
                    <p:tags r:id="rId48"/>
                  </p:custDataLst>
                </p:nvPr>
              </p:nvSpPr>
              <p:spPr bwMode="auto">
                <a:xfrm>
                  <a:off x="3192780" y="2351467"/>
                  <a:ext cx="106694" cy="106694"/>
                </a:xfrm>
                <a:custGeom>
                  <a:avLst/>
                  <a:gdLst>
                    <a:gd name="T0" fmla="*/ 192 w 298"/>
                    <a:gd name="T1" fmla="*/ 64 h 298"/>
                    <a:gd name="T2" fmla="*/ 262 w 298"/>
                    <a:gd name="T3" fmla="*/ 85 h 298"/>
                    <a:gd name="T4" fmla="*/ 298 w 298"/>
                    <a:gd name="T5" fmla="*/ 32 h 298"/>
                    <a:gd name="T6" fmla="*/ 192 w 298"/>
                    <a:gd name="T7" fmla="*/ 0 h 298"/>
                    <a:gd name="T8" fmla="*/ 0 w 298"/>
                    <a:gd name="T9" fmla="*/ 192 h 298"/>
                    <a:gd name="T10" fmla="*/ 32 w 298"/>
                    <a:gd name="T11" fmla="*/ 298 h 298"/>
                    <a:gd name="T12" fmla="*/ 85 w 298"/>
                    <a:gd name="T13" fmla="*/ 262 h 298"/>
                    <a:gd name="T14" fmla="*/ 64 w 298"/>
                    <a:gd name="T15" fmla="*/ 192 h 298"/>
                    <a:gd name="T16" fmla="*/ 192 w 298"/>
                    <a:gd name="T17" fmla="*/ 6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298">
                      <a:moveTo>
                        <a:pt x="192" y="64"/>
                      </a:moveTo>
                      <a:cubicBezTo>
                        <a:pt x="217" y="64"/>
                        <a:pt x="241" y="71"/>
                        <a:pt x="262" y="85"/>
                      </a:cubicBezTo>
                      <a:cubicBezTo>
                        <a:pt x="298" y="32"/>
                        <a:pt x="298" y="32"/>
                        <a:pt x="298" y="32"/>
                      </a:cubicBezTo>
                      <a:cubicBezTo>
                        <a:pt x="266" y="11"/>
                        <a:pt x="230" y="0"/>
                        <a:pt x="192" y="0"/>
                      </a:cubicBezTo>
                      <a:cubicBezTo>
                        <a:pt x="86" y="0"/>
                        <a:pt x="0" y="86"/>
                        <a:pt x="0" y="192"/>
                      </a:cubicBezTo>
                      <a:cubicBezTo>
                        <a:pt x="0" y="230"/>
                        <a:pt x="11" y="266"/>
                        <a:pt x="32" y="298"/>
                      </a:cubicBezTo>
                      <a:cubicBezTo>
                        <a:pt x="85" y="262"/>
                        <a:pt x="85" y="262"/>
                        <a:pt x="85" y="262"/>
                      </a:cubicBezTo>
                      <a:cubicBezTo>
                        <a:pt x="71" y="241"/>
                        <a:pt x="64" y="217"/>
                        <a:pt x="64" y="192"/>
                      </a:cubicBezTo>
                      <a:cubicBezTo>
                        <a:pt x="64" y="121"/>
                        <a:pt x="121" y="64"/>
                        <a:pt x="192"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2" name="组合 61">
                  <a:extLst>
                    <a:ext uri="{FF2B5EF4-FFF2-40B4-BE49-F238E27FC236}">
                      <a16:creationId xmlns="" xmlns:a16="http://schemas.microsoft.com/office/drawing/2014/main" id="{D4C9EAC1-F233-4553-B622-83EFEE1DF9A4}"/>
                    </a:ext>
                  </a:extLst>
                </p:cNvPr>
                <p:cNvGrpSpPr/>
                <p:nvPr/>
              </p:nvGrpSpPr>
              <p:grpSpPr>
                <a:xfrm>
                  <a:off x="3078373" y="1973539"/>
                  <a:ext cx="709579" cy="709579"/>
                  <a:chOff x="3078373" y="1973539"/>
                  <a:chExt cx="709579" cy="709579"/>
                </a:xfrm>
                <a:grpFill/>
              </p:grpSpPr>
              <p:sp>
                <p:nvSpPr>
                  <p:cNvPr id="63" name="PA-任意多边形 24">
                    <a:extLst>
                      <a:ext uri="{FF2B5EF4-FFF2-40B4-BE49-F238E27FC236}">
                        <a16:creationId xmlns="" xmlns:a16="http://schemas.microsoft.com/office/drawing/2014/main" id="{F6A9633B-D588-454A-BA21-0CD22F2C4F0A}"/>
                      </a:ext>
                    </a:extLst>
                  </p:cNvPr>
                  <p:cNvSpPr>
                    <a:spLocks noEditPoints="1"/>
                  </p:cNvSpPr>
                  <p:nvPr>
                    <p:custDataLst>
                      <p:tags r:id="rId49"/>
                    </p:custDataLst>
                  </p:nvPr>
                </p:nvSpPr>
                <p:spPr bwMode="auto">
                  <a:xfrm>
                    <a:off x="3078373" y="2087946"/>
                    <a:ext cx="709579" cy="595172"/>
                  </a:xfrm>
                  <a:custGeom>
                    <a:avLst/>
                    <a:gdLst>
                      <a:gd name="T0" fmla="*/ 1728 w 1984"/>
                      <a:gd name="T1" fmla="*/ 1152 h 1664"/>
                      <a:gd name="T2" fmla="*/ 1536 w 1984"/>
                      <a:gd name="T3" fmla="*/ 256 h 1664"/>
                      <a:gd name="T4" fmla="*/ 1472 w 1984"/>
                      <a:gd name="T5" fmla="*/ 801 h 1664"/>
                      <a:gd name="T6" fmla="*/ 1280 w 1984"/>
                      <a:gd name="T7" fmla="*/ 416 h 1664"/>
                      <a:gd name="T8" fmla="*/ 1216 w 1984"/>
                      <a:gd name="T9" fmla="*/ 706 h 1664"/>
                      <a:gd name="T10" fmla="*/ 1024 w 1984"/>
                      <a:gd name="T11" fmla="*/ 576 h 1664"/>
                      <a:gd name="T12" fmla="*/ 933 w 1984"/>
                      <a:gd name="T13" fmla="*/ 776 h 1664"/>
                      <a:gd name="T14" fmla="*/ 961 w 1984"/>
                      <a:gd name="T15" fmla="*/ 653 h 1664"/>
                      <a:gd name="T16" fmla="*/ 716 w 1984"/>
                      <a:gd name="T17" fmla="*/ 529 h 1664"/>
                      <a:gd name="T18" fmla="*/ 635 w 1984"/>
                      <a:gd name="T19" fmla="*/ 416 h 1664"/>
                      <a:gd name="T20" fmla="*/ 375 w 1984"/>
                      <a:gd name="T21" fmla="*/ 502 h 1664"/>
                      <a:gd name="T22" fmla="*/ 237 w 1984"/>
                      <a:gd name="T23" fmla="*/ 479 h 1664"/>
                      <a:gd name="T24" fmla="*/ 114 w 1984"/>
                      <a:gd name="T25" fmla="*/ 724 h 1664"/>
                      <a:gd name="T26" fmla="*/ 0 w 1984"/>
                      <a:gd name="T27" fmla="*/ 805 h 1664"/>
                      <a:gd name="T28" fmla="*/ 86 w 1984"/>
                      <a:gd name="T29" fmla="*/ 1065 h 1664"/>
                      <a:gd name="T30" fmla="*/ 63 w 1984"/>
                      <a:gd name="T31" fmla="*/ 1203 h 1664"/>
                      <a:gd name="T32" fmla="*/ 308 w 1984"/>
                      <a:gd name="T33" fmla="*/ 1326 h 1664"/>
                      <a:gd name="T34" fmla="*/ 389 w 1984"/>
                      <a:gd name="T35" fmla="*/ 1440 h 1664"/>
                      <a:gd name="T36" fmla="*/ 649 w 1984"/>
                      <a:gd name="T37" fmla="*/ 1354 h 1664"/>
                      <a:gd name="T38" fmla="*/ 729 w 1984"/>
                      <a:gd name="T39" fmla="*/ 1336 h 1664"/>
                      <a:gd name="T40" fmla="*/ 1662 w 1984"/>
                      <a:gd name="T41" fmla="*/ 1216 h 1664"/>
                      <a:gd name="T42" fmla="*/ 1984 w 1984"/>
                      <a:gd name="T43" fmla="*/ 0 h 1664"/>
                      <a:gd name="T44" fmla="*/ 1792 w 1984"/>
                      <a:gd name="T45" fmla="*/ 1152 h 1664"/>
                      <a:gd name="T46" fmla="*/ 1664 w 1984"/>
                      <a:gd name="T47" fmla="*/ 320 h 1664"/>
                      <a:gd name="T48" fmla="*/ 1662 w 1984"/>
                      <a:gd name="T49" fmla="*/ 1152 h 1664"/>
                      <a:gd name="T50" fmla="*/ 1600 w 1984"/>
                      <a:gd name="T51" fmla="*/ 320 h 1664"/>
                      <a:gd name="T52" fmla="*/ 1408 w 1984"/>
                      <a:gd name="T53" fmla="*/ 480 h 1664"/>
                      <a:gd name="T54" fmla="*/ 1344 w 1984"/>
                      <a:gd name="T55" fmla="*/ 732 h 1664"/>
                      <a:gd name="T56" fmla="*/ 1088 w 1984"/>
                      <a:gd name="T57" fmla="*/ 640 h 1664"/>
                      <a:gd name="T58" fmla="*/ 1152 w 1984"/>
                      <a:gd name="T59" fmla="*/ 706 h 1664"/>
                      <a:gd name="T60" fmla="*/ 1088 w 1984"/>
                      <a:gd name="T61" fmla="*/ 640 h 1664"/>
                      <a:gd name="T62" fmla="*/ 613 w 1984"/>
                      <a:gd name="T63" fmla="*/ 1298 h 1664"/>
                      <a:gd name="T64" fmla="*/ 581 w 1984"/>
                      <a:gd name="T65" fmla="*/ 1376 h 1664"/>
                      <a:gd name="T66" fmla="*/ 431 w 1984"/>
                      <a:gd name="T67" fmla="*/ 1304 h 1664"/>
                      <a:gd name="T68" fmla="*/ 321 w 1984"/>
                      <a:gd name="T69" fmla="*/ 1261 h 1664"/>
                      <a:gd name="T70" fmla="*/ 244 w 1984"/>
                      <a:gd name="T71" fmla="*/ 1293 h 1664"/>
                      <a:gd name="T72" fmla="*/ 189 w 1984"/>
                      <a:gd name="T73" fmla="*/ 1136 h 1664"/>
                      <a:gd name="T74" fmla="*/ 142 w 1984"/>
                      <a:gd name="T75" fmla="*/ 1029 h 1664"/>
                      <a:gd name="T76" fmla="*/ 64 w 1984"/>
                      <a:gd name="T77" fmla="*/ 997 h 1664"/>
                      <a:gd name="T78" fmla="*/ 136 w 1984"/>
                      <a:gd name="T79" fmla="*/ 847 h 1664"/>
                      <a:gd name="T80" fmla="*/ 179 w 1984"/>
                      <a:gd name="T81" fmla="*/ 737 h 1664"/>
                      <a:gd name="T82" fmla="*/ 147 w 1984"/>
                      <a:gd name="T83" fmla="*/ 660 h 1664"/>
                      <a:gd name="T84" fmla="*/ 304 w 1984"/>
                      <a:gd name="T85" fmla="*/ 605 h 1664"/>
                      <a:gd name="T86" fmla="*/ 411 w 1984"/>
                      <a:gd name="T87" fmla="*/ 558 h 1664"/>
                      <a:gd name="T88" fmla="*/ 443 w 1984"/>
                      <a:gd name="T89" fmla="*/ 480 h 1664"/>
                      <a:gd name="T90" fmla="*/ 593 w 1984"/>
                      <a:gd name="T91" fmla="*/ 552 h 1664"/>
                      <a:gd name="T92" fmla="*/ 703 w 1984"/>
                      <a:gd name="T93" fmla="*/ 595 h 1664"/>
                      <a:gd name="T94" fmla="*/ 780 w 1984"/>
                      <a:gd name="T95" fmla="*/ 562 h 1664"/>
                      <a:gd name="T96" fmla="*/ 835 w 1984"/>
                      <a:gd name="T97" fmla="*/ 720 h 1664"/>
                      <a:gd name="T98" fmla="*/ 878 w 1984"/>
                      <a:gd name="T99" fmla="*/ 815 h 1664"/>
                      <a:gd name="T100" fmla="*/ 512 w 1984"/>
                      <a:gd name="T101" fmla="*/ 608 h 1664"/>
                      <a:gd name="T102" fmla="*/ 512 w 1984"/>
                      <a:gd name="T103" fmla="*/ 1248 h 1664"/>
                      <a:gd name="T104" fmla="*/ 704 w 1984"/>
                      <a:gd name="T105" fmla="*/ 1184 h 1664"/>
                      <a:gd name="T106" fmla="*/ 703 w 1984"/>
                      <a:gd name="T107" fmla="*/ 1261 h 1664"/>
                      <a:gd name="T108" fmla="*/ 715 w 1984"/>
                      <a:gd name="T109" fmla="*/ 1084 h 1664"/>
                      <a:gd name="T110" fmla="*/ 256 w 1984"/>
                      <a:gd name="T111" fmla="*/ 928 h 1664"/>
                      <a:gd name="T112" fmla="*/ 768 w 1984"/>
                      <a:gd name="T113" fmla="*/ 928 h 1664"/>
                      <a:gd name="T114" fmla="*/ 1184 w 1984"/>
                      <a:gd name="T115" fmla="*/ 1600 h 1664"/>
                      <a:gd name="T116" fmla="*/ 1184 w 1984"/>
                      <a:gd name="T117" fmla="*/ 768 h 1664"/>
                      <a:gd name="T118" fmla="*/ 1184 w 1984"/>
                      <a:gd name="T119" fmla="*/ 1600 h 1664"/>
                      <a:gd name="T120" fmla="*/ 1920 w 1984"/>
                      <a:gd name="T121" fmla="*/ 64 h 1664"/>
                      <a:gd name="T122" fmla="*/ 1856 w 1984"/>
                      <a:gd name="T123" fmla="*/ 1152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4" h="1664">
                        <a:moveTo>
                          <a:pt x="1792" y="1152"/>
                        </a:moveTo>
                        <a:cubicBezTo>
                          <a:pt x="1728" y="1152"/>
                          <a:pt x="1728" y="1152"/>
                          <a:pt x="1728" y="1152"/>
                        </a:cubicBezTo>
                        <a:cubicBezTo>
                          <a:pt x="1728" y="256"/>
                          <a:pt x="1728" y="256"/>
                          <a:pt x="1728" y="256"/>
                        </a:cubicBezTo>
                        <a:cubicBezTo>
                          <a:pt x="1536" y="256"/>
                          <a:pt x="1536" y="256"/>
                          <a:pt x="1536" y="256"/>
                        </a:cubicBezTo>
                        <a:cubicBezTo>
                          <a:pt x="1536" y="859"/>
                          <a:pt x="1536" y="859"/>
                          <a:pt x="1536" y="859"/>
                        </a:cubicBezTo>
                        <a:cubicBezTo>
                          <a:pt x="1516" y="838"/>
                          <a:pt x="1495" y="818"/>
                          <a:pt x="1472" y="801"/>
                        </a:cubicBezTo>
                        <a:cubicBezTo>
                          <a:pt x="1472" y="416"/>
                          <a:pt x="1472" y="416"/>
                          <a:pt x="1472" y="416"/>
                        </a:cubicBezTo>
                        <a:cubicBezTo>
                          <a:pt x="1280" y="416"/>
                          <a:pt x="1280" y="416"/>
                          <a:pt x="1280" y="416"/>
                        </a:cubicBezTo>
                        <a:cubicBezTo>
                          <a:pt x="1280" y="714"/>
                          <a:pt x="1280" y="714"/>
                          <a:pt x="1280" y="714"/>
                        </a:cubicBezTo>
                        <a:cubicBezTo>
                          <a:pt x="1259" y="709"/>
                          <a:pt x="1238" y="707"/>
                          <a:pt x="1216" y="706"/>
                        </a:cubicBezTo>
                        <a:cubicBezTo>
                          <a:pt x="1216" y="576"/>
                          <a:pt x="1216" y="576"/>
                          <a:pt x="1216" y="576"/>
                        </a:cubicBezTo>
                        <a:cubicBezTo>
                          <a:pt x="1024" y="576"/>
                          <a:pt x="1024" y="576"/>
                          <a:pt x="1024" y="576"/>
                        </a:cubicBezTo>
                        <a:cubicBezTo>
                          <a:pt x="1024" y="732"/>
                          <a:pt x="1024" y="732"/>
                          <a:pt x="1024" y="732"/>
                        </a:cubicBezTo>
                        <a:cubicBezTo>
                          <a:pt x="992" y="743"/>
                          <a:pt x="961" y="758"/>
                          <a:pt x="933" y="776"/>
                        </a:cubicBezTo>
                        <a:cubicBezTo>
                          <a:pt x="926" y="758"/>
                          <a:pt x="919" y="741"/>
                          <a:pt x="910" y="724"/>
                        </a:cubicBezTo>
                        <a:cubicBezTo>
                          <a:pt x="961" y="653"/>
                          <a:pt x="961" y="653"/>
                          <a:pt x="961" y="653"/>
                        </a:cubicBezTo>
                        <a:cubicBezTo>
                          <a:pt x="787" y="479"/>
                          <a:pt x="787" y="479"/>
                          <a:pt x="787" y="479"/>
                        </a:cubicBezTo>
                        <a:cubicBezTo>
                          <a:pt x="716" y="529"/>
                          <a:pt x="716" y="529"/>
                          <a:pt x="716" y="529"/>
                        </a:cubicBezTo>
                        <a:cubicBezTo>
                          <a:pt x="695" y="519"/>
                          <a:pt x="672" y="509"/>
                          <a:pt x="649" y="502"/>
                        </a:cubicBezTo>
                        <a:cubicBezTo>
                          <a:pt x="635" y="416"/>
                          <a:pt x="635" y="416"/>
                          <a:pt x="635" y="416"/>
                        </a:cubicBezTo>
                        <a:cubicBezTo>
                          <a:pt x="389" y="416"/>
                          <a:pt x="389" y="416"/>
                          <a:pt x="389" y="416"/>
                        </a:cubicBezTo>
                        <a:cubicBezTo>
                          <a:pt x="375" y="502"/>
                          <a:pt x="375" y="502"/>
                          <a:pt x="375" y="502"/>
                        </a:cubicBezTo>
                        <a:cubicBezTo>
                          <a:pt x="352" y="509"/>
                          <a:pt x="329" y="519"/>
                          <a:pt x="308" y="529"/>
                        </a:cubicBezTo>
                        <a:cubicBezTo>
                          <a:pt x="237" y="479"/>
                          <a:pt x="237" y="479"/>
                          <a:pt x="237" y="479"/>
                        </a:cubicBezTo>
                        <a:cubicBezTo>
                          <a:pt x="63" y="653"/>
                          <a:pt x="63" y="653"/>
                          <a:pt x="63" y="653"/>
                        </a:cubicBezTo>
                        <a:cubicBezTo>
                          <a:pt x="114" y="724"/>
                          <a:pt x="114" y="724"/>
                          <a:pt x="114" y="724"/>
                        </a:cubicBezTo>
                        <a:cubicBezTo>
                          <a:pt x="103" y="745"/>
                          <a:pt x="93" y="767"/>
                          <a:pt x="86" y="791"/>
                        </a:cubicBezTo>
                        <a:cubicBezTo>
                          <a:pt x="0" y="805"/>
                          <a:pt x="0" y="805"/>
                          <a:pt x="0" y="805"/>
                        </a:cubicBezTo>
                        <a:cubicBezTo>
                          <a:pt x="0" y="1051"/>
                          <a:pt x="0" y="1051"/>
                          <a:pt x="0" y="1051"/>
                        </a:cubicBezTo>
                        <a:cubicBezTo>
                          <a:pt x="86" y="1065"/>
                          <a:pt x="86" y="1065"/>
                          <a:pt x="86" y="1065"/>
                        </a:cubicBezTo>
                        <a:cubicBezTo>
                          <a:pt x="93" y="1089"/>
                          <a:pt x="103" y="1111"/>
                          <a:pt x="114" y="1132"/>
                        </a:cubicBezTo>
                        <a:cubicBezTo>
                          <a:pt x="63" y="1203"/>
                          <a:pt x="63" y="1203"/>
                          <a:pt x="63" y="1203"/>
                        </a:cubicBezTo>
                        <a:cubicBezTo>
                          <a:pt x="237" y="1377"/>
                          <a:pt x="237" y="1377"/>
                          <a:pt x="237" y="1377"/>
                        </a:cubicBezTo>
                        <a:cubicBezTo>
                          <a:pt x="308" y="1326"/>
                          <a:pt x="308" y="1326"/>
                          <a:pt x="308" y="1326"/>
                        </a:cubicBezTo>
                        <a:cubicBezTo>
                          <a:pt x="329" y="1337"/>
                          <a:pt x="352" y="1347"/>
                          <a:pt x="375" y="1354"/>
                        </a:cubicBezTo>
                        <a:cubicBezTo>
                          <a:pt x="389" y="1440"/>
                          <a:pt x="389" y="1440"/>
                          <a:pt x="389" y="1440"/>
                        </a:cubicBezTo>
                        <a:cubicBezTo>
                          <a:pt x="635" y="1440"/>
                          <a:pt x="635" y="1440"/>
                          <a:pt x="635" y="1440"/>
                        </a:cubicBezTo>
                        <a:cubicBezTo>
                          <a:pt x="649" y="1354"/>
                          <a:pt x="649" y="1354"/>
                          <a:pt x="649" y="1354"/>
                        </a:cubicBezTo>
                        <a:cubicBezTo>
                          <a:pt x="672" y="1347"/>
                          <a:pt x="695" y="1337"/>
                          <a:pt x="716" y="1326"/>
                        </a:cubicBezTo>
                        <a:cubicBezTo>
                          <a:pt x="729" y="1336"/>
                          <a:pt x="729" y="1336"/>
                          <a:pt x="729" y="1336"/>
                        </a:cubicBezTo>
                        <a:cubicBezTo>
                          <a:pt x="793" y="1526"/>
                          <a:pt x="972" y="1664"/>
                          <a:pt x="1184" y="1664"/>
                        </a:cubicBezTo>
                        <a:cubicBezTo>
                          <a:pt x="1438" y="1664"/>
                          <a:pt x="1646" y="1466"/>
                          <a:pt x="1662" y="1216"/>
                        </a:cubicBezTo>
                        <a:cubicBezTo>
                          <a:pt x="1984" y="1216"/>
                          <a:pt x="1984" y="1216"/>
                          <a:pt x="1984" y="1216"/>
                        </a:cubicBezTo>
                        <a:cubicBezTo>
                          <a:pt x="1984" y="0"/>
                          <a:pt x="1984" y="0"/>
                          <a:pt x="1984" y="0"/>
                        </a:cubicBezTo>
                        <a:cubicBezTo>
                          <a:pt x="1792" y="0"/>
                          <a:pt x="1792" y="0"/>
                          <a:pt x="1792" y="0"/>
                        </a:cubicBezTo>
                        <a:lnTo>
                          <a:pt x="1792" y="1152"/>
                        </a:lnTo>
                        <a:close/>
                        <a:moveTo>
                          <a:pt x="1600" y="320"/>
                        </a:moveTo>
                        <a:cubicBezTo>
                          <a:pt x="1664" y="320"/>
                          <a:pt x="1664" y="320"/>
                          <a:pt x="1664" y="320"/>
                        </a:cubicBezTo>
                        <a:cubicBezTo>
                          <a:pt x="1664" y="1152"/>
                          <a:pt x="1664" y="1152"/>
                          <a:pt x="1664" y="1152"/>
                        </a:cubicBezTo>
                        <a:cubicBezTo>
                          <a:pt x="1662" y="1152"/>
                          <a:pt x="1662" y="1152"/>
                          <a:pt x="1662" y="1152"/>
                        </a:cubicBezTo>
                        <a:cubicBezTo>
                          <a:pt x="1657" y="1077"/>
                          <a:pt x="1635" y="1007"/>
                          <a:pt x="1600" y="946"/>
                        </a:cubicBezTo>
                        <a:lnTo>
                          <a:pt x="1600" y="320"/>
                        </a:lnTo>
                        <a:close/>
                        <a:moveTo>
                          <a:pt x="1344" y="480"/>
                        </a:moveTo>
                        <a:cubicBezTo>
                          <a:pt x="1408" y="480"/>
                          <a:pt x="1408" y="480"/>
                          <a:pt x="1408" y="480"/>
                        </a:cubicBezTo>
                        <a:cubicBezTo>
                          <a:pt x="1408" y="760"/>
                          <a:pt x="1408" y="760"/>
                          <a:pt x="1408" y="760"/>
                        </a:cubicBezTo>
                        <a:cubicBezTo>
                          <a:pt x="1388" y="749"/>
                          <a:pt x="1366" y="740"/>
                          <a:pt x="1344" y="732"/>
                        </a:cubicBezTo>
                        <a:lnTo>
                          <a:pt x="1344" y="480"/>
                        </a:lnTo>
                        <a:close/>
                        <a:moveTo>
                          <a:pt x="1088" y="640"/>
                        </a:moveTo>
                        <a:cubicBezTo>
                          <a:pt x="1152" y="640"/>
                          <a:pt x="1152" y="640"/>
                          <a:pt x="1152" y="640"/>
                        </a:cubicBezTo>
                        <a:cubicBezTo>
                          <a:pt x="1152" y="706"/>
                          <a:pt x="1152" y="706"/>
                          <a:pt x="1152" y="706"/>
                        </a:cubicBezTo>
                        <a:cubicBezTo>
                          <a:pt x="1130" y="707"/>
                          <a:pt x="1109" y="709"/>
                          <a:pt x="1088" y="714"/>
                        </a:cubicBezTo>
                        <a:lnTo>
                          <a:pt x="1088" y="640"/>
                        </a:lnTo>
                        <a:close/>
                        <a:moveTo>
                          <a:pt x="703" y="1261"/>
                        </a:moveTo>
                        <a:cubicBezTo>
                          <a:pt x="675" y="1277"/>
                          <a:pt x="644" y="1290"/>
                          <a:pt x="613" y="1298"/>
                        </a:cubicBezTo>
                        <a:cubicBezTo>
                          <a:pt x="593" y="1304"/>
                          <a:pt x="593" y="1304"/>
                          <a:pt x="593" y="1304"/>
                        </a:cubicBezTo>
                        <a:cubicBezTo>
                          <a:pt x="581" y="1376"/>
                          <a:pt x="581" y="1376"/>
                          <a:pt x="581" y="1376"/>
                        </a:cubicBezTo>
                        <a:cubicBezTo>
                          <a:pt x="443" y="1376"/>
                          <a:pt x="443" y="1376"/>
                          <a:pt x="443" y="1376"/>
                        </a:cubicBezTo>
                        <a:cubicBezTo>
                          <a:pt x="431" y="1304"/>
                          <a:pt x="431" y="1304"/>
                          <a:pt x="431" y="1304"/>
                        </a:cubicBezTo>
                        <a:cubicBezTo>
                          <a:pt x="411" y="1298"/>
                          <a:pt x="411" y="1298"/>
                          <a:pt x="411" y="1298"/>
                        </a:cubicBezTo>
                        <a:cubicBezTo>
                          <a:pt x="380" y="1290"/>
                          <a:pt x="349" y="1277"/>
                          <a:pt x="321" y="1261"/>
                        </a:cubicBezTo>
                        <a:cubicBezTo>
                          <a:pt x="304" y="1251"/>
                          <a:pt x="304" y="1251"/>
                          <a:pt x="304" y="1251"/>
                        </a:cubicBezTo>
                        <a:cubicBezTo>
                          <a:pt x="244" y="1293"/>
                          <a:pt x="244" y="1293"/>
                          <a:pt x="244" y="1293"/>
                        </a:cubicBezTo>
                        <a:cubicBezTo>
                          <a:pt x="146" y="1196"/>
                          <a:pt x="146" y="1196"/>
                          <a:pt x="146" y="1196"/>
                        </a:cubicBezTo>
                        <a:cubicBezTo>
                          <a:pt x="189" y="1136"/>
                          <a:pt x="189" y="1136"/>
                          <a:pt x="189" y="1136"/>
                        </a:cubicBezTo>
                        <a:cubicBezTo>
                          <a:pt x="179" y="1119"/>
                          <a:pt x="179" y="1119"/>
                          <a:pt x="179" y="1119"/>
                        </a:cubicBezTo>
                        <a:cubicBezTo>
                          <a:pt x="163" y="1091"/>
                          <a:pt x="150" y="1060"/>
                          <a:pt x="142" y="1029"/>
                        </a:cubicBezTo>
                        <a:cubicBezTo>
                          <a:pt x="136" y="1009"/>
                          <a:pt x="136" y="1009"/>
                          <a:pt x="136" y="1009"/>
                        </a:cubicBezTo>
                        <a:cubicBezTo>
                          <a:pt x="64" y="997"/>
                          <a:pt x="64" y="997"/>
                          <a:pt x="64" y="997"/>
                        </a:cubicBezTo>
                        <a:cubicBezTo>
                          <a:pt x="64" y="859"/>
                          <a:pt x="64" y="859"/>
                          <a:pt x="64" y="859"/>
                        </a:cubicBezTo>
                        <a:cubicBezTo>
                          <a:pt x="136" y="847"/>
                          <a:pt x="136" y="847"/>
                          <a:pt x="136" y="847"/>
                        </a:cubicBezTo>
                        <a:cubicBezTo>
                          <a:pt x="142" y="827"/>
                          <a:pt x="142" y="827"/>
                          <a:pt x="142" y="827"/>
                        </a:cubicBezTo>
                        <a:cubicBezTo>
                          <a:pt x="151" y="796"/>
                          <a:pt x="163" y="765"/>
                          <a:pt x="179" y="737"/>
                        </a:cubicBezTo>
                        <a:cubicBezTo>
                          <a:pt x="189" y="720"/>
                          <a:pt x="189" y="720"/>
                          <a:pt x="189" y="720"/>
                        </a:cubicBezTo>
                        <a:cubicBezTo>
                          <a:pt x="147" y="660"/>
                          <a:pt x="147" y="660"/>
                          <a:pt x="147" y="660"/>
                        </a:cubicBezTo>
                        <a:cubicBezTo>
                          <a:pt x="244" y="562"/>
                          <a:pt x="244" y="562"/>
                          <a:pt x="244" y="562"/>
                        </a:cubicBezTo>
                        <a:cubicBezTo>
                          <a:pt x="304" y="605"/>
                          <a:pt x="304" y="605"/>
                          <a:pt x="304" y="605"/>
                        </a:cubicBezTo>
                        <a:cubicBezTo>
                          <a:pt x="321" y="595"/>
                          <a:pt x="321" y="595"/>
                          <a:pt x="321" y="595"/>
                        </a:cubicBezTo>
                        <a:cubicBezTo>
                          <a:pt x="349" y="579"/>
                          <a:pt x="380" y="566"/>
                          <a:pt x="411" y="558"/>
                        </a:cubicBezTo>
                        <a:cubicBezTo>
                          <a:pt x="431" y="552"/>
                          <a:pt x="431" y="552"/>
                          <a:pt x="431" y="552"/>
                        </a:cubicBezTo>
                        <a:cubicBezTo>
                          <a:pt x="443" y="480"/>
                          <a:pt x="443" y="480"/>
                          <a:pt x="443" y="480"/>
                        </a:cubicBezTo>
                        <a:cubicBezTo>
                          <a:pt x="581" y="480"/>
                          <a:pt x="581" y="480"/>
                          <a:pt x="581" y="480"/>
                        </a:cubicBezTo>
                        <a:cubicBezTo>
                          <a:pt x="593" y="552"/>
                          <a:pt x="593" y="552"/>
                          <a:pt x="593" y="552"/>
                        </a:cubicBezTo>
                        <a:cubicBezTo>
                          <a:pt x="613" y="558"/>
                          <a:pt x="613" y="558"/>
                          <a:pt x="613" y="558"/>
                        </a:cubicBezTo>
                        <a:cubicBezTo>
                          <a:pt x="644" y="566"/>
                          <a:pt x="675" y="579"/>
                          <a:pt x="703" y="595"/>
                        </a:cubicBezTo>
                        <a:cubicBezTo>
                          <a:pt x="720" y="605"/>
                          <a:pt x="720" y="605"/>
                          <a:pt x="720" y="605"/>
                        </a:cubicBezTo>
                        <a:cubicBezTo>
                          <a:pt x="780" y="562"/>
                          <a:pt x="780" y="562"/>
                          <a:pt x="780" y="562"/>
                        </a:cubicBezTo>
                        <a:cubicBezTo>
                          <a:pt x="878" y="660"/>
                          <a:pt x="878" y="660"/>
                          <a:pt x="878" y="660"/>
                        </a:cubicBezTo>
                        <a:cubicBezTo>
                          <a:pt x="835" y="720"/>
                          <a:pt x="835" y="720"/>
                          <a:pt x="835" y="720"/>
                        </a:cubicBezTo>
                        <a:cubicBezTo>
                          <a:pt x="845" y="737"/>
                          <a:pt x="845" y="737"/>
                          <a:pt x="845" y="737"/>
                        </a:cubicBezTo>
                        <a:cubicBezTo>
                          <a:pt x="859" y="762"/>
                          <a:pt x="870" y="788"/>
                          <a:pt x="878" y="815"/>
                        </a:cubicBezTo>
                        <a:cubicBezTo>
                          <a:pt x="859" y="830"/>
                          <a:pt x="842" y="847"/>
                          <a:pt x="826" y="866"/>
                        </a:cubicBezTo>
                        <a:cubicBezTo>
                          <a:pt x="797" y="719"/>
                          <a:pt x="667" y="608"/>
                          <a:pt x="512" y="608"/>
                        </a:cubicBezTo>
                        <a:cubicBezTo>
                          <a:pt x="336" y="608"/>
                          <a:pt x="192" y="752"/>
                          <a:pt x="192" y="928"/>
                        </a:cubicBezTo>
                        <a:cubicBezTo>
                          <a:pt x="192" y="1104"/>
                          <a:pt x="336" y="1248"/>
                          <a:pt x="512" y="1248"/>
                        </a:cubicBezTo>
                        <a:cubicBezTo>
                          <a:pt x="582" y="1248"/>
                          <a:pt x="649" y="1224"/>
                          <a:pt x="704" y="1183"/>
                        </a:cubicBezTo>
                        <a:cubicBezTo>
                          <a:pt x="704" y="1183"/>
                          <a:pt x="704" y="1184"/>
                          <a:pt x="704" y="1184"/>
                        </a:cubicBezTo>
                        <a:cubicBezTo>
                          <a:pt x="704" y="1209"/>
                          <a:pt x="706" y="1233"/>
                          <a:pt x="710" y="1257"/>
                        </a:cubicBezTo>
                        <a:lnTo>
                          <a:pt x="703" y="1261"/>
                        </a:lnTo>
                        <a:close/>
                        <a:moveTo>
                          <a:pt x="767" y="947"/>
                        </a:moveTo>
                        <a:cubicBezTo>
                          <a:pt x="743" y="989"/>
                          <a:pt x="725" y="1035"/>
                          <a:pt x="715" y="1084"/>
                        </a:cubicBezTo>
                        <a:cubicBezTo>
                          <a:pt x="666" y="1147"/>
                          <a:pt x="591" y="1184"/>
                          <a:pt x="512" y="1184"/>
                        </a:cubicBezTo>
                        <a:cubicBezTo>
                          <a:pt x="371" y="1184"/>
                          <a:pt x="256" y="1069"/>
                          <a:pt x="256" y="928"/>
                        </a:cubicBezTo>
                        <a:cubicBezTo>
                          <a:pt x="256" y="787"/>
                          <a:pt x="371" y="672"/>
                          <a:pt x="512" y="672"/>
                        </a:cubicBezTo>
                        <a:cubicBezTo>
                          <a:pt x="653" y="672"/>
                          <a:pt x="768" y="787"/>
                          <a:pt x="768" y="928"/>
                        </a:cubicBezTo>
                        <a:cubicBezTo>
                          <a:pt x="768" y="934"/>
                          <a:pt x="768" y="941"/>
                          <a:pt x="767" y="947"/>
                        </a:cubicBezTo>
                        <a:close/>
                        <a:moveTo>
                          <a:pt x="1184" y="1600"/>
                        </a:moveTo>
                        <a:cubicBezTo>
                          <a:pt x="955" y="1600"/>
                          <a:pt x="768" y="1413"/>
                          <a:pt x="768" y="1184"/>
                        </a:cubicBezTo>
                        <a:cubicBezTo>
                          <a:pt x="768" y="955"/>
                          <a:pt x="955" y="768"/>
                          <a:pt x="1184" y="768"/>
                        </a:cubicBezTo>
                        <a:cubicBezTo>
                          <a:pt x="1413" y="768"/>
                          <a:pt x="1600" y="955"/>
                          <a:pt x="1600" y="1184"/>
                        </a:cubicBezTo>
                        <a:cubicBezTo>
                          <a:pt x="1600" y="1413"/>
                          <a:pt x="1413" y="1600"/>
                          <a:pt x="1184" y="1600"/>
                        </a:cubicBezTo>
                        <a:close/>
                        <a:moveTo>
                          <a:pt x="1856" y="64"/>
                        </a:moveTo>
                        <a:cubicBezTo>
                          <a:pt x="1920" y="64"/>
                          <a:pt x="1920" y="64"/>
                          <a:pt x="1920" y="64"/>
                        </a:cubicBezTo>
                        <a:cubicBezTo>
                          <a:pt x="1920" y="1152"/>
                          <a:pt x="1920" y="1152"/>
                          <a:pt x="1920" y="1152"/>
                        </a:cubicBezTo>
                        <a:cubicBezTo>
                          <a:pt x="1856" y="1152"/>
                          <a:pt x="1856" y="1152"/>
                          <a:pt x="1856" y="1152"/>
                        </a:cubicBezTo>
                        <a:lnTo>
                          <a:pt x="185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PA-任意多边形 25">
                    <a:extLst>
                      <a:ext uri="{FF2B5EF4-FFF2-40B4-BE49-F238E27FC236}">
                        <a16:creationId xmlns="" xmlns:a16="http://schemas.microsoft.com/office/drawing/2014/main" id="{0103CD26-A5EB-4B1E-A59E-2A14C2D0D7D6}"/>
                      </a:ext>
                    </a:extLst>
                  </p:cNvPr>
                  <p:cNvSpPr>
                    <a:spLocks noEditPoints="1"/>
                  </p:cNvSpPr>
                  <p:nvPr>
                    <p:custDataLst>
                      <p:tags r:id="rId50"/>
                    </p:custDataLst>
                  </p:nvPr>
                </p:nvSpPr>
                <p:spPr bwMode="auto">
                  <a:xfrm>
                    <a:off x="3078373" y="1973539"/>
                    <a:ext cx="709579" cy="285374"/>
                  </a:xfrm>
                  <a:custGeom>
                    <a:avLst/>
                    <a:gdLst>
                      <a:gd name="T0" fmla="*/ 1792 w 1984"/>
                      <a:gd name="T1" fmla="*/ 64 h 800"/>
                      <a:gd name="T2" fmla="*/ 1634 w 1984"/>
                      <a:gd name="T3" fmla="*/ 245 h 800"/>
                      <a:gd name="T4" fmla="*/ 1385 w 1984"/>
                      <a:gd name="T5" fmla="*/ 298 h 800"/>
                      <a:gd name="T6" fmla="*/ 1248 w 1984"/>
                      <a:gd name="T7" fmla="*/ 384 h 800"/>
                      <a:gd name="T8" fmla="*/ 1093 w 1984"/>
                      <a:gd name="T9" fmla="*/ 615 h 800"/>
                      <a:gd name="T10" fmla="*/ 1054 w 1984"/>
                      <a:gd name="T11" fmla="*/ 608 h 800"/>
                      <a:gd name="T12" fmla="*/ 960 w 1984"/>
                      <a:gd name="T13" fmla="*/ 192 h 800"/>
                      <a:gd name="T14" fmla="*/ 768 w 1984"/>
                      <a:gd name="T15" fmla="*/ 192 h 800"/>
                      <a:gd name="T16" fmla="*/ 508 w 1984"/>
                      <a:gd name="T17" fmla="*/ 374 h 800"/>
                      <a:gd name="T18" fmla="*/ 358 w 1984"/>
                      <a:gd name="T19" fmla="*/ 416 h 800"/>
                      <a:gd name="T20" fmla="*/ 96 w 1984"/>
                      <a:gd name="T21" fmla="*/ 352 h 800"/>
                      <a:gd name="T22" fmla="*/ 96 w 1984"/>
                      <a:gd name="T23" fmla="*/ 544 h 800"/>
                      <a:gd name="T24" fmla="*/ 358 w 1984"/>
                      <a:gd name="T25" fmla="*/ 480 h 800"/>
                      <a:gd name="T26" fmla="*/ 544 w 1984"/>
                      <a:gd name="T27" fmla="*/ 448 h 800"/>
                      <a:gd name="T28" fmla="*/ 804 w 1984"/>
                      <a:gd name="T29" fmla="*/ 266 h 800"/>
                      <a:gd name="T30" fmla="*/ 866 w 1984"/>
                      <a:gd name="T31" fmla="*/ 288 h 800"/>
                      <a:gd name="T32" fmla="*/ 960 w 1984"/>
                      <a:gd name="T33" fmla="*/ 704 h 800"/>
                      <a:gd name="T34" fmla="*/ 1152 w 1984"/>
                      <a:gd name="T35" fmla="*/ 704 h 800"/>
                      <a:gd name="T36" fmla="*/ 1307 w 1984"/>
                      <a:gd name="T37" fmla="*/ 473 h 800"/>
                      <a:gd name="T38" fmla="*/ 1440 w 1984"/>
                      <a:gd name="T39" fmla="*/ 384 h 800"/>
                      <a:gd name="T40" fmla="*/ 1536 w 1984"/>
                      <a:gd name="T41" fmla="*/ 237 h 800"/>
                      <a:gd name="T42" fmla="*/ 1920 w 1984"/>
                      <a:gd name="T43" fmla="*/ 99 h 800"/>
                      <a:gd name="T44" fmla="*/ 1984 w 1984"/>
                      <a:gd name="T45" fmla="*/ 192 h 800"/>
                      <a:gd name="T46" fmla="*/ 1792 w 1984"/>
                      <a:gd name="T47" fmla="*/ 0 h 800"/>
                      <a:gd name="T48" fmla="*/ 64 w 1984"/>
                      <a:gd name="T49" fmla="*/ 448 h 800"/>
                      <a:gd name="T50" fmla="*/ 128 w 1984"/>
                      <a:gd name="T51" fmla="*/ 448 h 800"/>
                      <a:gd name="T52" fmla="*/ 448 w 1984"/>
                      <a:gd name="T53" fmla="*/ 480 h 800"/>
                      <a:gd name="T54" fmla="*/ 448 w 1984"/>
                      <a:gd name="T55" fmla="*/ 416 h 800"/>
                      <a:gd name="T56" fmla="*/ 448 w 1984"/>
                      <a:gd name="T57" fmla="*/ 480 h 800"/>
                      <a:gd name="T58" fmla="*/ 864 w 1984"/>
                      <a:gd name="T59" fmla="*/ 160 h 800"/>
                      <a:gd name="T60" fmla="*/ 864 w 1984"/>
                      <a:gd name="T61" fmla="*/ 224 h 800"/>
                      <a:gd name="T62" fmla="*/ 1056 w 1984"/>
                      <a:gd name="T63" fmla="*/ 736 h 800"/>
                      <a:gd name="T64" fmla="*/ 1056 w 1984"/>
                      <a:gd name="T65" fmla="*/ 672 h 800"/>
                      <a:gd name="T66" fmla="*/ 1056 w 1984"/>
                      <a:gd name="T67" fmla="*/ 736 h 800"/>
                      <a:gd name="T68" fmla="*/ 1312 w 1984"/>
                      <a:gd name="T69" fmla="*/ 384 h 800"/>
                      <a:gd name="T70" fmla="*/ 1376 w 1984"/>
                      <a:gd name="T71" fmla="*/ 3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4" h="800">
                        <a:moveTo>
                          <a:pt x="1792" y="0"/>
                        </a:moveTo>
                        <a:cubicBezTo>
                          <a:pt x="1792" y="64"/>
                          <a:pt x="1792" y="64"/>
                          <a:pt x="1792" y="64"/>
                        </a:cubicBezTo>
                        <a:cubicBezTo>
                          <a:pt x="1861" y="64"/>
                          <a:pt x="1861" y="64"/>
                          <a:pt x="1861" y="64"/>
                        </a:cubicBezTo>
                        <a:cubicBezTo>
                          <a:pt x="1634" y="245"/>
                          <a:pt x="1634" y="245"/>
                          <a:pt x="1634" y="245"/>
                        </a:cubicBezTo>
                        <a:cubicBezTo>
                          <a:pt x="1536" y="147"/>
                          <a:pt x="1536" y="147"/>
                          <a:pt x="1536" y="147"/>
                        </a:cubicBezTo>
                        <a:cubicBezTo>
                          <a:pt x="1385" y="298"/>
                          <a:pt x="1385" y="298"/>
                          <a:pt x="1385" y="298"/>
                        </a:cubicBezTo>
                        <a:cubicBezTo>
                          <a:pt x="1373" y="292"/>
                          <a:pt x="1359" y="288"/>
                          <a:pt x="1344" y="288"/>
                        </a:cubicBezTo>
                        <a:cubicBezTo>
                          <a:pt x="1291" y="288"/>
                          <a:pt x="1248" y="331"/>
                          <a:pt x="1248" y="384"/>
                        </a:cubicBezTo>
                        <a:cubicBezTo>
                          <a:pt x="1248" y="401"/>
                          <a:pt x="1253" y="416"/>
                          <a:pt x="1260" y="429"/>
                        </a:cubicBezTo>
                        <a:cubicBezTo>
                          <a:pt x="1093" y="615"/>
                          <a:pt x="1093" y="615"/>
                          <a:pt x="1093" y="615"/>
                        </a:cubicBezTo>
                        <a:cubicBezTo>
                          <a:pt x="1081" y="611"/>
                          <a:pt x="1069" y="608"/>
                          <a:pt x="1056" y="608"/>
                        </a:cubicBezTo>
                        <a:cubicBezTo>
                          <a:pt x="1055" y="608"/>
                          <a:pt x="1055" y="608"/>
                          <a:pt x="1054" y="608"/>
                        </a:cubicBezTo>
                        <a:cubicBezTo>
                          <a:pt x="926" y="265"/>
                          <a:pt x="926" y="265"/>
                          <a:pt x="926" y="265"/>
                        </a:cubicBezTo>
                        <a:cubicBezTo>
                          <a:pt x="946" y="247"/>
                          <a:pt x="960" y="221"/>
                          <a:pt x="960" y="192"/>
                        </a:cubicBezTo>
                        <a:cubicBezTo>
                          <a:pt x="960" y="139"/>
                          <a:pt x="917" y="96"/>
                          <a:pt x="864" y="96"/>
                        </a:cubicBezTo>
                        <a:cubicBezTo>
                          <a:pt x="811" y="96"/>
                          <a:pt x="768" y="139"/>
                          <a:pt x="768" y="192"/>
                        </a:cubicBezTo>
                        <a:cubicBezTo>
                          <a:pt x="768" y="199"/>
                          <a:pt x="769" y="206"/>
                          <a:pt x="770" y="212"/>
                        </a:cubicBezTo>
                        <a:cubicBezTo>
                          <a:pt x="508" y="374"/>
                          <a:pt x="508" y="374"/>
                          <a:pt x="508" y="374"/>
                        </a:cubicBezTo>
                        <a:cubicBezTo>
                          <a:pt x="491" y="360"/>
                          <a:pt x="471" y="352"/>
                          <a:pt x="448" y="352"/>
                        </a:cubicBezTo>
                        <a:cubicBezTo>
                          <a:pt x="406" y="352"/>
                          <a:pt x="371" y="379"/>
                          <a:pt x="358" y="416"/>
                        </a:cubicBezTo>
                        <a:cubicBezTo>
                          <a:pt x="186" y="416"/>
                          <a:pt x="186" y="416"/>
                          <a:pt x="186" y="416"/>
                        </a:cubicBezTo>
                        <a:cubicBezTo>
                          <a:pt x="173" y="379"/>
                          <a:pt x="138" y="352"/>
                          <a:pt x="96" y="352"/>
                        </a:cubicBezTo>
                        <a:cubicBezTo>
                          <a:pt x="43" y="352"/>
                          <a:pt x="0" y="395"/>
                          <a:pt x="0" y="448"/>
                        </a:cubicBezTo>
                        <a:cubicBezTo>
                          <a:pt x="0" y="501"/>
                          <a:pt x="43" y="544"/>
                          <a:pt x="96" y="544"/>
                        </a:cubicBezTo>
                        <a:cubicBezTo>
                          <a:pt x="138" y="544"/>
                          <a:pt x="173" y="517"/>
                          <a:pt x="186" y="480"/>
                        </a:cubicBezTo>
                        <a:cubicBezTo>
                          <a:pt x="358" y="480"/>
                          <a:pt x="358" y="480"/>
                          <a:pt x="358" y="480"/>
                        </a:cubicBezTo>
                        <a:cubicBezTo>
                          <a:pt x="371" y="517"/>
                          <a:pt x="406" y="544"/>
                          <a:pt x="448" y="544"/>
                        </a:cubicBezTo>
                        <a:cubicBezTo>
                          <a:pt x="501" y="544"/>
                          <a:pt x="544" y="501"/>
                          <a:pt x="544" y="448"/>
                        </a:cubicBezTo>
                        <a:cubicBezTo>
                          <a:pt x="544" y="441"/>
                          <a:pt x="543" y="434"/>
                          <a:pt x="542" y="428"/>
                        </a:cubicBezTo>
                        <a:cubicBezTo>
                          <a:pt x="804" y="266"/>
                          <a:pt x="804" y="266"/>
                          <a:pt x="804" y="266"/>
                        </a:cubicBezTo>
                        <a:cubicBezTo>
                          <a:pt x="821" y="280"/>
                          <a:pt x="841" y="288"/>
                          <a:pt x="864" y="288"/>
                        </a:cubicBezTo>
                        <a:cubicBezTo>
                          <a:pt x="865" y="288"/>
                          <a:pt x="865" y="288"/>
                          <a:pt x="866" y="288"/>
                        </a:cubicBezTo>
                        <a:cubicBezTo>
                          <a:pt x="994" y="631"/>
                          <a:pt x="994" y="631"/>
                          <a:pt x="994" y="631"/>
                        </a:cubicBezTo>
                        <a:cubicBezTo>
                          <a:pt x="974" y="649"/>
                          <a:pt x="960" y="675"/>
                          <a:pt x="960" y="704"/>
                        </a:cubicBezTo>
                        <a:cubicBezTo>
                          <a:pt x="960" y="757"/>
                          <a:pt x="1003" y="800"/>
                          <a:pt x="1056" y="800"/>
                        </a:cubicBezTo>
                        <a:cubicBezTo>
                          <a:pt x="1109" y="800"/>
                          <a:pt x="1152" y="757"/>
                          <a:pt x="1152" y="704"/>
                        </a:cubicBezTo>
                        <a:cubicBezTo>
                          <a:pt x="1152" y="687"/>
                          <a:pt x="1147" y="672"/>
                          <a:pt x="1140" y="658"/>
                        </a:cubicBezTo>
                        <a:cubicBezTo>
                          <a:pt x="1307" y="473"/>
                          <a:pt x="1307" y="473"/>
                          <a:pt x="1307" y="473"/>
                        </a:cubicBezTo>
                        <a:cubicBezTo>
                          <a:pt x="1319" y="477"/>
                          <a:pt x="1331" y="480"/>
                          <a:pt x="1344" y="480"/>
                        </a:cubicBezTo>
                        <a:cubicBezTo>
                          <a:pt x="1397" y="480"/>
                          <a:pt x="1440" y="437"/>
                          <a:pt x="1440" y="384"/>
                        </a:cubicBezTo>
                        <a:cubicBezTo>
                          <a:pt x="1440" y="369"/>
                          <a:pt x="1436" y="355"/>
                          <a:pt x="1430" y="343"/>
                        </a:cubicBezTo>
                        <a:cubicBezTo>
                          <a:pt x="1536" y="237"/>
                          <a:pt x="1536" y="237"/>
                          <a:pt x="1536" y="237"/>
                        </a:cubicBezTo>
                        <a:cubicBezTo>
                          <a:pt x="1630" y="331"/>
                          <a:pt x="1630" y="331"/>
                          <a:pt x="1630" y="331"/>
                        </a:cubicBezTo>
                        <a:cubicBezTo>
                          <a:pt x="1920" y="99"/>
                          <a:pt x="1920" y="99"/>
                          <a:pt x="1920" y="99"/>
                        </a:cubicBezTo>
                        <a:cubicBezTo>
                          <a:pt x="1920" y="192"/>
                          <a:pt x="1920" y="192"/>
                          <a:pt x="1920" y="192"/>
                        </a:cubicBezTo>
                        <a:cubicBezTo>
                          <a:pt x="1984" y="192"/>
                          <a:pt x="1984" y="192"/>
                          <a:pt x="1984" y="192"/>
                        </a:cubicBezTo>
                        <a:cubicBezTo>
                          <a:pt x="1984" y="0"/>
                          <a:pt x="1984" y="0"/>
                          <a:pt x="1984" y="0"/>
                        </a:cubicBezTo>
                        <a:lnTo>
                          <a:pt x="1792" y="0"/>
                        </a:lnTo>
                        <a:close/>
                        <a:moveTo>
                          <a:pt x="96" y="480"/>
                        </a:moveTo>
                        <a:cubicBezTo>
                          <a:pt x="78" y="480"/>
                          <a:pt x="64" y="466"/>
                          <a:pt x="64" y="448"/>
                        </a:cubicBezTo>
                        <a:cubicBezTo>
                          <a:pt x="64" y="430"/>
                          <a:pt x="78" y="416"/>
                          <a:pt x="96" y="416"/>
                        </a:cubicBezTo>
                        <a:cubicBezTo>
                          <a:pt x="114" y="416"/>
                          <a:pt x="128" y="430"/>
                          <a:pt x="128" y="448"/>
                        </a:cubicBezTo>
                        <a:cubicBezTo>
                          <a:pt x="128" y="466"/>
                          <a:pt x="114" y="480"/>
                          <a:pt x="96" y="480"/>
                        </a:cubicBezTo>
                        <a:close/>
                        <a:moveTo>
                          <a:pt x="448" y="480"/>
                        </a:moveTo>
                        <a:cubicBezTo>
                          <a:pt x="430" y="480"/>
                          <a:pt x="416" y="466"/>
                          <a:pt x="416" y="448"/>
                        </a:cubicBezTo>
                        <a:cubicBezTo>
                          <a:pt x="416" y="430"/>
                          <a:pt x="430" y="416"/>
                          <a:pt x="448" y="416"/>
                        </a:cubicBezTo>
                        <a:cubicBezTo>
                          <a:pt x="466" y="416"/>
                          <a:pt x="480" y="430"/>
                          <a:pt x="480" y="448"/>
                        </a:cubicBezTo>
                        <a:cubicBezTo>
                          <a:pt x="480" y="466"/>
                          <a:pt x="466" y="480"/>
                          <a:pt x="448" y="480"/>
                        </a:cubicBezTo>
                        <a:close/>
                        <a:moveTo>
                          <a:pt x="832" y="192"/>
                        </a:moveTo>
                        <a:cubicBezTo>
                          <a:pt x="832" y="174"/>
                          <a:pt x="846" y="160"/>
                          <a:pt x="864" y="160"/>
                        </a:cubicBezTo>
                        <a:cubicBezTo>
                          <a:pt x="882" y="160"/>
                          <a:pt x="896" y="174"/>
                          <a:pt x="896" y="192"/>
                        </a:cubicBezTo>
                        <a:cubicBezTo>
                          <a:pt x="896" y="210"/>
                          <a:pt x="882" y="224"/>
                          <a:pt x="864" y="224"/>
                        </a:cubicBezTo>
                        <a:cubicBezTo>
                          <a:pt x="846" y="224"/>
                          <a:pt x="832" y="210"/>
                          <a:pt x="832" y="192"/>
                        </a:cubicBezTo>
                        <a:close/>
                        <a:moveTo>
                          <a:pt x="1056" y="736"/>
                        </a:moveTo>
                        <a:cubicBezTo>
                          <a:pt x="1038" y="736"/>
                          <a:pt x="1024" y="722"/>
                          <a:pt x="1024" y="704"/>
                        </a:cubicBezTo>
                        <a:cubicBezTo>
                          <a:pt x="1024" y="686"/>
                          <a:pt x="1038" y="672"/>
                          <a:pt x="1056" y="672"/>
                        </a:cubicBezTo>
                        <a:cubicBezTo>
                          <a:pt x="1074" y="672"/>
                          <a:pt x="1088" y="686"/>
                          <a:pt x="1088" y="704"/>
                        </a:cubicBezTo>
                        <a:cubicBezTo>
                          <a:pt x="1088" y="722"/>
                          <a:pt x="1074" y="736"/>
                          <a:pt x="1056" y="736"/>
                        </a:cubicBezTo>
                        <a:close/>
                        <a:moveTo>
                          <a:pt x="1344" y="416"/>
                        </a:moveTo>
                        <a:cubicBezTo>
                          <a:pt x="1326" y="416"/>
                          <a:pt x="1312" y="402"/>
                          <a:pt x="1312" y="384"/>
                        </a:cubicBezTo>
                        <a:cubicBezTo>
                          <a:pt x="1312" y="366"/>
                          <a:pt x="1326" y="352"/>
                          <a:pt x="1344" y="352"/>
                        </a:cubicBezTo>
                        <a:cubicBezTo>
                          <a:pt x="1362" y="352"/>
                          <a:pt x="1376" y="366"/>
                          <a:pt x="1376" y="384"/>
                        </a:cubicBezTo>
                        <a:cubicBezTo>
                          <a:pt x="1376" y="402"/>
                          <a:pt x="1362" y="416"/>
                          <a:pt x="1344" y="4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sp>
        <p:nvSpPr>
          <p:cNvPr id="94" name="PA-平行四边形 93">
            <a:extLst>
              <a:ext uri="{FF2B5EF4-FFF2-40B4-BE49-F238E27FC236}">
                <a16:creationId xmlns="" xmlns:a16="http://schemas.microsoft.com/office/drawing/2014/main" id="{DC920B6E-8059-40D0-8679-E161C236A75B}"/>
              </a:ext>
            </a:extLst>
          </p:cNvPr>
          <p:cNvSpPr/>
          <p:nvPr>
            <p:custDataLst>
              <p:tags r:id="rId23"/>
            </p:custDataLst>
          </p:nvPr>
        </p:nvSpPr>
        <p:spPr>
          <a:xfrm>
            <a:off x="2604786" y="2801274"/>
            <a:ext cx="134703" cy="95327"/>
          </a:xfrm>
          <a:prstGeom prst="parallelogram">
            <a:avLst>
              <a:gd name="adj" fmla="val 76961"/>
            </a:avLst>
          </a:prstGeom>
          <a:solidFill>
            <a:srgbClr val="04C8F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PA-平行四边形 94">
            <a:extLst>
              <a:ext uri="{FF2B5EF4-FFF2-40B4-BE49-F238E27FC236}">
                <a16:creationId xmlns="" xmlns:a16="http://schemas.microsoft.com/office/drawing/2014/main" id="{848552FF-11E8-47E0-9278-4011B6352FDB}"/>
              </a:ext>
            </a:extLst>
          </p:cNvPr>
          <p:cNvSpPr/>
          <p:nvPr>
            <p:custDataLst>
              <p:tags r:id="rId24"/>
            </p:custDataLst>
          </p:nvPr>
        </p:nvSpPr>
        <p:spPr>
          <a:xfrm>
            <a:off x="2490451" y="2801274"/>
            <a:ext cx="134703" cy="95327"/>
          </a:xfrm>
          <a:prstGeom prst="parallelogram">
            <a:avLst>
              <a:gd name="adj" fmla="val 76961"/>
            </a:avLst>
          </a:prstGeom>
          <a:solidFill>
            <a:srgbClr val="04C8F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PA-平行四边形 95">
            <a:extLst>
              <a:ext uri="{FF2B5EF4-FFF2-40B4-BE49-F238E27FC236}">
                <a16:creationId xmlns="" xmlns:a16="http://schemas.microsoft.com/office/drawing/2014/main" id="{BAD5129D-B282-4FAA-A610-92B6370422DC}"/>
              </a:ext>
            </a:extLst>
          </p:cNvPr>
          <p:cNvSpPr/>
          <p:nvPr>
            <p:custDataLst>
              <p:tags r:id="rId25"/>
            </p:custDataLst>
          </p:nvPr>
        </p:nvSpPr>
        <p:spPr>
          <a:xfrm>
            <a:off x="2376116" y="2801274"/>
            <a:ext cx="134703" cy="95327"/>
          </a:xfrm>
          <a:prstGeom prst="parallelogram">
            <a:avLst>
              <a:gd name="adj" fmla="val 76961"/>
            </a:avLst>
          </a:prstGeom>
          <a:solidFill>
            <a:srgbClr val="04C8F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PA-平行四边形 96">
            <a:extLst>
              <a:ext uri="{FF2B5EF4-FFF2-40B4-BE49-F238E27FC236}">
                <a16:creationId xmlns="" xmlns:a16="http://schemas.microsoft.com/office/drawing/2014/main" id="{208EDD50-ED42-4A67-9115-D7E6456DF4EB}"/>
              </a:ext>
            </a:extLst>
          </p:cNvPr>
          <p:cNvSpPr/>
          <p:nvPr>
            <p:custDataLst>
              <p:tags r:id="rId26"/>
            </p:custDataLst>
          </p:nvPr>
        </p:nvSpPr>
        <p:spPr>
          <a:xfrm>
            <a:off x="2261781" y="2801274"/>
            <a:ext cx="134703" cy="95327"/>
          </a:xfrm>
          <a:prstGeom prst="parallelogram">
            <a:avLst>
              <a:gd name="adj" fmla="val 76961"/>
            </a:avLst>
          </a:prstGeom>
          <a:solidFill>
            <a:srgbClr val="04C8F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PA-平行四边形 97">
            <a:extLst>
              <a:ext uri="{FF2B5EF4-FFF2-40B4-BE49-F238E27FC236}">
                <a16:creationId xmlns="" xmlns:a16="http://schemas.microsoft.com/office/drawing/2014/main" id="{849E0367-AA95-4DC6-82B8-7A8792F4FF45}"/>
              </a:ext>
            </a:extLst>
          </p:cNvPr>
          <p:cNvSpPr/>
          <p:nvPr>
            <p:custDataLst>
              <p:tags r:id="rId27"/>
            </p:custDataLst>
          </p:nvPr>
        </p:nvSpPr>
        <p:spPr>
          <a:xfrm>
            <a:off x="2147446" y="2801274"/>
            <a:ext cx="134703" cy="95327"/>
          </a:xfrm>
          <a:prstGeom prst="parallelogram">
            <a:avLst>
              <a:gd name="adj" fmla="val 76961"/>
            </a:avLst>
          </a:prstGeom>
          <a:solidFill>
            <a:srgbClr val="04C8F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PA-平行四边形 98">
            <a:extLst>
              <a:ext uri="{FF2B5EF4-FFF2-40B4-BE49-F238E27FC236}">
                <a16:creationId xmlns="" xmlns:a16="http://schemas.microsoft.com/office/drawing/2014/main" id="{AE26EEFC-6360-426B-9154-850D8C0419C1}"/>
              </a:ext>
            </a:extLst>
          </p:cNvPr>
          <p:cNvSpPr/>
          <p:nvPr>
            <p:custDataLst>
              <p:tags r:id="rId28"/>
            </p:custDataLst>
          </p:nvPr>
        </p:nvSpPr>
        <p:spPr>
          <a:xfrm>
            <a:off x="2033111" y="2801274"/>
            <a:ext cx="134703" cy="95327"/>
          </a:xfrm>
          <a:prstGeom prst="parallelogram">
            <a:avLst>
              <a:gd name="adj" fmla="val 76961"/>
            </a:avLst>
          </a:prstGeom>
          <a:solidFill>
            <a:srgbClr val="04C8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6" name="PA-图片 105">
            <a:extLst>
              <a:ext uri="{FF2B5EF4-FFF2-40B4-BE49-F238E27FC236}">
                <a16:creationId xmlns="" xmlns:a16="http://schemas.microsoft.com/office/drawing/2014/main" id="{51645044-C1FD-464F-8371-AF1932F65498}"/>
              </a:ext>
            </a:extLst>
          </p:cNvPr>
          <p:cNvPicPr>
            <a:picLocks noChangeAspect="1"/>
          </p:cNvPicPr>
          <p:nvPr>
            <p:custDataLst>
              <p:tags r:id="rId29"/>
            </p:custDataLst>
          </p:nvPr>
        </p:nvPicPr>
        <p:blipFill rotWithShape="1">
          <a:blip r:embed="rId93" cstate="print">
            <a:extLst>
              <a:ext uri="{28A0092B-C50C-407E-A947-70E740481C1C}">
                <a14:useLocalDpi xmlns:a14="http://schemas.microsoft.com/office/drawing/2010/main" val="0"/>
              </a:ext>
            </a:extLst>
          </a:blip>
          <a:srcRect l="8012" r="11630" b="7238"/>
          <a:stretch/>
        </p:blipFill>
        <p:spPr>
          <a:xfrm>
            <a:off x="1651990" y="4274666"/>
            <a:ext cx="9797204" cy="1409260"/>
          </a:xfrm>
          <a:custGeom>
            <a:avLst/>
            <a:gdLst>
              <a:gd name="connsiteX0" fmla="*/ 0 w 9797204"/>
              <a:gd name="connsiteY0" fmla="*/ 0 h 1409260"/>
              <a:gd name="connsiteX1" fmla="*/ 9797204 w 9797204"/>
              <a:gd name="connsiteY1" fmla="*/ 0 h 1409260"/>
              <a:gd name="connsiteX2" fmla="*/ 9797204 w 9797204"/>
              <a:gd name="connsiteY2" fmla="*/ 1211178 h 1409260"/>
              <a:gd name="connsiteX3" fmla="*/ 9599121 w 9797204"/>
              <a:gd name="connsiteY3" fmla="*/ 1409260 h 1409260"/>
              <a:gd name="connsiteX4" fmla="*/ 9105554 w 9797204"/>
              <a:gd name="connsiteY4" fmla="*/ 1409260 h 1409260"/>
              <a:gd name="connsiteX5" fmla="*/ 8897612 w 9797204"/>
              <a:gd name="connsiteY5" fmla="*/ 1409260 h 1409260"/>
              <a:gd name="connsiteX6" fmla="*/ 8838971 w 9797204"/>
              <a:gd name="connsiteY6" fmla="*/ 1409260 h 1409260"/>
              <a:gd name="connsiteX7" fmla="*/ 8389681 w 9797204"/>
              <a:gd name="connsiteY7" fmla="*/ 1409260 h 1409260"/>
              <a:gd name="connsiteX8" fmla="*/ 8273783 w 9797204"/>
              <a:gd name="connsiteY8" fmla="*/ 1409260 h 1409260"/>
              <a:gd name="connsiteX9" fmla="*/ 4840934 w 9797204"/>
              <a:gd name="connsiteY9" fmla="*/ 1409260 h 1409260"/>
              <a:gd name="connsiteX10" fmla="*/ 4752830 w 9797204"/>
              <a:gd name="connsiteY10" fmla="*/ 1409260 h 1409260"/>
              <a:gd name="connsiteX11" fmla="*/ 4174395 w 9797204"/>
              <a:gd name="connsiteY11" fmla="*/ 1409260 h 1409260"/>
              <a:gd name="connsiteX12" fmla="*/ 3648654 w 9797204"/>
              <a:gd name="connsiteY12" fmla="*/ 1409260 h 1409260"/>
              <a:gd name="connsiteX13" fmla="*/ 3472811 w 9797204"/>
              <a:gd name="connsiteY13" fmla="*/ 1409260 h 1409260"/>
              <a:gd name="connsiteX14" fmla="*/ 3369500 w 9797204"/>
              <a:gd name="connsiteY14" fmla="*/ 1409260 h 1409260"/>
              <a:gd name="connsiteX15" fmla="*/ 198084 w 9797204"/>
              <a:gd name="connsiteY15" fmla="*/ 1409260 h 1409260"/>
              <a:gd name="connsiteX16" fmla="*/ 0 w 9797204"/>
              <a:gd name="connsiteY16" fmla="*/ 1211178 h 1409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97204" h="1409260">
                <a:moveTo>
                  <a:pt x="0" y="0"/>
                </a:moveTo>
                <a:lnTo>
                  <a:pt x="9797204" y="0"/>
                </a:lnTo>
                <a:lnTo>
                  <a:pt x="9797204" y="1211178"/>
                </a:lnTo>
                <a:lnTo>
                  <a:pt x="9599121" y="1409260"/>
                </a:lnTo>
                <a:lnTo>
                  <a:pt x="9105554" y="1409260"/>
                </a:lnTo>
                <a:lnTo>
                  <a:pt x="8897612" y="1409260"/>
                </a:lnTo>
                <a:lnTo>
                  <a:pt x="8838971" y="1409260"/>
                </a:lnTo>
                <a:lnTo>
                  <a:pt x="8389681" y="1409260"/>
                </a:lnTo>
                <a:lnTo>
                  <a:pt x="8273783" y="1409260"/>
                </a:lnTo>
                <a:lnTo>
                  <a:pt x="4840934" y="1409260"/>
                </a:lnTo>
                <a:lnTo>
                  <a:pt x="4752830" y="1409260"/>
                </a:lnTo>
                <a:lnTo>
                  <a:pt x="4174395" y="1409260"/>
                </a:lnTo>
                <a:lnTo>
                  <a:pt x="3648654" y="1409260"/>
                </a:lnTo>
                <a:lnTo>
                  <a:pt x="3472811" y="1409260"/>
                </a:lnTo>
                <a:lnTo>
                  <a:pt x="3369500" y="1409260"/>
                </a:lnTo>
                <a:lnTo>
                  <a:pt x="198084" y="1409260"/>
                </a:lnTo>
                <a:lnTo>
                  <a:pt x="0" y="1211178"/>
                </a:lnTo>
                <a:close/>
              </a:path>
            </a:pathLst>
          </a:custGeom>
        </p:spPr>
      </p:pic>
      <p:sp>
        <p:nvSpPr>
          <p:cNvPr id="115" name="PA-平行四边形 84">
            <a:extLst>
              <a:ext uri="{FF2B5EF4-FFF2-40B4-BE49-F238E27FC236}">
                <a16:creationId xmlns="" xmlns:a16="http://schemas.microsoft.com/office/drawing/2014/main" id="{B310D4EE-B3C6-4403-8F95-D5DC6A55308E}"/>
              </a:ext>
            </a:extLst>
          </p:cNvPr>
          <p:cNvSpPr/>
          <p:nvPr>
            <p:custDataLst>
              <p:tags r:id="rId30"/>
            </p:custDataLst>
          </p:nvPr>
        </p:nvSpPr>
        <p:spPr>
          <a:xfrm>
            <a:off x="7093270" y="2497719"/>
            <a:ext cx="2934731" cy="148717"/>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PA-平行四边形 82">
            <a:extLst>
              <a:ext uri="{FF2B5EF4-FFF2-40B4-BE49-F238E27FC236}">
                <a16:creationId xmlns="" xmlns:a16="http://schemas.microsoft.com/office/drawing/2014/main" id="{1305B87B-33E6-4292-B523-F29E28E6C059}"/>
              </a:ext>
            </a:extLst>
          </p:cNvPr>
          <p:cNvSpPr/>
          <p:nvPr>
            <p:custDataLst>
              <p:tags r:id="rId31"/>
            </p:custDataLst>
          </p:nvPr>
        </p:nvSpPr>
        <p:spPr>
          <a:xfrm>
            <a:off x="8038003" y="2613560"/>
            <a:ext cx="2934731" cy="195089"/>
          </a:xfrm>
          <a:prstGeom prst="parallelogram">
            <a:avLst/>
          </a:prstGeom>
          <a:gradFill>
            <a:gsLst>
              <a:gs pos="76000">
                <a:srgbClr val="28C365">
                  <a:alpha val="16000"/>
                </a:srgbClr>
              </a:gs>
              <a:gs pos="27000">
                <a:srgbClr val="04C8F8">
                  <a:alpha val="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PA-平行四边形 91">
            <a:extLst>
              <a:ext uri="{FF2B5EF4-FFF2-40B4-BE49-F238E27FC236}">
                <a16:creationId xmlns="" xmlns:a16="http://schemas.microsoft.com/office/drawing/2014/main" id="{D2B5D853-012E-4EF1-8E5E-9AC1F68B6F47}"/>
              </a:ext>
            </a:extLst>
          </p:cNvPr>
          <p:cNvSpPr/>
          <p:nvPr>
            <p:custDataLst>
              <p:tags r:id="rId32"/>
            </p:custDataLst>
          </p:nvPr>
        </p:nvSpPr>
        <p:spPr>
          <a:xfrm>
            <a:off x="5051132" y="2008035"/>
            <a:ext cx="2986871" cy="177976"/>
          </a:xfrm>
          <a:prstGeom prst="parallelogram">
            <a:avLst/>
          </a:prstGeom>
          <a:gradFill>
            <a:gsLst>
              <a:gs pos="76000">
                <a:srgbClr val="28C365">
                  <a:alpha val="16000"/>
                </a:srgbClr>
              </a:gs>
              <a:gs pos="27000">
                <a:srgbClr val="04C8F8">
                  <a:alpha val="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PA-平行四边形 89">
            <a:extLst>
              <a:ext uri="{FF2B5EF4-FFF2-40B4-BE49-F238E27FC236}">
                <a16:creationId xmlns="" xmlns:a16="http://schemas.microsoft.com/office/drawing/2014/main" id="{6C2DCA54-4D34-4615-AE9E-BC6F38D17565}"/>
              </a:ext>
            </a:extLst>
          </p:cNvPr>
          <p:cNvSpPr/>
          <p:nvPr>
            <p:custDataLst>
              <p:tags r:id="rId33"/>
            </p:custDataLst>
          </p:nvPr>
        </p:nvSpPr>
        <p:spPr>
          <a:xfrm>
            <a:off x="4222179" y="2116803"/>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PA-文本框 35">
            <a:extLst>
              <a:ext uri="{FF2B5EF4-FFF2-40B4-BE49-F238E27FC236}">
                <a16:creationId xmlns="" xmlns:a16="http://schemas.microsoft.com/office/drawing/2014/main" id="{9B3E783B-DE05-45D5-B805-130A2E3D698B}"/>
              </a:ext>
            </a:extLst>
          </p:cNvPr>
          <p:cNvSpPr txBox="1"/>
          <p:nvPr>
            <p:custDataLst>
              <p:tags r:id="rId34"/>
            </p:custDataLst>
          </p:nvPr>
        </p:nvSpPr>
        <p:spPr>
          <a:xfrm>
            <a:off x="2280069" y="3233200"/>
            <a:ext cx="8199177" cy="1503425"/>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pPr algn="l"/>
            <a:r>
              <a:rPr lang="zh-CN" altLang="en-US" sz="1800" dirty="0"/>
              <a:t>一六项目以“安全准确自由生动”为宗旨，为互联网用户提供数据库架构咨询、技术方案规划、产品部署实施等服务。该项目经过数十年的技术沉淀，已为上百家重要领域核心系统的用户部署超过</a:t>
            </a:r>
            <a:r>
              <a:rPr lang="en-US" altLang="zh-CN" sz="1800" dirty="0"/>
              <a:t>1000+</a:t>
            </a:r>
            <a:r>
              <a:rPr lang="zh-CN" altLang="en-US" sz="1800" dirty="0"/>
              <a:t>节点，帮助客户</a:t>
            </a:r>
            <a:r>
              <a:rPr lang="en-US" altLang="zh-CN" sz="1800" dirty="0"/>
              <a:t>IT</a:t>
            </a:r>
            <a:r>
              <a:rPr lang="zh-CN" altLang="en-US" sz="1800" dirty="0"/>
              <a:t>基础设施降低成本</a:t>
            </a:r>
          </a:p>
        </p:txBody>
      </p:sp>
      <p:grpSp>
        <p:nvGrpSpPr>
          <p:cNvPr id="124" name="PA-组合 46">
            <a:extLst>
              <a:ext uri="{FF2B5EF4-FFF2-40B4-BE49-F238E27FC236}">
                <a16:creationId xmlns="" xmlns:a16="http://schemas.microsoft.com/office/drawing/2014/main" id="{4AD91CBF-AC06-4768-9B94-105FD09F5DC2}"/>
              </a:ext>
            </a:extLst>
          </p:cNvPr>
          <p:cNvGrpSpPr/>
          <p:nvPr>
            <p:custDataLst>
              <p:tags r:id="rId35"/>
            </p:custDataLst>
          </p:nvPr>
        </p:nvGrpSpPr>
        <p:grpSpPr>
          <a:xfrm>
            <a:off x="2464557" y="2474124"/>
            <a:ext cx="2167621" cy="203580"/>
            <a:chOff x="-402922" y="3146323"/>
            <a:chExt cx="2167621" cy="203580"/>
          </a:xfrm>
        </p:grpSpPr>
        <p:grpSp>
          <p:nvGrpSpPr>
            <p:cNvPr id="125" name="组合 124">
              <a:extLst>
                <a:ext uri="{FF2B5EF4-FFF2-40B4-BE49-F238E27FC236}">
                  <a16:creationId xmlns="" xmlns:a16="http://schemas.microsoft.com/office/drawing/2014/main" id="{8D0E5234-E747-432A-B4A5-C07541AF8C2C}"/>
                </a:ext>
              </a:extLst>
            </p:cNvPr>
            <p:cNvGrpSpPr/>
            <p:nvPr/>
          </p:nvGrpSpPr>
          <p:grpSpPr>
            <a:xfrm>
              <a:off x="-6410" y="3146323"/>
              <a:ext cx="1771109" cy="150188"/>
              <a:chOff x="-6410" y="3146323"/>
              <a:chExt cx="1771109" cy="150188"/>
            </a:xfrm>
          </p:grpSpPr>
          <p:sp>
            <p:nvSpPr>
              <p:cNvPr id="127" name="PA-平行四边形 49">
                <a:extLst>
                  <a:ext uri="{FF2B5EF4-FFF2-40B4-BE49-F238E27FC236}">
                    <a16:creationId xmlns="" xmlns:a16="http://schemas.microsoft.com/office/drawing/2014/main" id="{791BC4E4-2F77-4DDE-9BEC-3F90584B07C7}"/>
                  </a:ext>
                </a:extLst>
              </p:cNvPr>
              <p:cNvSpPr/>
              <p:nvPr>
                <p:custDataLst>
                  <p:tags r:id="rId40"/>
                </p:custDataLst>
              </p:nvPr>
            </p:nvSpPr>
            <p:spPr>
              <a:xfrm rot="21540000">
                <a:off x="-6410" y="3271807"/>
                <a:ext cx="1714567" cy="24704"/>
              </a:xfrm>
              <a:prstGeom prst="parallelogram">
                <a:avLst/>
              </a:prstGeom>
              <a:noFill/>
              <a:ln w="3175">
                <a:gradFill>
                  <a:gsLst>
                    <a:gs pos="42000">
                      <a:srgbClr val="04C8F8">
                        <a:alpha val="0"/>
                      </a:srgbClr>
                    </a:gs>
                    <a:gs pos="100000">
                      <a:srgbClr val="28C365">
                        <a:alpha val="4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PA-平行四边形 50">
                <a:extLst>
                  <a:ext uri="{FF2B5EF4-FFF2-40B4-BE49-F238E27FC236}">
                    <a16:creationId xmlns="" xmlns:a16="http://schemas.microsoft.com/office/drawing/2014/main" id="{0EC45F35-E0FB-4FC8-9DFC-CA8AFA540CD7}"/>
                  </a:ext>
                </a:extLst>
              </p:cNvPr>
              <p:cNvSpPr/>
              <p:nvPr>
                <p:custDataLst>
                  <p:tags r:id="rId41"/>
                </p:custDataLst>
              </p:nvPr>
            </p:nvSpPr>
            <p:spPr>
              <a:xfrm rot="21540000">
                <a:off x="50132" y="3146323"/>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PA-平行四边形 48">
              <a:extLst>
                <a:ext uri="{FF2B5EF4-FFF2-40B4-BE49-F238E27FC236}">
                  <a16:creationId xmlns="" xmlns:a16="http://schemas.microsoft.com/office/drawing/2014/main" id="{A98C932A-5460-4304-8F56-4B9203A4F245}"/>
                </a:ext>
              </a:extLst>
            </p:cNvPr>
            <p:cNvSpPr/>
            <p:nvPr>
              <p:custDataLst>
                <p:tags r:id="rId39"/>
              </p:custDataLst>
            </p:nvPr>
          </p:nvSpPr>
          <p:spPr>
            <a:xfrm rot="21540000">
              <a:off x="-402922" y="3225420"/>
              <a:ext cx="1714567" cy="124483"/>
            </a:xfrm>
            <a:prstGeom prst="parallelogram">
              <a:avLst/>
            </a:prstGeom>
            <a:gradFill>
              <a:gsLst>
                <a:gs pos="33000">
                  <a:srgbClr val="28C365">
                    <a:alpha val="0"/>
                  </a:srgbClr>
                </a:gs>
                <a:gs pos="83000">
                  <a:srgbClr val="04C8F8">
                    <a:alpha val="3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8" name="图片 77" descr="图片包含 监视器, 室内, 电视, 屏幕&#10;&#10;描述已自动生成">
            <a:extLst>
              <a:ext uri="{FF2B5EF4-FFF2-40B4-BE49-F238E27FC236}">
                <a16:creationId xmlns="" xmlns:a16="http://schemas.microsoft.com/office/drawing/2014/main" id="{B02EC771-932D-4127-BFAB-7558D780942D}"/>
              </a:ext>
            </a:extLst>
          </p:cNvPr>
          <p:cNvPicPr>
            <a:picLocks noChangeAspect="1"/>
          </p:cNvPicPr>
          <p:nvPr/>
        </p:nvPicPr>
        <p:blipFill>
          <a:blip r:embed="rId94" cstate="print">
            <a:extLst>
              <a:ext uri="{28A0092B-C50C-407E-A947-70E740481C1C}">
                <a14:useLocalDpi xmlns:a14="http://schemas.microsoft.com/office/drawing/2010/main" val="0"/>
              </a:ext>
            </a:extLst>
          </a:blip>
          <a:stretch>
            <a:fillRect/>
          </a:stretch>
        </p:blipFill>
        <p:spPr>
          <a:xfrm>
            <a:off x="3569797" y="5480980"/>
            <a:ext cx="5052406" cy="556324"/>
          </a:xfrm>
          <a:prstGeom prst="rect">
            <a:avLst/>
          </a:prstGeom>
        </p:spPr>
      </p:pic>
      <p:sp>
        <p:nvSpPr>
          <p:cNvPr id="85" name="PA-文本框 36">
            <a:extLst>
              <a:ext uri="{FF2B5EF4-FFF2-40B4-BE49-F238E27FC236}">
                <a16:creationId xmlns="" xmlns:a16="http://schemas.microsoft.com/office/drawing/2014/main" id="{ED1F7AF9-2821-46A9-AA82-C089911C3696}"/>
              </a:ext>
            </a:extLst>
          </p:cNvPr>
          <p:cNvSpPr txBox="1"/>
          <p:nvPr>
            <p:custDataLst>
              <p:tags r:id="rId36"/>
            </p:custDataLst>
          </p:nvPr>
        </p:nvSpPr>
        <p:spPr>
          <a:xfrm>
            <a:off x="2356298" y="2291573"/>
            <a:ext cx="1841877" cy="430887"/>
          </a:xfrm>
          <a:prstGeom prst="rect">
            <a:avLst/>
          </a:prstGeom>
          <a:noFill/>
        </p:spPr>
        <p:txBody>
          <a:bodyPr wrap="square" lIns="0" tIns="0" rIns="0" bIns="0" rtlCol="0">
            <a:spAutoFit/>
          </a:bodyPr>
          <a:lstStyle/>
          <a:p>
            <a:r>
              <a:rPr lang="zh-CN" altLang="en-US" sz="2800" dirty="0">
                <a:gradFill>
                  <a:gsLst>
                    <a:gs pos="26000">
                      <a:schemeClr val="bg1"/>
                    </a:gs>
                    <a:gs pos="52000">
                      <a:srgbClr val="BDF2FF"/>
                    </a:gs>
                    <a:gs pos="100000">
                      <a:srgbClr val="BDF2FF">
                        <a:alpha val="0"/>
                      </a:srgbClr>
                    </a:gs>
                  </a:gsLst>
                  <a:lin ang="5400000" scaled="1"/>
                </a:gradFill>
                <a:latin typeface="+mj-ea"/>
                <a:ea typeface="+mj-ea"/>
              </a:rPr>
              <a:t>项目简介</a:t>
            </a:r>
          </a:p>
        </p:txBody>
      </p:sp>
      <p:grpSp>
        <p:nvGrpSpPr>
          <p:cNvPr id="79" name="组合 78">
            <a:extLst>
              <a:ext uri="{FF2B5EF4-FFF2-40B4-BE49-F238E27FC236}">
                <a16:creationId xmlns="" xmlns:a16="http://schemas.microsoft.com/office/drawing/2014/main" id="{E9B10C2A-01EF-4355-A045-0D3C4C73AF5C}"/>
              </a:ext>
            </a:extLst>
          </p:cNvPr>
          <p:cNvGrpSpPr/>
          <p:nvPr/>
        </p:nvGrpSpPr>
        <p:grpSpPr>
          <a:xfrm>
            <a:off x="-2189654" y="546370"/>
            <a:ext cx="3081523" cy="572355"/>
            <a:chOff x="-1862425" y="-51819"/>
            <a:chExt cx="3081523" cy="572355"/>
          </a:xfrm>
        </p:grpSpPr>
        <p:sp>
          <p:nvSpPr>
            <p:cNvPr id="80" name="PA-平行四边形 91">
              <a:extLst>
                <a:ext uri="{FF2B5EF4-FFF2-40B4-BE49-F238E27FC236}">
                  <a16:creationId xmlns="" xmlns:a16="http://schemas.microsoft.com/office/drawing/2014/main" id="{76F53E0E-B821-49C7-8799-00D0F753437D}"/>
                </a:ext>
              </a:extLst>
            </p:cNvPr>
            <p:cNvSpPr/>
            <p:nvPr>
              <p:custDataLst>
                <p:tags r:id="rId37"/>
              </p:custDataLst>
            </p:nvPr>
          </p:nvSpPr>
          <p:spPr>
            <a:xfrm>
              <a:off x="-1667456" y="-51819"/>
              <a:ext cx="2886554" cy="378273"/>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PA-平行四边形 89">
              <a:extLst>
                <a:ext uri="{FF2B5EF4-FFF2-40B4-BE49-F238E27FC236}">
                  <a16:creationId xmlns="" xmlns:a16="http://schemas.microsoft.com/office/drawing/2014/main" id="{2E5ABF58-6F0D-4AFB-967F-A0F0E57325B1}"/>
                </a:ext>
              </a:extLst>
            </p:cNvPr>
            <p:cNvSpPr/>
            <p:nvPr>
              <p:custDataLst>
                <p:tags r:id="rId38"/>
              </p:custDataLst>
            </p:nvPr>
          </p:nvSpPr>
          <p:spPr>
            <a:xfrm>
              <a:off x="-1862425" y="142263"/>
              <a:ext cx="2886554" cy="378273"/>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任意多边形: 形状 81">
            <a:extLst>
              <a:ext uri="{FF2B5EF4-FFF2-40B4-BE49-F238E27FC236}">
                <a16:creationId xmlns="" xmlns:a16="http://schemas.microsoft.com/office/drawing/2014/main" id="{EFBDD88F-9047-41AA-A68F-64CF284FC5B7}"/>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3473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PA-组合 195">
            <a:extLst>
              <a:ext uri="{FF2B5EF4-FFF2-40B4-BE49-F238E27FC236}">
                <a16:creationId xmlns="" xmlns:a16="http://schemas.microsoft.com/office/drawing/2014/main" id="{2F7ACD2D-B00C-4650-88D0-1AD9D5719BAF}"/>
              </a:ext>
            </a:extLst>
          </p:cNvPr>
          <p:cNvGrpSpPr/>
          <p:nvPr>
            <p:custDataLst>
              <p:tags r:id="rId1"/>
            </p:custDataLst>
          </p:nvPr>
        </p:nvGrpSpPr>
        <p:grpSpPr>
          <a:xfrm rot="7781543">
            <a:off x="-2770382" y="-3080678"/>
            <a:ext cx="19177252" cy="14029004"/>
            <a:chOff x="182880" y="-2758440"/>
            <a:chExt cx="16206673" cy="11855895"/>
          </a:xfrm>
        </p:grpSpPr>
        <p:sp>
          <p:nvSpPr>
            <p:cNvPr id="109" name="PA-弧形 196">
              <a:extLst>
                <a:ext uri="{FF2B5EF4-FFF2-40B4-BE49-F238E27FC236}">
                  <a16:creationId xmlns="" xmlns:a16="http://schemas.microsoft.com/office/drawing/2014/main" id="{22FD3745-D0A9-4B3C-8AAF-2D340A497832}"/>
                </a:ext>
              </a:extLst>
            </p:cNvPr>
            <p:cNvSpPr/>
            <p:nvPr>
              <p:custDataLst>
                <p:tags r:id="rId82"/>
              </p:custDataLst>
            </p:nvPr>
          </p:nvSpPr>
          <p:spPr>
            <a:xfrm rot="762967">
              <a:off x="593219" y="-2179060"/>
              <a:ext cx="12571242" cy="1095194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0" name="PA-弧形 197">
              <a:extLst>
                <a:ext uri="{FF2B5EF4-FFF2-40B4-BE49-F238E27FC236}">
                  <a16:creationId xmlns="" xmlns:a16="http://schemas.microsoft.com/office/drawing/2014/main" id="{2B3B769B-82A7-4A03-895C-3E324B679811}"/>
                </a:ext>
              </a:extLst>
            </p:cNvPr>
            <p:cNvSpPr/>
            <p:nvPr>
              <p:custDataLst>
                <p:tags r:id="rId83"/>
              </p:custDataLst>
            </p:nvPr>
          </p:nvSpPr>
          <p:spPr>
            <a:xfrm rot="839263">
              <a:off x="634254" y="-2121122"/>
              <a:ext cx="12691467" cy="1091023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1" name="PA-弧形 198">
              <a:extLst>
                <a:ext uri="{FF2B5EF4-FFF2-40B4-BE49-F238E27FC236}">
                  <a16:creationId xmlns="" xmlns:a16="http://schemas.microsoft.com/office/drawing/2014/main" id="{780C02C2-9ADC-4A42-ABC2-5E52147BE6FF}"/>
                </a:ext>
              </a:extLst>
            </p:cNvPr>
            <p:cNvSpPr/>
            <p:nvPr>
              <p:custDataLst>
                <p:tags r:id="rId84"/>
              </p:custDataLst>
            </p:nvPr>
          </p:nvSpPr>
          <p:spPr>
            <a:xfrm rot="915560">
              <a:off x="675287" y="-2063184"/>
              <a:ext cx="12811684" cy="1086852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2" name="PA-弧形 199">
              <a:extLst>
                <a:ext uri="{FF2B5EF4-FFF2-40B4-BE49-F238E27FC236}">
                  <a16:creationId xmlns="" xmlns:a16="http://schemas.microsoft.com/office/drawing/2014/main" id="{CAB3E70A-BD4A-434C-B983-0452F4CE0E74}"/>
                </a:ext>
              </a:extLst>
            </p:cNvPr>
            <p:cNvSpPr/>
            <p:nvPr>
              <p:custDataLst>
                <p:tags r:id="rId85"/>
              </p:custDataLst>
            </p:nvPr>
          </p:nvSpPr>
          <p:spPr>
            <a:xfrm rot="991857">
              <a:off x="716322" y="-2005246"/>
              <a:ext cx="12931902" cy="10826816"/>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3" name="PA-弧形 200">
              <a:extLst>
                <a:ext uri="{FF2B5EF4-FFF2-40B4-BE49-F238E27FC236}">
                  <a16:creationId xmlns="" xmlns:a16="http://schemas.microsoft.com/office/drawing/2014/main" id="{A6695DFB-D357-4F2D-A61A-D8E853AA4569}"/>
                </a:ext>
              </a:extLst>
            </p:cNvPr>
            <p:cNvSpPr/>
            <p:nvPr>
              <p:custDataLst>
                <p:tags r:id="rId86"/>
              </p:custDataLst>
            </p:nvPr>
          </p:nvSpPr>
          <p:spPr>
            <a:xfrm rot="1068153">
              <a:off x="757353" y="-1947308"/>
              <a:ext cx="13052128" cy="1078510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4" name="PA-弧形 201">
              <a:extLst>
                <a:ext uri="{FF2B5EF4-FFF2-40B4-BE49-F238E27FC236}">
                  <a16:creationId xmlns="" xmlns:a16="http://schemas.microsoft.com/office/drawing/2014/main" id="{3F293C91-F067-465A-B194-F550BEB9B32C}"/>
                </a:ext>
              </a:extLst>
            </p:cNvPr>
            <p:cNvSpPr/>
            <p:nvPr>
              <p:custDataLst>
                <p:tags r:id="rId87"/>
              </p:custDataLst>
            </p:nvPr>
          </p:nvSpPr>
          <p:spPr>
            <a:xfrm rot="1144450">
              <a:off x="798387" y="-1889370"/>
              <a:ext cx="13172344" cy="10743397"/>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5" name="PA-弧形 202">
              <a:extLst>
                <a:ext uri="{FF2B5EF4-FFF2-40B4-BE49-F238E27FC236}">
                  <a16:creationId xmlns="" xmlns:a16="http://schemas.microsoft.com/office/drawing/2014/main" id="{A7DD9D30-9A0E-41C7-B16F-7065B40C67C9}"/>
                </a:ext>
              </a:extLst>
            </p:cNvPr>
            <p:cNvSpPr/>
            <p:nvPr>
              <p:custDataLst>
                <p:tags r:id="rId88"/>
              </p:custDataLst>
            </p:nvPr>
          </p:nvSpPr>
          <p:spPr>
            <a:xfrm rot="1220747">
              <a:off x="839420" y="-1831432"/>
              <a:ext cx="13292563" cy="1070168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6" name="PA-弧形 203">
              <a:extLst>
                <a:ext uri="{FF2B5EF4-FFF2-40B4-BE49-F238E27FC236}">
                  <a16:creationId xmlns="" xmlns:a16="http://schemas.microsoft.com/office/drawing/2014/main" id="{C8D467C3-FCE8-4C4A-8DF0-492811A82882}"/>
                </a:ext>
              </a:extLst>
            </p:cNvPr>
            <p:cNvSpPr/>
            <p:nvPr>
              <p:custDataLst>
                <p:tags r:id="rId89"/>
              </p:custDataLst>
            </p:nvPr>
          </p:nvSpPr>
          <p:spPr>
            <a:xfrm rot="1297043">
              <a:off x="880454" y="-1773494"/>
              <a:ext cx="13412788" cy="10659978"/>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7" name="PA-弧形 204">
              <a:extLst>
                <a:ext uri="{FF2B5EF4-FFF2-40B4-BE49-F238E27FC236}">
                  <a16:creationId xmlns="" xmlns:a16="http://schemas.microsoft.com/office/drawing/2014/main" id="{4F92DAB8-3B6A-4719-B122-760B77276300}"/>
                </a:ext>
              </a:extLst>
            </p:cNvPr>
            <p:cNvSpPr/>
            <p:nvPr>
              <p:custDataLst>
                <p:tags r:id="rId90"/>
              </p:custDataLst>
            </p:nvPr>
          </p:nvSpPr>
          <p:spPr>
            <a:xfrm rot="1373340">
              <a:off x="921488" y="-1715556"/>
              <a:ext cx="13533006" cy="1061826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8" name="PA-弧形 205">
              <a:extLst>
                <a:ext uri="{FF2B5EF4-FFF2-40B4-BE49-F238E27FC236}">
                  <a16:creationId xmlns="" xmlns:a16="http://schemas.microsoft.com/office/drawing/2014/main" id="{ACB9FF1A-B295-47C0-85C9-1F6D46F3A161}"/>
                </a:ext>
              </a:extLst>
            </p:cNvPr>
            <p:cNvSpPr/>
            <p:nvPr>
              <p:custDataLst>
                <p:tags r:id="rId91"/>
              </p:custDataLst>
            </p:nvPr>
          </p:nvSpPr>
          <p:spPr>
            <a:xfrm rot="1449637">
              <a:off x="962526" y="-1657618"/>
              <a:ext cx="13653225" cy="1057655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19" name="PA-弧形 206">
              <a:extLst>
                <a:ext uri="{FF2B5EF4-FFF2-40B4-BE49-F238E27FC236}">
                  <a16:creationId xmlns="" xmlns:a16="http://schemas.microsoft.com/office/drawing/2014/main" id="{5FE8505E-050E-482E-A0E0-F74183AEFC90}"/>
                </a:ext>
              </a:extLst>
            </p:cNvPr>
            <p:cNvSpPr/>
            <p:nvPr>
              <p:custDataLst>
                <p:tags r:id="rId92"/>
              </p:custDataLst>
            </p:nvPr>
          </p:nvSpPr>
          <p:spPr>
            <a:xfrm rot="1525933">
              <a:off x="1003558" y="-1599680"/>
              <a:ext cx="13773450" cy="10534849"/>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0" name="PA-弧形 207">
              <a:extLst>
                <a:ext uri="{FF2B5EF4-FFF2-40B4-BE49-F238E27FC236}">
                  <a16:creationId xmlns="" xmlns:a16="http://schemas.microsoft.com/office/drawing/2014/main" id="{94264DA9-C85A-44D2-9EFD-D41D819626EB}"/>
                </a:ext>
              </a:extLst>
            </p:cNvPr>
            <p:cNvSpPr/>
            <p:nvPr>
              <p:custDataLst>
                <p:tags r:id="rId93"/>
              </p:custDataLst>
            </p:nvPr>
          </p:nvSpPr>
          <p:spPr>
            <a:xfrm rot="1602230">
              <a:off x="1044594" y="-1541742"/>
              <a:ext cx="13893669" cy="1049314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1" name="PA-弧形 208">
              <a:extLst>
                <a:ext uri="{FF2B5EF4-FFF2-40B4-BE49-F238E27FC236}">
                  <a16:creationId xmlns="" xmlns:a16="http://schemas.microsoft.com/office/drawing/2014/main" id="{A18EEBC6-D30D-4531-8333-684B18F8FC91}"/>
                </a:ext>
              </a:extLst>
            </p:cNvPr>
            <p:cNvSpPr/>
            <p:nvPr>
              <p:custDataLst>
                <p:tags r:id="rId94"/>
              </p:custDataLst>
            </p:nvPr>
          </p:nvSpPr>
          <p:spPr>
            <a:xfrm rot="1678527">
              <a:off x="1085629" y="-1483804"/>
              <a:ext cx="14013886" cy="104514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2" name="PA-弧形 209">
              <a:extLst>
                <a:ext uri="{FF2B5EF4-FFF2-40B4-BE49-F238E27FC236}">
                  <a16:creationId xmlns="" xmlns:a16="http://schemas.microsoft.com/office/drawing/2014/main" id="{309BA67C-3AC1-4FF2-AA77-B94F0A651112}"/>
                </a:ext>
              </a:extLst>
            </p:cNvPr>
            <p:cNvSpPr/>
            <p:nvPr>
              <p:custDataLst>
                <p:tags r:id="rId95"/>
              </p:custDataLst>
            </p:nvPr>
          </p:nvSpPr>
          <p:spPr>
            <a:xfrm rot="1754824">
              <a:off x="1126659" y="-1425866"/>
              <a:ext cx="14134102" cy="104097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123" name="PA-弧形 210">
              <a:extLst>
                <a:ext uri="{FF2B5EF4-FFF2-40B4-BE49-F238E27FC236}">
                  <a16:creationId xmlns="" xmlns:a16="http://schemas.microsoft.com/office/drawing/2014/main" id="{0E6D8361-A646-433B-9075-9F8A35C9A85A}"/>
                </a:ext>
              </a:extLst>
            </p:cNvPr>
            <p:cNvSpPr/>
            <p:nvPr>
              <p:custDataLst>
                <p:tags r:id="rId96"/>
              </p:custDataLst>
            </p:nvPr>
          </p:nvSpPr>
          <p:spPr>
            <a:xfrm rot="1831120">
              <a:off x="1167689" y="-1367928"/>
              <a:ext cx="14254331" cy="103680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nvGrpSpPr>
            <p:cNvPr id="124" name="组合 123">
              <a:extLst>
                <a:ext uri="{FF2B5EF4-FFF2-40B4-BE49-F238E27FC236}">
                  <a16:creationId xmlns="" xmlns:a16="http://schemas.microsoft.com/office/drawing/2014/main" id="{96E7EC86-1E6D-4781-8DAA-8A350FCD0223}"/>
                </a:ext>
              </a:extLst>
            </p:cNvPr>
            <p:cNvGrpSpPr/>
            <p:nvPr/>
          </p:nvGrpSpPr>
          <p:grpSpPr>
            <a:xfrm>
              <a:off x="182880" y="-2758440"/>
              <a:ext cx="16206673" cy="11855895"/>
              <a:chOff x="182880" y="-2758440"/>
              <a:chExt cx="16206673" cy="11855895"/>
            </a:xfrm>
          </p:grpSpPr>
          <p:sp>
            <p:nvSpPr>
              <p:cNvPr id="125" name="PA-弧形 212">
                <a:extLst>
                  <a:ext uri="{FF2B5EF4-FFF2-40B4-BE49-F238E27FC236}">
                    <a16:creationId xmlns="" xmlns:a16="http://schemas.microsoft.com/office/drawing/2014/main" id="{40FF4D47-CB16-4CBD-8720-3C5BE4A8F297}"/>
                  </a:ext>
                </a:extLst>
              </p:cNvPr>
              <p:cNvSpPr/>
              <p:nvPr>
                <p:custDataLst>
                  <p:tags r:id="rId97"/>
                </p:custDataLst>
              </p:nvPr>
            </p:nvSpPr>
            <p:spPr>
              <a:xfrm>
                <a:off x="182880" y="-2758440"/>
                <a:ext cx="11369040" cy="11369040"/>
              </a:xfrm>
              <a:prstGeom prst="arc">
                <a:avLst>
                  <a:gd name="adj1" fmla="val 16200000"/>
                  <a:gd name="adj2" fmla="val 6957934"/>
                </a:avLst>
              </a:prstGeom>
              <a:ln w="3175">
                <a:solidFill>
                  <a:srgbClr val="04C8F8">
                    <a:alpha val="25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3" name="PA-弧形 213">
                <a:extLst>
                  <a:ext uri="{FF2B5EF4-FFF2-40B4-BE49-F238E27FC236}">
                    <a16:creationId xmlns="" xmlns:a16="http://schemas.microsoft.com/office/drawing/2014/main" id="{FFD3F6FC-8F0C-4CC0-8506-CF7F060F5F52}"/>
                  </a:ext>
                </a:extLst>
              </p:cNvPr>
              <p:cNvSpPr/>
              <p:nvPr>
                <p:custDataLst>
                  <p:tags r:id="rId98"/>
                </p:custDataLst>
              </p:nvPr>
            </p:nvSpPr>
            <p:spPr>
              <a:xfrm rot="76297">
                <a:off x="223914" y="-2700502"/>
                <a:ext cx="11489259" cy="11327330"/>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4" name="PA-弧形 214">
                <a:extLst>
                  <a:ext uri="{FF2B5EF4-FFF2-40B4-BE49-F238E27FC236}">
                    <a16:creationId xmlns="" xmlns:a16="http://schemas.microsoft.com/office/drawing/2014/main" id="{21F361A4-5A4C-473F-B569-48737E09D0A1}"/>
                  </a:ext>
                </a:extLst>
              </p:cNvPr>
              <p:cNvSpPr/>
              <p:nvPr>
                <p:custDataLst>
                  <p:tags r:id="rId99"/>
                </p:custDataLst>
              </p:nvPr>
            </p:nvSpPr>
            <p:spPr>
              <a:xfrm rot="152593">
                <a:off x="264949" y="-2642564"/>
                <a:ext cx="11609481" cy="1128562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5" name="PA-弧形 215">
                <a:extLst>
                  <a:ext uri="{FF2B5EF4-FFF2-40B4-BE49-F238E27FC236}">
                    <a16:creationId xmlns="" xmlns:a16="http://schemas.microsoft.com/office/drawing/2014/main" id="{5CAF0FC6-92B7-4E97-A88F-9B1EF4909365}"/>
                  </a:ext>
                </a:extLst>
              </p:cNvPr>
              <p:cNvSpPr/>
              <p:nvPr>
                <p:custDataLst>
                  <p:tags r:id="rId100"/>
                </p:custDataLst>
              </p:nvPr>
            </p:nvSpPr>
            <p:spPr>
              <a:xfrm rot="228890">
                <a:off x="305983" y="-2584626"/>
                <a:ext cx="11729701" cy="1124391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6" name="PA-弧形 216">
                <a:extLst>
                  <a:ext uri="{FF2B5EF4-FFF2-40B4-BE49-F238E27FC236}">
                    <a16:creationId xmlns="" xmlns:a16="http://schemas.microsoft.com/office/drawing/2014/main" id="{120C103B-9D52-4404-AE87-F33795D3371D}"/>
                  </a:ext>
                </a:extLst>
              </p:cNvPr>
              <p:cNvSpPr/>
              <p:nvPr>
                <p:custDataLst>
                  <p:tags r:id="rId101"/>
                </p:custDataLst>
              </p:nvPr>
            </p:nvSpPr>
            <p:spPr>
              <a:xfrm rot="305187">
                <a:off x="347014" y="-2526688"/>
                <a:ext cx="11849920" cy="1120220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7" name="PA-弧形 217">
                <a:extLst>
                  <a:ext uri="{FF2B5EF4-FFF2-40B4-BE49-F238E27FC236}">
                    <a16:creationId xmlns="" xmlns:a16="http://schemas.microsoft.com/office/drawing/2014/main" id="{E599329F-6B7A-49C3-A39E-507BE09146DF}"/>
                  </a:ext>
                </a:extLst>
              </p:cNvPr>
              <p:cNvSpPr/>
              <p:nvPr>
                <p:custDataLst>
                  <p:tags r:id="rId102"/>
                </p:custDataLst>
              </p:nvPr>
            </p:nvSpPr>
            <p:spPr>
              <a:xfrm rot="381483">
                <a:off x="388048" y="-2468750"/>
                <a:ext cx="11970143" cy="111604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8" name="PA-弧形 218">
                <a:extLst>
                  <a:ext uri="{FF2B5EF4-FFF2-40B4-BE49-F238E27FC236}">
                    <a16:creationId xmlns="" xmlns:a16="http://schemas.microsoft.com/office/drawing/2014/main" id="{6BD6707A-27DC-40BC-BFF5-310B46FD79AF}"/>
                  </a:ext>
                </a:extLst>
              </p:cNvPr>
              <p:cNvSpPr/>
              <p:nvPr>
                <p:custDataLst>
                  <p:tags r:id="rId103"/>
                </p:custDataLst>
              </p:nvPr>
            </p:nvSpPr>
            <p:spPr>
              <a:xfrm rot="457780">
                <a:off x="429080" y="-2410812"/>
                <a:ext cx="12090363" cy="111187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19" name="PA-弧形 219">
                <a:extLst>
                  <a:ext uri="{FF2B5EF4-FFF2-40B4-BE49-F238E27FC236}">
                    <a16:creationId xmlns="" xmlns:a16="http://schemas.microsoft.com/office/drawing/2014/main" id="{5D86F142-954E-46CD-AA23-FDB6A97CE112}"/>
                  </a:ext>
                </a:extLst>
              </p:cNvPr>
              <p:cNvSpPr/>
              <p:nvPr>
                <p:custDataLst>
                  <p:tags r:id="rId104"/>
                </p:custDataLst>
              </p:nvPr>
            </p:nvSpPr>
            <p:spPr>
              <a:xfrm rot="534077">
                <a:off x="470116" y="-2352874"/>
                <a:ext cx="12210581" cy="110770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0" name="PA-弧形 220">
                <a:extLst>
                  <a:ext uri="{FF2B5EF4-FFF2-40B4-BE49-F238E27FC236}">
                    <a16:creationId xmlns="" xmlns:a16="http://schemas.microsoft.com/office/drawing/2014/main" id="{F8935317-D2D2-46FD-965F-379E7047050A}"/>
                  </a:ext>
                </a:extLst>
              </p:cNvPr>
              <p:cNvSpPr/>
              <p:nvPr>
                <p:custDataLst>
                  <p:tags r:id="rId105"/>
                </p:custDataLst>
              </p:nvPr>
            </p:nvSpPr>
            <p:spPr>
              <a:xfrm rot="610373">
                <a:off x="511153" y="-2294936"/>
                <a:ext cx="12330804" cy="110353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1" name="PA-弧形 221">
                <a:extLst>
                  <a:ext uri="{FF2B5EF4-FFF2-40B4-BE49-F238E27FC236}">
                    <a16:creationId xmlns="" xmlns:a16="http://schemas.microsoft.com/office/drawing/2014/main" id="{C65CEEDB-A8BD-4528-A90F-9817EC4957B6}"/>
                  </a:ext>
                </a:extLst>
              </p:cNvPr>
              <p:cNvSpPr/>
              <p:nvPr>
                <p:custDataLst>
                  <p:tags r:id="rId106"/>
                </p:custDataLst>
              </p:nvPr>
            </p:nvSpPr>
            <p:spPr>
              <a:xfrm rot="686670">
                <a:off x="552187" y="-2236998"/>
                <a:ext cx="12451024" cy="109936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2" name="PA-弧形 222">
                <a:extLst>
                  <a:ext uri="{FF2B5EF4-FFF2-40B4-BE49-F238E27FC236}">
                    <a16:creationId xmlns="" xmlns:a16="http://schemas.microsoft.com/office/drawing/2014/main" id="{2D993DE6-D5BE-4C7F-B9F6-D258D01D2405}"/>
                  </a:ext>
                </a:extLst>
              </p:cNvPr>
              <p:cNvSpPr/>
              <p:nvPr>
                <p:custDataLst>
                  <p:tags r:id="rId107"/>
                </p:custDataLst>
              </p:nvPr>
            </p:nvSpPr>
            <p:spPr>
              <a:xfrm rot="1907417">
                <a:off x="1208731" y="-1309990"/>
                <a:ext cx="14374547" cy="10326301"/>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3" name="PA-弧形 223">
                <a:extLst>
                  <a:ext uri="{FF2B5EF4-FFF2-40B4-BE49-F238E27FC236}">
                    <a16:creationId xmlns="" xmlns:a16="http://schemas.microsoft.com/office/drawing/2014/main" id="{53DCD33D-BC8F-46A5-9E2F-3ACAF333336C}"/>
                  </a:ext>
                </a:extLst>
              </p:cNvPr>
              <p:cNvSpPr/>
              <p:nvPr>
                <p:custDataLst>
                  <p:tags r:id="rId108"/>
                </p:custDataLst>
              </p:nvPr>
            </p:nvSpPr>
            <p:spPr>
              <a:xfrm rot="1983714">
                <a:off x="1249764" y="-1252052"/>
                <a:ext cx="14494764" cy="10284592"/>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4" name="PA-弧形 224">
                <a:extLst>
                  <a:ext uri="{FF2B5EF4-FFF2-40B4-BE49-F238E27FC236}">
                    <a16:creationId xmlns="" xmlns:a16="http://schemas.microsoft.com/office/drawing/2014/main" id="{4C4544FF-05A9-406C-8E11-7373061B8915}"/>
                  </a:ext>
                </a:extLst>
              </p:cNvPr>
              <p:cNvSpPr/>
              <p:nvPr>
                <p:custDataLst>
                  <p:tags r:id="rId109"/>
                </p:custDataLst>
              </p:nvPr>
            </p:nvSpPr>
            <p:spPr>
              <a:xfrm rot="2060010">
                <a:off x="1290799" y="-1194114"/>
                <a:ext cx="14614992" cy="1024288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5" name="PA-弧形 225">
                <a:extLst>
                  <a:ext uri="{FF2B5EF4-FFF2-40B4-BE49-F238E27FC236}">
                    <a16:creationId xmlns="" xmlns:a16="http://schemas.microsoft.com/office/drawing/2014/main" id="{D6B803E1-2DBA-43E1-85FF-9D50DA730729}"/>
                  </a:ext>
                </a:extLst>
              </p:cNvPr>
              <p:cNvSpPr/>
              <p:nvPr>
                <p:custDataLst>
                  <p:tags r:id="rId110"/>
                </p:custDataLst>
              </p:nvPr>
            </p:nvSpPr>
            <p:spPr>
              <a:xfrm rot="2136307">
                <a:off x="1331829" y="-1136176"/>
                <a:ext cx="14735207" cy="10201173"/>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6" name="PA-弧形 226">
                <a:extLst>
                  <a:ext uri="{FF2B5EF4-FFF2-40B4-BE49-F238E27FC236}">
                    <a16:creationId xmlns="" xmlns:a16="http://schemas.microsoft.com/office/drawing/2014/main" id="{533F3F59-82D1-4ECD-8C0B-0C999CCB0B44}"/>
                  </a:ext>
                </a:extLst>
              </p:cNvPr>
              <p:cNvSpPr/>
              <p:nvPr>
                <p:custDataLst>
                  <p:tags r:id="rId111"/>
                </p:custDataLst>
              </p:nvPr>
            </p:nvSpPr>
            <p:spPr>
              <a:xfrm rot="2212603">
                <a:off x="1372864" y="-1078238"/>
                <a:ext cx="14855425" cy="10159464"/>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sp>
            <p:nvSpPr>
              <p:cNvPr id="227" name="PA-弧形 227">
                <a:extLst>
                  <a:ext uri="{FF2B5EF4-FFF2-40B4-BE49-F238E27FC236}">
                    <a16:creationId xmlns="" xmlns:a16="http://schemas.microsoft.com/office/drawing/2014/main" id="{1FEDB6EF-442A-48A3-8D05-F4D1CC3E39A5}"/>
                  </a:ext>
                </a:extLst>
              </p:cNvPr>
              <p:cNvSpPr/>
              <p:nvPr>
                <p:custDataLst>
                  <p:tags r:id="rId112"/>
                </p:custDataLst>
              </p:nvPr>
            </p:nvSpPr>
            <p:spPr>
              <a:xfrm rot="2288900">
                <a:off x="1413900" y="-1020300"/>
                <a:ext cx="14975653" cy="10117755"/>
              </a:xfrm>
              <a:prstGeom prst="arc">
                <a:avLst>
                  <a:gd name="adj1" fmla="val 16200000"/>
                  <a:gd name="adj2" fmla="val 6957934"/>
                </a:avLst>
              </a:prstGeom>
              <a:ln w="3175" cap="flat" cmpd="sng" algn="ctr">
                <a:solidFill>
                  <a:srgbClr val="04C8F8">
                    <a:alpha val="25000"/>
                  </a:srgb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100000"/>
                    </a:schemeClr>
                  </a:solidFill>
                </a:endParaRPr>
              </a:p>
            </p:txBody>
          </p:sp>
        </p:grpSp>
      </p:grpSp>
      <p:grpSp>
        <p:nvGrpSpPr>
          <p:cNvPr id="184" name="组合 183">
            <a:extLst>
              <a:ext uri="{FF2B5EF4-FFF2-40B4-BE49-F238E27FC236}">
                <a16:creationId xmlns="" xmlns:a16="http://schemas.microsoft.com/office/drawing/2014/main" id="{E1965BEB-9100-4B8F-9019-00985757131C}"/>
              </a:ext>
            </a:extLst>
          </p:cNvPr>
          <p:cNvGrpSpPr/>
          <p:nvPr/>
        </p:nvGrpSpPr>
        <p:grpSpPr>
          <a:xfrm>
            <a:off x="971456" y="1525542"/>
            <a:ext cx="2328028" cy="4522350"/>
            <a:chOff x="8630924" y="1481234"/>
            <a:chExt cx="2328028" cy="4522350"/>
          </a:xfrm>
        </p:grpSpPr>
        <p:grpSp>
          <p:nvGrpSpPr>
            <p:cNvPr id="185" name="组合 184">
              <a:extLst>
                <a:ext uri="{FF2B5EF4-FFF2-40B4-BE49-F238E27FC236}">
                  <a16:creationId xmlns="" xmlns:a16="http://schemas.microsoft.com/office/drawing/2014/main" id="{04E4CFB0-A66C-47D2-A91C-C90CED3E3643}"/>
                </a:ext>
              </a:extLst>
            </p:cNvPr>
            <p:cNvGrpSpPr/>
            <p:nvPr/>
          </p:nvGrpSpPr>
          <p:grpSpPr>
            <a:xfrm>
              <a:off x="8691413" y="1481234"/>
              <a:ext cx="2213126" cy="4470208"/>
              <a:chOff x="8683995" y="1666735"/>
              <a:chExt cx="2213126" cy="4470208"/>
            </a:xfrm>
          </p:grpSpPr>
          <p:sp>
            <p:nvSpPr>
              <p:cNvPr id="189" name="任意多边形: 形状 188">
                <a:extLst>
                  <a:ext uri="{FF2B5EF4-FFF2-40B4-BE49-F238E27FC236}">
                    <a16:creationId xmlns="" xmlns:a16="http://schemas.microsoft.com/office/drawing/2014/main" id="{CEEA1104-EEAB-4A1D-8170-B77EBA99B012}"/>
                  </a:ext>
                </a:extLst>
              </p:cNvPr>
              <p:cNvSpPr/>
              <p:nvPr>
                <p:custDataLst>
                  <p:tags r:id="rId67"/>
                </p:custDataLst>
              </p:nvPr>
            </p:nvSpPr>
            <p:spPr>
              <a:xfrm flipH="1">
                <a:off x="8683995" y="1666735"/>
                <a:ext cx="2213126" cy="4470208"/>
              </a:xfrm>
              <a:custGeom>
                <a:avLst/>
                <a:gdLst>
                  <a:gd name="connsiteX0" fmla="*/ 868933 w 2213126"/>
                  <a:gd name="connsiteY0" fmla="*/ 0 h 4470208"/>
                  <a:gd name="connsiteX1" fmla="*/ 780568 w 2213126"/>
                  <a:gd name="connsiteY1" fmla="*/ 0 h 4470208"/>
                  <a:gd name="connsiteX2" fmla="*/ 693047 w 2213126"/>
                  <a:gd name="connsiteY2" fmla="*/ 0 h 4470208"/>
                  <a:gd name="connsiteX3" fmla="*/ 544079 w 2213126"/>
                  <a:gd name="connsiteY3" fmla="*/ 0 h 4470208"/>
                  <a:gd name="connsiteX4" fmla="*/ 226243 w 2213126"/>
                  <a:gd name="connsiteY4" fmla="*/ 0 h 4470208"/>
                  <a:gd name="connsiteX5" fmla="*/ 0 w 2213126"/>
                  <a:gd name="connsiteY5" fmla="*/ 226243 h 4470208"/>
                  <a:gd name="connsiteX6" fmla="*/ 0 w 2213126"/>
                  <a:gd name="connsiteY6" fmla="*/ 4203018 h 4470208"/>
                  <a:gd name="connsiteX7" fmla="*/ 267190 w 2213126"/>
                  <a:gd name="connsiteY7" fmla="*/ 4470208 h 4470208"/>
                  <a:gd name="connsiteX8" fmla="*/ 544079 w 2213126"/>
                  <a:gd name="connsiteY8" fmla="*/ 4470208 h 4470208"/>
                  <a:gd name="connsiteX9" fmla="*/ 693047 w 2213126"/>
                  <a:gd name="connsiteY9" fmla="*/ 4470208 h 4470208"/>
                  <a:gd name="connsiteX10" fmla="*/ 780568 w 2213126"/>
                  <a:gd name="connsiteY10" fmla="*/ 4470208 h 4470208"/>
                  <a:gd name="connsiteX11" fmla="*/ 1990229 w 2213126"/>
                  <a:gd name="connsiteY11" fmla="*/ 4470208 h 4470208"/>
                  <a:gd name="connsiteX12" fmla="*/ 2213126 w 2213126"/>
                  <a:gd name="connsiteY12" fmla="*/ 4247311 h 4470208"/>
                  <a:gd name="connsiteX13" fmla="*/ 2213126 w 2213126"/>
                  <a:gd name="connsiteY13" fmla="*/ 262037 h 4470208"/>
                  <a:gd name="connsiteX14" fmla="*/ 2078920 w 2213126"/>
                  <a:gd name="connsiteY14" fmla="*/ 127831 h 4470208"/>
                  <a:gd name="connsiteX15" fmla="*/ 961387 w 2213126"/>
                  <a:gd name="connsiteY15" fmla="*/ 127831 h 447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3126" h="4470208">
                    <a:moveTo>
                      <a:pt x="868933" y="0"/>
                    </a:moveTo>
                    <a:lnTo>
                      <a:pt x="780568" y="0"/>
                    </a:lnTo>
                    <a:lnTo>
                      <a:pt x="693047" y="0"/>
                    </a:lnTo>
                    <a:lnTo>
                      <a:pt x="544079" y="0"/>
                    </a:lnTo>
                    <a:lnTo>
                      <a:pt x="226243" y="0"/>
                    </a:lnTo>
                    <a:lnTo>
                      <a:pt x="0" y="226243"/>
                    </a:lnTo>
                    <a:lnTo>
                      <a:pt x="0" y="4203018"/>
                    </a:lnTo>
                    <a:lnTo>
                      <a:pt x="267190" y="4470208"/>
                    </a:lnTo>
                    <a:lnTo>
                      <a:pt x="544079" y="4470208"/>
                    </a:lnTo>
                    <a:lnTo>
                      <a:pt x="693047" y="4470208"/>
                    </a:lnTo>
                    <a:lnTo>
                      <a:pt x="780568" y="4470208"/>
                    </a:lnTo>
                    <a:lnTo>
                      <a:pt x="1990229" y="4470208"/>
                    </a:lnTo>
                    <a:lnTo>
                      <a:pt x="2213126" y="4247311"/>
                    </a:lnTo>
                    <a:lnTo>
                      <a:pt x="2213126" y="262037"/>
                    </a:lnTo>
                    <a:lnTo>
                      <a:pt x="2078920" y="127831"/>
                    </a:lnTo>
                    <a:lnTo>
                      <a:pt x="961387" y="127831"/>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nvGrpSpPr>
              <p:cNvPr id="190" name="PA-组合 7">
                <a:extLst>
                  <a:ext uri="{FF2B5EF4-FFF2-40B4-BE49-F238E27FC236}">
                    <a16:creationId xmlns="" xmlns:a16="http://schemas.microsoft.com/office/drawing/2014/main" id="{030DD46D-28E2-48C2-9FFD-82579C8A116E}"/>
                  </a:ext>
                </a:extLst>
              </p:cNvPr>
              <p:cNvGrpSpPr/>
              <p:nvPr>
                <p:custDataLst>
                  <p:tags r:id="rId68"/>
                </p:custDataLst>
              </p:nvPr>
            </p:nvGrpSpPr>
            <p:grpSpPr>
              <a:xfrm flipH="1">
                <a:off x="8875892" y="1689482"/>
                <a:ext cx="1113632" cy="84731"/>
                <a:chOff x="1853414" y="1574593"/>
                <a:chExt cx="849333" cy="64622"/>
              </a:xfrm>
            </p:grpSpPr>
            <p:sp>
              <p:nvSpPr>
                <p:cNvPr id="191" name="PA-平行四边形 143">
                  <a:extLst>
                    <a:ext uri="{FF2B5EF4-FFF2-40B4-BE49-F238E27FC236}">
                      <a16:creationId xmlns="" xmlns:a16="http://schemas.microsoft.com/office/drawing/2014/main" id="{EE264BD7-EAD4-416C-9AED-9BF9DDEE898B}"/>
                    </a:ext>
                  </a:extLst>
                </p:cNvPr>
                <p:cNvSpPr/>
                <p:nvPr>
                  <p:custDataLst>
                    <p:tags r:id="rId69"/>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2" name="PA-任意多边形 9">
                  <a:extLst>
                    <a:ext uri="{FF2B5EF4-FFF2-40B4-BE49-F238E27FC236}">
                      <a16:creationId xmlns="" xmlns:a16="http://schemas.microsoft.com/office/drawing/2014/main" id="{A869578B-AE9D-4B22-A9C1-0C0B3C8C192C}"/>
                    </a:ext>
                  </a:extLst>
                </p:cNvPr>
                <p:cNvSpPr/>
                <p:nvPr>
                  <p:custDataLst>
                    <p:tags r:id="rId70"/>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3" name="PA-任意多边形 10">
                  <a:extLst>
                    <a:ext uri="{FF2B5EF4-FFF2-40B4-BE49-F238E27FC236}">
                      <a16:creationId xmlns="" xmlns:a16="http://schemas.microsoft.com/office/drawing/2014/main" id="{07EBAE87-BD68-4D26-9C4D-72A9A1FBFD50}"/>
                    </a:ext>
                  </a:extLst>
                </p:cNvPr>
                <p:cNvSpPr/>
                <p:nvPr>
                  <p:custDataLst>
                    <p:tags r:id="rId71"/>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4" name="PA-任意多边形 11">
                  <a:extLst>
                    <a:ext uri="{FF2B5EF4-FFF2-40B4-BE49-F238E27FC236}">
                      <a16:creationId xmlns="" xmlns:a16="http://schemas.microsoft.com/office/drawing/2014/main" id="{D3D7D417-0CF8-4A19-8B5E-AD0B3E69AB8A}"/>
                    </a:ext>
                  </a:extLst>
                </p:cNvPr>
                <p:cNvSpPr/>
                <p:nvPr>
                  <p:custDataLst>
                    <p:tags r:id="rId72"/>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5" name="PA-任意多边形 12">
                  <a:extLst>
                    <a:ext uri="{FF2B5EF4-FFF2-40B4-BE49-F238E27FC236}">
                      <a16:creationId xmlns="" xmlns:a16="http://schemas.microsoft.com/office/drawing/2014/main" id="{581F5423-C784-452D-85FF-260EED81212F}"/>
                    </a:ext>
                  </a:extLst>
                </p:cNvPr>
                <p:cNvSpPr/>
                <p:nvPr>
                  <p:custDataLst>
                    <p:tags r:id="rId73"/>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6" name="PA-任意多边形 13">
                  <a:extLst>
                    <a:ext uri="{FF2B5EF4-FFF2-40B4-BE49-F238E27FC236}">
                      <a16:creationId xmlns="" xmlns:a16="http://schemas.microsoft.com/office/drawing/2014/main" id="{150E813F-AB1C-408D-9205-B7E75D3D6062}"/>
                    </a:ext>
                  </a:extLst>
                </p:cNvPr>
                <p:cNvSpPr/>
                <p:nvPr>
                  <p:custDataLst>
                    <p:tags r:id="rId74"/>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7" name="PA-任意多边形 14">
                  <a:extLst>
                    <a:ext uri="{FF2B5EF4-FFF2-40B4-BE49-F238E27FC236}">
                      <a16:creationId xmlns="" xmlns:a16="http://schemas.microsoft.com/office/drawing/2014/main" id="{2745F3F3-EED2-4E23-ACE8-304C3B7DE2DD}"/>
                    </a:ext>
                  </a:extLst>
                </p:cNvPr>
                <p:cNvSpPr/>
                <p:nvPr>
                  <p:custDataLst>
                    <p:tags r:id="rId75"/>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8" name="PA-任意多边形 15">
                  <a:extLst>
                    <a:ext uri="{FF2B5EF4-FFF2-40B4-BE49-F238E27FC236}">
                      <a16:creationId xmlns="" xmlns:a16="http://schemas.microsoft.com/office/drawing/2014/main" id="{4316891F-847A-4D3F-89D3-62BBCD0D5924}"/>
                    </a:ext>
                  </a:extLst>
                </p:cNvPr>
                <p:cNvSpPr/>
                <p:nvPr>
                  <p:custDataLst>
                    <p:tags r:id="rId76"/>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99" name="PA-任意多边形 16">
                  <a:extLst>
                    <a:ext uri="{FF2B5EF4-FFF2-40B4-BE49-F238E27FC236}">
                      <a16:creationId xmlns="" xmlns:a16="http://schemas.microsoft.com/office/drawing/2014/main" id="{1803BD13-C8B5-462B-B4C4-493AE51BFA5F}"/>
                    </a:ext>
                  </a:extLst>
                </p:cNvPr>
                <p:cNvSpPr/>
                <p:nvPr>
                  <p:custDataLst>
                    <p:tags r:id="rId77"/>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0" name="PA-任意多边形 17">
                  <a:extLst>
                    <a:ext uri="{FF2B5EF4-FFF2-40B4-BE49-F238E27FC236}">
                      <a16:creationId xmlns="" xmlns:a16="http://schemas.microsoft.com/office/drawing/2014/main" id="{BBEDDCCF-A17B-42B5-B8FF-5B4606A167E3}"/>
                    </a:ext>
                  </a:extLst>
                </p:cNvPr>
                <p:cNvSpPr/>
                <p:nvPr>
                  <p:custDataLst>
                    <p:tags r:id="rId78"/>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1" name="PA-任意多边形 18">
                  <a:extLst>
                    <a:ext uri="{FF2B5EF4-FFF2-40B4-BE49-F238E27FC236}">
                      <a16:creationId xmlns="" xmlns:a16="http://schemas.microsoft.com/office/drawing/2014/main" id="{F7D4CFE4-2E59-4969-8C34-1FF48F937535}"/>
                    </a:ext>
                  </a:extLst>
                </p:cNvPr>
                <p:cNvSpPr/>
                <p:nvPr>
                  <p:custDataLst>
                    <p:tags r:id="rId79"/>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2" name="PA-任意多边形 19">
                  <a:extLst>
                    <a:ext uri="{FF2B5EF4-FFF2-40B4-BE49-F238E27FC236}">
                      <a16:creationId xmlns="" xmlns:a16="http://schemas.microsoft.com/office/drawing/2014/main" id="{48ECBD34-83F1-4BE7-8A8C-3AD724F8F215}"/>
                    </a:ext>
                  </a:extLst>
                </p:cNvPr>
                <p:cNvSpPr/>
                <p:nvPr>
                  <p:custDataLst>
                    <p:tags r:id="rId80"/>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203" name="PA-平行四边形 155">
                  <a:extLst>
                    <a:ext uri="{FF2B5EF4-FFF2-40B4-BE49-F238E27FC236}">
                      <a16:creationId xmlns="" xmlns:a16="http://schemas.microsoft.com/office/drawing/2014/main" id="{CD7D0C8C-250B-4A31-8635-9E353066CCE3}"/>
                    </a:ext>
                  </a:extLst>
                </p:cNvPr>
                <p:cNvSpPr/>
                <p:nvPr>
                  <p:custDataLst>
                    <p:tags r:id="rId81"/>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186" name="PA-任意多边形 4">
              <a:extLst>
                <a:ext uri="{FF2B5EF4-FFF2-40B4-BE49-F238E27FC236}">
                  <a16:creationId xmlns="" xmlns:a16="http://schemas.microsoft.com/office/drawing/2014/main" id="{219DA64E-7267-4767-949C-EB4772F94E29}"/>
                </a:ext>
              </a:extLst>
            </p:cNvPr>
            <p:cNvSpPr/>
            <p:nvPr>
              <p:custDataLst>
                <p:tags r:id="rId64"/>
              </p:custDataLst>
            </p:nvPr>
          </p:nvSpPr>
          <p:spPr>
            <a:xfrm flipH="1">
              <a:off x="8637324" y="1555064"/>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7" name="PA-任意多边形 5">
              <a:extLst>
                <a:ext uri="{FF2B5EF4-FFF2-40B4-BE49-F238E27FC236}">
                  <a16:creationId xmlns="" xmlns:a16="http://schemas.microsoft.com/office/drawing/2014/main" id="{234E29FC-BE44-4E44-AC3D-578A91D66065}"/>
                </a:ext>
              </a:extLst>
            </p:cNvPr>
            <p:cNvSpPr/>
            <p:nvPr>
              <p:custDataLst>
                <p:tags r:id="rId65"/>
              </p:custDataLst>
            </p:nvPr>
          </p:nvSpPr>
          <p:spPr>
            <a:xfrm flipH="1">
              <a:off x="10479373" y="5529001"/>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88" name="PA-任意多边形 6">
              <a:extLst>
                <a:ext uri="{FF2B5EF4-FFF2-40B4-BE49-F238E27FC236}">
                  <a16:creationId xmlns="" xmlns:a16="http://schemas.microsoft.com/office/drawing/2014/main" id="{88AACA1A-D5CC-4E54-A485-F9D5043BE774}"/>
                </a:ext>
              </a:extLst>
            </p:cNvPr>
            <p:cNvSpPr/>
            <p:nvPr>
              <p:custDataLst>
                <p:tags r:id="rId66"/>
              </p:custDataLst>
            </p:nvPr>
          </p:nvSpPr>
          <p:spPr>
            <a:xfrm>
              <a:off x="8630924" y="551989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3" name="文本框 22">
            <a:extLst>
              <a:ext uri="{FF2B5EF4-FFF2-40B4-BE49-F238E27FC236}">
                <a16:creationId xmlns="" xmlns:a16="http://schemas.microsoft.com/office/drawing/2014/main" id="{9A501242-C53B-4F93-BBE1-23B1F1FA3345}"/>
              </a:ext>
            </a:extLst>
          </p:cNvPr>
          <p:cNvSpPr txBox="1"/>
          <p:nvPr/>
        </p:nvSpPr>
        <p:spPr>
          <a:xfrm>
            <a:off x="1541397" y="1755833"/>
            <a:ext cx="1188146" cy="1200329"/>
          </a:xfrm>
          <a:prstGeom prst="rect">
            <a:avLst/>
          </a:prstGeom>
          <a:noFill/>
        </p:spPr>
        <p:txBody>
          <a:bodyPr wrap="none" rtlCol="0">
            <a:spAutoFit/>
          </a:bodyPr>
          <a:lstStyle/>
          <a:p>
            <a:r>
              <a:rPr lang="en-GB" sz="7200" dirty="0">
                <a:solidFill>
                  <a:schemeClr val="bg1"/>
                </a:solidFill>
                <a:latin typeface="DIN" panose="02000803040000020004" pitchFamily="2" charset="0"/>
              </a:rPr>
              <a:t>01</a:t>
            </a:r>
          </a:p>
        </p:txBody>
      </p:sp>
      <p:sp>
        <p:nvSpPr>
          <p:cNvPr id="36" name="文本框 35">
            <a:extLst>
              <a:ext uri="{FF2B5EF4-FFF2-40B4-BE49-F238E27FC236}">
                <a16:creationId xmlns="" xmlns:a16="http://schemas.microsoft.com/office/drawing/2014/main" id="{57AF32C7-7B5B-4398-AA14-53DCE10C3582}"/>
              </a:ext>
            </a:extLst>
          </p:cNvPr>
          <p:cNvSpPr txBox="1"/>
          <p:nvPr/>
        </p:nvSpPr>
        <p:spPr>
          <a:xfrm>
            <a:off x="1231468" y="3435161"/>
            <a:ext cx="1808005" cy="1346651"/>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协助部门领导的资料收集、整理、打印，领导交办的其他工作</a:t>
            </a:r>
            <a:endParaRPr lang="en-GB" dirty="0"/>
          </a:p>
        </p:txBody>
      </p:sp>
      <p:grpSp>
        <p:nvGrpSpPr>
          <p:cNvPr id="164" name="组合 163">
            <a:extLst>
              <a:ext uri="{FF2B5EF4-FFF2-40B4-BE49-F238E27FC236}">
                <a16:creationId xmlns="" xmlns:a16="http://schemas.microsoft.com/office/drawing/2014/main" id="{4BA10C97-8D2D-4FA9-B2B7-0620C58078D8}"/>
              </a:ext>
            </a:extLst>
          </p:cNvPr>
          <p:cNvGrpSpPr/>
          <p:nvPr/>
        </p:nvGrpSpPr>
        <p:grpSpPr>
          <a:xfrm>
            <a:off x="3524612" y="1525542"/>
            <a:ext cx="2328028" cy="4522350"/>
            <a:chOff x="8630924" y="1481234"/>
            <a:chExt cx="2328028" cy="4522350"/>
          </a:xfrm>
        </p:grpSpPr>
        <p:grpSp>
          <p:nvGrpSpPr>
            <p:cNvPr id="165" name="组合 164">
              <a:extLst>
                <a:ext uri="{FF2B5EF4-FFF2-40B4-BE49-F238E27FC236}">
                  <a16:creationId xmlns="" xmlns:a16="http://schemas.microsoft.com/office/drawing/2014/main" id="{4B6927DB-291F-4903-98CD-E6DD1B75A0FC}"/>
                </a:ext>
              </a:extLst>
            </p:cNvPr>
            <p:cNvGrpSpPr/>
            <p:nvPr/>
          </p:nvGrpSpPr>
          <p:grpSpPr>
            <a:xfrm>
              <a:off x="8691413" y="1481234"/>
              <a:ext cx="2213126" cy="4470208"/>
              <a:chOff x="8683995" y="1666735"/>
              <a:chExt cx="2213126" cy="4470208"/>
            </a:xfrm>
          </p:grpSpPr>
          <p:sp useBgFill="1">
            <p:nvSpPr>
              <p:cNvPr id="169" name="任意多边形: 形状 168">
                <a:extLst>
                  <a:ext uri="{FF2B5EF4-FFF2-40B4-BE49-F238E27FC236}">
                    <a16:creationId xmlns="" xmlns:a16="http://schemas.microsoft.com/office/drawing/2014/main" id="{411067FA-0F1B-418A-8841-681C5EE00EF5}"/>
                  </a:ext>
                </a:extLst>
              </p:cNvPr>
              <p:cNvSpPr/>
              <p:nvPr>
                <p:custDataLst>
                  <p:tags r:id="rId49"/>
                </p:custDataLst>
              </p:nvPr>
            </p:nvSpPr>
            <p:spPr>
              <a:xfrm flipH="1">
                <a:off x="8683995" y="1666735"/>
                <a:ext cx="2213126" cy="4470208"/>
              </a:xfrm>
              <a:custGeom>
                <a:avLst/>
                <a:gdLst>
                  <a:gd name="connsiteX0" fmla="*/ 868933 w 2213126"/>
                  <a:gd name="connsiteY0" fmla="*/ 0 h 4470208"/>
                  <a:gd name="connsiteX1" fmla="*/ 780568 w 2213126"/>
                  <a:gd name="connsiteY1" fmla="*/ 0 h 4470208"/>
                  <a:gd name="connsiteX2" fmla="*/ 693047 w 2213126"/>
                  <a:gd name="connsiteY2" fmla="*/ 0 h 4470208"/>
                  <a:gd name="connsiteX3" fmla="*/ 544079 w 2213126"/>
                  <a:gd name="connsiteY3" fmla="*/ 0 h 4470208"/>
                  <a:gd name="connsiteX4" fmla="*/ 226243 w 2213126"/>
                  <a:gd name="connsiteY4" fmla="*/ 0 h 4470208"/>
                  <a:gd name="connsiteX5" fmla="*/ 0 w 2213126"/>
                  <a:gd name="connsiteY5" fmla="*/ 226243 h 4470208"/>
                  <a:gd name="connsiteX6" fmla="*/ 0 w 2213126"/>
                  <a:gd name="connsiteY6" fmla="*/ 4203018 h 4470208"/>
                  <a:gd name="connsiteX7" fmla="*/ 267190 w 2213126"/>
                  <a:gd name="connsiteY7" fmla="*/ 4470208 h 4470208"/>
                  <a:gd name="connsiteX8" fmla="*/ 544079 w 2213126"/>
                  <a:gd name="connsiteY8" fmla="*/ 4470208 h 4470208"/>
                  <a:gd name="connsiteX9" fmla="*/ 693047 w 2213126"/>
                  <a:gd name="connsiteY9" fmla="*/ 4470208 h 4470208"/>
                  <a:gd name="connsiteX10" fmla="*/ 780568 w 2213126"/>
                  <a:gd name="connsiteY10" fmla="*/ 4470208 h 4470208"/>
                  <a:gd name="connsiteX11" fmla="*/ 1990229 w 2213126"/>
                  <a:gd name="connsiteY11" fmla="*/ 4470208 h 4470208"/>
                  <a:gd name="connsiteX12" fmla="*/ 2213126 w 2213126"/>
                  <a:gd name="connsiteY12" fmla="*/ 4247311 h 4470208"/>
                  <a:gd name="connsiteX13" fmla="*/ 2213126 w 2213126"/>
                  <a:gd name="connsiteY13" fmla="*/ 262037 h 4470208"/>
                  <a:gd name="connsiteX14" fmla="*/ 2078920 w 2213126"/>
                  <a:gd name="connsiteY14" fmla="*/ 127831 h 4470208"/>
                  <a:gd name="connsiteX15" fmla="*/ 961387 w 2213126"/>
                  <a:gd name="connsiteY15" fmla="*/ 127831 h 447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3126" h="4470208">
                    <a:moveTo>
                      <a:pt x="868933" y="0"/>
                    </a:moveTo>
                    <a:lnTo>
                      <a:pt x="780568" y="0"/>
                    </a:lnTo>
                    <a:lnTo>
                      <a:pt x="693047" y="0"/>
                    </a:lnTo>
                    <a:lnTo>
                      <a:pt x="544079" y="0"/>
                    </a:lnTo>
                    <a:lnTo>
                      <a:pt x="226243" y="0"/>
                    </a:lnTo>
                    <a:lnTo>
                      <a:pt x="0" y="226243"/>
                    </a:lnTo>
                    <a:lnTo>
                      <a:pt x="0" y="4203018"/>
                    </a:lnTo>
                    <a:lnTo>
                      <a:pt x="267190" y="4470208"/>
                    </a:lnTo>
                    <a:lnTo>
                      <a:pt x="544079" y="4470208"/>
                    </a:lnTo>
                    <a:lnTo>
                      <a:pt x="693047" y="4470208"/>
                    </a:lnTo>
                    <a:lnTo>
                      <a:pt x="780568" y="4470208"/>
                    </a:lnTo>
                    <a:lnTo>
                      <a:pt x="1990229" y="4470208"/>
                    </a:lnTo>
                    <a:lnTo>
                      <a:pt x="2213126" y="4247311"/>
                    </a:lnTo>
                    <a:lnTo>
                      <a:pt x="2213126" y="262037"/>
                    </a:lnTo>
                    <a:lnTo>
                      <a:pt x="2078920" y="127831"/>
                    </a:lnTo>
                    <a:lnTo>
                      <a:pt x="961387" y="127831"/>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nvGrpSpPr>
              <p:cNvPr id="170" name="PA-组合 7">
                <a:extLst>
                  <a:ext uri="{FF2B5EF4-FFF2-40B4-BE49-F238E27FC236}">
                    <a16:creationId xmlns="" xmlns:a16="http://schemas.microsoft.com/office/drawing/2014/main" id="{FA2BF547-EF81-4C59-87D8-02B64239E99F}"/>
                  </a:ext>
                </a:extLst>
              </p:cNvPr>
              <p:cNvGrpSpPr/>
              <p:nvPr>
                <p:custDataLst>
                  <p:tags r:id="rId50"/>
                </p:custDataLst>
              </p:nvPr>
            </p:nvGrpSpPr>
            <p:grpSpPr>
              <a:xfrm flipH="1">
                <a:off x="8875892" y="1689482"/>
                <a:ext cx="1113632" cy="84731"/>
                <a:chOff x="1853414" y="1574593"/>
                <a:chExt cx="849333" cy="64622"/>
              </a:xfrm>
            </p:grpSpPr>
            <p:sp>
              <p:nvSpPr>
                <p:cNvPr id="171" name="PA-平行四边形 143">
                  <a:extLst>
                    <a:ext uri="{FF2B5EF4-FFF2-40B4-BE49-F238E27FC236}">
                      <a16:creationId xmlns="" xmlns:a16="http://schemas.microsoft.com/office/drawing/2014/main" id="{69055B3D-F4EA-4D19-B053-6FFA1BC571E3}"/>
                    </a:ext>
                  </a:extLst>
                </p:cNvPr>
                <p:cNvSpPr/>
                <p:nvPr>
                  <p:custDataLst>
                    <p:tags r:id="rId51"/>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2" name="PA-任意多边形 9">
                  <a:extLst>
                    <a:ext uri="{FF2B5EF4-FFF2-40B4-BE49-F238E27FC236}">
                      <a16:creationId xmlns="" xmlns:a16="http://schemas.microsoft.com/office/drawing/2014/main" id="{269DE1BE-9D99-4B1E-92F8-7D5D9AAF5D8D}"/>
                    </a:ext>
                  </a:extLst>
                </p:cNvPr>
                <p:cNvSpPr/>
                <p:nvPr>
                  <p:custDataLst>
                    <p:tags r:id="rId52"/>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3" name="PA-任意多边形 10">
                  <a:extLst>
                    <a:ext uri="{FF2B5EF4-FFF2-40B4-BE49-F238E27FC236}">
                      <a16:creationId xmlns="" xmlns:a16="http://schemas.microsoft.com/office/drawing/2014/main" id="{30EB0FC3-A603-4CD8-8914-94944DBBD02E}"/>
                    </a:ext>
                  </a:extLst>
                </p:cNvPr>
                <p:cNvSpPr/>
                <p:nvPr>
                  <p:custDataLst>
                    <p:tags r:id="rId53"/>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4" name="PA-任意多边形 11">
                  <a:extLst>
                    <a:ext uri="{FF2B5EF4-FFF2-40B4-BE49-F238E27FC236}">
                      <a16:creationId xmlns="" xmlns:a16="http://schemas.microsoft.com/office/drawing/2014/main" id="{A795E454-2B00-481B-AB65-B3A084347CD8}"/>
                    </a:ext>
                  </a:extLst>
                </p:cNvPr>
                <p:cNvSpPr/>
                <p:nvPr>
                  <p:custDataLst>
                    <p:tags r:id="rId54"/>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5" name="PA-任意多边形 12">
                  <a:extLst>
                    <a:ext uri="{FF2B5EF4-FFF2-40B4-BE49-F238E27FC236}">
                      <a16:creationId xmlns="" xmlns:a16="http://schemas.microsoft.com/office/drawing/2014/main" id="{C486191E-06B6-43ED-A2F2-83ACDEC045B5}"/>
                    </a:ext>
                  </a:extLst>
                </p:cNvPr>
                <p:cNvSpPr/>
                <p:nvPr>
                  <p:custDataLst>
                    <p:tags r:id="rId55"/>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6" name="PA-任意多边形 13">
                  <a:extLst>
                    <a:ext uri="{FF2B5EF4-FFF2-40B4-BE49-F238E27FC236}">
                      <a16:creationId xmlns="" xmlns:a16="http://schemas.microsoft.com/office/drawing/2014/main" id="{2D2E8CB6-459B-4CC1-BEBE-9DA782BFCDB8}"/>
                    </a:ext>
                  </a:extLst>
                </p:cNvPr>
                <p:cNvSpPr/>
                <p:nvPr>
                  <p:custDataLst>
                    <p:tags r:id="rId56"/>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7" name="PA-任意多边形 14">
                  <a:extLst>
                    <a:ext uri="{FF2B5EF4-FFF2-40B4-BE49-F238E27FC236}">
                      <a16:creationId xmlns="" xmlns:a16="http://schemas.microsoft.com/office/drawing/2014/main" id="{E6FBF4CC-2D79-42C0-BE68-57EB22836515}"/>
                    </a:ext>
                  </a:extLst>
                </p:cNvPr>
                <p:cNvSpPr/>
                <p:nvPr>
                  <p:custDataLst>
                    <p:tags r:id="rId57"/>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8" name="PA-任意多边形 15">
                  <a:extLst>
                    <a:ext uri="{FF2B5EF4-FFF2-40B4-BE49-F238E27FC236}">
                      <a16:creationId xmlns="" xmlns:a16="http://schemas.microsoft.com/office/drawing/2014/main" id="{5942FF66-982F-4341-A57B-2FC59FFDC56E}"/>
                    </a:ext>
                  </a:extLst>
                </p:cNvPr>
                <p:cNvSpPr/>
                <p:nvPr>
                  <p:custDataLst>
                    <p:tags r:id="rId58"/>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79" name="PA-任意多边形 16">
                  <a:extLst>
                    <a:ext uri="{FF2B5EF4-FFF2-40B4-BE49-F238E27FC236}">
                      <a16:creationId xmlns="" xmlns:a16="http://schemas.microsoft.com/office/drawing/2014/main" id="{D205A3C4-3C40-4661-8677-B59F0677E709}"/>
                    </a:ext>
                  </a:extLst>
                </p:cNvPr>
                <p:cNvSpPr/>
                <p:nvPr>
                  <p:custDataLst>
                    <p:tags r:id="rId59"/>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0" name="PA-任意多边形 17">
                  <a:extLst>
                    <a:ext uri="{FF2B5EF4-FFF2-40B4-BE49-F238E27FC236}">
                      <a16:creationId xmlns="" xmlns:a16="http://schemas.microsoft.com/office/drawing/2014/main" id="{6502CB03-4361-4282-B51A-96A100111F00}"/>
                    </a:ext>
                  </a:extLst>
                </p:cNvPr>
                <p:cNvSpPr/>
                <p:nvPr>
                  <p:custDataLst>
                    <p:tags r:id="rId60"/>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1" name="PA-任意多边形 18">
                  <a:extLst>
                    <a:ext uri="{FF2B5EF4-FFF2-40B4-BE49-F238E27FC236}">
                      <a16:creationId xmlns="" xmlns:a16="http://schemas.microsoft.com/office/drawing/2014/main" id="{D1C088CB-B9E2-4DDE-A766-55EF8CC5BD87}"/>
                    </a:ext>
                  </a:extLst>
                </p:cNvPr>
                <p:cNvSpPr/>
                <p:nvPr>
                  <p:custDataLst>
                    <p:tags r:id="rId61"/>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2" name="PA-任意多边形 19">
                  <a:extLst>
                    <a:ext uri="{FF2B5EF4-FFF2-40B4-BE49-F238E27FC236}">
                      <a16:creationId xmlns="" xmlns:a16="http://schemas.microsoft.com/office/drawing/2014/main" id="{BEE13CF7-D212-4D41-95F9-093311CD29E3}"/>
                    </a:ext>
                  </a:extLst>
                </p:cNvPr>
                <p:cNvSpPr/>
                <p:nvPr>
                  <p:custDataLst>
                    <p:tags r:id="rId62"/>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83" name="PA-平行四边形 155">
                  <a:extLst>
                    <a:ext uri="{FF2B5EF4-FFF2-40B4-BE49-F238E27FC236}">
                      <a16:creationId xmlns="" xmlns:a16="http://schemas.microsoft.com/office/drawing/2014/main" id="{90C16361-EC30-4A97-A3F8-C38ACFF1123A}"/>
                    </a:ext>
                  </a:extLst>
                </p:cNvPr>
                <p:cNvSpPr/>
                <p:nvPr>
                  <p:custDataLst>
                    <p:tags r:id="rId63"/>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166" name="PA-任意多边形 4">
              <a:extLst>
                <a:ext uri="{FF2B5EF4-FFF2-40B4-BE49-F238E27FC236}">
                  <a16:creationId xmlns="" xmlns:a16="http://schemas.microsoft.com/office/drawing/2014/main" id="{6A6996AA-044A-45A8-95FC-A06B7E1F8848}"/>
                </a:ext>
              </a:extLst>
            </p:cNvPr>
            <p:cNvSpPr/>
            <p:nvPr>
              <p:custDataLst>
                <p:tags r:id="rId46"/>
              </p:custDataLst>
            </p:nvPr>
          </p:nvSpPr>
          <p:spPr>
            <a:xfrm flipH="1">
              <a:off x="8637324" y="1555064"/>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7" name="PA-任意多边形 5">
              <a:extLst>
                <a:ext uri="{FF2B5EF4-FFF2-40B4-BE49-F238E27FC236}">
                  <a16:creationId xmlns="" xmlns:a16="http://schemas.microsoft.com/office/drawing/2014/main" id="{8BA07656-D276-4199-BEA7-2FCD783AB2AC}"/>
                </a:ext>
              </a:extLst>
            </p:cNvPr>
            <p:cNvSpPr/>
            <p:nvPr>
              <p:custDataLst>
                <p:tags r:id="rId47"/>
              </p:custDataLst>
            </p:nvPr>
          </p:nvSpPr>
          <p:spPr>
            <a:xfrm flipH="1">
              <a:off x="10479373" y="5529001"/>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8" name="PA-任意多边形 6">
              <a:extLst>
                <a:ext uri="{FF2B5EF4-FFF2-40B4-BE49-F238E27FC236}">
                  <a16:creationId xmlns="" xmlns:a16="http://schemas.microsoft.com/office/drawing/2014/main" id="{124EA1F6-FA17-4E36-A203-DC6A55543E5F}"/>
                </a:ext>
              </a:extLst>
            </p:cNvPr>
            <p:cNvSpPr/>
            <p:nvPr>
              <p:custDataLst>
                <p:tags r:id="rId48"/>
              </p:custDataLst>
            </p:nvPr>
          </p:nvSpPr>
          <p:spPr>
            <a:xfrm>
              <a:off x="8630924" y="551989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4" name="文本框 23">
            <a:extLst>
              <a:ext uri="{FF2B5EF4-FFF2-40B4-BE49-F238E27FC236}">
                <a16:creationId xmlns="" xmlns:a16="http://schemas.microsoft.com/office/drawing/2014/main" id="{3A30AC72-832F-448F-B195-66FBE6D0580A}"/>
              </a:ext>
            </a:extLst>
          </p:cNvPr>
          <p:cNvSpPr txBox="1"/>
          <p:nvPr/>
        </p:nvSpPr>
        <p:spPr>
          <a:xfrm>
            <a:off x="4094553" y="1755833"/>
            <a:ext cx="1188146" cy="1200329"/>
          </a:xfrm>
          <a:prstGeom prst="rect">
            <a:avLst/>
          </a:prstGeom>
          <a:noFill/>
        </p:spPr>
        <p:txBody>
          <a:bodyPr wrap="none" rtlCol="0">
            <a:spAutoFit/>
          </a:bodyPr>
          <a:lstStyle/>
          <a:p>
            <a:r>
              <a:rPr lang="en-GB" sz="7200" dirty="0">
                <a:solidFill>
                  <a:schemeClr val="bg1"/>
                </a:solidFill>
                <a:latin typeface="DIN" panose="02000803040000020004" pitchFamily="2" charset="0"/>
              </a:rPr>
              <a:t>02</a:t>
            </a:r>
          </a:p>
        </p:txBody>
      </p:sp>
      <p:sp>
        <p:nvSpPr>
          <p:cNvPr id="39" name="文本框 38">
            <a:extLst>
              <a:ext uri="{FF2B5EF4-FFF2-40B4-BE49-F238E27FC236}">
                <a16:creationId xmlns="" xmlns:a16="http://schemas.microsoft.com/office/drawing/2014/main" id="{556E5FDC-2612-4B83-8B26-2DE086C6599E}"/>
              </a:ext>
            </a:extLst>
          </p:cNvPr>
          <p:cNvSpPr txBox="1"/>
          <p:nvPr/>
        </p:nvSpPr>
        <p:spPr>
          <a:xfrm>
            <a:off x="3784624" y="3398228"/>
            <a:ext cx="1808005" cy="1666738"/>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资料室的管理工作，具体资料的存档、保管，资料室日常维护工作</a:t>
            </a:r>
            <a:endParaRPr lang="en-GB" dirty="0"/>
          </a:p>
        </p:txBody>
      </p:sp>
      <p:grpSp>
        <p:nvGrpSpPr>
          <p:cNvPr id="144" name="组合 143">
            <a:extLst>
              <a:ext uri="{FF2B5EF4-FFF2-40B4-BE49-F238E27FC236}">
                <a16:creationId xmlns="" xmlns:a16="http://schemas.microsoft.com/office/drawing/2014/main" id="{56108B8E-35CA-4A41-AAE4-39C46443619D}"/>
              </a:ext>
            </a:extLst>
          </p:cNvPr>
          <p:cNvGrpSpPr/>
          <p:nvPr/>
        </p:nvGrpSpPr>
        <p:grpSpPr>
          <a:xfrm>
            <a:off x="6077768" y="1525542"/>
            <a:ext cx="2328028" cy="4522350"/>
            <a:chOff x="8630924" y="1481234"/>
            <a:chExt cx="2328028" cy="4522350"/>
          </a:xfrm>
        </p:grpSpPr>
        <p:grpSp>
          <p:nvGrpSpPr>
            <p:cNvPr id="145" name="组合 144">
              <a:extLst>
                <a:ext uri="{FF2B5EF4-FFF2-40B4-BE49-F238E27FC236}">
                  <a16:creationId xmlns="" xmlns:a16="http://schemas.microsoft.com/office/drawing/2014/main" id="{61955831-0BAC-4825-A9DB-40C18DD646DB}"/>
                </a:ext>
              </a:extLst>
            </p:cNvPr>
            <p:cNvGrpSpPr/>
            <p:nvPr/>
          </p:nvGrpSpPr>
          <p:grpSpPr>
            <a:xfrm>
              <a:off x="8691413" y="1481234"/>
              <a:ext cx="2213126" cy="4470208"/>
              <a:chOff x="8683995" y="1666735"/>
              <a:chExt cx="2213126" cy="4470208"/>
            </a:xfrm>
          </p:grpSpPr>
          <p:sp useBgFill="1">
            <p:nvSpPr>
              <p:cNvPr id="149" name="任意多边形: 形状 148">
                <a:extLst>
                  <a:ext uri="{FF2B5EF4-FFF2-40B4-BE49-F238E27FC236}">
                    <a16:creationId xmlns="" xmlns:a16="http://schemas.microsoft.com/office/drawing/2014/main" id="{22A510F7-584E-4B1B-AB91-033CA8FE5FE4}"/>
                  </a:ext>
                </a:extLst>
              </p:cNvPr>
              <p:cNvSpPr/>
              <p:nvPr>
                <p:custDataLst>
                  <p:tags r:id="rId31"/>
                </p:custDataLst>
              </p:nvPr>
            </p:nvSpPr>
            <p:spPr>
              <a:xfrm flipH="1">
                <a:off x="8683995" y="1666735"/>
                <a:ext cx="2213126" cy="4470208"/>
              </a:xfrm>
              <a:custGeom>
                <a:avLst/>
                <a:gdLst>
                  <a:gd name="connsiteX0" fmla="*/ 868933 w 2213126"/>
                  <a:gd name="connsiteY0" fmla="*/ 0 h 4470208"/>
                  <a:gd name="connsiteX1" fmla="*/ 780568 w 2213126"/>
                  <a:gd name="connsiteY1" fmla="*/ 0 h 4470208"/>
                  <a:gd name="connsiteX2" fmla="*/ 693047 w 2213126"/>
                  <a:gd name="connsiteY2" fmla="*/ 0 h 4470208"/>
                  <a:gd name="connsiteX3" fmla="*/ 544079 w 2213126"/>
                  <a:gd name="connsiteY3" fmla="*/ 0 h 4470208"/>
                  <a:gd name="connsiteX4" fmla="*/ 226243 w 2213126"/>
                  <a:gd name="connsiteY4" fmla="*/ 0 h 4470208"/>
                  <a:gd name="connsiteX5" fmla="*/ 0 w 2213126"/>
                  <a:gd name="connsiteY5" fmla="*/ 226243 h 4470208"/>
                  <a:gd name="connsiteX6" fmla="*/ 0 w 2213126"/>
                  <a:gd name="connsiteY6" fmla="*/ 4203018 h 4470208"/>
                  <a:gd name="connsiteX7" fmla="*/ 267190 w 2213126"/>
                  <a:gd name="connsiteY7" fmla="*/ 4470208 h 4470208"/>
                  <a:gd name="connsiteX8" fmla="*/ 544079 w 2213126"/>
                  <a:gd name="connsiteY8" fmla="*/ 4470208 h 4470208"/>
                  <a:gd name="connsiteX9" fmla="*/ 693047 w 2213126"/>
                  <a:gd name="connsiteY9" fmla="*/ 4470208 h 4470208"/>
                  <a:gd name="connsiteX10" fmla="*/ 780568 w 2213126"/>
                  <a:gd name="connsiteY10" fmla="*/ 4470208 h 4470208"/>
                  <a:gd name="connsiteX11" fmla="*/ 1990229 w 2213126"/>
                  <a:gd name="connsiteY11" fmla="*/ 4470208 h 4470208"/>
                  <a:gd name="connsiteX12" fmla="*/ 2213126 w 2213126"/>
                  <a:gd name="connsiteY12" fmla="*/ 4247311 h 4470208"/>
                  <a:gd name="connsiteX13" fmla="*/ 2213126 w 2213126"/>
                  <a:gd name="connsiteY13" fmla="*/ 262037 h 4470208"/>
                  <a:gd name="connsiteX14" fmla="*/ 2078920 w 2213126"/>
                  <a:gd name="connsiteY14" fmla="*/ 127831 h 4470208"/>
                  <a:gd name="connsiteX15" fmla="*/ 961387 w 2213126"/>
                  <a:gd name="connsiteY15" fmla="*/ 127831 h 447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3126" h="4470208">
                    <a:moveTo>
                      <a:pt x="868933" y="0"/>
                    </a:moveTo>
                    <a:lnTo>
                      <a:pt x="780568" y="0"/>
                    </a:lnTo>
                    <a:lnTo>
                      <a:pt x="693047" y="0"/>
                    </a:lnTo>
                    <a:lnTo>
                      <a:pt x="544079" y="0"/>
                    </a:lnTo>
                    <a:lnTo>
                      <a:pt x="226243" y="0"/>
                    </a:lnTo>
                    <a:lnTo>
                      <a:pt x="0" y="226243"/>
                    </a:lnTo>
                    <a:lnTo>
                      <a:pt x="0" y="4203018"/>
                    </a:lnTo>
                    <a:lnTo>
                      <a:pt x="267190" y="4470208"/>
                    </a:lnTo>
                    <a:lnTo>
                      <a:pt x="544079" y="4470208"/>
                    </a:lnTo>
                    <a:lnTo>
                      <a:pt x="693047" y="4470208"/>
                    </a:lnTo>
                    <a:lnTo>
                      <a:pt x="780568" y="4470208"/>
                    </a:lnTo>
                    <a:lnTo>
                      <a:pt x="1990229" y="4470208"/>
                    </a:lnTo>
                    <a:lnTo>
                      <a:pt x="2213126" y="4247311"/>
                    </a:lnTo>
                    <a:lnTo>
                      <a:pt x="2213126" y="262037"/>
                    </a:lnTo>
                    <a:lnTo>
                      <a:pt x="2078920" y="127831"/>
                    </a:lnTo>
                    <a:lnTo>
                      <a:pt x="961387" y="127831"/>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nvGrpSpPr>
              <p:cNvPr id="150" name="PA-组合 7">
                <a:extLst>
                  <a:ext uri="{FF2B5EF4-FFF2-40B4-BE49-F238E27FC236}">
                    <a16:creationId xmlns="" xmlns:a16="http://schemas.microsoft.com/office/drawing/2014/main" id="{4A7CDAE3-6D88-441E-9F56-533D884F00F4}"/>
                  </a:ext>
                </a:extLst>
              </p:cNvPr>
              <p:cNvGrpSpPr/>
              <p:nvPr>
                <p:custDataLst>
                  <p:tags r:id="rId32"/>
                </p:custDataLst>
              </p:nvPr>
            </p:nvGrpSpPr>
            <p:grpSpPr>
              <a:xfrm flipH="1">
                <a:off x="8875892" y="1689482"/>
                <a:ext cx="1113632" cy="84731"/>
                <a:chOff x="1853414" y="1574593"/>
                <a:chExt cx="849333" cy="64622"/>
              </a:xfrm>
            </p:grpSpPr>
            <p:sp>
              <p:nvSpPr>
                <p:cNvPr id="151" name="PA-平行四边形 143">
                  <a:extLst>
                    <a:ext uri="{FF2B5EF4-FFF2-40B4-BE49-F238E27FC236}">
                      <a16:creationId xmlns="" xmlns:a16="http://schemas.microsoft.com/office/drawing/2014/main" id="{DE7C7190-2BC7-4199-8EC1-AD32CBAE9A5C}"/>
                    </a:ext>
                  </a:extLst>
                </p:cNvPr>
                <p:cNvSpPr/>
                <p:nvPr>
                  <p:custDataLst>
                    <p:tags r:id="rId33"/>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2" name="PA-任意多边形 9">
                  <a:extLst>
                    <a:ext uri="{FF2B5EF4-FFF2-40B4-BE49-F238E27FC236}">
                      <a16:creationId xmlns="" xmlns:a16="http://schemas.microsoft.com/office/drawing/2014/main" id="{7F8B69E4-179C-4173-83CB-B6A37102FFEF}"/>
                    </a:ext>
                  </a:extLst>
                </p:cNvPr>
                <p:cNvSpPr/>
                <p:nvPr>
                  <p:custDataLst>
                    <p:tags r:id="rId34"/>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3" name="PA-任意多边形 10">
                  <a:extLst>
                    <a:ext uri="{FF2B5EF4-FFF2-40B4-BE49-F238E27FC236}">
                      <a16:creationId xmlns="" xmlns:a16="http://schemas.microsoft.com/office/drawing/2014/main" id="{C2F0A465-1FBE-4B44-BF5C-63C259BD43B6}"/>
                    </a:ext>
                  </a:extLst>
                </p:cNvPr>
                <p:cNvSpPr/>
                <p:nvPr>
                  <p:custDataLst>
                    <p:tags r:id="rId35"/>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4" name="PA-任意多边形 11">
                  <a:extLst>
                    <a:ext uri="{FF2B5EF4-FFF2-40B4-BE49-F238E27FC236}">
                      <a16:creationId xmlns="" xmlns:a16="http://schemas.microsoft.com/office/drawing/2014/main" id="{5BF0FD6E-9C6D-4430-9F3A-6F8D81EDD2EB}"/>
                    </a:ext>
                  </a:extLst>
                </p:cNvPr>
                <p:cNvSpPr/>
                <p:nvPr>
                  <p:custDataLst>
                    <p:tags r:id="rId36"/>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5" name="PA-任意多边形 12">
                  <a:extLst>
                    <a:ext uri="{FF2B5EF4-FFF2-40B4-BE49-F238E27FC236}">
                      <a16:creationId xmlns="" xmlns:a16="http://schemas.microsoft.com/office/drawing/2014/main" id="{1FE99BF4-B48E-4D5A-B068-C6559AEE680B}"/>
                    </a:ext>
                  </a:extLst>
                </p:cNvPr>
                <p:cNvSpPr/>
                <p:nvPr>
                  <p:custDataLst>
                    <p:tags r:id="rId37"/>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6" name="PA-任意多边形 13">
                  <a:extLst>
                    <a:ext uri="{FF2B5EF4-FFF2-40B4-BE49-F238E27FC236}">
                      <a16:creationId xmlns="" xmlns:a16="http://schemas.microsoft.com/office/drawing/2014/main" id="{59E3B357-FC09-4CD9-B272-D0084B58E5ED}"/>
                    </a:ext>
                  </a:extLst>
                </p:cNvPr>
                <p:cNvSpPr/>
                <p:nvPr>
                  <p:custDataLst>
                    <p:tags r:id="rId38"/>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7" name="PA-任意多边形 14">
                  <a:extLst>
                    <a:ext uri="{FF2B5EF4-FFF2-40B4-BE49-F238E27FC236}">
                      <a16:creationId xmlns="" xmlns:a16="http://schemas.microsoft.com/office/drawing/2014/main" id="{D14C61C1-45B7-434A-84C8-9B9D0F2F7013}"/>
                    </a:ext>
                  </a:extLst>
                </p:cNvPr>
                <p:cNvSpPr/>
                <p:nvPr>
                  <p:custDataLst>
                    <p:tags r:id="rId39"/>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8" name="PA-任意多边形 15">
                  <a:extLst>
                    <a:ext uri="{FF2B5EF4-FFF2-40B4-BE49-F238E27FC236}">
                      <a16:creationId xmlns="" xmlns:a16="http://schemas.microsoft.com/office/drawing/2014/main" id="{5E6B80A7-4572-41D1-B6EA-BCBF4C737F83}"/>
                    </a:ext>
                  </a:extLst>
                </p:cNvPr>
                <p:cNvSpPr/>
                <p:nvPr>
                  <p:custDataLst>
                    <p:tags r:id="rId40"/>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59" name="PA-任意多边形 16">
                  <a:extLst>
                    <a:ext uri="{FF2B5EF4-FFF2-40B4-BE49-F238E27FC236}">
                      <a16:creationId xmlns="" xmlns:a16="http://schemas.microsoft.com/office/drawing/2014/main" id="{51A33894-ABF9-4116-A9C8-EBDD198D339E}"/>
                    </a:ext>
                  </a:extLst>
                </p:cNvPr>
                <p:cNvSpPr/>
                <p:nvPr>
                  <p:custDataLst>
                    <p:tags r:id="rId41"/>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0" name="PA-任意多边形 17">
                  <a:extLst>
                    <a:ext uri="{FF2B5EF4-FFF2-40B4-BE49-F238E27FC236}">
                      <a16:creationId xmlns="" xmlns:a16="http://schemas.microsoft.com/office/drawing/2014/main" id="{64CA79EE-8505-444A-9B1B-0E2FC2B9A9BC}"/>
                    </a:ext>
                  </a:extLst>
                </p:cNvPr>
                <p:cNvSpPr/>
                <p:nvPr>
                  <p:custDataLst>
                    <p:tags r:id="rId42"/>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1" name="PA-任意多边形 18">
                  <a:extLst>
                    <a:ext uri="{FF2B5EF4-FFF2-40B4-BE49-F238E27FC236}">
                      <a16:creationId xmlns="" xmlns:a16="http://schemas.microsoft.com/office/drawing/2014/main" id="{D1490EA5-39A9-409E-8E88-40292E943A0B}"/>
                    </a:ext>
                  </a:extLst>
                </p:cNvPr>
                <p:cNvSpPr/>
                <p:nvPr>
                  <p:custDataLst>
                    <p:tags r:id="rId43"/>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2" name="PA-任意多边形 19">
                  <a:extLst>
                    <a:ext uri="{FF2B5EF4-FFF2-40B4-BE49-F238E27FC236}">
                      <a16:creationId xmlns="" xmlns:a16="http://schemas.microsoft.com/office/drawing/2014/main" id="{BDA3D9FF-80DB-4457-875E-27009E54778D}"/>
                    </a:ext>
                  </a:extLst>
                </p:cNvPr>
                <p:cNvSpPr/>
                <p:nvPr>
                  <p:custDataLst>
                    <p:tags r:id="rId44"/>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63" name="PA-平行四边形 155">
                  <a:extLst>
                    <a:ext uri="{FF2B5EF4-FFF2-40B4-BE49-F238E27FC236}">
                      <a16:creationId xmlns="" xmlns:a16="http://schemas.microsoft.com/office/drawing/2014/main" id="{61C1129A-97B0-4BF3-B394-61CFE6878250}"/>
                    </a:ext>
                  </a:extLst>
                </p:cNvPr>
                <p:cNvSpPr/>
                <p:nvPr>
                  <p:custDataLst>
                    <p:tags r:id="rId45"/>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146" name="PA-任意多边形 4">
              <a:extLst>
                <a:ext uri="{FF2B5EF4-FFF2-40B4-BE49-F238E27FC236}">
                  <a16:creationId xmlns="" xmlns:a16="http://schemas.microsoft.com/office/drawing/2014/main" id="{05E02C8C-7AFA-441A-99C5-EF4C047050DE}"/>
                </a:ext>
              </a:extLst>
            </p:cNvPr>
            <p:cNvSpPr/>
            <p:nvPr>
              <p:custDataLst>
                <p:tags r:id="rId28"/>
              </p:custDataLst>
            </p:nvPr>
          </p:nvSpPr>
          <p:spPr>
            <a:xfrm flipH="1">
              <a:off x="8637324" y="1555064"/>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7" name="PA-任意多边形 5">
              <a:extLst>
                <a:ext uri="{FF2B5EF4-FFF2-40B4-BE49-F238E27FC236}">
                  <a16:creationId xmlns="" xmlns:a16="http://schemas.microsoft.com/office/drawing/2014/main" id="{36D2E7D3-F0EF-45A3-B7D1-13CCEF51B8E0}"/>
                </a:ext>
              </a:extLst>
            </p:cNvPr>
            <p:cNvSpPr/>
            <p:nvPr>
              <p:custDataLst>
                <p:tags r:id="rId29"/>
              </p:custDataLst>
            </p:nvPr>
          </p:nvSpPr>
          <p:spPr>
            <a:xfrm flipH="1">
              <a:off x="10479373" y="5529001"/>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8" name="PA-任意多边形 6">
              <a:extLst>
                <a:ext uri="{FF2B5EF4-FFF2-40B4-BE49-F238E27FC236}">
                  <a16:creationId xmlns="" xmlns:a16="http://schemas.microsoft.com/office/drawing/2014/main" id="{5C6B0EC8-7380-4F6F-B3D3-67C12C4F3401}"/>
                </a:ext>
              </a:extLst>
            </p:cNvPr>
            <p:cNvSpPr/>
            <p:nvPr>
              <p:custDataLst>
                <p:tags r:id="rId30"/>
              </p:custDataLst>
            </p:nvPr>
          </p:nvSpPr>
          <p:spPr>
            <a:xfrm>
              <a:off x="8630924" y="551989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6" name="文本框 25">
            <a:extLst>
              <a:ext uri="{FF2B5EF4-FFF2-40B4-BE49-F238E27FC236}">
                <a16:creationId xmlns="" xmlns:a16="http://schemas.microsoft.com/office/drawing/2014/main" id="{FE86CD1A-300B-4751-9E10-2DFD4EF842BC}"/>
              </a:ext>
            </a:extLst>
          </p:cNvPr>
          <p:cNvSpPr txBox="1"/>
          <p:nvPr/>
        </p:nvSpPr>
        <p:spPr>
          <a:xfrm>
            <a:off x="6647709" y="1755833"/>
            <a:ext cx="1188146" cy="1200329"/>
          </a:xfrm>
          <a:prstGeom prst="rect">
            <a:avLst/>
          </a:prstGeom>
          <a:noFill/>
        </p:spPr>
        <p:txBody>
          <a:bodyPr wrap="none" rtlCol="0">
            <a:spAutoFit/>
          </a:bodyPr>
          <a:lstStyle/>
          <a:p>
            <a:r>
              <a:rPr lang="en-GB" sz="7200" dirty="0">
                <a:solidFill>
                  <a:schemeClr val="bg1"/>
                </a:solidFill>
                <a:latin typeface="DIN" panose="02000803040000020004" pitchFamily="2" charset="0"/>
              </a:rPr>
              <a:t>03</a:t>
            </a:r>
          </a:p>
        </p:txBody>
      </p:sp>
      <p:sp>
        <p:nvSpPr>
          <p:cNvPr id="40" name="文本框 39">
            <a:extLst>
              <a:ext uri="{FF2B5EF4-FFF2-40B4-BE49-F238E27FC236}">
                <a16:creationId xmlns="" xmlns:a16="http://schemas.microsoft.com/office/drawing/2014/main" id="{EE1DBB3F-53FF-4AA8-8D53-878AD4ABEE7C}"/>
              </a:ext>
            </a:extLst>
          </p:cNvPr>
          <p:cNvSpPr txBox="1"/>
          <p:nvPr/>
        </p:nvSpPr>
        <p:spPr>
          <a:xfrm>
            <a:off x="6337780" y="3398228"/>
            <a:ext cx="1808005" cy="1666738"/>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组织通知部门会议，打印会议材料，并对每次会做会议记录，整理会议纪要</a:t>
            </a:r>
            <a:endParaRPr lang="en-GB" dirty="0"/>
          </a:p>
        </p:txBody>
      </p:sp>
      <p:grpSp>
        <p:nvGrpSpPr>
          <p:cNvPr id="9" name="组合 8">
            <a:extLst>
              <a:ext uri="{FF2B5EF4-FFF2-40B4-BE49-F238E27FC236}">
                <a16:creationId xmlns="" xmlns:a16="http://schemas.microsoft.com/office/drawing/2014/main" id="{69B11EF2-DDAE-45CC-86EB-40326B8FB168}"/>
              </a:ext>
            </a:extLst>
          </p:cNvPr>
          <p:cNvGrpSpPr/>
          <p:nvPr/>
        </p:nvGrpSpPr>
        <p:grpSpPr>
          <a:xfrm>
            <a:off x="8630924" y="1525542"/>
            <a:ext cx="2328028" cy="4522350"/>
            <a:chOff x="8630924" y="1481234"/>
            <a:chExt cx="2328028" cy="4522350"/>
          </a:xfrm>
        </p:grpSpPr>
        <p:grpSp>
          <p:nvGrpSpPr>
            <p:cNvPr id="8" name="组合 7">
              <a:extLst>
                <a:ext uri="{FF2B5EF4-FFF2-40B4-BE49-F238E27FC236}">
                  <a16:creationId xmlns="" xmlns:a16="http://schemas.microsoft.com/office/drawing/2014/main" id="{62578AD3-9893-4468-A3C2-A9AC81F79F63}"/>
                </a:ext>
              </a:extLst>
            </p:cNvPr>
            <p:cNvGrpSpPr/>
            <p:nvPr/>
          </p:nvGrpSpPr>
          <p:grpSpPr>
            <a:xfrm>
              <a:off x="8691413" y="1481234"/>
              <a:ext cx="2213126" cy="4470208"/>
              <a:chOff x="8683995" y="1666735"/>
              <a:chExt cx="2213126" cy="4470208"/>
            </a:xfrm>
          </p:grpSpPr>
          <p:sp useBgFill="1">
            <p:nvSpPr>
              <p:cNvPr id="126" name="任意多边形: 形状 125">
                <a:extLst>
                  <a:ext uri="{FF2B5EF4-FFF2-40B4-BE49-F238E27FC236}">
                    <a16:creationId xmlns="" xmlns:a16="http://schemas.microsoft.com/office/drawing/2014/main" id="{145C214D-0831-4CD8-825D-9D6F8321A795}"/>
                  </a:ext>
                </a:extLst>
              </p:cNvPr>
              <p:cNvSpPr/>
              <p:nvPr>
                <p:custDataLst>
                  <p:tags r:id="rId13"/>
                </p:custDataLst>
              </p:nvPr>
            </p:nvSpPr>
            <p:spPr>
              <a:xfrm flipH="1">
                <a:off x="8683995" y="1666735"/>
                <a:ext cx="2213126" cy="4470208"/>
              </a:xfrm>
              <a:custGeom>
                <a:avLst/>
                <a:gdLst>
                  <a:gd name="connsiteX0" fmla="*/ 868933 w 2213126"/>
                  <a:gd name="connsiteY0" fmla="*/ 0 h 4470208"/>
                  <a:gd name="connsiteX1" fmla="*/ 780568 w 2213126"/>
                  <a:gd name="connsiteY1" fmla="*/ 0 h 4470208"/>
                  <a:gd name="connsiteX2" fmla="*/ 693047 w 2213126"/>
                  <a:gd name="connsiteY2" fmla="*/ 0 h 4470208"/>
                  <a:gd name="connsiteX3" fmla="*/ 544079 w 2213126"/>
                  <a:gd name="connsiteY3" fmla="*/ 0 h 4470208"/>
                  <a:gd name="connsiteX4" fmla="*/ 226243 w 2213126"/>
                  <a:gd name="connsiteY4" fmla="*/ 0 h 4470208"/>
                  <a:gd name="connsiteX5" fmla="*/ 0 w 2213126"/>
                  <a:gd name="connsiteY5" fmla="*/ 226243 h 4470208"/>
                  <a:gd name="connsiteX6" fmla="*/ 0 w 2213126"/>
                  <a:gd name="connsiteY6" fmla="*/ 4203018 h 4470208"/>
                  <a:gd name="connsiteX7" fmla="*/ 267190 w 2213126"/>
                  <a:gd name="connsiteY7" fmla="*/ 4470208 h 4470208"/>
                  <a:gd name="connsiteX8" fmla="*/ 544079 w 2213126"/>
                  <a:gd name="connsiteY8" fmla="*/ 4470208 h 4470208"/>
                  <a:gd name="connsiteX9" fmla="*/ 693047 w 2213126"/>
                  <a:gd name="connsiteY9" fmla="*/ 4470208 h 4470208"/>
                  <a:gd name="connsiteX10" fmla="*/ 780568 w 2213126"/>
                  <a:gd name="connsiteY10" fmla="*/ 4470208 h 4470208"/>
                  <a:gd name="connsiteX11" fmla="*/ 1990229 w 2213126"/>
                  <a:gd name="connsiteY11" fmla="*/ 4470208 h 4470208"/>
                  <a:gd name="connsiteX12" fmla="*/ 2213126 w 2213126"/>
                  <a:gd name="connsiteY12" fmla="*/ 4247311 h 4470208"/>
                  <a:gd name="connsiteX13" fmla="*/ 2213126 w 2213126"/>
                  <a:gd name="connsiteY13" fmla="*/ 262037 h 4470208"/>
                  <a:gd name="connsiteX14" fmla="*/ 2078920 w 2213126"/>
                  <a:gd name="connsiteY14" fmla="*/ 127831 h 4470208"/>
                  <a:gd name="connsiteX15" fmla="*/ 961387 w 2213126"/>
                  <a:gd name="connsiteY15" fmla="*/ 127831 h 447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3126" h="4470208">
                    <a:moveTo>
                      <a:pt x="868933" y="0"/>
                    </a:moveTo>
                    <a:lnTo>
                      <a:pt x="780568" y="0"/>
                    </a:lnTo>
                    <a:lnTo>
                      <a:pt x="693047" y="0"/>
                    </a:lnTo>
                    <a:lnTo>
                      <a:pt x="544079" y="0"/>
                    </a:lnTo>
                    <a:lnTo>
                      <a:pt x="226243" y="0"/>
                    </a:lnTo>
                    <a:lnTo>
                      <a:pt x="0" y="226243"/>
                    </a:lnTo>
                    <a:lnTo>
                      <a:pt x="0" y="4203018"/>
                    </a:lnTo>
                    <a:lnTo>
                      <a:pt x="267190" y="4470208"/>
                    </a:lnTo>
                    <a:lnTo>
                      <a:pt x="544079" y="4470208"/>
                    </a:lnTo>
                    <a:lnTo>
                      <a:pt x="693047" y="4470208"/>
                    </a:lnTo>
                    <a:lnTo>
                      <a:pt x="780568" y="4470208"/>
                    </a:lnTo>
                    <a:lnTo>
                      <a:pt x="1990229" y="4470208"/>
                    </a:lnTo>
                    <a:lnTo>
                      <a:pt x="2213126" y="4247311"/>
                    </a:lnTo>
                    <a:lnTo>
                      <a:pt x="2213126" y="262037"/>
                    </a:lnTo>
                    <a:lnTo>
                      <a:pt x="2078920" y="127831"/>
                    </a:lnTo>
                    <a:lnTo>
                      <a:pt x="961387" y="127831"/>
                    </a:lnTo>
                    <a:close/>
                  </a:path>
                </a:pathLst>
              </a:custGeom>
              <a:gradFill flip="none" rotWithShape="1">
                <a:gsLst>
                  <a:gs pos="11000">
                    <a:srgbClr val="2194BD"/>
                  </a:gs>
                  <a:gs pos="100000">
                    <a:srgbClr val="0C183B"/>
                  </a:gs>
                </a:gsLst>
                <a:lin ang="5400000" scaled="1"/>
                <a:tileRect/>
              </a:gradFill>
              <a:ln w="6350">
                <a:solidFill>
                  <a:srgbClr val="04C8F8">
                    <a:alpha val="30000"/>
                  </a:srgbClr>
                </a:solidFill>
              </a:ln>
              <a:effectLst>
                <a:innerShdw blurRad="215900">
                  <a:srgbClr val="04C8F8">
                    <a:alpha val="3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Arial"/>
                  <a:ea typeface="微软雅黑 Light"/>
                </a:endParaRPr>
              </a:p>
            </p:txBody>
          </p:sp>
          <p:grpSp>
            <p:nvGrpSpPr>
              <p:cNvPr id="127" name="PA-组合 7">
                <a:extLst>
                  <a:ext uri="{FF2B5EF4-FFF2-40B4-BE49-F238E27FC236}">
                    <a16:creationId xmlns="" xmlns:a16="http://schemas.microsoft.com/office/drawing/2014/main" id="{0DA5ED74-E014-44F3-8B6B-45F90D9673E5}"/>
                  </a:ext>
                </a:extLst>
              </p:cNvPr>
              <p:cNvGrpSpPr/>
              <p:nvPr>
                <p:custDataLst>
                  <p:tags r:id="rId14"/>
                </p:custDataLst>
              </p:nvPr>
            </p:nvGrpSpPr>
            <p:grpSpPr>
              <a:xfrm flipH="1">
                <a:off x="8875892" y="1689482"/>
                <a:ext cx="1113632" cy="84731"/>
                <a:chOff x="1853414" y="1574593"/>
                <a:chExt cx="849333" cy="64622"/>
              </a:xfrm>
            </p:grpSpPr>
            <p:sp>
              <p:nvSpPr>
                <p:cNvPr id="128" name="PA-平行四边形 143">
                  <a:extLst>
                    <a:ext uri="{FF2B5EF4-FFF2-40B4-BE49-F238E27FC236}">
                      <a16:creationId xmlns="" xmlns:a16="http://schemas.microsoft.com/office/drawing/2014/main" id="{832D2A96-06C3-48F1-AE17-522FF1EDFDED}"/>
                    </a:ext>
                  </a:extLst>
                </p:cNvPr>
                <p:cNvSpPr/>
                <p:nvPr>
                  <p:custDataLst>
                    <p:tags r:id="rId15"/>
                  </p:custDataLst>
                </p:nvPr>
              </p:nvSpPr>
              <p:spPr>
                <a:xfrm flipH="1">
                  <a:off x="1853414"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1853414 w 1948571"/>
                    <a:gd name="connsiteY0" fmla="*/ 1639215 h 1639215"/>
                    <a:gd name="connsiteX1" fmla="*/ 0 w 1948571"/>
                    <a:gd name="connsiteY1" fmla="*/ 0 h 1639215"/>
                    <a:gd name="connsiteX2" fmla="*/ 1906982 w 1948571"/>
                    <a:gd name="connsiteY2" fmla="*/ 1574593 h 1639215"/>
                    <a:gd name="connsiteX3" fmla="*/ 1948571 w 1948571"/>
                    <a:gd name="connsiteY3" fmla="*/ 1574593 h 1639215"/>
                    <a:gd name="connsiteX4" fmla="*/ 1895003 w 1948571"/>
                    <a:gd name="connsiteY4" fmla="*/ 1639215 h 1639215"/>
                    <a:gd name="connsiteX5" fmla="*/ 1853414 w 1948571"/>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4C8F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9" name="PA-任意多边形 9">
                  <a:extLst>
                    <a:ext uri="{FF2B5EF4-FFF2-40B4-BE49-F238E27FC236}">
                      <a16:creationId xmlns="" xmlns:a16="http://schemas.microsoft.com/office/drawing/2014/main" id="{06A48495-68C6-4BF9-9433-D96C1F88E29B}"/>
                    </a:ext>
                  </a:extLst>
                </p:cNvPr>
                <p:cNvSpPr/>
                <p:nvPr>
                  <p:custDataLst>
                    <p:tags r:id="rId16"/>
                  </p:custDataLst>
                </p:nvPr>
              </p:nvSpPr>
              <p:spPr>
                <a:xfrm>
                  <a:off x="191626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9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0" name="PA-任意多边形 10">
                  <a:extLst>
                    <a:ext uri="{FF2B5EF4-FFF2-40B4-BE49-F238E27FC236}">
                      <a16:creationId xmlns="" xmlns:a16="http://schemas.microsoft.com/office/drawing/2014/main" id="{288AA187-4693-44FB-B544-6DA56B1ECCFE}"/>
                    </a:ext>
                  </a:extLst>
                </p:cNvPr>
                <p:cNvSpPr/>
                <p:nvPr>
                  <p:custDataLst>
                    <p:tags r:id="rId17"/>
                  </p:custDataLst>
                </p:nvPr>
              </p:nvSpPr>
              <p:spPr>
                <a:xfrm>
                  <a:off x="197911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1" name="PA-任意多边形 11">
                  <a:extLst>
                    <a:ext uri="{FF2B5EF4-FFF2-40B4-BE49-F238E27FC236}">
                      <a16:creationId xmlns="" xmlns:a16="http://schemas.microsoft.com/office/drawing/2014/main" id="{01AB67AE-687D-4050-9BD3-253572A5541C}"/>
                    </a:ext>
                  </a:extLst>
                </p:cNvPr>
                <p:cNvSpPr/>
                <p:nvPr>
                  <p:custDataLst>
                    <p:tags r:id="rId18"/>
                  </p:custDataLst>
                </p:nvPr>
              </p:nvSpPr>
              <p:spPr>
                <a:xfrm>
                  <a:off x="204195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7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2" name="PA-任意多边形 12">
                  <a:extLst>
                    <a:ext uri="{FF2B5EF4-FFF2-40B4-BE49-F238E27FC236}">
                      <a16:creationId xmlns="" xmlns:a16="http://schemas.microsoft.com/office/drawing/2014/main" id="{449A3DBE-65B0-4F43-A5EE-82F154BA507A}"/>
                    </a:ext>
                  </a:extLst>
                </p:cNvPr>
                <p:cNvSpPr/>
                <p:nvPr>
                  <p:custDataLst>
                    <p:tags r:id="rId19"/>
                  </p:custDataLst>
                </p:nvPr>
              </p:nvSpPr>
              <p:spPr>
                <a:xfrm>
                  <a:off x="210480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6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3" name="PA-任意多边形 13">
                  <a:extLst>
                    <a:ext uri="{FF2B5EF4-FFF2-40B4-BE49-F238E27FC236}">
                      <a16:creationId xmlns="" xmlns:a16="http://schemas.microsoft.com/office/drawing/2014/main" id="{6C427D61-E328-4A30-86CA-FFF4A5952B48}"/>
                    </a:ext>
                  </a:extLst>
                </p:cNvPr>
                <p:cNvSpPr/>
                <p:nvPr>
                  <p:custDataLst>
                    <p:tags r:id="rId20"/>
                  </p:custDataLst>
                </p:nvPr>
              </p:nvSpPr>
              <p:spPr>
                <a:xfrm>
                  <a:off x="216765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4" name="PA-任意多边形 14">
                  <a:extLst>
                    <a:ext uri="{FF2B5EF4-FFF2-40B4-BE49-F238E27FC236}">
                      <a16:creationId xmlns="" xmlns:a16="http://schemas.microsoft.com/office/drawing/2014/main" id="{3350CFAE-E972-4890-8F8E-4FD812492502}"/>
                    </a:ext>
                  </a:extLst>
                </p:cNvPr>
                <p:cNvSpPr/>
                <p:nvPr>
                  <p:custDataLst>
                    <p:tags r:id="rId21"/>
                  </p:custDataLst>
                </p:nvPr>
              </p:nvSpPr>
              <p:spPr>
                <a:xfrm>
                  <a:off x="223050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50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5" name="PA-任意多边形 15">
                  <a:extLst>
                    <a:ext uri="{FF2B5EF4-FFF2-40B4-BE49-F238E27FC236}">
                      <a16:creationId xmlns="" xmlns:a16="http://schemas.microsoft.com/office/drawing/2014/main" id="{DF60A886-F226-4BB5-9ACC-909C02B17BA7}"/>
                    </a:ext>
                  </a:extLst>
                </p:cNvPr>
                <p:cNvSpPr/>
                <p:nvPr>
                  <p:custDataLst>
                    <p:tags r:id="rId22"/>
                  </p:custDataLst>
                </p:nvPr>
              </p:nvSpPr>
              <p:spPr>
                <a:xfrm>
                  <a:off x="2293351"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41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6" name="PA-任意多边形 16">
                  <a:extLst>
                    <a:ext uri="{FF2B5EF4-FFF2-40B4-BE49-F238E27FC236}">
                      <a16:creationId xmlns="" xmlns:a16="http://schemas.microsoft.com/office/drawing/2014/main" id="{7D86ED1E-2166-4586-ABA0-0AFECE67265E}"/>
                    </a:ext>
                  </a:extLst>
                </p:cNvPr>
                <p:cNvSpPr/>
                <p:nvPr>
                  <p:custDataLst>
                    <p:tags r:id="rId23"/>
                  </p:custDataLst>
                </p:nvPr>
              </p:nvSpPr>
              <p:spPr>
                <a:xfrm>
                  <a:off x="2356199"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33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7" name="PA-任意多边形 17">
                  <a:extLst>
                    <a:ext uri="{FF2B5EF4-FFF2-40B4-BE49-F238E27FC236}">
                      <a16:creationId xmlns="" xmlns:a16="http://schemas.microsoft.com/office/drawing/2014/main" id="{4941CEF8-04B0-4765-AF09-497589948CB8}"/>
                    </a:ext>
                  </a:extLst>
                </p:cNvPr>
                <p:cNvSpPr/>
                <p:nvPr>
                  <p:custDataLst>
                    <p:tags r:id="rId24"/>
                  </p:custDataLst>
                </p:nvPr>
              </p:nvSpPr>
              <p:spPr>
                <a:xfrm>
                  <a:off x="2419047"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25000"/>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8" name="PA-任意多边形 18">
                  <a:extLst>
                    <a:ext uri="{FF2B5EF4-FFF2-40B4-BE49-F238E27FC236}">
                      <a16:creationId xmlns="" xmlns:a16="http://schemas.microsoft.com/office/drawing/2014/main" id="{86F3A6EA-CB37-4BCE-ADB0-0E4A692D4FBA}"/>
                    </a:ext>
                  </a:extLst>
                </p:cNvPr>
                <p:cNvSpPr/>
                <p:nvPr>
                  <p:custDataLst>
                    <p:tags r:id="rId25"/>
                  </p:custDataLst>
                </p:nvPr>
              </p:nvSpPr>
              <p:spPr>
                <a:xfrm>
                  <a:off x="2481895"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16667"/>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39" name="PA-任意多边形 19">
                  <a:extLst>
                    <a:ext uri="{FF2B5EF4-FFF2-40B4-BE49-F238E27FC236}">
                      <a16:creationId xmlns="" xmlns:a16="http://schemas.microsoft.com/office/drawing/2014/main" id="{404ECE46-0527-4301-A7BF-FAF78406B4DD}"/>
                    </a:ext>
                  </a:extLst>
                </p:cNvPr>
                <p:cNvSpPr/>
                <p:nvPr>
                  <p:custDataLst>
                    <p:tags r:id="rId26"/>
                  </p:custDataLst>
                </p:nvPr>
              </p:nvSpPr>
              <p:spPr>
                <a:xfrm>
                  <a:off x="2544743" y="1574593"/>
                  <a:ext cx="95157" cy="64622"/>
                </a:xfrm>
                <a:custGeom>
                  <a:avLst/>
                  <a:gdLst/>
                  <a:ahLst/>
                  <a:cxnLst/>
                  <a:rect l="0" t="0" r="0" b="0"/>
                  <a:pathLst>
                    <a:path w="95158" h="64623">
                      <a:moveTo>
                        <a:pt x="95157" y="64622"/>
                      </a:moveTo>
                      <a:lnTo>
                        <a:pt x="41589" y="0"/>
                      </a:lnTo>
                      <a:lnTo>
                        <a:pt x="0" y="0"/>
                      </a:lnTo>
                      <a:lnTo>
                        <a:pt x="53568" y="64622"/>
                      </a:lnTo>
                      <a:close/>
                    </a:path>
                  </a:pathLst>
                </a:custGeom>
                <a:solidFill>
                  <a:srgbClr val="04C8F8">
                    <a:alpha val="8333"/>
                  </a:srgb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Light"/>
                    <a:cs typeface="+mn-cs"/>
                  </a:endParaRPr>
                </a:p>
              </p:txBody>
            </p:sp>
            <p:sp>
              <p:nvSpPr>
                <p:cNvPr id="140" name="PA-平行四边形 155">
                  <a:extLst>
                    <a:ext uri="{FF2B5EF4-FFF2-40B4-BE49-F238E27FC236}">
                      <a16:creationId xmlns="" xmlns:a16="http://schemas.microsoft.com/office/drawing/2014/main" id="{811AEF51-D4A7-4E94-AA37-80360049FF67}"/>
                    </a:ext>
                  </a:extLst>
                </p:cNvPr>
                <p:cNvSpPr/>
                <p:nvPr>
                  <p:custDataLst>
                    <p:tags r:id="rId27"/>
                  </p:custDataLst>
                </p:nvPr>
              </p:nvSpPr>
              <p:spPr>
                <a:xfrm flipH="1">
                  <a:off x="2607590" y="1574593"/>
                  <a:ext cx="95157" cy="64622"/>
                </a:xfrm>
                <a:custGeom>
                  <a:avLst/>
                  <a:gdLst>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 name="connsiteX0" fmla="*/ 2607590 w 2702747"/>
                    <a:gd name="connsiteY0" fmla="*/ 1639215 h 1639215"/>
                    <a:gd name="connsiteX1" fmla="*/ 0 w 2702747"/>
                    <a:gd name="connsiteY1" fmla="*/ 0 h 1639215"/>
                    <a:gd name="connsiteX2" fmla="*/ 2661158 w 2702747"/>
                    <a:gd name="connsiteY2" fmla="*/ 1574593 h 1639215"/>
                    <a:gd name="connsiteX3" fmla="*/ 2702747 w 2702747"/>
                    <a:gd name="connsiteY3" fmla="*/ 1574593 h 1639215"/>
                    <a:gd name="connsiteX4" fmla="*/ 2649179 w 2702747"/>
                    <a:gd name="connsiteY4" fmla="*/ 1639215 h 1639215"/>
                    <a:gd name="connsiteX5" fmla="*/ 2607590 w 2702747"/>
                    <a:gd name="connsiteY5" fmla="*/ 1639215 h 1639215"/>
                    <a:gd name="connsiteX0" fmla="*/ 0 w 95157"/>
                    <a:gd name="connsiteY0" fmla="*/ 64622 h 64622"/>
                    <a:gd name="connsiteX1" fmla="*/ 53568 w 95157"/>
                    <a:gd name="connsiteY1" fmla="*/ 0 h 64622"/>
                    <a:gd name="connsiteX2" fmla="*/ 95157 w 95157"/>
                    <a:gd name="connsiteY2" fmla="*/ 0 h 64622"/>
                    <a:gd name="connsiteX3" fmla="*/ 41589 w 95157"/>
                    <a:gd name="connsiteY3" fmla="*/ 64622 h 64622"/>
                    <a:gd name="connsiteX4" fmla="*/ 0 w 95157"/>
                    <a:gd name="connsiteY4" fmla="*/ 64622 h 6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57" h="64622">
                      <a:moveTo>
                        <a:pt x="0" y="64622"/>
                      </a:moveTo>
                      <a:lnTo>
                        <a:pt x="53568" y="0"/>
                      </a:lnTo>
                      <a:lnTo>
                        <a:pt x="95157" y="0"/>
                      </a:lnTo>
                      <a:lnTo>
                        <a:pt x="41589" y="64622"/>
                      </a:lnTo>
                      <a:lnTo>
                        <a:pt x="0" y="64622"/>
                      </a:lnTo>
                      <a:close/>
                    </a:path>
                  </a:pathLst>
                </a:custGeom>
                <a:solidFill>
                  <a:srgbClr val="00FFF6">
                    <a:alpha val="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sp>
          <p:nvSpPr>
            <p:cNvPr id="141" name="PA-任意多边形 4">
              <a:extLst>
                <a:ext uri="{FF2B5EF4-FFF2-40B4-BE49-F238E27FC236}">
                  <a16:creationId xmlns="" xmlns:a16="http://schemas.microsoft.com/office/drawing/2014/main" id="{7F69B178-F081-46A0-934F-5658A49560F5}"/>
                </a:ext>
              </a:extLst>
            </p:cNvPr>
            <p:cNvSpPr/>
            <p:nvPr>
              <p:custDataLst>
                <p:tags r:id="rId10"/>
              </p:custDataLst>
            </p:nvPr>
          </p:nvSpPr>
          <p:spPr>
            <a:xfrm flipH="1">
              <a:off x="8637324" y="1555064"/>
              <a:ext cx="275391" cy="268835"/>
            </a:xfrm>
            <a:custGeom>
              <a:avLst/>
              <a:gdLst>
                <a:gd name="connsiteX0" fmla="*/ 0 w 160020"/>
                <a:gd name="connsiteY0" fmla="*/ 0 h 156210"/>
                <a:gd name="connsiteX1" fmla="*/ 91440 w 160020"/>
                <a:gd name="connsiteY1" fmla="*/ 0 h 156210"/>
                <a:gd name="connsiteX2" fmla="*/ 160020 w 160020"/>
                <a:gd name="connsiteY2" fmla="*/ 68580 h 156210"/>
                <a:gd name="connsiteX3" fmla="*/ 160020 w 160020"/>
                <a:gd name="connsiteY3" fmla="*/ 156210 h 156210"/>
              </a:gdLst>
              <a:ahLst/>
              <a:cxnLst>
                <a:cxn ang="0">
                  <a:pos x="connsiteX0" y="connsiteY0"/>
                </a:cxn>
                <a:cxn ang="0">
                  <a:pos x="connsiteX1" y="connsiteY1"/>
                </a:cxn>
                <a:cxn ang="0">
                  <a:pos x="connsiteX2" y="connsiteY2"/>
                </a:cxn>
                <a:cxn ang="0">
                  <a:pos x="connsiteX3" y="connsiteY3"/>
                </a:cxn>
              </a:cxnLst>
              <a:rect l="l" t="t" r="r" b="b"/>
              <a:pathLst>
                <a:path w="160020" h="156210">
                  <a:moveTo>
                    <a:pt x="0" y="0"/>
                  </a:moveTo>
                  <a:lnTo>
                    <a:pt x="91440" y="0"/>
                  </a:lnTo>
                  <a:lnTo>
                    <a:pt x="160020" y="68580"/>
                  </a:lnTo>
                  <a:lnTo>
                    <a:pt x="160020" y="15621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2" name="PA-任意多边形 5">
              <a:extLst>
                <a:ext uri="{FF2B5EF4-FFF2-40B4-BE49-F238E27FC236}">
                  <a16:creationId xmlns="" xmlns:a16="http://schemas.microsoft.com/office/drawing/2014/main" id="{44EA9023-9115-480D-8B57-EF6DA89E59E9}"/>
                </a:ext>
              </a:extLst>
            </p:cNvPr>
            <p:cNvSpPr/>
            <p:nvPr>
              <p:custDataLst>
                <p:tags r:id="rId11"/>
              </p:custDataLst>
            </p:nvPr>
          </p:nvSpPr>
          <p:spPr>
            <a:xfrm flipH="1">
              <a:off x="10479373" y="5529001"/>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43" name="PA-任意多边形 6">
              <a:extLst>
                <a:ext uri="{FF2B5EF4-FFF2-40B4-BE49-F238E27FC236}">
                  <a16:creationId xmlns="" xmlns:a16="http://schemas.microsoft.com/office/drawing/2014/main" id="{E73570A1-3C85-470E-9A02-031553B94574}"/>
                </a:ext>
              </a:extLst>
            </p:cNvPr>
            <p:cNvSpPr/>
            <p:nvPr>
              <p:custDataLst>
                <p:tags r:id="rId12"/>
              </p:custDataLst>
            </p:nvPr>
          </p:nvSpPr>
          <p:spPr>
            <a:xfrm>
              <a:off x="8630924" y="5519892"/>
              <a:ext cx="479579" cy="474583"/>
            </a:xfrm>
            <a:custGeom>
              <a:avLst/>
              <a:gdLst>
                <a:gd name="connsiteX0" fmla="*/ 0 w 365760"/>
                <a:gd name="connsiteY0" fmla="*/ 0 h 361950"/>
                <a:gd name="connsiteX1" fmla="*/ 0 w 365760"/>
                <a:gd name="connsiteY1" fmla="*/ 228600 h 361950"/>
                <a:gd name="connsiteX2" fmla="*/ 133350 w 365760"/>
                <a:gd name="connsiteY2" fmla="*/ 361950 h 361950"/>
                <a:gd name="connsiteX3" fmla="*/ 365760 w 36576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365760" h="361950">
                  <a:moveTo>
                    <a:pt x="0" y="0"/>
                  </a:moveTo>
                  <a:lnTo>
                    <a:pt x="0" y="228600"/>
                  </a:lnTo>
                  <a:lnTo>
                    <a:pt x="133350" y="361950"/>
                  </a:lnTo>
                  <a:lnTo>
                    <a:pt x="365760" y="361950"/>
                  </a:lnTo>
                </a:path>
              </a:pathLst>
            </a:custGeom>
            <a:noFill/>
            <a:ln w="19050">
              <a:solidFill>
                <a:srgbClr val="04C8F8">
                  <a:alpha val="85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27" name="文本框 26">
            <a:extLst>
              <a:ext uri="{FF2B5EF4-FFF2-40B4-BE49-F238E27FC236}">
                <a16:creationId xmlns="" xmlns:a16="http://schemas.microsoft.com/office/drawing/2014/main" id="{10EB48DC-FF99-4821-B102-395170BE431F}"/>
              </a:ext>
            </a:extLst>
          </p:cNvPr>
          <p:cNvSpPr txBox="1"/>
          <p:nvPr/>
        </p:nvSpPr>
        <p:spPr>
          <a:xfrm>
            <a:off x="9200865" y="1755833"/>
            <a:ext cx="1188146" cy="1200329"/>
          </a:xfrm>
          <a:prstGeom prst="rect">
            <a:avLst/>
          </a:prstGeom>
          <a:noFill/>
        </p:spPr>
        <p:txBody>
          <a:bodyPr wrap="none" rtlCol="0">
            <a:spAutoFit/>
          </a:bodyPr>
          <a:lstStyle/>
          <a:p>
            <a:r>
              <a:rPr lang="en-GB" sz="7200" dirty="0">
                <a:solidFill>
                  <a:schemeClr val="bg1"/>
                </a:solidFill>
                <a:latin typeface="DIN" panose="02000803040000020004" pitchFamily="2" charset="0"/>
              </a:rPr>
              <a:t>04</a:t>
            </a:r>
          </a:p>
        </p:txBody>
      </p:sp>
      <p:sp>
        <p:nvSpPr>
          <p:cNvPr id="42" name="文本框 41">
            <a:extLst>
              <a:ext uri="{FF2B5EF4-FFF2-40B4-BE49-F238E27FC236}">
                <a16:creationId xmlns="" xmlns:a16="http://schemas.microsoft.com/office/drawing/2014/main" id="{6F1CA15D-BE25-452E-A40C-B88B2E0EF8FF}"/>
              </a:ext>
            </a:extLst>
          </p:cNvPr>
          <p:cNvSpPr txBox="1"/>
          <p:nvPr/>
        </p:nvSpPr>
        <p:spPr>
          <a:xfrm>
            <a:off x="8890936" y="3435161"/>
            <a:ext cx="1808005" cy="1346651"/>
          </a:xfrm>
          <a:prstGeom prst="rect">
            <a:avLst/>
          </a:prstGeom>
          <a:noFill/>
        </p:spPr>
        <p:txBody>
          <a:bodyPr wrap="square" rtlCol="0" anchor="ctr">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负责管理本部门的网站、微信微博的更新与管理工作</a:t>
            </a:r>
            <a:endParaRPr lang="en-GB" dirty="0"/>
          </a:p>
        </p:txBody>
      </p:sp>
      <p:sp>
        <p:nvSpPr>
          <p:cNvPr id="4" name="文本框 3">
            <a:extLst>
              <a:ext uri="{FF2B5EF4-FFF2-40B4-BE49-F238E27FC236}">
                <a16:creationId xmlns="" xmlns:a16="http://schemas.microsoft.com/office/drawing/2014/main" id="{AA4CD11F-FBD5-4A72-9C72-97ACC1FB24BD}"/>
              </a:ext>
            </a:extLst>
          </p:cNvPr>
          <p:cNvSpPr txBox="1"/>
          <p:nvPr/>
        </p:nvSpPr>
        <p:spPr>
          <a:xfrm>
            <a:off x="595751" y="568361"/>
            <a:ext cx="3104294" cy="64633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具体工作明细</a:t>
            </a:r>
            <a:endParaRPr lang="en-GB" dirty="0"/>
          </a:p>
        </p:txBody>
      </p:sp>
      <p:cxnSp>
        <p:nvCxnSpPr>
          <p:cNvPr id="19" name="直接连接符 18">
            <a:extLst>
              <a:ext uri="{FF2B5EF4-FFF2-40B4-BE49-F238E27FC236}">
                <a16:creationId xmlns="" xmlns:a16="http://schemas.microsoft.com/office/drawing/2014/main" id="{0FB17D3D-AD40-48EC-8596-727659E197EF}"/>
              </a:ext>
            </a:extLst>
          </p:cNvPr>
          <p:cNvCxnSpPr/>
          <p:nvPr/>
        </p:nvCxnSpPr>
        <p:spPr>
          <a:xfrm>
            <a:off x="1419843" y="3132789"/>
            <a:ext cx="1431254" cy="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 xmlns:a16="http://schemas.microsoft.com/office/drawing/2014/main" id="{ABCDD808-C957-4F9E-8149-BB519B8F721F}"/>
              </a:ext>
            </a:extLst>
          </p:cNvPr>
          <p:cNvCxnSpPr/>
          <p:nvPr/>
        </p:nvCxnSpPr>
        <p:spPr>
          <a:xfrm>
            <a:off x="3972999" y="3132789"/>
            <a:ext cx="1431254" cy="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 xmlns:a16="http://schemas.microsoft.com/office/drawing/2014/main" id="{45F5B999-C32B-4AA5-89E9-6EEE7267A3ED}"/>
              </a:ext>
            </a:extLst>
          </p:cNvPr>
          <p:cNvCxnSpPr/>
          <p:nvPr/>
        </p:nvCxnSpPr>
        <p:spPr>
          <a:xfrm>
            <a:off x="6526155" y="3132789"/>
            <a:ext cx="1431254" cy="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 xmlns:a16="http://schemas.microsoft.com/office/drawing/2014/main" id="{A3856CF7-E9DB-475F-8107-38B890AFDF3C}"/>
              </a:ext>
            </a:extLst>
          </p:cNvPr>
          <p:cNvCxnSpPr/>
          <p:nvPr/>
        </p:nvCxnSpPr>
        <p:spPr>
          <a:xfrm>
            <a:off x="9079311" y="3132789"/>
            <a:ext cx="1431254" cy="0"/>
          </a:xfrm>
          <a:prstGeom prst="line">
            <a:avLst/>
          </a:prstGeom>
          <a:ln>
            <a:solidFill>
              <a:srgbClr val="04C8F8"/>
            </a:solidFill>
          </a:ln>
        </p:spPr>
        <p:style>
          <a:lnRef idx="1">
            <a:schemeClr val="accent1"/>
          </a:lnRef>
          <a:fillRef idx="0">
            <a:schemeClr val="accent1"/>
          </a:fillRef>
          <a:effectRef idx="0">
            <a:schemeClr val="accent1"/>
          </a:effectRef>
          <a:fontRef idx="minor">
            <a:schemeClr val="tx1"/>
          </a:fontRef>
        </p:style>
      </p:cxnSp>
      <p:sp>
        <p:nvSpPr>
          <p:cNvPr id="207" name="PA-平行四边形 91">
            <a:extLst>
              <a:ext uri="{FF2B5EF4-FFF2-40B4-BE49-F238E27FC236}">
                <a16:creationId xmlns="" xmlns:a16="http://schemas.microsoft.com/office/drawing/2014/main" id="{DE520862-759F-43E0-A3F5-9E886C27A7ED}"/>
              </a:ext>
            </a:extLst>
          </p:cNvPr>
          <p:cNvSpPr/>
          <p:nvPr>
            <p:custDataLst>
              <p:tags r:id="rId2"/>
            </p:custDataLst>
          </p:nvPr>
        </p:nvSpPr>
        <p:spPr>
          <a:xfrm>
            <a:off x="3692956" y="641241"/>
            <a:ext cx="2986871" cy="177976"/>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PA-平行四边形 89">
            <a:extLst>
              <a:ext uri="{FF2B5EF4-FFF2-40B4-BE49-F238E27FC236}">
                <a16:creationId xmlns="" xmlns:a16="http://schemas.microsoft.com/office/drawing/2014/main" id="{E81053A2-F8A8-45F1-8226-3D6F6EA5946C}"/>
              </a:ext>
            </a:extLst>
          </p:cNvPr>
          <p:cNvSpPr/>
          <p:nvPr>
            <p:custDataLst>
              <p:tags r:id="rId3"/>
            </p:custDataLst>
          </p:nvPr>
        </p:nvSpPr>
        <p:spPr>
          <a:xfrm>
            <a:off x="2864003" y="750009"/>
            <a:ext cx="2986871" cy="177976"/>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PA-平行四边形 84">
            <a:extLst>
              <a:ext uri="{FF2B5EF4-FFF2-40B4-BE49-F238E27FC236}">
                <a16:creationId xmlns="" xmlns:a16="http://schemas.microsoft.com/office/drawing/2014/main" id="{18920BCF-655D-4A11-857B-DB377FBD9B0A}"/>
              </a:ext>
            </a:extLst>
          </p:cNvPr>
          <p:cNvSpPr/>
          <p:nvPr>
            <p:custDataLst>
              <p:tags r:id="rId4"/>
            </p:custDataLst>
          </p:nvPr>
        </p:nvSpPr>
        <p:spPr>
          <a:xfrm>
            <a:off x="7547224" y="1178971"/>
            <a:ext cx="2934731" cy="148717"/>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PA-平行四边形 82">
            <a:extLst>
              <a:ext uri="{FF2B5EF4-FFF2-40B4-BE49-F238E27FC236}">
                <a16:creationId xmlns="" xmlns:a16="http://schemas.microsoft.com/office/drawing/2014/main" id="{843B9C54-42BE-4F8D-A721-A584373FC0E7}"/>
              </a:ext>
            </a:extLst>
          </p:cNvPr>
          <p:cNvSpPr/>
          <p:nvPr>
            <p:custDataLst>
              <p:tags r:id="rId5"/>
            </p:custDataLst>
          </p:nvPr>
        </p:nvSpPr>
        <p:spPr>
          <a:xfrm>
            <a:off x="8491957" y="1294812"/>
            <a:ext cx="2934731" cy="195089"/>
          </a:xfrm>
          <a:prstGeom prst="parallelogram">
            <a:avLst/>
          </a:prstGeom>
          <a:gradFill>
            <a:gsLst>
              <a:gs pos="33000">
                <a:srgbClr val="28C365">
                  <a:alpha val="0"/>
                </a:srgbClr>
              </a:gs>
              <a:gs pos="83000">
                <a:srgbClr val="04C8F8">
                  <a:alpha val="14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1" name="PA-平行四边形 84">
            <a:extLst>
              <a:ext uri="{FF2B5EF4-FFF2-40B4-BE49-F238E27FC236}">
                <a16:creationId xmlns="" xmlns:a16="http://schemas.microsoft.com/office/drawing/2014/main" id="{DF69E6B8-6329-4F98-9F0C-3A424B7CB212}"/>
              </a:ext>
            </a:extLst>
          </p:cNvPr>
          <p:cNvSpPr/>
          <p:nvPr>
            <p:custDataLst>
              <p:tags r:id="rId6"/>
            </p:custDataLst>
          </p:nvPr>
        </p:nvSpPr>
        <p:spPr>
          <a:xfrm>
            <a:off x="3317104" y="6310421"/>
            <a:ext cx="2934731" cy="148717"/>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PA-平行四边形 82">
            <a:extLst>
              <a:ext uri="{FF2B5EF4-FFF2-40B4-BE49-F238E27FC236}">
                <a16:creationId xmlns="" xmlns:a16="http://schemas.microsoft.com/office/drawing/2014/main" id="{0B4D9B33-756A-48E7-9C5B-F48CE9D3AD56}"/>
              </a:ext>
            </a:extLst>
          </p:cNvPr>
          <p:cNvSpPr/>
          <p:nvPr>
            <p:custDataLst>
              <p:tags r:id="rId7"/>
            </p:custDataLst>
          </p:nvPr>
        </p:nvSpPr>
        <p:spPr>
          <a:xfrm>
            <a:off x="4261837" y="6426262"/>
            <a:ext cx="2934731" cy="195089"/>
          </a:xfrm>
          <a:prstGeom prst="parallelogram">
            <a:avLst/>
          </a:prstGeom>
          <a:gradFill>
            <a:gsLst>
              <a:gs pos="33000">
                <a:srgbClr val="28C365">
                  <a:alpha val="0"/>
                </a:srgbClr>
              </a:gs>
              <a:gs pos="83000">
                <a:srgbClr val="04C8F8">
                  <a:alpha val="14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4" name="组合 103">
            <a:extLst>
              <a:ext uri="{FF2B5EF4-FFF2-40B4-BE49-F238E27FC236}">
                <a16:creationId xmlns="" xmlns:a16="http://schemas.microsoft.com/office/drawing/2014/main" id="{0464C036-19BE-4A69-9596-A08E17C28719}"/>
              </a:ext>
            </a:extLst>
          </p:cNvPr>
          <p:cNvGrpSpPr/>
          <p:nvPr/>
        </p:nvGrpSpPr>
        <p:grpSpPr>
          <a:xfrm>
            <a:off x="-2189654" y="546370"/>
            <a:ext cx="3081523" cy="572355"/>
            <a:chOff x="-1862425" y="-51819"/>
            <a:chExt cx="3081523" cy="572355"/>
          </a:xfrm>
        </p:grpSpPr>
        <p:sp>
          <p:nvSpPr>
            <p:cNvPr id="105" name="PA-平行四边形 91">
              <a:extLst>
                <a:ext uri="{FF2B5EF4-FFF2-40B4-BE49-F238E27FC236}">
                  <a16:creationId xmlns="" xmlns:a16="http://schemas.microsoft.com/office/drawing/2014/main" id="{284849FA-3125-4CA0-8102-710503446C9F}"/>
                </a:ext>
              </a:extLst>
            </p:cNvPr>
            <p:cNvSpPr/>
            <p:nvPr>
              <p:custDataLst>
                <p:tags r:id="rId8"/>
              </p:custDataLst>
            </p:nvPr>
          </p:nvSpPr>
          <p:spPr>
            <a:xfrm>
              <a:off x="-1667456" y="-51819"/>
              <a:ext cx="2886554" cy="378273"/>
            </a:xfrm>
            <a:prstGeom prst="parallelogram">
              <a:avLst/>
            </a:prstGeom>
            <a:gradFill>
              <a:gsLst>
                <a:gs pos="33000">
                  <a:srgbClr val="28C365">
                    <a:alpha val="0"/>
                  </a:srgbClr>
                </a:gs>
                <a:gs pos="83000">
                  <a:srgbClr val="04C8F8">
                    <a:alpha val="2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PA-平行四边形 89">
              <a:extLst>
                <a:ext uri="{FF2B5EF4-FFF2-40B4-BE49-F238E27FC236}">
                  <a16:creationId xmlns="" xmlns:a16="http://schemas.microsoft.com/office/drawing/2014/main" id="{7AD57FEE-1026-4C05-98CA-352F0DB8AEDD}"/>
                </a:ext>
              </a:extLst>
            </p:cNvPr>
            <p:cNvSpPr/>
            <p:nvPr>
              <p:custDataLst>
                <p:tags r:id="rId9"/>
              </p:custDataLst>
            </p:nvPr>
          </p:nvSpPr>
          <p:spPr>
            <a:xfrm>
              <a:off x="-1862425" y="142263"/>
              <a:ext cx="2886554" cy="378273"/>
            </a:xfrm>
            <a:prstGeom prst="parallelogram">
              <a:avLst/>
            </a:prstGeom>
            <a:gradFill>
              <a:gsLst>
                <a:gs pos="33000">
                  <a:srgbClr val="28C365">
                    <a:alpha val="0"/>
                  </a:srgbClr>
                </a:gs>
                <a:gs pos="83000">
                  <a:srgbClr val="04C8F8">
                    <a:alpha val="35000"/>
                  </a:srgbClr>
                </a:gs>
              </a:gsLst>
              <a:lin ang="0" scaled="0"/>
            </a:gra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任意多边形: 形状 106">
            <a:extLst>
              <a:ext uri="{FF2B5EF4-FFF2-40B4-BE49-F238E27FC236}">
                <a16:creationId xmlns="" xmlns:a16="http://schemas.microsoft.com/office/drawing/2014/main" id="{2FD211BB-5F9C-4F39-A10D-B3CB82E27496}"/>
              </a:ext>
            </a:extLst>
          </p:cNvPr>
          <p:cNvSpPr/>
          <p:nvPr/>
        </p:nvSpPr>
        <p:spPr>
          <a:xfrm rot="16200000">
            <a:off x="10484246" y="5142190"/>
            <a:ext cx="1633936" cy="1984772"/>
          </a:xfrm>
          <a:custGeom>
            <a:avLst/>
            <a:gdLst>
              <a:gd name="connsiteX0" fmla="*/ 1529423 w 1633936"/>
              <a:gd name="connsiteY0" fmla="*/ 1775746 h 1984772"/>
              <a:gd name="connsiteX1" fmla="*/ 1633936 w 1633936"/>
              <a:gd name="connsiteY1" fmla="*/ 1880259 h 1984772"/>
              <a:gd name="connsiteX2" fmla="*/ 1529423 w 1633936"/>
              <a:gd name="connsiteY2" fmla="*/ 1984772 h 1984772"/>
              <a:gd name="connsiteX3" fmla="*/ 1424910 w 1633936"/>
              <a:gd name="connsiteY3" fmla="*/ 1880259 h 1984772"/>
              <a:gd name="connsiteX4" fmla="*/ 1529423 w 1633936"/>
              <a:gd name="connsiteY4" fmla="*/ 1775746 h 1984772"/>
              <a:gd name="connsiteX5" fmla="*/ 1244441 w 1633936"/>
              <a:gd name="connsiteY5" fmla="*/ 1775746 h 1984772"/>
              <a:gd name="connsiteX6" fmla="*/ 1348954 w 1633936"/>
              <a:gd name="connsiteY6" fmla="*/ 1880259 h 1984772"/>
              <a:gd name="connsiteX7" fmla="*/ 1244441 w 1633936"/>
              <a:gd name="connsiteY7" fmla="*/ 1984772 h 1984772"/>
              <a:gd name="connsiteX8" fmla="*/ 1139928 w 1633936"/>
              <a:gd name="connsiteY8" fmla="*/ 1880259 h 1984772"/>
              <a:gd name="connsiteX9" fmla="*/ 1244441 w 1633936"/>
              <a:gd name="connsiteY9" fmla="*/ 1775746 h 1984772"/>
              <a:gd name="connsiteX10" fmla="*/ 959459 w 1633936"/>
              <a:gd name="connsiteY10" fmla="*/ 1775746 h 1984772"/>
              <a:gd name="connsiteX11" fmla="*/ 1063972 w 1633936"/>
              <a:gd name="connsiteY11" fmla="*/ 1880259 h 1984772"/>
              <a:gd name="connsiteX12" fmla="*/ 959459 w 1633936"/>
              <a:gd name="connsiteY12" fmla="*/ 1984772 h 1984772"/>
              <a:gd name="connsiteX13" fmla="*/ 854946 w 1633936"/>
              <a:gd name="connsiteY13" fmla="*/ 1880259 h 1984772"/>
              <a:gd name="connsiteX14" fmla="*/ 959459 w 1633936"/>
              <a:gd name="connsiteY14" fmla="*/ 1775746 h 1984772"/>
              <a:gd name="connsiteX15" fmla="*/ 674477 w 1633936"/>
              <a:gd name="connsiteY15" fmla="*/ 1775746 h 1984772"/>
              <a:gd name="connsiteX16" fmla="*/ 778990 w 1633936"/>
              <a:gd name="connsiteY16" fmla="*/ 1880259 h 1984772"/>
              <a:gd name="connsiteX17" fmla="*/ 674477 w 1633936"/>
              <a:gd name="connsiteY17" fmla="*/ 1984772 h 1984772"/>
              <a:gd name="connsiteX18" fmla="*/ 569964 w 1633936"/>
              <a:gd name="connsiteY18" fmla="*/ 1880259 h 1984772"/>
              <a:gd name="connsiteX19" fmla="*/ 674477 w 1633936"/>
              <a:gd name="connsiteY19" fmla="*/ 1775746 h 1984772"/>
              <a:gd name="connsiteX20" fmla="*/ 389495 w 1633936"/>
              <a:gd name="connsiteY20" fmla="*/ 1775746 h 1984772"/>
              <a:gd name="connsiteX21" fmla="*/ 494008 w 1633936"/>
              <a:gd name="connsiteY21" fmla="*/ 1880259 h 1984772"/>
              <a:gd name="connsiteX22" fmla="*/ 389495 w 1633936"/>
              <a:gd name="connsiteY22" fmla="*/ 1984772 h 1984772"/>
              <a:gd name="connsiteX23" fmla="*/ 284982 w 1633936"/>
              <a:gd name="connsiteY23" fmla="*/ 1880259 h 1984772"/>
              <a:gd name="connsiteX24" fmla="*/ 389495 w 1633936"/>
              <a:gd name="connsiteY24" fmla="*/ 1775746 h 1984772"/>
              <a:gd name="connsiteX25" fmla="*/ 104513 w 1633936"/>
              <a:gd name="connsiteY25" fmla="*/ 1775746 h 1984772"/>
              <a:gd name="connsiteX26" fmla="*/ 209026 w 1633936"/>
              <a:gd name="connsiteY26" fmla="*/ 1880259 h 1984772"/>
              <a:gd name="connsiteX27" fmla="*/ 104513 w 1633936"/>
              <a:gd name="connsiteY27" fmla="*/ 1984772 h 1984772"/>
              <a:gd name="connsiteX28" fmla="*/ 0 w 1633936"/>
              <a:gd name="connsiteY28" fmla="*/ 1880259 h 1984772"/>
              <a:gd name="connsiteX29" fmla="*/ 104513 w 1633936"/>
              <a:gd name="connsiteY29" fmla="*/ 1775746 h 1984772"/>
              <a:gd name="connsiteX30" fmla="*/ 1529423 w 1633936"/>
              <a:gd name="connsiteY30" fmla="*/ 1522068 h 1984772"/>
              <a:gd name="connsiteX31" fmla="*/ 1633936 w 1633936"/>
              <a:gd name="connsiteY31" fmla="*/ 1626581 h 1984772"/>
              <a:gd name="connsiteX32" fmla="*/ 1529423 w 1633936"/>
              <a:gd name="connsiteY32" fmla="*/ 1731094 h 1984772"/>
              <a:gd name="connsiteX33" fmla="*/ 1424910 w 1633936"/>
              <a:gd name="connsiteY33" fmla="*/ 1626581 h 1984772"/>
              <a:gd name="connsiteX34" fmla="*/ 1529423 w 1633936"/>
              <a:gd name="connsiteY34" fmla="*/ 1522068 h 1984772"/>
              <a:gd name="connsiteX35" fmla="*/ 1244441 w 1633936"/>
              <a:gd name="connsiteY35" fmla="*/ 1522068 h 1984772"/>
              <a:gd name="connsiteX36" fmla="*/ 1348954 w 1633936"/>
              <a:gd name="connsiteY36" fmla="*/ 1626581 h 1984772"/>
              <a:gd name="connsiteX37" fmla="*/ 1244441 w 1633936"/>
              <a:gd name="connsiteY37" fmla="*/ 1731094 h 1984772"/>
              <a:gd name="connsiteX38" fmla="*/ 1139928 w 1633936"/>
              <a:gd name="connsiteY38" fmla="*/ 1626581 h 1984772"/>
              <a:gd name="connsiteX39" fmla="*/ 1244441 w 1633936"/>
              <a:gd name="connsiteY39" fmla="*/ 1522068 h 1984772"/>
              <a:gd name="connsiteX40" fmla="*/ 959459 w 1633936"/>
              <a:gd name="connsiteY40" fmla="*/ 1522068 h 1984772"/>
              <a:gd name="connsiteX41" fmla="*/ 1063972 w 1633936"/>
              <a:gd name="connsiteY41" fmla="*/ 1626581 h 1984772"/>
              <a:gd name="connsiteX42" fmla="*/ 959459 w 1633936"/>
              <a:gd name="connsiteY42" fmla="*/ 1731094 h 1984772"/>
              <a:gd name="connsiteX43" fmla="*/ 854946 w 1633936"/>
              <a:gd name="connsiteY43" fmla="*/ 1626581 h 1984772"/>
              <a:gd name="connsiteX44" fmla="*/ 959459 w 1633936"/>
              <a:gd name="connsiteY44" fmla="*/ 1522068 h 1984772"/>
              <a:gd name="connsiteX45" fmla="*/ 674477 w 1633936"/>
              <a:gd name="connsiteY45" fmla="*/ 1522068 h 1984772"/>
              <a:gd name="connsiteX46" fmla="*/ 778990 w 1633936"/>
              <a:gd name="connsiteY46" fmla="*/ 1626581 h 1984772"/>
              <a:gd name="connsiteX47" fmla="*/ 674477 w 1633936"/>
              <a:gd name="connsiteY47" fmla="*/ 1731094 h 1984772"/>
              <a:gd name="connsiteX48" fmla="*/ 569964 w 1633936"/>
              <a:gd name="connsiteY48" fmla="*/ 1626581 h 1984772"/>
              <a:gd name="connsiteX49" fmla="*/ 674477 w 1633936"/>
              <a:gd name="connsiteY49" fmla="*/ 1522068 h 1984772"/>
              <a:gd name="connsiteX50" fmla="*/ 389495 w 1633936"/>
              <a:gd name="connsiteY50" fmla="*/ 1522068 h 1984772"/>
              <a:gd name="connsiteX51" fmla="*/ 494008 w 1633936"/>
              <a:gd name="connsiteY51" fmla="*/ 1626581 h 1984772"/>
              <a:gd name="connsiteX52" fmla="*/ 389495 w 1633936"/>
              <a:gd name="connsiteY52" fmla="*/ 1731094 h 1984772"/>
              <a:gd name="connsiteX53" fmla="*/ 284982 w 1633936"/>
              <a:gd name="connsiteY53" fmla="*/ 1626581 h 1984772"/>
              <a:gd name="connsiteX54" fmla="*/ 389495 w 1633936"/>
              <a:gd name="connsiteY54" fmla="*/ 1522068 h 1984772"/>
              <a:gd name="connsiteX55" fmla="*/ 104513 w 1633936"/>
              <a:gd name="connsiteY55" fmla="*/ 1522068 h 1984772"/>
              <a:gd name="connsiteX56" fmla="*/ 209026 w 1633936"/>
              <a:gd name="connsiteY56" fmla="*/ 1626581 h 1984772"/>
              <a:gd name="connsiteX57" fmla="*/ 104513 w 1633936"/>
              <a:gd name="connsiteY57" fmla="*/ 1731094 h 1984772"/>
              <a:gd name="connsiteX58" fmla="*/ 0 w 1633936"/>
              <a:gd name="connsiteY58" fmla="*/ 1626581 h 1984772"/>
              <a:gd name="connsiteX59" fmla="*/ 104513 w 1633936"/>
              <a:gd name="connsiteY59" fmla="*/ 1522068 h 1984772"/>
              <a:gd name="connsiteX60" fmla="*/ 1529423 w 1633936"/>
              <a:gd name="connsiteY60" fmla="*/ 1268390 h 1984772"/>
              <a:gd name="connsiteX61" fmla="*/ 1633936 w 1633936"/>
              <a:gd name="connsiteY61" fmla="*/ 1372903 h 1984772"/>
              <a:gd name="connsiteX62" fmla="*/ 1529423 w 1633936"/>
              <a:gd name="connsiteY62" fmla="*/ 1477416 h 1984772"/>
              <a:gd name="connsiteX63" fmla="*/ 1424910 w 1633936"/>
              <a:gd name="connsiteY63" fmla="*/ 1372903 h 1984772"/>
              <a:gd name="connsiteX64" fmla="*/ 1529423 w 1633936"/>
              <a:gd name="connsiteY64" fmla="*/ 1268390 h 1984772"/>
              <a:gd name="connsiteX65" fmla="*/ 1244441 w 1633936"/>
              <a:gd name="connsiteY65" fmla="*/ 1268390 h 1984772"/>
              <a:gd name="connsiteX66" fmla="*/ 1348954 w 1633936"/>
              <a:gd name="connsiteY66" fmla="*/ 1372903 h 1984772"/>
              <a:gd name="connsiteX67" fmla="*/ 1244441 w 1633936"/>
              <a:gd name="connsiteY67" fmla="*/ 1477416 h 1984772"/>
              <a:gd name="connsiteX68" fmla="*/ 1139928 w 1633936"/>
              <a:gd name="connsiteY68" fmla="*/ 1372903 h 1984772"/>
              <a:gd name="connsiteX69" fmla="*/ 1244441 w 1633936"/>
              <a:gd name="connsiteY69" fmla="*/ 1268390 h 1984772"/>
              <a:gd name="connsiteX70" fmla="*/ 959459 w 1633936"/>
              <a:gd name="connsiteY70" fmla="*/ 1268390 h 1984772"/>
              <a:gd name="connsiteX71" fmla="*/ 1063972 w 1633936"/>
              <a:gd name="connsiteY71" fmla="*/ 1372903 h 1984772"/>
              <a:gd name="connsiteX72" fmla="*/ 959459 w 1633936"/>
              <a:gd name="connsiteY72" fmla="*/ 1477416 h 1984772"/>
              <a:gd name="connsiteX73" fmla="*/ 854946 w 1633936"/>
              <a:gd name="connsiteY73" fmla="*/ 1372903 h 1984772"/>
              <a:gd name="connsiteX74" fmla="*/ 959459 w 1633936"/>
              <a:gd name="connsiteY74" fmla="*/ 1268390 h 1984772"/>
              <a:gd name="connsiteX75" fmla="*/ 674477 w 1633936"/>
              <a:gd name="connsiteY75" fmla="*/ 1268390 h 1984772"/>
              <a:gd name="connsiteX76" fmla="*/ 778990 w 1633936"/>
              <a:gd name="connsiteY76" fmla="*/ 1372903 h 1984772"/>
              <a:gd name="connsiteX77" fmla="*/ 674477 w 1633936"/>
              <a:gd name="connsiteY77" fmla="*/ 1477416 h 1984772"/>
              <a:gd name="connsiteX78" fmla="*/ 569964 w 1633936"/>
              <a:gd name="connsiteY78" fmla="*/ 1372903 h 1984772"/>
              <a:gd name="connsiteX79" fmla="*/ 674477 w 1633936"/>
              <a:gd name="connsiteY79" fmla="*/ 1268390 h 1984772"/>
              <a:gd name="connsiteX80" fmla="*/ 389495 w 1633936"/>
              <a:gd name="connsiteY80" fmla="*/ 1268390 h 1984772"/>
              <a:gd name="connsiteX81" fmla="*/ 494008 w 1633936"/>
              <a:gd name="connsiteY81" fmla="*/ 1372903 h 1984772"/>
              <a:gd name="connsiteX82" fmla="*/ 389495 w 1633936"/>
              <a:gd name="connsiteY82" fmla="*/ 1477416 h 1984772"/>
              <a:gd name="connsiteX83" fmla="*/ 284982 w 1633936"/>
              <a:gd name="connsiteY83" fmla="*/ 1372903 h 1984772"/>
              <a:gd name="connsiteX84" fmla="*/ 389495 w 1633936"/>
              <a:gd name="connsiteY84" fmla="*/ 1268390 h 1984772"/>
              <a:gd name="connsiteX85" fmla="*/ 104513 w 1633936"/>
              <a:gd name="connsiteY85" fmla="*/ 1268390 h 1984772"/>
              <a:gd name="connsiteX86" fmla="*/ 209026 w 1633936"/>
              <a:gd name="connsiteY86" fmla="*/ 1372903 h 1984772"/>
              <a:gd name="connsiteX87" fmla="*/ 104513 w 1633936"/>
              <a:gd name="connsiteY87" fmla="*/ 1477416 h 1984772"/>
              <a:gd name="connsiteX88" fmla="*/ 0 w 1633936"/>
              <a:gd name="connsiteY88" fmla="*/ 1372903 h 1984772"/>
              <a:gd name="connsiteX89" fmla="*/ 104513 w 1633936"/>
              <a:gd name="connsiteY89" fmla="*/ 1268390 h 1984772"/>
              <a:gd name="connsiteX90" fmla="*/ 1529423 w 1633936"/>
              <a:gd name="connsiteY90" fmla="*/ 1014712 h 1984772"/>
              <a:gd name="connsiteX91" fmla="*/ 1633936 w 1633936"/>
              <a:gd name="connsiteY91" fmla="*/ 1119225 h 1984772"/>
              <a:gd name="connsiteX92" fmla="*/ 1529423 w 1633936"/>
              <a:gd name="connsiteY92" fmla="*/ 1223738 h 1984772"/>
              <a:gd name="connsiteX93" fmla="*/ 1424910 w 1633936"/>
              <a:gd name="connsiteY93" fmla="*/ 1119225 h 1984772"/>
              <a:gd name="connsiteX94" fmla="*/ 1529423 w 1633936"/>
              <a:gd name="connsiteY94" fmla="*/ 1014712 h 1984772"/>
              <a:gd name="connsiteX95" fmla="*/ 1244441 w 1633936"/>
              <a:gd name="connsiteY95" fmla="*/ 1014712 h 1984772"/>
              <a:gd name="connsiteX96" fmla="*/ 1348954 w 1633936"/>
              <a:gd name="connsiteY96" fmla="*/ 1119225 h 1984772"/>
              <a:gd name="connsiteX97" fmla="*/ 1244441 w 1633936"/>
              <a:gd name="connsiteY97" fmla="*/ 1223738 h 1984772"/>
              <a:gd name="connsiteX98" fmla="*/ 1139928 w 1633936"/>
              <a:gd name="connsiteY98" fmla="*/ 1119225 h 1984772"/>
              <a:gd name="connsiteX99" fmla="*/ 1244441 w 1633936"/>
              <a:gd name="connsiteY99" fmla="*/ 1014712 h 1984772"/>
              <a:gd name="connsiteX100" fmla="*/ 959459 w 1633936"/>
              <a:gd name="connsiteY100" fmla="*/ 1014712 h 1984772"/>
              <a:gd name="connsiteX101" fmla="*/ 1063972 w 1633936"/>
              <a:gd name="connsiteY101" fmla="*/ 1119225 h 1984772"/>
              <a:gd name="connsiteX102" fmla="*/ 959459 w 1633936"/>
              <a:gd name="connsiteY102" fmla="*/ 1223738 h 1984772"/>
              <a:gd name="connsiteX103" fmla="*/ 854946 w 1633936"/>
              <a:gd name="connsiteY103" fmla="*/ 1119225 h 1984772"/>
              <a:gd name="connsiteX104" fmla="*/ 959459 w 1633936"/>
              <a:gd name="connsiteY104" fmla="*/ 1014712 h 1984772"/>
              <a:gd name="connsiteX105" fmla="*/ 674477 w 1633936"/>
              <a:gd name="connsiteY105" fmla="*/ 1014712 h 1984772"/>
              <a:gd name="connsiteX106" fmla="*/ 778990 w 1633936"/>
              <a:gd name="connsiteY106" fmla="*/ 1119225 h 1984772"/>
              <a:gd name="connsiteX107" fmla="*/ 674477 w 1633936"/>
              <a:gd name="connsiteY107" fmla="*/ 1223738 h 1984772"/>
              <a:gd name="connsiteX108" fmla="*/ 569964 w 1633936"/>
              <a:gd name="connsiteY108" fmla="*/ 1119225 h 1984772"/>
              <a:gd name="connsiteX109" fmla="*/ 674477 w 1633936"/>
              <a:gd name="connsiteY109" fmla="*/ 1014712 h 1984772"/>
              <a:gd name="connsiteX110" fmla="*/ 389495 w 1633936"/>
              <a:gd name="connsiteY110" fmla="*/ 1014712 h 1984772"/>
              <a:gd name="connsiteX111" fmla="*/ 494008 w 1633936"/>
              <a:gd name="connsiteY111" fmla="*/ 1119225 h 1984772"/>
              <a:gd name="connsiteX112" fmla="*/ 389495 w 1633936"/>
              <a:gd name="connsiteY112" fmla="*/ 1223738 h 1984772"/>
              <a:gd name="connsiteX113" fmla="*/ 284982 w 1633936"/>
              <a:gd name="connsiteY113" fmla="*/ 1119225 h 1984772"/>
              <a:gd name="connsiteX114" fmla="*/ 389495 w 1633936"/>
              <a:gd name="connsiteY114" fmla="*/ 1014712 h 1984772"/>
              <a:gd name="connsiteX115" fmla="*/ 104513 w 1633936"/>
              <a:gd name="connsiteY115" fmla="*/ 1014712 h 1984772"/>
              <a:gd name="connsiteX116" fmla="*/ 209026 w 1633936"/>
              <a:gd name="connsiteY116" fmla="*/ 1119225 h 1984772"/>
              <a:gd name="connsiteX117" fmla="*/ 104513 w 1633936"/>
              <a:gd name="connsiteY117" fmla="*/ 1223738 h 1984772"/>
              <a:gd name="connsiteX118" fmla="*/ 0 w 1633936"/>
              <a:gd name="connsiteY118" fmla="*/ 1119225 h 1984772"/>
              <a:gd name="connsiteX119" fmla="*/ 104513 w 1633936"/>
              <a:gd name="connsiteY119" fmla="*/ 1014712 h 1984772"/>
              <a:gd name="connsiteX120" fmla="*/ 1529423 w 1633936"/>
              <a:gd name="connsiteY120" fmla="*/ 761034 h 1984772"/>
              <a:gd name="connsiteX121" fmla="*/ 1633936 w 1633936"/>
              <a:gd name="connsiteY121" fmla="*/ 865547 h 1984772"/>
              <a:gd name="connsiteX122" fmla="*/ 1529423 w 1633936"/>
              <a:gd name="connsiteY122" fmla="*/ 970060 h 1984772"/>
              <a:gd name="connsiteX123" fmla="*/ 1424910 w 1633936"/>
              <a:gd name="connsiteY123" fmla="*/ 865547 h 1984772"/>
              <a:gd name="connsiteX124" fmla="*/ 1529423 w 1633936"/>
              <a:gd name="connsiteY124" fmla="*/ 761034 h 1984772"/>
              <a:gd name="connsiteX125" fmla="*/ 1244441 w 1633936"/>
              <a:gd name="connsiteY125" fmla="*/ 761034 h 1984772"/>
              <a:gd name="connsiteX126" fmla="*/ 1348954 w 1633936"/>
              <a:gd name="connsiteY126" fmla="*/ 865547 h 1984772"/>
              <a:gd name="connsiteX127" fmla="*/ 1244441 w 1633936"/>
              <a:gd name="connsiteY127" fmla="*/ 970060 h 1984772"/>
              <a:gd name="connsiteX128" fmla="*/ 1139928 w 1633936"/>
              <a:gd name="connsiteY128" fmla="*/ 865547 h 1984772"/>
              <a:gd name="connsiteX129" fmla="*/ 1244441 w 1633936"/>
              <a:gd name="connsiteY129" fmla="*/ 761034 h 1984772"/>
              <a:gd name="connsiteX130" fmla="*/ 959459 w 1633936"/>
              <a:gd name="connsiteY130" fmla="*/ 761034 h 1984772"/>
              <a:gd name="connsiteX131" fmla="*/ 1063972 w 1633936"/>
              <a:gd name="connsiteY131" fmla="*/ 865547 h 1984772"/>
              <a:gd name="connsiteX132" fmla="*/ 959459 w 1633936"/>
              <a:gd name="connsiteY132" fmla="*/ 970060 h 1984772"/>
              <a:gd name="connsiteX133" fmla="*/ 854946 w 1633936"/>
              <a:gd name="connsiteY133" fmla="*/ 865547 h 1984772"/>
              <a:gd name="connsiteX134" fmla="*/ 959459 w 1633936"/>
              <a:gd name="connsiteY134" fmla="*/ 761034 h 1984772"/>
              <a:gd name="connsiteX135" fmla="*/ 674477 w 1633936"/>
              <a:gd name="connsiteY135" fmla="*/ 761034 h 1984772"/>
              <a:gd name="connsiteX136" fmla="*/ 778990 w 1633936"/>
              <a:gd name="connsiteY136" fmla="*/ 865547 h 1984772"/>
              <a:gd name="connsiteX137" fmla="*/ 674477 w 1633936"/>
              <a:gd name="connsiteY137" fmla="*/ 970060 h 1984772"/>
              <a:gd name="connsiteX138" fmla="*/ 569964 w 1633936"/>
              <a:gd name="connsiteY138" fmla="*/ 865547 h 1984772"/>
              <a:gd name="connsiteX139" fmla="*/ 674477 w 1633936"/>
              <a:gd name="connsiteY139" fmla="*/ 761034 h 1984772"/>
              <a:gd name="connsiteX140" fmla="*/ 389495 w 1633936"/>
              <a:gd name="connsiteY140" fmla="*/ 761034 h 1984772"/>
              <a:gd name="connsiteX141" fmla="*/ 494008 w 1633936"/>
              <a:gd name="connsiteY141" fmla="*/ 865547 h 1984772"/>
              <a:gd name="connsiteX142" fmla="*/ 389495 w 1633936"/>
              <a:gd name="connsiteY142" fmla="*/ 970060 h 1984772"/>
              <a:gd name="connsiteX143" fmla="*/ 284982 w 1633936"/>
              <a:gd name="connsiteY143" fmla="*/ 865547 h 1984772"/>
              <a:gd name="connsiteX144" fmla="*/ 389495 w 1633936"/>
              <a:gd name="connsiteY144" fmla="*/ 761034 h 1984772"/>
              <a:gd name="connsiteX145" fmla="*/ 104513 w 1633936"/>
              <a:gd name="connsiteY145" fmla="*/ 761034 h 1984772"/>
              <a:gd name="connsiteX146" fmla="*/ 209026 w 1633936"/>
              <a:gd name="connsiteY146" fmla="*/ 865547 h 1984772"/>
              <a:gd name="connsiteX147" fmla="*/ 104513 w 1633936"/>
              <a:gd name="connsiteY147" fmla="*/ 970060 h 1984772"/>
              <a:gd name="connsiteX148" fmla="*/ 0 w 1633936"/>
              <a:gd name="connsiteY148" fmla="*/ 865547 h 1984772"/>
              <a:gd name="connsiteX149" fmla="*/ 104513 w 1633936"/>
              <a:gd name="connsiteY149" fmla="*/ 761034 h 1984772"/>
              <a:gd name="connsiteX150" fmla="*/ 1529423 w 1633936"/>
              <a:gd name="connsiteY150" fmla="*/ 507356 h 1984772"/>
              <a:gd name="connsiteX151" fmla="*/ 1633936 w 1633936"/>
              <a:gd name="connsiteY151" fmla="*/ 611869 h 1984772"/>
              <a:gd name="connsiteX152" fmla="*/ 1529423 w 1633936"/>
              <a:gd name="connsiteY152" fmla="*/ 716382 h 1984772"/>
              <a:gd name="connsiteX153" fmla="*/ 1424910 w 1633936"/>
              <a:gd name="connsiteY153" fmla="*/ 611869 h 1984772"/>
              <a:gd name="connsiteX154" fmla="*/ 1529423 w 1633936"/>
              <a:gd name="connsiteY154" fmla="*/ 507356 h 1984772"/>
              <a:gd name="connsiteX155" fmla="*/ 1244441 w 1633936"/>
              <a:gd name="connsiteY155" fmla="*/ 507356 h 1984772"/>
              <a:gd name="connsiteX156" fmla="*/ 1348954 w 1633936"/>
              <a:gd name="connsiteY156" fmla="*/ 611869 h 1984772"/>
              <a:gd name="connsiteX157" fmla="*/ 1244441 w 1633936"/>
              <a:gd name="connsiteY157" fmla="*/ 716382 h 1984772"/>
              <a:gd name="connsiteX158" fmla="*/ 1139928 w 1633936"/>
              <a:gd name="connsiteY158" fmla="*/ 611869 h 1984772"/>
              <a:gd name="connsiteX159" fmla="*/ 1244441 w 1633936"/>
              <a:gd name="connsiteY159" fmla="*/ 507356 h 1984772"/>
              <a:gd name="connsiteX160" fmla="*/ 959459 w 1633936"/>
              <a:gd name="connsiteY160" fmla="*/ 507356 h 1984772"/>
              <a:gd name="connsiteX161" fmla="*/ 1063972 w 1633936"/>
              <a:gd name="connsiteY161" fmla="*/ 611869 h 1984772"/>
              <a:gd name="connsiteX162" fmla="*/ 959459 w 1633936"/>
              <a:gd name="connsiteY162" fmla="*/ 716382 h 1984772"/>
              <a:gd name="connsiteX163" fmla="*/ 854946 w 1633936"/>
              <a:gd name="connsiteY163" fmla="*/ 611869 h 1984772"/>
              <a:gd name="connsiteX164" fmla="*/ 959459 w 1633936"/>
              <a:gd name="connsiteY164" fmla="*/ 507356 h 1984772"/>
              <a:gd name="connsiteX165" fmla="*/ 674477 w 1633936"/>
              <a:gd name="connsiteY165" fmla="*/ 507356 h 1984772"/>
              <a:gd name="connsiteX166" fmla="*/ 778990 w 1633936"/>
              <a:gd name="connsiteY166" fmla="*/ 611869 h 1984772"/>
              <a:gd name="connsiteX167" fmla="*/ 674477 w 1633936"/>
              <a:gd name="connsiteY167" fmla="*/ 716382 h 1984772"/>
              <a:gd name="connsiteX168" fmla="*/ 569964 w 1633936"/>
              <a:gd name="connsiteY168" fmla="*/ 611869 h 1984772"/>
              <a:gd name="connsiteX169" fmla="*/ 674477 w 1633936"/>
              <a:gd name="connsiteY169" fmla="*/ 507356 h 1984772"/>
              <a:gd name="connsiteX170" fmla="*/ 389495 w 1633936"/>
              <a:gd name="connsiteY170" fmla="*/ 507356 h 1984772"/>
              <a:gd name="connsiteX171" fmla="*/ 494008 w 1633936"/>
              <a:gd name="connsiteY171" fmla="*/ 611869 h 1984772"/>
              <a:gd name="connsiteX172" fmla="*/ 389495 w 1633936"/>
              <a:gd name="connsiteY172" fmla="*/ 716382 h 1984772"/>
              <a:gd name="connsiteX173" fmla="*/ 284982 w 1633936"/>
              <a:gd name="connsiteY173" fmla="*/ 611869 h 1984772"/>
              <a:gd name="connsiteX174" fmla="*/ 389495 w 1633936"/>
              <a:gd name="connsiteY174" fmla="*/ 507356 h 1984772"/>
              <a:gd name="connsiteX175" fmla="*/ 104513 w 1633936"/>
              <a:gd name="connsiteY175" fmla="*/ 507356 h 1984772"/>
              <a:gd name="connsiteX176" fmla="*/ 209026 w 1633936"/>
              <a:gd name="connsiteY176" fmla="*/ 611869 h 1984772"/>
              <a:gd name="connsiteX177" fmla="*/ 104513 w 1633936"/>
              <a:gd name="connsiteY177" fmla="*/ 716382 h 1984772"/>
              <a:gd name="connsiteX178" fmla="*/ 0 w 1633936"/>
              <a:gd name="connsiteY178" fmla="*/ 611869 h 1984772"/>
              <a:gd name="connsiteX179" fmla="*/ 104513 w 1633936"/>
              <a:gd name="connsiteY179" fmla="*/ 507356 h 1984772"/>
              <a:gd name="connsiteX180" fmla="*/ 1529423 w 1633936"/>
              <a:gd name="connsiteY180" fmla="*/ 253678 h 1984772"/>
              <a:gd name="connsiteX181" fmla="*/ 1633936 w 1633936"/>
              <a:gd name="connsiteY181" fmla="*/ 358191 h 1984772"/>
              <a:gd name="connsiteX182" fmla="*/ 1529423 w 1633936"/>
              <a:gd name="connsiteY182" fmla="*/ 462704 h 1984772"/>
              <a:gd name="connsiteX183" fmla="*/ 1424910 w 1633936"/>
              <a:gd name="connsiteY183" fmla="*/ 358191 h 1984772"/>
              <a:gd name="connsiteX184" fmla="*/ 1529423 w 1633936"/>
              <a:gd name="connsiteY184" fmla="*/ 253678 h 1984772"/>
              <a:gd name="connsiteX185" fmla="*/ 1244441 w 1633936"/>
              <a:gd name="connsiteY185" fmla="*/ 253678 h 1984772"/>
              <a:gd name="connsiteX186" fmla="*/ 1348954 w 1633936"/>
              <a:gd name="connsiteY186" fmla="*/ 358191 h 1984772"/>
              <a:gd name="connsiteX187" fmla="*/ 1244441 w 1633936"/>
              <a:gd name="connsiteY187" fmla="*/ 462704 h 1984772"/>
              <a:gd name="connsiteX188" fmla="*/ 1139928 w 1633936"/>
              <a:gd name="connsiteY188" fmla="*/ 358191 h 1984772"/>
              <a:gd name="connsiteX189" fmla="*/ 1244441 w 1633936"/>
              <a:gd name="connsiteY189" fmla="*/ 253678 h 1984772"/>
              <a:gd name="connsiteX190" fmla="*/ 959459 w 1633936"/>
              <a:gd name="connsiteY190" fmla="*/ 253678 h 1984772"/>
              <a:gd name="connsiteX191" fmla="*/ 1063972 w 1633936"/>
              <a:gd name="connsiteY191" fmla="*/ 358191 h 1984772"/>
              <a:gd name="connsiteX192" fmla="*/ 959459 w 1633936"/>
              <a:gd name="connsiteY192" fmla="*/ 462704 h 1984772"/>
              <a:gd name="connsiteX193" fmla="*/ 854946 w 1633936"/>
              <a:gd name="connsiteY193" fmla="*/ 358191 h 1984772"/>
              <a:gd name="connsiteX194" fmla="*/ 959459 w 1633936"/>
              <a:gd name="connsiteY194" fmla="*/ 253678 h 1984772"/>
              <a:gd name="connsiteX195" fmla="*/ 674477 w 1633936"/>
              <a:gd name="connsiteY195" fmla="*/ 253678 h 1984772"/>
              <a:gd name="connsiteX196" fmla="*/ 778990 w 1633936"/>
              <a:gd name="connsiteY196" fmla="*/ 358191 h 1984772"/>
              <a:gd name="connsiteX197" fmla="*/ 674477 w 1633936"/>
              <a:gd name="connsiteY197" fmla="*/ 462704 h 1984772"/>
              <a:gd name="connsiteX198" fmla="*/ 569964 w 1633936"/>
              <a:gd name="connsiteY198" fmla="*/ 358191 h 1984772"/>
              <a:gd name="connsiteX199" fmla="*/ 674477 w 1633936"/>
              <a:gd name="connsiteY199" fmla="*/ 253678 h 1984772"/>
              <a:gd name="connsiteX200" fmla="*/ 389495 w 1633936"/>
              <a:gd name="connsiteY200" fmla="*/ 253678 h 1984772"/>
              <a:gd name="connsiteX201" fmla="*/ 494008 w 1633936"/>
              <a:gd name="connsiteY201" fmla="*/ 358191 h 1984772"/>
              <a:gd name="connsiteX202" fmla="*/ 389495 w 1633936"/>
              <a:gd name="connsiteY202" fmla="*/ 462704 h 1984772"/>
              <a:gd name="connsiteX203" fmla="*/ 284982 w 1633936"/>
              <a:gd name="connsiteY203" fmla="*/ 358191 h 1984772"/>
              <a:gd name="connsiteX204" fmla="*/ 389495 w 1633936"/>
              <a:gd name="connsiteY204" fmla="*/ 253678 h 1984772"/>
              <a:gd name="connsiteX205" fmla="*/ 104513 w 1633936"/>
              <a:gd name="connsiteY205" fmla="*/ 253678 h 1984772"/>
              <a:gd name="connsiteX206" fmla="*/ 209026 w 1633936"/>
              <a:gd name="connsiteY206" fmla="*/ 358191 h 1984772"/>
              <a:gd name="connsiteX207" fmla="*/ 104513 w 1633936"/>
              <a:gd name="connsiteY207" fmla="*/ 462704 h 1984772"/>
              <a:gd name="connsiteX208" fmla="*/ 0 w 1633936"/>
              <a:gd name="connsiteY208" fmla="*/ 358191 h 1984772"/>
              <a:gd name="connsiteX209" fmla="*/ 104513 w 1633936"/>
              <a:gd name="connsiteY209" fmla="*/ 253678 h 1984772"/>
              <a:gd name="connsiteX210" fmla="*/ 1529423 w 1633936"/>
              <a:gd name="connsiteY210" fmla="*/ 0 h 1984772"/>
              <a:gd name="connsiteX211" fmla="*/ 1633936 w 1633936"/>
              <a:gd name="connsiteY211" fmla="*/ 104513 h 1984772"/>
              <a:gd name="connsiteX212" fmla="*/ 1529423 w 1633936"/>
              <a:gd name="connsiteY212" fmla="*/ 209026 h 1984772"/>
              <a:gd name="connsiteX213" fmla="*/ 1424910 w 1633936"/>
              <a:gd name="connsiteY213" fmla="*/ 104513 h 1984772"/>
              <a:gd name="connsiteX214" fmla="*/ 1529423 w 1633936"/>
              <a:gd name="connsiteY214" fmla="*/ 0 h 1984772"/>
              <a:gd name="connsiteX215" fmla="*/ 1244441 w 1633936"/>
              <a:gd name="connsiteY215" fmla="*/ 0 h 1984772"/>
              <a:gd name="connsiteX216" fmla="*/ 1348954 w 1633936"/>
              <a:gd name="connsiteY216" fmla="*/ 104513 h 1984772"/>
              <a:gd name="connsiteX217" fmla="*/ 1244441 w 1633936"/>
              <a:gd name="connsiteY217" fmla="*/ 209026 h 1984772"/>
              <a:gd name="connsiteX218" fmla="*/ 1139928 w 1633936"/>
              <a:gd name="connsiteY218" fmla="*/ 104513 h 1984772"/>
              <a:gd name="connsiteX219" fmla="*/ 1244441 w 1633936"/>
              <a:gd name="connsiteY219" fmla="*/ 0 h 1984772"/>
              <a:gd name="connsiteX220" fmla="*/ 959459 w 1633936"/>
              <a:gd name="connsiteY220" fmla="*/ 0 h 1984772"/>
              <a:gd name="connsiteX221" fmla="*/ 1063972 w 1633936"/>
              <a:gd name="connsiteY221" fmla="*/ 104513 h 1984772"/>
              <a:gd name="connsiteX222" fmla="*/ 959459 w 1633936"/>
              <a:gd name="connsiteY222" fmla="*/ 209026 h 1984772"/>
              <a:gd name="connsiteX223" fmla="*/ 854946 w 1633936"/>
              <a:gd name="connsiteY223" fmla="*/ 104513 h 1984772"/>
              <a:gd name="connsiteX224" fmla="*/ 959459 w 1633936"/>
              <a:gd name="connsiteY224" fmla="*/ 0 h 1984772"/>
              <a:gd name="connsiteX225" fmla="*/ 674477 w 1633936"/>
              <a:gd name="connsiteY225" fmla="*/ 0 h 1984772"/>
              <a:gd name="connsiteX226" fmla="*/ 778990 w 1633936"/>
              <a:gd name="connsiteY226" fmla="*/ 104513 h 1984772"/>
              <a:gd name="connsiteX227" fmla="*/ 674477 w 1633936"/>
              <a:gd name="connsiteY227" fmla="*/ 209026 h 1984772"/>
              <a:gd name="connsiteX228" fmla="*/ 569964 w 1633936"/>
              <a:gd name="connsiteY228" fmla="*/ 104513 h 1984772"/>
              <a:gd name="connsiteX229" fmla="*/ 674477 w 1633936"/>
              <a:gd name="connsiteY229" fmla="*/ 0 h 1984772"/>
              <a:gd name="connsiteX230" fmla="*/ 389495 w 1633936"/>
              <a:gd name="connsiteY230" fmla="*/ 0 h 1984772"/>
              <a:gd name="connsiteX231" fmla="*/ 494008 w 1633936"/>
              <a:gd name="connsiteY231" fmla="*/ 104513 h 1984772"/>
              <a:gd name="connsiteX232" fmla="*/ 389495 w 1633936"/>
              <a:gd name="connsiteY232" fmla="*/ 209026 h 1984772"/>
              <a:gd name="connsiteX233" fmla="*/ 284982 w 1633936"/>
              <a:gd name="connsiteY233" fmla="*/ 104513 h 1984772"/>
              <a:gd name="connsiteX234" fmla="*/ 389495 w 1633936"/>
              <a:gd name="connsiteY234" fmla="*/ 0 h 1984772"/>
              <a:gd name="connsiteX235" fmla="*/ 104513 w 1633936"/>
              <a:gd name="connsiteY235" fmla="*/ 0 h 1984772"/>
              <a:gd name="connsiteX236" fmla="*/ 209026 w 1633936"/>
              <a:gd name="connsiteY236" fmla="*/ 104513 h 1984772"/>
              <a:gd name="connsiteX237" fmla="*/ 104513 w 1633936"/>
              <a:gd name="connsiteY237" fmla="*/ 209026 h 1984772"/>
              <a:gd name="connsiteX238" fmla="*/ 0 w 1633936"/>
              <a:gd name="connsiteY238" fmla="*/ 104513 h 1984772"/>
              <a:gd name="connsiteX239" fmla="*/ 104513 w 1633936"/>
              <a:gd name="connsiteY239" fmla="*/ 0 h 198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1633936" h="1984772">
                <a:moveTo>
                  <a:pt x="1529423" y="1775746"/>
                </a:moveTo>
                <a:cubicBezTo>
                  <a:pt x="1587144" y="1775746"/>
                  <a:pt x="1633936" y="1822538"/>
                  <a:pt x="1633936" y="1880259"/>
                </a:cubicBezTo>
                <a:cubicBezTo>
                  <a:pt x="1633936" y="1937980"/>
                  <a:pt x="1587144" y="1984772"/>
                  <a:pt x="1529423" y="1984772"/>
                </a:cubicBezTo>
                <a:cubicBezTo>
                  <a:pt x="1471702" y="1984772"/>
                  <a:pt x="1424910" y="1937980"/>
                  <a:pt x="1424910" y="1880259"/>
                </a:cubicBezTo>
                <a:cubicBezTo>
                  <a:pt x="1424910" y="1822538"/>
                  <a:pt x="1471702" y="1775746"/>
                  <a:pt x="1529423" y="1775746"/>
                </a:cubicBezTo>
                <a:close/>
                <a:moveTo>
                  <a:pt x="1244441" y="1775746"/>
                </a:moveTo>
                <a:cubicBezTo>
                  <a:pt x="1302162" y="1775746"/>
                  <a:pt x="1348954" y="1822538"/>
                  <a:pt x="1348954" y="1880259"/>
                </a:cubicBezTo>
                <a:cubicBezTo>
                  <a:pt x="1348954" y="1937980"/>
                  <a:pt x="1302162" y="1984772"/>
                  <a:pt x="1244441" y="1984772"/>
                </a:cubicBezTo>
                <a:cubicBezTo>
                  <a:pt x="1186720" y="1984772"/>
                  <a:pt x="1139928" y="1937980"/>
                  <a:pt x="1139928" y="1880259"/>
                </a:cubicBezTo>
                <a:cubicBezTo>
                  <a:pt x="1139928" y="1822538"/>
                  <a:pt x="1186720" y="1775746"/>
                  <a:pt x="1244441" y="1775746"/>
                </a:cubicBezTo>
                <a:close/>
                <a:moveTo>
                  <a:pt x="959459" y="1775746"/>
                </a:moveTo>
                <a:cubicBezTo>
                  <a:pt x="1017180" y="1775746"/>
                  <a:pt x="1063972" y="1822538"/>
                  <a:pt x="1063972" y="1880259"/>
                </a:cubicBezTo>
                <a:cubicBezTo>
                  <a:pt x="1063972" y="1937980"/>
                  <a:pt x="1017180" y="1984772"/>
                  <a:pt x="959459" y="1984772"/>
                </a:cubicBezTo>
                <a:cubicBezTo>
                  <a:pt x="901738" y="1984772"/>
                  <a:pt x="854946" y="1937980"/>
                  <a:pt x="854946" y="1880259"/>
                </a:cubicBezTo>
                <a:cubicBezTo>
                  <a:pt x="854946" y="1822538"/>
                  <a:pt x="901738" y="1775746"/>
                  <a:pt x="959459" y="1775746"/>
                </a:cubicBezTo>
                <a:close/>
                <a:moveTo>
                  <a:pt x="674477" y="1775746"/>
                </a:moveTo>
                <a:cubicBezTo>
                  <a:pt x="732198" y="1775746"/>
                  <a:pt x="778990" y="1822538"/>
                  <a:pt x="778990" y="1880259"/>
                </a:cubicBezTo>
                <a:cubicBezTo>
                  <a:pt x="778990" y="1937980"/>
                  <a:pt x="732198" y="1984772"/>
                  <a:pt x="674477" y="1984772"/>
                </a:cubicBezTo>
                <a:cubicBezTo>
                  <a:pt x="616756" y="1984772"/>
                  <a:pt x="569964" y="1937980"/>
                  <a:pt x="569964" y="1880259"/>
                </a:cubicBezTo>
                <a:cubicBezTo>
                  <a:pt x="569964" y="1822538"/>
                  <a:pt x="616756" y="1775746"/>
                  <a:pt x="674477" y="1775746"/>
                </a:cubicBezTo>
                <a:close/>
                <a:moveTo>
                  <a:pt x="389495" y="1775746"/>
                </a:moveTo>
                <a:cubicBezTo>
                  <a:pt x="447216" y="1775746"/>
                  <a:pt x="494008" y="1822538"/>
                  <a:pt x="494008" y="1880259"/>
                </a:cubicBezTo>
                <a:cubicBezTo>
                  <a:pt x="494008" y="1937980"/>
                  <a:pt x="447216" y="1984772"/>
                  <a:pt x="389495" y="1984772"/>
                </a:cubicBezTo>
                <a:cubicBezTo>
                  <a:pt x="331774" y="1984772"/>
                  <a:pt x="284982" y="1937980"/>
                  <a:pt x="284982" y="1880259"/>
                </a:cubicBezTo>
                <a:cubicBezTo>
                  <a:pt x="284982" y="1822538"/>
                  <a:pt x="331774" y="1775746"/>
                  <a:pt x="389495" y="1775746"/>
                </a:cubicBezTo>
                <a:close/>
                <a:moveTo>
                  <a:pt x="104513" y="1775746"/>
                </a:moveTo>
                <a:cubicBezTo>
                  <a:pt x="162234" y="1775746"/>
                  <a:pt x="209026" y="1822538"/>
                  <a:pt x="209026" y="1880259"/>
                </a:cubicBezTo>
                <a:cubicBezTo>
                  <a:pt x="209026" y="1937980"/>
                  <a:pt x="162234" y="1984772"/>
                  <a:pt x="104513" y="1984772"/>
                </a:cubicBezTo>
                <a:cubicBezTo>
                  <a:pt x="46792" y="1984772"/>
                  <a:pt x="0" y="1937980"/>
                  <a:pt x="0" y="1880259"/>
                </a:cubicBezTo>
                <a:cubicBezTo>
                  <a:pt x="0" y="1822538"/>
                  <a:pt x="46792" y="1775746"/>
                  <a:pt x="104513" y="1775746"/>
                </a:cubicBezTo>
                <a:close/>
                <a:moveTo>
                  <a:pt x="1529423" y="1522068"/>
                </a:moveTo>
                <a:cubicBezTo>
                  <a:pt x="1587144" y="1522068"/>
                  <a:pt x="1633936" y="1568860"/>
                  <a:pt x="1633936" y="1626581"/>
                </a:cubicBezTo>
                <a:cubicBezTo>
                  <a:pt x="1633936" y="1684302"/>
                  <a:pt x="1587144" y="1731094"/>
                  <a:pt x="1529423" y="1731094"/>
                </a:cubicBezTo>
                <a:cubicBezTo>
                  <a:pt x="1471702" y="1731094"/>
                  <a:pt x="1424910" y="1684302"/>
                  <a:pt x="1424910" y="1626581"/>
                </a:cubicBezTo>
                <a:cubicBezTo>
                  <a:pt x="1424910" y="1568860"/>
                  <a:pt x="1471702" y="1522068"/>
                  <a:pt x="1529423" y="1522068"/>
                </a:cubicBezTo>
                <a:close/>
                <a:moveTo>
                  <a:pt x="1244441" y="1522068"/>
                </a:moveTo>
                <a:cubicBezTo>
                  <a:pt x="1302162" y="1522068"/>
                  <a:pt x="1348954" y="1568860"/>
                  <a:pt x="1348954" y="1626581"/>
                </a:cubicBezTo>
                <a:cubicBezTo>
                  <a:pt x="1348954" y="1684302"/>
                  <a:pt x="1302162" y="1731094"/>
                  <a:pt x="1244441" y="1731094"/>
                </a:cubicBezTo>
                <a:cubicBezTo>
                  <a:pt x="1186720" y="1731094"/>
                  <a:pt x="1139928" y="1684302"/>
                  <a:pt x="1139928" y="1626581"/>
                </a:cubicBezTo>
                <a:cubicBezTo>
                  <a:pt x="1139928" y="1568860"/>
                  <a:pt x="1186720" y="1522068"/>
                  <a:pt x="1244441" y="1522068"/>
                </a:cubicBezTo>
                <a:close/>
                <a:moveTo>
                  <a:pt x="959459" y="1522068"/>
                </a:moveTo>
                <a:cubicBezTo>
                  <a:pt x="1017180" y="1522068"/>
                  <a:pt x="1063972" y="1568860"/>
                  <a:pt x="1063972" y="1626581"/>
                </a:cubicBezTo>
                <a:cubicBezTo>
                  <a:pt x="1063972" y="1684302"/>
                  <a:pt x="1017180" y="1731094"/>
                  <a:pt x="959459" y="1731094"/>
                </a:cubicBezTo>
                <a:cubicBezTo>
                  <a:pt x="901738" y="1731094"/>
                  <a:pt x="854946" y="1684302"/>
                  <a:pt x="854946" y="1626581"/>
                </a:cubicBezTo>
                <a:cubicBezTo>
                  <a:pt x="854946" y="1568860"/>
                  <a:pt x="901738" y="1522068"/>
                  <a:pt x="959459" y="1522068"/>
                </a:cubicBezTo>
                <a:close/>
                <a:moveTo>
                  <a:pt x="674477" y="1522068"/>
                </a:moveTo>
                <a:cubicBezTo>
                  <a:pt x="732198" y="1522068"/>
                  <a:pt x="778990" y="1568860"/>
                  <a:pt x="778990" y="1626581"/>
                </a:cubicBezTo>
                <a:cubicBezTo>
                  <a:pt x="778990" y="1684302"/>
                  <a:pt x="732198" y="1731094"/>
                  <a:pt x="674477" y="1731094"/>
                </a:cubicBezTo>
                <a:cubicBezTo>
                  <a:pt x="616756" y="1731094"/>
                  <a:pt x="569964" y="1684302"/>
                  <a:pt x="569964" y="1626581"/>
                </a:cubicBezTo>
                <a:cubicBezTo>
                  <a:pt x="569964" y="1568860"/>
                  <a:pt x="616756" y="1522068"/>
                  <a:pt x="674477" y="1522068"/>
                </a:cubicBezTo>
                <a:close/>
                <a:moveTo>
                  <a:pt x="389495" y="1522068"/>
                </a:moveTo>
                <a:cubicBezTo>
                  <a:pt x="447216" y="1522068"/>
                  <a:pt x="494008" y="1568860"/>
                  <a:pt x="494008" y="1626581"/>
                </a:cubicBezTo>
                <a:cubicBezTo>
                  <a:pt x="494008" y="1684302"/>
                  <a:pt x="447216" y="1731094"/>
                  <a:pt x="389495" y="1731094"/>
                </a:cubicBezTo>
                <a:cubicBezTo>
                  <a:pt x="331774" y="1731094"/>
                  <a:pt x="284982" y="1684302"/>
                  <a:pt x="284982" y="1626581"/>
                </a:cubicBezTo>
                <a:cubicBezTo>
                  <a:pt x="284982" y="1568860"/>
                  <a:pt x="331774" y="1522068"/>
                  <a:pt x="389495" y="1522068"/>
                </a:cubicBezTo>
                <a:close/>
                <a:moveTo>
                  <a:pt x="104513" y="1522068"/>
                </a:moveTo>
                <a:cubicBezTo>
                  <a:pt x="162234" y="1522068"/>
                  <a:pt x="209026" y="1568860"/>
                  <a:pt x="209026" y="1626581"/>
                </a:cubicBezTo>
                <a:cubicBezTo>
                  <a:pt x="209026" y="1684302"/>
                  <a:pt x="162234" y="1731094"/>
                  <a:pt x="104513" y="1731094"/>
                </a:cubicBezTo>
                <a:cubicBezTo>
                  <a:pt x="46792" y="1731094"/>
                  <a:pt x="0" y="1684302"/>
                  <a:pt x="0" y="1626581"/>
                </a:cubicBezTo>
                <a:cubicBezTo>
                  <a:pt x="0" y="1568860"/>
                  <a:pt x="46792" y="1522068"/>
                  <a:pt x="104513" y="1522068"/>
                </a:cubicBezTo>
                <a:close/>
                <a:moveTo>
                  <a:pt x="1529423" y="1268390"/>
                </a:moveTo>
                <a:cubicBezTo>
                  <a:pt x="1587144" y="1268390"/>
                  <a:pt x="1633936" y="1315182"/>
                  <a:pt x="1633936" y="1372903"/>
                </a:cubicBezTo>
                <a:cubicBezTo>
                  <a:pt x="1633936" y="1430624"/>
                  <a:pt x="1587144" y="1477416"/>
                  <a:pt x="1529423" y="1477416"/>
                </a:cubicBezTo>
                <a:cubicBezTo>
                  <a:pt x="1471702" y="1477416"/>
                  <a:pt x="1424910" y="1430624"/>
                  <a:pt x="1424910" y="1372903"/>
                </a:cubicBezTo>
                <a:cubicBezTo>
                  <a:pt x="1424910" y="1315182"/>
                  <a:pt x="1471702" y="1268390"/>
                  <a:pt x="1529423" y="1268390"/>
                </a:cubicBezTo>
                <a:close/>
                <a:moveTo>
                  <a:pt x="1244441" y="1268390"/>
                </a:moveTo>
                <a:cubicBezTo>
                  <a:pt x="1302162" y="1268390"/>
                  <a:pt x="1348954" y="1315182"/>
                  <a:pt x="1348954" y="1372903"/>
                </a:cubicBezTo>
                <a:cubicBezTo>
                  <a:pt x="1348954" y="1430624"/>
                  <a:pt x="1302162" y="1477416"/>
                  <a:pt x="1244441" y="1477416"/>
                </a:cubicBezTo>
                <a:cubicBezTo>
                  <a:pt x="1186720" y="1477416"/>
                  <a:pt x="1139928" y="1430624"/>
                  <a:pt x="1139928" y="1372903"/>
                </a:cubicBezTo>
                <a:cubicBezTo>
                  <a:pt x="1139928" y="1315182"/>
                  <a:pt x="1186720" y="1268390"/>
                  <a:pt x="1244441" y="1268390"/>
                </a:cubicBezTo>
                <a:close/>
                <a:moveTo>
                  <a:pt x="959459" y="1268390"/>
                </a:moveTo>
                <a:cubicBezTo>
                  <a:pt x="1017180" y="1268390"/>
                  <a:pt x="1063972" y="1315182"/>
                  <a:pt x="1063972" y="1372903"/>
                </a:cubicBezTo>
                <a:cubicBezTo>
                  <a:pt x="1063972" y="1430624"/>
                  <a:pt x="1017180" y="1477416"/>
                  <a:pt x="959459" y="1477416"/>
                </a:cubicBezTo>
                <a:cubicBezTo>
                  <a:pt x="901738" y="1477416"/>
                  <a:pt x="854946" y="1430624"/>
                  <a:pt x="854946" y="1372903"/>
                </a:cubicBezTo>
                <a:cubicBezTo>
                  <a:pt x="854946" y="1315182"/>
                  <a:pt x="901738" y="1268390"/>
                  <a:pt x="959459" y="1268390"/>
                </a:cubicBezTo>
                <a:close/>
                <a:moveTo>
                  <a:pt x="674477" y="1268390"/>
                </a:moveTo>
                <a:cubicBezTo>
                  <a:pt x="732198" y="1268390"/>
                  <a:pt x="778990" y="1315182"/>
                  <a:pt x="778990" y="1372903"/>
                </a:cubicBezTo>
                <a:cubicBezTo>
                  <a:pt x="778990" y="1430624"/>
                  <a:pt x="732198" y="1477416"/>
                  <a:pt x="674477" y="1477416"/>
                </a:cubicBezTo>
                <a:cubicBezTo>
                  <a:pt x="616756" y="1477416"/>
                  <a:pt x="569964" y="1430624"/>
                  <a:pt x="569964" y="1372903"/>
                </a:cubicBezTo>
                <a:cubicBezTo>
                  <a:pt x="569964" y="1315182"/>
                  <a:pt x="616756" y="1268390"/>
                  <a:pt x="674477" y="1268390"/>
                </a:cubicBezTo>
                <a:close/>
                <a:moveTo>
                  <a:pt x="389495" y="1268390"/>
                </a:moveTo>
                <a:cubicBezTo>
                  <a:pt x="447216" y="1268390"/>
                  <a:pt x="494008" y="1315182"/>
                  <a:pt x="494008" y="1372903"/>
                </a:cubicBezTo>
                <a:cubicBezTo>
                  <a:pt x="494008" y="1430624"/>
                  <a:pt x="447216" y="1477416"/>
                  <a:pt x="389495" y="1477416"/>
                </a:cubicBezTo>
                <a:cubicBezTo>
                  <a:pt x="331774" y="1477416"/>
                  <a:pt x="284982" y="1430624"/>
                  <a:pt x="284982" y="1372903"/>
                </a:cubicBezTo>
                <a:cubicBezTo>
                  <a:pt x="284982" y="1315182"/>
                  <a:pt x="331774" y="1268390"/>
                  <a:pt x="389495" y="1268390"/>
                </a:cubicBezTo>
                <a:close/>
                <a:moveTo>
                  <a:pt x="104513" y="1268390"/>
                </a:moveTo>
                <a:cubicBezTo>
                  <a:pt x="162234" y="1268390"/>
                  <a:pt x="209026" y="1315182"/>
                  <a:pt x="209026" y="1372903"/>
                </a:cubicBezTo>
                <a:cubicBezTo>
                  <a:pt x="209026" y="1430624"/>
                  <a:pt x="162234" y="1477416"/>
                  <a:pt x="104513" y="1477416"/>
                </a:cubicBezTo>
                <a:cubicBezTo>
                  <a:pt x="46792" y="1477416"/>
                  <a:pt x="0" y="1430624"/>
                  <a:pt x="0" y="1372903"/>
                </a:cubicBezTo>
                <a:cubicBezTo>
                  <a:pt x="0" y="1315182"/>
                  <a:pt x="46792" y="1268390"/>
                  <a:pt x="104513" y="1268390"/>
                </a:cubicBezTo>
                <a:close/>
                <a:moveTo>
                  <a:pt x="1529423" y="1014712"/>
                </a:moveTo>
                <a:cubicBezTo>
                  <a:pt x="1587144" y="1014712"/>
                  <a:pt x="1633936" y="1061504"/>
                  <a:pt x="1633936" y="1119225"/>
                </a:cubicBezTo>
                <a:cubicBezTo>
                  <a:pt x="1633936" y="1176946"/>
                  <a:pt x="1587144" y="1223738"/>
                  <a:pt x="1529423" y="1223738"/>
                </a:cubicBezTo>
                <a:cubicBezTo>
                  <a:pt x="1471702" y="1223738"/>
                  <a:pt x="1424910" y="1176946"/>
                  <a:pt x="1424910" y="1119225"/>
                </a:cubicBezTo>
                <a:cubicBezTo>
                  <a:pt x="1424910" y="1061504"/>
                  <a:pt x="1471702" y="1014712"/>
                  <a:pt x="1529423" y="1014712"/>
                </a:cubicBezTo>
                <a:close/>
                <a:moveTo>
                  <a:pt x="1244441" y="1014712"/>
                </a:moveTo>
                <a:cubicBezTo>
                  <a:pt x="1302162" y="1014712"/>
                  <a:pt x="1348954" y="1061504"/>
                  <a:pt x="1348954" y="1119225"/>
                </a:cubicBezTo>
                <a:cubicBezTo>
                  <a:pt x="1348954" y="1176946"/>
                  <a:pt x="1302162" y="1223738"/>
                  <a:pt x="1244441" y="1223738"/>
                </a:cubicBezTo>
                <a:cubicBezTo>
                  <a:pt x="1186720" y="1223738"/>
                  <a:pt x="1139928" y="1176946"/>
                  <a:pt x="1139928" y="1119225"/>
                </a:cubicBezTo>
                <a:cubicBezTo>
                  <a:pt x="1139928" y="1061504"/>
                  <a:pt x="1186720" y="1014712"/>
                  <a:pt x="1244441" y="1014712"/>
                </a:cubicBezTo>
                <a:close/>
                <a:moveTo>
                  <a:pt x="959459" y="1014712"/>
                </a:moveTo>
                <a:cubicBezTo>
                  <a:pt x="1017180" y="1014712"/>
                  <a:pt x="1063972" y="1061504"/>
                  <a:pt x="1063972" y="1119225"/>
                </a:cubicBezTo>
                <a:cubicBezTo>
                  <a:pt x="1063972" y="1176946"/>
                  <a:pt x="1017180" y="1223738"/>
                  <a:pt x="959459" y="1223738"/>
                </a:cubicBezTo>
                <a:cubicBezTo>
                  <a:pt x="901738" y="1223738"/>
                  <a:pt x="854946" y="1176946"/>
                  <a:pt x="854946" y="1119225"/>
                </a:cubicBezTo>
                <a:cubicBezTo>
                  <a:pt x="854946" y="1061504"/>
                  <a:pt x="901738" y="1014712"/>
                  <a:pt x="959459" y="1014712"/>
                </a:cubicBezTo>
                <a:close/>
                <a:moveTo>
                  <a:pt x="674477" y="1014712"/>
                </a:moveTo>
                <a:cubicBezTo>
                  <a:pt x="732198" y="1014712"/>
                  <a:pt x="778990" y="1061504"/>
                  <a:pt x="778990" y="1119225"/>
                </a:cubicBezTo>
                <a:cubicBezTo>
                  <a:pt x="778990" y="1176946"/>
                  <a:pt x="732198" y="1223738"/>
                  <a:pt x="674477" y="1223738"/>
                </a:cubicBezTo>
                <a:cubicBezTo>
                  <a:pt x="616756" y="1223738"/>
                  <a:pt x="569964" y="1176946"/>
                  <a:pt x="569964" y="1119225"/>
                </a:cubicBezTo>
                <a:cubicBezTo>
                  <a:pt x="569964" y="1061504"/>
                  <a:pt x="616756" y="1014712"/>
                  <a:pt x="674477" y="1014712"/>
                </a:cubicBezTo>
                <a:close/>
                <a:moveTo>
                  <a:pt x="389495" y="1014712"/>
                </a:moveTo>
                <a:cubicBezTo>
                  <a:pt x="447216" y="1014712"/>
                  <a:pt x="494008" y="1061504"/>
                  <a:pt x="494008" y="1119225"/>
                </a:cubicBezTo>
                <a:cubicBezTo>
                  <a:pt x="494008" y="1176946"/>
                  <a:pt x="447216" y="1223738"/>
                  <a:pt x="389495" y="1223738"/>
                </a:cubicBezTo>
                <a:cubicBezTo>
                  <a:pt x="331774" y="1223738"/>
                  <a:pt x="284982" y="1176946"/>
                  <a:pt x="284982" y="1119225"/>
                </a:cubicBezTo>
                <a:cubicBezTo>
                  <a:pt x="284982" y="1061504"/>
                  <a:pt x="331774" y="1014712"/>
                  <a:pt x="389495" y="1014712"/>
                </a:cubicBezTo>
                <a:close/>
                <a:moveTo>
                  <a:pt x="104513" y="1014712"/>
                </a:moveTo>
                <a:cubicBezTo>
                  <a:pt x="162234" y="1014712"/>
                  <a:pt x="209026" y="1061504"/>
                  <a:pt x="209026" y="1119225"/>
                </a:cubicBezTo>
                <a:cubicBezTo>
                  <a:pt x="209026" y="1176946"/>
                  <a:pt x="162234" y="1223738"/>
                  <a:pt x="104513" y="1223738"/>
                </a:cubicBezTo>
                <a:cubicBezTo>
                  <a:pt x="46792" y="1223738"/>
                  <a:pt x="0" y="1176946"/>
                  <a:pt x="0" y="1119225"/>
                </a:cubicBezTo>
                <a:cubicBezTo>
                  <a:pt x="0" y="1061504"/>
                  <a:pt x="46792" y="1014712"/>
                  <a:pt x="104513" y="1014712"/>
                </a:cubicBezTo>
                <a:close/>
                <a:moveTo>
                  <a:pt x="1529423" y="761034"/>
                </a:moveTo>
                <a:cubicBezTo>
                  <a:pt x="1587144" y="761034"/>
                  <a:pt x="1633936" y="807826"/>
                  <a:pt x="1633936" y="865547"/>
                </a:cubicBezTo>
                <a:cubicBezTo>
                  <a:pt x="1633936" y="923268"/>
                  <a:pt x="1587144" y="970060"/>
                  <a:pt x="1529423" y="970060"/>
                </a:cubicBezTo>
                <a:cubicBezTo>
                  <a:pt x="1471702" y="970060"/>
                  <a:pt x="1424910" y="923268"/>
                  <a:pt x="1424910" y="865547"/>
                </a:cubicBezTo>
                <a:cubicBezTo>
                  <a:pt x="1424910" y="807826"/>
                  <a:pt x="1471702" y="761034"/>
                  <a:pt x="1529423" y="761034"/>
                </a:cubicBezTo>
                <a:close/>
                <a:moveTo>
                  <a:pt x="1244441" y="761034"/>
                </a:moveTo>
                <a:cubicBezTo>
                  <a:pt x="1302162" y="761034"/>
                  <a:pt x="1348954" y="807826"/>
                  <a:pt x="1348954" y="865547"/>
                </a:cubicBezTo>
                <a:cubicBezTo>
                  <a:pt x="1348954" y="923268"/>
                  <a:pt x="1302162" y="970060"/>
                  <a:pt x="1244441" y="970060"/>
                </a:cubicBezTo>
                <a:cubicBezTo>
                  <a:pt x="1186720" y="970060"/>
                  <a:pt x="1139928" y="923268"/>
                  <a:pt x="1139928" y="865547"/>
                </a:cubicBezTo>
                <a:cubicBezTo>
                  <a:pt x="1139928" y="807826"/>
                  <a:pt x="1186720" y="761034"/>
                  <a:pt x="1244441" y="761034"/>
                </a:cubicBezTo>
                <a:close/>
                <a:moveTo>
                  <a:pt x="959459" y="761034"/>
                </a:moveTo>
                <a:cubicBezTo>
                  <a:pt x="1017180" y="761034"/>
                  <a:pt x="1063972" y="807826"/>
                  <a:pt x="1063972" y="865547"/>
                </a:cubicBezTo>
                <a:cubicBezTo>
                  <a:pt x="1063972" y="923268"/>
                  <a:pt x="1017180" y="970060"/>
                  <a:pt x="959459" y="970060"/>
                </a:cubicBezTo>
                <a:cubicBezTo>
                  <a:pt x="901738" y="970060"/>
                  <a:pt x="854946" y="923268"/>
                  <a:pt x="854946" y="865547"/>
                </a:cubicBezTo>
                <a:cubicBezTo>
                  <a:pt x="854946" y="807826"/>
                  <a:pt x="901738" y="761034"/>
                  <a:pt x="959459" y="761034"/>
                </a:cubicBezTo>
                <a:close/>
                <a:moveTo>
                  <a:pt x="674477" y="761034"/>
                </a:moveTo>
                <a:cubicBezTo>
                  <a:pt x="732198" y="761034"/>
                  <a:pt x="778990" y="807826"/>
                  <a:pt x="778990" y="865547"/>
                </a:cubicBezTo>
                <a:cubicBezTo>
                  <a:pt x="778990" y="923268"/>
                  <a:pt x="732198" y="970060"/>
                  <a:pt x="674477" y="970060"/>
                </a:cubicBezTo>
                <a:cubicBezTo>
                  <a:pt x="616756" y="970060"/>
                  <a:pt x="569964" y="923268"/>
                  <a:pt x="569964" y="865547"/>
                </a:cubicBezTo>
                <a:cubicBezTo>
                  <a:pt x="569964" y="807826"/>
                  <a:pt x="616756" y="761034"/>
                  <a:pt x="674477" y="761034"/>
                </a:cubicBezTo>
                <a:close/>
                <a:moveTo>
                  <a:pt x="389495" y="761034"/>
                </a:moveTo>
                <a:cubicBezTo>
                  <a:pt x="447216" y="761034"/>
                  <a:pt x="494008" y="807826"/>
                  <a:pt x="494008" y="865547"/>
                </a:cubicBezTo>
                <a:cubicBezTo>
                  <a:pt x="494008" y="923268"/>
                  <a:pt x="447216" y="970060"/>
                  <a:pt x="389495" y="970060"/>
                </a:cubicBezTo>
                <a:cubicBezTo>
                  <a:pt x="331774" y="970060"/>
                  <a:pt x="284982" y="923268"/>
                  <a:pt x="284982" y="865547"/>
                </a:cubicBezTo>
                <a:cubicBezTo>
                  <a:pt x="284982" y="807826"/>
                  <a:pt x="331774" y="761034"/>
                  <a:pt x="389495" y="761034"/>
                </a:cubicBezTo>
                <a:close/>
                <a:moveTo>
                  <a:pt x="104513" y="761034"/>
                </a:moveTo>
                <a:cubicBezTo>
                  <a:pt x="162234" y="761034"/>
                  <a:pt x="209026" y="807826"/>
                  <a:pt x="209026" y="865547"/>
                </a:cubicBezTo>
                <a:cubicBezTo>
                  <a:pt x="209026" y="923268"/>
                  <a:pt x="162234" y="970060"/>
                  <a:pt x="104513" y="970060"/>
                </a:cubicBezTo>
                <a:cubicBezTo>
                  <a:pt x="46792" y="970060"/>
                  <a:pt x="0" y="923268"/>
                  <a:pt x="0" y="865547"/>
                </a:cubicBezTo>
                <a:cubicBezTo>
                  <a:pt x="0" y="807826"/>
                  <a:pt x="46792" y="761034"/>
                  <a:pt x="104513" y="761034"/>
                </a:cubicBezTo>
                <a:close/>
                <a:moveTo>
                  <a:pt x="1529423" y="507356"/>
                </a:moveTo>
                <a:cubicBezTo>
                  <a:pt x="1587144" y="507356"/>
                  <a:pt x="1633936" y="554148"/>
                  <a:pt x="1633936" y="611869"/>
                </a:cubicBezTo>
                <a:cubicBezTo>
                  <a:pt x="1633936" y="669590"/>
                  <a:pt x="1587144" y="716382"/>
                  <a:pt x="1529423" y="716382"/>
                </a:cubicBezTo>
                <a:cubicBezTo>
                  <a:pt x="1471702" y="716382"/>
                  <a:pt x="1424910" y="669590"/>
                  <a:pt x="1424910" y="611869"/>
                </a:cubicBezTo>
                <a:cubicBezTo>
                  <a:pt x="1424910" y="554148"/>
                  <a:pt x="1471702" y="507356"/>
                  <a:pt x="1529423" y="507356"/>
                </a:cubicBezTo>
                <a:close/>
                <a:moveTo>
                  <a:pt x="1244441" y="507356"/>
                </a:moveTo>
                <a:cubicBezTo>
                  <a:pt x="1302162" y="507356"/>
                  <a:pt x="1348954" y="554148"/>
                  <a:pt x="1348954" y="611869"/>
                </a:cubicBezTo>
                <a:cubicBezTo>
                  <a:pt x="1348954" y="669590"/>
                  <a:pt x="1302162" y="716382"/>
                  <a:pt x="1244441" y="716382"/>
                </a:cubicBezTo>
                <a:cubicBezTo>
                  <a:pt x="1186720" y="716382"/>
                  <a:pt x="1139928" y="669590"/>
                  <a:pt x="1139928" y="611869"/>
                </a:cubicBezTo>
                <a:cubicBezTo>
                  <a:pt x="1139928" y="554148"/>
                  <a:pt x="1186720" y="507356"/>
                  <a:pt x="1244441" y="507356"/>
                </a:cubicBezTo>
                <a:close/>
                <a:moveTo>
                  <a:pt x="959459" y="507356"/>
                </a:moveTo>
                <a:cubicBezTo>
                  <a:pt x="1017180" y="507356"/>
                  <a:pt x="1063972" y="554148"/>
                  <a:pt x="1063972" y="611869"/>
                </a:cubicBezTo>
                <a:cubicBezTo>
                  <a:pt x="1063972" y="669590"/>
                  <a:pt x="1017180" y="716382"/>
                  <a:pt x="959459" y="716382"/>
                </a:cubicBezTo>
                <a:cubicBezTo>
                  <a:pt x="901738" y="716382"/>
                  <a:pt x="854946" y="669590"/>
                  <a:pt x="854946" y="611869"/>
                </a:cubicBezTo>
                <a:cubicBezTo>
                  <a:pt x="854946" y="554148"/>
                  <a:pt x="901738" y="507356"/>
                  <a:pt x="959459" y="507356"/>
                </a:cubicBezTo>
                <a:close/>
                <a:moveTo>
                  <a:pt x="674477" y="507356"/>
                </a:moveTo>
                <a:cubicBezTo>
                  <a:pt x="732198" y="507356"/>
                  <a:pt x="778990" y="554148"/>
                  <a:pt x="778990" y="611869"/>
                </a:cubicBezTo>
                <a:cubicBezTo>
                  <a:pt x="778990" y="669590"/>
                  <a:pt x="732198" y="716382"/>
                  <a:pt x="674477" y="716382"/>
                </a:cubicBezTo>
                <a:cubicBezTo>
                  <a:pt x="616756" y="716382"/>
                  <a:pt x="569964" y="669590"/>
                  <a:pt x="569964" y="611869"/>
                </a:cubicBezTo>
                <a:cubicBezTo>
                  <a:pt x="569964" y="554148"/>
                  <a:pt x="616756" y="507356"/>
                  <a:pt x="674477" y="507356"/>
                </a:cubicBezTo>
                <a:close/>
                <a:moveTo>
                  <a:pt x="389495" y="507356"/>
                </a:moveTo>
                <a:cubicBezTo>
                  <a:pt x="447216" y="507356"/>
                  <a:pt x="494008" y="554148"/>
                  <a:pt x="494008" y="611869"/>
                </a:cubicBezTo>
                <a:cubicBezTo>
                  <a:pt x="494008" y="669590"/>
                  <a:pt x="447216" y="716382"/>
                  <a:pt x="389495" y="716382"/>
                </a:cubicBezTo>
                <a:cubicBezTo>
                  <a:pt x="331774" y="716382"/>
                  <a:pt x="284982" y="669590"/>
                  <a:pt x="284982" y="611869"/>
                </a:cubicBezTo>
                <a:cubicBezTo>
                  <a:pt x="284982" y="554148"/>
                  <a:pt x="331774" y="507356"/>
                  <a:pt x="389495" y="507356"/>
                </a:cubicBezTo>
                <a:close/>
                <a:moveTo>
                  <a:pt x="104513" y="507356"/>
                </a:moveTo>
                <a:cubicBezTo>
                  <a:pt x="162234" y="507356"/>
                  <a:pt x="209026" y="554148"/>
                  <a:pt x="209026" y="611869"/>
                </a:cubicBezTo>
                <a:cubicBezTo>
                  <a:pt x="209026" y="669590"/>
                  <a:pt x="162234" y="716382"/>
                  <a:pt x="104513" y="716382"/>
                </a:cubicBezTo>
                <a:cubicBezTo>
                  <a:pt x="46792" y="716382"/>
                  <a:pt x="0" y="669590"/>
                  <a:pt x="0" y="611869"/>
                </a:cubicBezTo>
                <a:cubicBezTo>
                  <a:pt x="0" y="554148"/>
                  <a:pt x="46792" y="507356"/>
                  <a:pt x="104513" y="507356"/>
                </a:cubicBezTo>
                <a:close/>
                <a:moveTo>
                  <a:pt x="1529423" y="253678"/>
                </a:moveTo>
                <a:cubicBezTo>
                  <a:pt x="1587144" y="253678"/>
                  <a:pt x="1633936" y="300470"/>
                  <a:pt x="1633936" y="358191"/>
                </a:cubicBezTo>
                <a:cubicBezTo>
                  <a:pt x="1633936" y="415912"/>
                  <a:pt x="1587144" y="462704"/>
                  <a:pt x="1529423" y="462704"/>
                </a:cubicBezTo>
                <a:cubicBezTo>
                  <a:pt x="1471702" y="462704"/>
                  <a:pt x="1424910" y="415912"/>
                  <a:pt x="1424910" y="358191"/>
                </a:cubicBezTo>
                <a:cubicBezTo>
                  <a:pt x="1424910" y="300470"/>
                  <a:pt x="1471702" y="253678"/>
                  <a:pt x="1529423" y="253678"/>
                </a:cubicBezTo>
                <a:close/>
                <a:moveTo>
                  <a:pt x="1244441" y="253678"/>
                </a:moveTo>
                <a:cubicBezTo>
                  <a:pt x="1302162" y="253678"/>
                  <a:pt x="1348954" y="300470"/>
                  <a:pt x="1348954" y="358191"/>
                </a:cubicBezTo>
                <a:cubicBezTo>
                  <a:pt x="1348954" y="415912"/>
                  <a:pt x="1302162" y="462704"/>
                  <a:pt x="1244441" y="462704"/>
                </a:cubicBezTo>
                <a:cubicBezTo>
                  <a:pt x="1186720" y="462704"/>
                  <a:pt x="1139928" y="415912"/>
                  <a:pt x="1139928" y="358191"/>
                </a:cubicBezTo>
                <a:cubicBezTo>
                  <a:pt x="1139928" y="300470"/>
                  <a:pt x="1186720" y="253678"/>
                  <a:pt x="1244441" y="253678"/>
                </a:cubicBezTo>
                <a:close/>
                <a:moveTo>
                  <a:pt x="959459" y="253678"/>
                </a:moveTo>
                <a:cubicBezTo>
                  <a:pt x="1017180" y="253678"/>
                  <a:pt x="1063972" y="300470"/>
                  <a:pt x="1063972" y="358191"/>
                </a:cubicBezTo>
                <a:cubicBezTo>
                  <a:pt x="1063972" y="415912"/>
                  <a:pt x="1017180" y="462704"/>
                  <a:pt x="959459" y="462704"/>
                </a:cubicBezTo>
                <a:cubicBezTo>
                  <a:pt x="901738" y="462704"/>
                  <a:pt x="854946" y="415912"/>
                  <a:pt x="854946" y="358191"/>
                </a:cubicBezTo>
                <a:cubicBezTo>
                  <a:pt x="854946" y="300470"/>
                  <a:pt x="901738" y="253678"/>
                  <a:pt x="959459" y="253678"/>
                </a:cubicBezTo>
                <a:close/>
                <a:moveTo>
                  <a:pt x="674477" y="253678"/>
                </a:moveTo>
                <a:cubicBezTo>
                  <a:pt x="732198" y="253678"/>
                  <a:pt x="778990" y="300470"/>
                  <a:pt x="778990" y="358191"/>
                </a:cubicBezTo>
                <a:cubicBezTo>
                  <a:pt x="778990" y="415912"/>
                  <a:pt x="732198" y="462704"/>
                  <a:pt x="674477" y="462704"/>
                </a:cubicBezTo>
                <a:cubicBezTo>
                  <a:pt x="616756" y="462704"/>
                  <a:pt x="569964" y="415912"/>
                  <a:pt x="569964" y="358191"/>
                </a:cubicBezTo>
                <a:cubicBezTo>
                  <a:pt x="569964" y="300470"/>
                  <a:pt x="616756" y="253678"/>
                  <a:pt x="674477" y="253678"/>
                </a:cubicBezTo>
                <a:close/>
                <a:moveTo>
                  <a:pt x="389495" y="253678"/>
                </a:moveTo>
                <a:cubicBezTo>
                  <a:pt x="447216" y="253678"/>
                  <a:pt x="494008" y="300470"/>
                  <a:pt x="494008" y="358191"/>
                </a:cubicBezTo>
                <a:cubicBezTo>
                  <a:pt x="494008" y="415912"/>
                  <a:pt x="447216" y="462704"/>
                  <a:pt x="389495" y="462704"/>
                </a:cubicBezTo>
                <a:cubicBezTo>
                  <a:pt x="331774" y="462704"/>
                  <a:pt x="284982" y="415912"/>
                  <a:pt x="284982" y="358191"/>
                </a:cubicBezTo>
                <a:cubicBezTo>
                  <a:pt x="284982" y="300470"/>
                  <a:pt x="331774" y="253678"/>
                  <a:pt x="389495" y="253678"/>
                </a:cubicBezTo>
                <a:close/>
                <a:moveTo>
                  <a:pt x="104513" y="253678"/>
                </a:moveTo>
                <a:cubicBezTo>
                  <a:pt x="162234" y="253678"/>
                  <a:pt x="209026" y="300470"/>
                  <a:pt x="209026" y="358191"/>
                </a:cubicBezTo>
                <a:cubicBezTo>
                  <a:pt x="209026" y="415912"/>
                  <a:pt x="162234" y="462704"/>
                  <a:pt x="104513" y="462704"/>
                </a:cubicBezTo>
                <a:cubicBezTo>
                  <a:pt x="46792" y="462704"/>
                  <a:pt x="0" y="415912"/>
                  <a:pt x="0" y="358191"/>
                </a:cubicBezTo>
                <a:cubicBezTo>
                  <a:pt x="0" y="300470"/>
                  <a:pt x="46792" y="253678"/>
                  <a:pt x="104513" y="253678"/>
                </a:cubicBezTo>
                <a:close/>
                <a:moveTo>
                  <a:pt x="1529423" y="0"/>
                </a:moveTo>
                <a:cubicBezTo>
                  <a:pt x="1587144" y="0"/>
                  <a:pt x="1633936" y="46792"/>
                  <a:pt x="1633936" y="104513"/>
                </a:cubicBezTo>
                <a:cubicBezTo>
                  <a:pt x="1633936" y="162234"/>
                  <a:pt x="1587144" y="209026"/>
                  <a:pt x="1529423" y="209026"/>
                </a:cubicBezTo>
                <a:cubicBezTo>
                  <a:pt x="1471702" y="209026"/>
                  <a:pt x="1424910" y="162234"/>
                  <a:pt x="1424910" y="104513"/>
                </a:cubicBezTo>
                <a:cubicBezTo>
                  <a:pt x="1424910" y="46792"/>
                  <a:pt x="1471702" y="0"/>
                  <a:pt x="1529423" y="0"/>
                </a:cubicBezTo>
                <a:close/>
                <a:moveTo>
                  <a:pt x="1244441" y="0"/>
                </a:moveTo>
                <a:cubicBezTo>
                  <a:pt x="1302162" y="0"/>
                  <a:pt x="1348954" y="46792"/>
                  <a:pt x="1348954" y="104513"/>
                </a:cubicBezTo>
                <a:cubicBezTo>
                  <a:pt x="1348954" y="162234"/>
                  <a:pt x="1302162" y="209026"/>
                  <a:pt x="1244441" y="209026"/>
                </a:cubicBezTo>
                <a:cubicBezTo>
                  <a:pt x="1186720" y="209026"/>
                  <a:pt x="1139928" y="162234"/>
                  <a:pt x="1139928" y="104513"/>
                </a:cubicBezTo>
                <a:cubicBezTo>
                  <a:pt x="1139928" y="46792"/>
                  <a:pt x="1186720" y="0"/>
                  <a:pt x="1244441" y="0"/>
                </a:cubicBezTo>
                <a:close/>
                <a:moveTo>
                  <a:pt x="959459" y="0"/>
                </a:moveTo>
                <a:cubicBezTo>
                  <a:pt x="1017180" y="0"/>
                  <a:pt x="1063972" y="46792"/>
                  <a:pt x="1063972" y="104513"/>
                </a:cubicBezTo>
                <a:cubicBezTo>
                  <a:pt x="1063972" y="162234"/>
                  <a:pt x="1017180" y="209026"/>
                  <a:pt x="959459" y="209026"/>
                </a:cubicBezTo>
                <a:cubicBezTo>
                  <a:pt x="901738" y="209026"/>
                  <a:pt x="854946" y="162234"/>
                  <a:pt x="854946" y="104513"/>
                </a:cubicBezTo>
                <a:cubicBezTo>
                  <a:pt x="854946" y="46792"/>
                  <a:pt x="901738" y="0"/>
                  <a:pt x="959459" y="0"/>
                </a:cubicBezTo>
                <a:close/>
                <a:moveTo>
                  <a:pt x="674477" y="0"/>
                </a:moveTo>
                <a:cubicBezTo>
                  <a:pt x="732198" y="0"/>
                  <a:pt x="778990" y="46792"/>
                  <a:pt x="778990" y="104513"/>
                </a:cubicBezTo>
                <a:cubicBezTo>
                  <a:pt x="778990" y="162234"/>
                  <a:pt x="732198" y="209026"/>
                  <a:pt x="674477" y="209026"/>
                </a:cubicBezTo>
                <a:cubicBezTo>
                  <a:pt x="616756" y="209026"/>
                  <a:pt x="569964" y="162234"/>
                  <a:pt x="569964" y="104513"/>
                </a:cubicBezTo>
                <a:cubicBezTo>
                  <a:pt x="569964" y="46792"/>
                  <a:pt x="616756" y="0"/>
                  <a:pt x="674477" y="0"/>
                </a:cubicBezTo>
                <a:close/>
                <a:moveTo>
                  <a:pt x="389495" y="0"/>
                </a:moveTo>
                <a:cubicBezTo>
                  <a:pt x="447216" y="0"/>
                  <a:pt x="494008" y="46792"/>
                  <a:pt x="494008" y="104513"/>
                </a:cubicBezTo>
                <a:cubicBezTo>
                  <a:pt x="494008" y="162234"/>
                  <a:pt x="447216" y="209026"/>
                  <a:pt x="389495" y="209026"/>
                </a:cubicBezTo>
                <a:cubicBezTo>
                  <a:pt x="331774" y="209026"/>
                  <a:pt x="284982" y="162234"/>
                  <a:pt x="284982" y="104513"/>
                </a:cubicBezTo>
                <a:cubicBezTo>
                  <a:pt x="284982" y="46792"/>
                  <a:pt x="331774" y="0"/>
                  <a:pt x="389495" y="0"/>
                </a:cubicBezTo>
                <a:close/>
                <a:moveTo>
                  <a:pt x="104513" y="0"/>
                </a:moveTo>
                <a:cubicBezTo>
                  <a:pt x="162234" y="0"/>
                  <a:pt x="209026" y="46792"/>
                  <a:pt x="209026" y="104513"/>
                </a:cubicBezTo>
                <a:cubicBezTo>
                  <a:pt x="209026" y="162234"/>
                  <a:pt x="162234" y="209026"/>
                  <a:pt x="104513" y="209026"/>
                </a:cubicBezTo>
                <a:cubicBezTo>
                  <a:pt x="46792" y="209026"/>
                  <a:pt x="0" y="162234"/>
                  <a:pt x="0" y="104513"/>
                </a:cubicBezTo>
                <a:cubicBezTo>
                  <a:pt x="0" y="46792"/>
                  <a:pt x="46792" y="0"/>
                  <a:pt x="104513" y="0"/>
                </a:cubicBezTo>
                <a:close/>
              </a:path>
            </a:pathLst>
          </a:custGeom>
          <a:gradFill>
            <a:gsLst>
              <a:gs pos="100000">
                <a:srgbClr val="28C365">
                  <a:alpha val="47000"/>
                </a:srgbClr>
              </a:gs>
              <a:gs pos="48000">
                <a:srgbClr val="04C8F8">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1365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a:extLst>
              <a:ext uri="{FF2B5EF4-FFF2-40B4-BE49-F238E27FC236}">
                <a16:creationId xmlns="" xmlns:a16="http://schemas.microsoft.com/office/drawing/2014/main" id="{5A0026F5-6701-4366-AA06-A64EDAC58E81}"/>
              </a:ext>
            </a:extLst>
          </p:cNvPr>
          <p:cNvSpPr/>
          <p:nvPr/>
        </p:nvSpPr>
        <p:spPr>
          <a:xfrm flipH="1" flipV="1">
            <a:off x="3511640" y="3085213"/>
            <a:ext cx="5176198" cy="3268511"/>
          </a:xfrm>
          <a:prstGeom prst="trapezoid">
            <a:avLst>
              <a:gd name="adj" fmla="val 62121"/>
            </a:avLst>
          </a:prstGeom>
          <a:gradFill>
            <a:gsLst>
              <a:gs pos="0">
                <a:srgbClr val="28C365">
                  <a:alpha val="55000"/>
                </a:srgbClr>
              </a:gs>
              <a:gs pos="0">
                <a:srgbClr val="04C8F8">
                  <a:alpha val="93000"/>
                </a:srgbClr>
              </a:gs>
              <a:gs pos="84000">
                <a:srgbClr val="133457">
                  <a:alpha val="0"/>
                </a:srgbClr>
              </a:gs>
            </a:gsLst>
            <a:lin ang="54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100000">
                    <a:srgbClr val="04C8F8">
                      <a:alpha val="55000"/>
                    </a:srgbClr>
                  </a:gs>
                  <a:gs pos="0">
                    <a:srgbClr val="133457">
                      <a:alpha val="0"/>
                    </a:srgbClr>
                  </a:gs>
                </a:gsLst>
                <a:lin ang="16200000" scaled="1"/>
              </a:gradFill>
              <a:effectLst/>
              <a:uLnTx/>
              <a:uFillTx/>
              <a:latin typeface="等线" panose="020F0502020204030204"/>
              <a:ea typeface="等线" panose="02010600030101010101" pitchFamily="2" charset="-122"/>
              <a:cs typeface="+mn-cs"/>
            </a:endParaRPr>
          </a:p>
        </p:txBody>
      </p:sp>
      <p:sp>
        <p:nvSpPr>
          <p:cNvPr id="14" name="任意多边形: 形状 13">
            <a:extLst>
              <a:ext uri="{FF2B5EF4-FFF2-40B4-BE49-F238E27FC236}">
                <a16:creationId xmlns="" xmlns:a16="http://schemas.microsoft.com/office/drawing/2014/main" id="{9B07EA0E-8E9A-4105-B674-643429A7B5E9}"/>
              </a:ext>
            </a:extLst>
          </p:cNvPr>
          <p:cNvSpPr/>
          <p:nvPr/>
        </p:nvSpPr>
        <p:spPr>
          <a:xfrm rot="20569700">
            <a:off x="7017413" y="2128731"/>
            <a:ext cx="5131507" cy="1609968"/>
          </a:xfrm>
          <a:custGeom>
            <a:avLst/>
            <a:gdLst>
              <a:gd name="connsiteX0" fmla="*/ 0 w 5003800"/>
              <a:gd name="connsiteY0" fmla="*/ 1604138 h 1604138"/>
              <a:gd name="connsiteX1" fmla="*/ 2235200 w 5003800"/>
              <a:gd name="connsiteY1" fmla="*/ 3938 h 1604138"/>
              <a:gd name="connsiteX2" fmla="*/ 3771900 w 5003800"/>
              <a:gd name="connsiteY2" fmla="*/ 1159638 h 1604138"/>
              <a:gd name="connsiteX3" fmla="*/ 5003800 w 5003800"/>
              <a:gd name="connsiteY3" fmla="*/ 1426338 h 1604138"/>
            </a:gdLst>
            <a:ahLst/>
            <a:cxnLst>
              <a:cxn ang="0">
                <a:pos x="connsiteX0" y="connsiteY0"/>
              </a:cxn>
              <a:cxn ang="0">
                <a:pos x="connsiteX1" y="connsiteY1"/>
              </a:cxn>
              <a:cxn ang="0">
                <a:pos x="connsiteX2" y="connsiteY2"/>
              </a:cxn>
              <a:cxn ang="0">
                <a:pos x="connsiteX3" y="connsiteY3"/>
              </a:cxn>
            </a:cxnLst>
            <a:rect l="l" t="t" r="r" b="b"/>
            <a:pathLst>
              <a:path w="5003800" h="1604138">
                <a:moveTo>
                  <a:pt x="0" y="1604138"/>
                </a:moveTo>
                <a:cubicBezTo>
                  <a:pt x="803275" y="841079"/>
                  <a:pt x="1606550" y="78021"/>
                  <a:pt x="2235200" y="3938"/>
                </a:cubicBezTo>
                <a:cubicBezTo>
                  <a:pt x="2863850" y="-70145"/>
                  <a:pt x="3310467" y="922571"/>
                  <a:pt x="3771900" y="1159638"/>
                </a:cubicBezTo>
                <a:cubicBezTo>
                  <a:pt x="4233333" y="1396705"/>
                  <a:pt x="4618566" y="1411521"/>
                  <a:pt x="5003800" y="1426338"/>
                </a:cubicBezTo>
              </a:path>
            </a:pathLst>
          </a:custGeom>
          <a:noFill/>
          <a:ln w="101600">
            <a:gradFill flip="none" rotWithShape="1">
              <a:gsLst>
                <a:gs pos="13000">
                  <a:srgbClr val="04C8F8">
                    <a:alpha val="0"/>
                  </a:srgbClr>
                </a:gs>
                <a:gs pos="100000">
                  <a:srgbClr val="04C8F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 name="任意多边形: 形状 12">
            <a:extLst>
              <a:ext uri="{FF2B5EF4-FFF2-40B4-BE49-F238E27FC236}">
                <a16:creationId xmlns="" xmlns:a16="http://schemas.microsoft.com/office/drawing/2014/main" id="{59F5F4BC-D47A-4C39-B4BC-45E885C07FA9}"/>
              </a:ext>
            </a:extLst>
          </p:cNvPr>
          <p:cNvSpPr/>
          <p:nvPr/>
        </p:nvSpPr>
        <p:spPr>
          <a:xfrm rot="20542892">
            <a:off x="-306988" y="3646537"/>
            <a:ext cx="5892800" cy="1655039"/>
          </a:xfrm>
          <a:custGeom>
            <a:avLst/>
            <a:gdLst>
              <a:gd name="connsiteX0" fmla="*/ 0 w 5892800"/>
              <a:gd name="connsiteY0" fmla="*/ 1286357 h 1655039"/>
              <a:gd name="connsiteX1" fmla="*/ 1422400 w 5892800"/>
              <a:gd name="connsiteY1" fmla="*/ 3657 h 1655039"/>
              <a:gd name="connsiteX2" fmla="*/ 4076700 w 5892800"/>
              <a:gd name="connsiteY2" fmla="*/ 1641957 h 1655039"/>
              <a:gd name="connsiteX3" fmla="*/ 5892800 w 5892800"/>
              <a:gd name="connsiteY3" fmla="*/ 638657 h 1655039"/>
            </a:gdLst>
            <a:ahLst/>
            <a:cxnLst>
              <a:cxn ang="0">
                <a:pos x="connsiteX0" y="connsiteY0"/>
              </a:cxn>
              <a:cxn ang="0">
                <a:pos x="connsiteX1" y="connsiteY1"/>
              </a:cxn>
              <a:cxn ang="0">
                <a:pos x="connsiteX2" y="connsiteY2"/>
              </a:cxn>
              <a:cxn ang="0">
                <a:pos x="connsiteX3" y="connsiteY3"/>
              </a:cxn>
            </a:cxnLst>
            <a:rect l="l" t="t" r="r" b="b"/>
            <a:pathLst>
              <a:path w="5892800" h="1655039">
                <a:moveTo>
                  <a:pt x="0" y="1286357"/>
                </a:moveTo>
                <a:cubicBezTo>
                  <a:pt x="371475" y="615373"/>
                  <a:pt x="742950" y="-55610"/>
                  <a:pt x="1422400" y="3657"/>
                </a:cubicBezTo>
                <a:cubicBezTo>
                  <a:pt x="2101850" y="62924"/>
                  <a:pt x="3331633" y="1536124"/>
                  <a:pt x="4076700" y="1641957"/>
                </a:cubicBezTo>
                <a:cubicBezTo>
                  <a:pt x="4821767" y="1747790"/>
                  <a:pt x="5357283" y="1193223"/>
                  <a:pt x="5892800" y="638657"/>
                </a:cubicBezTo>
              </a:path>
            </a:pathLst>
          </a:custGeom>
          <a:noFill/>
          <a:ln w="101600">
            <a:gradFill flip="none" rotWithShape="1">
              <a:gsLst>
                <a:gs pos="33000">
                  <a:srgbClr val="28C365"/>
                </a:gs>
                <a:gs pos="86000">
                  <a:srgbClr val="28C36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 name="组合 10">
            <a:extLst>
              <a:ext uri="{FF2B5EF4-FFF2-40B4-BE49-F238E27FC236}">
                <a16:creationId xmlns="" xmlns:a16="http://schemas.microsoft.com/office/drawing/2014/main" id="{1D9D7929-6A46-4109-AD1D-E97BE730201D}"/>
              </a:ext>
            </a:extLst>
          </p:cNvPr>
          <p:cNvGrpSpPr/>
          <p:nvPr/>
        </p:nvGrpSpPr>
        <p:grpSpPr>
          <a:xfrm>
            <a:off x="-3303383" y="6277326"/>
            <a:ext cx="18650312" cy="9074610"/>
            <a:chOff x="-3303383" y="6277326"/>
            <a:chExt cx="18650312" cy="9074610"/>
          </a:xfrm>
        </p:grpSpPr>
        <p:pic>
          <p:nvPicPr>
            <p:cNvPr id="29" name="图片 28">
              <a:extLst>
                <a:ext uri="{FF2B5EF4-FFF2-40B4-BE49-F238E27FC236}">
                  <a16:creationId xmlns="" xmlns:a16="http://schemas.microsoft.com/office/drawing/2014/main" id="{FF0E1729-EAA4-411D-93A3-E52FFABC451D}"/>
                </a:ext>
              </a:extLst>
            </p:cNvPr>
            <p:cNvPicPr>
              <a:picLocks noChangeAspect="1"/>
            </p:cNvPicPr>
            <p:nvPr/>
          </p:nvPicPr>
          <p:blipFill>
            <a:blip r:embed="rId8">
              <a:alphaModFix/>
              <a:extLst>
                <a:ext uri="{BEBA8EAE-BF5A-486C-A8C5-ECC9F3942E4B}">
                  <a14:imgProps xmlns:a14="http://schemas.microsoft.com/office/drawing/2010/main">
                    <a14:imgLayer r:embed="rId9">
                      <a14:imgEffect>
                        <a14:artisticBlur radius="32"/>
                      </a14:imgEffect>
                    </a14:imgLayer>
                  </a14:imgProps>
                </a:ext>
              </a:extLst>
            </a:blip>
            <a:stretch>
              <a:fillRect/>
            </a:stretch>
          </p:blipFill>
          <p:spPr>
            <a:xfrm rot="1749029">
              <a:off x="-3303383" y="6713557"/>
              <a:ext cx="16899577" cy="8638379"/>
            </a:xfrm>
            <a:prstGeom prst="rect">
              <a:avLst/>
            </a:prstGeom>
            <a:noFill/>
            <a:effectLst>
              <a:softEdge rad="25400"/>
            </a:effectLst>
          </p:spPr>
        </p:pic>
        <p:pic>
          <p:nvPicPr>
            <p:cNvPr id="30" name="图片 29">
              <a:extLst>
                <a:ext uri="{FF2B5EF4-FFF2-40B4-BE49-F238E27FC236}">
                  <a16:creationId xmlns="" xmlns:a16="http://schemas.microsoft.com/office/drawing/2014/main" id="{FFF8BE73-F52F-4BC6-9950-D308492A01D7}"/>
                </a:ext>
              </a:extLst>
            </p:cNvPr>
            <p:cNvPicPr>
              <a:picLocks noChangeAspect="1"/>
            </p:cNvPicPr>
            <p:nvPr/>
          </p:nvPicPr>
          <p:blipFill>
            <a:blip r:embed="rId8">
              <a:alphaModFix/>
              <a:extLst>
                <a:ext uri="{BEBA8EAE-BF5A-486C-A8C5-ECC9F3942E4B}">
                  <a14:imgProps xmlns:a14="http://schemas.microsoft.com/office/drawing/2010/main">
                    <a14:imgLayer r:embed="rId9">
                      <a14:imgEffect>
                        <a14:artisticBlur radius="32"/>
                      </a14:imgEffect>
                    </a14:imgLayer>
                  </a14:imgProps>
                </a:ext>
              </a:extLst>
            </a:blip>
            <a:stretch>
              <a:fillRect/>
            </a:stretch>
          </p:blipFill>
          <p:spPr>
            <a:xfrm rot="19895723" flipH="1">
              <a:off x="-1552648" y="6637355"/>
              <a:ext cx="16899577" cy="8638379"/>
            </a:xfrm>
            <a:prstGeom prst="rect">
              <a:avLst/>
            </a:prstGeom>
            <a:noFill/>
            <a:effectLst>
              <a:softEdge rad="25400"/>
            </a:effectLst>
          </p:spPr>
        </p:pic>
        <p:pic>
          <p:nvPicPr>
            <p:cNvPr id="5" name="图片 4">
              <a:extLst>
                <a:ext uri="{FF2B5EF4-FFF2-40B4-BE49-F238E27FC236}">
                  <a16:creationId xmlns="" xmlns:a16="http://schemas.microsoft.com/office/drawing/2014/main" id="{01DC1BAB-BDCC-4C5D-B07F-D6A13BFDF743}"/>
                </a:ext>
              </a:extLst>
            </p:cNvPr>
            <p:cNvPicPr>
              <a:picLocks noChangeAspect="1"/>
            </p:cNvPicPr>
            <p:nvPr/>
          </p:nvPicPr>
          <p:blipFill>
            <a:blip r:embed="rId10">
              <a:alphaModFix/>
            </a:blip>
            <a:stretch>
              <a:fillRect/>
            </a:stretch>
          </p:blipFill>
          <p:spPr>
            <a:xfrm>
              <a:off x="-2341157" y="6277326"/>
              <a:ext cx="16899577" cy="8638379"/>
            </a:xfrm>
            <a:prstGeom prst="rect">
              <a:avLst/>
            </a:prstGeom>
            <a:noFill/>
            <a:effectLst>
              <a:softEdge rad="25400"/>
            </a:effectLst>
          </p:spPr>
        </p:pic>
      </p:grpSp>
      <p:sp>
        <p:nvSpPr>
          <p:cNvPr id="19" name="梯形 18">
            <a:extLst>
              <a:ext uri="{FF2B5EF4-FFF2-40B4-BE49-F238E27FC236}">
                <a16:creationId xmlns="" xmlns:a16="http://schemas.microsoft.com/office/drawing/2014/main" id="{B8DF1CED-8982-4677-AE7C-C1FDCAD21B58}"/>
              </a:ext>
            </a:extLst>
          </p:cNvPr>
          <p:cNvSpPr/>
          <p:nvPr/>
        </p:nvSpPr>
        <p:spPr>
          <a:xfrm flipH="1" flipV="1">
            <a:off x="1708328" y="3701369"/>
            <a:ext cx="8690060" cy="2696293"/>
          </a:xfrm>
          <a:prstGeom prst="trapezoid">
            <a:avLst>
              <a:gd name="adj" fmla="val 130467"/>
            </a:avLst>
          </a:prstGeom>
          <a:gradFill>
            <a:gsLst>
              <a:gs pos="0">
                <a:srgbClr val="28C365">
                  <a:alpha val="98000"/>
                </a:srgbClr>
              </a:gs>
              <a:gs pos="5000">
                <a:srgbClr val="04C8F8">
                  <a:alpha val="77000"/>
                </a:srgbClr>
              </a:gs>
              <a:gs pos="84000">
                <a:srgbClr val="133457">
                  <a:alpha val="0"/>
                </a:srgbClr>
              </a:gs>
            </a:gsLst>
            <a:lin ang="54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100000">
                    <a:srgbClr val="04C8F8">
                      <a:alpha val="55000"/>
                    </a:srgbClr>
                  </a:gs>
                  <a:gs pos="0">
                    <a:srgbClr val="133457">
                      <a:alpha val="0"/>
                    </a:srgbClr>
                  </a:gs>
                </a:gsLst>
                <a:lin ang="16200000" scaled="1"/>
              </a:gra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83A5C4F8-C085-4F22-A403-42E9C45FEBD9}"/>
              </a:ext>
            </a:extLst>
          </p:cNvPr>
          <p:cNvSpPr txBox="1"/>
          <p:nvPr/>
        </p:nvSpPr>
        <p:spPr>
          <a:xfrm>
            <a:off x="-1999877" y="-602287"/>
            <a:ext cx="1619648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617663" algn="l"/>
              </a:tabLst>
              <a:defRPr/>
            </a:pPr>
            <a:r>
              <a:rPr kumimoji="0" lang="en-US" altLang="zh-CN" sz="16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PART</a:t>
            </a:r>
            <a:r>
              <a:rPr kumimoji="0" lang="en-US" altLang="zh-CN" sz="60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 </a:t>
            </a:r>
            <a:r>
              <a:rPr kumimoji="0" lang="en-US" altLang="zh-CN" sz="16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rPr>
              <a:t>TWO</a:t>
            </a:r>
            <a:endParaRPr kumimoji="0" lang="zh-CN" altLang="en-US" sz="16600" b="1" i="0" u="none" strike="noStrike" kern="1200" cap="none" spc="0" normalizeH="0" baseline="0" noProof="0" dirty="0">
              <a:ln>
                <a:noFill/>
              </a:ln>
              <a:gradFill flip="none" rotWithShape="1">
                <a:gsLst>
                  <a:gs pos="88000">
                    <a:srgbClr val="28C365">
                      <a:alpha val="50000"/>
                    </a:srgbClr>
                  </a:gs>
                  <a:gs pos="34000">
                    <a:srgbClr val="133457">
                      <a:alpha val="0"/>
                    </a:srgbClr>
                  </a:gs>
                </a:gsLst>
                <a:lin ang="16200000" scaled="1"/>
                <a:tileRect/>
              </a:gradFill>
              <a:effectLst/>
              <a:uLnTx/>
              <a:uFillTx/>
              <a:latin typeface="优设标题黑" panose="00000500000000000000" pitchFamily="2" charset="-122"/>
              <a:ea typeface="优设标题黑" panose="00000500000000000000" pitchFamily="2" charset="-122"/>
              <a:cs typeface="+mn-cs"/>
            </a:endParaRPr>
          </a:p>
        </p:txBody>
      </p:sp>
      <p:pic>
        <p:nvPicPr>
          <p:cNvPr id="2" name="图片 1">
            <a:extLst>
              <a:ext uri="{FF2B5EF4-FFF2-40B4-BE49-F238E27FC236}">
                <a16:creationId xmlns="" xmlns:a16="http://schemas.microsoft.com/office/drawing/2014/main" id="{608A149E-59C2-45C9-931C-AFCF8C17A723}"/>
              </a:ext>
            </a:extLst>
          </p:cNvPr>
          <p:cNvPicPr>
            <a:picLocks noChangeAspect="1"/>
          </p:cNvPicPr>
          <p:nvPr/>
        </p:nvPicPr>
        <p:blipFill rotWithShape="1">
          <a:blip r:embed="rId11"/>
          <a:srcRect r="38021"/>
          <a:stretch/>
        </p:blipFill>
        <p:spPr>
          <a:xfrm>
            <a:off x="3788315" y="126527"/>
            <a:ext cx="4250919" cy="6858594"/>
          </a:xfrm>
          <a:prstGeom prst="rect">
            <a:avLst/>
          </a:prstGeom>
        </p:spPr>
      </p:pic>
      <p:grpSp>
        <p:nvGrpSpPr>
          <p:cNvPr id="24" name="组合 23">
            <a:extLst>
              <a:ext uri="{FF2B5EF4-FFF2-40B4-BE49-F238E27FC236}">
                <a16:creationId xmlns="" xmlns:a16="http://schemas.microsoft.com/office/drawing/2014/main" id="{63C3374A-9600-4341-8F81-0648DA92F5C6}"/>
              </a:ext>
            </a:extLst>
          </p:cNvPr>
          <p:cNvGrpSpPr/>
          <p:nvPr/>
        </p:nvGrpSpPr>
        <p:grpSpPr>
          <a:xfrm>
            <a:off x="4798110" y="657526"/>
            <a:ext cx="4368609" cy="1477272"/>
            <a:chOff x="4798110" y="4359728"/>
            <a:chExt cx="4368609" cy="1477272"/>
          </a:xfrm>
        </p:grpSpPr>
        <p:sp>
          <p:nvSpPr>
            <p:cNvPr id="25" name="PA-矩形: 圆角 88">
              <a:extLst>
                <a:ext uri="{FF2B5EF4-FFF2-40B4-BE49-F238E27FC236}">
                  <a16:creationId xmlns="" xmlns:a16="http://schemas.microsoft.com/office/drawing/2014/main" id="{98181D66-ED72-4E4C-B5AC-A7953516BA81}"/>
                </a:ext>
              </a:extLst>
            </p:cNvPr>
            <p:cNvSpPr/>
            <p:nvPr>
              <p:custDataLst>
                <p:tags r:id="rId1"/>
              </p:custDataLst>
            </p:nvPr>
          </p:nvSpPr>
          <p:spPr>
            <a:xfrm>
              <a:off x="4798110" y="4819302"/>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6" name="PA-矩形: 圆角 86">
              <a:extLst>
                <a:ext uri="{FF2B5EF4-FFF2-40B4-BE49-F238E27FC236}">
                  <a16:creationId xmlns="" xmlns:a16="http://schemas.microsoft.com/office/drawing/2014/main" id="{763277ED-2033-46F6-9E46-21F8627A0B19}"/>
                </a:ext>
              </a:extLst>
            </p:cNvPr>
            <p:cNvSpPr/>
            <p:nvPr>
              <p:custDataLst>
                <p:tags r:id="rId2"/>
              </p:custDataLst>
            </p:nvPr>
          </p:nvSpPr>
          <p:spPr>
            <a:xfrm>
              <a:off x="6524672" y="4769531"/>
              <a:ext cx="1186890" cy="119319"/>
            </a:xfrm>
            <a:prstGeom prst="parallelogram">
              <a:avLst/>
            </a:prstGeom>
            <a:gradFill>
              <a:gsLst>
                <a:gs pos="0">
                  <a:srgbClr val="04C8F8">
                    <a:alpha val="0"/>
                  </a:srgbClr>
                </a:gs>
                <a:gs pos="100000">
                  <a:srgbClr val="04C8F8">
                    <a:alpha val="32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PA-矩形: 圆角 88">
              <a:extLst>
                <a:ext uri="{FF2B5EF4-FFF2-40B4-BE49-F238E27FC236}">
                  <a16:creationId xmlns="" xmlns:a16="http://schemas.microsoft.com/office/drawing/2014/main" id="{833BFCF7-547D-44BF-9ADC-A07967C2EFD2}"/>
                </a:ext>
              </a:extLst>
            </p:cNvPr>
            <p:cNvSpPr/>
            <p:nvPr>
              <p:custDataLst>
                <p:tags r:id="rId3"/>
              </p:custDataLst>
            </p:nvPr>
          </p:nvSpPr>
          <p:spPr>
            <a:xfrm>
              <a:off x="5938236" y="4359728"/>
              <a:ext cx="982438" cy="33212"/>
            </a:xfrm>
            <a:prstGeom prst="parallelogram">
              <a:avLst/>
            </a:prstGeom>
            <a:gradFill>
              <a:gsLst>
                <a:gs pos="0">
                  <a:srgbClr val="04C8F8">
                    <a:alpha val="0"/>
                  </a:srgbClr>
                </a:gs>
                <a:gs pos="100000">
                  <a:srgbClr val="04C8F8">
                    <a:alpha val="77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 name="PA-矩形: 圆角 90">
              <a:extLst>
                <a:ext uri="{FF2B5EF4-FFF2-40B4-BE49-F238E27FC236}">
                  <a16:creationId xmlns="" xmlns:a16="http://schemas.microsoft.com/office/drawing/2014/main" id="{5460F1EA-5078-4272-9E16-19E67E2F2163}"/>
                </a:ext>
              </a:extLst>
            </p:cNvPr>
            <p:cNvSpPr/>
            <p:nvPr>
              <p:custDataLst>
                <p:tags r:id="rId4"/>
              </p:custDataLst>
            </p:nvPr>
          </p:nvSpPr>
          <p:spPr>
            <a:xfrm>
              <a:off x="8256659" y="5599227"/>
              <a:ext cx="670228" cy="106709"/>
            </a:xfrm>
            <a:prstGeom prst="parallelogram">
              <a:avLst/>
            </a:prstGeom>
            <a:gradFill>
              <a:gsLst>
                <a:gs pos="0">
                  <a:srgbClr val="04C8F8">
                    <a:alpha val="0"/>
                  </a:srgbClr>
                </a:gs>
                <a:gs pos="100000">
                  <a:srgbClr val="04C8F8">
                    <a:alpha val="38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PA-矩形: 圆角 92">
              <a:extLst>
                <a:ext uri="{FF2B5EF4-FFF2-40B4-BE49-F238E27FC236}">
                  <a16:creationId xmlns="" xmlns:a16="http://schemas.microsoft.com/office/drawing/2014/main" id="{A1648877-C5E3-43E1-A7A3-46EB4C73538E}"/>
                </a:ext>
              </a:extLst>
            </p:cNvPr>
            <p:cNvSpPr/>
            <p:nvPr>
              <p:custDataLst>
                <p:tags r:id="rId5"/>
              </p:custDataLst>
            </p:nvPr>
          </p:nvSpPr>
          <p:spPr>
            <a:xfrm>
              <a:off x="8090511" y="5660313"/>
              <a:ext cx="1076208" cy="176687"/>
            </a:xfrm>
            <a:prstGeom prst="parallelogram">
              <a:avLst/>
            </a:prstGeom>
            <a:gradFill>
              <a:gsLst>
                <a:gs pos="0">
                  <a:srgbClr val="04C8F8">
                    <a:alpha val="0"/>
                  </a:srgbClr>
                </a:gs>
                <a:gs pos="100000">
                  <a:srgbClr val="04C8F8">
                    <a:alpha val="9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32" name="文本框 31">
            <a:extLst>
              <a:ext uri="{FF2B5EF4-FFF2-40B4-BE49-F238E27FC236}">
                <a16:creationId xmlns="" xmlns:a16="http://schemas.microsoft.com/office/drawing/2014/main" id="{EF631927-B68A-4D2A-9AB2-9F319602984F}"/>
              </a:ext>
            </a:extLst>
          </p:cNvPr>
          <p:cNvSpPr txBox="1"/>
          <p:nvPr/>
        </p:nvSpPr>
        <p:spPr>
          <a:xfrm>
            <a:off x="4185862" y="571100"/>
            <a:ext cx="3300904" cy="769441"/>
          </a:xfrm>
          <a:prstGeom prst="rect">
            <a:avLst/>
          </a:prstGeom>
        </p:spPr>
        <p:txBody>
          <a:bodyPr wrap="none">
            <a:spAutoFit/>
          </a:bodyPr>
          <a:lstStyle>
            <a:defPPr>
              <a:defRPr lang="zh-CN"/>
            </a:defPPr>
            <a:lvl1pPr>
              <a:defRPr sz="4400">
                <a:gradFill>
                  <a:gsLst>
                    <a:gs pos="26000">
                      <a:schemeClr val="bg1"/>
                    </a:gs>
                    <a:gs pos="52000">
                      <a:srgbClr val="BDF2FF"/>
                    </a:gs>
                    <a:gs pos="100000">
                      <a:srgbClr val="BDF2FF">
                        <a:alpha val="0"/>
                      </a:srgbClr>
                    </a:gs>
                  </a:gsLst>
                  <a:lin ang="5400000" scaled="1"/>
                </a:gradFill>
                <a:latin typeface="优设标题黑" panose="00000500000000000000" pitchFamily="2" charset="-122"/>
                <a:ea typeface="优设标题黑" panose="00000500000000000000" pitchFamily="2" charset="-122"/>
              </a:defRPr>
            </a:lvl1pPr>
          </a:lstStyle>
          <a:p>
            <a:r>
              <a:rPr lang="zh-CN" altLang="en-US" dirty="0"/>
              <a:t>工作成果展示</a:t>
            </a:r>
          </a:p>
        </p:txBody>
      </p:sp>
      <p:sp>
        <p:nvSpPr>
          <p:cNvPr id="33" name="文本框 32">
            <a:extLst>
              <a:ext uri="{FF2B5EF4-FFF2-40B4-BE49-F238E27FC236}">
                <a16:creationId xmlns="" xmlns:a16="http://schemas.microsoft.com/office/drawing/2014/main" id="{7687FB88-C370-429E-A7AB-7B5F64421212}"/>
              </a:ext>
            </a:extLst>
          </p:cNvPr>
          <p:cNvSpPr txBox="1"/>
          <p:nvPr/>
        </p:nvSpPr>
        <p:spPr>
          <a:xfrm>
            <a:off x="2773499" y="1464553"/>
            <a:ext cx="6651427" cy="706475"/>
          </a:xfrm>
          <a:prstGeom prst="rect">
            <a:avLst/>
          </a:prstGeom>
          <a:noFill/>
        </p:spPr>
        <p:txBody>
          <a:bodyPr wrap="square" rtlCol="0">
            <a:spAutoFit/>
          </a:bodyPr>
          <a:lstStyle>
            <a:defPPr>
              <a:defRPr lang="zh-CN"/>
            </a:defPPr>
            <a:lvl1pPr marR="0" lvl="0" indent="0" algn="ctr" fontAlgn="auto" hangingPunct="0">
              <a:lnSpc>
                <a:spcPct val="130000"/>
              </a:lnSpc>
              <a:spcBef>
                <a:spcPts val="0"/>
              </a:spcBef>
              <a:spcAft>
                <a:spcPts val="0"/>
              </a:spcAft>
              <a:buClrTx/>
              <a:buSzTx/>
              <a:buFontTx/>
              <a:buNone/>
              <a:tabLst>
                <a:tab pos="1617663" algn="l"/>
              </a:tabLst>
              <a:defRPr kumimoji="0" sz="1600" b="0" i="0" u="none" strike="noStrike" cap="none" spc="100" normalizeH="0" baseline="0">
                <a:ln>
                  <a:noFill/>
                </a:ln>
                <a:gradFill>
                  <a:gsLst>
                    <a:gs pos="100000">
                      <a:srgbClr val="BDF2FF"/>
                    </a:gs>
                    <a:gs pos="77000">
                      <a:srgbClr val="ADEDFD"/>
                    </a:gs>
                    <a:gs pos="44000">
                      <a:prstClr val="white"/>
                    </a:gs>
                  </a:gsLst>
                  <a:lin ang="5400000" scaled="1"/>
                </a:gradFill>
                <a:effectLst/>
                <a:uLnTx/>
                <a:uFillTx/>
                <a:latin typeface="思源黑体 CN Regular" panose="020B0500000000000000" pitchFamily="34" charset="-122"/>
                <a:ea typeface="思源黑体 CN Regular" panose="020B0500000000000000" pitchFamily="34" charset="-122"/>
              </a:defRPr>
            </a:lvl1pPr>
          </a:lstStyle>
          <a:p>
            <a:r>
              <a:rPr lang="zh-CN" altLang="en-US" dirty="0"/>
              <a:t>副本任务是：以游戏化、高度自由的形式，四</a:t>
            </a:r>
            <a:r>
              <a:rPr lang="en-US" altLang="zh-CN" dirty="0"/>
              <a:t>-</a:t>
            </a:r>
            <a:r>
              <a:rPr lang="zh-CN" altLang="en-US" dirty="0"/>
              <a:t>五个组员闯关做</a:t>
            </a:r>
            <a:r>
              <a:rPr lang="en-US" altLang="zh-CN" dirty="0"/>
              <a:t>PPT</a:t>
            </a:r>
            <a:r>
              <a:rPr lang="zh-CN" altLang="en-US" dirty="0"/>
              <a:t>设计。在玩的过程中学会</a:t>
            </a:r>
            <a:r>
              <a:rPr lang="en-US" altLang="zh-CN" dirty="0"/>
              <a:t>PPT</a:t>
            </a:r>
            <a:r>
              <a:rPr lang="zh-CN" altLang="en-US" dirty="0"/>
              <a:t>需要掌握的设计技巧。</a:t>
            </a:r>
          </a:p>
        </p:txBody>
      </p:sp>
    </p:spTree>
    <p:extLst>
      <p:ext uri="{BB962C8B-B14F-4D97-AF65-F5344CB8AC3E}">
        <p14:creationId xmlns:p14="http://schemas.microsoft.com/office/powerpoint/2010/main" val="38659330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00.xml><?xml version="1.0" encoding="utf-8"?>
<p:tagLst xmlns:a="http://schemas.openxmlformats.org/drawingml/2006/main" xmlns:r="http://schemas.openxmlformats.org/officeDocument/2006/relationships" xmlns:p="http://schemas.openxmlformats.org/presentationml/2006/main">
  <p:tag name="PA" val="v5.2.11"/>
</p:tagLst>
</file>

<file path=ppt/tags/tag1000.xml><?xml version="1.0" encoding="utf-8"?>
<p:tagLst xmlns:a="http://schemas.openxmlformats.org/drawingml/2006/main" xmlns:r="http://schemas.openxmlformats.org/officeDocument/2006/relationships" xmlns:p="http://schemas.openxmlformats.org/presentationml/2006/main">
  <p:tag name="PA" val="v5.2.11"/>
</p:tagLst>
</file>

<file path=ppt/tags/tag1001.xml><?xml version="1.0" encoding="utf-8"?>
<p:tagLst xmlns:a="http://schemas.openxmlformats.org/drawingml/2006/main" xmlns:r="http://schemas.openxmlformats.org/officeDocument/2006/relationships" xmlns:p="http://schemas.openxmlformats.org/presentationml/2006/main">
  <p:tag name="PA" val="v5.2.11"/>
</p:tagLst>
</file>

<file path=ppt/tags/tag1002.xml><?xml version="1.0" encoding="utf-8"?>
<p:tagLst xmlns:a="http://schemas.openxmlformats.org/drawingml/2006/main" xmlns:r="http://schemas.openxmlformats.org/officeDocument/2006/relationships" xmlns:p="http://schemas.openxmlformats.org/presentationml/2006/main">
  <p:tag name="PA" val="v5.2.11"/>
</p:tagLst>
</file>

<file path=ppt/tags/tag1003.xml><?xml version="1.0" encoding="utf-8"?>
<p:tagLst xmlns:a="http://schemas.openxmlformats.org/drawingml/2006/main" xmlns:r="http://schemas.openxmlformats.org/officeDocument/2006/relationships" xmlns:p="http://schemas.openxmlformats.org/presentationml/2006/main">
  <p:tag name="PA" val="v5.2.11"/>
</p:tagLst>
</file>

<file path=ppt/tags/tag1004.xml><?xml version="1.0" encoding="utf-8"?>
<p:tagLst xmlns:a="http://schemas.openxmlformats.org/drawingml/2006/main" xmlns:r="http://schemas.openxmlformats.org/officeDocument/2006/relationships" xmlns:p="http://schemas.openxmlformats.org/presentationml/2006/main">
  <p:tag name="PA" val="v5.2.11"/>
</p:tagLst>
</file>

<file path=ppt/tags/tag1005.xml><?xml version="1.0" encoding="utf-8"?>
<p:tagLst xmlns:a="http://schemas.openxmlformats.org/drawingml/2006/main" xmlns:r="http://schemas.openxmlformats.org/officeDocument/2006/relationships" xmlns:p="http://schemas.openxmlformats.org/presentationml/2006/main">
  <p:tag name="PA" val="v5.2.11"/>
</p:tagLst>
</file>

<file path=ppt/tags/tag1006.xml><?xml version="1.0" encoding="utf-8"?>
<p:tagLst xmlns:a="http://schemas.openxmlformats.org/drawingml/2006/main" xmlns:r="http://schemas.openxmlformats.org/officeDocument/2006/relationships" xmlns:p="http://schemas.openxmlformats.org/presentationml/2006/main">
  <p:tag name="PA" val="v5.2.11"/>
</p:tagLst>
</file>

<file path=ppt/tags/tag1007.xml><?xml version="1.0" encoding="utf-8"?>
<p:tagLst xmlns:a="http://schemas.openxmlformats.org/drawingml/2006/main" xmlns:r="http://schemas.openxmlformats.org/officeDocument/2006/relationships" xmlns:p="http://schemas.openxmlformats.org/presentationml/2006/main">
  <p:tag name="PA" val="v5.2.11"/>
</p:tagLst>
</file>

<file path=ppt/tags/tag1008.xml><?xml version="1.0" encoding="utf-8"?>
<p:tagLst xmlns:a="http://schemas.openxmlformats.org/drawingml/2006/main" xmlns:r="http://schemas.openxmlformats.org/officeDocument/2006/relationships" xmlns:p="http://schemas.openxmlformats.org/presentationml/2006/main">
  <p:tag name="PA" val="v5.2.11"/>
</p:tagLst>
</file>

<file path=ppt/tags/tag1009.xml><?xml version="1.0" encoding="utf-8"?>
<p:tagLst xmlns:a="http://schemas.openxmlformats.org/drawingml/2006/main" xmlns:r="http://schemas.openxmlformats.org/officeDocument/2006/relationships" xmlns:p="http://schemas.openxmlformats.org/presentationml/2006/main">
  <p:tag name="PA" val="v5.2.11"/>
</p:tagLst>
</file>

<file path=ppt/tags/tag101.xml><?xml version="1.0" encoding="utf-8"?>
<p:tagLst xmlns:a="http://schemas.openxmlformats.org/drawingml/2006/main" xmlns:r="http://schemas.openxmlformats.org/officeDocument/2006/relationships" xmlns:p="http://schemas.openxmlformats.org/presentationml/2006/main">
  <p:tag name="PA" val="v5.2.11"/>
</p:tagLst>
</file>

<file path=ppt/tags/tag1010.xml><?xml version="1.0" encoding="utf-8"?>
<p:tagLst xmlns:a="http://schemas.openxmlformats.org/drawingml/2006/main" xmlns:r="http://schemas.openxmlformats.org/officeDocument/2006/relationships" xmlns:p="http://schemas.openxmlformats.org/presentationml/2006/main">
  <p:tag name="PA" val="v5.2.11"/>
</p:tagLst>
</file>

<file path=ppt/tags/tag1011.xml><?xml version="1.0" encoding="utf-8"?>
<p:tagLst xmlns:a="http://schemas.openxmlformats.org/drawingml/2006/main" xmlns:r="http://schemas.openxmlformats.org/officeDocument/2006/relationships" xmlns:p="http://schemas.openxmlformats.org/presentationml/2006/main">
  <p:tag name="PA" val="v5.2.11"/>
</p:tagLst>
</file>

<file path=ppt/tags/tag1012.xml><?xml version="1.0" encoding="utf-8"?>
<p:tagLst xmlns:a="http://schemas.openxmlformats.org/drawingml/2006/main" xmlns:r="http://schemas.openxmlformats.org/officeDocument/2006/relationships" xmlns:p="http://schemas.openxmlformats.org/presentationml/2006/main">
  <p:tag name="PA" val="v5.2.11"/>
</p:tagLst>
</file>

<file path=ppt/tags/tag1013.xml><?xml version="1.0" encoding="utf-8"?>
<p:tagLst xmlns:a="http://schemas.openxmlformats.org/drawingml/2006/main" xmlns:r="http://schemas.openxmlformats.org/officeDocument/2006/relationships" xmlns:p="http://schemas.openxmlformats.org/presentationml/2006/main">
  <p:tag name="PA" val="v5.2.11"/>
</p:tagLst>
</file>

<file path=ppt/tags/tag1014.xml><?xml version="1.0" encoding="utf-8"?>
<p:tagLst xmlns:a="http://schemas.openxmlformats.org/drawingml/2006/main" xmlns:r="http://schemas.openxmlformats.org/officeDocument/2006/relationships" xmlns:p="http://schemas.openxmlformats.org/presentationml/2006/main">
  <p:tag name="PA" val="v5.2.11"/>
</p:tagLst>
</file>

<file path=ppt/tags/tag1015.xml><?xml version="1.0" encoding="utf-8"?>
<p:tagLst xmlns:a="http://schemas.openxmlformats.org/drawingml/2006/main" xmlns:r="http://schemas.openxmlformats.org/officeDocument/2006/relationships" xmlns:p="http://schemas.openxmlformats.org/presentationml/2006/main">
  <p:tag name="PA" val="v5.2.11"/>
</p:tagLst>
</file>

<file path=ppt/tags/tag1016.xml><?xml version="1.0" encoding="utf-8"?>
<p:tagLst xmlns:a="http://schemas.openxmlformats.org/drawingml/2006/main" xmlns:r="http://schemas.openxmlformats.org/officeDocument/2006/relationships" xmlns:p="http://schemas.openxmlformats.org/presentationml/2006/main">
  <p:tag name="PA" val="v5.2.11"/>
</p:tagLst>
</file>

<file path=ppt/tags/tag1017.xml><?xml version="1.0" encoding="utf-8"?>
<p:tagLst xmlns:a="http://schemas.openxmlformats.org/drawingml/2006/main" xmlns:r="http://schemas.openxmlformats.org/officeDocument/2006/relationships" xmlns:p="http://schemas.openxmlformats.org/presentationml/2006/main">
  <p:tag name="PA" val="v5.2.11"/>
</p:tagLst>
</file>

<file path=ppt/tags/tag1018.xml><?xml version="1.0" encoding="utf-8"?>
<p:tagLst xmlns:a="http://schemas.openxmlformats.org/drawingml/2006/main" xmlns:r="http://schemas.openxmlformats.org/officeDocument/2006/relationships" xmlns:p="http://schemas.openxmlformats.org/presentationml/2006/main">
  <p:tag name="PA" val="v5.2.11"/>
</p:tagLst>
</file>

<file path=ppt/tags/tag1019.xml><?xml version="1.0" encoding="utf-8"?>
<p:tagLst xmlns:a="http://schemas.openxmlformats.org/drawingml/2006/main" xmlns:r="http://schemas.openxmlformats.org/officeDocument/2006/relationships" xmlns:p="http://schemas.openxmlformats.org/presentationml/2006/main">
  <p:tag name="PA" val="v5.2.11"/>
</p:tagLst>
</file>

<file path=ppt/tags/tag102.xml><?xml version="1.0" encoding="utf-8"?>
<p:tagLst xmlns:a="http://schemas.openxmlformats.org/drawingml/2006/main" xmlns:r="http://schemas.openxmlformats.org/officeDocument/2006/relationships" xmlns:p="http://schemas.openxmlformats.org/presentationml/2006/main">
  <p:tag name="PA" val="v5.2.11"/>
</p:tagLst>
</file>

<file path=ppt/tags/tag1020.xml><?xml version="1.0" encoding="utf-8"?>
<p:tagLst xmlns:a="http://schemas.openxmlformats.org/drawingml/2006/main" xmlns:r="http://schemas.openxmlformats.org/officeDocument/2006/relationships" xmlns:p="http://schemas.openxmlformats.org/presentationml/2006/main">
  <p:tag name="PA" val="v5.2.11"/>
</p:tagLst>
</file>

<file path=ppt/tags/tag1021.xml><?xml version="1.0" encoding="utf-8"?>
<p:tagLst xmlns:a="http://schemas.openxmlformats.org/drawingml/2006/main" xmlns:r="http://schemas.openxmlformats.org/officeDocument/2006/relationships" xmlns:p="http://schemas.openxmlformats.org/presentationml/2006/main">
  <p:tag name="PA" val="v5.2.11"/>
</p:tagLst>
</file>

<file path=ppt/tags/tag1022.xml><?xml version="1.0" encoding="utf-8"?>
<p:tagLst xmlns:a="http://schemas.openxmlformats.org/drawingml/2006/main" xmlns:r="http://schemas.openxmlformats.org/officeDocument/2006/relationships" xmlns:p="http://schemas.openxmlformats.org/presentationml/2006/main">
  <p:tag name="PA" val="v5.2.11"/>
</p:tagLst>
</file>

<file path=ppt/tags/tag1023.xml><?xml version="1.0" encoding="utf-8"?>
<p:tagLst xmlns:a="http://schemas.openxmlformats.org/drawingml/2006/main" xmlns:r="http://schemas.openxmlformats.org/officeDocument/2006/relationships" xmlns:p="http://schemas.openxmlformats.org/presentationml/2006/main">
  <p:tag name="PA" val="v5.2.11"/>
</p:tagLst>
</file>

<file path=ppt/tags/tag1024.xml><?xml version="1.0" encoding="utf-8"?>
<p:tagLst xmlns:a="http://schemas.openxmlformats.org/drawingml/2006/main" xmlns:r="http://schemas.openxmlformats.org/officeDocument/2006/relationships" xmlns:p="http://schemas.openxmlformats.org/presentationml/2006/main">
  <p:tag name="PA" val="v5.2.11"/>
</p:tagLst>
</file>

<file path=ppt/tags/tag1025.xml><?xml version="1.0" encoding="utf-8"?>
<p:tagLst xmlns:a="http://schemas.openxmlformats.org/drawingml/2006/main" xmlns:r="http://schemas.openxmlformats.org/officeDocument/2006/relationships" xmlns:p="http://schemas.openxmlformats.org/presentationml/2006/main">
  <p:tag name="PA" val="v5.2.11"/>
</p:tagLst>
</file>

<file path=ppt/tags/tag1026.xml><?xml version="1.0" encoding="utf-8"?>
<p:tagLst xmlns:a="http://schemas.openxmlformats.org/drawingml/2006/main" xmlns:r="http://schemas.openxmlformats.org/officeDocument/2006/relationships" xmlns:p="http://schemas.openxmlformats.org/presentationml/2006/main">
  <p:tag name="PA" val="v5.2.11"/>
</p:tagLst>
</file>

<file path=ppt/tags/tag1027.xml><?xml version="1.0" encoding="utf-8"?>
<p:tagLst xmlns:a="http://schemas.openxmlformats.org/drawingml/2006/main" xmlns:r="http://schemas.openxmlformats.org/officeDocument/2006/relationships" xmlns:p="http://schemas.openxmlformats.org/presentationml/2006/main">
  <p:tag name="PA" val="v5.2.11"/>
</p:tagLst>
</file>

<file path=ppt/tags/tag1028.xml><?xml version="1.0" encoding="utf-8"?>
<p:tagLst xmlns:a="http://schemas.openxmlformats.org/drawingml/2006/main" xmlns:r="http://schemas.openxmlformats.org/officeDocument/2006/relationships" xmlns:p="http://schemas.openxmlformats.org/presentationml/2006/main">
  <p:tag name="PA" val="v5.2.11"/>
</p:tagLst>
</file>

<file path=ppt/tags/tag1029.xml><?xml version="1.0" encoding="utf-8"?>
<p:tagLst xmlns:a="http://schemas.openxmlformats.org/drawingml/2006/main" xmlns:r="http://schemas.openxmlformats.org/officeDocument/2006/relationships" xmlns:p="http://schemas.openxmlformats.org/presentationml/2006/main">
  <p:tag name="PA" val="v5.2.11"/>
</p:tagLst>
</file>

<file path=ppt/tags/tag103.xml><?xml version="1.0" encoding="utf-8"?>
<p:tagLst xmlns:a="http://schemas.openxmlformats.org/drawingml/2006/main" xmlns:r="http://schemas.openxmlformats.org/officeDocument/2006/relationships" xmlns:p="http://schemas.openxmlformats.org/presentationml/2006/main">
  <p:tag name="PA" val="v5.2.11"/>
</p:tagLst>
</file>

<file path=ppt/tags/tag1030.xml><?xml version="1.0" encoding="utf-8"?>
<p:tagLst xmlns:a="http://schemas.openxmlformats.org/drawingml/2006/main" xmlns:r="http://schemas.openxmlformats.org/officeDocument/2006/relationships" xmlns:p="http://schemas.openxmlformats.org/presentationml/2006/main">
  <p:tag name="PA" val="v5.2.11"/>
</p:tagLst>
</file>

<file path=ppt/tags/tag1031.xml><?xml version="1.0" encoding="utf-8"?>
<p:tagLst xmlns:a="http://schemas.openxmlformats.org/drawingml/2006/main" xmlns:r="http://schemas.openxmlformats.org/officeDocument/2006/relationships" xmlns:p="http://schemas.openxmlformats.org/presentationml/2006/main">
  <p:tag name="PA" val="v5.2.11"/>
</p:tagLst>
</file>

<file path=ppt/tags/tag1032.xml><?xml version="1.0" encoding="utf-8"?>
<p:tagLst xmlns:a="http://schemas.openxmlformats.org/drawingml/2006/main" xmlns:r="http://schemas.openxmlformats.org/officeDocument/2006/relationships" xmlns:p="http://schemas.openxmlformats.org/presentationml/2006/main">
  <p:tag name="PA" val="v5.2.11"/>
</p:tagLst>
</file>

<file path=ppt/tags/tag1033.xml><?xml version="1.0" encoding="utf-8"?>
<p:tagLst xmlns:a="http://schemas.openxmlformats.org/drawingml/2006/main" xmlns:r="http://schemas.openxmlformats.org/officeDocument/2006/relationships" xmlns:p="http://schemas.openxmlformats.org/presentationml/2006/main">
  <p:tag name="PA" val="v5.2.11"/>
</p:tagLst>
</file>

<file path=ppt/tags/tag1034.xml><?xml version="1.0" encoding="utf-8"?>
<p:tagLst xmlns:a="http://schemas.openxmlformats.org/drawingml/2006/main" xmlns:r="http://schemas.openxmlformats.org/officeDocument/2006/relationships" xmlns:p="http://schemas.openxmlformats.org/presentationml/2006/main">
  <p:tag name="PA" val="v5.2.11"/>
</p:tagLst>
</file>

<file path=ppt/tags/tag1035.xml><?xml version="1.0" encoding="utf-8"?>
<p:tagLst xmlns:a="http://schemas.openxmlformats.org/drawingml/2006/main" xmlns:r="http://schemas.openxmlformats.org/officeDocument/2006/relationships" xmlns:p="http://schemas.openxmlformats.org/presentationml/2006/main">
  <p:tag name="PA" val="v5.2.11"/>
</p:tagLst>
</file>

<file path=ppt/tags/tag1036.xml><?xml version="1.0" encoding="utf-8"?>
<p:tagLst xmlns:a="http://schemas.openxmlformats.org/drawingml/2006/main" xmlns:r="http://schemas.openxmlformats.org/officeDocument/2006/relationships" xmlns:p="http://schemas.openxmlformats.org/presentationml/2006/main">
  <p:tag name="PA" val="v5.2.11"/>
</p:tagLst>
</file>

<file path=ppt/tags/tag1037.xml><?xml version="1.0" encoding="utf-8"?>
<p:tagLst xmlns:a="http://schemas.openxmlformats.org/drawingml/2006/main" xmlns:r="http://schemas.openxmlformats.org/officeDocument/2006/relationships" xmlns:p="http://schemas.openxmlformats.org/presentationml/2006/main">
  <p:tag name="PA" val="v5.2.11"/>
</p:tagLst>
</file>

<file path=ppt/tags/tag1038.xml><?xml version="1.0" encoding="utf-8"?>
<p:tagLst xmlns:a="http://schemas.openxmlformats.org/drawingml/2006/main" xmlns:r="http://schemas.openxmlformats.org/officeDocument/2006/relationships" xmlns:p="http://schemas.openxmlformats.org/presentationml/2006/main">
  <p:tag name="PA" val="v5.2.11"/>
</p:tagLst>
</file>

<file path=ppt/tags/tag1039.xml><?xml version="1.0" encoding="utf-8"?>
<p:tagLst xmlns:a="http://schemas.openxmlformats.org/drawingml/2006/main" xmlns:r="http://schemas.openxmlformats.org/officeDocument/2006/relationships" xmlns:p="http://schemas.openxmlformats.org/presentationml/2006/main">
  <p:tag name="PA" val="v5.2.11"/>
</p:tagLst>
</file>

<file path=ppt/tags/tag104.xml><?xml version="1.0" encoding="utf-8"?>
<p:tagLst xmlns:a="http://schemas.openxmlformats.org/drawingml/2006/main" xmlns:r="http://schemas.openxmlformats.org/officeDocument/2006/relationships" xmlns:p="http://schemas.openxmlformats.org/presentationml/2006/main">
  <p:tag name="PA" val="v5.2.11"/>
</p:tagLst>
</file>

<file path=ppt/tags/tag1040.xml><?xml version="1.0" encoding="utf-8"?>
<p:tagLst xmlns:a="http://schemas.openxmlformats.org/drawingml/2006/main" xmlns:r="http://schemas.openxmlformats.org/officeDocument/2006/relationships" xmlns:p="http://schemas.openxmlformats.org/presentationml/2006/main">
  <p:tag name="PA" val="v5.2.11"/>
</p:tagLst>
</file>

<file path=ppt/tags/tag1041.xml><?xml version="1.0" encoding="utf-8"?>
<p:tagLst xmlns:a="http://schemas.openxmlformats.org/drawingml/2006/main" xmlns:r="http://schemas.openxmlformats.org/officeDocument/2006/relationships" xmlns:p="http://schemas.openxmlformats.org/presentationml/2006/main">
  <p:tag name="PA" val="v5.2.11"/>
</p:tagLst>
</file>

<file path=ppt/tags/tag1042.xml><?xml version="1.0" encoding="utf-8"?>
<p:tagLst xmlns:a="http://schemas.openxmlformats.org/drawingml/2006/main" xmlns:r="http://schemas.openxmlformats.org/officeDocument/2006/relationships" xmlns:p="http://schemas.openxmlformats.org/presentationml/2006/main">
  <p:tag name="PA" val="v5.2.11"/>
</p:tagLst>
</file>

<file path=ppt/tags/tag1043.xml><?xml version="1.0" encoding="utf-8"?>
<p:tagLst xmlns:a="http://schemas.openxmlformats.org/drawingml/2006/main" xmlns:r="http://schemas.openxmlformats.org/officeDocument/2006/relationships" xmlns:p="http://schemas.openxmlformats.org/presentationml/2006/main">
  <p:tag name="PA" val="v5.2.11"/>
</p:tagLst>
</file>

<file path=ppt/tags/tag1044.xml><?xml version="1.0" encoding="utf-8"?>
<p:tagLst xmlns:a="http://schemas.openxmlformats.org/drawingml/2006/main" xmlns:r="http://schemas.openxmlformats.org/officeDocument/2006/relationships" xmlns:p="http://schemas.openxmlformats.org/presentationml/2006/main">
  <p:tag name="PA" val="v5.2.11"/>
</p:tagLst>
</file>

<file path=ppt/tags/tag1045.xml><?xml version="1.0" encoding="utf-8"?>
<p:tagLst xmlns:a="http://schemas.openxmlformats.org/drawingml/2006/main" xmlns:r="http://schemas.openxmlformats.org/officeDocument/2006/relationships" xmlns:p="http://schemas.openxmlformats.org/presentationml/2006/main">
  <p:tag name="PA" val="v5.2.11"/>
</p:tagLst>
</file>

<file path=ppt/tags/tag1046.xml><?xml version="1.0" encoding="utf-8"?>
<p:tagLst xmlns:a="http://schemas.openxmlformats.org/drawingml/2006/main" xmlns:r="http://schemas.openxmlformats.org/officeDocument/2006/relationships" xmlns:p="http://schemas.openxmlformats.org/presentationml/2006/main">
  <p:tag name="PA" val="v5.2.11"/>
</p:tagLst>
</file>

<file path=ppt/tags/tag1047.xml><?xml version="1.0" encoding="utf-8"?>
<p:tagLst xmlns:a="http://schemas.openxmlformats.org/drawingml/2006/main" xmlns:r="http://schemas.openxmlformats.org/officeDocument/2006/relationships" xmlns:p="http://schemas.openxmlformats.org/presentationml/2006/main">
  <p:tag name="PA" val="v5.2.11"/>
</p:tagLst>
</file>

<file path=ppt/tags/tag1048.xml><?xml version="1.0" encoding="utf-8"?>
<p:tagLst xmlns:a="http://schemas.openxmlformats.org/drawingml/2006/main" xmlns:r="http://schemas.openxmlformats.org/officeDocument/2006/relationships" xmlns:p="http://schemas.openxmlformats.org/presentationml/2006/main">
  <p:tag name="PA" val="v5.2.11"/>
</p:tagLst>
</file>

<file path=ppt/tags/tag1049.xml><?xml version="1.0" encoding="utf-8"?>
<p:tagLst xmlns:a="http://schemas.openxmlformats.org/drawingml/2006/main" xmlns:r="http://schemas.openxmlformats.org/officeDocument/2006/relationships" xmlns:p="http://schemas.openxmlformats.org/presentationml/2006/main">
  <p:tag name="PA" val="v5.2.11"/>
</p:tagLst>
</file>

<file path=ppt/tags/tag105.xml><?xml version="1.0" encoding="utf-8"?>
<p:tagLst xmlns:a="http://schemas.openxmlformats.org/drawingml/2006/main" xmlns:r="http://schemas.openxmlformats.org/officeDocument/2006/relationships" xmlns:p="http://schemas.openxmlformats.org/presentationml/2006/main">
  <p:tag name="PA" val="v5.2.11"/>
</p:tagLst>
</file>

<file path=ppt/tags/tag1050.xml><?xml version="1.0" encoding="utf-8"?>
<p:tagLst xmlns:a="http://schemas.openxmlformats.org/drawingml/2006/main" xmlns:r="http://schemas.openxmlformats.org/officeDocument/2006/relationships" xmlns:p="http://schemas.openxmlformats.org/presentationml/2006/main">
  <p:tag name="PA" val="v5.2.11"/>
</p:tagLst>
</file>

<file path=ppt/tags/tag1051.xml><?xml version="1.0" encoding="utf-8"?>
<p:tagLst xmlns:a="http://schemas.openxmlformats.org/drawingml/2006/main" xmlns:r="http://schemas.openxmlformats.org/officeDocument/2006/relationships" xmlns:p="http://schemas.openxmlformats.org/presentationml/2006/main">
  <p:tag name="PA" val="v5.2.11"/>
</p:tagLst>
</file>

<file path=ppt/tags/tag1052.xml><?xml version="1.0" encoding="utf-8"?>
<p:tagLst xmlns:a="http://schemas.openxmlformats.org/drawingml/2006/main" xmlns:r="http://schemas.openxmlformats.org/officeDocument/2006/relationships" xmlns:p="http://schemas.openxmlformats.org/presentationml/2006/main">
  <p:tag name="PA" val="v5.2.11"/>
</p:tagLst>
</file>

<file path=ppt/tags/tag1053.xml><?xml version="1.0" encoding="utf-8"?>
<p:tagLst xmlns:a="http://schemas.openxmlformats.org/drawingml/2006/main" xmlns:r="http://schemas.openxmlformats.org/officeDocument/2006/relationships" xmlns:p="http://schemas.openxmlformats.org/presentationml/2006/main">
  <p:tag name="PA" val="v5.2.11"/>
</p:tagLst>
</file>

<file path=ppt/tags/tag1054.xml><?xml version="1.0" encoding="utf-8"?>
<p:tagLst xmlns:a="http://schemas.openxmlformats.org/drawingml/2006/main" xmlns:r="http://schemas.openxmlformats.org/officeDocument/2006/relationships" xmlns:p="http://schemas.openxmlformats.org/presentationml/2006/main">
  <p:tag name="PA" val="v5.2.11"/>
</p:tagLst>
</file>

<file path=ppt/tags/tag1055.xml><?xml version="1.0" encoding="utf-8"?>
<p:tagLst xmlns:a="http://schemas.openxmlformats.org/drawingml/2006/main" xmlns:r="http://schemas.openxmlformats.org/officeDocument/2006/relationships" xmlns:p="http://schemas.openxmlformats.org/presentationml/2006/main">
  <p:tag name="PA" val="v5.2.11"/>
</p:tagLst>
</file>

<file path=ppt/tags/tag1056.xml><?xml version="1.0" encoding="utf-8"?>
<p:tagLst xmlns:a="http://schemas.openxmlformats.org/drawingml/2006/main" xmlns:r="http://schemas.openxmlformats.org/officeDocument/2006/relationships" xmlns:p="http://schemas.openxmlformats.org/presentationml/2006/main">
  <p:tag name="PA" val="v5.2.11"/>
</p:tagLst>
</file>

<file path=ppt/tags/tag1057.xml><?xml version="1.0" encoding="utf-8"?>
<p:tagLst xmlns:a="http://schemas.openxmlformats.org/drawingml/2006/main" xmlns:r="http://schemas.openxmlformats.org/officeDocument/2006/relationships" xmlns:p="http://schemas.openxmlformats.org/presentationml/2006/main">
  <p:tag name="PA" val="v5.2.11"/>
</p:tagLst>
</file>

<file path=ppt/tags/tag1058.xml><?xml version="1.0" encoding="utf-8"?>
<p:tagLst xmlns:a="http://schemas.openxmlformats.org/drawingml/2006/main" xmlns:r="http://schemas.openxmlformats.org/officeDocument/2006/relationships" xmlns:p="http://schemas.openxmlformats.org/presentationml/2006/main">
  <p:tag name="PA" val="v5.2.11"/>
</p:tagLst>
</file>

<file path=ppt/tags/tag1059.xml><?xml version="1.0" encoding="utf-8"?>
<p:tagLst xmlns:a="http://schemas.openxmlformats.org/drawingml/2006/main" xmlns:r="http://schemas.openxmlformats.org/officeDocument/2006/relationships" xmlns:p="http://schemas.openxmlformats.org/presentationml/2006/main">
  <p:tag name="PA" val="v5.2.11"/>
</p:tagLst>
</file>

<file path=ppt/tags/tag106.xml><?xml version="1.0" encoding="utf-8"?>
<p:tagLst xmlns:a="http://schemas.openxmlformats.org/drawingml/2006/main" xmlns:r="http://schemas.openxmlformats.org/officeDocument/2006/relationships" xmlns:p="http://schemas.openxmlformats.org/presentationml/2006/main">
  <p:tag name="PA" val="v5.2.11"/>
</p:tagLst>
</file>

<file path=ppt/tags/tag1060.xml><?xml version="1.0" encoding="utf-8"?>
<p:tagLst xmlns:a="http://schemas.openxmlformats.org/drawingml/2006/main" xmlns:r="http://schemas.openxmlformats.org/officeDocument/2006/relationships" xmlns:p="http://schemas.openxmlformats.org/presentationml/2006/main">
  <p:tag name="PA" val="v5.2.11"/>
</p:tagLst>
</file>

<file path=ppt/tags/tag1061.xml><?xml version="1.0" encoding="utf-8"?>
<p:tagLst xmlns:a="http://schemas.openxmlformats.org/drawingml/2006/main" xmlns:r="http://schemas.openxmlformats.org/officeDocument/2006/relationships" xmlns:p="http://schemas.openxmlformats.org/presentationml/2006/main">
  <p:tag name="PA" val="v5.2.11"/>
</p:tagLst>
</file>

<file path=ppt/tags/tag1062.xml><?xml version="1.0" encoding="utf-8"?>
<p:tagLst xmlns:a="http://schemas.openxmlformats.org/drawingml/2006/main" xmlns:r="http://schemas.openxmlformats.org/officeDocument/2006/relationships" xmlns:p="http://schemas.openxmlformats.org/presentationml/2006/main">
  <p:tag name="PA" val="v5.2.11"/>
</p:tagLst>
</file>

<file path=ppt/tags/tag1063.xml><?xml version="1.0" encoding="utf-8"?>
<p:tagLst xmlns:a="http://schemas.openxmlformats.org/drawingml/2006/main" xmlns:r="http://schemas.openxmlformats.org/officeDocument/2006/relationships" xmlns:p="http://schemas.openxmlformats.org/presentationml/2006/main">
  <p:tag name="PA" val="v5.2.11"/>
</p:tagLst>
</file>

<file path=ppt/tags/tag1064.xml><?xml version="1.0" encoding="utf-8"?>
<p:tagLst xmlns:a="http://schemas.openxmlformats.org/drawingml/2006/main" xmlns:r="http://schemas.openxmlformats.org/officeDocument/2006/relationships" xmlns:p="http://schemas.openxmlformats.org/presentationml/2006/main">
  <p:tag name="PA" val="v5.2.11"/>
</p:tagLst>
</file>

<file path=ppt/tags/tag1065.xml><?xml version="1.0" encoding="utf-8"?>
<p:tagLst xmlns:a="http://schemas.openxmlformats.org/drawingml/2006/main" xmlns:r="http://schemas.openxmlformats.org/officeDocument/2006/relationships" xmlns:p="http://schemas.openxmlformats.org/presentationml/2006/main">
  <p:tag name="PA" val="v5.2.11"/>
</p:tagLst>
</file>

<file path=ppt/tags/tag1066.xml><?xml version="1.0" encoding="utf-8"?>
<p:tagLst xmlns:a="http://schemas.openxmlformats.org/drawingml/2006/main" xmlns:r="http://schemas.openxmlformats.org/officeDocument/2006/relationships" xmlns:p="http://schemas.openxmlformats.org/presentationml/2006/main">
  <p:tag name="PA" val="v5.2.11"/>
</p:tagLst>
</file>

<file path=ppt/tags/tag1067.xml><?xml version="1.0" encoding="utf-8"?>
<p:tagLst xmlns:a="http://schemas.openxmlformats.org/drawingml/2006/main" xmlns:r="http://schemas.openxmlformats.org/officeDocument/2006/relationships" xmlns:p="http://schemas.openxmlformats.org/presentationml/2006/main">
  <p:tag name="PA" val="v5.2.11"/>
</p:tagLst>
</file>

<file path=ppt/tags/tag1068.xml><?xml version="1.0" encoding="utf-8"?>
<p:tagLst xmlns:a="http://schemas.openxmlformats.org/drawingml/2006/main" xmlns:r="http://schemas.openxmlformats.org/officeDocument/2006/relationships" xmlns:p="http://schemas.openxmlformats.org/presentationml/2006/main">
  <p:tag name="PA" val="v5.2.11"/>
</p:tagLst>
</file>

<file path=ppt/tags/tag1069.xml><?xml version="1.0" encoding="utf-8"?>
<p:tagLst xmlns:a="http://schemas.openxmlformats.org/drawingml/2006/main" xmlns:r="http://schemas.openxmlformats.org/officeDocument/2006/relationships" xmlns:p="http://schemas.openxmlformats.org/presentationml/2006/main">
  <p:tag name="PA" val="v5.2.11"/>
</p:tagLst>
</file>

<file path=ppt/tags/tag107.xml><?xml version="1.0" encoding="utf-8"?>
<p:tagLst xmlns:a="http://schemas.openxmlformats.org/drawingml/2006/main" xmlns:r="http://schemas.openxmlformats.org/officeDocument/2006/relationships" xmlns:p="http://schemas.openxmlformats.org/presentationml/2006/main">
  <p:tag name="PA" val="v5.2.11"/>
</p:tagLst>
</file>

<file path=ppt/tags/tag1070.xml><?xml version="1.0" encoding="utf-8"?>
<p:tagLst xmlns:a="http://schemas.openxmlformats.org/drawingml/2006/main" xmlns:r="http://schemas.openxmlformats.org/officeDocument/2006/relationships" xmlns:p="http://schemas.openxmlformats.org/presentationml/2006/main">
  <p:tag name="PA" val="v5.2.11"/>
</p:tagLst>
</file>

<file path=ppt/tags/tag1071.xml><?xml version="1.0" encoding="utf-8"?>
<p:tagLst xmlns:a="http://schemas.openxmlformats.org/drawingml/2006/main" xmlns:r="http://schemas.openxmlformats.org/officeDocument/2006/relationships" xmlns:p="http://schemas.openxmlformats.org/presentationml/2006/main">
  <p:tag name="PA" val="v5.2.11"/>
</p:tagLst>
</file>

<file path=ppt/tags/tag1072.xml><?xml version="1.0" encoding="utf-8"?>
<p:tagLst xmlns:a="http://schemas.openxmlformats.org/drawingml/2006/main" xmlns:r="http://schemas.openxmlformats.org/officeDocument/2006/relationships" xmlns:p="http://schemas.openxmlformats.org/presentationml/2006/main">
  <p:tag name="PA" val="v5.2.11"/>
</p:tagLst>
</file>

<file path=ppt/tags/tag1073.xml><?xml version="1.0" encoding="utf-8"?>
<p:tagLst xmlns:a="http://schemas.openxmlformats.org/drawingml/2006/main" xmlns:r="http://schemas.openxmlformats.org/officeDocument/2006/relationships" xmlns:p="http://schemas.openxmlformats.org/presentationml/2006/main">
  <p:tag name="PA" val="v5.2.11"/>
</p:tagLst>
</file>

<file path=ppt/tags/tag1074.xml><?xml version="1.0" encoding="utf-8"?>
<p:tagLst xmlns:a="http://schemas.openxmlformats.org/drawingml/2006/main" xmlns:r="http://schemas.openxmlformats.org/officeDocument/2006/relationships" xmlns:p="http://schemas.openxmlformats.org/presentationml/2006/main">
  <p:tag name="PA" val="v5.2.11"/>
</p:tagLst>
</file>

<file path=ppt/tags/tag1075.xml><?xml version="1.0" encoding="utf-8"?>
<p:tagLst xmlns:a="http://schemas.openxmlformats.org/drawingml/2006/main" xmlns:r="http://schemas.openxmlformats.org/officeDocument/2006/relationships" xmlns:p="http://schemas.openxmlformats.org/presentationml/2006/main">
  <p:tag name="PA" val="v5.2.11"/>
</p:tagLst>
</file>

<file path=ppt/tags/tag1076.xml><?xml version="1.0" encoding="utf-8"?>
<p:tagLst xmlns:a="http://schemas.openxmlformats.org/drawingml/2006/main" xmlns:r="http://schemas.openxmlformats.org/officeDocument/2006/relationships" xmlns:p="http://schemas.openxmlformats.org/presentationml/2006/main">
  <p:tag name="PA" val="v5.2.11"/>
</p:tagLst>
</file>

<file path=ppt/tags/tag1077.xml><?xml version="1.0" encoding="utf-8"?>
<p:tagLst xmlns:a="http://schemas.openxmlformats.org/drawingml/2006/main" xmlns:r="http://schemas.openxmlformats.org/officeDocument/2006/relationships" xmlns:p="http://schemas.openxmlformats.org/presentationml/2006/main">
  <p:tag name="PA" val="v5.2.11"/>
</p:tagLst>
</file>

<file path=ppt/tags/tag1078.xml><?xml version="1.0" encoding="utf-8"?>
<p:tagLst xmlns:a="http://schemas.openxmlformats.org/drawingml/2006/main" xmlns:r="http://schemas.openxmlformats.org/officeDocument/2006/relationships" xmlns:p="http://schemas.openxmlformats.org/presentationml/2006/main">
  <p:tag name="PA" val="v5.2.11"/>
</p:tagLst>
</file>

<file path=ppt/tags/tag1079.xml><?xml version="1.0" encoding="utf-8"?>
<p:tagLst xmlns:a="http://schemas.openxmlformats.org/drawingml/2006/main" xmlns:r="http://schemas.openxmlformats.org/officeDocument/2006/relationships" xmlns:p="http://schemas.openxmlformats.org/presentationml/2006/main">
  <p:tag name="PA" val="v5.2.11"/>
</p:tagLst>
</file>

<file path=ppt/tags/tag108.xml><?xml version="1.0" encoding="utf-8"?>
<p:tagLst xmlns:a="http://schemas.openxmlformats.org/drawingml/2006/main" xmlns:r="http://schemas.openxmlformats.org/officeDocument/2006/relationships" xmlns:p="http://schemas.openxmlformats.org/presentationml/2006/main">
  <p:tag name="PA" val="v5.2.11"/>
</p:tagLst>
</file>

<file path=ppt/tags/tag1080.xml><?xml version="1.0" encoding="utf-8"?>
<p:tagLst xmlns:a="http://schemas.openxmlformats.org/drawingml/2006/main" xmlns:r="http://schemas.openxmlformats.org/officeDocument/2006/relationships" xmlns:p="http://schemas.openxmlformats.org/presentationml/2006/main">
  <p:tag name="PA" val="v5.2.11"/>
</p:tagLst>
</file>

<file path=ppt/tags/tag1081.xml><?xml version="1.0" encoding="utf-8"?>
<p:tagLst xmlns:a="http://schemas.openxmlformats.org/drawingml/2006/main" xmlns:r="http://schemas.openxmlformats.org/officeDocument/2006/relationships" xmlns:p="http://schemas.openxmlformats.org/presentationml/2006/main">
  <p:tag name="PA" val="v5.2.11"/>
</p:tagLst>
</file>

<file path=ppt/tags/tag1082.xml><?xml version="1.0" encoding="utf-8"?>
<p:tagLst xmlns:a="http://schemas.openxmlformats.org/drawingml/2006/main" xmlns:r="http://schemas.openxmlformats.org/officeDocument/2006/relationships" xmlns:p="http://schemas.openxmlformats.org/presentationml/2006/main">
  <p:tag name="PA" val="v5.2.11"/>
</p:tagLst>
</file>

<file path=ppt/tags/tag1083.xml><?xml version="1.0" encoding="utf-8"?>
<p:tagLst xmlns:a="http://schemas.openxmlformats.org/drawingml/2006/main" xmlns:r="http://schemas.openxmlformats.org/officeDocument/2006/relationships" xmlns:p="http://schemas.openxmlformats.org/presentationml/2006/main">
  <p:tag name="PA" val="v5.2.11"/>
</p:tagLst>
</file>

<file path=ppt/tags/tag1084.xml><?xml version="1.0" encoding="utf-8"?>
<p:tagLst xmlns:a="http://schemas.openxmlformats.org/drawingml/2006/main" xmlns:r="http://schemas.openxmlformats.org/officeDocument/2006/relationships" xmlns:p="http://schemas.openxmlformats.org/presentationml/2006/main">
  <p:tag name="PA" val="v5.2.11"/>
</p:tagLst>
</file>

<file path=ppt/tags/tag1085.xml><?xml version="1.0" encoding="utf-8"?>
<p:tagLst xmlns:a="http://schemas.openxmlformats.org/drawingml/2006/main" xmlns:r="http://schemas.openxmlformats.org/officeDocument/2006/relationships" xmlns:p="http://schemas.openxmlformats.org/presentationml/2006/main">
  <p:tag name="PA" val="v5.2.11"/>
</p:tagLst>
</file>

<file path=ppt/tags/tag1086.xml><?xml version="1.0" encoding="utf-8"?>
<p:tagLst xmlns:a="http://schemas.openxmlformats.org/drawingml/2006/main" xmlns:r="http://schemas.openxmlformats.org/officeDocument/2006/relationships" xmlns:p="http://schemas.openxmlformats.org/presentationml/2006/main">
  <p:tag name="PA" val="v5.2.11"/>
</p:tagLst>
</file>

<file path=ppt/tags/tag1087.xml><?xml version="1.0" encoding="utf-8"?>
<p:tagLst xmlns:a="http://schemas.openxmlformats.org/drawingml/2006/main" xmlns:r="http://schemas.openxmlformats.org/officeDocument/2006/relationships" xmlns:p="http://schemas.openxmlformats.org/presentationml/2006/main">
  <p:tag name="PA" val="v5.2.11"/>
</p:tagLst>
</file>

<file path=ppt/tags/tag1088.xml><?xml version="1.0" encoding="utf-8"?>
<p:tagLst xmlns:a="http://schemas.openxmlformats.org/drawingml/2006/main" xmlns:r="http://schemas.openxmlformats.org/officeDocument/2006/relationships" xmlns:p="http://schemas.openxmlformats.org/presentationml/2006/main">
  <p:tag name="PA" val="v5.2.11"/>
</p:tagLst>
</file>

<file path=ppt/tags/tag1089.xml><?xml version="1.0" encoding="utf-8"?>
<p:tagLst xmlns:a="http://schemas.openxmlformats.org/drawingml/2006/main" xmlns:r="http://schemas.openxmlformats.org/officeDocument/2006/relationships" xmlns:p="http://schemas.openxmlformats.org/presentationml/2006/main">
  <p:tag name="PA" val="v5.2.11"/>
</p:tagLst>
</file>

<file path=ppt/tags/tag109.xml><?xml version="1.0" encoding="utf-8"?>
<p:tagLst xmlns:a="http://schemas.openxmlformats.org/drawingml/2006/main" xmlns:r="http://schemas.openxmlformats.org/officeDocument/2006/relationships" xmlns:p="http://schemas.openxmlformats.org/presentationml/2006/main">
  <p:tag name="PA" val="v5.2.11"/>
</p:tagLst>
</file>

<file path=ppt/tags/tag1090.xml><?xml version="1.0" encoding="utf-8"?>
<p:tagLst xmlns:a="http://schemas.openxmlformats.org/drawingml/2006/main" xmlns:r="http://schemas.openxmlformats.org/officeDocument/2006/relationships" xmlns:p="http://schemas.openxmlformats.org/presentationml/2006/main">
  <p:tag name="PA" val="v5.2.11"/>
</p:tagLst>
</file>

<file path=ppt/tags/tag1091.xml><?xml version="1.0" encoding="utf-8"?>
<p:tagLst xmlns:a="http://schemas.openxmlformats.org/drawingml/2006/main" xmlns:r="http://schemas.openxmlformats.org/officeDocument/2006/relationships" xmlns:p="http://schemas.openxmlformats.org/presentationml/2006/main">
  <p:tag name="ISLIDE.ICON" val="#407207;"/>
</p:tagLst>
</file>

<file path=ppt/tags/tag1092.xml><?xml version="1.0" encoding="utf-8"?>
<p:tagLst xmlns:a="http://schemas.openxmlformats.org/drawingml/2006/main" xmlns:r="http://schemas.openxmlformats.org/officeDocument/2006/relationships" xmlns:p="http://schemas.openxmlformats.org/presentationml/2006/main">
  <p:tag name="PA" val="v5.2.11"/>
</p:tagLst>
</file>

<file path=ppt/tags/tag1093.xml><?xml version="1.0" encoding="utf-8"?>
<p:tagLst xmlns:a="http://schemas.openxmlformats.org/drawingml/2006/main" xmlns:r="http://schemas.openxmlformats.org/officeDocument/2006/relationships" xmlns:p="http://schemas.openxmlformats.org/presentationml/2006/main">
  <p:tag name="PA" val="v5.2.11"/>
</p:tagLst>
</file>

<file path=ppt/tags/tag1094.xml><?xml version="1.0" encoding="utf-8"?>
<p:tagLst xmlns:a="http://schemas.openxmlformats.org/drawingml/2006/main" xmlns:r="http://schemas.openxmlformats.org/officeDocument/2006/relationships" xmlns:p="http://schemas.openxmlformats.org/presentationml/2006/main">
  <p:tag name="PA" val="v5.2.11"/>
  <p:tag name="POCKET_SHAPE_SH" val="H"/>
</p:tagLst>
</file>

<file path=ppt/tags/tag1095.xml><?xml version="1.0" encoding="utf-8"?>
<p:tagLst xmlns:a="http://schemas.openxmlformats.org/drawingml/2006/main" xmlns:r="http://schemas.openxmlformats.org/officeDocument/2006/relationships" xmlns:p="http://schemas.openxmlformats.org/presentationml/2006/main">
  <p:tag name="PA" val="v5.2.11"/>
</p:tagLst>
</file>

<file path=ppt/tags/tag1096.xml><?xml version="1.0" encoding="utf-8"?>
<p:tagLst xmlns:a="http://schemas.openxmlformats.org/drawingml/2006/main" xmlns:r="http://schemas.openxmlformats.org/officeDocument/2006/relationships" xmlns:p="http://schemas.openxmlformats.org/presentationml/2006/main">
  <p:tag name="PA" val="v5.2.11"/>
</p:tagLst>
</file>

<file path=ppt/tags/tag1097.xml><?xml version="1.0" encoding="utf-8"?>
<p:tagLst xmlns:a="http://schemas.openxmlformats.org/drawingml/2006/main" xmlns:r="http://schemas.openxmlformats.org/officeDocument/2006/relationships" xmlns:p="http://schemas.openxmlformats.org/presentationml/2006/main">
  <p:tag name="PA" val="v5.2.11"/>
</p:tagLst>
</file>

<file path=ppt/tags/tag1098.xml><?xml version="1.0" encoding="utf-8"?>
<p:tagLst xmlns:a="http://schemas.openxmlformats.org/drawingml/2006/main" xmlns:r="http://schemas.openxmlformats.org/officeDocument/2006/relationships" xmlns:p="http://schemas.openxmlformats.org/presentationml/2006/main">
  <p:tag name="PA" val="v5.2.11"/>
</p:tagLst>
</file>

<file path=ppt/tags/tag1099.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10.xml><?xml version="1.0" encoding="utf-8"?>
<p:tagLst xmlns:a="http://schemas.openxmlformats.org/drawingml/2006/main" xmlns:r="http://schemas.openxmlformats.org/officeDocument/2006/relationships" xmlns:p="http://schemas.openxmlformats.org/presentationml/2006/main">
  <p:tag name="PA" val="v5.2.11"/>
</p:tagLst>
</file>

<file path=ppt/tags/tag1100.xml><?xml version="1.0" encoding="utf-8"?>
<p:tagLst xmlns:a="http://schemas.openxmlformats.org/drawingml/2006/main" xmlns:r="http://schemas.openxmlformats.org/officeDocument/2006/relationships" xmlns:p="http://schemas.openxmlformats.org/presentationml/2006/main">
  <p:tag name="PA" val="v5.2.11"/>
</p:tagLst>
</file>

<file path=ppt/tags/tag1101.xml><?xml version="1.0" encoding="utf-8"?>
<p:tagLst xmlns:a="http://schemas.openxmlformats.org/drawingml/2006/main" xmlns:r="http://schemas.openxmlformats.org/officeDocument/2006/relationships" xmlns:p="http://schemas.openxmlformats.org/presentationml/2006/main">
  <p:tag name="PA" val="v5.2.11"/>
</p:tagLst>
</file>

<file path=ppt/tags/tag1102.xml><?xml version="1.0" encoding="utf-8"?>
<p:tagLst xmlns:a="http://schemas.openxmlformats.org/drawingml/2006/main" xmlns:r="http://schemas.openxmlformats.org/officeDocument/2006/relationships" xmlns:p="http://schemas.openxmlformats.org/presentationml/2006/main">
  <p:tag name="PA" val="v5.2.11"/>
</p:tagLst>
</file>

<file path=ppt/tags/tag1103.xml><?xml version="1.0" encoding="utf-8"?>
<p:tagLst xmlns:a="http://schemas.openxmlformats.org/drawingml/2006/main" xmlns:r="http://schemas.openxmlformats.org/officeDocument/2006/relationships" xmlns:p="http://schemas.openxmlformats.org/presentationml/2006/main">
  <p:tag name="PA" val="v5.2.11"/>
</p:tagLst>
</file>

<file path=ppt/tags/tag1104.xml><?xml version="1.0" encoding="utf-8"?>
<p:tagLst xmlns:a="http://schemas.openxmlformats.org/drawingml/2006/main" xmlns:r="http://schemas.openxmlformats.org/officeDocument/2006/relationships" xmlns:p="http://schemas.openxmlformats.org/presentationml/2006/main">
  <p:tag name="PA" val="v5.2.11"/>
</p:tagLst>
</file>

<file path=ppt/tags/tag1105.xml><?xml version="1.0" encoding="utf-8"?>
<p:tagLst xmlns:a="http://schemas.openxmlformats.org/drawingml/2006/main" xmlns:r="http://schemas.openxmlformats.org/officeDocument/2006/relationships" xmlns:p="http://schemas.openxmlformats.org/presentationml/2006/main">
  <p:tag name="PA" val="v5.2.11"/>
</p:tagLst>
</file>

<file path=ppt/tags/tag1106.xml><?xml version="1.0" encoding="utf-8"?>
<p:tagLst xmlns:a="http://schemas.openxmlformats.org/drawingml/2006/main" xmlns:r="http://schemas.openxmlformats.org/officeDocument/2006/relationships" xmlns:p="http://schemas.openxmlformats.org/presentationml/2006/main">
  <p:tag name="PA" val="v5.2.11"/>
</p:tagLst>
</file>

<file path=ppt/tags/tag1107.xml><?xml version="1.0" encoding="utf-8"?>
<p:tagLst xmlns:a="http://schemas.openxmlformats.org/drawingml/2006/main" xmlns:r="http://schemas.openxmlformats.org/officeDocument/2006/relationships" xmlns:p="http://schemas.openxmlformats.org/presentationml/2006/main">
  <p:tag name="PA" val="v5.2.11"/>
</p:tagLst>
</file>

<file path=ppt/tags/tag1108.xml><?xml version="1.0" encoding="utf-8"?>
<p:tagLst xmlns:a="http://schemas.openxmlformats.org/drawingml/2006/main" xmlns:r="http://schemas.openxmlformats.org/officeDocument/2006/relationships" xmlns:p="http://schemas.openxmlformats.org/presentationml/2006/main">
  <p:tag name="PA" val="v5.2.11"/>
</p:tagLst>
</file>

<file path=ppt/tags/tag1109.xml><?xml version="1.0" encoding="utf-8"?>
<p:tagLst xmlns:a="http://schemas.openxmlformats.org/drawingml/2006/main" xmlns:r="http://schemas.openxmlformats.org/officeDocument/2006/relationships" xmlns:p="http://schemas.openxmlformats.org/presentationml/2006/main">
  <p:tag name="PA" val="v5.2.11"/>
</p:tagLst>
</file>

<file path=ppt/tags/tag111.xml><?xml version="1.0" encoding="utf-8"?>
<p:tagLst xmlns:a="http://schemas.openxmlformats.org/drawingml/2006/main" xmlns:r="http://schemas.openxmlformats.org/officeDocument/2006/relationships" xmlns:p="http://schemas.openxmlformats.org/presentationml/2006/main">
  <p:tag name="PA" val="v5.2.11"/>
</p:tagLst>
</file>

<file path=ppt/tags/tag1110.xml><?xml version="1.0" encoding="utf-8"?>
<p:tagLst xmlns:a="http://schemas.openxmlformats.org/drawingml/2006/main" xmlns:r="http://schemas.openxmlformats.org/officeDocument/2006/relationships" xmlns:p="http://schemas.openxmlformats.org/presentationml/2006/main">
  <p:tag name="PA" val="v5.2.11"/>
</p:tagLst>
</file>

<file path=ppt/tags/tag1111.xml><?xml version="1.0" encoding="utf-8"?>
<p:tagLst xmlns:a="http://schemas.openxmlformats.org/drawingml/2006/main" xmlns:r="http://schemas.openxmlformats.org/officeDocument/2006/relationships" xmlns:p="http://schemas.openxmlformats.org/presentationml/2006/main">
  <p:tag name="PA" val="v5.2.11"/>
</p:tagLst>
</file>

<file path=ppt/tags/tag1112.xml><?xml version="1.0" encoding="utf-8"?>
<p:tagLst xmlns:a="http://schemas.openxmlformats.org/drawingml/2006/main" xmlns:r="http://schemas.openxmlformats.org/officeDocument/2006/relationships" xmlns:p="http://schemas.openxmlformats.org/presentationml/2006/main">
  <p:tag name="PA" val="v5.2.11"/>
</p:tagLst>
</file>

<file path=ppt/tags/tag1113.xml><?xml version="1.0" encoding="utf-8"?>
<p:tagLst xmlns:a="http://schemas.openxmlformats.org/drawingml/2006/main" xmlns:r="http://schemas.openxmlformats.org/officeDocument/2006/relationships" xmlns:p="http://schemas.openxmlformats.org/presentationml/2006/main">
  <p:tag name="PA" val="v5.2.11"/>
</p:tagLst>
</file>

<file path=ppt/tags/tag1114.xml><?xml version="1.0" encoding="utf-8"?>
<p:tagLst xmlns:a="http://schemas.openxmlformats.org/drawingml/2006/main" xmlns:r="http://schemas.openxmlformats.org/officeDocument/2006/relationships" xmlns:p="http://schemas.openxmlformats.org/presentationml/2006/main">
  <p:tag name="PA" val="v5.2.11"/>
</p:tagLst>
</file>

<file path=ppt/tags/tag1115.xml><?xml version="1.0" encoding="utf-8"?>
<p:tagLst xmlns:a="http://schemas.openxmlformats.org/drawingml/2006/main" xmlns:r="http://schemas.openxmlformats.org/officeDocument/2006/relationships" xmlns:p="http://schemas.openxmlformats.org/presentationml/2006/main">
  <p:tag name="PA" val="v5.2.11"/>
</p:tagLst>
</file>

<file path=ppt/tags/tag1116.xml><?xml version="1.0" encoding="utf-8"?>
<p:tagLst xmlns:a="http://schemas.openxmlformats.org/drawingml/2006/main" xmlns:r="http://schemas.openxmlformats.org/officeDocument/2006/relationships" xmlns:p="http://schemas.openxmlformats.org/presentationml/2006/main">
  <p:tag name="PA" val="v5.2.11"/>
</p:tagLst>
</file>

<file path=ppt/tags/tag1117.xml><?xml version="1.0" encoding="utf-8"?>
<p:tagLst xmlns:a="http://schemas.openxmlformats.org/drawingml/2006/main" xmlns:r="http://schemas.openxmlformats.org/officeDocument/2006/relationships" xmlns:p="http://schemas.openxmlformats.org/presentationml/2006/main">
  <p:tag name="PA" val="v5.2.11"/>
</p:tagLst>
</file>

<file path=ppt/tags/tag1118.xml><?xml version="1.0" encoding="utf-8"?>
<p:tagLst xmlns:a="http://schemas.openxmlformats.org/drawingml/2006/main" xmlns:r="http://schemas.openxmlformats.org/officeDocument/2006/relationships" xmlns:p="http://schemas.openxmlformats.org/presentationml/2006/main">
  <p:tag name="PA" val="v5.2.11"/>
</p:tagLst>
</file>

<file path=ppt/tags/tag1119.xml><?xml version="1.0" encoding="utf-8"?>
<p:tagLst xmlns:a="http://schemas.openxmlformats.org/drawingml/2006/main" xmlns:r="http://schemas.openxmlformats.org/officeDocument/2006/relationships" xmlns:p="http://schemas.openxmlformats.org/presentationml/2006/main">
  <p:tag name="PA" val="v5.2.11"/>
</p:tagLst>
</file>

<file path=ppt/tags/tag112.xml><?xml version="1.0" encoding="utf-8"?>
<p:tagLst xmlns:a="http://schemas.openxmlformats.org/drawingml/2006/main" xmlns:r="http://schemas.openxmlformats.org/officeDocument/2006/relationships" xmlns:p="http://schemas.openxmlformats.org/presentationml/2006/main">
  <p:tag name="PA" val="v5.2.11"/>
</p:tagLst>
</file>

<file path=ppt/tags/tag1120.xml><?xml version="1.0" encoding="utf-8"?>
<p:tagLst xmlns:a="http://schemas.openxmlformats.org/drawingml/2006/main" xmlns:r="http://schemas.openxmlformats.org/officeDocument/2006/relationships" xmlns:p="http://schemas.openxmlformats.org/presentationml/2006/main">
  <p:tag name="PA" val="v5.2.11"/>
</p:tagLst>
</file>

<file path=ppt/tags/tag1121.xml><?xml version="1.0" encoding="utf-8"?>
<p:tagLst xmlns:a="http://schemas.openxmlformats.org/drawingml/2006/main" xmlns:r="http://schemas.openxmlformats.org/officeDocument/2006/relationships" xmlns:p="http://schemas.openxmlformats.org/presentationml/2006/main">
  <p:tag name="PA" val="v5.2.11"/>
</p:tagLst>
</file>

<file path=ppt/tags/tag1122.xml><?xml version="1.0" encoding="utf-8"?>
<p:tagLst xmlns:a="http://schemas.openxmlformats.org/drawingml/2006/main" xmlns:r="http://schemas.openxmlformats.org/officeDocument/2006/relationships" xmlns:p="http://schemas.openxmlformats.org/presentationml/2006/main">
  <p:tag name="PA" val="v5.2.11"/>
</p:tagLst>
</file>

<file path=ppt/tags/tag1123.xml><?xml version="1.0" encoding="utf-8"?>
<p:tagLst xmlns:a="http://schemas.openxmlformats.org/drawingml/2006/main" xmlns:r="http://schemas.openxmlformats.org/officeDocument/2006/relationships" xmlns:p="http://schemas.openxmlformats.org/presentationml/2006/main">
  <p:tag name="PA" val="v5.2.11"/>
</p:tagLst>
</file>

<file path=ppt/tags/tag1124.xml><?xml version="1.0" encoding="utf-8"?>
<p:tagLst xmlns:a="http://schemas.openxmlformats.org/drawingml/2006/main" xmlns:r="http://schemas.openxmlformats.org/officeDocument/2006/relationships" xmlns:p="http://schemas.openxmlformats.org/presentationml/2006/main">
  <p:tag name="PA" val="v5.2.11"/>
</p:tagLst>
</file>

<file path=ppt/tags/tag1125.xml><?xml version="1.0" encoding="utf-8"?>
<p:tagLst xmlns:a="http://schemas.openxmlformats.org/drawingml/2006/main" xmlns:r="http://schemas.openxmlformats.org/officeDocument/2006/relationships" xmlns:p="http://schemas.openxmlformats.org/presentationml/2006/main">
  <p:tag name="PA" val="v5.2.11"/>
</p:tagLst>
</file>

<file path=ppt/tags/tag1126.xml><?xml version="1.0" encoding="utf-8"?>
<p:tagLst xmlns:a="http://schemas.openxmlformats.org/drawingml/2006/main" xmlns:r="http://schemas.openxmlformats.org/officeDocument/2006/relationships" xmlns:p="http://schemas.openxmlformats.org/presentationml/2006/main">
  <p:tag name="PA" val="v5.2.11"/>
</p:tagLst>
</file>

<file path=ppt/tags/tag1127.xml><?xml version="1.0" encoding="utf-8"?>
<p:tagLst xmlns:a="http://schemas.openxmlformats.org/drawingml/2006/main" xmlns:r="http://schemas.openxmlformats.org/officeDocument/2006/relationships" xmlns:p="http://schemas.openxmlformats.org/presentationml/2006/main">
  <p:tag name="PA" val="v5.2.11"/>
</p:tagLst>
</file>

<file path=ppt/tags/tag1128.xml><?xml version="1.0" encoding="utf-8"?>
<p:tagLst xmlns:a="http://schemas.openxmlformats.org/drawingml/2006/main" xmlns:r="http://schemas.openxmlformats.org/officeDocument/2006/relationships" xmlns:p="http://schemas.openxmlformats.org/presentationml/2006/main">
  <p:tag name="PA" val="v5.2.11"/>
</p:tagLst>
</file>

<file path=ppt/tags/tag1129.xml><?xml version="1.0" encoding="utf-8"?>
<p:tagLst xmlns:a="http://schemas.openxmlformats.org/drawingml/2006/main" xmlns:r="http://schemas.openxmlformats.org/officeDocument/2006/relationships" xmlns:p="http://schemas.openxmlformats.org/presentationml/2006/main">
  <p:tag name="PA" val="v5.2.11"/>
</p:tagLst>
</file>

<file path=ppt/tags/tag113.xml><?xml version="1.0" encoding="utf-8"?>
<p:tagLst xmlns:a="http://schemas.openxmlformats.org/drawingml/2006/main" xmlns:r="http://schemas.openxmlformats.org/officeDocument/2006/relationships" xmlns:p="http://schemas.openxmlformats.org/presentationml/2006/main">
  <p:tag name="PA" val="v5.2.11"/>
</p:tagLst>
</file>

<file path=ppt/tags/tag1130.xml><?xml version="1.0" encoding="utf-8"?>
<p:tagLst xmlns:a="http://schemas.openxmlformats.org/drawingml/2006/main" xmlns:r="http://schemas.openxmlformats.org/officeDocument/2006/relationships" xmlns:p="http://schemas.openxmlformats.org/presentationml/2006/main">
  <p:tag name="PA" val="v5.2.11"/>
</p:tagLst>
</file>

<file path=ppt/tags/tag1131.xml><?xml version="1.0" encoding="utf-8"?>
<p:tagLst xmlns:a="http://schemas.openxmlformats.org/drawingml/2006/main" xmlns:r="http://schemas.openxmlformats.org/officeDocument/2006/relationships" xmlns:p="http://schemas.openxmlformats.org/presentationml/2006/main">
  <p:tag name="PA" val="v5.2.11"/>
</p:tagLst>
</file>

<file path=ppt/tags/tag1132.xml><?xml version="1.0" encoding="utf-8"?>
<p:tagLst xmlns:a="http://schemas.openxmlformats.org/drawingml/2006/main" xmlns:r="http://schemas.openxmlformats.org/officeDocument/2006/relationships" xmlns:p="http://schemas.openxmlformats.org/presentationml/2006/main">
  <p:tag name="PA" val="v5.2.11"/>
</p:tagLst>
</file>

<file path=ppt/tags/tag1133.xml><?xml version="1.0" encoding="utf-8"?>
<p:tagLst xmlns:a="http://schemas.openxmlformats.org/drawingml/2006/main" xmlns:r="http://schemas.openxmlformats.org/officeDocument/2006/relationships" xmlns:p="http://schemas.openxmlformats.org/presentationml/2006/main">
  <p:tag name="PA" val="v5.2.11"/>
</p:tagLst>
</file>

<file path=ppt/tags/tag1134.xml><?xml version="1.0" encoding="utf-8"?>
<p:tagLst xmlns:a="http://schemas.openxmlformats.org/drawingml/2006/main" xmlns:r="http://schemas.openxmlformats.org/officeDocument/2006/relationships" xmlns:p="http://schemas.openxmlformats.org/presentationml/2006/main">
  <p:tag name="PA" val="v5.2.11"/>
</p:tagLst>
</file>

<file path=ppt/tags/tag1135.xml><?xml version="1.0" encoding="utf-8"?>
<p:tagLst xmlns:a="http://schemas.openxmlformats.org/drawingml/2006/main" xmlns:r="http://schemas.openxmlformats.org/officeDocument/2006/relationships" xmlns:p="http://schemas.openxmlformats.org/presentationml/2006/main">
  <p:tag name="PA" val="v5.2.11"/>
</p:tagLst>
</file>

<file path=ppt/tags/tag1136.xml><?xml version="1.0" encoding="utf-8"?>
<p:tagLst xmlns:a="http://schemas.openxmlformats.org/drawingml/2006/main" xmlns:r="http://schemas.openxmlformats.org/officeDocument/2006/relationships" xmlns:p="http://schemas.openxmlformats.org/presentationml/2006/main">
  <p:tag name="PA" val="v5.2.11"/>
</p:tagLst>
</file>

<file path=ppt/tags/tag1137.xml><?xml version="1.0" encoding="utf-8"?>
<p:tagLst xmlns:a="http://schemas.openxmlformats.org/drawingml/2006/main" xmlns:r="http://schemas.openxmlformats.org/officeDocument/2006/relationships" xmlns:p="http://schemas.openxmlformats.org/presentationml/2006/main">
  <p:tag name="PA" val="v5.2.11"/>
</p:tagLst>
</file>

<file path=ppt/tags/tag1138.xml><?xml version="1.0" encoding="utf-8"?>
<p:tagLst xmlns:a="http://schemas.openxmlformats.org/drawingml/2006/main" xmlns:r="http://schemas.openxmlformats.org/officeDocument/2006/relationships" xmlns:p="http://schemas.openxmlformats.org/presentationml/2006/main">
  <p:tag name="PA" val="v5.2.11"/>
</p:tagLst>
</file>

<file path=ppt/tags/tag1139.xml><?xml version="1.0" encoding="utf-8"?>
<p:tagLst xmlns:a="http://schemas.openxmlformats.org/drawingml/2006/main" xmlns:r="http://schemas.openxmlformats.org/officeDocument/2006/relationships" xmlns:p="http://schemas.openxmlformats.org/presentationml/2006/main">
  <p:tag name="PA" val="v5.2.11"/>
</p:tagLst>
</file>

<file path=ppt/tags/tag114.xml><?xml version="1.0" encoding="utf-8"?>
<p:tagLst xmlns:a="http://schemas.openxmlformats.org/drawingml/2006/main" xmlns:r="http://schemas.openxmlformats.org/officeDocument/2006/relationships" xmlns:p="http://schemas.openxmlformats.org/presentationml/2006/main">
  <p:tag name="PA" val="v5.2.11"/>
</p:tagLst>
</file>

<file path=ppt/tags/tag1140.xml><?xml version="1.0" encoding="utf-8"?>
<p:tagLst xmlns:a="http://schemas.openxmlformats.org/drawingml/2006/main" xmlns:r="http://schemas.openxmlformats.org/officeDocument/2006/relationships" xmlns:p="http://schemas.openxmlformats.org/presentationml/2006/main">
  <p:tag name="PA" val="v5.2.11"/>
</p:tagLst>
</file>

<file path=ppt/tags/tag1141.xml><?xml version="1.0" encoding="utf-8"?>
<p:tagLst xmlns:a="http://schemas.openxmlformats.org/drawingml/2006/main" xmlns:r="http://schemas.openxmlformats.org/officeDocument/2006/relationships" xmlns:p="http://schemas.openxmlformats.org/presentationml/2006/main">
  <p:tag name="PA" val="v5.2.11"/>
</p:tagLst>
</file>

<file path=ppt/tags/tag1142.xml><?xml version="1.0" encoding="utf-8"?>
<p:tagLst xmlns:a="http://schemas.openxmlformats.org/drawingml/2006/main" xmlns:r="http://schemas.openxmlformats.org/officeDocument/2006/relationships" xmlns:p="http://schemas.openxmlformats.org/presentationml/2006/main">
  <p:tag name="PA" val="v5.2.11"/>
</p:tagLst>
</file>

<file path=ppt/tags/tag1143.xml><?xml version="1.0" encoding="utf-8"?>
<p:tagLst xmlns:a="http://schemas.openxmlformats.org/drawingml/2006/main" xmlns:r="http://schemas.openxmlformats.org/officeDocument/2006/relationships" xmlns:p="http://schemas.openxmlformats.org/presentationml/2006/main">
  <p:tag name="PA" val="v5.2.11"/>
</p:tagLst>
</file>

<file path=ppt/tags/tag1144.xml><?xml version="1.0" encoding="utf-8"?>
<p:tagLst xmlns:a="http://schemas.openxmlformats.org/drawingml/2006/main" xmlns:r="http://schemas.openxmlformats.org/officeDocument/2006/relationships" xmlns:p="http://schemas.openxmlformats.org/presentationml/2006/main">
  <p:tag name="PA" val="v5.2.11"/>
</p:tagLst>
</file>

<file path=ppt/tags/tag1145.xml><?xml version="1.0" encoding="utf-8"?>
<p:tagLst xmlns:a="http://schemas.openxmlformats.org/drawingml/2006/main" xmlns:r="http://schemas.openxmlformats.org/officeDocument/2006/relationships" xmlns:p="http://schemas.openxmlformats.org/presentationml/2006/main">
  <p:tag name="PA" val="v5.2.11"/>
</p:tagLst>
</file>

<file path=ppt/tags/tag1146.xml><?xml version="1.0" encoding="utf-8"?>
<p:tagLst xmlns:a="http://schemas.openxmlformats.org/drawingml/2006/main" xmlns:r="http://schemas.openxmlformats.org/officeDocument/2006/relationships" xmlns:p="http://schemas.openxmlformats.org/presentationml/2006/main">
  <p:tag name="PA" val="v5.2.11"/>
</p:tagLst>
</file>

<file path=ppt/tags/tag1147.xml><?xml version="1.0" encoding="utf-8"?>
<p:tagLst xmlns:a="http://schemas.openxmlformats.org/drawingml/2006/main" xmlns:r="http://schemas.openxmlformats.org/officeDocument/2006/relationships" xmlns:p="http://schemas.openxmlformats.org/presentationml/2006/main">
  <p:tag name="PA" val="v5.2.11"/>
</p:tagLst>
</file>

<file path=ppt/tags/tag1148.xml><?xml version="1.0" encoding="utf-8"?>
<p:tagLst xmlns:a="http://schemas.openxmlformats.org/drawingml/2006/main" xmlns:r="http://schemas.openxmlformats.org/officeDocument/2006/relationships" xmlns:p="http://schemas.openxmlformats.org/presentationml/2006/main">
  <p:tag name="PA" val="v5.2.11"/>
</p:tagLst>
</file>

<file path=ppt/tags/tag1149.xml><?xml version="1.0" encoding="utf-8"?>
<p:tagLst xmlns:a="http://schemas.openxmlformats.org/drawingml/2006/main" xmlns:r="http://schemas.openxmlformats.org/officeDocument/2006/relationships" xmlns:p="http://schemas.openxmlformats.org/presentationml/2006/main">
  <p:tag name="PA" val="v5.2.11"/>
</p:tagLst>
</file>

<file path=ppt/tags/tag115.xml><?xml version="1.0" encoding="utf-8"?>
<p:tagLst xmlns:a="http://schemas.openxmlformats.org/drawingml/2006/main" xmlns:r="http://schemas.openxmlformats.org/officeDocument/2006/relationships" xmlns:p="http://schemas.openxmlformats.org/presentationml/2006/main">
  <p:tag name="PA" val="v5.2.11"/>
</p:tagLst>
</file>

<file path=ppt/tags/tag1150.xml><?xml version="1.0" encoding="utf-8"?>
<p:tagLst xmlns:a="http://schemas.openxmlformats.org/drawingml/2006/main" xmlns:r="http://schemas.openxmlformats.org/officeDocument/2006/relationships" xmlns:p="http://schemas.openxmlformats.org/presentationml/2006/main">
  <p:tag name="PA" val="v5.2.11"/>
</p:tagLst>
</file>

<file path=ppt/tags/tag1151.xml><?xml version="1.0" encoding="utf-8"?>
<p:tagLst xmlns:a="http://schemas.openxmlformats.org/drawingml/2006/main" xmlns:r="http://schemas.openxmlformats.org/officeDocument/2006/relationships" xmlns:p="http://schemas.openxmlformats.org/presentationml/2006/main">
  <p:tag name="PA" val="v5.2.11"/>
</p:tagLst>
</file>

<file path=ppt/tags/tag1152.xml><?xml version="1.0" encoding="utf-8"?>
<p:tagLst xmlns:a="http://schemas.openxmlformats.org/drawingml/2006/main" xmlns:r="http://schemas.openxmlformats.org/officeDocument/2006/relationships" xmlns:p="http://schemas.openxmlformats.org/presentationml/2006/main">
  <p:tag name="PA" val="v5.2.11"/>
</p:tagLst>
</file>

<file path=ppt/tags/tag1153.xml><?xml version="1.0" encoding="utf-8"?>
<p:tagLst xmlns:a="http://schemas.openxmlformats.org/drawingml/2006/main" xmlns:r="http://schemas.openxmlformats.org/officeDocument/2006/relationships" xmlns:p="http://schemas.openxmlformats.org/presentationml/2006/main">
  <p:tag name="PA" val="v5.2.11"/>
</p:tagLst>
</file>

<file path=ppt/tags/tag1154.xml><?xml version="1.0" encoding="utf-8"?>
<p:tagLst xmlns:a="http://schemas.openxmlformats.org/drawingml/2006/main" xmlns:r="http://schemas.openxmlformats.org/officeDocument/2006/relationships" xmlns:p="http://schemas.openxmlformats.org/presentationml/2006/main">
  <p:tag name="PA" val="v5.2.11"/>
</p:tagLst>
</file>

<file path=ppt/tags/tag1155.xml><?xml version="1.0" encoding="utf-8"?>
<p:tagLst xmlns:a="http://schemas.openxmlformats.org/drawingml/2006/main" xmlns:r="http://schemas.openxmlformats.org/officeDocument/2006/relationships" xmlns:p="http://schemas.openxmlformats.org/presentationml/2006/main">
  <p:tag name="PA" val="v5.2.11"/>
</p:tagLst>
</file>

<file path=ppt/tags/tag1156.xml><?xml version="1.0" encoding="utf-8"?>
<p:tagLst xmlns:a="http://schemas.openxmlformats.org/drawingml/2006/main" xmlns:r="http://schemas.openxmlformats.org/officeDocument/2006/relationships" xmlns:p="http://schemas.openxmlformats.org/presentationml/2006/main">
  <p:tag name="PA" val="v5.2.11"/>
</p:tagLst>
</file>

<file path=ppt/tags/tag1157.xml><?xml version="1.0" encoding="utf-8"?>
<p:tagLst xmlns:a="http://schemas.openxmlformats.org/drawingml/2006/main" xmlns:r="http://schemas.openxmlformats.org/officeDocument/2006/relationships" xmlns:p="http://schemas.openxmlformats.org/presentationml/2006/main">
  <p:tag name="PA" val="v5.2.11"/>
</p:tagLst>
</file>

<file path=ppt/tags/tag1158.xml><?xml version="1.0" encoding="utf-8"?>
<p:tagLst xmlns:a="http://schemas.openxmlformats.org/drawingml/2006/main" xmlns:r="http://schemas.openxmlformats.org/officeDocument/2006/relationships" xmlns:p="http://schemas.openxmlformats.org/presentationml/2006/main">
  <p:tag name="PA" val="v5.2.11"/>
</p:tagLst>
</file>

<file path=ppt/tags/tag1159.xml><?xml version="1.0" encoding="utf-8"?>
<p:tagLst xmlns:a="http://schemas.openxmlformats.org/drawingml/2006/main" xmlns:r="http://schemas.openxmlformats.org/officeDocument/2006/relationships" xmlns:p="http://schemas.openxmlformats.org/presentationml/2006/main">
  <p:tag name="PA" val="v5.2.11"/>
</p:tagLst>
</file>

<file path=ppt/tags/tag116.xml><?xml version="1.0" encoding="utf-8"?>
<p:tagLst xmlns:a="http://schemas.openxmlformats.org/drawingml/2006/main" xmlns:r="http://schemas.openxmlformats.org/officeDocument/2006/relationships" xmlns:p="http://schemas.openxmlformats.org/presentationml/2006/main">
  <p:tag name="PA" val="v5.2.11"/>
</p:tagLst>
</file>

<file path=ppt/tags/tag1160.xml><?xml version="1.0" encoding="utf-8"?>
<p:tagLst xmlns:a="http://schemas.openxmlformats.org/drawingml/2006/main" xmlns:r="http://schemas.openxmlformats.org/officeDocument/2006/relationships" xmlns:p="http://schemas.openxmlformats.org/presentationml/2006/main">
  <p:tag name="PA" val="v5.2.11"/>
</p:tagLst>
</file>

<file path=ppt/tags/tag1161.xml><?xml version="1.0" encoding="utf-8"?>
<p:tagLst xmlns:a="http://schemas.openxmlformats.org/drawingml/2006/main" xmlns:r="http://schemas.openxmlformats.org/officeDocument/2006/relationships" xmlns:p="http://schemas.openxmlformats.org/presentationml/2006/main">
  <p:tag name="PA" val="v5.2.11"/>
</p:tagLst>
</file>

<file path=ppt/tags/tag1162.xml><?xml version="1.0" encoding="utf-8"?>
<p:tagLst xmlns:a="http://schemas.openxmlformats.org/drawingml/2006/main" xmlns:r="http://schemas.openxmlformats.org/officeDocument/2006/relationships" xmlns:p="http://schemas.openxmlformats.org/presentationml/2006/main">
  <p:tag name="PA" val="v5.2.11"/>
</p:tagLst>
</file>

<file path=ppt/tags/tag1163.xml><?xml version="1.0" encoding="utf-8"?>
<p:tagLst xmlns:a="http://schemas.openxmlformats.org/drawingml/2006/main" xmlns:r="http://schemas.openxmlformats.org/officeDocument/2006/relationships" xmlns:p="http://schemas.openxmlformats.org/presentationml/2006/main">
  <p:tag name="PA" val="v5.2.11"/>
</p:tagLst>
</file>

<file path=ppt/tags/tag1164.xml><?xml version="1.0" encoding="utf-8"?>
<p:tagLst xmlns:a="http://schemas.openxmlformats.org/drawingml/2006/main" xmlns:r="http://schemas.openxmlformats.org/officeDocument/2006/relationships" xmlns:p="http://schemas.openxmlformats.org/presentationml/2006/main">
  <p:tag name="PA" val="v5.2.11"/>
</p:tagLst>
</file>

<file path=ppt/tags/tag1165.xml><?xml version="1.0" encoding="utf-8"?>
<p:tagLst xmlns:a="http://schemas.openxmlformats.org/drawingml/2006/main" xmlns:r="http://schemas.openxmlformats.org/officeDocument/2006/relationships" xmlns:p="http://schemas.openxmlformats.org/presentationml/2006/main">
  <p:tag name="PA" val="v5.2.11"/>
</p:tagLst>
</file>

<file path=ppt/tags/tag1166.xml><?xml version="1.0" encoding="utf-8"?>
<p:tagLst xmlns:a="http://schemas.openxmlformats.org/drawingml/2006/main" xmlns:r="http://schemas.openxmlformats.org/officeDocument/2006/relationships" xmlns:p="http://schemas.openxmlformats.org/presentationml/2006/main">
  <p:tag name="PA" val="v5.2.11"/>
</p:tagLst>
</file>

<file path=ppt/tags/tag1167.xml><?xml version="1.0" encoding="utf-8"?>
<p:tagLst xmlns:a="http://schemas.openxmlformats.org/drawingml/2006/main" xmlns:r="http://schemas.openxmlformats.org/officeDocument/2006/relationships" xmlns:p="http://schemas.openxmlformats.org/presentationml/2006/main">
  <p:tag name="PA" val="v5.2.11"/>
</p:tagLst>
</file>

<file path=ppt/tags/tag1168.xml><?xml version="1.0" encoding="utf-8"?>
<p:tagLst xmlns:a="http://schemas.openxmlformats.org/drawingml/2006/main" xmlns:r="http://schemas.openxmlformats.org/officeDocument/2006/relationships" xmlns:p="http://schemas.openxmlformats.org/presentationml/2006/main">
  <p:tag name="PA" val="v5.2.11"/>
</p:tagLst>
</file>

<file path=ppt/tags/tag1169.xml><?xml version="1.0" encoding="utf-8"?>
<p:tagLst xmlns:a="http://schemas.openxmlformats.org/drawingml/2006/main" xmlns:r="http://schemas.openxmlformats.org/officeDocument/2006/relationships" xmlns:p="http://schemas.openxmlformats.org/presentationml/2006/main">
  <p:tag name="PA" val="v5.2.11"/>
</p:tagLst>
</file>

<file path=ppt/tags/tag117.xml><?xml version="1.0" encoding="utf-8"?>
<p:tagLst xmlns:a="http://schemas.openxmlformats.org/drawingml/2006/main" xmlns:r="http://schemas.openxmlformats.org/officeDocument/2006/relationships" xmlns:p="http://schemas.openxmlformats.org/presentationml/2006/main">
  <p:tag name="PA" val="v5.2.11"/>
</p:tagLst>
</file>

<file path=ppt/tags/tag1170.xml><?xml version="1.0" encoding="utf-8"?>
<p:tagLst xmlns:a="http://schemas.openxmlformats.org/drawingml/2006/main" xmlns:r="http://schemas.openxmlformats.org/officeDocument/2006/relationships" xmlns:p="http://schemas.openxmlformats.org/presentationml/2006/main">
  <p:tag name="PA" val="v5.2.11"/>
</p:tagLst>
</file>

<file path=ppt/tags/tag1171.xml><?xml version="1.0" encoding="utf-8"?>
<p:tagLst xmlns:a="http://schemas.openxmlformats.org/drawingml/2006/main" xmlns:r="http://schemas.openxmlformats.org/officeDocument/2006/relationships" xmlns:p="http://schemas.openxmlformats.org/presentationml/2006/main">
  <p:tag name="PA" val="v5.2.11"/>
</p:tagLst>
</file>

<file path=ppt/tags/tag1172.xml><?xml version="1.0" encoding="utf-8"?>
<p:tagLst xmlns:a="http://schemas.openxmlformats.org/drawingml/2006/main" xmlns:r="http://schemas.openxmlformats.org/officeDocument/2006/relationships" xmlns:p="http://schemas.openxmlformats.org/presentationml/2006/main">
  <p:tag name="PA" val="v5.2.11"/>
</p:tagLst>
</file>

<file path=ppt/tags/tag1173.xml><?xml version="1.0" encoding="utf-8"?>
<p:tagLst xmlns:a="http://schemas.openxmlformats.org/drawingml/2006/main" xmlns:r="http://schemas.openxmlformats.org/officeDocument/2006/relationships" xmlns:p="http://schemas.openxmlformats.org/presentationml/2006/main">
  <p:tag name="PA" val="v5.2.11"/>
</p:tagLst>
</file>

<file path=ppt/tags/tag1174.xml><?xml version="1.0" encoding="utf-8"?>
<p:tagLst xmlns:a="http://schemas.openxmlformats.org/drawingml/2006/main" xmlns:r="http://schemas.openxmlformats.org/officeDocument/2006/relationships" xmlns:p="http://schemas.openxmlformats.org/presentationml/2006/main">
  <p:tag name="PA" val="v5.2.11"/>
</p:tagLst>
</file>

<file path=ppt/tags/tag1175.xml><?xml version="1.0" encoding="utf-8"?>
<p:tagLst xmlns:a="http://schemas.openxmlformats.org/drawingml/2006/main" xmlns:r="http://schemas.openxmlformats.org/officeDocument/2006/relationships" xmlns:p="http://schemas.openxmlformats.org/presentationml/2006/main">
  <p:tag name="PA" val="v5.2.11"/>
</p:tagLst>
</file>

<file path=ppt/tags/tag1176.xml><?xml version="1.0" encoding="utf-8"?>
<p:tagLst xmlns:a="http://schemas.openxmlformats.org/drawingml/2006/main" xmlns:r="http://schemas.openxmlformats.org/officeDocument/2006/relationships" xmlns:p="http://schemas.openxmlformats.org/presentationml/2006/main">
  <p:tag name="PA" val="v5.2.11"/>
</p:tagLst>
</file>

<file path=ppt/tags/tag1177.xml><?xml version="1.0" encoding="utf-8"?>
<p:tagLst xmlns:a="http://schemas.openxmlformats.org/drawingml/2006/main" xmlns:r="http://schemas.openxmlformats.org/officeDocument/2006/relationships" xmlns:p="http://schemas.openxmlformats.org/presentationml/2006/main">
  <p:tag name="PA" val="v5.2.11"/>
</p:tagLst>
</file>

<file path=ppt/tags/tag1178.xml><?xml version="1.0" encoding="utf-8"?>
<p:tagLst xmlns:a="http://schemas.openxmlformats.org/drawingml/2006/main" xmlns:r="http://schemas.openxmlformats.org/officeDocument/2006/relationships" xmlns:p="http://schemas.openxmlformats.org/presentationml/2006/main">
  <p:tag name="PA" val="v5.2.11"/>
</p:tagLst>
</file>

<file path=ppt/tags/tag1179.xml><?xml version="1.0" encoding="utf-8"?>
<p:tagLst xmlns:a="http://schemas.openxmlformats.org/drawingml/2006/main" xmlns:r="http://schemas.openxmlformats.org/officeDocument/2006/relationships" xmlns:p="http://schemas.openxmlformats.org/presentationml/2006/main">
  <p:tag name="PA" val="v5.2.11"/>
</p:tagLst>
</file>

<file path=ppt/tags/tag118.xml><?xml version="1.0" encoding="utf-8"?>
<p:tagLst xmlns:a="http://schemas.openxmlformats.org/drawingml/2006/main" xmlns:r="http://schemas.openxmlformats.org/officeDocument/2006/relationships" xmlns:p="http://schemas.openxmlformats.org/presentationml/2006/main">
  <p:tag name="PA" val="v5.2.11"/>
</p:tagLst>
</file>

<file path=ppt/tags/tag1180.xml><?xml version="1.0" encoding="utf-8"?>
<p:tagLst xmlns:a="http://schemas.openxmlformats.org/drawingml/2006/main" xmlns:r="http://schemas.openxmlformats.org/officeDocument/2006/relationships" xmlns:p="http://schemas.openxmlformats.org/presentationml/2006/main">
  <p:tag name="PA" val="v5.2.11"/>
</p:tagLst>
</file>

<file path=ppt/tags/tag1181.xml><?xml version="1.0" encoding="utf-8"?>
<p:tagLst xmlns:a="http://schemas.openxmlformats.org/drawingml/2006/main" xmlns:r="http://schemas.openxmlformats.org/officeDocument/2006/relationships" xmlns:p="http://schemas.openxmlformats.org/presentationml/2006/main">
  <p:tag name="PA" val="v5.2.11"/>
</p:tagLst>
</file>

<file path=ppt/tags/tag1182.xml><?xml version="1.0" encoding="utf-8"?>
<p:tagLst xmlns:a="http://schemas.openxmlformats.org/drawingml/2006/main" xmlns:r="http://schemas.openxmlformats.org/officeDocument/2006/relationships" xmlns:p="http://schemas.openxmlformats.org/presentationml/2006/main">
  <p:tag name="PA" val="v5.2.11"/>
</p:tagLst>
</file>

<file path=ppt/tags/tag1183.xml><?xml version="1.0" encoding="utf-8"?>
<p:tagLst xmlns:a="http://schemas.openxmlformats.org/drawingml/2006/main" xmlns:r="http://schemas.openxmlformats.org/officeDocument/2006/relationships" xmlns:p="http://schemas.openxmlformats.org/presentationml/2006/main">
  <p:tag name="PA" val="v5.2.11"/>
</p:tagLst>
</file>

<file path=ppt/tags/tag1184.xml><?xml version="1.0" encoding="utf-8"?>
<p:tagLst xmlns:a="http://schemas.openxmlformats.org/drawingml/2006/main" xmlns:r="http://schemas.openxmlformats.org/officeDocument/2006/relationships" xmlns:p="http://schemas.openxmlformats.org/presentationml/2006/main">
  <p:tag name="PA" val="v5.2.11"/>
</p:tagLst>
</file>

<file path=ppt/tags/tag1185.xml><?xml version="1.0" encoding="utf-8"?>
<p:tagLst xmlns:a="http://schemas.openxmlformats.org/drawingml/2006/main" xmlns:r="http://schemas.openxmlformats.org/officeDocument/2006/relationships" xmlns:p="http://schemas.openxmlformats.org/presentationml/2006/main">
  <p:tag name="PA" val="v5.2.11"/>
</p:tagLst>
</file>

<file path=ppt/tags/tag1186.xml><?xml version="1.0" encoding="utf-8"?>
<p:tagLst xmlns:a="http://schemas.openxmlformats.org/drawingml/2006/main" xmlns:r="http://schemas.openxmlformats.org/officeDocument/2006/relationships" xmlns:p="http://schemas.openxmlformats.org/presentationml/2006/main">
  <p:tag name="PA" val="v5.2.11"/>
</p:tagLst>
</file>

<file path=ppt/tags/tag1187.xml><?xml version="1.0" encoding="utf-8"?>
<p:tagLst xmlns:a="http://schemas.openxmlformats.org/drawingml/2006/main" xmlns:r="http://schemas.openxmlformats.org/officeDocument/2006/relationships" xmlns:p="http://schemas.openxmlformats.org/presentationml/2006/main">
  <p:tag name="PA" val="v5.2.11"/>
</p:tagLst>
</file>

<file path=ppt/tags/tag1188.xml><?xml version="1.0" encoding="utf-8"?>
<p:tagLst xmlns:a="http://schemas.openxmlformats.org/drawingml/2006/main" xmlns:r="http://schemas.openxmlformats.org/officeDocument/2006/relationships" xmlns:p="http://schemas.openxmlformats.org/presentationml/2006/main">
  <p:tag name="PA" val="v5.2.11"/>
</p:tagLst>
</file>

<file path=ppt/tags/tag1189.xml><?xml version="1.0" encoding="utf-8"?>
<p:tagLst xmlns:a="http://schemas.openxmlformats.org/drawingml/2006/main" xmlns:r="http://schemas.openxmlformats.org/officeDocument/2006/relationships" xmlns:p="http://schemas.openxmlformats.org/presentationml/2006/main">
  <p:tag name="PA" val="v5.2.11"/>
</p:tagLst>
</file>

<file path=ppt/tags/tag119.xml><?xml version="1.0" encoding="utf-8"?>
<p:tagLst xmlns:a="http://schemas.openxmlformats.org/drawingml/2006/main" xmlns:r="http://schemas.openxmlformats.org/officeDocument/2006/relationships" xmlns:p="http://schemas.openxmlformats.org/presentationml/2006/main">
  <p:tag name="PA" val="v5.2.11"/>
</p:tagLst>
</file>

<file path=ppt/tags/tag1190.xml><?xml version="1.0" encoding="utf-8"?>
<p:tagLst xmlns:a="http://schemas.openxmlformats.org/drawingml/2006/main" xmlns:r="http://schemas.openxmlformats.org/officeDocument/2006/relationships" xmlns:p="http://schemas.openxmlformats.org/presentationml/2006/main">
  <p:tag name="PA" val="v5.2.11"/>
</p:tagLst>
</file>

<file path=ppt/tags/tag1191.xml><?xml version="1.0" encoding="utf-8"?>
<p:tagLst xmlns:a="http://schemas.openxmlformats.org/drawingml/2006/main" xmlns:r="http://schemas.openxmlformats.org/officeDocument/2006/relationships" xmlns:p="http://schemas.openxmlformats.org/presentationml/2006/main">
  <p:tag name="PA" val="v5.2.11"/>
</p:tagLst>
</file>

<file path=ppt/tags/tag1192.xml><?xml version="1.0" encoding="utf-8"?>
<p:tagLst xmlns:a="http://schemas.openxmlformats.org/drawingml/2006/main" xmlns:r="http://schemas.openxmlformats.org/officeDocument/2006/relationships" xmlns:p="http://schemas.openxmlformats.org/presentationml/2006/main">
  <p:tag name="PA" val="v5.2.11"/>
</p:tagLst>
</file>

<file path=ppt/tags/tag1193.xml><?xml version="1.0" encoding="utf-8"?>
<p:tagLst xmlns:a="http://schemas.openxmlformats.org/drawingml/2006/main" xmlns:r="http://schemas.openxmlformats.org/officeDocument/2006/relationships" xmlns:p="http://schemas.openxmlformats.org/presentationml/2006/main">
  <p:tag name="PA" val="v5.2.11"/>
</p:tagLst>
</file>

<file path=ppt/tags/tag1194.xml><?xml version="1.0" encoding="utf-8"?>
<p:tagLst xmlns:a="http://schemas.openxmlformats.org/drawingml/2006/main" xmlns:r="http://schemas.openxmlformats.org/officeDocument/2006/relationships" xmlns:p="http://schemas.openxmlformats.org/presentationml/2006/main">
  <p:tag name="PA" val="v5.2.11"/>
</p:tagLst>
</file>

<file path=ppt/tags/tag1195.xml><?xml version="1.0" encoding="utf-8"?>
<p:tagLst xmlns:a="http://schemas.openxmlformats.org/drawingml/2006/main" xmlns:r="http://schemas.openxmlformats.org/officeDocument/2006/relationships" xmlns:p="http://schemas.openxmlformats.org/presentationml/2006/main">
  <p:tag name="PA" val="v5.2.11"/>
</p:tagLst>
</file>

<file path=ppt/tags/tag1196.xml><?xml version="1.0" encoding="utf-8"?>
<p:tagLst xmlns:a="http://schemas.openxmlformats.org/drawingml/2006/main" xmlns:r="http://schemas.openxmlformats.org/officeDocument/2006/relationships" xmlns:p="http://schemas.openxmlformats.org/presentationml/2006/main">
  <p:tag name="PA" val="v5.2.11"/>
</p:tagLst>
</file>

<file path=ppt/tags/tag1197.xml><?xml version="1.0" encoding="utf-8"?>
<p:tagLst xmlns:a="http://schemas.openxmlformats.org/drawingml/2006/main" xmlns:r="http://schemas.openxmlformats.org/officeDocument/2006/relationships" xmlns:p="http://schemas.openxmlformats.org/presentationml/2006/main">
  <p:tag name="PA" val="v5.2.11"/>
</p:tagLst>
</file>

<file path=ppt/tags/tag1198.xml><?xml version="1.0" encoding="utf-8"?>
<p:tagLst xmlns:a="http://schemas.openxmlformats.org/drawingml/2006/main" xmlns:r="http://schemas.openxmlformats.org/officeDocument/2006/relationships" xmlns:p="http://schemas.openxmlformats.org/presentationml/2006/main">
  <p:tag name="PA" val="v5.2.11"/>
</p:tagLst>
</file>

<file path=ppt/tags/tag1199.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20.xml><?xml version="1.0" encoding="utf-8"?>
<p:tagLst xmlns:a="http://schemas.openxmlformats.org/drawingml/2006/main" xmlns:r="http://schemas.openxmlformats.org/officeDocument/2006/relationships" xmlns:p="http://schemas.openxmlformats.org/presentationml/2006/main">
  <p:tag name="PA" val="v5.2.11"/>
</p:tagLst>
</file>

<file path=ppt/tags/tag1200.xml><?xml version="1.0" encoding="utf-8"?>
<p:tagLst xmlns:a="http://schemas.openxmlformats.org/drawingml/2006/main" xmlns:r="http://schemas.openxmlformats.org/officeDocument/2006/relationships" xmlns:p="http://schemas.openxmlformats.org/presentationml/2006/main">
  <p:tag name="PA" val="v5.2.11"/>
</p:tagLst>
</file>

<file path=ppt/tags/tag1201.xml><?xml version="1.0" encoding="utf-8"?>
<p:tagLst xmlns:a="http://schemas.openxmlformats.org/drawingml/2006/main" xmlns:r="http://schemas.openxmlformats.org/officeDocument/2006/relationships" xmlns:p="http://schemas.openxmlformats.org/presentationml/2006/main">
  <p:tag name="PA" val="v5.2.11"/>
</p:tagLst>
</file>

<file path=ppt/tags/tag1202.xml><?xml version="1.0" encoding="utf-8"?>
<p:tagLst xmlns:a="http://schemas.openxmlformats.org/drawingml/2006/main" xmlns:r="http://schemas.openxmlformats.org/officeDocument/2006/relationships" xmlns:p="http://schemas.openxmlformats.org/presentationml/2006/main">
  <p:tag name="PA" val="v5.2.11"/>
</p:tagLst>
</file>

<file path=ppt/tags/tag1203.xml><?xml version="1.0" encoding="utf-8"?>
<p:tagLst xmlns:a="http://schemas.openxmlformats.org/drawingml/2006/main" xmlns:r="http://schemas.openxmlformats.org/officeDocument/2006/relationships" xmlns:p="http://schemas.openxmlformats.org/presentationml/2006/main">
  <p:tag name="PA" val="v5.2.11"/>
</p:tagLst>
</file>

<file path=ppt/tags/tag1204.xml><?xml version="1.0" encoding="utf-8"?>
<p:tagLst xmlns:a="http://schemas.openxmlformats.org/drawingml/2006/main" xmlns:r="http://schemas.openxmlformats.org/officeDocument/2006/relationships" xmlns:p="http://schemas.openxmlformats.org/presentationml/2006/main">
  <p:tag name="PA" val="v5.2.11"/>
</p:tagLst>
</file>

<file path=ppt/tags/tag1205.xml><?xml version="1.0" encoding="utf-8"?>
<p:tagLst xmlns:a="http://schemas.openxmlformats.org/drawingml/2006/main" xmlns:r="http://schemas.openxmlformats.org/officeDocument/2006/relationships" xmlns:p="http://schemas.openxmlformats.org/presentationml/2006/main">
  <p:tag name="PA" val="v5.2.11"/>
</p:tagLst>
</file>

<file path=ppt/tags/tag1206.xml><?xml version="1.0" encoding="utf-8"?>
<p:tagLst xmlns:a="http://schemas.openxmlformats.org/drawingml/2006/main" xmlns:r="http://schemas.openxmlformats.org/officeDocument/2006/relationships" xmlns:p="http://schemas.openxmlformats.org/presentationml/2006/main">
  <p:tag name="PA" val="v5.2.11"/>
</p:tagLst>
</file>

<file path=ppt/tags/tag1207.xml><?xml version="1.0" encoding="utf-8"?>
<p:tagLst xmlns:a="http://schemas.openxmlformats.org/drawingml/2006/main" xmlns:r="http://schemas.openxmlformats.org/officeDocument/2006/relationships" xmlns:p="http://schemas.openxmlformats.org/presentationml/2006/main">
  <p:tag name="PA" val="v5.2.11"/>
</p:tagLst>
</file>

<file path=ppt/tags/tag1208.xml><?xml version="1.0" encoding="utf-8"?>
<p:tagLst xmlns:a="http://schemas.openxmlformats.org/drawingml/2006/main" xmlns:r="http://schemas.openxmlformats.org/officeDocument/2006/relationships" xmlns:p="http://schemas.openxmlformats.org/presentationml/2006/main">
  <p:tag name="PA" val="v5.2.11"/>
</p:tagLst>
</file>

<file path=ppt/tags/tag1209.xml><?xml version="1.0" encoding="utf-8"?>
<p:tagLst xmlns:a="http://schemas.openxmlformats.org/drawingml/2006/main" xmlns:r="http://schemas.openxmlformats.org/officeDocument/2006/relationships" xmlns:p="http://schemas.openxmlformats.org/presentationml/2006/main">
  <p:tag name="PA" val="v5.2.11"/>
</p:tagLst>
</file>

<file path=ppt/tags/tag121.xml><?xml version="1.0" encoding="utf-8"?>
<p:tagLst xmlns:a="http://schemas.openxmlformats.org/drawingml/2006/main" xmlns:r="http://schemas.openxmlformats.org/officeDocument/2006/relationships" xmlns:p="http://schemas.openxmlformats.org/presentationml/2006/main">
  <p:tag name="PA" val="v5.2.11"/>
</p:tagLst>
</file>

<file path=ppt/tags/tag1210.xml><?xml version="1.0" encoding="utf-8"?>
<p:tagLst xmlns:a="http://schemas.openxmlformats.org/drawingml/2006/main" xmlns:r="http://schemas.openxmlformats.org/officeDocument/2006/relationships" xmlns:p="http://schemas.openxmlformats.org/presentationml/2006/main">
  <p:tag name="PA" val="v5.2.11"/>
</p:tagLst>
</file>

<file path=ppt/tags/tag1211.xml><?xml version="1.0" encoding="utf-8"?>
<p:tagLst xmlns:a="http://schemas.openxmlformats.org/drawingml/2006/main" xmlns:r="http://schemas.openxmlformats.org/officeDocument/2006/relationships" xmlns:p="http://schemas.openxmlformats.org/presentationml/2006/main">
  <p:tag name="PA" val="v5.2.11"/>
</p:tagLst>
</file>

<file path=ppt/tags/tag1212.xml><?xml version="1.0" encoding="utf-8"?>
<p:tagLst xmlns:a="http://schemas.openxmlformats.org/drawingml/2006/main" xmlns:r="http://schemas.openxmlformats.org/officeDocument/2006/relationships" xmlns:p="http://schemas.openxmlformats.org/presentationml/2006/main">
  <p:tag name="PA" val="v5.2.11"/>
</p:tagLst>
</file>

<file path=ppt/tags/tag1213.xml><?xml version="1.0" encoding="utf-8"?>
<p:tagLst xmlns:a="http://schemas.openxmlformats.org/drawingml/2006/main" xmlns:r="http://schemas.openxmlformats.org/officeDocument/2006/relationships" xmlns:p="http://schemas.openxmlformats.org/presentationml/2006/main">
  <p:tag name="PA" val="v5.2.11"/>
</p:tagLst>
</file>

<file path=ppt/tags/tag1214.xml><?xml version="1.0" encoding="utf-8"?>
<p:tagLst xmlns:a="http://schemas.openxmlformats.org/drawingml/2006/main" xmlns:r="http://schemas.openxmlformats.org/officeDocument/2006/relationships" xmlns:p="http://schemas.openxmlformats.org/presentationml/2006/main">
  <p:tag name="PA" val="v5.2.11"/>
</p:tagLst>
</file>

<file path=ppt/tags/tag1215.xml><?xml version="1.0" encoding="utf-8"?>
<p:tagLst xmlns:a="http://schemas.openxmlformats.org/drawingml/2006/main" xmlns:r="http://schemas.openxmlformats.org/officeDocument/2006/relationships" xmlns:p="http://schemas.openxmlformats.org/presentationml/2006/main">
  <p:tag name="PA" val="v5.2.11"/>
</p:tagLst>
</file>

<file path=ppt/tags/tag1216.xml><?xml version="1.0" encoding="utf-8"?>
<p:tagLst xmlns:a="http://schemas.openxmlformats.org/drawingml/2006/main" xmlns:r="http://schemas.openxmlformats.org/officeDocument/2006/relationships" xmlns:p="http://schemas.openxmlformats.org/presentationml/2006/main">
  <p:tag name="PA" val="v5.2.11"/>
</p:tagLst>
</file>

<file path=ppt/tags/tag1217.xml><?xml version="1.0" encoding="utf-8"?>
<p:tagLst xmlns:a="http://schemas.openxmlformats.org/drawingml/2006/main" xmlns:r="http://schemas.openxmlformats.org/officeDocument/2006/relationships" xmlns:p="http://schemas.openxmlformats.org/presentationml/2006/main">
  <p:tag name="PA" val="v5.2.11"/>
</p:tagLst>
</file>

<file path=ppt/tags/tag1218.xml><?xml version="1.0" encoding="utf-8"?>
<p:tagLst xmlns:a="http://schemas.openxmlformats.org/drawingml/2006/main" xmlns:r="http://schemas.openxmlformats.org/officeDocument/2006/relationships" xmlns:p="http://schemas.openxmlformats.org/presentationml/2006/main">
  <p:tag name="PA" val="v5.2.11"/>
</p:tagLst>
</file>

<file path=ppt/tags/tag1219.xml><?xml version="1.0" encoding="utf-8"?>
<p:tagLst xmlns:a="http://schemas.openxmlformats.org/drawingml/2006/main" xmlns:r="http://schemas.openxmlformats.org/officeDocument/2006/relationships" xmlns:p="http://schemas.openxmlformats.org/presentationml/2006/main">
  <p:tag name="PA" val="v5.2.11"/>
</p:tagLst>
</file>

<file path=ppt/tags/tag122.xml><?xml version="1.0" encoding="utf-8"?>
<p:tagLst xmlns:a="http://schemas.openxmlformats.org/drawingml/2006/main" xmlns:r="http://schemas.openxmlformats.org/officeDocument/2006/relationships" xmlns:p="http://schemas.openxmlformats.org/presentationml/2006/main">
  <p:tag name="PA" val="v5.2.11"/>
</p:tagLst>
</file>

<file path=ppt/tags/tag1220.xml><?xml version="1.0" encoding="utf-8"?>
<p:tagLst xmlns:a="http://schemas.openxmlformats.org/drawingml/2006/main" xmlns:r="http://schemas.openxmlformats.org/officeDocument/2006/relationships" xmlns:p="http://schemas.openxmlformats.org/presentationml/2006/main">
  <p:tag name="PA" val="v5.2.11"/>
</p:tagLst>
</file>

<file path=ppt/tags/tag1221.xml><?xml version="1.0" encoding="utf-8"?>
<p:tagLst xmlns:a="http://schemas.openxmlformats.org/drawingml/2006/main" xmlns:r="http://schemas.openxmlformats.org/officeDocument/2006/relationships" xmlns:p="http://schemas.openxmlformats.org/presentationml/2006/main">
  <p:tag name="PA" val="v5.2.11"/>
</p:tagLst>
</file>

<file path=ppt/tags/tag1222.xml><?xml version="1.0" encoding="utf-8"?>
<p:tagLst xmlns:a="http://schemas.openxmlformats.org/drawingml/2006/main" xmlns:r="http://schemas.openxmlformats.org/officeDocument/2006/relationships" xmlns:p="http://schemas.openxmlformats.org/presentationml/2006/main">
  <p:tag name="PA" val="v5.2.11"/>
</p:tagLst>
</file>

<file path=ppt/tags/tag1223.xml><?xml version="1.0" encoding="utf-8"?>
<p:tagLst xmlns:a="http://schemas.openxmlformats.org/drawingml/2006/main" xmlns:r="http://schemas.openxmlformats.org/officeDocument/2006/relationships" xmlns:p="http://schemas.openxmlformats.org/presentationml/2006/main">
  <p:tag name="PA" val="v5.2.11"/>
</p:tagLst>
</file>

<file path=ppt/tags/tag1224.xml><?xml version="1.0" encoding="utf-8"?>
<p:tagLst xmlns:a="http://schemas.openxmlformats.org/drawingml/2006/main" xmlns:r="http://schemas.openxmlformats.org/officeDocument/2006/relationships" xmlns:p="http://schemas.openxmlformats.org/presentationml/2006/main">
  <p:tag name="PA" val="v5.2.11"/>
</p:tagLst>
</file>

<file path=ppt/tags/tag1225.xml><?xml version="1.0" encoding="utf-8"?>
<p:tagLst xmlns:a="http://schemas.openxmlformats.org/drawingml/2006/main" xmlns:r="http://schemas.openxmlformats.org/officeDocument/2006/relationships" xmlns:p="http://schemas.openxmlformats.org/presentationml/2006/main">
  <p:tag name="PA" val="v5.2.11"/>
</p:tagLst>
</file>

<file path=ppt/tags/tag1226.xml><?xml version="1.0" encoding="utf-8"?>
<p:tagLst xmlns:a="http://schemas.openxmlformats.org/drawingml/2006/main" xmlns:r="http://schemas.openxmlformats.org/officeDocument/2006/relationships" xmlns:p="http://schemas.openxmlformats.org/presentationml/2006/main">
  <p:tag name="PA" val="v5.2.11"/>
</p:tagLst>
</file>

<file path=ppt/tags/tag1227.xml><?xml version="1.0" encoding="utf-8"?>
<p:tagLst xmlns:a="http://schemas.openxmlformats.org/drawingml/2006/main" xmlns:r="http://schemas.openxmlformats.org/officeDocument/2006/relationships" xmlns:p="http://schemas.openxmlformats.org/presentationml/2006/main">
  <p:tag name="PA" val="v5.2.11"/>
</p:tagLst>
</file>

<file path=ppt/tags/tag1228.xml><?xml version="1.0" encoding="utf-8"?>
<p:tagLst xmlns:a="http://schemas.openxmlformats.org/drawingml/2006/main" xmlns:r="http://schemas.openxmlformats.org/officeDocument/2006/relationships" xmlns:p="http://schemas.openxmlformats.org/presentationml/2006/main">
  <p:tag name="PA" val="v5.2.11"/>
</p:tagLst>
</file>

<file path=ppt/tags/tag1229.xml><?xml version="1.0" encoding="utf-8"?>
<p:tagLst xmlns:a="http://schemas.openxmlformats.org/drawingml/2006/main" xmlns:r="http://schemas.openxmlformats.org/officeDocument/2006/relationships" xmlns:p="http://schemas.openxmlformats.org/presentationml/2006/main">
  <p:tag name="PA" val="v5.2.11"/>
</p:tagLst>
</file>

<file path=ppt/tags/tag123.xml><?xml version="1.0" encoding="utf-8"?>
<p:tagLst xmlns:a="http://schemas.openxmlformats.org/drawingml/2006/main" xmlns:r="http://schemas.openxmlformats.org/officeDocument/2006/relationships" xmlns:p="http://schemas.openxmlformats.org/presentationml/2006/main">
  <p:tag name="PA" val="v5.2.11"/>
</p:tagLst>
</file>

<file path=ppt/tags/tag1230.xml><?xml version="1.0" encoding="utf-8"?>
<p:tagLst xmlns:a="http://schemas.openxmlformats.org/drawingml/2006/main" xmlns:r="http://schemas.openxmlformats.org/officeDocument/2006/relationships" xmlns:p="http://schemas.openxmlformats.org/presentationml/2006/main">
  <p:tag name="PA" val="v5.2.11"/>
</p:tagLst>
</file>

<file path=ppt/tags/tag1231.xml><?xml version="1.0" encoding="utf-8"?>
<p:tagLst xmlns:a="http://schemas.openxmlformats.org/drawingml/2006/main" xmlns:r="http://schemas.openxmlformats.org/officeDocument/2006/relationships" xmlns:p="http://schemas.openxmlformats.org/presentationml/2006/main">
  <p:tag name="PA" val="v5.2.11"/>
</p:tagLst>
</file>

<file path=ppt/tags/tag1232.xml><?xml version="1.0" encoding="utf-8"?>
<p:tagLst xmlns:a="http://schemas.openxmlformats.org/drawingml/2006/main" xmlns:r="http://schemas.openxmlformats.org/officeDocument/2006/relationships" xmlns:p="http://schemas.openxmlformats.org/presentationml/2006/main">
  <p:tag name="PA" val="v5.2.11"/>
</p:tagLst>
</file>

<file path=ppt/tags/tag1233.xml><?xml version="1.0" encoding="utf-8"?>
<p:tagLst xmlns:a="http://schemas.openxmlformats.org/drawingml/2006/main" xmlns:r="http://schemas.openxmlformats.org/officeDocument/2006/relationships" xmlns:p="http://schemas.openxmlformats.org/presentationml/2006/main">
  <p:tag name="PA" val="v5.2.11"/>
</p:tagLst>
</file>

<file path=ppt/tags/tag1234.xml><?xml version="1.0" encoding="utf-8"?>
<p:tagLst xmlns:a="http://schemas.openxmlformats.org/drawingml/2006/main" xmlns:r="http://schemas.openxmlformats.org/officeDocument/2006/relationships" xmlns:p="http://schemas.openxmlformats.org/presentationml/2006/main">
  <p:tag name="PA" val="v5.2.11"/>
</p:tagLst>
</file>

<file path=ppt/tags/tag1235.xml><?xml version="1.0" encoding="utf-8"?>
<p:tagLst xmlns:a="http://schemas.openxmlformats.org/drawingml/2006/main" xmlns:r="http://schemas.openxmlformats.org/officeDocument/2006/relationships" xmlns:p="http://schemas.openxmlformats.org/presentationml/2006/main">
  <p:tag name="PA" val="v5.2.11"/>
</p:tagLst>
</file>

<file path=ppt/tags/tag1236.xml><?xml version="1.0" encoding="utf-8"?>
<p:tagLst xmlns:a="http://schemas.openxmlformats.org/drawingml/2006/main" xmlns:r="http://schemas.openxmlformats.org/officeDocument/2006/relationships" xmlns:p="http://schemas.openxmlformats.org/presentationml/2006/main">
  <p:tag name="PA" val="v5.2.11"/>
</p:tagLst>
</file>

<file path=ppt/tags/tag1237.xml><?xml version="1.0" encoding="utf-8"?>
<p:tagLst xmlns:a="http://schemas.openxmlformats.org/drawingml/2006/main" xmlns:r="http://schemas.openxmlformats.org/officeDocument/2006/relationships" xmlns:p="http://schemas.openxmlformats.org/presentationml/2006/main">
  <p:tag name="PA" val="v5.2.11"/>
</p:tagLst>
</file>

<file path=ppt/tags/tag1238.xml><?xml version="1.0" encoding="utf-8"?>
<p:tagLst xmlns:a="http://schemas.openxmlformats.org/drawingml/2006/main" xmlns:r="http://schemas.openxmlformats.org/officeDocument/2006/relationships" xmlns:p="http://schemas.openxmlformats.org/presentationml/2006/main">
  <p:tag name="PA" val="v5.2.11"/>
</p:tagLst>
</file>

<file path=ppt/tags/tag1239.xml><?xml version="1.0" encoding="utf-8"?>
<p:tagLst xmlns:a="http://schemas.openxmlformats.org/drawingml/2006/main" xmlns:r="http://schemas.openxmlformats.org/officeDocument/2006/relationships" xmlns:p="http://schemas.openxmlformats.org/presentationml/2006/main">
  <p:tag name="PA" val="v5.2.11"/>
</p:tagLst>
</file>

<file path=ppt/tags/tag124.xml><?xml version="1.0" encoding="utf-8"?>
<p:tagLst xmlns:a="http://schemas.openxmlformats.org/drawingml/2006/main" xmlns:r="http://schemas.openxmlformats.org/officeDocument/2006/relationships" xmlns:p="http://schemas.openxmlformats.org/presentationml/2006/main">
  <p:tag name="PA" val="v5.2.11"/>
</p:tagLst>
</file>

<file path=ppt/tags/tag1240.xml><?xml version="1.0" encoding="utf-8"?>
<p:tagLst xmlns:a="http://schemas.openxmlformats.org/drawingml/2006/main" xmlns:r="http://schemas.openxmlformats.org/officeDocument/2006/relationships" xmlns:p="http://schemas.openxmlformats.org/presentationml/2006/main">
  <p:tag name="PA" val="v5.2.11"/>
</p:tagLst>
</file>

<file path=ppt/tags/tag1241.xml><?xml version="1.0" encoding="utf-8"?>
<p:tagLst xmlns:a="http://schemas.openxmlformats.org/drawingml/2006/main" xmlns:r="http://schemas.openxmlformats.org/officeDocument/2006/relationships" xmlns:p="http://schemas.openxmlformats.org/presentationml/2006/main">
  <p:tag name="PA" val="v5.2.11"/>
</p:tagLst>
</file>

<file path=ppt/tags/tag1242.xml><?xml version="1.0" encoding="utf-8"?>
<p:tagLst xmlns:a="http://schemas.openxmlformats.org/drawingml/2006/main" xmlns:r="http://schemas.openxmlformats.org/officeDocument/2006/relationships" xmlns:p="http://schemas.openxmlformats.org/presentationml/2006/main">
  <p:tag name="PA" val="v5.2.11"/>
</p:tagLst>
</file>

<file path=ppt/tags/tag1243.xml><?xml version="1.0" encoding="utf-8"?>
<p:tagLst xmlns:a="http://schemas.openxmlformats.org/drawingml/2006/main" xmlns:r="http://schemas.openxmlformats.org/officeDocument/2006/relationships" xmlns:p="http://schemas.openxmlformats.org/presentationml/2006/main">
  <p:tag name="PA" val="v5.2.11"/>
</p:tagLst>
</file>

<file path=ppt/tags/tag1244.xml><?xml version="1.0" encoding="utf-8"?>
<p:tagLst xmlns:a="http://schemas.openxmlformats.org/drawingml/2006/main" xmlns:r="http://schemas.openxmlformats.org/officeDocument/2006/relationships" xmlns:p="http://schemas.openxmlformats.org/presentationml/2006/main">
  <p:tag name="PA" val="v5.2.11"/>
</p:tagLst>
</file>

<file path=ppt/tags/tag1245.xml><?xml version="1.0" encoding="utf-8"?>
<p:tagLst xmlns:a="http://schemas.openxmlformats.org/drawingml/2006/main" xmlns:r="http://schemas.openxmlformats.org/officeDocument/2006/relationships" xmlns:p="http://schemas.openxmlformats.org/presentationml/2006/main">
  <p:tag name="PA" val="v5.2.11"/>
</p:tagLst>
</file>

<file path=ppt/tags/tag1246.xml><?xml version="1.0" encoding="utf-8"?>
<p:tagLst xmlns:a="http://schemas.openxmlformats.org/drawingml/2006/main" xmlns:r="http://schemas.openxmlformats.org/officeDocument/2006/relationships" xmlns:p="http://schemas.openxmlformats.org/presentationml/2006/main">
  <p:tag name="PA" val="v5.2.11"/>
</p:tagLst>
</file>

<file path=ppt/tags/tag1247.xml><?xml version="1.0" encoding="utf-8"?>
<p:tagLst xmlns:a="http://schemas.openxmlformats.org/drawingml/2006/main" xmlns:r="http://schemas.openxmlformats.org/officeDocument/2006/relationships" xmlns:p="http://schemas.openxmlformats.org/presentationml/2006/main">
  <p:tag name="PA" val="v5.2.11"/>
</p:tagLst>
</file>

<file path=ppt/tags/tag1248.xml><?xml version="1.0" encoding="utf-8"?>
<p:tagLst xmlns:a="http://schemas.openxmlformats.org/drawingml/2006/main" xmlns:r="http://schemas.openxmlformats.org/officeDocument/2006/relationships" xmlns:p="http://schemas.openxmlformats.org/presentationml/2006/main">
  <p:tag name="PA" val="v5.2.11"/>
</p:tagLst>
</file>

<file path=ppt/tags/tag1249.xml><?xml version="1.0" encoding="utf-8"?>
<p:tagLst xmlns:a="http://schemas.openxmlformats.org/drawingml/2006/main" xmlns:r="http://schemas.openxmlformats.org/officeDocument/2006/relationships" xmlns:p="http://schemas.openxmlformats.org/presentationml/2006/main">
  <p:tag name="PA" val="v5.2.11"/>
</p:tagLst>
</file>

<file path=ppt/tags/tag125.xml><?xml version="1.0" encoding="utf-8"?>
<p:tagLst xmlns:a="http://schemas.openxmlformats.org/drawingml/2006/main" xmlns:r="http://schemas.openxmlformats.org/officeDocument/2006/relationships" xmlns:p="http://schemas.openxmlformats.org/presentationml/2006/main">
  <p:tag name="PA" val="v5.2.11"/>
</p:tagLst>
</file>

<file path=ppt/tags/tag1250.xml><?xml version="1.0" encoding="utf-8"?>
<p:tagLst xmlns:a="http://schemas.openxmlformats.org/drawingml/2006/main" xmlns:r="http://schemas.openxmlformats.org/officeDocument/2006/relationships" xmlns:p="http://schemas.openxmlformats.org/presentationml/2006/main">
  <p:tag name="PA" val="v5.2.11"/>
</p:tagLst>
</file>

<file path=ppt/tags/tag1251.xml><?xml version="1.0" encoding="utf-8"?>
<p:tagLst xmlns:a="http://schemas.openxmlformats.org/drawingml/2006/main" xmlns:r="http://schemas.openxmlformats.org/officeDocument/2006/relationships" xmlns:p="http://schemas.openxmlformats.org/presentationml/2006/main">
  <p:tag name="PA" val="v5.2.11"/>
</p:tagLst>
</file>

<file path=ppt/tags/tag1252.xml><?xml version="1.0" encoding="utf-8"?>
<p:tagLst xmlns:a="http://schemas.openxmlformats.org/drawingml/2006/main" xmlns:r="http://schemas.openxmlformats.org/officeDocument/2006/relationships" xmlns:p="http://schemas.openxmlformats.org/presentationml/2006/main">
  <p:tag name="PA" val="v5.2.11"/>
</p:tagLst>
</file>

<file path=ppt/tags/tag1253.xml><?xml version="1.0" encoding="utf-8"?>
<p:tagLst xmlns:a="http://schemas.openxmlformats.org/drawingml/2006/main" xmlns:r="http://schemas.openxmlformats.org/officeDocument/2006/relationships" xmlns:p="http://schemas.openxmlformats.org/presentationml/2006/main">
  <p:tag name="PA" val="v5.2.11"/>
</p:tagLst>
</file>

<file path=ppt/tags/tag1254.xml><?xml version="1.0" encoding="utf-8"?>
<p:tagLst xmlns:a="http://schemas.openxmlformats.org/drawingml/2006/main" xmlns:r="http://schemas.openxmlformats.org/officeDocument/2006/relationships" xmlns:p="http://schemas.openxmlformats.org/presentationml/2006/main">
  <p:tag name="PA" val="v5.2.11"/>
</p:tagLst>
</file>

<file path=ppt/tags/tag1255.xml><?xml version="1.0" encoding="utf-8"?>
<p:tagLst xmlns:a="http://schemas.openxmlformats.org/drawingml/2006/main" xmlns:r="http://schemas.openxmlformats.org/officeDocument/2006/relationships" xmlns:p="http://schemas.openxmlformats.org/presentationml/2006/main">
  <p:tag name="PA" val="v5.2.11"/>
</p:tagLst>
</file>

<file path=ppt/tags/tag1256.xml><?xml version="1.0" encoding="utf-8"?>
<p:tagLst xmlns:a="http://schemas.openxmlformats.org/drawingml/2006/main" xmlns:r="http://schemas.openxmlformats.org/officeDocument/2006/relationships" xmlns:p="http://schemas.openxmlformats.org/presentationml/2006/main">
  <p:tag name="PA" val="v5.2.11"/>
</p:tagLst>
</file>

<file path=ppt/tags/tag1257.xml><?xml version="1.0" encoding="utf-8"?>
<p:tagLst xmlns:a="http://schemas.openxmlformats.org/drawingml/2006/main" xmlns:r="http://schemas.openxmlformats.org/officeDocument/2006/relationships" xmlns:p="http://schemas.openxmlformats.org/presentationml/2006/main">
  <p:tag name="PA" val="v5.2.11"/>
</p:tagLst>
</file>

<file path=ppt/tags/tag1258.xml><?xml version="1.0" encoding="utf-8"?>
<p:tagLst xmlns:a="http://schemas.openxmlformats.org/drawingml/2006/main" xmlns:r="http://schemas.openxmlformats.org/officeDocument/2006/relationships" xmlns:p="http://schemas.openxmlformats.org/presentationml/2006/main">
  <p:tag name="PA" val="v5.2.11"/>
</p:tagLst>
</file>

<file path=ppt/tags/tag1259.xml><?xml version="1.0" encoding="utf-8"?>
<p:tagLst xmlns:a="http://schemas.openxmlformats.org/drawingml/2006/main" xmlns:r="http://schemas.openxmlformats.org/officeDocument/2006/relationships" xmlns:p="http://schemas.openxmlformats.org/presentationml/2006/main">
  <p:tag name="PA" val="v5.2.11"/>
</p:tagLst>
</file>

<file path=ppt/tags/tag126.xml><?xml version="1.0" encoding="utf-8"?>
<p:tagLst xmlns:a="http://schemas.openxmlformats.org/drawingml/2006/main" xmlns:r="http://schemas.openxmlformats.org/officeDocument/2006/relationships" xmlns:p="http://schemas.openxmlformats.org/presentationml/2006/main">
  <p:tag name="PA" val="v5.2.11"/>
</p:tagLst>
</file>

<file path=ppt/tags/tag1260.xml><?xml version="1.0" encoding="utf-8"?>
<p:tagLst xmlns:a="http://schemas.openxmlformats.org/drawingml/2006/main" xmlns:r="http://schemas.openxmlformats.org/officeDocument/2006/relationships" xmlns:p="http://schemas.openxmlformats.org/presentationml/2006/main">
  <p:tag name="PA" val="v5.2.11"/>
</p:tagLst>
</file>

<file path=ppt/tags/tag1261.xml><?xml version="1.0" encoding="utf-8"?>
<p:tagLst xmlns:a="http://schemas.openxmlformats.org/drawingml/2006/main" xmlns:r="http://schemas.openxmlformats.org/officeDocument/2006/relationships" xmlns:p="http://schemas.openxmlformats.org/presentationml/2006/main">
  <p:tag name="PA" val="v5.2.11"/>
</p:tagLst>
</file>

<file path=ppt/tags/tag1262.xml><?xml version="1.0" encoding="utf-8"?>
<p:tagLst xmlns:a="http://schemas.openxmlformats.org/drawingml/2006/main" xmlns:r="http://schemas.openxmlformats.org/officeDocument/2006/relationships" xmlns:p="http://schemas.openxmlformats.org/presentationml/2006/main">
  <p:tag name="PA" val="v5.2.11"/>
</p:tagLst>
</file>

<file path=ppt/tags/tag1263.xml><?xml version="1.0" encoding="utf-8"?>
<p:tagLst xmlns:a="http://schemas.openxmlformats.org/drawingml/2006/main" xmlns:r="http://schemas.openxmlformats.org/officeDocument/2006/relationships" xmlns:p="http://schemas.openxmlformats.org/presentationml/2006/main">
  <p:tag name="PA" val="v5.2.11"/>
</p:tagLst>
</file>

<file path=ppt/tags/tag1264.xml><?xml version="1.0" encoding="utf-8"?>
<p:tagLst xmlns:a="http://schemas.openxmlformats.org/drawingml/2006/main" xmlns:r="http://schemas.openxmlformats.org/officeDocument/2006/relationships" xmlns:p="http://schemas.openxmlformats.org/presentationml/2006/main">
  <p:tag name="PA" val="v5.2.11"/>
</p:tagLst>
</file>

<file path=ppt/tags/tag1265.xml><?xml version="1.0" encoding="utf-8"?>
<p:tagLst xmlns:a="http://schemas.openxmlformats.org/drawingml/2006/main" xmlns:r="http://schemas.openxmlformats.org/officeDocument/2006/relationships" xmlns:p="http://schemas.openxmlformats.org/presentationml/2006/main">
  <p:tag name="PA" val="v5.2.11"/>
</p:tagLst>
</file>

<file path=ppt/tags/tag1266.xml><?xml version="1.0" encoding="utf-8"?>
<p:tagLst xmlns:a="http://schemas.openxmlformats.org/drawingml/2006/main" xmlns:r="http://schemas.openxmlformats.org/officeDocument/2006/relationships" xmlns:p="http://schemas.openxmlformats.org/presentationml/2006/main">
  <p:tag name="PA" val="v5.2.11"/>
</p:tagLst>
</file>

<file path=ppt/tags/tag1267.xml><?xml version="1.0" encoding="utf-8"?>
<p:tagLst xmlns:a="http://schemas.openxmlformats.org/drawingml/2006/main" xmlns:r="http://schemas.openxmlformats.org/officeDocument/2006/relationships" xmlns:p="http://schemas.openxmlformats.org/presentationml/2006/main">
  <p:tag name="PA" val="v5.2.11"/>
</p:tagLst>
</file>

<file path=ppt/tags/tag1268.xml><?xml version="1.0" encoding="utf-8"?>
<p:tagLst xmlns:a="http://schemas.openxmlformats.org/drawingml/2006/main" xmlns:r="http://schemas.openxmlformats.org/officeDocument/2006/relationships" xmlns:p="http://schemas.openxmlformats.org/presentationml/2006/main">
  <p:tag name="PA" val="v5.2.11"/>
</p:tagLst>
</file>

<file path=ppt/tags/tag1269.xml><?xml version="1.0" encoding="utf-8"?>
<p:tagLst xmlns:a="http://schemas.openxmlformats.org/drawingml/2006/main" xmlns:r="http://schemas.openxmlformats.org/officeDocument/2006/relationships" xmlns:p="http://schemas.openxmlformats.org/presentationml/2006/main">
  <p:tag name="PA" val="v5.2.11"/>
</p:tagLst>
</file>

<file path=ppt/tags/tag127.xml><?xml version="1.0" encoding="utf-8"?>
<p:tagLst xmlns:a="http://schemas.openxmlformats.org/drawingml/2006/main" xmlns:r="http://schemas.openxmlformats.org/officeDocument/2006/relationships" xmlns:p="http://schemas.openxmlformats.org/presentationml/2006/main">
  <p:tag name="PA" val="v5.2.11"/>
</p:tagLst>
</file>

<file path=ppt/tags/tag1270.xml><?xml version="1.0" encoding="utf-8"?>
<p:tagLst xmlns:a="http://schemas.openxmlformats.org/drawingml/2006/main" xmlns:r="http://schemas.openxmlformats.org/officeDocument/2006/relationships" xmlns:p="http://schemas.openxmlformats.org/presentationml/2006/main">
  <p:tag name="PA" val="v5.2.11"/>
</p:tagLst>
</file>

<file path=ppt/tags/tag1271.xml><?xml version="1.0" encoding="utf-8"?>
<p:tagLst xmlns:a="http://schemas.openxmlformats.org/drawingml/2006/main" xmlns:r="http://schemas.openxmlformats.org/officeDocument/2006/relationships" xmlns:p="http://schemas.openxmlformats.org/presentationml/2006/main">
  <p:tag name="PA" val="v5.2.11"/>
</p:tagLst>
</file>

<file path=ppt/tags/tag1272.xml><?xml version="1.0" encoding="utf-8"?>
<p:tagLst xmlns:a="http://schemas.openxmlformats.org/drawingml/2006/main" xmlns:r="http://schemas.openxmlformats.org/officeDocument/2006/relationships" xmlns:p="http://schemas.openxmlformats.org/presentationml/2006/main">
  <p:tag name="PA" val="v5.2.11"/>
</p:tagLst>
</file>

<file path=ppt/tags/tag1273.xml><?xml version="1.0" encoding="utf-8"?>
<p:tagLst xmlns:a="http://schemas.openxmlformats.org/drawingml/2006/main" xmlns:r="http://schemas.openxmlformats.org/officeDocument/2006/relationships" xmlns:p="http://schemas.openxmlformats.org/presentationml/2006/main">
  <p:tag name="PA" val="v5.2.11"/>
</p:tagLst>
</file>

<file path=ppt/tags/tag1274.xml><?xml version="1.0" encoding="utf-8"?>
<p:tagLst xmlns:a="http://schemas.openxmlformats.org/drawingml/2006/main" xmlns:r="http://schemas.openxmlformats.org/officeDocument/2006/relationships" xmlns:p="http://schemas.openxmlformats.org/presentationml/2006/main">
  <p:tag name="PA" val="v5.2.11"/>
</p:tagLst>
</file>

<file path=ppt/tags/tag1275.xml><?xml version="1.0" encoding="utf-8"?>
<p:tagLst xmlns:a="http://schemas.openxmlformats.org/drawingml/2006/main" xmlns:r="http://schemas.openxmlformats.org/officeDocument/2006/relationships" xmlns:p="http://schemas.openxmlformats.org/presentationml/2006/main">
  <p:tag name="PA" val="v5.2.11"/>
</p:tagLst>
</file>

<file path=ppt/tags/tag1276.xml><?xml version="1.0" encoding="utf-8"?>
<p:tagLst xmlns:a="http://schemas.openxmlformats.org/drawingml/2006/main" xmlns:r="http://schemas.openxmlformats.org/officeDocument/2006/relationships" xmlns:p="http://schemas.openxmlformats.org/presentationml/2006/main">
  <p:tag name="PA" val="v5.2.11"/>
</p:tagLst>
</file>

<file path=ppt/tags/tag1277.xml><?xml version="1.0" encoding="utf-8"?>
<p:tagLst xmlns:a="http://schemas.openxmlformats.org/drawingml/2006/main" xmlns:r="http://schemas.openxmlformats.org/officeDocument/2006/relationships" xmlns:p="http://schemas.openxmlformats.org/presentationml/2006/main">
  <p:tag name="PA" val="v5.2.11"/>
</p:tagLst>
</file>

<file path=ppt/tags/tag1278.xml><?xml version="1.0" encoding="utf-8"?>
<p:tagLst xmlns:a="http://schemas.openxmlformats.org/drawingml/2006/main" xmlns:r="http://schemas.openxmlformats.org/officeDocument/2006/relationships" xmlns:p="http://schemas.openxmlformats.org/presentationml/2006/main">
  <p:tag name="PA" val="v5.2.11"/>
</p:tagLst>
</file>

<file path=ppt/tags/tag1279.xml><?xml version="1.0" encoding="utf-8"?>
<p:tagLst xmlns:a="http://schemas.openxmlformats.org/drawingml/2006/main" xmlns:r="http://schemas.openxmlformats.org/officeDocument/2006/relationships" xmlns:p="http://schemas.openxmlformats.org/presentationml/2006/main">
  <p:tag name="PA" val="v5.2.11"/>
</p:tagLst>
</file>

<file path=ppt/tags/tag128.xml><?xml version="1.0" encoding="utf-8"?>
<p:tagLst xmlns:a="http://schemas.openxmlformats.org/drawingml/2006/main" xmlns:r="http://schemas.openxmlformats.org/officeDocument/2006/relationships" xmlns:p="http://schemas.openxmlformats.org/presentationml/2006/main">
  <p:tag name="PA" val="v5.2.11"/>
</p:tagLst>
</file>

<file path=ppt/tags/tag1280.xml><?xml version="1.0" encoding="utf-8"?>
<p:tagLst xmlns:a="http://schemas.openxmlformats.org/drawingml/2006/main" xmlns:r="http://schemas.openxmlformats.org/officeDocument/2006/relationships" xmlns:p="http://schemas.openxmlformats.org/presentationml/2006/main">
  <p:tag name="PA" val="v5.2.11"/>
</p:tagLst>
</file>

<file path=ppt/tags/tag1281.xml><?xml version="1.0" encoding="utf-8"?>
<p:tagLst xmlns:a="http://schemas.openxmlformats.org/drawingml/2006/main" xmlns:r="http://schemas.openxmlformats.org/officeDocument/2006/relationships" xmlns:p="http://schemas.openxmlformats.org/presentationml/2006/main">
  <p:tag name="PA" val="v5.2.11"/>
</p:tagLst>
</file>

<file path=ppt/tags/tag1282.xml><?xml version="1.0" encoding="utf-8"?>
<p:tagLst xmlns:a="http://schemas.openxmlformats.org/drawingml/2006/main" xmlns:r="http://schemas.openxmlformats.org/officeDocument/2006/relationships" xmlns:p="http://schemas.openxmlformats.org/presentationml/2006/main">
  <p:tag name="PA" val="v5.2.11"/>
</p:tagLst>
</file>

<file path=ppt/tags/tag1283.xml><?xml version="1.0" encoding="utf-8"?>
<p:tagLst xmlns:a="http://schemas.openxmlformats.org/drawingml/2006/main" xmlns:r="http://schemas.openxmlformats.org/officeDocument/2006/relationships" xmlns:p="http://schemas.openxmlformats.org/presentationml/2006/main">
  <p:tag name="PA" val="v5.2.11"/>
</p:tagLst>
</file>

<file path=ppt/tags/tag1284.xml><?xml version="1.0" encoding="utf-8"?>
<p:tagLst xmlns:a="http://schemas.openxmlformats.org/drawingml/2006/main" xmlns:r="http://schemas.openxmlformats.org/officeDocument/2006/relationships" xmlns:p="http://schemas.openxmlformats.org/presentationml/2006/main">
  <p:tag name="PA" val="v5.2.11"/>
</p:tagLst>
</file>

<file path=ppt/tags/tag1285.xml><?xml version="1.0" encoding="utf-8"?>
<p:tagLst xmlns:a="http://schemas.openxmlformats.org/drawingml/2006/main" xmlns:r="http://schemas.openxmlformats.org/officeDocument/2006/relationships" xmlns:p="http://schemas.openxmlformats.org/presentationml/2006/main">
  <p:tag name="PA" val="v5.2.11"/>
</p:tagLst>
</file>

<file path=ppt/tags/tag1286.xml><?xml version="1.0" encoding="utf-8"?>
<p:tagLst xmlns:a="http://schemas.openxmlformats.org/drawingml/2006/main" xmlns:r="http://schemas.openxmlformats.org/officeDocument/2006/relationships" xmlns:p="http://schemas.openxmlformats.org/presentationml/2006/main">
  <p:tag name="PA" val="v5.2.11"/>
</p:tagLst>
</file>

<file path=ppt/tags/tag1287.xml><?xml version="1.0" encoding="utf-8"?>
<p:tagLst xmlns:a="http://schemas.openxmlformats.org/drawingml/2006/main" xmlns:r="http://schemas.openxmlformats.org/officeDocument/2006/relationships" xmlns:p="http://schemas.openxmlformats.org/presentationml/2006/main">
  <p:tag name="PA" val="v5.2.11"/>
</p:tagLst>
</file>

<file path=ppt/tags/tag1288.xml><?xml version="1.0" encoding="utf-8"?>
<p:tagLst xmlns:a="http://schemas.openxmlformats.org/drawingml/2006/main" xmlns:r="http://schemas.openxmlformats.org/officeDocument/2006/relationships" xmlns:p="http://schemas.openxmlformats.org/presentationml/2006/main">
  <p:tag name="PA" val="v5.2.11"/>
</p:tagLst>
</file>

<file path=ppt/tags/tag1289.xml><?xml version="1.0" encoding="utf-8"?>
<p:tagLst xmlns:a="http://schemas.openxmlformats.org/drawingml/2006/main" xmlns:r="http://schemas.openxmlformats.org/officeDocument/2006/relationships" xmlns:p="http://schemas.openxmlformats.org/presentationml/2006/main">
  <p:tag name="PA" val="v5.2.11"/>
</p:tagLst>
</file>

<file path=ppt/tags/tag129.xml><?xml version="1.0" encoding="utf-8"?>
<p:tagLst xmlns:a="http://schemas.openxmlformats.org/drawingml/2006/main" xmlns:r="http://schemas.openxmlformats.org/officeDocument/2006/relationships" xmlns:p="http://schemas.openxmlformats.org/presentationml/2006/main">
  <p:tag name="PA" val="v5.2.11"/>
</p:tagLst>
</file>

<file path=ppt/tags/tag1290.xml><?xml version="1.0" encoding="utf-8"?>
<p:tagLst xmlns:a="http://schemas.openxmlformats.org/drawingml/2006/main" xmlns:r="http://schemas.openxmlformats.org/officeDocument/2006/relationships" xmlns:p="http://schemas.openxmlformats.org/presentationml/2006/main">
  <p:tag name="PA" val="v5.2.11"/>
</p:tagLst>
</file>

<file path=ppt/tags/tag1291.xml><?xml version="1.0" encoding="utf-8"?>
<p:tagLst xmlns:a="http://schemas.openxmlformats.org/drawingml/2006/main" xmlns:r="http://schemas.openxmlformats.org/officeDocument/2006/relationships" xmlns:p="http://schemas.openxmlformats.org/presentationml/2006/main">
  <p:tag name="PA" val="v5.2.11"/>
</p:tagLst>
</file>

<file path=ppt/tags/tag1292.xml><?xml version="1.0" encoding="utf-8"?>
<p:tagLst xmlns:a="http://schemas.openxmlformats.org/drawingml/2006/main" xmlns:r="http://schemas.openxmlformats.org/officeDocument/2006/relationships" xmlns:p="http://schemas.openxmlformats.org/presentationml/2006/main">
  <p:tag name="PA" val="v5.2.11"/>
</p:tagLst>
</file>

<file path=ppt/tags/tag1293.xml><?xml version="1.0" encoding="utf-8"?>
<p:tagLst xmlns:a="http://schemas.openxmlformats.org/drawingml/2006/main" xmlns:r="http://schemas.openxmlformats.org/officeDocument/2006/relationships" xmlns:p="http://schemas.openxmlformats.org/presentationml/2006/main">
  <p:tag name="PA" val="v5.2.11"/>
</p:tagLst>
</file>

<file path=ppt/tags/tag1294.xml><?xml version="1.0" encoding="utf-8"?>
<p:tagLst xmlns:a="http://schemas.openxmlformats.org/drawingml/2006/main" xmlns:r="http://schemas.openxmlformats.org/officeDocument/2006/relationships" xmlns:p="http://schemas.openxmlformats.org/presentationml/2006/main">
  <p:tag name="PA" val="v5.2.11"/>
</p:tagLst>
</file>

<file path=ppt/tags/tag1295.xml><?xml version="1.0" encoding="utf-8"?>
<p:tagLst xmlns:a="http://schemas.openxmlformats.org/drawingml/2006/main" xmlns:r="http://schemas.openxmlformats.org/officeDocument/2006/relationships" xmlns:p="http://schemas.openxmlformats.org/presentationml/2006/main">
  <p:tag name="PA" val="v5.2.11"/>
</p:tagLst>
</file>

<file path=ppt/tags/tag1296.xml><?xml version="1.0" encoding="utf-8"?>
<p:tagLst xmlns:a="http://schemas.openxmlformats.org/drawingml/2006/main" xmlns:r="http://schemas.openxmlformats.org/officeDocument/2006/relationships" xmlns:p="http://schemas.openxmlformats.org/presentationml/2006/main">
  <p:tag name="PA" val="v5.2.11"/>
</p:tagLst>
</file>

<file path=ppt/tags/tag1297.xml><?xml version="1.0" encoding="utf-8"?>
<p:tagLst xmlns:a="http://schemas.openxmlformats.org/drawingml/2006/main" xmlns:r="http://schemas.openxmlformats.org/officeDocument/2006/relationships" xmlns:p="http://schemas.openxmlformats.org/presentationml/2006/main">
  <p:tag name="PA" val="v5.2.11"/>
</p:tagLst>
</file>

<file path=ppt/tags/tag1298.xml><?xml version="1.0" encoding="utf-8"?>
<p:tagLst xmlns:a="http://schemas.openxmlformats.org/drawingml/2006/main" xmlns:r="http://schemas.openxmlformats.org/officeDocument/2006/relationships" xmlns:p="http://schemas.openxmlformats.org/presentationml/2006/main">
  <p:tag name="PA" val="v5.2.11"/>
</p:tagLst>
</file>

<file path=ppt/tags/tag1299.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30.xml><?xml version="1.0" encoding="utf-8"?>
<p:tagLst xmlns:a="http://schemas.openxmlformats.org/drawingml/2006/main" xmlns:r="http://schemas.openxmlformats.org/officeDocument/2006/relationships" xmlns:p="http://schemas.openxmlformats.org/presentationml/2006/main">
  <p:tag name="PA" val="v5.2.11"/>
</p:tagLst>
</file>

<file path=ppt/tags/tag1300.xml><?xml version="1.0" encoding="utf-8"?>
<p:tagLst xmlns:a="http://schemas.openxmlformats.org/drawingml/2006/main" xmlns:r="http://schemas.openxmlformats.org/officeDocument/2006/relationships" xmlns:p="http://schemas.openxmlformats.org/presentationml/2006/main">
  <p:tag name="PA" val="v5.2.11"/>
</p:tagLst>
</file>

<file path=ppt/tags/tag1301.xml><?xml version="1.0" encoding="utf-8"?>
<p:tagLst xmlns:a="http://schemas.openxmlformats.org/drawingml/2006/main" xmlns:r="http://schemas.openxmlformats.org/officeDocument/2006/relationships" xmlns:p="http://schemas.openxmlformats.org/presentationml/2006/main">
  <p:tag name="PA" val="v5.2.11"/>
</p:tagLst>
</file>

<file path=ppt/tags/tag1302.xml><?xml version="1.0" encoding="utf-8"?>
<p:tagLst xmlns:a="http://schemas.openxmlformats.org/drawingml/2006/main" xmlns:r="http://schemas.openxmlformats.org/officeDocument/2006/relationships" xmlns:p="http://schemas.openxmlformats.org/presentationml/2006/main">
  <p:tag name="PA" val="v5.2.11"/>
</p:tagLst>
</file>

<file path=ppt/tags/tag1303.xml><?xml version="1.0" encoding="utf-8"?>
<p:tagLst xmlns:a="http://schemas.openxmlformats.org/drawingml/2006/main" xmlns:r="http://schemas.openxmlformats.org/officeDocument/2006/relationships" xmlns:p="http://schemas.openxmlformats.org/presentationml/2006/main">
  <p:tag name="PA" val="v5.2.11"/>
</p:tagLst>
</file>

<file path=ppt/tags/tag1304.xml><?xml version="1.0" encoding="utf-8"?>
<p:tagLst xmlns:a="http://schemas.openxmlformats.org/drawingml/2006/main" xmlns:r="http://schemas.openxmlformats.org/officeDocument/2006/relationships" xmlns:p="http://schemas.openxmlformats.org/presentationml/2006/main">
  <p:tag name="PA" val="v5.2.11"/>
</p:tagLst>
</file>

<file path=ppt/tags/tag1305.xml><?xml version="1.0" encoding="utf-8"?>
<p:tagLst xmlns:a="http://schemas.openxmlformats.org/drawingml/2006/main" xmlns:r="http://schemas.openxmlformats.org/officeDocument/2006/relationships" xmlns:p="http://schemas.openxmlformats.org/presentationml/2006/main">
  <p:tag name="PA" val="v5.2.11"/>
</p:tagLst>
</file>

<file path=ppt/tags/tag1306.xml><?xml version="1.0" encoding="utf-8"?>
<p:tagLst xmlns:a="http://schemas.openxmlformats.org/drawingml/2006/main" xmlns:r="http://schemas.openxmlformats.org/officeDocument/2006/relationships" xmlns:p="http://schemas.openxmlformats.org/presentationml/2006/main">
  <p:tag name="PA" val="v5.2.11"/>
</p:tagLst>
</file>

<file path=ppt/tags/tag1307.xml><?xml version="1.0" encoding="utf-8"?>
<p:tagLst xmlns:a="http://schemas.openxmlformats.org/drawingml/2006/main" xmlns:r="http://schemas.openxmlformats.org/officeDocument/2006/relationships" xmlns:p="http://schemas.openxmlformats.org/presentationml/2006/main">
  <p:tag name="PA" val="v5.2.11"/>
</p:tagLst>
</file>

<file path=ppt/tags/tag1308.xml><?xml version="1.0" encoding="utf-8"?>
<p:tagLst xmlns:a="http://schemas.openxmlformats.org/drawingml/2006/main" xmlns:r="http://schemas.openxmlformats.org/officeDocument/2006/relationships" xmlns:p="http://schemas.openxmlformats.org/presentationml/2006/main">
  <p:tag name="PA" val="v5.2.11"/>
</p:tagLst>
</file>

<file path=ppt/tags/tag1309.xml><?xml version="1.0" encoding="utf-8"?>
<p:tagLst xmlns:a="http://schemas.openxmlformats.org/drawingml/2006/main" xmlns:r="http://schemas.openxmlformats.org/officeDocument/2006/relationships" xmlns:p="http://schemas.openxmlformats.org/presentationml/2006/main">
  <p:tag name="PA" val="v5.2.11"/>
</p:tagLst>
</file>

<file path=ppt/tags/tag131.xml><?xml version="1.0" encoding="utf-8"?>
<p:tagLst xmlns:a="http://schemas.openxmlformats.org/drawingml/2006/main" xmlns:r="http://schemas.openxmlformats.org/officeDocument/2006/relationships" xmlns:p="http://schemas.openxmlformats.org/presentationml/2006/main">
  <p:tag name="PA" val="v5.2.11"/>
</p:tagLst>
</file>

<file path=ppt/tags/tag1310.xml><?xml version="1.0" encoding="utf-8"?>
<p:tagLst xmlns:a="http://schemas.openxmlformats.org/drawingml/2006/main" xmlns:r="http://schemas.openxmlformats.org/officeDocument/2006/relationships" xmlns:p="http://schemas.openxmlformats.org/presentationml/2006/main">
  <p:tag name="PA" val="v5.2.11"/>
</p:tagLst>
</file>

<file path=ppt/tags/tag1311.xml><?xml version="1.0" encoding="utf-8"?>
<p:tagLst xmlns:a="http://schemas.openxmlformats.org/drawingml/2006/main" xmlns:r="http://schemas.openxmlformats.org/officeDocument/2006/relationships" xmlns:p="http://schemas.openxmlformats.org/presentationml/2006/main">
  <p:tag name="PA" val="v5.2.11"/>
</p:tagLst>
</file>

<file path=ppt/tags/tag1312.xml><?xml version="1.0" encoding="utf-8"?>
<p:tagLst xmlns:a="http://schemas.openxmlformats.org/drawingml/2006/main" xmlns:r="http://schemas.openxmlformats.org/officeDocument/2006/relationships" xmlns:p="http://schemas.openxmlformats.org/presentationml/2006/main">
  <p:tag name="PA" val="v5.2.11"/>
</p:tagLst>
</file>

<file path=ppt/tags/tag1313.xml><?xml version="1.0" encoding="utf-8"?>
<p:tagLst xmlns:a="http://schemas.openxmlformats.org/drawingml/2006/main" xmlns:r="http://schemas.openxmlformats.org/officeDocument/2006/relationships" xmlns:p="http://schemas.openxmlformats.org/presentationml/2006/main">
  <p:tag name="PA" val="v5.2.11"/>
</p:tagLst>
</file>

<file path=ppt/tags/tag1314.xml><?xml version="1.0" encoding="utf-8"?>
<p:tagLst xmlns:a="http://schemas.openxmlformats.org/drawingml/2006/main" xmlns:r="http://schemas.openxmlformats.org/officeDocument/2006/relationships" xmlns:p="http://schemas.openxmlformats.org/presentationml/2006/main">
  <p:tag name="PA" val="v5.2.11"/>
</p:tagLst>
</file>

<file path=ppt/tags/tag1315.xml><?xml version="1.0" encoding="utf-8"?>
<p:tagLst xmlns:a="http://schemas.openxmlformats.org/drawingml/2006/main" xmlns:r="http://schemas.openxmlformats.org/officeDocument/2006/relationships" xmlns:p="http://schemas.openxmlformats.org/presentationml/2006/main">
  <p:tag name="PA" val="v5.2.11"/>
</p:tagLst>
</file>

<file path=ppt/tags/tag1316.xml><?xml version="1.0" encoding="utf-8"?>
<p:tagLst xmlns:a="http://schemas.openxmlformats.org/drawingml/2006/main" xmlns:r="http://schemas.openxmlformats.org/officeDocument/2006/relationships" xmlns:p="http://schemas.openxmlformats.org/presentationml/2006/main">
  <p:tag name="PA" val="v5.2.11"/>
</p:tagLst>
</file>

<file path=ppt/tags/tag1317.xml><?xml version="1.0" encoding="utf-8"?>
<p:tagLst xmlns:a="http://schemas.openxmlformats.org/drawingml/2006/main" xmlns:r="http://schemas.openxmlformats.org/officeDocument/2006/relationships" xmlns:p="http://schemas.openxmlformats.org/presentationml/2006/main">
  <p:tag name="PA" val="v5.2.11"/>
</p:tagLst>
</file>

<file path=ppt/tags/tag1318.xml><?xml version="1.0" encoding="utf-8"?>
<p:tagLst xmlns:a="http://schemas.openxmlformats.org/drawingml/2006/main" xmlns:r="http://schemas.openxmlformats.org/officeDocument/2006/relationships" xmlns:p="http://schemas.openxmlformats.org/presentationml/2006/main">
  <p:tag name="PA" val="v5.2.11"/>
</p:tagLst>
</file>

<file path=ppt/tags/tag1319.xml><?xml version="1.0" encoding="utf-8"?>
<p:tagLst xmlns:a="http://schemas.openxmlformats.org/drawingml/2006/main" xmlns:r="http://schemas.openxmlformats.org/officeDocument/2006/relationships" xmlns:p="http://schemas.openxmlformats.org/presentationml/2006/main">
  <p:tag name="PA" val="v5.2.11"/>
</p:tagLst>
</file>

<file path=ppt/tags/tag132.xml><?xml version="1.0" encoding="utf-8"?>
<p:tagLst xmlns:a="http://schemas.openxmlformats.org/drawingml/2006/main" xmlns:r="http://schemas.openxmlformats.org/officeDocument/2006/relationships" xmlns:p="http://schemas.openxmlformats.org/presentationml/2006/main">
  <p:tag name="PA" val="v5.2.11"/>
</p:tagLst>
</file>

<file path=ppt/tags/tag1320.xml><?xml version="1.0" encoding="utf-8"?>
<p:tagLst xmlns:a="http://schemas.openxmlformats.org/drawingml/2006/main" xmlns:r="http://schemas.openxmlformats.org/officeDocument/2006/relationships" xmlns:p="http://schemas.openxmlformats.org/presentationml/2006/main">
  <p:tag name="PA" val="v5.2.11"/>
</p:tagLst>
</file>

<file path=ppt/tags/tag1321.xml><?xml version="1.0" encoding="utf-8"?>
<p:tagLst xmlns:a="http://schemas.openxmlformats.org/drawingml/2006/main" xmlns:r="http://schemas.openxmlformats.org/officeDocument/2006/relationships" xmlns:p="http://schemas.openxmlformats.org/presentationml/2006/main">
  <p:tag name="PA" val="v5.2.11"/>
</p:tagLst>
</file>

<file path=ppt/tags/tag1322.xml><?xml version="1.0" encoding="utf-8"?>
<p:tagLst xmlns:a="http://schemas.openxmlformats.org/drawingml/2006/main" xmlns:r="http://schemas.openxmlformats.org/officeDocument/2006/relationships" xmlns:p="http://schemas.openxmlformats.org/presentationml/2006/main">
  <p:tag name="PA" val="v5.2.11"/>
</p:tagLst>
</file>

<file path=ppt/tags/tag1323.xml><?xml version="1.0" encoding="utf-8"?>
<p:tagLst xmlns:a="http://schemas.openxmlformats.org/drawingml/2006/main" xmlns:r="http://schemas.openxmlformats.org/officeDocument/2006/relationships" xmlns:p="http://schemas.openxmlformats.org/presentationml/2006/main">
  <p:tag name="PA" val="v5.2.11"/>
</p:tagLst>
</file>

<file path=ppt/tags/tag1324.xml><?xml version="1.0" encoding="utf-8"?>
<p:tagLst xmlns:a="http://schemas.openxmlformats.org/drawingml/2006/main" xmlns:r="http://schemas.openxmlformats.org/officeDocument/2006/relationships" xmlns:p="http://schemas.openxmlformats.org/presentationml/2006/main">
  <p:tag name="PA" val="v5.2.11"/>
</p:tagLst>
</file>

<file path=ppt/tags/tag1325.xml><?xml version="1.0" encoding="utf-8"?>
<p:tagLst xmlns:a="http://schemas.openxmlformats.org/drawingml/2006/main" xmlns:r="http://schemas.openxmlformats.org/officeDocument/2006/relationships" xmlns:p="http://schemas.openxmlformats.org/presentationml/2006/main">
  <p:tag name="PA" val="v5.2.11"/>
</p:tagLst>
</file>

<file path=ppt/tags/tag1326.xml><?xml version="1.0" encoding="utf-8"?>
<p:tagLst xmlns:a="http://schemas.openxmlformats.org/drawingml/2006/main" xmlns:r="http://schemas.openxmlformats.org/officeDocument/2006/relationships" xmlns:p="http://schemas.openxmlformats.org/presentationml/2006/main">
  <p:tag name="PA" val="v5.2.11"/>
</p:tagLst>
</file>

<file path=ppt/tags/tag1327.xml><?xml version="1.0" encoding="utf-8"?>
<p:tagLst xmlns:a="http://schemas.openxmlformats.org/drawingml/2006/main" xmlns:r="http://schemas.openxmlformats.org/officeDocument/2006/relationships" xmlns:p="http://schemas.openxmlformats.org/presentationml/2006/main">
  <p:tag name="PA" val="v5.2.11"/>
</p:tagLst>
</file>

<file path=ppt/tags/tag1328.xml><?xml version="1.0" encoding="utf-8"?>
<p:tagLst xmlns:a="http://schemas.openxmlformats.org/drawingml/2006/main" xmlns:r="http://schemas.openxmlformats.org/officeDocument/2006/relationships" xmlns:p="http://schemas.openxmlformats.org/presentationml/2006/main">
  <p:tag name="PA" val="v5.2.11"/>
</p:tagLst>
</file>

<file path=ppt/tags/tag1329.xml><?xml version="1.0" encoding="utf-8"?>
<p:tagLst xmlns:a="http://schemas.openxmlformats.org/drawingml/2006/main" xmlns:r="http://schemas.openxmlformats.org/officeDocument/2006/relationships" xmlns:p="http://schemas.openxmlformats.org/presentationml/2006/main">
  <p:tag name="PA" val="v5.2.11"/>
</p:tagLst>
</file>

<file path=ppt/tags/tag133.xml><?xml version="1.0" encoding="utf-8"?>
<p:tagLst xmlns:a="http://schemas.openxmlformats.org/drawingml/2006/main" xmlns:r="http://schemas.openxmlformats.org/officeDocument/2006/relationships" xmlns:p="http://schemas.openxmlformats.org/presentationml/2006/main">
  <p:tag name="PA" val="v5.2.11"/>
</p:tagLst>
</file>

<file path=ppt/tags/tag1330.xml><?xml version="1.0" encoding="utf-8"?>
<p:tagLst xmlns:a="http://schemas.openxmlformats.org/drawingml/2006/main" xmlns:r="http://schemas.openxmlformats.org/officeDocument/2006/relationships" xmlns:p="http://schemas.openxmlformats.org/presentationml/2006/main">
  <p:tag name="PA" val="v5.2.11"/>
</p:tagLst>
</file>

<file path=ppt/tags/tag1331.xml><?xml version="1.0" encoding="utf-8"?>
<p:tagLst xmlns:a="http://schemas.openxmlformats.org/drawingml/2006/main" xmlns:r="http://schemas.openxmlformats.org/officeDocument/2006/relationships" xmlns:p="http://schemas.openxmlformats.org/presentationml/2006/main">
  <p:tag name="PA" val="v5.2.11"/>
</p:tagLst>
</file>

<file path=ppt/tags/tag1332.xml><?xml version="1.0" encoding="utf-8"?>
<p:tagLst xmlns:a="http://schemas.openxmlformats.org/drawingml/2006/main" xmlns:r="http://schemas.openxmlformats.org/officeDocument/2006/relationships" xmlns:p="http://schemas.openxmlformats.org/presentationml/2006/main">
  <p:tag name="PA" val="v5.2.11"/>
</p:tagLst>
</file>

<file path=ppt/tags/tag1333.xml><?xml version="1.0" encoding="utf-8"?>
<p:tagLst xmlns:a="http://schemas.openxmlformats.org/drawingml/2006/main" xmlns:r="http://schemas.openxmlformats.org/officeDocument/2006/relationships" xmlns:p="http://schemas.openxmlformats.org/presentationml/2006/main">
  <p:tag name="PA" val="v5.2.11"/>
</p:tagLst>
</file>

<file path=ppt/tags/tag1334.xml><?xml version="1.0" encoding="utf-8"?>
<p:tagLst xmlns:a="http://schemas.openxmlformats.org/drawingml/2006/main" xmlns:r="http://schemas.openxmlformats.org/officeDocument/2006/relationships" xmlns:p="http://schemas.openxmlformats.org/presentationml/2006/main">
  <p:tag name="PA" val="v5.2.11"/>
</p:tagLst>
</file>

<file path=ppt/tags/tag1335.xml><?xml version="1.0" encoding="utf-8"?>
<p:tagLst xmlns:a="http://schemas.openxmlformats.org/drawingml/2006/main" xmlns:r="http://schemas.openxmlformats.org/officeDocument/2006/relationships" xmlns:p="http://schemas.openxmlformats.org/presentationml/2006/main">
  <p:tag name="PA" val="v5.2.11"/>
</p:tagLst>
</file>

<file path=ppt/tags/tag1336.xml><?xml version="1.0" encoding="utf-8"?>
<p:tagLst xmlns:a="http://schemas.openxmlformats.org/drawingml/2006/main" xmlns:r="http://schemas.openxmlformats.org/officeDocument/2006/relationships" xmlns:p="http://schemas.openxmlformats.org/presentationml/2006/main">
  <p:tag name="PA" val="v5.2.11"/>
</p:tagLst>
</file>

<file path=ppt/tags/tag1337.xml><?xml version="1.0" encoding="utf-8"?>
<p:tagLst xmlns:a="http://schemas.openxmlformats.org/drawingml/2006/main" xmlns:r="http://schemas.openxmlformats.org/officeDocument/2006/relationships" xmlns:p="http://schemas.openxmlformats.org/presentationml/2006/main">
  <p:tag name="PA" val="v5.2.11"/>
</p:tagLst>
</file>

<file path=ppt/tags/tag1338.xml><?xml version="1.0" encoding="utf-8"?>
<p:tagLst xmlns:a="http://schemas.openxmlformats.org/drawingml/2006/main" xmlns:r="http://schemas.openxmlformats.org/officeDocument/2006/relationships" xmlns:p="http://schemas.openxmlformats.org/presentationml/2006/main">
  <p:tag name="PA" val="v5.2.11"/>
</p:tagLst>
</file>

<file path=ppt/tags/tag1339.xml><?xml version="1.0" encoding="utf-8"?>
<p:tagLst xmlns:a="http://schemas.openxmlformats.org/drawingml/2006/main" xmlns:r="http://schemas.openxmlformats.org/officeDocument/2006/relationships" xmlns:p="http://schemas.openxmlformats.org/presentationml/2006/main">
  <p:tag name="PA" val="v5.2.11"/>
</p:tagLst>
</file>

<file path=ppt/tags/tag134.xml><?xml version="1.0" encoding="utf-8"?>
<p:tagLst xmlns:a="http://schemas.openxmlformats.org/drawingml/2006/main" xmlns:r="http://schemas.openxmlformats.org/officeDocument/2006/relationships" xmlns:p="http://schemas.openxmlformats.org/presentationml/2006/main">
  <p:tag name="PA" val="v5.2.11"/>
</p:tagLst>
</file>

<file path=ppt/tags/tag1340.xml><?xml version="1.0" encoding="utf-8"?>
<p:tagLst xmlns:a="http://schemas.openxmlformats.org/drawingml/2006/main" xmlns:r="http://schemas.openxmlformats.org/officeDocument/2006/relationships" xmlns:p="http://schemas.openxmlformats.org/presentationml/2006/main">
  <p:tag name="PA" val="v5.2.11"/>
</p:tagLst>
</file>

<file path=ppt/tags/tag1341.xml><?xml version="1.0" encoding="utf-8"?>
<p:tagLst xmlns:a="http://schemas.openxmlformats.org/drawingml/2006/main" xmlns:r="http://schemas.openxmlformats.org/officeDocument/2006/relationships" xmlns:p="http://schemas.openxmlformats.org/presentationml/2006/main">
  <p:tag name="PA" val="v5.2.11"/>
</p:tagLst>
</file>

<file path=ppt/tags/tag1342.xml><?xml version="1.0" encoding="utf-8"?>
<p:tagLst xmlns:a="http://schemas.openxmlformats.org/drawingml/2006/main" xmlns:r="http://schemas.openxmlformats.org/officeDocument/2006/relationships" xmlns:p="http://schemas.openxmlformats.org/presentationml/2006/main">
  <p:tag name="PA" val="v5.2.11"/>
</p:tagLst>
</file>

<file path=ppt/tags/tag1343.xml><?xml version="1.0" encoding="utf-8"?>
<p:tagLst xmlns:a="http://schemas.openxmlformats.org/drawingml/2006/main" xmlns:r="http://schemas.openxmlformats.org/officeDocument/2006/relationships" xmlns:p="http://schemas.openxmlformats.org/presentationml/2006/main">
  <p:tag name="PA" val="v5.2.11"/>
</p:tagLst>
</file>

<file path=ppt/tags/tag1344.xml><?xml version="1.0" encoding="utf-8"?>
<p:tagLst xmlns:a="http://schemas.openxmlformats.org/drawingml/2006/main" xmlns:r="http://schemas.openxmlformats.org/officeDocument/2006/relationships" xmlns:p="http://schemas.openxmlformats.org/presentationml/2006/main">
  <p:tag name="PA" val="v5.2.11"/>
</p:tagLst>
</file>

<file path=ppt/tags/tag1345.xml><?xml version="1.0" encoding="utf-8"?>
<p:tagLst xmlns:a="http://schemas.openxmlformats.org/drawingml/2006/main" xmlns:r="http://schemas.openxmlformats.org/officeDocument/2006/relationships" xmlns:p="http://schemas.openxmlformats.org/presentationml/2006/main">
  <p:tag name="PA" val="v5.2.11"/>
</p:tagLst>
</file>

<file path=ppt/tags/tag1346.xml><?xml version="1.0" encoding="utf-8"?>
<p:tagLst xmlns:a="http://schemas.openxmlformats.org/drawingml/2006/main" xmlns:r="http://schemas.openxmlformats.org/officeDocument/2006/relationships" xmlns:p="http://schemas.openxmlformats.org/presentationml/2006/main">
  <p:tag name="PA" val="v5.2.11"/>
</p:tagLst>
</file>

<file path=ppt/tags/tag1347.xml><?xml version="1.0" encoding="utf-8"?>
<p:tagLst xmlns:a="http://schemas.openxmlformats.org/drawingml/2006/main" xmlns:r="http://schemas.openxmlformats.org/officeDocument/2006/relationships" xmlns:p="http://schemas.openxmlformats.org/presentationml/2006/main">
  <p:tag name="PA" val="v5.2.11"/>
</p:tagLst>
</file>

<file path=ppt/tags/tag1348.xml><?xml version="1.0" encoding="utf-8"?>
<p:tagLst xmlns:a="http://schemas.openxmlformats.org/drawingml/2006/main" xmlns:r="http://schemas.openxmlformats.org/officeDocument/2006/relationships" xmlns:p="http://schemas.openxmlformats.org/presentationml/2006/main">
  <p:tag name="PA" val="v5.2.11"/>
</p:tagLst>
</file>

<file path=ppt/tags/tag1349.xml><?xml version="1.0" encoding="utf-8"?>
<p:tagLst xmlns:a="http://schemas.openxmlformats.org/drawingml/2006/main" xmlns:r="http://schemas.openxmlformats.org/officeDocument/2006/relationships" xmlns:p="http://schemas.openxmlformats.org/presentationml/2006/main">
  <p:tag name="PA" val="v5.2.11"/>
</p:tagLst>
</file>

<file path=ppt/tags/tag135.xml><?xml version="1.0" encoding="utf-8"?>
<p:tagLst xmlns:a="http://schemas.openxmlformats.org/drawingml/2006/main" xmlns:r="http://schemas.openxmlformats.org/officeDocument/2006/relationships" xmlns:p="http://schemas.openxmlformats.org/presentationml/2006/main">
  <p:tag name="PA" val="v5.2.11"/>
</p:tagLst>
</file>

<file path=ppt/tags/tag1350.xml><?xml version="1.0" encoding="utf-8"?>
<p:tagLst xmlns:a="http://schemas.openxmlformats.org/drawingml/2006/main" xmlns:r="http://schemas.openxmlformats.org/officeDocument/2006/relationships" xmlns:p="http://schemas.openxmlformats.org/presentationml/2006/main">
  <p:tag name="PA" val="v5.2.11"/>
</p:tagLst>
</file>

<file path=ppt/tags/tag1351.xml><?xml version="1.0" encoding="utf-8"?>
<p:tagLst xmlns:a="http://schemas.openxmlformats.org/drawingml/2006/main" xmlns:r="http://schemas.openxmlformats.org/officeDocument/2006/relationships" xmlns:p="http://schemas.openxmlformats.org/presentationml/2006/main">
  <p:tag name="PA" val="v5.2.11"/>
</p:tagLst>
</file>

<file path=ppt/tags/tag1352.xml><?xml version="1.0" encoding="utf-8"?>
<p:tagLst xmlns:a="http://schemas.openxmlformats.org/drawingml/2006/main" xmlns:r="http://schemas.openxmlformats.org/officeDocument/2006/relationships" xmlns:p="http://schemas.openxmlformats.org/presentationml/2006/main">
  <p:tag name="PA" val="v5.2.11"/>
</p:tagLst>
</file>

<file path=ppt/tags/tag1353.xml><?xml version="1.0" encoding="utf-8"?>
<p:tagLst xmlns:a="http://schemas.openxmlformats.org/drawingml/2006/main" xmlns:r="http://schemas.openxmlformats.org/officeDocument/2006/relationships" xmlns:p="http://schemas.openxmlformats.org/presentationml/2006/main">
  <p:tag name="PA" val="v5.2.11"/>
</p:tagLst>
</file>

<file path=ppt/tags/tag1354.xml><?xml version="1.0" encoding="utf-8"?>
<p:tagLst xmlns:a="http://schemas.openxmlformats.org/drawingml/2006/main" xmlns:r="http://schemas.openxmlformats.org/officeDocument/2006/relationships" xmlns:p="http://schemas.openxmlformats.org/presentationml/2006/main">
  <p:tag name="PA" val="v5.2.11"/>
</p:tagLst>
</file>

<file path=ppt/tags/tag1355.xml><?xml version="1.0" encoding="utf-8"?>
<p:tagLst xmlns:a="http://schemas.openxmlformats.org/drawingml/2006/main" xmlns:r="http://schemas.openxmlformats.org/officeDocument/2006/relationships" xmlns:p="http://schemas.openxmlformats.org/presentationml/2006/main">
  <p:tag name="PA" val="v5.2.11"/>
</p:tagLst>
</file>

<file path=ppt/tags/tag1356.xml><?xml version="1.0" encoding="utf-8"?>
<p:tagLst xmlns:a="http://schemas.openxmlformats.org/drawingml/2006/main" xmlns:r="http://schemas.openxmlformats.org/officeDocument/2006/relationships" xmlns:p="http://schemas.openxmlformats.org/presentationml/2006/main">
  <p:tag name="PA" val="v5.2.11"/>
</p:tagLst>
</file>

<file path=ppt/tags/tag1357.xml><?xml version="1.0" encoding="utf-8"?>
<p:tagLst xmlns:a="http://schemas.openxmlformats.org/drawingml/2006/main" xmlns:r="http://schemas.openxmlformats.org/officeDocument/2006/relationships" xmlns:p="http://schemas.openxmlformats.org/presentationml/2006/main">
  <p:tag name="PA" val="v5.2.11"/>
</p:tagLst>
</file>

<file path=ppt/tags/tag1358.xml><?xml version="1.0" encoding="utf-8"?>
<p:tagLst xmlns:a="http://schemas.openxmlformats.org/drawingml/2006/main" xmlns:r="http://schemas.openxmlformats.org/officeDocument/2006/relationships" xmlns:p="http://schemas.openxmlformats.org/presentationml/2006/main">
  <p:tag name="PA" val="v5.2.11"/>
</p:tagLst>
</file>

<file path=ppt/tags/tag1359.xml><?xml version="1.0" encoding="utf-8"?>
<p:tagLst xmlns:a="http://schemas.openxmlformats.org/drawingml/2006/main" xmlns:r="http://schemas.openxmlformats.org/officeDocument/2006/relationships" xmlns:p="http://schemas.openxmlformats.org/presentationml/2006/main">
  <p:tag name="PA" val="v5.2.11"/>
</p:tagLst>
</file>

<file path=ppt/tags/tag136.xml><?xml version="1.0" encoding="utf-8"?>
<p:tagLst xmlns:a="http://schemas.openxmlformats.org/drawingml/2006/main" xmlns:r="http://schemas.openxmlformats.org/officeDocument/2006/relationships" xmlns:p="http://schemas.openxmlformats.org/presentationml/2006/main">
  <p:tag name="PA" val="v5.2.11"/>
</p:tagLst>
</file>

<file path=ppt/tags/tag1360.xml><?xml version="1.0" encoding="utf-8"?>
<p:tagLst xmlns:a="http://schemas.openxmlformats.org/drawingml/2006/main" xmlns:r="http://schemas.openxmlformats.org/officeDocument/2006/relationships" xmlns:p="http://schemas.openxmlformats.org/presentationml/2006/main">
  <p:tag name="PA" val="v5.2.11"/>
</p:tagLst>
</file>

<file path=ppt/tags/tag1361.xml><?xml version="1.0" encoding="utf-8"?>
<p:tagLst xmlns:a="http://schemas.openxmlformats.org/drawingml/2006/main" xmlns:r="http://schemas.openxmlformats.org/officeDocument/2006/relationships" xmlns:p="http://schemas.openxmlformats.org/presentationml/2006/main">
  <p:tag name="PA" val="v5.2.11"/>
</p:tagLst>
</file>

<file path=ppt/tags/tag1362.xml><?xml version="1.0" encoding="utf-8"?>
<p:tagLst xmlns:a="http://schemas.openxmlformats.org/drawingml/2006/main" xmlns:r="http://schemas.openxmlformats.org/officeDocument/2006/relationships" xmlns:p="http://schemas.openxmlformats.org/presentationml/2006/main">
  <p:tag name="PA" val="v5.2.11"/>
</p:tagLst>
</file>

<file path=ppt/tags/tag1363.xml><?xml version="1.0" encoding="utf-8"?>
<p:tagLst xmlns:a="http://schemas.openxmlformats.org/drawingml/2006/main" xmlns:r="http://schemas.openxmlformats.org/officeDocument/2006/relationships" xmlns:p="http://schemas.openxmlformats.org/presentationml/2006/main">
  <p:tag name="PA" val="v5.2.11"/>
</p:tagLst>
</file>

<file path=ppt/tags/tag1364.xml><?xml version="1.0" encoding="utf-8"?>
<p:tagLst xmlns:a="http://schemas.openxmlformats.org/drawingml/2006/main" xmlns:r="http://schemas.openxmlformats.org/officeDocument/2006/relationships" xmlns:p="http://schemas.openxmlformats.org/presentationml/2006/main">
  <p:tag name="PA" val="v5.2.11"/>
</p:tagLst>
</file>

<file path=ppt/tags/tag1365.xml><?xml version="1.0" encoding="utf-8"?>
<p:tagLst xmlns:a="http://schemas.openxmlformats.org/drawingml/2006/main" xmlns:r="http://schemas.openxmlformats.org/officeDocument/2006/relationships" xmlns:p="http://schemas.openxmlformats.org/presentationml/2006/main">
  <p:tag name="PA" val="v5.2.11"/>
</p:tagLst>
</file>

<file path=ppt/tags/tag1366.xml><?xml version="1.0" encoding="utf-8"?>
<p:tagLst xmlns:a="http://schemas.openxmlformats.org/drawingml/2006/main" xmlns:r="http://schemas.openxmlformats.org/officeDocument/2006/relationships" xmlns:p="http://schemas.openxmlformats.org/presentationml/2006/main">
  <p:tag name="PA" val="v5.2.11"/>
</p:tagLst>
</file>

<file path=ppt/tags/tag1367.xml><?xml version="1.0" encoding="utf-8"?>
<p:tagLst xmlns:a="http://schemas.openxmlformats.org/drawingml/2006/main" xmlns:r="http://schemas.openxmlformats.org/officeDocument/2006/relationships" xmlns:p="http://schemas.openxmlformats.org/presentationml/2006/main">
  <p:tag name="PA" val="v5.2.11"/>
</p:tagLst>
</file>

<file path=ppt/tags/tag1368.xml><?xml version="1.0" encoding="utf-8"?>
<p:tagLst xmlns:a="http://schemas.openxmlformats.org/drawingml/2006/main" xmlns:r="http://schemas.openxmlformats.org/officeDocument/2006/relationships" xmlns:p="http://schemas.openxmlformats.org/presentationml/2006/main">
  <p:tag name="PA" val="v5.2.11"/>
</p:tagLst>
</file>

<file path=ppt/tags/tag1369.xml><?xml version="1.0" encoding="utf-8"?>
<p:tagLst xmlns:a="http://schemas.openxmlformats.org/drawingml/2006/main" xmlns:r="http://schemas.openxmlformats.org/officeDocument/2006/relationships" xmlns:p="http://schemas.openxmlformats.org/presentationml/2006/main">
  <p:tag name="PA" val="v5.2.11"/>
</p:tagLst>
</file>

<file path=ppt/tags/tag137.xml><?xml version="1.0" encoding="utf-8"?>
<p:tagLst xmlns:a="http://schemas.openxmlformats.org/drawingml/2006/main" xmlns:r="http://schemas.openxmlformats.org/officeDocument/2006/relationships" xmlns:p="http://schemas.openxmlformats.org/presentationml/2006/main">
  <p:tag name="PA" val="v5.2.11"/>
</p:tagLst>
</file>

<file path=ppt/tags/tag1370.xml><?xml version="1.0" encoding="utf-8"?>
<p:tagLst xmlns:a="http://schemas.openxmlformats.org/drawingml/2006/main" xmlns:r="http://schemas.openxmlformats.org/officeDocument/2006/relationships" xmlns:p="http://schemas.openxmlformats.org/presentationml/2006/main">
  <p:tag name="PA" val="v5.2.11"/>
</p:tagLst>
</file>

<file path=ppt/tags/tag1371.xml><?xml version="1.0" encoding="utf-8"?>
<p:tagLst xmlns:a="http://schemas.openxmlformats.org/drawingml/2006/main" xmlns:r="http://schemas.openxmlformats.org/officeDocument/2006/relationships" xmlns:p="http://schemas.openxmlformats.org/presentationml/2006/main">
  <p:tag name="PA" val="v5.2.11"/>
</p:tagLst>
</file>

<file path=ppt/tags/tag1372.xml><?xml version="1.0" encoding="utf-8"?>
<p:tagLst xmlns:a="http://schemas.openxmlformats.org/drawingml/2006/main" xmlns:r="http://schemas.openxmlformats.org/officeDocument/2006/relationships" xmlns:p="http://schemas.openxmlformats.org/presentationml/2006/main">
  <p:tag name="PA" val="v5.2.11"/>
</p:tagLst>
</file>

<file path=ppt/tags/tag1373.xml><?xml version="1.0" encoding="utf-8"?>
<p:tagLst xmlns:a="http://schemas.openxmlformats.org/drawingml/2006/main" xmlns:r="http://schemas.openxmlformats.org/officeDocument/2006/relationships" xmlns:p="http://schemas.openxmlformats.org/presentationml/2006/main">
  <p:tag name="PA" val="v5.2.11"/>
</p:tagLst>
</file>

<file path=ppt/tags/tag1374.xml><?xml version="1.0" encoding="utf-8"?>
<p:tagLst xmlns:a="http://schemas.openxmlformats.org/drawingml/2006/main" xmlns:r="http://schemas.openxmlformats.org/officeDocument/2006/relationships" xmlns:p="http://schemas.openxmlformats.org/presentationml/2006/main">
  <p:tag name="PA" val="v5.2.11"/>
</p:tagLst>
</file>

<file path=ppt/tags/tag1375.xml><?xml version="1.0" encoding="utf-8"?>
<p:tagLst xmlns:a="http://schemas.openxmlformats.org/drawingml/2006/main" xmlns:r="http://schemas.openxmlformats.org/officeDocument/2006/relationships" xmlns:p="http://schemas.openxmlformats.org/presentationml/2006/main">
  <p:tag name="PA" val="v5.2.11"/>
</p:tagLst>
</file>

<file path=ppt/tags/tag1376.xml><?xml version="1.0" encoding="utf-8"?>
<p:tagLst xmlns:a="http://schemas.openxmlformats.org/drawingml/2006/main" xmlns:r="http://schemas.openxmlformats.org/officeDocument/2006/relationships" xmlns:p="http://schemas.openxmlformats.org/presentationml/2006/main">
  <p:tag name="PA" val="v5.2.11"/>
</p:tagLst>
</file>

<file path=ppt/tags/tag1377.xml><?xml version="1.0" encoding="utf-8"?>
<p:tagLst xmlns:a="http://schemas.openxmlformats.org/drawingml/2006/main" xmlns:r="http://schemas.openxmlformats.org/officeDocument/2006/relationships" xmlns:p="http://schemas.openxmlformats.org/presentationml/2006/main">
  <p:tag name="PA" val="v5.2.11"/>
</p:tagLst>
</file>

<file path=ppt/tags/tag1378.xml><?xml version="1.0" encoding="utf-8"?>
<p:tagLst xmlns:a="http://schemas.openxmlformats.org/drawingml/2006/main" xmlns:r="http://schemas.openxmlformats.org/officeDocument/2006/relationships" xmlns:p="http://schemas.openxmlformats.org/presentationml/2006/main">
  <p:tag name="PA" val="v5.2.11"/>
</p:tagLst>
</file>

<file path=ppt/tags/tag1379.xml><?xml version="1.0" encoding="utf-8"?>
<p:tagLst xmlns:a="http://schemas.openxmlformats.org/drawingml/2006/main" xmlns:r="http://schemas.openxmlformats.org/officeDocument/2006/relationships" xmlns:p="http://schemas.openxmlformats.org/presentationml/2006/main">
  <p:tag name="PA" val="v5.2.11"/>
</p:tagLst>
</file>

<file path=ppt/tags/tag138.xml><?xml version="1.0" encoding="utf-8"?>
<p:tagLst xmlns:a="http://schemas.openxmlformats.org/drawingml/2006/main" xmlns:r="http://schemas.openxmlformats.org/officeDocument/2006/relationships" xmlns:p="http://schemas.openxmlformats.org/presentationml/2006/main">
  <p:tag name="PA" val="v5.2.11"/>
</p:tagLst>
</file>

<file path=ppt/tags/tag1380.xml><?xml version="1.0" encoding="utf-8"?>
<p:tagLst xmlns:a="http://schemas.openxmlformats.org/drawingml/2006/main" xmlns:r="http://schemas.openxmlformats.org/officeDocument/2006/relationships" xmlns:p="http://schemas.openxmlformats.org/presentationml/2006/main">
  <p:tag name="PA" val="v5.2.11"/>
</p:tagLst>
</file>

<file path=ppt/tags/tag1381.xml><?xml version="1.0" encoding="utf-8"?>
<p:tagLst xmlns:a="http://schemas.openxmlformats.org/drawingml/2006/main" xmlns:r="http://schemas.openxmlformats.org/officeDocument/2006/relationships" xmlns:p="http://schemas.openxmlformats.org/presentationml/2006/main">
  <p:tag name="PA" val="v5.2.11"/>
</p:tagLst>
</file>

<file path=ppt/tags/tag1382.xml><?xml version="1.0" encoding="utf-8"?>
<p:tagLst xmlns:a="http://schemas.openxmlformats.org/drawingml/2006/main" xmlns:r="http://schemas.openxmlformats.org/officeDocument/2006/relationships" xmlns:p="http://schemas.openxmlformats.org/presentationml/2006/main">
  <p:tag name="PA" val="v5.2.11"/>
</p:tagLst>
</file>

<file path=ppt/tags/tag1383.xml><?xml version="1.0" encoding="utf-8"?>
<p:tagLst xmlns:a="http://schemas.openxmlformats.org/drawingml/2006/main" xmlns:r="http://schemas.openxmlformats.org/officeDocument/2006/relationships" xmlns:p="http://schemas.openxmlformats.org/presentationml/2006/main">
  <p:tag name="PA" val="v5.2.11"/>
</p:tagLst>
</file>

<file path=ppt/tags/tag1384.xml><?xml version="1.0" encoding="utf-8"?>
<p:tagLst xmlns:a="http://schemas.openxmlformats.org/drawingml/2006/main" xmlns:r="http://schemas.openxmlformats.org/officeDocument/2006/relationships" xmlns:p="http://schemas.openxmlformats.org/presentationml/2006/main">
  <p:tag name="PA" val="v5.2.11"/>
</p:tagLst>
</file>

<file path=ppt/tags/tag1385.xml><?xml version="1.0" encoding="utf-8"?>
<p:tagLst xmlns:a="http://schemas.openxmlformats.org/drawingml/2006/main" xmlns:r="http://schemas.openxmlformats.org/officeDocument/2006/relationships" xmlns:p="http://schemas.openxmlformats.org/presentationml/2006/main">
  <p:tag name="PA" val="v5.2.11"/>
</p:tagLst>
</file>

<file path=ppt/tags/tag1386.xml><?xml version="1.0" encoding="utf-8"?>
<p:tagLst xmlns:a="http://schemas.openxmlformats.org/drawingml/2006/main" xmlns:r="http://schemas.openxmlformats.org/officeDocument/2006/relationships" xmlns:p="http://schemas.openxmlformats.org/presentationml/2006/main">
  <p:tag name="PA" val="v5.2.11"/>
</p:tagLst>
</file>

<file path=ppt/tags/tag1387.xml><?xml version="1.0" encoding="utf-8"?>
<p:tagLst xmlns:a="http://schemas.openxmlformats.org/drawingml/2006/main" xmlns:r="http://schemas.openxmlformats.org/officeDocument/2006/relationships" xmlns:p="http://schemas.openxmlformats.org/presentationml/2006/main">
  <p:tag name="PA" val="v5.2.11"/>
</p:tagLst>
</file>

<file path=ppt/tags/tag1388.xml><?xml version="1.0" encoding="utf-8"?>
<p:tagLst xmlns:a="http://schemas.openxmlformats.org/drawingml/2006/main" xmlns:r="http://schemas.openxmlformats.org/officeDocument/2006/relationships" xmlns:p="http://schemas.openxmlformats.org/presentationml/2006/main">
  <p:tag name="PA" val="v5.2.11"/>
</p:tagLst>
</file>

<file path=ppt/tags/tag1389.xml><?xml version="1.0" encoding="utf-8"?>
<p:tagLst xmlns:a="http://schemas.openxmlformats.org/drawingml/2006/main" xmlns:r="http://schemas.openxmlformats.org/officeDocument/2006/relationships" xmlns:p="http://schemas.openxmlformats.org/presentationml/2006/main">
  <p:tag name="PA" val="v5.2.11"/>
</p:tagLst>
</file>

<file path=ppt/tags/tag139.xml><?xml version="1.0" encoding="utf-8"?>
<p:tagLst xmlns:a="http://schemas.openxmlformats.org/drawingml/2006/main" xmlns:r="http://schemas.openxmlformats.org/officeDocument/2006/relationships" xmlns:p="http://schemas.openxmlformats.org/presentationml/2006/main">
  <p:tag name="PA" val="v5.2.11"/>
</p:tagLst>
</file>

<file path=ppt/tags/tag1390.xml><?xml version="1.0" encoding="utf-8"?>
<p:tagLst xmlns:a="http://schemas.openxmlformats.org/drawingml/2006/main" xmlns:r="http://schemas.openxmlformats.org/officeDocument/2006/relationships" xmlns:p="http://schemas.openxmlformats.org/presentationml/2006/main">
  <p:tag name="PA" val="v5.2.11"/>
</p:tagLst>
</file>

<file path=ppt/tags/tag1391.xml><?xml version="1.0" encoding="utf-8"?>
<p:tagLst xmlns:a="http://schemas.openxmlformats.org/drawingml/2006/main" xmlns:r="http://schemas.openxmlformats.org/officeDocument/2006/relationships" xmlns:p="http://schemas.openxmlformats.org/presentationml/2006/main">
  <p:tag name="PA" val="v5.2.11"/>
</p:tagLst>
</file>

<file path=ppt/tags/tag1392.xml><?xml version="1.0" encoding="utf-8"?>
<p:tagLst xmlns:a="http://schemas.openxmlformats.org/drawingml/2006/main" xmlns:r="http://schemas.openxmlformats.org/officeDocument/2006/relationships" xmlns:p="http://schemas.openxmlformats.org/presentationml/2006/main">
  <p:tag name="PA" val="v5.2.11"/>
</p:tagLst>
</file>

<file path=ppt/tags/tag1393.xml><?xml version="1.0" encoding="utf-8"?>
<p:tagLst xmlns:a="http://schemas.openxmlformats.org/drawingml/2006/main" xmlns:r="http://schemas.openxmlformats.org/officeDocument/2006/relationships" xmlns:p="http://schemas.openxmlformats.org/presentationml/2006/main">
  <p:tag name="PA" val="v5.2.11"/>
</p:tagLst>
</file>

<file path=ppt/tags/tag1394.xml><?xml version="1.0" encoding="utf-8"?>
<p:tagLst xmlns:a="http://schemas.openxmlformats.org/drawingml/2006/main" xmlns:r="http://schemas.openxmlformats.org/officeDocument/2006/relationships" xmlns:p="http://schemas.openxmlformats.org/presentationml/2006/main">
  <p:tag name="PA" val="v5.2.11"/>
</p:tagLst>
</file>

<file path=ppt/tags/tag1395.xml><?xml version="1.0" encoding="utf-8"?>
<p:tagLst xmlns:a="http://schemas.openxmlformats.org/drawingml/2006/main" xmlns:r="http://schemas.openxmlformats.org/officeDocument/2006/relationships" xmlns:p="http://schemas.openxmlformats.org/presentationml/2006/main">
  <p:tag name="PA" val="v5.2.11"/>
</p:tagLst>
</file>

<file path=ppt/tags/tag1396.xml><?xml version="1.0" encoding="utf-8"?>
<p:tagLst xmlns:a="http://schemas.openxmlformats.org/drawingml/2006/main" xmlns:r="http://schemas.openxmlformats.org/officeDocument/2006/relationships" xmlns:p="http://schemas.openxmlformats.org/presentationml/2006/main">
  <p:tag name="PA" val="v5.2.11"/>
</p:tagLst>
</file>

<file path=ppt/tags/tag1397.xml><?xml version="1.0" encoding="utf-8"?>
<p:tagLst xmlns:a="http://schemas.openxmlformats.org/drawingml/2006/main" xmlns:r="http://schemas.openxmlformats.org/officeDocument/2006/relationships" xmlns:p="http://schemas.openxmlformats.org/presentationml/2006/main">
  <p:tag name="PA" val="v5.2.11"/>
</p:tagLst>
</file>

<file path=ppt/tags/tag1398.xml><?xml version="1.0" encoding="utf-8"?>
<p:tagLst xmlns:a="http://schemas.openxmlformats.org/drawingml/2006/main" xmlns:r="http://schemas.openxmlformats.org/officeDocument/2006/relationships" xmlns:p="http://schemas.openxmlformats.org/presentationml/2006/main">
  <p:tag name="PA" val="v5.2.11"/>
</p:tagLst>
</file>

<file path=ppt/tags/tag1399.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40.xml><?xml version="1.0" encoding="utf-8"?>
<p:tagLst xmlns:a="http://schemas.openxmlformats.org/drawingml/2006/main" xmlns:r="http://schemas.openxmlformats.org/officeDocument/2006/relationships" xmlns:p="http://schemas.openxmlformats.org/presentationml/2006/main">
  <p:tag name="PA" val="v5.2.11"/>
</p:tagLst>
</file>

<file path=ppt/tags/tag1400.xml><?xml version="1.0" encoding="utf-8"?>
<p:tagLst xmlns:a="http://schemas.openxmlformats.org/drawingml/2006/main" xmlns:r="http://schemas.openxmlformats.org/officeDocument/2006/relationships" xmlns:p="http://schemas.openxmlformats.org/presentationml/2006/main">
  <p:tag name="PA" val="v5.2.11"/>
</p:tagLst>
</file>

<file path=ppt/tags/tag1401.xml><?xml version="1.0" encoding="utf-8"?>
<p:tagLst xmlns:a="http://schemas.openxmlformats.org/drawingml/2006/main" xmlns:r="http://schemas.openxmlformats.org/officeDocument/2006/relationships" xmlns:p="http://schemas.openxmlformats.org/presentationml/2006/main">
  <p:tag name="PA" val="v5.2.11"/>
</p:tagLst>
</file>

<file path=ppt/tags/tag1402.xml><?xml version="1.0" encoding="utf-8"?>
<p:tagLst xmlns:a="http://schemas.openxmlformats.org/drawingml/2006/main" xmlns:r="http://schemas.openxmlformats.org/officeDocument/2006/relationships" xmlns:p="http://schemas.openxmlformats.org/presentationml/2006/main">
  <p:tag name="PA" val="v5.2.11"/>
</p:tagLst>
</file>

<file path=ppt/tags/tag1403.xml><?xml version="1.0" encoding="utf-8"?>
<p:tagLst xmlns:a="http://schemas.openxmlformats.org/drawingml/2006/main" xmlns:r="http://schemas.openxmlformats.org/officeDocument/2006/relationships" xmlns:p="http://schemas.openxmlformats.org/presentationml/2006/main">
  <p:tag name="PA" val="v5.2.11"/>
</p:tagLst>
</file>

<file path=ppt/tags/tag1404.xml><?xml version="1.0" encoding="utf-8"?>
<p:tagLst xmlns:a="http://schemas.openxmlformats.org/drawingml/2006/main" xmlns:r="http://schemas.openxmlformats.org/officeDocument/2006/relationships" xmlns:p="http://schemas.openxmlformats.org/presentationml/2006/main">
  <p:tag name="PA" val="v5.2.11"/>
</p:tagLst>
</file>

<file path=ppt/tags/tag1405.xml><?xml version="1.0" encoding="utf-8"?>
<p:tagLst xmlns:a="http://schemas.openxmlformats.org/drawingml/2006/main" xmlns:r="http://schemas.openxmlformats.org/officeDocument/2006/relationships" xmlns:p="http://schemas.openxmlformats.org/presentationml/2006/main">
  <p:tag name="PA" val="v5.2.11"/>
</p:tagLst>
</file>

<file path=ppt/tags/tag1406.xml><?xml version="1.0" encoding="utf-8"?>
<p:tagLst xmlns:a="http://schemas.openxmlformats.org/drawingml/2006/main" xmlns:r="http://schemas.openxmlformats.org/officeDocument/2006/relationships" xmlns:p="http://schemas.openxmlformats.org/presentationml/2006/main">
  <p:tag name="PA" val="v5.2.11"/>
</p:tagLst>
</file>

<file path=ppt/tags/tag1407.xml><?xml version="1.0" encoding="utf-8"?>
<p:tagLst xmlns:a="http://schemas.openxmlformats.org/drawingml/2006/main" xmlns:r="http://schemas.openxmlformats.org/officeDocument/2006/relationships" xmlns:p="http://schemas.openxmlformats.org/presentationml/2006/main">
  <p:tag name="PA" val="v5.2.11"/>
</p:tagLst>
</file>

<file path=ppt/tags/tag1408.xml><?xml version="1.0" encoding="utf-8"?>
<p:tagLst xmlns:a="http://schemas.openxmlformats.org/drawingml/2006/main" xmlns:r="http://schemas.openxmlformats.org/officeDocument/2006/relationships" xmlns:p="http://schemas.openxmlformats.org/presentationml/2006/main">
  <p:tag name="PA" val="v5.2.11"/>
</p:tagLst>
</file>

<file path=ppt/tags/tag1409.xml><?xml version="1.0" encoding="utf-8"?>
<p:tagLst xmlns:a="http://schemas.openxmlformats.org/drawingml/2006/main" xmlns:r="http://schemas.openxmlformats.org/officeDocument/2006/relationships" xmlns:p="http://schemas.openxmlformats.org/presentationml/2006/main">
  <p:tag name="PA" val="v5.2.11"/>
</p:tagLst>
</file>

<file path=ppt/tags/tag141.xml><?xml version="1.0" encoding="utf-8"?>
<p:tagLst xmlns:a="http://schemas.openxmlformats.org/drawingml/2006/main" xmlns:r="http://schemas.openxmlformats.org/officeDocument/2006/relationships" xmlns:p="http://schemas.openxmlformats.org/presentationml/2006/main">
  <p:tag name="PA" val="v5.2.11"/>
</p:tagLst>
</file>

<file path=ppt/tags/tag1410.xml><?xml version="1.0" encoding="utf-8"?>
<p:tagLst xmlns:a="http://schemas.openxmlformats.org/drawingml/2006/main" xmlns:r="http://schemas.openxmlformats.org/officeDocument/2006/relationships" xmlns:p="http://schemas.openxmlformats.org/presentationml/2006/main">
  <p:tag name="PA" val="v5.2.11"/>
</p:tagLst>
</file>

<file path=ppt/tags/tag1411.xml><?xml version="1.0" encoding="utf-8"?>
<p:tagLst xmlns:a="http://schemas.openxmlformats.org/drawingml/2006/main" xmlns:r="http://schemas.openxmlformats.org/officeDocument/2006/relationships" xmlns:p="http://schemas.openxmlformats.org/presentationml/2006/main">
  <p:tag name="PA" val="v5.2.11"/>
</p:tagLst>
</file>

<file path=ppt/tags/tag1412.xml><?xml version="1.0" encoding="utf-8"?>
<p:tagLst xmlns:a="http://schemas.openxmlformats.org/drawingml/2006/main" xmlns:r="http://schemas.openxmlformats.org/officeDocument/2006/relationships" xmlns:p="http://schemas.openxmlformats.org/presentationml/2006/main">
  <p:tag name="PA" val="v5.2.11"/>
</p:tagLst>
</file>

<file path=ppt/tags/tag1413.xml><?xml version="1.0" encoding="utf-8"?>
<p:tagLst xmlns:a="http://schemas.openxmlformats.org/drawingml/2006/main" xmlns:r="http://schemas.openxmlformats.org/officeDocument/2006/relationships" xmlns:p="http://schemas.openxmlformats.org/presentationml/2006/main">
  <p:tag name="PA" val="v5.2.11"/>
</p:tagLst>
</file>

<file path=ppt/tags/tag1414.xml><?xml version="1.0" encoding="utf-8"?>
<p:tagLst xmlns:a="http://schemas.openxmlformats.org/drawingml/2006/main" xmlns:r="http://schemas.openxmlformats.org/officeDocument/2006/relationships" xmlns:p="http://schemas.openxmlformats.org/presentationml/2006/main">
  <p:tag name="PA" val="v5.2.11"/>
</p:tagLst>
</file>

<file path=ppt/tags/tag1415.xml><?xml version="1.0" encoding="utf-8"?>
<p:tagLst xmlns:a="http://schemas.openxmlformats.org/drawingml/2006/main" xmlns:r="http://schemas.openxmlformats.org/officeDocument/2006/relationships" xmlns:p="http://schemas.openxmlformats.org/presentationml/2006/main">
  <p:tag name="PA" val="v5.2.11"/>
</p:tagLst>
</file>

<file path=ppt/tags/tag1416.xml><?xml version="1.0" encoding="utf-8"?>
<p:tagLst xmlns:a="http://schemas.openxmlformats.org/drawingml/2006/main" xmlns:r="http://schemas.openxmlformats.org/officeDocument/2006/relationships" xmlns:p="http://schemas.openxmlformats.org/presentationml/2006/main">
  <p:tag name="PA" val="v5.2.11"/>
</p:tagLst>
</file>

<file path=ppt/tags/tag1417.xml><?xml version="1.0" encoding="utf-8"?>
<p:tagLst xmlns:a="http://schemas.openxmlformats.org/drawingml/2006/main" xmlns:r="http://schemas.openxmlformats.org/officeDocument/2006/relationships" xmlns:p="http://schemas.openxmlformats.org/presentationml/2006/main">
  <p:tag name="PA" val="v5.2.11"/>
</p:tagLst>
</file>

<file path=ppt/tags/tag1418.xml><?xml version="1.0" encoding="utf-8"?>
<p:tagLst xmlns:a="http://schemas.openxmlformats.org/drawingml/2006/main" xmlns:r="http://schemas.openxmlformats.org/officeDocument/2006/relationships" xmlns:p="http://schemas.openxmlformats.org/presentationml/2006/main">
  <p:tag name="PA" val="v5.2.11"/>
</p:tagLst>
</file>

<file path=ppt/tags/tag1419.xml><?xml version="1.0" encoding="utf-8"?>
<p:tagLst xmlns:a="http://schemas.openxmlformats.org/drawingml/2006/main" xmlns:r="http://schemas.openxmlformats.org/officeDocument/2006/relationships" xmlns:p="http://schemas.openxmlformats.org/presentationml/2006/main">
  <p:tag name="PA" val="v5.2.11"/>
</p:tagLst>
</file>

<file path=ppt/tags/tag142.xml><?xml version="1.0" encoding="utf-8"?>
<p:tagLst xmlns:a="http://schemas.openxmlformats.org/drawingml/2006/main" xmlns:r="http://schemas.openxmlformats.org/officeDocument/2006/relationships" xmlns:p="http://schemas.openxmlformats.org/presentationml/2006/main">
  <p:tag name="PA" val="v5.2.11"/>
</p:tagLst>
</file>

<file path=ppt/tags/tag1420.xml><?xml version="1.0" encoding="utf-8"?>
<p:tagLst xmlns:a="http://schemas.openxmlformats.org/drawingml/2006/main" xmlns:r="http://schemas.openxmlformats.org/officeDocument/2006/relationships" xmlns:p="http://schemas.openxmlformats.org/presentationml/2006/main">
  <p:tag name="PA" val="v5.2.11"/>
</p:tagLst>
</file>

<file path=ppt/tags/tag1421.xml><?xml version="1.0" encoding="utf-8"?>
<p:tagLst xmlns:a="http://schemas.openxmlformats.org/drawingml/2006/main" xmlns:r="http://schemas.openxmlformats.org/officeDocument/2006/relationships" xmlns:p="http://schemas.openxmlformats.org/presentationml/2006/main">
  <p:tag name="PA" val="v5.2.11"/>
</p:tagLst>
</file>

<file path=ppt/tags/tag1422.xml><?xml version="1.0" encoding="utf-8"?>
<p:tagLst xmlns:a="http://schemas.openxmlformats.org/drawingml/2006/main" xmlns:r="http://schemas.openxmlformats.org/officeDocument/2006/relationships" xmlns:p="http://schemas.openxmlformats.org/presentationml/2006/main">
  <p:tag name="PA" val="v5.2.11"/>
</p:tagLst>
</file>

<file path=ppt/tags/tag1423.xml><?xml version="1.0" encoding="utf-8"?>
<p:tagLst xmlns:a="http://schemas.openxmlformats.org/drawingml/2006/main" xmlns:r="http://schemas.openxmlformats.org/officeDocument/2006/relationships" xmlns:p="http://schemas.openxmlformats.org/presentationml/2006/main">
  <p:tag name="PA" val="v5.2.11"/>
</p:tagLst>
</file>

<file path=ppt/tags/tag1424.xml><?xml version="1.0" encoding="utf-8"?>
<p:tagLst xmlns:a="http://schemas.openxmlformats.org/drawingml/2006/main" xmlns:r="http://schemas.openxmlformats.org/officeDocument/2006/relationships" xmlns:p="http://schemas.openxmlformats.org/presentationml/2006/main">
  <p:tag name="PA" val="v5.2.11"/>
</p:tagLst>
</file>

<file path=ppt/tags/tag1425.xml><?xml version="1.0" encoding="utf-8"?>
<p:tagLst xmlns:a="http://schemas.openxmlformats.org/drawingml/2006/main" xmlns:r="http://schemas.openxmlformats.org/officeDocument/2006/relationships" xmlns:p="http://schemas.openxmlformats.org/presentationml/2006/main">
  <p:tag name="PA" val="v5.2.11"/>
</p:tagLst>
</file>

<file path=ppt/tags/tag1426.xml><?xml version="1.0" encoding="utf-8"?>
<p:tagLst xmlns:a="http://schemas.openxmlformats.org/drawingml/2006/main" xmlns:r="http://schemas.openxmlformats.org/officeDocument/2006/relationships" xmlns:p="http://schemas.openxmlformats.org/presentationml/2006/main">
  <p:tag name="PA" val="v5.2.11"/>
</p:tagLst>
</file>

<file path=ppt/tags/tag1427.xml><?xml version="1.0" encoding="utf-8"?>
<p:tagLst xmlns:a="http://schemas.openxmlformats.org/drawingml/2006/main" xmlns:r="http://schemas.openxmlformats.org/officeDocument/2006/relationships" xmlns:p="http://schemas.openxmlformats.org/presentationml/2006/main">
  <p:tag name="PA" val="v5.2.11"/>
</p:tagLst>
</file>

<file path=ppt/tags/tag1428.xml><?xml version="1.0" encoding="utf-8"?>
<p:tagLst xmlns:a="http://schemas.openxmlformats.org/drawingml/2006/main" xmlns:r="http://schemas.openxmlformats.org/officeDocument/2006/relationships" xmlns:p="http://schemas.openxmlformats.org/presentationml/2006/main">
  <p:tag name="PA" val="v5.2.11"/>
</p:tagLst>
</file>

<file path=ppt/tags/tag1429.xml><?xml version="1.0" encoding="utf-8"?>
<p:tagLst xmlns:a="http://schemas.openxmlformats.org/drawingml/2006/main" xmlns:r="http://schemas.openxmlformats.org/officeDocument/2006/relationships" xmlns:p="http://schemas.openxmlformats.org/presentationml/2006/main">
  <p:tag name="PA" val="v5.2.11"/>
</p:tagLst>
</file>

<file path=ppt/tags/tag143.xml><?xml version="1.0" encoding="utf-8"?>
<p:tagLst xmlns:a="http://schemas.openxmlformats.org/drawingml/2006/main" xmlns:r="http://schemas.openxmlformats.org/officeDocument/2006/relationships" xmlns:p="http://schemas.openxmlformats.org/presentationml/2006/main">
  <p:tag name="PA" val="v5.2.11"/>
</p:tagLst>
</file>

<file path=ppt/tags/tag1430.xml><?xml version="1.0" encoding="utf-8"?>
<p:tagLst xmlns:a="http://schemas.openxmlformats.org/drawingml/2006/main" xmlns:r="http://schemas.openxmlformats.org/officeDocument/2006/relationships" xmlns:p="http://schemas.openxmlformats.org/presentationml/2006/main">
  <p:tag name="PA" val="v5.2.11"/>
</p:tagLst>
</file>

<file path=ppt/tags/tag1431.xml><?xml version="1.0" encoding="utf-8"?>
<p:tagLst xmlns:a="http://schemas.openxmlformats.org/drawingml/2006/main" xmlns:r="http://schemas.openxmlformats.org/officeDocument/2006/relationships" xmlns:p="http://schemas.openxmlformats.org/presentationml/2006/main">
  <p:tag name="PA" val="v5.2.11"/>
</p:tagLst>
</file>

<file path=ppt/tags/tag1432.xml><?xml version="1.0" encoding="utf-8"?>
<p:tagLst xmlns:a="http://schemas.openxmlformats.org/drawingml/2006/main" xmlns:r="http://schemas.openxmlformats.org/officeDocument/2006/relationships" xmlns:p="http://schemas.openxmlformats.org/presentationml/2006/main">
  <p:tag name="PA" val="v5.2.11"/>
</p:tagLst>
</file>

<file path=ppt/tags/tag1433.xml><?xml version="1.0" encoding="utf-8"?>
<p:tagLst xmlns:a="http://schemas.openxmlformats.org/drawingml/2006/main" xmlns:r="http://schemas.openxmlformats.org/officeDocument/2006/relationships" xmlns:p="http://schemas.openxmlformats.org/presentationml/2006/main">
  <p:tag name="PA" val="v5.2.11"/>
</p:tagLst>
</file>

<file path=ppt/tags/tag1434.xml><?xml version="1.0" encoding="utf-8"?>
<p:tagLst xmlns:a="http://schemas.openxmlformats.org/drawingml/2006/main" xmlns:r="http://schemas.openxmlformats.org/officeDocument/2006/relationships" xmlns:p="http://schemas.openxmlformats.org/presentationml/2006/main">
  <p:tag name="PA" val="v5.2.11"/>
</p:tagLst>
</file>

<file path=ppt/tags/tag1435.xml><?xml version="1.0" encoding="utf-8"?>
<p:tagLst xmlns:a="http://schemas.openxmlformats.org/drawingml/2006/main" xmlns:r="http://schemas.openxmlformats.org/officeDocument/2006/relationships" xmlns:p="http://schemas.openxmlformats.org/presentationml/2006/main">
  <p:tag name="PA" val="v5.2.11"/>
</p:tagLst>
</file>

<file path=ppt/tags/tag1436.xml><?xml version="1.0" encoding="utf-8"?>
<p:tagLst xmlns:a="http://schemas.openxmlformats.org/drawingml/2006/main" xmlns:r="http://schemas.openxmlformats.org/officeDocument/2006/relationships" xmlns:p="http://schemas.openxmlformats.org/presentationml/2006/main">
  <p:tag name="PA" val="v5.2.11"/>
</p:tagLst>
</file>

<file path=ppt/tags/tag1437.xml><?xml version="1.0" encoding="utf-8"?>
<p:tagLst xmlns:a="http://schemas.openxmlformats.org/drawingml/2006/main" xmlns:r="http://schemas.openxmlformats.org/officeDocument/2006/relationships" xmlns:p="http://schemas.openxmlformats.org/presentationml/2006/main">
  <p:tag name="PA" val="v5.2.11"/>
</p:tagLst>
</file>

<file path=ppt/tags/tag1438.xml><?xml version="1.0" encoding="utf-8"?>
<p:tagLst xmlns:a="http://schemas.openxmlformats.org/drawingml/2006/main" xmlns:r="http://schemas.openxmlformats.org/officeDocument/2006/relationships" xmlns:p="http://schemas.openxmlformats.org/presentationml/2006/main">
  <p:tag name="PA" val="v5.2.11"/>
</p:tagLst>
</file>

<file path=ppt/tags/tag1439.xml><?xml version="1.0" encoding="utf-8"?>
<p:tagLst xmlns:a="http://schemas.openxmlformats.org/drawingml/2006/main" xmlns:r="http://schemas.openxmlformats.org/officeDocument/2006/relationships" xmlns:p="http://schemas.openxmlformats.org/presentationml/2006/main">
  <p:tag name="PA" val="v5.2.11"/>
</p:tagLst>
</file>

<file path=ppt/tags/tag144.xml><?xml version="1.0" encoding="utf-8"?>
<p:tagLst xmlns:a="http://schemas.openxmlformats.org/drawingml/2006/main" xmlns:r="http://schemas.openxmlformats.org/officeDocument/2006/relationships" xmlns:p="http://schemas.openxmlformats.org/presentationml/2006/main">
  <p:tag name="PA" val="v5.2.11"/>
</p:tagLst>
</file>

<file path=ppt/tags/tag1440.xml><?xml version="1.0" encoding="utf-8"?>
<p:tagLst xmlns:a="http://schemas.openxmlformats.org/drawingml/2006/main" xmlns:r="http://schemas.openxmlformats.org/officeDocument/2006/relationships" xmlns:p="http://schemas.openxmlformats.org/presentationml/2006/main">
  <p:tag name="PA" val="v5.2.11"/>
</p:tagLst>
</file>

<file path=ppt/tags/tag1441.xml><?xml version="1.0" encoding="utf-8"?>
<p:tagLst xmlns:a="http://schemas.openxmlformats.org/drawingml/2006/main" xmlns:r="http://schemas.openxmlformats.org/officeDocument/2006/relationships" xmlns:p="http://schemas.openxmlformats.org/presentationml/2006/main">
  <p:tag name="PA" val="v5.2.11"/>
</p:tagLst>
</file>

<file path=ppt/tags/tag1442.xml><?xml version="1.0" encoding="utf-8"?>
<p:tagLst xmlns:a="http://schemas.openxmlformats.org/drawingml/2006/main" xmlns:r="http://schemas.openxmlformats.org/officeDocument/2006/relationships" xmlns:p="http://schemas.openxmlformats.org/presentationml/2006/main">
  <p:tag name="PA" val="v5.2.11"/>
</p:tagLst>
</file>

<file path=ppt/tags/tag1443.xml><?xml version="1.0" encoding="utf-8"?>
<p:tagLst xmlns:a="http://schemas.openxmlformats.org/drawingml/2006/main" xmlns:r="http://schemas.openxmlformats.org/officeDocument/2006/relationships" xmlns:p="http://schemas.openxmlformats.org/presentationml/2006/main">
  <p:tag name="PA" val="v5.2.11"/>
</p:tagLst>
</file>

<file path=ppt/tags/tag1444.xml><?xml version="1.0" encoding="utf-8"?>
<p:tagLst xmlns:a="http://schemas.openxmlformats.org/drawingml/2006/main" xmlns:r="http://schemas.openxmlformats.org/officeDocument/2006/relationships" xmlns:p="http://schemas.openxmlformats.org/presentationml/2006/main">
  <p:tag name="PA" val="v5.2.11"/>
</p:tagLst>
</file>

<file path=ppt/tags/tag1445.xml><?xml version="1.0" encoding="utf-8"?>
<p:tagLst xmlns:a="http://schemas.openxmlformats.org/drawingml/2006/main" xmlns:r="http://schemas.openxmlformats.org/officeDocument/2006/relationships" xmlns:p="http://schemas.openxmlformats.org/presentationml/2006/main">
  <p:tag name="PA" val="v5.2.11"/>
</p:tagLst>
</file>

<file path=ppt/tags/tag1446.xml><?xml version="1.0" encoding="utf-8"?>
<p:tagLst xmlns:a="http://schemas.openxmlformats.org/drawingml/2006/main" xmlns:r="http://schemas.openxmlformats.org/officeDocument/2006/relationships" xmlns:p="http://schemas.openxmlformats.org/presentationml/2006/main">
  <p:tag name="PA" val="v5.2.11"/>
</p:tagLst>
</file>

<file path=ppt/tags/tag1447.xml><?xml version="1.0" encoding="utf-8"?>
<p:tagLst xmlns:a="http://schemas.openxmlformats.org/drawingml/2006/main" xmlns:r="http://schemas.openxmlformats.org/officeDocument/2006/relationships" xmlns:p="http://schemas.openxmlformats.org/presentationml/2006/main">
  <p:tag name="PA" val="v5.2.11"/>
</p:tagLst>
</file>

<file path=ppt/tags/tag1448.xml><?xml version="1.0" encoding="utf-8"?>
<p:tagLst xmlns:a="http://schemas.openxmlformats.org/drawingml/2006/main" xmlns:r="http://schemas.openxmlformats.org/officeDocument/2006/relationships" xmlns:p="http://schemas.openxmlformats.org/presentationml/2006/main">
  <p:tag name="PA" val="v5.2.11"/>
</p:tagLst>
</file>

<file path=ppt/tags/tag1449.xml><?xml version="1.0" encoding="utf-8"?>
<p:tagLst xmlns:a="http://schemas.openxmlformats.org/drawingml/2006/main" xmlns:r="http://schemas.openxmlformats.org/officeDocument/2006/relationships" xmlns:p="http://schemas.openxmlformats.org/presentationml/2006/main">
  <p:tag name="PA" val="v5.2.11"/>
</p:tagLst>
</file>

<file path=ppt/tags/tag145.xml><?xml version="1.0" encoding="utf-8"?>
<p:tagLst xmlns:a="http://schemas.openxmlformats.org/drawingml/2006/main" xmlns:r="http://schemas.openxmlformats.org/officeDocument/2006/relationships" xmlns:p="http://schemas.openxmlformats.org/presentationml/2006/main">
  <p:tag name="PA" val="v5.2.11"/>
</p:tagLst>
</file>

<file path=ppt/tags/tag1450.xml><?xml version="1.0" encoding="utf-8"?>
<p:tagLst xmlns:a="http://schemas.openxmlformats.org/drawingml/2006/main" xmlns:r="http://schemas.openxmlformats.org/officeDocument/2006/relationships" xmlns:p="http://schemas.openxmlformats.org/presentationml/2006/main">
  <p:tag name="PA" val="v5.2.11"/>
</p:tagLst>
</file>

<file path=ppt/tags/tag1451.xml><?xml version="1.0" encoding="utf-8"?>
<p:tagLst xmlns:a="http://schemas.openxmlformats.org/drawingml/2006/main" xmlns:r="http://schemas.openxmlformats.org/officeDocument/2006/relationships" xmlns:p="http://schemas.openxmlformats.org/presentationml/2006/main">
  <p:tag name="PA" val="v5.2.11"/>
</p:tagLst>
</file>

<file path=ppt/tags/tag1452.xml><?xml version="1.0" encoding="utf-8"?>
<p:tagLst xmlns:a="http://schemas.openxmlformats.org/drawingml/2006/main" xmlns:r="http://schemas.openxmlformats.org/officeDocument/2006/relationships" xmlns:p="http://schemas.openxmlformats.org/presentationml/2006/main">
  <p:tag name="PA" val="v5.2.11"/>
</p:tagLst>
</file>

<file path=ppt/tags/tag1453.xml><?xml version="1.0" encoding="utf-8"?>
<p:tagLst xmlns:a="http://schemas.openxmlformats.org/drawingml/2006/main" xmlns:r="http://schemas.openxmlformats.org/officeDocument/2006/relationships" xmlns:p="http://schemas.openxmlformats.org/presentationml/2006/main">
  <p:tag name="PA" val="v5.2.11"/>
</p:tagLst>
</file>

<file path=ppt/tags/tag1454.xml><?xml version="1.0" encoding="utf-8"?>
<p:tagLst xmlns:a="http://schemas.openxmlformats.org/drawingml/2006/main" xmlns:r="http://schemas.openxmlformats.org/officeDocument/2006/relationships" xmlns:p="http://schemas.openxmlformats.org/presentationml/2006/main">
  <p:tag name="PA" val="v5.2.11"/>
</p:tagLst>
</file>

<file path=ppt/tags/tag1455.xml><?xml version="1.0" encoding="utf-8"?>
<p:tagLst xmlns:a="http://schemas.openxmlformats.org/drawingml/2006/main" xmlns:r="http://schemas.openxmlformats.org/officeDocument/2006/relationships" xmlns:p="http://schemas.openxmlformats.org/presentationml/2006/main">
  <p:tag name="PA" val="v5.2.11"/>
</p:tagLst>
</file>

<file path=ppt/tags/tag1456.xml><?xml version="1.0" encoding="utf-8"?>
<p:tagLst xmlns:a="http://schemas.openxmlformats.org/drawingml/2006/main" xmlns:r="http://schemas.openxmlformats.org/officeDocument/2006/relationships" xmlns:p="http://schemas.openxmlformats.org/presentationml/2006/main">
  <p:tag name="PA" val="v5.2.11"/>
</p:tagLst>
</file>

<file path=ppt/tags/tag1457.xml><?xml version="1.0" encoding="utf-8"?>
<p:tagLst xmlns:a="http://schemas.openxmlformats.org/drawingml/2006/main" xmlns:r="http://schemas.openxmlformats.org/officeDocument/2006/relationships" xmlns:p="http://schemas.openxmlformats.org/presentationml/2006/main">
  <p:tag name="PA" val="v5.2.11"/>
</p:tagLst>
</file>

<file path=ppt/tags/tag1458.xml><?xml version="1.0" encoding="utf-8"?>
<p:tagLst xmlns:a="http://schemas.openxmlformats.org/drawingml/2006/main" xmlns:r="http://schemas.openxmlformats.org/officeDocument/2006/relationships" xmlns:p="http://schemas.openxmlformats.org/presentationml/2006/main">
  <p:tag name="PA" val="v5.2.11"/>
</p:tagLst>
</file>

<file path=ppt/tags/tag1459.xml><?xml version="1.0" encoding="utf-8"?>
<p:tagLst xmlns:a="http://schemas.openxmlformats.org/drawingml/2006/main" xmlns:r="http://schemas.openxmlformats.org/officeDocument/2006/relationships" xmlns:p="http://schemas.openxmlformats.org/presentationml/2006/main">
  <p:tag name="PA" val="v5.2.11"/>
</p:tagLst>
</file>

<file path=ppt/tags/tag146.xml><?xml version="1.0" encoding="utf-8"?>
<p:tagLst xmlns:a="http://schemas.openxmlformats.org/drawingml/2006/main" xmlns:r="http://schemas.openxmlformats.org/officeDocument/2006/relationships" xmlns:p="http://schemas.openxmlformats.org/presentationml/2006/main">
  <p:tag name="PA" val="v5.2.11"/>
</p:tagLst>
</file>

<file path=ppt/tags/tag1460.xml><?xml version="1.0" encoding="utf-8"?>
<p:tagLst xmlns:a="http://schemas.openxmlformats.org/drawingml/2006/main" xmlns:r="http://schemas.openxmlformats.org/officeDocument/2006/relationships" xmlns:p="http://schemas.openxmlformats.org/presentationml/2006/main">
  <p:tag name="PA" val="v5.2.11"/>
</p:tagLst>
</file>

<file path=ppt/tags/tag1461.xml><?xml version="1.0" encoding="utf-8"?>
<p:tagLst xmlns:a="http://schemas.openxmlformats.org/drawingml/2006/main" xmlns:r="http://schemas.openxmlformats.org/officeDocument/2006/relationships" xmlns:p="http://schemas.openxmlformats.org/presentationml/2006/main">
  <p:tag name="PA" val="v5.2.11"/>
</p:tagLst>
</file>

<file path=ppt/tags/tag1462.xml><?xml version="1.0" encoding="utf-8"?>
<p:tagLst xmlns:a="http://schemas.openxmlformats.org/drawingml/2006/main" xmlns:r="http://schemas.openxmlformats.org/officeDocument/2006/relationships" xmlns:p="http://schemas.openxmlformats.org/presentationml/2006/main">
  <p:tag name="PA" val="v5.2.11"/>
</p:tagLst>
</file>

<file path=ppt/tags/tag1463.xml><?xml version="1.0" encoding="utf-8"?>
<p:tagLst xmlns:a="http://schemas.openxmlformats.org/drawingml/2006/main" xmlns:r="http://schemas.openxmlformats.org/officeDocument/2006/relationships" xmlns:p="http://schemas.openxmlformats.org/presentationml/2006/main">
  <p:tag name="PA" val="v5.2.11"/>
</p:tagLst>
</file>

<file path=ppt/tags/tag1464.xml><?xml version="1.0" encoding="utf-8"?>
<p:tagLst xmlns:a="http://schemas.openxmlformats.org/drawingml/2006/main" xmlns:r="http://schemas.openxmlformats.org/officeDocument/2006/relationships" xmlns:p="http://schemas.openxmlformats.org/presentationml/2006/main">
  <p:tag name="PA" val="v5.2.11"/>
</p:tagLst>
</file>

<file path=ppt/tags/tag1465.xml><?xml version="1.0" encoding="utf-8"?>
<p:tagLst xmlns:a="http://schemas.openxmlformats.org/drawingml/2006/main" xmlns:r="http://schemas.openxmlformats.org/officeDocument/2006/relationships" xmlns:p="http://schemas.openxmlformats.org/presentationml/2006/main">
  <p:tag name="PA" val="v5.2.11"/>
</p:tagLst>
</file>

<file path=ppt/tags/tag1466.xml><?xml version="1.0" encoding="utf-8"?>
<p:tagLst xmlns:a="http://schemas.openxmlformats.org/drawingml/2006/main" xmlns:r="http://schemas.openxmlformats.org/officeDocument/2006/relationships" xmlns:p="http://schemas.openxmlformats.org/presentationml/2006/main">
  <p:tag name="PA" val="v5.2.11"/>
</p:tagLst>
</file>

<file path=ppt/tags/tag1467.xml><?xml version="1.0" encoding="utf-8"?>
<p:tagLst xmlns:a="http://schemas.openxmlformats.org/drawingml/2006/main" xmlns:r="http://schemas.openxmlformats.org/officeDocument/2006/relationships" xmlns:p="http://schemas.openxmlformats.org/presentationml/2006/main">
  <p:tag name="PA" val="v5.2.11"/>
</p:tagLst>
</file>

<file path=ppt/tags/tag1468.xml><?xml version="1.0" encoding="utf-8"?>
<p:tagLst xmlns:a="http://schemas.openxmlformats.org/drawingml/2006/main" xmlns:r="http://schemas.openxmlformats.org/officeDocument/2006/relationships" xmlns:p="http://schemas.openxmlformats.org/presentationml/2006/main">
  <p:tag name="PA" val="v5.2.11"/>
</p:tagLst>
</file>

<file path=ppt/tags/tag1469.xml><?xml version="1.0" encoding="utf-8"?>
<p:tagLst xmlns:a="http://schemas.openxmlformats.org/drawingml/2006/main" xmlns:r="http://schemas.openxmlformats.org/officeDocument/2006/relationships" xmlns:p="http://schemas.openxmlformats.org/presentationml/2006/main">
  <p:tag name="PA" val="v5.2.11"/>
</p:tagLst>
</file>

<file path=ppt/tags/tag147.xml><?xml version="1.0" encoding="utf-8"?>
<p:tagLst xmlns:a="http://schemas.openxmlformats.org/drawingml/2006/main" xmlns:r="http://schemas.openxmlformats.org/officeDocument/2006/relationships" xmlns:p="http://schemas.openxmlformats.org/presentationml/2006/main">
  <p:tag name="PA" val="v5.2.11"/>
</p:tagLst>
</file>

<file path=ppt/tags/tag1470.xml><?xml version="1.0" encoding="utf-8"?>
<p:tagLst xmlns:a="http://schemas.openxmlformats.org/drawingml/2006/main" xmlns:r="http://schemas.openxmlformats.org/officeDocument/2006/relationships" xmlns:p="http://schemas.openxmlformats.org/presentationml/2006/main">
  <p:tag name="PA" val="v5.2.11"/>
</p:tagLst>
</file>

<file path=ppt/tags/tag1471.xml><?xml version="1.0" encoding="utf-8"?>
<p:tagLst xmlns:a="http://schemas.openxmlformats.org/drawingml/2006/main" xmlns:r="http://schemas.openxmlformats.org/officeDocument/2006/relationships" xmlns:p="http://schemas.openxmlformats.org/presentationml/2006/main">
  <p:tag name="PA" val="v5.2.11"/>
</p:tagLst>
</file>

<file path=ppt/tags/tag1472.xml><?xml version="1.0" encoding="utf-8"?>
<p:tagLst xmlns:a="http://schemas.openxmlformats.org/drawingml/2006/main" xmlns:r="http://schemas.openxmlformats.org/officeDocument/2006/relationships" xmlns:p="http://schemas.openxmlformats.org/presentationml/2006/main">
  <p:tag name="PA" val="v5.2.11"/>
</p:tagLst>
</file>

<file path=ppt/tags/tag1473.xml><?xml version="1.0" encoding="utf-8"?>
<p:tagLst xmlns:a="http://schemas.openxmlformats.org/drawingml/2006/main" xmlns:r="http://schemas.openxmlformats.org/officeDocument/2006/relationships" xmlns:p="http://schemas.openxmlformats.org/presentationml/2006/main">
  <p:tag name="PA" val="v5.2.11"/>
</p:tagLst>
</file>

<file path=ppt/tags/tag1474.xml><?xml version="1.0" encoding="utf-8"?>
<p:tagLst xmlns:a="http://schemas.openxmlformats.org/drawingml/2006/main" xmlns:r="http://schemas.openxmlformats.org/officeDocument/2006/relationships" xmlns:p="http://schemas.openxmlformats.org/presentationml/2006/main">
  <p:tag name="PA" val="v5.2.11"/>
</p:tagLst>
</file>

<file path=ppt/tags/tag1475.xml><?xml version="1.0" encoding="utf-8"?>
<p:tagLst xmlns:a="http://schemas.openxmlformats.org/drawingml/2006/main" xmlns:r="http://schemas.openxmlformats.org/officeDocument/2006/relationships" xmlns:p="http://schemas.openxmlformats.org/presentationml/2006/main">
  <p:tag name="PA" val="v5.2.11"/>
</p:tagLst>
</file>

<file path=ppt/tags/tag1476.xml><?xml version="1.0" encoding="utf-8"?>
<p:tagLst xmlns:a="http://schemas.openxmlformats.org/drawingml/2006/main" xmlns:r="http://schemas.openxmlformats.org/officeDocument/2006/relationships" xmlns:p="http://schemas.openxmlformats.org/presentationml/2006/main">
  <p:tag name="PA" val="v5.2.11"/>
</p:tagLst>
</file>

<file path=ppt/tags/tag1477.xml><?xml version="1.0" encoding="utf-8"?>
<p:tagLst xmlns:a="http://schemas.openxmlformats.org/drawingml/2006/main" xmlns:r="http://schemas.openxmlformats.org/officeDocument/2006/relationships" xmlns:p="http://schemas.openxmlformats.org/presentationml/2006/main">
  <p:tag name="PA" val="v5.2.11"/>
</p:tagLst>
</file>

<file path=ppt/tags/tag1478.xml><?xml version="1.0" encoding="utf-8"?>
<p:tagLst xmlns:a="http://schemas.openxmlformats.org/drawingml/2006/main" xmlns:r="http://schemas.openxmlformats.org/officeDocument/2006/relationships" xmlns:p="http://schemas.openxmlformats.org/presentationml/2006/main">
  <p:tag name="PA" val="v5.2.11"/>
</p:tagLst>
</file>

<file path=ppt/tags/tag1479.xml><?xml version="1.0" encoding="utf-8"?>
<p:tagLst xmlns:a="http://schemas.openxmlformats.org/drawingml/2006/main" xmlns:r="http://schemas.openxmlformats.org/officeDocument/2006/relationships" xmlns:p="http://schemas.openxmlformats.org/presentationml/2006/main">
  <p:tag name="PA" val="v5.2.11"/>
</p:tagLst>
</file>

<file path=ppt/tags/tag148.xml><?xml version="1.0" encoding="utf-8"?>
<p:tagLst xmlns:a="http://schemas.openxmlformats.org/drawingml/2006/main" xmlns:r="http://schemas.openxmlformats.org/officeDocument/2006/relationships" xmlns:p="http://schemas.openxmlformats.org/presentationml/2006/main">
  <p:tag name="PA" val="v5.2.11"/>
</p:tagLst>
</file>

<file path=ppt/tags/tag1480.xml><?xml version="1.0" encoding="utf-8"?>
<p:tagLst xmlns:a="http://schemas.openxmlformats.org/drawingml/2006/main" xmlns:r="http://schemas.openxmlformats.org/officeDocument/2006/relationships" xmlns:p="http://schemas.openxmlformats.org/presentationml/2006/main">
  <p:tag name="PA" val="v5.2.11"/>
</p:tagLst>
</file>

<file path=ppt/tags/tag1481.xml><?xml version="1.0" encoding="utf-8"?>
<p:tagLst xmlns:a="http://schemas.openxmlformats.org/drawingml/2006/main" xmlns:r="http://schemas.openxmlformats.org/officeDocument/2006/relationships" xmlns:p="http://schemas.openxmlformats.org/presentationml/2006/main">
  <p:tag name="PA" val="v5.2.11"/>
</p:tagLst>
</file>

<file path=ppt/tags/tag1482.xml><?xml version="1.0" encoding="utf-8"?>
<p:tagLst xmlns:a="http://schemas.openxmlformats.org/drawingml/2006/main" xmlns:r="http://schemas.openxmlformats.org/officeDocument/2006/relationships" xmlns:p="http://schemas.openxmlformats.org/presentationml/2006/main">
  <p:tag name="PA" val="v5.2.11"/>
</p:tagLst>
</file>

<file path=ppt/tags/tag1483.xml><?xml version="1.0" encoding="utf-8"?>
<p:tagLst xmlns:a="http://schemas.openxmlformats.org/drawingml/2006/main" xmlns:r="http://schemas.openxmlformats.org/officeDocument/2006/relationships" xmlns:p="http://schemas.openxmlformats.org/presentationml/2006/main">
  <p:tag name="PA" val="v5.2.11"/>
</p:tagLst>
</file>

<file path=ppt/tags/tag1484.xml><?xml version="1.0" encoding="utf-8"?>
<p:tagLst xmlns:a="http://schemas.openxmlformats.org/drawingml/2006/main" xmlns:r="http://schemas.openxmlformats.org/officeDocument/2006/relationships" xmlns:p="http://schemas.openxmlformats.org/presentationml/2006/main">
  <p:tag name="PA" val="v5.2.11"/>
</p:tagLst>
</file>

<file path=ppt/tags/tag1485.xml><?xml version="1.0" encoding="utf-8"?>
<p:tagLst xmlns:a="http://schemas.openxmlformats.org/drawingml/2006/main" xmlns:r="http://schemas.openxmlformats.org/officeDocument/2006/relationships" xmlns:p="http://schemas.openxmlformats.org/presentationml/2006/main">
  <p:tag name="PA" val="v5.2.11"/>
</p:tagLst>
</file>

<file path=ppt/tags/tag1486.xml><?xml version="1.0" encoding="utf-8"?>
<p:tagLst xmlns:a="http://schemas.openxmlformats.org/drawingml/2006/main" xmlns:r="http://schemas.openxmlformats.org/officeDocument/2006/relationships" xmlns:p="http://schemas.openxmlformats.org/presentationml/2006/main">
  <p:tag name="PA" val="v5.2.11"/>
</p:tagLst>
</file>

<file path=ppt/tags/tag1487.xml><?xml version="1.0" encoding="utf-8"?>
<p:tagLst xmlns:a="http://schemas.openxmlformats.org/drawingml/2006/main" xmlns:r="http://schemas.openxmlformats.org/officeDocument/2006/relationships" xmlns:p="http://schemas.openxmlformats.org/presentationml/2006/main">
  <p:tag name="PA" val="v5.2.11"/>
</p:tagLst>
</file>

<file path=ppt/tags/tag1488.xml><?xml version="1.0" encoding="utf-8"?>
<p:tagLst xmlns:a="http://schemas.openxmlformats.org/drawingml/2006/main" xmlns:r="http://schemas.openxmlformats.org/officeDocument/2006/relationships" xmlns:p="http://schemas.openxmlformats.org/presentationml/2006/main">
  <p:tag name="PA" val="v5.2.11"/>
</p:tagLst>
</file>

<file path=ppt/tags/tag1489.xml><?xml version="1.0" encoding="utf-8"?>
<p:tagLst xmlns:a="http://schemas.openxmlformats.org/drawingml/2006/main" xmlns:r="http://schemas.openxmlformats.org/officeDocument/2006/relationships" xmlns:p="http://schemas.openxmlformats.org/presentationml/2006/main">
  <p:tag name="PA" val="v5.2.11"/>
</p:tagLst>
</file>

<file path=ppt/tags/tag149.xml><?xml version="1.0" encoding="utf-8"?>
<p:tagLst xmlns:a="http://schemas.openxmlformats.org/drawingml/2006/main" xmlns:r="http://schemas.openxmlformats.org/officeDocument/2006/relationships" xmlns:p="http://schemas.openxmlformats.org/presentationml/2006/main">
  <p:tag name="PA" val="v5.2.11"/>
</p:tagLst>
</file>

<file path=ppt/tags/tag1490.xml><?xml version="1.0" encoding="utf-8"?>
<p:tagLst xmlns:a="http://schemas.openxmlformats.org/drawingml/2006/main" xmlns:r="http://schemas.openxmlformats.org/officeDocument/2006/relationships" xmlns:p="http://schemas.openxmlformats.org/presentationml/2006/main">
  <p:tag name="PA" val="v5.2.11"/>
</p:tagLst>
</file>

<file path=ppt/tags/tag1491.xml><?xml version="1.0" encoding="utf-8"?>
<p:tagLst xmlns:a="http://schemas.openxmlformats.org/drawingml/2006/main" xmlns:r="http://schemas.openxmlformats.org/officeDocument/2006/relationships" xmlns:p="http://schemas.openxmlformats.org/presentationml/2006/main">
  <p:tag name="PA" val="v5.2.11"/>
</p:tagLst>
</file>

<file path=ppt/tags/tag1492.xml><?xml version="1.0" encoding="utf-8"?>
<p:tagLst xmlns:a="http://schemas.openxmlformats.org/drawingml/2006/main" xmlns:r="http://schemas.openxmlformats.org/officeDocument/2006/relationships" xmlns:p="http://schemas.openxmlformats.org/presentationml/2006/main">
  <p:tag name="PA" val="v5.2.11"/>
</p:tagLst>
</file>

<file path=ppt/tags/tag1493.xml><?xml version="1.0" encoding="utf-8"?>
<p:tagLst xmlns:a="http://schemas.openxmlformats.org/drawingml/2006/main" xmlns:r="http://schemas.openxmlformats.org/officeDocument/2006/relationships" xmlns:p="http://schemas.openxmlformats.org/presentationml/2006/main">
  <p:tag name="PA" val="v5.2.11"/>
</p:tagLst>
</file>

<file path=ppt/tags/tag1494.xml><?xml version="1.0" encoding="utf-8"?>
<p:tagLst xmlns:a="http://schemas.openxmlformats.org/drawingml/2006/main" xmlns:r="http://schemas.openxmlformats.org/officeDocument/2006/relationships" xmlns:p="http://schemas.openxmlformats.org/presentationml/2006/main">
  <p:tag name="PA" val="v5.2.11"/>
</p:tagLst>
</file>

<file path=ppt/tags/tag1495.xml><?xml version="1.0" encoding="utf-8"?>
<p:tagLst xmlns:a="http://schemas.openxmlformats.org/drawingml/2006/main" xmlns:r="http://schemas.openxmlformats.org/officeDocument/2006/relationships" xmlns:p="http://schemas.openxmlformats.org/presentationml/2006/main">
  <p:tag name="PA" val="v5.2.11"/>
</p:tagLst>
</file>

<file path=ppt/tags/tag1496.xml><?xml version="1.0" encoding="utf-8"?>
<p:tagLst xmlns:a="http://schemas.openxmlformats.org/drawingml/2006/main" xmlns:r="http://schemas.openxmlformats.org/officeDocument/2006/relationships" xmlns:p="http://schemas.openxmlformats.org/presentationml/2006/main">
  <p:tag name="PA" val="v5.2.11"/>
</p:tagLst>
</file>

<file path=ppt/tags/tag1497.xml><?xml version="1.0" encoding="utf-8"?>
<p:tagLst xmlns:a="http://schemas.openxmlformats.org/drawingml/2006/main" xmlns:r="http://schemas.openxmlformats.org/officeDocument/2006/relationships" xmlns:p="http://schemas.openxmlformats.org/presentationml/2006/main">
  <p:tag name="PA" val="v5.2.11"/>
</p:tagLst>
</file>

<file path=ppt/tags/tag1498.xml><?xml version="1.0" encoding="utf-8"?>
<p:tagLst xmlns:a="http://schemas.openxmlformats.org/drawingml/2006/main" xmlns:r="http://schemas.openxmlformats.org/officeDocument/2006/relationships" xmlns:p="http://schemas.openxmlformats.org/presentationml/2006/main">
  <p:tag name="PA" val="v5.2.11"/>
</p:tagLst>
</file>

<file path=ppt/tags/tag1499.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50.xml><?xml version="1.0" encoding="utf-8"?>
<p:tagLst xmlns:a="http://schemas.openxmlformats.org/drawingml/2006/main" xmlns:r="http://schemas.openxmlformats.org/officeDocument/2006/relationships" xmlns:p="http://schemas.openxmlformats.org/presentationml/2006/main">
  <p:tag name="PA" val="v5.2.11"/>
</p:tagLst>
</file>

<file path=ppt/tags/tag1500.xml><?xml version="1.0" encoding="utf-8"?>
<p:tagLst xmlns:a="http://schemas.openxmlformats.org/drawingml/2006/main" xmlns:r="http://schemas.openxmlformats.org/officeDocument/2006/relationships" xmlns:p="http://schemas.openxmlformats.org/presentationml/2006/main">
  <p:tag name="PA" val="v5.2.11"/>
</p:tagLst>
</file>

<file path=ppt/tags/tag1501.xml><?xml version="1.0" encoding="utf-8"?>
<p:tagLst xmlns:a="http://schemas.openxmlformats.org/drawingml/2006/main" xmlns:r="http://schemas.openxmlformats.org/officeDocument/2006/relationships" xmlns:p="http://schemas.openxmlformats.org/presentationml/2006/main">
  <p:tag name="PA" val="v5.2.11"/>
</p:tagLst>
</file>

<file path=ppt/tags/tag1502.xml><?xml version="1.0" encoding="utf-8"?>
<p:tagLst xmlns:a="http://schemas.openxmlformats.org/drawingml/2006/main" xmlns:r="http://schemas.openxmlformats.org/officeDocument/2006/relationships" xmlns:p="http://schemas.openxmlformats.org/presentationml/2006/main">
  <p:tag name="PA" val="v5.2.11"/>
</p:tagLst>
</file>

<file path=ppt/tags/tag1503.xml><?xml version="1.0" encoding="utf-8"?>
<p:tagLst xmlns:a="http://schemas.openxmlformats.org/drawingml/2006/main" xmlns:r="http://schemas.openxmlformats.org/officeDocument/2006/relationships" xmlns:p="http://schemas.openxmlformats.org/presentationml/2006/main">
  <p:tag name="PA" val="v5.2.11"/>
</p:tagLst>
</file>

<file path=ppt/tags/tag1504.xml><?xml version="1.0" encoding="utf-8"?>
<p:tagLst xmlns:a="http://schemas.openxmlformats.org/drawingml/2006/main" xmlns:r="http://schemas.openxmlformats.org/officeDocument/2006/relationships" xmlns:p="http://schemas.openxmlformats.org/presentationml/2006/main">
  <p:tag name="PA" val="v5.2.11"/>
</p:tagLst>
</file>

<file path=ppt/tags/tag1505.xml><?xml version="1.0" encoding="utf-8"?>
<p:tagLst xmlns:a="http://schemas.openxmlformats.org/drawingml/2006/main" xmlns:r="http://schemas.openxmlformats.org/officeDocument/2006/relationships" xmlns:p="http://schemas.openxmlformats.org/presentationml/2006/main">
  <p:tag name="PA" val="v5.2.11"/>
</p:tagLst>
</file>

<file path=ppt/tags/tag1506.xml><?xml version="1.0" encoding="utf-8"?>
<p:tagLst xmlns:a="http://schemas.openxmlformats.org/drawingml/2006/main" xmlns:r="http://schemas.openxmlformats.org/officeDocument/2006/relationships" xmlns:p="http://schemas.openxmlformats.org/presentationml/2006/main">
  <p:tag name="PA" val="v5.2.11"/>
</p:tagLst>
</file>

<file path=ppt/tags/tag1507.xml><?xml version="1.0" encoding="utf-8"?>
<p:tagLst xmlns:a="http://schemas.openxmlformats.org/drawingml/2006/main" xmlns:r="http://schemas.openxmlformats.org/officeDocument/2006/relationships" xmlns:p="http://schemas.openxmlformats.org/presentationml/2006/main">
  <p:tag name="PA" val="v5.2.11"/>
</p:tagLst>
</file>

<file path=ppt/tags/tag1508.xml><?xml version="1.0" encoding="utf-8"?>
<p:tagLst xmlns:a="http://schemas.openxmlformats.org/drawingml/2006/main" xmlns:r="http://schemas.openxmlformats.org/officeDocument/2006/relationships" xmlns:p="http://schemas.openxmlformats.org/presentationml/2006/main">
  <p:tag name="PA" val="v5.2.11"/>
</p:tagLst>
</file>

<file path=ppt/tags/tag1509.xml><?xml version="1.0" encoding="utf-8"?>
<p:tagLst xmlns:a="http://schemas.openxmlformats.org/drawingml/2006/main" xmlns:r="http://schemas.openxmlformats.org/officeDocument/2006/relationships" xmlns:p="http://schemas.openxmlformats.org/presentationml/2006/main">
  <p:tag name="PA" val="v5.2.11"/>
</p:tagLst>
</file>

<file path=ppt/tags/tag151.xml><?xml version="1.0" encoding="utf-8"?>
<p:tagLst xmlns:a="http://schemas.openxmlformats.org/drawingml/2006/main" xmlns:r="http://schemas.openxmlformats.org/officeDocument/2006/relationships" xmlns:p="http://schemas.openxmlformats.org/presentationml/2006/main">
  <p:tag name="PA" val="v5.2.11"/>
</p:tagLst>
</file>

<file path=ppt/tags/tag1510.xml><?xml version="1.0" encoding="utf-8"?>
<p:tagLst xmlns:a="http://schemas.openxmlformats.org/drawingml/2006/main" xmlns:r="http://schemas.openxmlformats.org/officeDocument/2006/relationships" xmlns:p="http://schemas.openxmlformats.org/presentationml/2006/main">
  <p:tag name="PA" val="v5.2.11"/>
</p:tagLst>
</file>

<file path=ppt/tags/tag1511.xml><?xml version="1.0" encoding="utf-8"?>
<p:tagLst xmlns:a="http://schemas.openxmlformats.org/drawingml/2006/main" xmlns:r="http://schemas.openxmlformats.org/officeDocument/2006/relationships" xmlns:p="http://schemas.openxmlformats.org/presentationml/2006/main">
  <p:tag name="PA" val="v5.2.11"/>
</p:tagLst>
</file>

<file path=ppt/tags/tag1512.xml><?xml version="1.0" encoding="utf-8"?>
<p:tagLst xmlns:a="http://schemas.openxmlformats.org/drawingml/2006/main" xmlns:r="http://schemas.openxmlformats.org/officeDocument/2006/relationships" xmlns:p="http://schemas.openxmlformats.org/presentationml/2006/main">
  <p:tag name="PA" val="v5.2.11"/>
</p:tagLst>
</file>

<file path=ppt/tags/tag1513.xml><?xml version="1.0" encoding="utf-8"?>
<p:tagLst xmlns:a="http://schemas.openxmlformats.org/drawingml/2006/main" xmlns:r="http://schemas.openxmlformats.org/officeDocument/2006/relationships" xmlns:p="http://schemas.openxmlformats.org/presentationml/2006/main">
  <p:tag name="PA" val="v5.2.11"/>
</p:tagLst>
</file>

<file path=ppt/tags/tag1514.xml><?xml version="1.0" encoding="utf-8"?>
<p:tagLst xmlns:a="http://schemas.openxmlformats.org/drawingml/2006/main" xmlns:r="http://schemas.openxmlformats.org/officeDocument/2006/relationships" xmlns:p="http://schemas.openxmlformats.org/presentationml/2006/main">
  <p:tag name="PA" val="v5.2.11"/>
</p:tagLst>
</file>

<file path=ppt/tags/tag1515.xml><?xml version="1.0" encoding="utf-8"?>
<p:tagLst xmlns:a="http://schemas.openxmlformats.org/drawingml/2006/main" xmlns:r="http://schemas.openxmlformats.org/officeDocument/2006/relationships" xmlns:p="http://schemas.openxmlformats.org/presentationml/2006/main">
  <p:tag name="PA" val="v5.2.11"/>
</p:tagLst>
</file>

<file path=ppt/tags/tag1516.xml><?xml version="1.0" encoding="utf-8"?>
<p:tagLst xmlns:a="http://schemas.openxmlformats.org/drawingml/2006/main" xmlns:r="http://schemas.openxmlformats.org/officeDocument/2006/relationships" xmlns:p="http://schemas.openxmlformats.org/presentationml/2006/main">
  <p:tag name="PA" val="v5.2.11"/>
</p:tagLst>
</file>

<file path=ppt/tags/tag1517.xml><?xml version="1.0" encoding="utf-8"?>
<p:tagLst xmlns:a="http://schemas.openxmlformats.org/drawingml/2006/main" xmlns:r="http://schemas.openxmlformats.org/officeDocument/2006/relationships" xmlns:p="http://schemas.openxmlformats.org/presentationml/2006/main">
  <p:tag name="PA" val="v5.2.11"/>
</p:tagLst>
</file>

<file path=ppt/tags/tag1518.xml><?xml version="1.0" encoding="utf-8"?>
<p:tagLst xmlns:a="http://schemas.openxmlformats.org/drawingml/2006/main" xmlns:r="http://schemas.openxmlformats.org/officeDocument/2006/relationships" xmlns:p="http://schemas.openxmlformats.org/presentationml/2006/main">
  <p:tag name="PA" val="v5.2.11"/>
</p:tagLst>
</file>

<file path=ppt/tags/tag1519.xml><?xml version="1.0" encoding="utf-8"?>
<p:tagLst xmlns:a="http://schemas.openxmlformats.org/drawingml/2006/main" xmlns:r="http://schemas.openxmlformats.org/officeDocument/2006/relationships" xmlns:p="http://schemas.openxmlformats.org/presentationml/2006/main">
  <p:tag name="PA" val="v5.2.11"/>
</p:tagLst>
</file>

<file path=ppt/tags/tag152.xml><?xml version="1.0" encoding="utf-8"?>
<p:tagLst xmlns:a="http://schemas.openxmlformats.org/drawingml/2006/main" xmlns:r="http://schemas.openxmlformats.org/officeDocument/2006/relationships" xmlns:p="http://schemas.openxmlformats.org/presentationml/2006/main">
  <p:tag name="PA" val="v5.2.11"/>
</p:tagLst>
</file>

<file path=ppt/tags/tag1520.xml><?xml version="1.0" encoding="utf-8"?>
<p:tagLst xmlns:a="http://schemas.openxmlformats.org/drawingml/2006/main" xmlns:r="http://schemas.openxmlformats.org/officeDocument/2006/relationships" xmlns:p="http://schemas.openxmlformats.org/presentationml/2006/main">
  <p:tag name="PA" val="v5.2.11"/>
</p:tagLst>
</file>

<file path=ppt/tags/tag1521.xml><?xml version="1.0" encoding="utf-8"?>
<p:tagLst xmlns:a="http://schemas.openxmlformats.org/drawingml/2006/main" xmlns:r="http://schemas.openxmlformats.org/officeDocument/2006/relationships" xmlns:p="http://schemas.openxmlformats.org/presentationml/2006/main">
  <p:tag name="PA" val="v5.2.11"/>
</p:tagLst>
</file>

<file path=ppt/tags/tag1522.xml><?xml version="1.0" encoding="utf-8"?>
<p:tagLst xmlns:a="http://schemas.openxmlformats.org/drawingml/2006/main" xmlns:r="http://schemas.openxmlformats.org/officeDocument/2006/relationships" xmlns:p="http://schemas.openxmlformats.org/presentationml/2006/main">
  <p:tag name="PA" val="v5.2.11"/>
</p:tagLst>
</file>

<file path=ppt/tags/tag1523.xml><?xml version="1.0" encoding="utf-8"?>
<p:tagLst xmlns:a="http://schemas.openxmlformats.org/drawingml/2006/main" xmlns:r="http://schemas.openxmlformats.org/officeDocument/2006/relationships" xmlns:p="http://schemas.openxmlformats.org/presentationml/2006/main">
  <p:tag name="PA" val="v5.2.11"/>
</p:tagLst>
</file>

<file path=ppt/tags/tag1524.xml><?xml version="1.0" encoding="utf-8"?>
<p:tagLst xmlns:a="http://schemas.openxmlformats.org/drawingml/2006/main" xmlns:r="http://schemas.openxmlformats.org/officeDocument/2006/relationships" xmlns:p="http://schemas.openxmlformats.org/presentationml/2006/main">
  <p:tag name="PA" val="v5.2.11"/>
</p:tagLst>
</file>

<file path=ppt/tags/tag1525.xml><?xml version="1.0" encoding="utf-8"?>
<p:tagLst xmlns:a="http://schemas.openxmlformats.org/drawingml/2006/main" xmlns:r="http://schemas.openxmlformats.org/officeDocument/2006/relationships" xmlns:p="http://schemas.openxmlformats.org/presentationml/2006/main">
  <p:tag name="PA" val="v5.2.11"/>
</p:tagLst>
</file>

<file path=ppt/tags/tag1526.xml><?xml version="1.0" encoding="utf-8"?>
<p:tagLst xmlns:a="http://schemas.openxmlformats.org/drawingml/2006/main" xmlns:r="http://schemas.openxmlformats.org/officeDocument/2006/relationships" xmlns:p="http://schemas.openxmlformats.org/presentationml/2006/main">
  <p:tag name="PA" val="v5.2.11"/>
</p:tagLst>
</file>

<file path=ppt/tags/tag1527.xml><?xml version="1.0" encoding="utf-8"?>
<p:tagLst xmlns:a="http://schemas.openxmlformats.org/drawingml/2006/main" xmlns:r="http://schemas.openxmlformats.org/officeDocument/2006/relationships" xmlns:p="http://schemas.openxmlformats.org/presentationml/2006/main">
  <p:tag name="PA" val="v5.2.11"/>
</p:tagLst>
</file>

<file path=ppt/tags/tag1528.xml><?xml version="1.0" encoding="utf-8"?>
<p:tagLst xmlns:a="http://schemas.openxmlformats.org/drawingml/2006/main" xmlns:r="http://schemas.openxmlformats.org/officeDocument/2006/relationships" xmlns:p="http://schemas.openxmlformats.org/presentationml/2006/main">
  <p:tag name="PA" val="v5.2.11"/>
</p:tagLst>
</file>

<file path=ppt/tags/tag1529.xml><?xml version="1.0" encoding="utf-8"?>
<p:tagLst xmlns:a="http://schemas.openxmlformats.org/drawingml/2006/main" xmlns:r="http://schemas.openxmlformats.org/officeDocument/2006/relationships" xmlns:p="http://schemas.openxmlformats.org/presentationml/2006/main">
  <p:tag name="PA" val="v5.2.11"/>
</p:tagLst>
</file>

<file path=ppt/tags/tag153.xml><?xml version="1.0" encoding="utf-8"?>
<p:tagLst xmlns:a="http://schemas.openxmlformats.org/drawingml/2006/main" xmlns:r="http://schemas.openxmlformats.org/officeDocument/2006/relationships" xmlns:p="http://schemas.openxmlformats.org/presentationml/2006/main">
  <p:tag name="PA" val="v5.2.11"/>
</p:tagLst>
</file>

<file path=ppt/tags/tag1530.xml><?xml version="1.0" encoding="utf-8"?>
<p:tagLst xmlns:a="http://schemas.openxmlformats.org/drawingml/2006/main" xmlns:r="http://schemas.openxmlformats.org/officeDocument/2006/relationships" xmlns:p="http://schemas.openxmlformats.org/presentationml/2006/main">
  <p:tag name="PA" val="v5.2.11"/>
</p:tagLst>
</file>

<file path=ppt/tags/tag1531.xml><?xml version="1.0" encoding="utf-8"?>
<p:tagLst xmlns:a="http://schemas.openxmlformats.org/drawingml/2006/main" xmlns:r="http://schemas.openxmlformats.org/officeDocument/2006/relationships" xmlns:p="http://schemas.openxmlformats.org/presentationml/2006/main">
  <p:tag name="PA" val="v5.2.11"/>
</p:tagLst>
</file>

<file path=ppt/tags/tag1532.xml><?xml version="1.0" encoding="utf-8"?>
<p:tagLst xmlns:a="http://schemas.openxmlformats.org/drawingml/2006/main" xmlns:r="http://schemas.openxmlformats.org/officeDocument/2006/relationships" xmlns:p="http://schemas.openxmlformats.org/presentationml/2006/main">
  <p:tag name="PA" val="v5.2.11"/>
</p:tagLst>
</file>

<file path=ppt/tags/tag1533.xml><?xml version="1.0" encoding="utf-8"?>
<p:tagLst xmlns:a="http://schemas.openxmlformats.org/drawingml/2006/main" xmlns:r="http://schemas.openxmlformats.org/officeDocument/2006/relationships" xmlns:p="http://schemas.openxmlformats.org/presentationml/2006/main">
  <p:tag name="PA" val="v5.2.11"/>
</p:tagLst>
</file>

<file path=ppt/tags/tag1534.xml><?xml version="1.0" encoding="utf-8"?>
<p:tagLst xmlns:a="http://schemas.openxmlformats.org/drawingml/2006/main" xmlns:r="http://schemas.openxmlformats.org/officeDocument/2006/relationships" xmlns:p="http://schemas.openxmlformats.org/presentationml/2006/main">
  <p:tag name="PA" val="v5.2.11"/>
</p:tagLst>
</file>

<file path=ppt/tags/tag1535.xml><?xml version="1.0" encoding="utf-8"?>
<p:tagLst xmlns:a="http://schemas.openxmlformats.org/drawingml/2006/main" xmlns:r="http://schemas.openxmlformats.org/officeDocument/2006/relationships" xmlns:p="http://schemas.openxmlformats.org/presentationml/2006/main">
  <p:tag name="PA" val="v5.2.11"/>
</p:tagLst>
</file>

<file path=ppt/tags/tag1536.xml><?xml version="1.0" encoding="utf-8"?>
<p:tagLst xmlns:a="http://schemas.openxmlformats.org/drawingml/2006/main" xmlns:r="http://schemas.openxmlformats.org/officeDocument/2006/relationships" xmlns:p="http://schemas.openxmlformats.org/presentationml/2006/main">
  <p:tag name="PA" val="v5.2.11"/>
</p:tagLst>
</file>

<file path=ppt/tags/tag1537.xml><?xml version="1.0" encoding="utf-8"?>
<p:tagLst xmlns:a="http://schemas.openxmlformats.org/drawingml/2006/main" xmlns:r="http://schemas.openxmlformats.org/officeDocument/2006/relationships" xmlns:p="http://schemas.openxmlformats.org/presentationml/2006/main">
  <p:tag name="PA" val="v5.2.11"/>
</p:tagLst>
</file>

<file path=ppt/tags/tag1538.xml><?xml version="1.0" encoding="utf-8"?>
<p:tagLst xmlns:a="http://schemas.openxmlformats.org/drawingml/2006/main" xmlns:r="http://schemas.openxmlformats.org/officeDocument/2006/relationships" xmlns:p="http://schemas.openxmlformats.org/presentationml/2006/main">
  <p:tag name="PA" val="v5.2.11"/>
</p:tagLst>
</file>

<file path=ppt/tags/tag1539.xml><?xml version="1.0" encoding="utf-8"?>
<p:tagLst xmlns:a="http://schemas.openxmlformats.org/drawingml/2006/main" xmlns:r="http://schemas.openxmlformats.org/officeDocument/2006/relationships" xmlns:p="http://schemas.openxmlformats.org/presentationml/2006/main">
  <p:tag name="PA" val="v5.2.11"/>
</p:tagLst>
</file>

<file path=ppt/tags/tag154.xml><?xml version="1.0" encoding="utf-8"?>
<p:tagLst xmlns:a="http://schemas.openxmlformats.org/drawingml/2006/main" xmlns:r="http://schemas.openxmlformats.org/officeDocument/2006/relationships" xmlns:p="http://schemas.openxmlformats.org/presentationml/2006/main">
  <p:tag name="PA" val="v5.2.11"/>
</p:tagLst>
</file>

<file path=ppt/tags/tag1540.xml><?xml version="1.0" encoding="utf-8"?>
<p:tagLst xmlns:a="http://schemas.openxmlformats.org/drawingml/2006/main" xmlns:r="http://schemas.openxmlformats.org/officeDocument/2006/relationships" xmlns:p="http://schemas.openxmlformats.org/presentationml/2006/main">
  <p:tag name="PA" val="v5.2.11"/>
</p:tagLst>
</file>

<file path=ppt/tags/tag1541.xml><?xml version="1.0" encoding="utf-8"?>
<p:tagLst xmlns:a="http://schemas.openxmlformats.org/drawingml/2006/main" xmlns:r="http://schemas.openxmlformats.org/officeDocument/2006/relationships" xmlns:p="http://schemas.openxmlformats.org/presentationml/2006/main">
  <p:tag name="PA" val="v5.2.11"/>
</p:tagLst>
</file>

<file path=ppt/tags/tag1542.xml><?xml version="1.0" encoding="utf-8"?>
<p:tagLst xmlns:a="http://schemas.openxmlformats.org/drawingml/2006/main" xmlns:r="http://schemas.openxmlformats.org/officeDocument/2006/relationships" xmlns:p="http://schemas.openxmlformats.org/presentationml/2006/main">
  <p:tag name="PA" val="v5.2.11"/>
</p:tagLst>
</file>

<file path=ppt/tags/tag1543.xml><?xml version="1.0" encoding="utf-8"?>
<p:tagLst xmlns:a="http://schemas.openxmlformats.org/drawingml/2006/main" xmlns:r="http://schemas.openxmlformats.org/officeDocument/2006/relationships" xmlns:p="http://schemas.openxmlformats.org/presentationml/2006/main">
  <p:tag name="PA" val="v5.2.11"/>
</p:tagLst>
</file>

<file path=ppt/tags/tag1544.xml><?xml version="1.0" encoding="utf-8"?>
<p:tagLst xmlns:a="http://schemas.openxmlformats.org/drawingml/2006/main" xmlns:r="http://schemas.openxmlformats.org/officeDocument/2006/relationships" xmlns:p="http://schemas.openxmlformats.org/presentationml/2006/main">
  <p:tag name="PA" val="v5.2.11"/>
</p:tagLst>
</file>

<file path=ppt/tags/tag1545.xml><?xml version="1.0" encoding="utf-8"?>
<p:tagLst xmlns:a="http://schemas.openxmlformats.org/drawingml/2006/main" xmlns:r="http://schemas.openxmlformats.org/officeDocument/2006/relationships" xmlns:p="http://schemas.openxmlformats.org/presentationml/2006/main">
  <p:tag name="PA" val="v5.2.11"/>
</p:tagLst>
</file>

<file path=ppt/tags/tag1546.xml><?xml version="1.0" encoding="utf-8"?>
<p:tagLst xmlns:a="http://schemas.openxmlformats.org/drawingml/2006/main" xmlns:r="http://schemas.openxmlformats.org/officeDocument/2006/relationships" xmlns:p="http://schemas.openxmlformats.org/presentationml/2006/main">
  <p:tag name="PA" val="v5.2.11"/>
</p:tagLst>
</file>

<file path=ppt/tags/tag1547.xml><?xml version="1.0" encoding="utf-8"?>
<p:tagLst xmlns:a="http://schemas.openxmlformats.org/drawingml/2006/main" xmlns:r="http://schemas.openxmlformats.org/officeDocument/2006/relationships" xmlns:p="http://schemas.openxmlformats.org/presentationml/2006/main">
  <p:tag name="PA" val="v5.2.11"/>
</p:tagLst>
</file>

<file path=ppt/tags/tag1548.xml><?xml version="1.0" encoding="utf-8"?>
<p:tagLst xmlns:a="http://schemas.openxmlformats.org/drawingml/2006/main" xmlns:r="http://schemas.openxmlformats.org/officeDocument/2006/relationships" xmlns:p="http://schemas.openxmlformats.org/presentationml/2006/main">
  <p:tag name="PA" val="v5.2.11"/>
</p:tagLst>
</file>

<file path=ppt/tags/tag1549.xml><?xml version="1.0" encoding="utf-8"?>
<p:tagLst xmlns:a="http://schemas.openxmlformats.org/drawingml/2006/main" xmlns:r="http://schemas.openxmlformats.org/officeDocument/2006/relationships" xmlns:p="http://schemas.openxmlformats.org/presentationml/2006/main">
  <p:tag name="PA" val="v5.2.11"/>
</p:tagLst>
</file>

<file path=ppt/tags/tag155.xml><?xml version="1.0" encoding="utf-8"?>
<p:tagLst xmlns:a="http://schemas.openxmlformats.org/drawingml/2006/main" xmlns:r="http://schemas.openxmlformats.org/officeDocument/2006/relationships" xmlns:p="http://schemas.openxmlformats.org/presentationml/2006/main">
  <p:tag name="PA" val="v5.2.11"/>
</p:tagLst>
</file>

<file path=ppt/tags/tag1550.xml><?xml version="1.0" encoding="utf-8"?>
<p:tagLst xmlns:a="http://schemas.openxmlformats.org/drawingml/2006/main" xmlns:r="http://schemas.openxmlformats.org/officeDocument/2006/relationships" xmlns:p="http://schemas.openxmlformats.org/presentationml/2006/main">
  <p:tag name="PA" val="v5.2.11"/>
</p:tagLst>
</file>

<file path=ppt/tags/tag1551.xml><?xml version="1.0" encoding="utf-8"?>
<p:tagLst xmlns:a="http://schemas.openxmlformats.org/drawingml/2006/main" xmlns:r="http://schemas.openxmlformats.org/officeDocument/2006/relationships" xmlns:p="http://schemas.openxmlformats.org/presentationml/2006/main">
  <p:tag name="PA" val="v5.2.11"/>
</p:tagLst>
</file>

<file path=ppt/tags/tag1552.xml><?xml version="1.0" encoding="utf-8"?>
<p:tagLst xmlns:a="http://schemas.openxmlformats.org/drawingml/2006/main" xmlns:r="http://schemas.openxmlformats.org/officeDocument/2006/relationships" xmlns:p="http://schemas.openxmlformats.org/presentationml/2006/main">
  <p:tag name="PA" val="v5.2.11"/>
</p:tagLst>
</file>

<file path=ppt/tags/tag1553.xml><?xml version="1.0" encoding="utf-8"?>
<p:tagLst xmlns:a="http://schemas.openxmlformats.org/drawingml/2006/main" xmlns:r="http://schemas.openxmlformats.org/officeDocument/2006/relationships" xmlns:p="http://schemas.openxmlformats.org/presentationml/2006/main">
  <p:tag name="PA" val="v5.2.11"/>
</p:tagLst>
</file>

<file path=ppt/tags/tag1554.xml><?xml version="1.0" encoding="utf-8"?>
<p:tagLst xmlns:a="http://schemas.openxmlformats.org/drawingml/2006/main" xmlns:r="http://schemas.openxmlformats.org/officeDocument/2006/relationships" xmlns:p="http://schemas.openxmlformats.org/presentationml/2006/main">
  <p:tag name="PA" val="v5.2.11"/>
</p:tagLst>
</file>

<file path=ppt/tags/tag1555.xml><?xml version="1.0" encoding="utf-8"?>
<p:tagLst xmlns:a="http://schemas.openxmlformats.org/drawingml/2006/main" xmlns:r="http://schemas.openxmlformats.org/officeDocument/2006/relationships" xmlns:p="http://schemas.openxmlformats.org/presentationml/2006/main">
  <p:tag name="PA" val="v5.2.11"/>
</p:tagLst>
</file>

<file path=ppt/tags/tag1556.xml><?xml version="1.0" encoding="utf-8"?>
<p:tagLst xmlns:a="http://schemas.openxmlformats.org/drawingml/2006/main" xmlns:r="http://schemas.openxmlformats.org/officeDocument/2006/relationships" xmlns:p="http://schemas.openxmlformats.org/presentationml/2006/main">
  <p:tag name="PA" val="v5.2.11"/>
</p:tagLst>
</file>

<file path=ppt/tags/tag1557.xml><?xml version="1.0" encoding="utf-8"?>
<p:tagLst xmlns:a="http://schemas.openxmlformats.org/drawingml/2006/main" xmlns:r="http://schemas.openxmlformats.org/officeDocument/2006/relationships" xmlns:p="http://schemas.openxmlformats.org/presentationml/2006/main">
  <p:tag name="PA" val="v5.2.11"/>
</p:tagLst>
</file>

<file path=ppt/tags/tag1558.xml><?xml version="1.0" encoding="utf-8"?>
<p:tagLst xmlns:a="http://schemas.openxmlformats.org/drawingml/2006/main" xmlns:r="http://schemas.openxmlformats.org/officeDocument/2006/relationships" xmlns:p="http://schemas.openxmlformats.org/presentationml/2006/main">
  <p:tag name="PA" val="v5.2.11"/>
</p:tagLst>
</file>

<file path=ppt/tags/tag1559.xml><?xml version="1.0" encoding="utf-8"?>
<p:tagLst xmlns:a="http://schemas.openxmlformats.org/drawingml/2006/main" xmlns:r="http://schemas.openxmlformats.org/officeDocument/2006/relationships" xmlns:p="http://schemas.openxmlformats.org/presentationml/2006/main">
  <p:tag name="PA" val="v5.2.11"/>
</p:tagLst>
</file>

<file path=ppt/tags/tag156.xml><?xml version="1.0" encoding="utf-8"?>
<p:tagLst xmlns:a="http://schemas.openxmlformats.org/drawingml/2006/main" xmlns:r="http://schemas.openxmlformats.org/officeDocument/2006/relationships" xmlns:p="http://schemas.openxmlformats.org/presentationml/2006/main">
  <p:tag name="PA" val="v5.2.11"/>
</p:tagLst>
</file>

<file path=ppt/tags/tag1560.xml><?xml version="1.0" encoding="utf-8"?>
<p:tagLst xmlns:a="http://schemas.openxmlformats.org/drawingml/2006/main" xmlns:r="http://schemas.openxmlformats.org/officeDocument/2006/relationships" xmlns:p="http://schemas.openxmlformats.org/presentationml/2006/main">
  <p:tag name="PA" val="v5.2.11"/>
</p:tagLst>
</file>

<file path=ppt/tags/tag1561.xml><?xml version="1.0" encoding="utf-8"?>
<p:tagLst xmlns:a="http://schemas.openxmlformats.org/drawingml/2006/main" xmlns:r="http://schemas.openxmlformats.org/officeDocument/2006/relationships" xmlns:p="http://schemas.openxmlformats.org/presentationml/2006/main">
  <p:tag name="PA" val="v5.2.11"/>
</p:tagLst>
</file>

<file path=ppt/tags/tag1562.xml><?xml version="1.0" encoding="utf-8"?>
<p:tagLst xmlns:a="http://schemas.openxmlformats.org/drawingml/2006/main" xmlns:r="http://schemas.openxmlformats.org/officeDocument/2006/relationships" xmlns:p="http://schemas.openxmlformats.org/presentationml/2006/main">
  <p:tag name="PA" val="v5.2.11"/>
</p:tagLst>
</file>

<file path=ppt/tags/tag1563.xml><?xml version="1.0" encoding="utf-8"?>
<p:tagLst xmlns:a="http://schemas.openxmlformats.org/drawingml/2006/main" xmlns:r="http://schemas.openxmlformats.org/officeDocument/2006/relationships" xmlns:p="http://schemas.openxmlformats.org/presentationml/2006/main">
  <p:tag name="PA" val="v5.2.11"/>
</p:tagLst>
</file>

<file path=ppt/tags/tag1564.xml><?xml version="1.0" encoding="utf-8"?>
<p:tagLst xmlns:a="http://schemas.openxmlformats.org/drawingml/2006/main" xmlns:r="http://schemas.openxmlformats.org/officeDocument/2006/relationships" xmlns:p="http://schemas.openxmlformats.org/presentationml/2006/main">
  <p:tag name="PA" val="v5.2.11"/>
</p:tagLst>
</file>

<file path=ppt/tags/tag1565.xml><?xml version="1.0" encoding="utf-8"?>
<p:tagLst xmlns:a="http://schemas.openxmlformats.org/drawingml/2006/main" xmlns:r="http://schemas.openxmlformats.org/officeDocument/2006/relationships" xmlns:p="http://schemas.openxmlformats.org/presentationml/2006/main">
  <p:tag name="PA" val="v5.2.11"/>
</p:tagLst>
</file>

<file path=ppt/tags/tag1566.xml><?xml version="1.0" encoding="utf-8"?>
<p:tagLst xmlns:a="http://schemas.openxmlformats.org/drawingml/2006/main" xmlns:r="http://schemas.openxmlformats.org/officeDocument/2006/relationships" xmlns:p="http://schemas.openxmlformats.org/presentationml/2006/main">
  <p:tag name="PA" val="v5.2.11"/>
</p:tagLst>
</file>

<file path=ppt/tags/tag1567.xml><?xml version="1.0" encoding="utf-8"?>
<p:tagLst xmlns:a="http://schemas.openxmlformats.org/drawingml/2006/main" xmlns:r="http://schemas.openxmlformats.org/officeDocument/2006/relationships" xmlns:p="http://schemas.openxmlformats.org/presentationml/2006/main">
  <p:tag name="PA" val="v5.2.11"/>
</p:tagLst>
</file>

<file path=ppt/tags/tag1568.xml><?xml version="1.0" encoding="utf-8"?>
<p:tagLst xmlns:a="http://schemas.openxmlformats.org/drawingml/2006/main" xmlns:r="http://schemas.openxmlformats.org/officeDocument/2006/relationships" xmlns:p="http://schemas.openxmlformats.org/presentationml/2006/main">
  <p:tag name="PA" val="v5.2.11"/>
</p:tagLst>
</file>

<file path=ppt/tags/tag1569.xml><?xml version="1.0" encoding="utf-8"?>
<p:tagLst xmlns:a="http://schemas.openxmlformats.org/drawingml/2006/main" xmlns:r="http://schemas.openxmlformats.org/officeDocument/2006/relationships" xmlns:p="http://schemas.openxmlformats.org/presentationml/2006/main">
  <p:tag name="PA" val="v5.2.11"/>
</p:tagLst>
</file>

<file path=ppt/tags/tag157.xml><?xml version="1.0" encoding="utf-8"?>
<p:tagLst xmlns:a="http://schemas.openxmlformats.org/drawingml/2006/main" xmlns:r="http://schemas.openxmlformats.org/officeDocument/2006/relationships" xmlns:p="http://schemas.openxmlformats.org/presentationml/2006/main">
  <p:tag name="PA" val="v5.2.11"/>
</p:tagLst>
</file>

<file path=ppt/tags/tag1570.xml><?xml version="1.0" encoding="utf-8"?>
<p:tagLst xmlns:a="http://schemas.openxmlformats.org/drawingml/2006/main" xmlns:r="http://schemas.openxmlformats.org/officeDocument/2006/relationships" xmlns:p="http://schemas.openxmlformats.org/presentationml/2006/main">
  <p:tag name="PA" val="v5.2.11"/>
</p:tagLst>
</file>

<file path=ppt/tags/tag1571.xml><?xml version="1.0" encoding="utf-8"?>
<p:tagLst xmlns:a="http://schemas.openxmlformats.org/drawingml/2006/main" xmlns:r="http://schemas.openxmlformats.org/officeDocument/2006/relationships" xmlns:p="http://schemas.openxmlformats.org/presentationml/2006/main">
  <p:tag name="PA" val="v5.2.11"/>
</p:tagLst>
</file>

<file path=ppt/tags/tag1572.xml><?xml version="1.0" encoding="utf-8"?>
<p:tagLst xmlns:a="http://schemas.openxmlformats.org/drawingml/2006/main" xmlns:r="http://schemas.openxmlformats.org/officeDocument/2006/relationships" xmlns:p="http://schemas.openxmlformats.org/presentationml/2006/main">
  <p:tag name="PA" val="v5.2.11"/>
</p:tagLst>
</file>

<file path=ppt/tags/tag1573.xml><?xml version="1.0" encoding="utf-8"?>
<p:tagLst xmlns:a="http://schemas.openxmlformats.org/drawingml/2006/main" xmlns:r="http://schemas.openxmlformats.org/officeDocument/2006/relationships" xmlns:p="http://schemas.openxmlformats.org/presentationml/2006/main">
  <p:tag name="PA" val="v5.2.11"/>
</p:tagLst>
</file>

<file path=ppt/tags/tag1574.xml><?xml version="1.0" encoding="utf-8"?>
<p:tagLst xmlns:a="http://schemas.openxmlformats.org/drawingml/2006/main" xmlns:r="http://schemas.openxmlformats.org/officeDocument/2006/relationships" xmlns:p="http://schemas.openxmlformats.org/presentationml/2006/main">
  <p:tag name="PA" val="v5.2.11"/>
</p:tagLst>
</file>

<file path=ppt/tags/tag1575.xml><?xml version="1.0" encoding="utf-8"?>
<p:tagLst xmlns:a="http://schemas.openxmlformats.org/drawingml/2006/main" xmlns:r="http://schemas.openxmlformats.org/officeDocument/2006/relationships" xmlns:p="http://schemas.openxmlformats.org/presentationml/2006/main">
  <p:tag name="PA" val="v5.2.11"/>
</p:tagLst>
</file>

<file path=ppt/tags/tag1576.xml><?xml version="1.0" encoding="utf-8"?>
<p:tagLst xmlns:a="http://schemas.openxmlformats.org/drawingml/2006/main" xmlns:r="http://schemas.openxmlformats.org/officeDocument/2006/relationships" xmlns:p="http://schemas.openxmlformats.org/presentationml/2006/main">
  <p:tag name="PA" val="v5.2.11"/>
</p:tagLst>
</file>

<file path=ppt/tags/tag1577.xml><?xml version="1.0" encoding="utf-8"?>
<p:tagLst xmlns:a="http://schemas.openxmlformats.org/drawingml/2006/main" xmlns:r="http://schemas.openxmlformats.org/officeDocument/2006/relationships" xmlns:p="http://schemas.openxmlformats.org/presentationml/2006/main">
  <p:tag name="PA" val="v5.2.11"/>
</p:tagLst>
</file>

<file path=ppt/tags/tag1578.xml><?xml version="1.0" encoding="utf-8"?>
<p:tagLst xmlns:a="http://schemas.openxmlformats.org/drawingml/2006/main" xmlns:r="http://schemas.openxmlformats.org/officeDocument/2006/relationships" xmlns:p="http://schemas.openxmlformats.org/presentationml/2006/main">
  <p:tag name="PA" val="v5.2.11"/>
</p:tagLst>
</file>

<file path=ppt/tags/tag1579.xml><?xml version="1.0" encoding="utf-8"?>
<p:tagLst xmlns:a="http://schemas.openxmlformats.org/drawingml/2006/main" xmlns:r="http://schemas.openxmlformats.org/officeDocument/2006/relationships" xmlns:p="http://schemas.openxmlformats.org/presentationml/2006/main">
  <p:tag name="PA" val="v5.2.11"/>
</p:tagLst>
</file>

<file path=ppt/tags/tag158.xml><?xml version="1.0" encoding="utf-8"?>
<p:tagLst xmlns:a="http://schemas.openxmlformats.org/drawingml/2006/main" xmlns:r="http://schemas.openxmlformats.org/officeDocument/2006/relationships" xmlns:p="http://schemas.openxmlformats.org/presentationml/2006/main">
  <p:tag name="PA" val="v5.2.11"/>
</p:tagLst>
</file>

<file path=ppt/tags/tag1580.xml><?xml version="1.0" encoding="utf-8"?>
<p:tagLst xmlns:a="http://schemas.openxmlformats.org/drawingml/2006/main" xmlns:r="http://schemas.openxmlformats.org/officeDocument/2006/relationships" xmlns:p="http://schemas.openxmlformats.org/presentationml/2006/main">
  <p:tag name="PA" val="v5.2.11"/>
</p:tagLst>
</file>

<file path=ppt/tags/tag1581.xml><?xml version="1.0" encoding="utf-8"?>
<p:tagLst xmlns:a="http://schemas.openxmlformats.org/drawingml/2006/main" xmlns:r="http://schemas.openxmlformats.org/officeDocument/2006/relationships" xmlns:p="http://schemas.openxmlformats.org/presentationml/2006/main">
  <p:tag name="PA" val="v5.2.11"/>
</p:tagLst>
</file>

<file path=ppt/tags/tag1582.xml><?xml version="1.0" encoding="utf-8"?>
<p:tagLst xmlns:a="http://schemas.openxmlformats.org/drawingml/2006/main" xmlns:r="http://schemas.openxmlformats.org/officeDocument/2006/relationships" xmlns:p="http://schemas.openxmlformats.org/presentationml/2006/main">
  <p:tag name="PA" val="v5.2.11"/>
</p:tagLst>
</file>

<file path=ppt/tags/tag1583.xml><?xml version="1.0" encoding="utf-8"?>
<p:tagLst xmlns:a="http://schemas.openxmlformats.org/drawingml/2006/main" xmlns:r="http://schemas.openxmlformats.org/officeDocument/2006/relationships" xmlns:p="http://schemas.openxmlformats.org/presentationml/2006/main">
  <p:tag name="PA" val="v5.2.11"/>
</p:tagLst>
</file>

<file path=ppt/tags/tag1584.xml><?xml version="1.0" encoding="utf-8"?>
<p:tagLst xmlns:a="http://schemas.openxmlformats.org/drawingml/2006/main" xmlns:r="http://schemas.openxmlformats.org/officeDocument/2006/relationships" xmlns:p="http://schemas.openxmlformats.org/presentationml/2006/main">
  <p:tag name="PA" val="v5.2.11"/>
</p:tagLst>
</file>

<file path=ppt/tags/tag1585.xml><?xml version="1.0" encoding="utf-8"?>
<p:tagLst xmlns:a="http://schemas.openxmlformats.org/drawingml/2006/main" xmlns:r="http://schemas.openxmlformats.org/officeDocument/2006/relationships" xmlns:p="http://schemas.openxmlformats.org/presentationml/2006/main">
  <p:tag name="PA" val="v5.2.11"/>
</p:tagLst>
</file>

<file path=ppt/tags/tag1586.xml><?xml version="1.0" encoding="utf-8"?>
<p:tagLst xmlns:a="http://schemas.openxmlformats.org/drawingml/2006/main" xmlns:r="http://schemas.openxmlformats.org/officeDocument/2006/relationships" xmlns:p="http://schemas.openxmlformats.org/presentationml/2006/main">
  <p:tag name="PA" val="v5.2.11"/>
</p:tagLst>
</file>

<file path=ppt/tags/tag1587.xml><?xml version="1.0" encoding="utf-8"?>
<p:tagLst xmlns:a="http://schemas.openxmlformats.org/drawingml/2006/main" xmlns:r="http://schemas.openxmlformats.org/officeDocument/2006/relationships" xmlns:p="http://schemas.openxmlformats.org/presentationml/2006/main">
  <p:tag name="PA" val="v5.2.11"/>
</p:tagLst>
</file>

<file path=ppt/tags/tag1588.xml><?xml version="1.0" encoding="utf-8"?>
<p:tagLst xmlns:a="http://schemas.openxmlformats.org/drawingml/2006/main" xmlns:r="http://schemas.openxmlformats.org/officeDocument/2006/relationships" xmlns:p="http://schemas.openxmlformats.org/presentationml/2006/main">
  <p:tag name="PA" val="v5.2.11"/>
</p:tagLst>
</file>

<file path=ppt/tags/tag1589.xml><?xml version="1.0" encoding="utf-8"?>
<p:tagLst xmlns:a="http://schemas.openxmlformats.org/drawingml/2006/main" xmlns:r="http://schemas.openxmlformats.org/officeDocument/2006/relationships" xmlns:p="http://schemas.openxmlformats.org/presentationml/2006/main">
  <p:tag name="PA" val="v5.2.11"/>
</p:tagLst>
</file>

<file path=ppt/tags/tag159.xml><?xml version="1.0" encoding="utf-8"?>
<p:tagLst xmlns:a="http://schemas.openxmlformats.org/drawingml/2006/main" xmlns:r="http://schemas.openxmlformats.org/officeDocument/2006/relationships" xmlns:p="http://schemas.openxmlformats.org/presentationml/2006/main">
  <p:tag name="PA" val="v5.2.11"/>
</p:tagLst>
</file>

<file path=ppt/tags/tag1590.xml><?xml version="1.0" encoding="utf-8"?>
<p:tagLst xmlns:a="http://schemas.openxmlformats.org/drawingml/2006/main" xmlns:r="http://schemas.openxmlformats.org/officeDocument/2006/relationships" xmlns:p="http://schemas.openxmlformats.org/presentationml/2006/main">
  <p:tag name="PA" val="v5.2.11"/>
</p:tagLst>
</file>

<file path=ppt/tags/tag1591.xml><?xml version="1.0" encoding="utf-8"?>
<p:tagLst xmlns:a="http://schemas.openxmlformats.org/drawingml/2006/main" xmlns:r="http://schemas.openxmlformats.org/officeDocument/2006/relationships" xmlns:p="http://schemas.openxmlformats.org/presentationml/2006/main">
  <p:tag name="PA" val="v5.2.11"/>
</p:tagLst>
</file>

<file path=ppt/tags/tag1592.xml><?xml version="1.0" encoding="utf-8"?>
<p:tagLst xmlns:a="http://schemas.openxmlformats.org/drawingml/2006/main" xmlns:r="http://schemas.openxmlformats.org/officeDocument/2006/relationships" xmlns:p="http://schemas.openxmlformats.org/presentationml/2006/main">
  <p:tag name="PA" val="v5.2.11"/>
</p:tagLst>
</file>

<file path=ppt/tags/tag1593.xml><?xml version="1.0" encoding="utf-8"?>
<p:tagLst xmlns:a="http://schemas.openxmlformats.org/drawingml/2006/main" xmlns:r="http://schemas.openxmlformats.org/officeDocument/2006/relationships" xmlns:p="http://schemas.openxmlformats.org/presentationml/2006/main">
  <p:tag name="PA" val="v5.2.11"/>
</p:tagLst>
</file>

<file path=ppt/tags/tag1594.xml><?xml version="1.0" encoding="utf-8"?>
<p:tagLst xmlns:a="http://schemas.openxmlformats.org/drawingml/2006/main" xmlns:r="http://schemas.openxmlformats.org/officeDocument/2006/relationships" xmlns:p="http://schemas.openxmlformats.org/presentationml/2006/main">
  <p:tag name="PA" val="v5.2.11"/>
</p:tagLst>
</file>

<file path=ppt/tags/tag1595.xml><?xml version="1.0" encoding="utf-8"?>
<p:tagLst xmlns:a="http://schemas.openxmlformats.org/drawingml/2006/main" xmlns:r="http://schemas.openxmlformats.org/officeDocument/2006/relationships" xmlns:p="http://schemas.openxmlformats.org/presentationml/2006/main">
  <p:tag name="PA" val="v5.2.11"/>
</p:tagLst>
</file>

<file path=ppt/tags/tag1596.xml><?xml version="1.0" encoding="utf-8"?>
<p:tagLst xmlns:a="http://schemas.openxmlformats.org/drawingml/2006/main" xmlns:r="http://schemas.openxmlformats.org/officeDocument/2006/relationships" xmlns:p="http://schemas.openxmlformats.org/presentationml/2006/main">
  <p:tag name="PA" val="v5.2.11"/>
</p:tagLst>
</file>

<file path=ppt/tags/tag1597.xml><?xml version="1.0" encoding="utf-8"?>
<p:tagLst xmlns:a="http://schemas.openxmlformats.org/drawingml/2006/main" xmlns:r="http://schemas.openxmlformats.org/officeDocument/2006/relationships" xmlns:p="http://schemas.openxmlformats.org/presentationml/2006/main">
  <p:tag name="PA" val="v5.2.11"/>
</p:tagLst>
</file>

<file path=ppt/tags/tag1598.xml><?xml version="1.0" encoding="utf-8"?>
<p:tagLst xmlns:a="http://schemas.openxmlformats.org/drawingml/2006/main" xmlns:r="http://schemas.openxmlformats.org/officeDocument/2006/relationships" xmlns:p="http://schemas.openxmlformats.org/presentationml/2006/main">
  <p:tag name="PA" val="v5.2.11"/>
</p:tagLst>
</file>

<file path=ppt/tags/tag1599.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60.xml><?xml version="1.0" encoding="utf-8"?>
<p:tagLst xmlns:a="http://schemas.openxmlformats.org/drawingml/2006/main" xmlns:r="http://schemas.openxmlformats.org/officeDocument/2006/relationships" xmlns:p="http://schemas.openxmlformats.org/presentationml/2006/main">
  <p:tag name="PA" val="v5.2.11"/>
</p:tagLst>
</file>

<file path=ppt/tags/tag1600.xml><?xml version="1.0" encoding="utf-8"?>
<p:tagLst xmlns:a="http://schemas.openxmlformats.org/drawingml/2006/main" xmlns:r="http://schemas.openxmlformats.org/officeDocument/2006/relationships" xmlns:p="http://schemas.openxmlformats.org/presentationml/2006/main">
  <p:tag name="PA" val="v5.2.11"/>
</p:tagLst>
</file>

<file path=ppt/tags/tag1601.xml><?xml version="1.0" encoding="utf-8"?>
<p:tagLst xmlns:a="http://schemas.openxmlformats.org/drawingml/2006/main" xmlns:r="http://schemas.openxmlformats.org/officeDocument/2006/relationships" xmlns:p="http://schemas.openxmlformats.org/presentationml/2006/main">
  <p:tag name="PA" val="v5.2.11"/>
</p:tagLst>
</file>

<file path=ppt/tags/tag1602.xml><?xml version="1.0" encoding="utf-8"?>
<p:tagLst xmlns:a="http://schemas.openxmlformats.org/drawingml/2006/main" xmlns:r="http://schemas.openxmlformats.org/officeDocument/2006/relationships" xmlns:p="http://schemas.openxmlformats.org/presentationml/2006/main">
  <p:tag name="PA" val="v5.2.11"/>
</p:tagLst>
</file>

<file path=ppt/tags/tag1603.xml><?xml version="1.0" encoding="utf-8"?>
<p:tagLst xmlns:a="http://schemas.openxmlformats.org/drawingml/2006/main" xmlns:r="http://schemas.openxmlformats.org/officeDocument/2006/relationships" xmlns:p="http://schemas.openxmlformats.org/presentationml/2006/main">
  <p:tag name="PA" val="v5.2.11"/>
</p:tagLst>
</file>

<file path=ppt/tags/tag1604.xml><?xml version="1.0" encoding="utf-8"?>
<p:tagLst xmlns:a="http://schemas.openxmlformats.org/drawingml/2006/main" xmlns:r="http://schemas.openxmlformats.org/officeDocument/2006/relationships" xmlns:p="http://schemas.openxmlformats.org/presentationml/2006/main">
  <p:tag name="PA" val="v5.2.11"/>
</p:tagLst>
</file>

<file path=ppt/tags/tag1605.xml><?xml version="1.0" encoding="utf-8"?>
<p:tagLst xmlns:a="http://schemas.openxmlformats.org/drawingml/2006/main" xmlns:r="http://schemas.openxmlformats.org/officeDocument/2006/relationships" xmlns:p="http://schemas.openxmlformats.org/presentationml/2006/main">
  <p:tag name="PA" val="v5.2.11"/>
</p:tagLst>
</file>

<file path=ppt/tags/tag1606.xml><?xml version="1.0" encoding="utf-8"?>
<p:tagLst xmlns:a="http://schemas.openxmlformats.org/drawingml/2006/main" xmlns:r="http://schemas.openxmlformats.org/officeDocument/2006/relationships" xmlns:p="http://schemas.openxmlformats.org/presentationml/2006/main">
  <p:tag name="PA" val="v5.2.11"/>
</p:tagLst>
</file>

<file path=ppt/tags/tag1607.xml><?xml version="1.0" encoding="utf-8"?>
<p:tagLst xmlns:a="http://schemas.openxmlformats.org/drawingml/2006/main" xmlns:r="http://schemas.openxmlformats.org/officeDocument/2006/relationships" xmlns:p="http://schemas.openxmlformats.org/presentationml/2006/main">
  <p:tag name="PA" val="v5.2.11"/>
</p:tagLst>
</file>

<file path=ppt/tags/tag1608.xml><?xml version="1.0" encoding="utf-8"?>
<p:tagLst xmlns:a="http://schemas.openxmlformats.org/drawingml/2006/main" xmlns:r="http://schemas.openxmlformats.org/officeDocument/2006/relationships" xmlns:p="http://schemas.openxmlformats.org/presentationml/2006/main">
  <p:tag name="PA" val="v5.2.11"/>
</p:tagLst>
</file>

<file path=ppt/tags/tag1609.xml><?xml version="1.0" encoding="utf-8"?>
<p:tagLst xmlns:a="http://schemas.openxmlformats.org/drawingml/2006/main" xmlns:r="http://schemas.openxmlformats.org/officeDocument/2006/relationships" xmlns:p="http://schemas.openxmlformats.org/presentationml/2006/main">
  <p:tag name="PA" val="v5.2.11"/>
</p:tagLst>
</file>

<file path=ppt/tags/tag161.xml><?xml version="1.0" encoding="utf-8"?>
<p:tagLst xmlns:a="http://schemas.openxmlformats.org/drawingml/2006/main" xmlns:r="http://schemas.openxmlformats.org/officeDocument/2006/relationships" xmlns:p="http://schemas.openxmlformats.org/presentationml/2006/main">
  <p:tag name="PA" val="v5.2.11"/>
</p:tagLst>
</file>

<file path=ppt/tags/tag1610.xml><?xml version="1.0" encoding="utf-8"?>
<p:tagLst xmlns:a="http://schemas.openxmlformats.org/drawingml/2006/main" xmlns:r="http://schemas.openxmlformats.org/officeDocument/2006/relationships" xmlns:p="http://schemas.openxmlformats.org/presentationml/2006/main">
  <p:tag name="PA" val="v5.2.11"/>
</p:tagLst>
</file>

<file path=ppt/tags/tag1611.xml><?xml version="1.0" encoding="utf-8"?>
<p:tagLst xmlns:a="http://schemas.openxmlformats.org/drawingml/2006/main" xmlns:r="http://schemas.openxmlformats.org/officeDocument/2006/relationships" xmlns:p="http://schemas.openxmlformats.org/presentationml/2006/main">
  <p:tag name="PA" val="v5.2.11"/>
</p:tagLst>
</file>

<file path=ppt/tags/tag1612.xml><?xml version="1.0" encoding="utf-8"?>
<p:tagLst xmlns:a="http://schemas.openxmlformats.org/drawingml/2006/main" xmlns:r="http://schemas.openxmlformats.org/officeDocument/2006/relationships" xmlns:p="http://schemas.openxmlformats.org/presentationml/2006/main">
  <p:tag name="PA" val="v5.2.11"/>
</p:tagLst>
</file>

<file path=ppt/tags/tag1613.xml><?xml version="1.0" encoding="utf-8"?>
<p:tagLst xmlns:a="http://schemas.openxmlformats.org/drawingml/2006/main" xmlns:r="http://schemas.openxmlformats.org/officeDocument/2006/relationships" xmlns:p="http://schemas.openxmlformats.org/presentationml/2006/main">
  <p:tag name="PA" val="v5.2.11"/>
</p:tagLst>
</file>

<file path=ppt/tags/tag1614.xml><?xml version="1.0" encoding="utf-8"?>
<p:tagLst xmlns:a="http://schemas.openxmlformats.org/drawingml/2006/main" xmlns:r="http://schemas.openxmlformats.org/officeDocument/2006/relationships" xmlns:p="http://schemas.openxmlformats.org/presentationml/2006/main">
  <p:tag name="PA" val="v5.2.11"/>
</p:tagLst>
</file>

<file path=ppt/tags/tag1615.xml><?xml version="1.0" encoding="utf-8"?>
<p:tagLst xmlns:a="http://schemas.openxmlformats.org/drawingml/2006/main" xmlns:r="http://schemas.openxmlformats.org/officeDocument/2006/relationships" xmlns:p="http://schemas.openxmlformats.org/presentationml/2006/main">
  <p:tag name="PA" val="v5.2.11"/>
</p:tagLst>
</file>

<file path=ppt/tags/tag1616.xml><?xml version="1.0" encoding="utf-8"?>
<p:tagLst xmlns:a="http://schemas.openxmlformats.org/drawingml/2006/main" xmlns:r="http://schemas.openxmlformats.org/officeDocument/2006/relationships" xmlns:p="http://schemas.openxmlformats.org/presentationml/2006/main">
  <p:tag name="PA" val="v5.2.11"/>
</p:tagLst>
</file>

<file path=ppt/tags/tag1617.xml><?xml version="1.0" encoding="utf-8"?>
<p:tagLst xmlns:a="http://schemas.openxmlformats.org/drawingml/2006/main" xmlns:r="http://schemas.openxmlformats.org/officeDocument/2006/relationships" xmlns:p="http://schemas.openxmlformats.org/presentationml/2006/main">
  <p:tag name="PA" val="v5.2.11"/>
</p:tagLst>
</file>

<file path=ppt/tags/tag1618.xml><?xml version="1.0" encoding="utf-8"?>
<p:tagLst xmlns:a="http://schemas.openxmlformats.org/drawingml/2006/main" xmlns:r="http://schemas.openxmlformats.org/officeDocument/2006/relationships" xmlns:p="http://schemas.openxmlformats.org/presentationml/2006/main">
  <p:tag name="PA" val="v5.2.11"/>
</p:tagLst>
</file>

<file path=ppt/tags/tag1619.xml><?xml version="1.0" encoding="utf-8"?>
<p:tagLst xmlns:a="http://schemas.openxmlformats.org/drawingml/2006/main" xmlns:r="http://schemas.openxmlformats.org/officeDocument/2006/relationships" xmlns:p="http://schemas.openxmlformats.org/presentationml/2006/main">
  <p:tag name="PA" val="v5.2.11"/>
</p:tagLst>
</file>

<file path=ppt/tags/tag162.xml><?xml version="1.0" encoding="utf-8"?>
<p:tagLst xmlns:a="http://schemas.openxmlformats.org/drawingml/2006/main" xmlns:r="http://schemas.openxmlformats.org/officeDocument/2006/relationships" xmlns:p="http://schemas.openxmlformats.org/presentationml/2006/main">
  <p:tag name="PA" val="v5.2.11"/>
</p:tagLst>
</file>

<file path=ppt/tags/tag1620.xml><?xml version="1.0" encoding="utf-8"?>
<p:tagLst xmlns:a="http://schemas.openxmlformats.org/drawingml/2006/main" xmlns:r="http://schemas.openxmlformats.org/officeDocument/2006/relationships" xmlns:p="http://schemas.openxmlformats.org/presentationml/2006/main">
  <p:tag name="PA" val="v5.2.11"/>
</p:tagLst>
</file>

<file path=ppt/tags/tag1621.xml><?xml version="1.0" encoding="utf-8"?>
<p:tagLst xmlns:a="http://schemas.openxmlformats.org/drawingml/2006/main" xmlns:r="http://schemas.openxmlformats.org/officeDocument/2006/relationships" xmlns:p="http://schemas.openxmlformats.org/presentationml/2006/main">
  <p:tag name="PA" val="v5.2.11"/>
</p:tagLst>
</file>

<file path=ppt/tags/tag1622.xml><?xml version="1.0" encoding="utf-8"?>
<p:tagLst xmlns:a="http://schemas.openxmlformats.org/drawingml/2006/main" xmlns:r="http://schemas.openxmlformats.org/officeDocument/2006/relationships" xmlns:p="http://schemas.openxmlformats.org/presentationml/2006/main">
  <p:tag name="PA" val="v5.2.11"/>
</p:tagLst>
</file>

<file path=ppt/tags/tag1623.xml><?xml version="1.0" encoding="utf-8"?>
<p:tagLst xmlns:a="http://schemas.openxmlformats.org/drawingml/2006/main" xmlns:r="http://schemas.openxmlformats.org/officeDocument/2006/relationships" xmlns:p="http://schemas.openxmlformats.org/presentationml/2006/main">
  <p:tag name="PA" val="v5.2.11"/>
</p:tagLst>
</file>

<file path=ppt/tags/tag1624.xml><?xml version="1.0" encoding="utf-8"?>
<p:tagLst xmlns:a="http://schemas.openxmlformats.org/drawingml/2006/main" xmlns:r="http://schemas.openxmlformats.org/officeDocument/2006/relationships" xmlns:p="http://schemas.openxmlformats.org/presentationml/2006/main">
  <p:tag name="PA" val="v5.2.11"/>
</p:tagLst>
</file>

<file path=ppt/tags/tag1625.xml><?xml version="1.0" encoding="utf-8"?>
<p:tagLst xmlns:a="http://schemas.openxmlformats.org/drawingml/2006/main" xmlns:r="http://schemas.openxmlformats.org/officeDocument/2006/relationships" xmlns:p="http://schemas.openxmlformats.org/presentationml/2006/main">
  <p:tag name="PA" val="v5.2.11"/>
</p:tagLst>
</file>

<file path=ppt/tags/tag1626.xml><?xml version="1.0" encoding="utf-8"?>
<p:tagLst xmlns:a="http://schemas.openxmlformats.org/drawingml/2006/main" xmlns:r="http://schemas.openxmlformats.org/officeDocument/2006/relationships" xmlns:p="http://schemas.openxmlformats.org/presentationml/2006/main">
  <p:tag name="PA" val="v5.2.11"/>
</p:tagLst>
</file>

<file path=ppt/tags/tag1627.xml><?xml version="1.0" encoding="utf-8"?>
<p:tagLst xmlns:a="http://schemas.openxmlformats.org/drawingml/2006/main" xmlns:r="http://schemas.openxmlformats.org/officeDocument/2006/relationships" xmlns:p="http://schemas.openxmlformats.org/presentationml/2006/main">
  <p:tag name="PA" val="v5.2.11"/>
</p:tagLst>
</file>

<file path=ppt/tags/tag1628.xml><?xml version="1.0" encoding="utf-8"?>
<p:tagLst xmlns:a="http://schemas.openxmlformats.org/drawingml/2006/main" xmlns:r="http://schemas.openxmlformats.org/officeDocument/2006/relationships" xmlns:p="http://schemas.openxmlformats.org/presentationml/2006/main">
  <p:tag name="PA" val="v5.2.11"/>
</p:tagLst>
</file>

<file path=ppt/tags/tag1629.xml><?xml version="1.0" encoding="utf-8"?>
<p:tagLst xmlns:a="http://schemas.openxmlformats.org/drawingml/2006/main" xmlns:r="http://schemas.openxmlformats.org/officeDocument/2006/relationships" xmlns:p="http://schemas.openxmlformats.org/presentationml/2006/main">
  <p:tag name="PA" val="v5.2.11"/>
</p:tagLst>
</file>

<file path=ppt/tags/tag163.xml><?xml version="1.0" encoding="utf-8"?>
<p:tagLst xmlns:a="http://schemas.openxmlformats.org/drawingml/2006/main" xmlns:r="http://schemas.openxmlformats.org/officeDocument/2006/relationships" xmlns:p="http://schemas.openxmlformats.org/presentationml/2006/main">
  <p:tag name="PA" val="v5.2.11"/>
</p:tagLst>
</file>

<file path=ppt/tags/tag1630.xml><?xml version="1.0" encoding="utf-8"?>
<p:tagLst xmlns:a="http://schemas.openxmlformats.org/drawingml/2006/main" xmlns:r="http://schemas.openxmlformats.org/officeDocument/2006/relationships" xmlns:p="http://schemas.openxmlformats.org/presentationml/2006/main">
  <p:tag name="PA" val="v5.2.11"/>
</p:tagLst>
</file>

<file path=ppt/tags/tag1631.xml><?xml version="1.0" encoding="utf-8"?>
<p:tagLst xmlns:a="http://schemas.openxmlformats.org/drawingml/2006/main" xmlns:r="http://schemas.openxmlformats.org/officeDocument/2006/relationships" xmlns:p="http://schemas.openxmlformats.org/presentationml/2006/main">
  <p:tag name="PA" val="v5.2.11"/>
</p:tagLst>
</file>

<file path=ppt/tags/tag1632.xml><?xml version="1.0" encoding="utf-8"?>
<p:tagLst xmlns:a="http://schemas.openxmlformats.org/drawingml/2006/main" xmlns:r="http://schemas.openxmlformats.org/officeDocument/2006/relationships" xmlns:p="http://schemas.openxmlformats.org/presentationml/2006/main">
  <p:tag name="PA" val="v5.2.11"/>
</p:tagLst>
</file>

<file path=ppt/tags/tag1633.xml><?xml version="1.0" encoding="utf-8"?>
<p:tagLst xmlns:a="http://schemas.openxmlformats.org/drawingml/2006/main" xmlns:r="http://schemas.openxmlformats.org/officeDocument/2006/relationships" xmlns:p="http://schemas.openxmlformats.org/presentationml/2006/main">
  <p:tag name="PA" val="v5.2.11"/>
</p:tagLst>
</file>

<file path=ppt/tags/tag1634.xml><?xml version="1.0" encoding="utf-8"?>
<p:tagLst xmlns:a="http://schemas.openxmlformats.org/drawingml/2006/main" xmlns:r="http://schemas.openxmlformats.org/officeDocument/2006/relationships" xmlns:p="http://schemas.openxmlformats.org/presentationml/2006/main">
  <p:tag name="PA" val="v5.2.11"/>
</p:tagLst>
</file>

<file path=ppt/tags/tag1635.xml><?xml version="1.0" encoding="utf-8"?>
<p:tagLst xmlns:a="http://schemas.openxmlformats.org/drawingml/2006/main" xmlns:r="http://schemas.openxmlformats.org/officeDocument/2006/relationships" xmlns:p="http://schemas.openxmlformats.org/presentationml/2006/main">
  <p:tag name="PA" val="v5.2.11"/>
</p:tagLst>
</file>

<file path=ppt/tags/tag1636.xml><?xml version="1.0" encoding="utf-8"?>
<p:tagLst xmlns:a="http://schemas.openxmlformats.org/drawingml/2006/main" xmlns:r="http://schemas.openxmlformats.org/officeDocument/2006/relationships" xmlns:p="http://schemas.openxmlformats.org/presentationml/2006/main">
  <p:tag name="PA" val="v5.2.11"/>
</p:tagLst>
</file>

<file path=ppt/tags/tag1637.xml><?xml version="1.0" encoding="utf-8"?>
<p:tagLst xmlns:a="http://schemas.openxmlformats.org/drawingml/2006/main" xmlns:r="http://schemas.openxmlformats.org/officeDocument/2006/relationships" xmlns:p="http://schemas.openxmlformats.org/presentationml/2006/main">
  <p:tag name="PA" val="v5.2.11"/>
</p:tagLst>
</file>

<file path=ppt/tags/tag1638.xml><?xml version="1.0" encoding="utf-8"?>
<p:tagLst xmlns:a="http://schemas.openxmlformats.org/drawingml/2006/main" xmlns:r="http://schemas.openxmlformats.org/officeDocument/2006/relationships" xmlns:p="http://schemas.openxmlformats.org/presentationml/2006/main">
  <p:tag name="PA" val="v5.2.11"/>
</p:tagLst>
</file>

<file path=ppt/tags/tag1639.xml><?xml version="1.0" encoding="utf-8"?>
<p:tagLst xmlns:a="http://schemas.openxmlformats.org/drawingml/2006/main" xmlns:r="http://schemas.openxmlformats.org/officeDocument/2006/relationships" xmlns:p="http://schemas.openxmlformats.org/presentationml/2006/main">
  <p:tag name="PA" val="v5.2.11"/>
</p:tagLst>
</file>

<file path=ppt/tags/tag164.xml><?xml version="1.0" encoding="utf-8"?>
<p:tagLst xmlns:a="http://schemas.openxmlformats.org/drawingml/2006/main" xmlns:r="http://schemas.openxmlformats.org/officeDocument/2006/relationships" xmlns:p="http://schemas.openxmlformats.org/presentationml/2006/main">
  <p:tag name="PA" val="v5.2.11"/>
</p:tagLst>
</file>

<file path=ppt/tags/tag1640.xml><?xml version="1.0" encoding="utf-8"?>
<p:tagLst xmlns:a="http://schemas.openxmlformats.org/drawingml/2006/main" xmlns:r="http://schemas.openxmlformats.org/officeDocument/2006/relationships" xmlns:p="http://schemas.openxmlformats.org/presentationml/2006/main">
  <p:tag name="PA" val="v5.2.11"/>
</p:tagLst>
</file>

<file path=ppt/tags/tag1641.xml><?xml version="1.0" encoding="utf-8"?>
<p:tagLst xmlns:a="http://schemas.openxmlformats.org/drawingml/2006/main" xmlns:r="http://schemas.openxmlformats.org/officeDocument/2006/relationships" xmlns:p="http://schemas.openxmlformats.org/presentationml/2006/main">
  <p:tag name="PA" val="v5.2.11"/>
</p:tagLst>
</file>

<file path=ppt/tags/tag1642.xml><?xml version="1.0" encoding="utf-8"?>
<p:tagLst xmlns:a="http://schemas.openxmlformats.org/drawingml/2006/main" xmlns:r="http://schemas.openxmlformats.org/officeDocument/2006/relationships" xmlns:p="http://schemas.openxmlformats.org/presentationml/2006/main">
  <p:tag name="PA" val="v5.2.11"/>
</p:tagLst>
</file>

<file path=ppt/tags/tag1643.xml><?xml version="1.0" encoding="utf-8"?>
<p:tagLst xmlns:a="http://schemas.openxmlformats.org/drawingml/2006/main" xmlns:r="http://schemas.openxmlformats.org/officeDocument/2006/relationships" xmlns:p="http://schemas.openxmlformats.org/presentationml/2006/main">
  <p:tag name="PA" val="v5.2.11"/>
</p:tagLst>
</file>

<file path=ppt/tags/tag1644.xml><?xml version="1.0" encoding="utf-8"?>
<p:tagLst xmlns:a="http://schemas.openxmlformats.org/drawingml/2006/main" xmlns:r="http://schemas.openxmlformats.org/officeDocument/2006/relationships" xmlns:p="http://schemas.openxmlformats.org/presentationml/2006/main">
  <p:tag name="PA" val="v5.2.11"/>
</p:tagLst>
</file>

<file path=ppt/tags/tag1645.xml><?xml version="1.0" encoding="utf-8"?>
<p:tagLst xmlns:a="http://schemas.openxmlformats.org/drawingml/2006/main" xmlns:r="http://schemas.openxmlformats.org/officeDocument/2006/relationships" xmlns:p="http://schemas.openxmlformats.org/presentationml/2006/main">
  <p:tag name="PA" val="v5.2.11"/>
</p:tagLst>
</file>

<file path=ppt/tags/tag1646.xml><?xml version="1.0" encoding="utf-8"?>
<p:tagLst xmlns:a="http://schemas.openxmlformats.org/drawingml/2006/main" xmlns:r="http://schemas.openxmlformats.org/officeDocument/2006/relationships" xmlns:p="http://schemas.openxmlformats.org/presentationml/2006/main">
  <p:tag name="PA" val="v5.2.11"/>
</p:tagLst>
</file>

<file path=ppt/tags/tag1647.xml><?xml version="1.0" encoding="utf-8"?>
<p:tagLst xmlns:a="http://schemas.openxmlformats.org/drawingml/2006/main" xmlns:r="http://schemas.openxmlformats.org/officeDocument/2006/relationships" xmlns:p="http://schemas.openxmlformats.org/presentationml/2006/main">
  <p:tag name="PA" val="v5.2.11"/>
</p:tagLst>
</file>

<file path=ppt/tags/tag1648.xml><?xml version="1.0" encoding="utf-8"?>
<p:tagLst xmlns:a="http://schemas.openxmlformats.org/drawingml/2006/main" xmlns:r="http://schemas.openxmlformats.org/officeDocument/2006/relationships" xmlns:p="http://schemas.openxmlformats.org/presentationml/2006/main">
  <p:tag name="PA" val="v5.2.11"/>
</p:tagLst>
</file>

<file path=ppt/tags/tag1649.xml><?xml version="1.0" encoding="utf-8"?>
<p:tagLst xmlns:a="http://schemas.openxmlformats.org/drawingml/2006/main" xmlns:r="http://schemas.openxmlformats.org/officeDocument/2006/relationships" xmlns:p="http://schemas.openxmlformats.org/presentationml/2006/main">
  <p:tag name="PA" val="v5.2.11"/>
</p:tagLst>
</file>

<file path=ppt/tags/tag165.xml><?xml version="1.0" encoding="utf-8"?>
<p:tagLst xmlns:a="http://schemas.openxmlformats.org/drawingml/2006/main" xmlns:r="http://schemas.openxmlformats.org/officeDocument/2006/relationships" xmlns:p="http://schemas.openxmlformats.org/presentationml/2006/main">
  <p:tag name="PA" val="v5.2.11"/>
</p:tagLst>
</file>

<file path=ppt/tags/tag1650.xml><?xml version="1.0" encoding="utf-8"?>
<p:tagLst xmlns:a="http://schemas.openxmlformats.org/drawingml/2006/main" xmlns:r="http://schemas.openxmlformats.org/officeDocument/2006/relationships" xmlns:p="http://schemas.openxmlformats.org/presentationml/2006/main">
  <p:tag name="PA" val="v5.2.11"/>
</p:tagLst>
</file>

<file path=ppt/tags/tag1651.xml><?xml version="1.0" encoding="utf-8"?>
<p:tagLst xmlns:a="http://schemas.openxmlformats.org/drawingml/2006/main" xmlns:r="http://schemas.openxmlformats.org/officeDocument/2006/relationships" xmlns:p="http://schemas.openxmlformats.org/presentationml/2006/main">
  <p:tag name="PA" val="v5.2.11"/>
</p:tagLst>
</file>

<file path=ppt/tags/tag1652.xml><?xml version="1.0" encoding="utf-8"?>
<p:tagLst xmlns:a="http://schemas.openxmlformats.org/drawingml/2006/main" xmlns:r="http://schemas.openxmlformats.org/officeDocument/2006/relationships" xmlns:p="http://schemas.openxmlformats.org/presentationml/2006/main">
  <p:tag name="PA" val="v5.2.11"/>
</p:tagLst>
</file>

<file path=ppt/tags/tag1653.xml><?xml version="1.0" encoding="utf-8"?>
<p:tagLst xmlns:a="http://schemas.openxmlformats.org/drawingml/2006/main" xmlns:r="http://schemas.openxmlformats.org/officeDocument/2006/relationships" xmlns:p="http://schemas.openxmlformats.org/presentationml/2006/main">
  <p:tag name="PA" val="v5.2.11"/>
</p:tagLst>
</file>

<file path=ppt/tags/tag1654.xml><?xml version="1.0" encoding="utf-8"?>
<p:tagLst xmlns:a="http://schemas.openxmlformats.org/drawingml/2006/main" xmlns:r="http://schemas.openxmlformats.org/officeDocument/2006/relationships" xmlns:p="http://schemas.openxmlformats.org/presentationml/2006/main">
  <p:tag name="PA" val="v5.2.11"/>
</p:tagLst>
</file>

<file path=ppt/tags/tag1655.xml><?xml version="1.0" encoding="utf-8"?>
<p:tagLst xmlns:a="http://schemas.openxmlformats.org/drawingml/2006/main" xmlns:r="http://schemas.openxmlformats.org/officeDocument/2006/relationships" xmlns:p="http://schemas.openxmlformats.org/presentationml/2006/main">
  <p:tag name="PA" val="v5.2.11"/>
</p:tagLst>
</file>

<file path=ppt/tags/tag1656.xml><?xml version="1.0" encoding="utf-8"?>
<p:tagLst xmlns:a="http://schemas.openxmlformats.org/drawingml/2006/main" xmlns:r="http://schemas.openxmlformats.org/officeDocument/2006/relationships" xmlns:p="http://schemas.openxmlformats.org/presentationml/2006/main">
  <p:tag name="PA" val="v5.2.11"/>
</p:tagLst>
</file>

<file path=ppt/tags/tag1657.xml><?xml version="1.0" encoding="utf-8"?>
<p:tagLst xmlns:a="http://schemas.openxmlformats.org/drawingml/2006/main" xmlns:r="http://schemas.openxmlformats.org/officeDocument/2006/relationships" xmlns:p="http://schemas.openxmlformats.org/presentationml/2006/main">
  <p:tag name="PA" val="v5.2.11"/>
</p:tagLst>
</file>

<file path=ppt/tags/tag1658.xml><?xml version="1.0" encoding="utf-8"?>
<p:tagLst xmlns:a="http://schemas.openxmlformats.org/drawingml/2006/main" xmlns:r="http://schemas.openxmlformats.org/officeDocument/2006/relationships" xmlns:p="http://schemas.openxmlformats.org/presentationml/2006/main">
  <p:tag name="PA" val="v5.2.11"/>
</p:tagLst>
</file>

<file path=ppt/tags/tag1659.xml><?xml version="1.0" encoding="utf-8"?>
<p:tagLst xmlns:a="http://schemas.openxmlformats.org/drawingml/2006/main" xmlns:r="http://schemas.openxmlformats.org/officeDocument/2006/relationships" xmlns:p="http://schemas.openxmlformats.org/presentationml/2006/main">
  <p:tag name="PA" val="v5.2.11"/>
</p:tagLst>
</file>

<file path=ppt/tags/tag166.xml><?xml version="1.0" encoding="utf-8"?>
<p:tagLst xmlns:a="http://schemas.openxmlformats.org/drawingml/2006/main" xmlns:r="http://schemas.openxmlformats.org/officeDocument/2006/relationships" xmlns:p="http://schemas.openxmlformats.org/presentationml/2006/main">
  <p:tag name="PA" val="v5.2.11"/>
</p:tagLst>
</file>

<file path=ppt/tags/tag1660.xml><?xml version="1.0" encoding="utf-8"?>
<p:tagLst xmlns:a="http://schemas.openxmlformats.org/drawingml/2006/main" xmlns:r="http://schemas.openxmlformats.org/officeDocument/2006/relationships" xmlns:p="http://schemas.openxmlformats.org/presentationml/2006/main">
  <p:tag name="PA" val="v5.2.11"/>
</p:tagLst>
</file>

<file path=ppt/tags/tag1661.xml><?xml version="1.0" encoding="utf-8"?>
<p:tagLst xmlns:a="http://schemas.openxmlformats.org/drawingml/2006/main" xmlns:r="http://schemas.openxmlformats.org/officeDocument/2006/relationships" xmlns:p="http://schemas.openxmlformats.org/presentationml/2006/main">
  <p:tag name="PA" val="v5.2.11"/>
</p:tagLst>
</file>

<file path=ppt/tags/tag1662.xml><?xml version="1.0" encoding="utf-8"?>
<p:tagLst xmlns:a="http://schemas.openxmlformats.org/drawingml/2006/main" xmlns:r="http://schemas.openxmlformats.org/officeDocument/2006/relationships" xmlns:p="http://schemas.openxmlformats.org/presentationml/2006/main">
  <p:tag name="PA" val="v5.2.11"/>
</p:tagLst>
</file>

<file path=ppt/tags/tag1663.xml><?xml version="1.0" encoding="utf-8"?>
<p:tagLst xmlns:a="http://schemas.openxmlformats.org/drawingml/2006/main" xmlns:r="http://schemas.openxmlformats.org/officeDocument/2006/relationships" xmlns:p="http://schemas.openxmlformats.org/presentationml/2006/main">
  <p:tag name="PA" val="v5.2.11"/>
</p:tagLst>
</file>

<file path=ppt/tags/tag1664.xml><?xml version="1.0" encoding="utf-8"?>
<p:tagLst xmlns:a="http://schemas.openxmlformats.org/drawingml/2006/main" xmlns:r="http://schemas.openxmlformats.org/officeDocument/2006/relationships" xmlns:p="http://schemas.openxmlformats.org/presentationml/2006/main">
  <p:tag name="PA" val="v5.2.11"/>
</p:tagLst>
</file>

<file path=ppt/tags/tag1665.xml><?xml version="1.0" encoding="utf-8"?>
<p:tagLst xmlns:a="http://schemas.openxmlformats.org/drawingml/2006/main" xmlns:r="http://schemas.openxmlformats.org/officeDocument/2006/relationships" xmlns:p="http://schemas.openxmlformats.org/presentationml/2006/main">
  <p:tag name="PA" val="v5.2.11"/>
</p:tagLst>
</file>

<file path=ppt/tags/tag1666.xml><?xml version="1.0" encoding="utf-8"?>
<p:tagLst xmlns:a="http://schemas.openxmlformats.org/drawingml/2006/main" xmlns:r="http://schemas.openxmlformats.org/officeDocument/2006/relationships" xmlns:p="http://schemas.openxmlformats.org/presentationml/2006/main">
  <p:tag name="PA" val="v5.2.11"/>
</p:tagLst>
</file>

<file path=ppt/tags/tag1667.xml><?xml version="1.0" encoding="utf-8"?>
<p:tagLst xmlns:a="http://schemas.openxmlformats.org/drawingml/2006/main" xmlns:r="http://schemas.openxmlformats.org/officeDocument/2006/relationships" xmlns:p="http://schemas.openxmlformats.org/presentationml/2006/main">
  <p:tag name="PA" val="v5.2.11"/>
</p:tagLst>
</file>

<file path=ppt/tags/tag1668.xml><?xml version="1.0" encoding="utf-8"?>
<p:tagLst xmlns:a="http://schemas.openxmlformats.org/drawingml/2006/main" xmlns:r="http://schemas.openxmlformats.org/officeDocument/2006/relationships" xmlns:p="http://schemas.openxmlformats.org/presentationml/2006/main">
  <p:tag name="PA" val="v5.2.11"/>
</p:tagLst>
</file>

<file path=ppt/tags/tag1669.xml><?xml version="1.0" encoding="utf-8"?>
<p:tagLst xmlns:a="http://schemas.openxmlformats.org/drawingml/2006/main" xmlns:r="http://schemas.openxmlformats.org/officeDocument/2006/relationships" xmlns:p="http://schemas.openxmlformats.org/presentationml/2006/main">
  <p:tag name="PA" val="v5.2.11"/>
</p:tagLst>
</file>

<file path=ppt/tags/tag167.xml><?xml version="1.0" encoding="utf-8"?>
<p:tagLst xmlns:a="http://schemas.openxmlformats.org/drawingml/2006/main" xmlns:r="http://schemas.openxmlformats.org/officeDocument/2006/relationships" xmlns:p="http://schemas.openxmlformats.org/presentationml/2006/main">
  <p:tag name="PA" val="v5.2.11"/>
</p:tagLst>
</file>

<file path=ppt/tags/tag1670.xml><?xml version="1.0" encoding="utf-8"?>
<p:tagLst xmlns:a="http://schemas.openxmlformats.org/drawingml/2006/main" xmlns:r="http://schemas.openxmlformats.org/officeDocument/2006/relationships" xmlns:p="http://schemas.openxmlformats.org/presentationml/2006/main">
  <p:tag name="PA" val="v5.2.11"/>
</p:tagLst>
</file>

<file path=ppt/tags/tag1671.xml><?xml version="1.0" encoding="utf-8"?>
<p:tagLst xmlns:a="http://schemas.openxmlformats.org/drawingml/2006/main" xmlns:r="http://schemas.openxmlformats.org/officeDocument/2006/relationships" xmlns:p="http://schemas.openxmlformats.org/presentationml/2006/main">
  <p:tag name="PA" val="v5.2.11"/>
</p:tagLst>
</file>

<file path=ppt/tags/tag1672.xml><?xml version="1.0" encoding="utf-8"?>
<p:tagLst xmlns:a="http://schemas.openxmlformats.org/drawingml/2006/main" xmlns:r="http://schemas.openxmlformats.org/officeDocument/2006/relationships" xmlns:p="http://schemas.openxmlformats.org/presentationml/2006/main">
  <p:tag name="PA" val="v5.2.11"/>
</p:tagLst>
</file>

<file path=ppt/tags/tag1673.xml><?xml version="1.0" encoding="utf-8"?>
<p:tagLst xmlns:a="http://schemas.openxmlformats.org/drawingml/2006/main" xmlns:r="http://schemas.openxmlformats.org/officeDocument/2006/relationships" xmlns:p="http://schemas.openxmlformats.org/presentationml/2006/main">
  <p:tag name="PA" val="v5.2.11"/>
</p:tagLst>
</file>

<file path=ppt/tags/tag1674.xml><?xml version="1.0" encoding="utf-8"?>
<p:tagLst xmlns:a="http://schemas.openxmlformats.org/drawingml/2006/main" xmlns:r="http://schemas.openxmlformats.org/officeDocument/2006/relationships" xmlns:p="http://schemas.openxmlformats.org/presentationml/2006/main">
  <p:tag name="PA" val="v5.2.11"/>
</p:tagLst>
</file>

<file path=ppt/tags/tag1675.xml><?xml version="1.0" encoding="utf-8"?>
<p:tagLst xmlns:a="http://schemas.openxmlformats.org/drawingml/2006/main" xmlns:r="http://schemas.openxmlformats.org/officeDocument/2006/relationships" xmlns:p="http://schemas.openxmlformats.org/presentationml/2006/main">
  <p:tag name="PA" val="v5.2.11"/>
</p:tagLst>
</file>

<file path=ppt/tags/tag1676.xml><?xml version="1.0" encoding="utf-8"?>
<p:tagLst xmlns:a="http://schemas.openxmlformats.org/drawingml/2006/main" xmlns:r="http://schemas.openxmlformats.org/officeDocument/2006/relationships" xmlns:p="http://schemas.openxmlformats.org/presentationml/2006/main">
  <p:tag name="PA" val="v5.2.11"/>
</p:tagLst>
</file>

<file path=ppt/tags/tag1677.xml><?xml version="1.0" encoding="utf-8"?>
<p:tagLst xmlns:a="http://schemas.openxmlformats.org/drawingml/2006/main" xmlns:r="http://schemas.openxmlformats.org/officeDocument/2006/relationships" xmlns:p="http://schemas.openxmlformats.org/presentationml/2006/main">
  <p:tag name="PA" val="v5.2.11"/>
</p:tagLst>
</file>

<file path=ppt/tags/tag1678.xml><?xml version="1.0" encoding="utf-8"?>
<p:tagLst xmlns:a="http://schemas.openxmlformats.org/drawingml/2006/main" xmlns:r="http://schemas.openxmlformats.org/officeDocument/2006/relationships" xmlns:p="http://schemas.openxmlformats.org/presentationml/2006/main">
  <p:tag name="PA" val="v5.2.11"/>
</p:tagLst>
</file>

<file path=ppt/tags/tag1679.xml><?xml version="1.0" encoding="utf-8"?>
<p:tagLst xmlns:a="http://schemas.openxmlformats.org/drawingml/2006/main" xmlns:r="http://schemas.openxmlformats.org/officeDocument/2006/relationships" xmlns:p="http://schemas.openxmlformats.org/presentationml/2006/main">
  <p:tag name="PA" val="v5.2.11"/>
</p:tagLst>
</file>

<file path=ppt/tags/tag168.xml><?xml version="1.0" encoding="utf-8"?>
<p:tagLst xmlns:a="http://schemas.openxmlformats.org/drawingml/2006/main" xmlns:r="http://schemas.openxmlformats.org/officeDocument/2006/relationships" xmlns:p="http://schemas.openxmlformats.org/presentationml/2006/main">
  <p:tag name="PA" val="v5.2.11"/>
</p:tagLst>
</file>

<file path=ppt/tags/tag1680.xml><?xml version="1.0" encoding="utf-8"?>
<p:tagLst xmlns:a="http://schemas.openxmlformats.org/drawingml/2006/main" xmlns:r="http://schemas.openxmlformats.org/officeDocument/2006/relationships" xmlns:p="http://schemas.openxmlformats.org/presentationml/2006/main">
  <p:tag name="PA" val="v5.2.11"/>
</p:tagLst>
</file>

<file path=ppt/tags/tag1681.xml><?xml version="1.0" encoding="utf-8"?>
<p:tagLst xmlns:a="http://schemas.openxmlformats.org/drawingml/2006/main" xmlns:r="http://schemas.openxmlformats.org/officeDocument/2006/relationships" xmlns:p="http://schemas.openxmlformats.org/presentationml/2006/main">
  <p:tag name="PA" val="v5.2.11"/>
</p:tagLst>
</file>

<file path=ppt/tags/tag1682.xml><?xml version="1.0" encoding="utf-8"?>
<p:tagLst xmlns:a="http://schemas.openxmlformats.org/drawingml/2006/main" xmlns:r="http://schemas.openxmlformats.org/officeDocument/2006/relationships" xmlns:p="http://schemas.openxmlformats.org/presentationml/2006/main">
  <p:tag name="PA" val="v5.2.11"/>
</p:tagLst>
</file>

<file path=ppt/tags/tag1683.xml><?xml version="1.0" encoding="utf-8"?>
<p:tagLst xmlns:a="http://schemas.openxmlformats.org/drawingml/2006/main" xmlns:r="http://schemas.openxmlformats.org/officeDocument/2006/relationships" xmlns:p="http://schemas.openxmlformats.org/presentationml/2006/main">
  <p:tag name="PA" val="v5.2.11"/>
</p:tagLst>
</file>

<file path=ppt/tags/tag1684.xml><?xml version="1.0" encoding="utf-8"?>
<p:tagLst xmlns:a="http://schemas.openxmlformats.org/drawingml/2006/main" xmlns:r="http://schemas.openxmlformats.org/officeDocument/2006/relationships" xmlns:p="http://schemas.openxmlformats.org/presentationml/2006/main">
  <p:tag name="PA" val="v5.2.11"/>
</p:tagLst>
</file>

<file path=ppt/tags/tag1685.xml><?xml version="1.0" encoding="utf-8"?>
<p:tagLst xmlns:a="http://schemas.openxmlformats.org/drawingml/2006/main" xmlns:r="http://schemas.openxmlformats.org/officeDocument/2006/relationships" xmlns:p="http://schemas.openxmlformats.org/presentationml/2006/main">
  <p:tag name="PA" val="v5.2.11"/>
</p:tagLst>
</file>

<file path=ppt/tags/tag1686.xml><?xml version="1.0" encoding="utf-8"?>
<p:tagLst xmlns:a="http://schemas.openxmlformats.org/drawingml/2006/main" xmlns:r="http://schemas.openxmlformats.org/officeDocument/2006/relationships" xmlns:p="http://schemas.openxmlformats.org/presentationml/2006/main">
  <p:tag name="PA" val="v5.2.11"/>
</p:tagLst>
</file>

<file path=ppt/tags/tag1687.xml><?xml version="1.0" encoding="utf-8"?>
<p:tagLst xmlns:a="http://schemas.openxmlformats.org/drawingml/2006/main" xmlns:r="http://schemas.openxmlformats.org/officeDocument/2006/relationships" xmlns:p="http://schemas.openxmlformats.org/presentationml/2006/main">
  <p:tag name="PA" val="v5.2.11"/>
</p:tagLst>
</file>

<file path=ppt/tags/tag1688.xml><?xml version="1.0" encoding="utf-8"?>
<p:tagLst xmlns:a="http://schemas.openxmlformats.org/drawingml/2006/main" xmlns:r="http://schemas.openxmlformats.org/officeDocument/2006/relationships" xmlns:p="http://schemas.openxmlformats.org/presentationml/2006/main">
  <p:tag name="PA" val="v5.2.11"/>
</p:tagLst>
</file>

<file path=ppt/tags/tag1689.xml><?xml version="1.0" encoding="utf-8"?>
<p:tagLst xmlns:a="http://schemas.openxmlformats.org/drawingml/2006/main" xmlns:r="http://schemas.openxmlformats.org/officeDocument/2006/relationships" xmlns:p="http://schemas.openxmlformats.org/presentationml/2006/main">
  <p:tag name="PA" val="v5.2.11"/>
</p:tagLst>
</file>

<file path=ppt/tags/tag169.xml><?xml version="1.0" encoding="utf-8"?>
<p:tagLst xmlns:a="http://schemas.openxmlformats.org/drawingml/2006/main" xmlns:r="http://schemas.openxmlformats.org/officeDocument/2006/relationships" xmlns:p="http://schemas.openxmlformats.org/presentationml/2006/main">
  <p:tag name="PA" val="v5.2.11"/>
</p:tagLst>
</file>

<file path=ppt/tags/tag1690.xml><?xml version="1.0" encoding="utf-8"?>
<p:tagLst xmlns:a="http://schemas.openxmlformats.org/drawingml/2006/main" xmlns:r="http://schemas.openxmlformats.org/officeDocument/2006/relationships" xmlns:p="http://schemas.openxmlformats.org/presentationml/2006/main">
  <p:tag name="PA" val="v5.2.11"/>
</p:tagLst>
</file>

<file path=ppt/tags/tag1691.xml><?xml version="1.0" encoding="utf-8"?>
<p:tagLst xmlns:a="http://schemas.openxmlformats.org/drawingml/2006/main" xmlns:r="http://schemas.openxmlformats.org/officeDocument/2006/relationships" xmlns:p="http://schemas.openxmlformats.org/presentationml/2006/main">
  <p:tag name="PA" val="v5.2.11"/>
</p:tagLst>
</file>

<file path=ppt/tags/tag1692.xml><?xml version="1.0" encoding="utf-8"?>
<p:tagLst xmlns:a="http://schemas.openxmlformats.org/drawingml/2006/main" xmlns:r="http://schemas.openxmlformats.org/officeDocument/2006/relationships" xmlns:p="http://schemas.openxmlformats.org/presentationml/2006/main">
  <p:tag name="PA" val="v5.2.11"/>
</p:tagLst>
</file>

<file path=ppt/tags/tag1693.xml><?xml version="1.0" encoding="utf-8"?>
<p:tagLst xmlns:a="http://schemas.openxmlformats.org/drawingml/2006/main" xmlns:r="http://schemas.openxmlformats.org/officeDocument/2006/relationships" xmlns:p="http://schemas.openxmlformats.org/presentationml/2006/main">
  <p:tag name="PA" val="v5.2.11"/>
</p:tagLst>
</file>

<file path=ppt/tags/tag1694.xml><?xml version="1.0" encoding="utf-8"?>
<p:tagLst xmlns:a="http://schemas.openxmlformats.org/drawingml/2006/main" xmlns:r="http://schemas.openxmlformats.org/officeDocument/2006/relationships" xmlns:p="http://schemas.openxmlformats.org/presentationml/2006/main">
  <p:tag name="PA" val="v5.2.11"/>
</p:tagLst>
</file>

<file path=ppt/tags/tag1695.xml><?xml version="1.0" encoding="utf-8"?>
<p:tagLst xmlns:a="http://schemas.openxmlformats.org/drawingml/2006/main" xmlns:r="http://schemas.openxmlformats.org/officeDocument/2006/relationships" xmlns:p="http://schemas.openxmlformats.org/presentationml/2006/main">
  <p:tag name="PA" val="v5.2.11"/>
</p:tagLst>
</file>

<file path=ppt/tags/tag1696.xml><?xml version="1.0" encoding="utf-8"?>
<p:tagLst xmlns:a="http://schemas.openxmlformats.org/drawingml/2006/main" xmlns:r="http://schemas.openxmlformats.org/officeDocument/2006/relationships" xmlns:p="http://schemas.openxmlformats.org/presentationml/2006/main">
  <p:tag name="PA" val="v5.2.11"/>
</p:tagLst>
</file>

<file path=ppt/tags/tag1697.xml><?xml version="1.0" encoding="utf-8"?>
<p:tagLst xmlns:a="http://schemas.openxmlformats.org/drawingml/2006/main" xmlns:r="http://schemas.openxmlformats.org/officeDocument/2006/relationships" xmlns:p="http://schemas.openxmlformats.org/presentationml/2006/main">
  <p:tag name="PA" val="v5.2.11"/>
</p:tagLst>
</file>

<file path=ppt/tags/tag1698.xml><?xml version="1.0" encoding="utf-8"?>
<p:tagLst xmlns:a="http://schemas.openxmlformats.org/drawingml/2006/main" xmlns:r="http://schemas.openxmlformats.org/officeDocument/2006/relationships" xmlns:p="http://schemas.openxmlformats.org/presentationml/2006/main">
  <p:tag name="PA" val="v5.2.11"/>
</p:tagLst>
</file>

<file path=ppt/tags/tag1699.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70.xml><?xml version="1.0" encoding="utf-8"?>
<p:tagLst xmlns:a="http://schemas.openxmlformats.org/drawingml/2006/main" xmlns:r="http://schemas.openxmlformats.org/officeDocument/2006/relationships" xmlns:p="http://schemas.openxmlformats.org/presentationml/2006/main">
  <p:tag name="PA" val="v5.2.11"/>
</p:tagLst>
</file>

<file path=ppt/tags/tag1700.xml><?xml version="1.0" encoding="utf-8"?>
<p:tagLst xmlns:a="http://schemas.openxmlformats.org/drawingml/2006/main" xmlns:r="http://schemas.openxmlformats.org/officeDocument/2006/relationships" xmlns:p="http://schemas.openxmlformats.org/presentationml/2006/main">
  <p:tag name="PA" val="v5.2.11"/>
</p:tagLst>
</file>

<file path=ppt/tags/tag1701.xml><?xml version="1.0" encoding="utf-8"?>
<p:tagLst xmlns:a="http://schemas.openxmlformats.org/drawingml/2006/main" xmlns:r="http://schemas.openxmlformats.org/officeDocument/2006/relationships" xmlns:p="http://schemas.openxmlformats.org/presentationml/2006/main">
  <p:tag name="PA" val="v5.2.11"/>
</p:tagLst>
</file>

<file path=ppt/tags/tag1702.xml><?xml version="1.0" encoding="utf-8"?>
<p:tagLst xmlns:a="http://schemas.openxmlformats.org/drawingml/2006/main" xmlns:r="http://schemas.openxmlformats.org/officeDocument/2006/relationships" xmlns:p="http://schemas.openxmlformats.org/presentationml/2006/main">
  <p:tag name="PA" val="v5.2.11"/>
</p:tagLst>
</file>

<file path=ppt/tags/tag1703.xml><?xml version="1.0" encoding="utf-8"?>
<p:tagLst xmlns:a="http://schemas.openxmlformats.org/drawingml/2006/main" xmlns:r="http://schemas.openxmlformats.org/officeDocument/2006/relationships" xmlns:p="http://schemas.openxmlformats.org/presentationml/2006/main">
  <p:tag name="PA" val="v5.2.11"/>
</p:tagLst>
</file>

<file path=ppt/tags/tag1704.xml><?xml version="1.0" encoding="utf-8"?>
<p:tagLst xmlns:a="http://schemas.openxmlformats.org/drawingml/2006/main" xmlns:r="http://schemas.openxmlformats.org/officeDocument/2006/relationships" xmlns:p="http://schemas.openxmlformats.org/presentationml/2006/main">
  <p:tag name="PA" val="v5.2.11"/>
</p:tagLst>
</file>

<file path=ppt/tags/tag1705.xml><?xml version="1.0" encoding="utf-8"?>
<p:tagLst xmlns:a="http://schemas.openxmlformats.org/drawingml/2006/main" xmlns:r="http://schemas.openxmlformats.org/officeDocument/2006/relationships" xmlns:p="http://schemas.openxmlformats.org/presentationml/2006/main">
  <p:tag name="PA" val="v5.2.11"/>
</p:tagLst>
</file>

<file path=ppt/tags/tag1706.xml><?xml version="1.0" encoding="utf-8"?>
<p:tagLst xmlns:a="http://schemas.openxmlformats.org/drawingml/2006/main" xmlns:r="http://schemas.openxmlformats.org/officeDocument/2006/relationships" xmlns:p="http://schemas.openxmlformats.org/presentationml/2006/main">
  <p:tag name="PA" val="v5.2.11"/>
</p:tagLst>
</file>

<file path=ppt/tags/tag1707.xml><?xml version="1.0" encoding="utf-8"?>
<p:tagLst xmlns:a="http://schemas.openxmlformats.org/drawingml/2006/main" xmlns:r="http://schemas.openxmlformats.org/officeDocument/2006/relationships" xmlns:p="http://schemas.openxmlformats.org/presentationml/2006/main">
  <p:tag name="PA" val="v5.2.11"/>
</p:tagLst>
</file>

<file path=ppt/tags/tag1708.xml><?xml version="1.0" encoding="utf-8"?>
<p:tagLst xmlns:a="http://schemas.openxmlformats.org/drawingml/2006/main" xmlns:r="http://schemas.openxmlformats.org/officeDocument/2006/relationships" xmlns:p="http://schemas.openxmlformats.org/presentationml/2006/main">
  <p:tag name="PA" val="v5.2.11"/>
</p:tagLst>
</file>

<file path=ppt/tags/tag1709.xml><?xml version="1.0" encoding="utf-8"?>
<p:tagLst xmlns:a="http://schemas.openxmlformats.org/drawingml/2006/main" xmlns:r="http://schemas.openxmlformats.org/officeDocument/2006/relationships" xmlns:p="http://schemas.openxmlformats.org/presentationml/2006/main">
  <p:tag name="PA" val="v5.2.11"/>
</p:tagLst>
</file>

<file path=ppt/tags/tag171.xml><?xml version="1.0" encoding="utf-8"?>
<p:tagLst xmlns:a="http://schemas.openxmlformats.org/drawingml/2006/main" xmlns:r="http://schemas.openxmlformats.org/officeDocument/2006/relationships" xmlns:p="http://schemas.openxmlformats.org/presentationml/2006/main">
  <p:tag name="PA" val="v5.2.11"/>
</p:tagLst>
</file>

<file path=ppt/tags/tag1710.xml><?xml version="1.0" encoding="utf-8"?>
<p:tagLst xmlns:a="http://schemas.openxmlformats.org/drawingml/2006/main" xmlns:r="http://schemas.openxmlformats.org/officeDocument/2006/relationships" xmlns:p="http://schemas.openxmlformats.org/presentationml/2006/main">
  <p:tag name="PA" val="v5.2.11"/>
</p:tagLst>
</file>

<file path=ppt/tags/tag1711.xml><?xml version="1.0" encoding="utf-8"?>
<p:tagLst xmlns:a="http://schemas.openxmlformats.org/drawingml/2006/main" xmlns:r="http://schemas.openxmlformats.org/officeDocument/2006/relationships" xmlns:p="http://schemas.openxmlformats.org/presentationml/2006/main">
  <p:tag name="PA" val="v5.2.11"/>
</p:tagLst>
</file>

<file path=ppt/tags/tag1712.xml><?xml version="1.0" encoding="utf-8"?>
<p:tagLst xmlns:a="http://schemas.openxmlformats.org/drawingml/2006/main" xmlns:r="http://schemas.openxmlformats.org/officeDocument/2006/relationships" xmlns:p="http://schemas.openxmlformats.org/presentationml/2006/main">
  <p:tag name="PA" val="v5.2.11"/>
</p:tagLst>
</file>

<file path=ppt/tags/tag1713.xml><?xml version="1.0" encoding="utf-8"?>
<p:tagLst xmlns:a="http://schemas.openxmlformats.org/drawingml/2006/main" xmlns:r="http://schemas.openxmlformats.org/officeDocument/2006/relationships" xmlns:p="http://schemas.openxmlformats.org/presentationml/2006/main">
  <p:tag name="PA" val="v5.2.11"/>
</p:tagLst>
</file>

<file path=ppt/tags/tag1714.xml><?xml version="1.0" encoding="utf-8"?>
<p:tagLst xmlns:a="http://schemas.openxmlformats.org/drawingml/2006/main" xmlns:r="http://schemas.openxmlformats.org/officeDocument/2006/relationships" xmlns:p="http://schemas.openxmlformats.org/presentationml/2006/main">
  <p:tag name="PA" val="v5.2.11"/>
</p:tagLst>
</file>

<file path=ppt/tags/tag1715.xml><?xml version="1.0" encoding="utf-8"?>
<p:tagLst xmlns:a="http://schemas.openxmlformats.org/drawingml/2006/main" xmlns:r="http://schemas.openxmlformats.org/officeDocument/2006/relationships" xmlns:p="http://schemas.openxmlformats.org/presentationml/2006/main">
  <p:tag name="PA" val="v5.2.11"/>
</p:tagLst>
</file>

<file path=ppt/tags/tag1716.xml><?xml version="1.0" encoding="utf-8"?>
<p:tagLst xmlns:a="http://schemas.openxmlformats.org/drawingml/2006/main" xmlns:r="http://schemas.openxmlformats.org/officeDocument/2006/relationships" xmlns:p="http://schemas.openxmlformats.org/presentationml/2006/main">
  <p:tag name="PA" val="v5.2.11"/>
</p:tagLst>
</file>

<file path=ppt/tags/tag1717.xml><?xml version="1.0" encoding="utf-8"?>
<p:tagLst xmlns:a="http://schemas.openxmlformats.org/drawingml/2006/main" xmlns:r="http://schemas.openxmlformats.org/officeDocument/2006/relationships" xmlns:p="http://schemas.openxmlformats.org/presentationml/2006/main">
  <p:tag name="PA" val="v5.2.11"/>
</p:tagLst>
</file>

<file path=ppt/tags/tag1718.xml><?xml version="1.0" encoding="utf-8"?>
<p:tagLst xmlns:a="http://schemas.openxmlformats.org/drawingml/2006/main" xmlns:r="http://schemas.openxmlformats.org/officeDocument/2006/relationships" xmlns:p="http://schemas.openxmlformats.org/presentationml/2006/main">
  <p:tag name="PA" val="v5.2.11"/>
</p:tagLst>
</file>

<file path=ppt/tags/tag1719.xml><?xml version="1.0" encoding="utf-8"?>
<p:tagLst xmlns:a="http://schemas.openxmlformats.org/drawingml/2006/main" xmlns:r="http://schemas.openxmlformats.org/officeDocument/2006/relationships" xmlns:p="http://schemas.openxmlformats.org/presentationml/2006/main">
  <p:tag name="PA" val="v5.2.11"/>
</p:tagLst>
</file>

<file path=ppt/tags/tag172.xml><?xml version="1.0" encoding="utf-8"?>
<p:tagLst xmlns:a="http://schemas.openxmlformats.org/drawingml/2006/main" xmlns:r="http://schemas.openxmlformats.org/officeDocument/2006/relationships" xmlns:p="http://schemas.openxmlformats.org/presentationml/2006/main">
  <p:tag name="PA" val="v5.2.11"/>
</p:tagLst>
</file>

<file path=ppt/tags/tag1720.xml><?xml version="1.0" encoding="utf-8"?>
<p:tagLst xmlns:a="http://schemas.openxmlformats.org/drawingml/2006/main" xmlns:r="http://schemas.openxmlformats.org/officeDocument/2006/relationships" xmlns:p="http://schemas.openxmlformats.org/presentationml/2006/main">
  <p:tag name="PA" val="v5.2.11"/>
</p:tagLst>
</file>

<file path=ppt/tags/tag1721.xml><?xml version="1.0" encoding="utf-8"?>
<p:tagLst xmlns:a="http://schemas.openxmlformats.org/drawingml/2006/main" xmlns:r="http://schemas.openxmlformats.org/officeDocument/2006/relationships" xmlns:p="http://schemas.openxmlformats.org/presentationml/2006/main">
  <p:tag name="PA" val="v5.2.11"/>
</p:tagLst>
</file>

<file path=ppt/tags/tag1722.xml><?xml version="1.0" encoding="utf-8"?>
<p:tagLst xmlns:a="http://schemas.openxmlformats.org/drawingml/2006/main" xmlns:r="http://schemas.openxmlformats.org/officeDocument/2006/relationships" xmlns:p="http://schemas.openxmlformats.org/presentationml/2006/main">
  <p:tag name="PA" val="v5.2.11"/>
</p:tagLst>
</file>

<file path=ppt/tags/tag1723.xml><?xml version="1.0" encoding="utf-8"?>
<p:tagLst xmlns:a="http://schemas.openxmlformats.org/drawingml/2006/main" xmlns:r="http://schemas.openxmlformats.org/officeDocument/2006/relationships" xmlns:p="http://schemas.openxmlformats.org/presentationml/2006/main">
  <p:tag name="PA" val="v5.2.11"/>
</p:tagLst>
</file>

<file path=ppt/tags/tag1724.xml><?xml version="1.0" encoding="utf-8"?>
<p:tagLst xmlns:a="http://schemas.openxmlformats.org/drawingml/2006/main" xmlns:r="http://schemas.openxmlformats.org/officeDocument/2006/relationships" xmlns:p="http://schemas.openxmlformats.org/presentationml/2006/main">
  <p:tag name="PA" val="v5.2.11"/>
</p:tagLst>
</file>

<file path=ppt/tags/tag1725.xml><?xml version="1.0" encoding="utf-8"?>
<p:tagLst xmlns:a="http://schemas.openxmlformats.org/drawingml/2006/main" xmlns:r="http://schemas.openxmlformats.org/officeDocument/2006/relationships" xmlns:p="http://schemas.openxmlformats.org/presentationml/2006/main">
  <p:tag name="PA" val="v5.2.11"/>
</p:tagLst>
</file>

<file path=ppt/tags/tag1726.xml><?xml version="1.0" encoding="utf-8"?>
<p:tagLst xmlns:a="http://schemas.openxmlformats.org/drawingml/2006/main" xmlns:r="http://schemas.openxmlformats.org/officeDocument/2006/relationships" xmlns:p="http://schemas.openxmlformats.org/presentationml/2006/main">
  <p:tag name="PA" val="v5.2.11"/>
</p:tagLst>
</file>

<file path=ppt/tags/tag1727.xml><?xml version="1.0" encoding="utf-8"?>
<p:tagLst xmlns:a="http://schemas.openxmlformats.org/drawingml/2006/main" xmlns:r="http://schemas.openxmlformats.org/officeDocument/2006/relationships" xmlns:p="http://schemas.openxmlformats.org/presentationml/2006/main">
  <p:tag name="PA" val="v5.2.11"/>
</p:tagLst>
</file>

<file path=ppt/tags/tag1728.xml><?xml version="1.0" encoding="utf-8"?>
<p:tagLst xmlns:a="http://schemas.openxmlformats.org/drawingml/2006/main" xmlns:r="http://schemas.openxmlformats.org/officeDocument/2006/relationships" xmlns:p="http://schemas.openxmlformats.org/presentationml/2006/main">
  <p:tag name="PA" val="v5.2.11"/>
</p:tagLst>
</file>

<file path=ppt/tags/tag1729.xml><?xml version="1.0" encoding="utf-8"?>
<p:tagLst xmlns:a="http://schemas.openxmlformats.org/drawingml/2006/main" xmlns:r="http://schemas.openxmlformats.org/officeDocument/2006/relationships" xmlns:p="http://schemas.openxmlformats.org/presentationml/2006/main">
  <p:tag name="PA" val="v5.2.11"/>
</p:tagLst>
</file>

<file path=ppt/tags/tag173.xml><?xml version="1.0" encoding="utf-8"?>
<p:tagLst xmlns:a="http://schemas.openxmlformats.org/drawingml/2006/main" xmlns:r="http://schemas.openxmlformats.org/officeDocument/2006/relationships" xmlns:p="http://schemas.openxmlformats.org/presentationml/2006/main">
  <p:tag name="PA" val="v5.2.11"/>
</p:tagLst>
</file>

<file path=ppt/tags/tag1730.xml><?xml version="1.0" encoding="utf-8"?>
<p:tagLst xmlns:a="http://schemas.openxmlformats.org/drawingml/2006/main" xmlns:r="http://schemas.openxmlformats.org/officeDocument/2006/relationships" xmlns:p="http://schemas.openxmlformats.org/presentationml/2006/main">
  <p:tag name="PA" val="v5.2.11"/>
</p:tagLst>
</file>

<file path=ppt/tags/tag1731.xml><?xml version="1.0" encoding="utf-8"?>
<p:tagLst xmlns:a="http://schemas.openxmlformats.org/drawingml/2006/main" xmlns:r="http://schemas.openxmlformats.org/officeDocument/2006/relationships" xmlns:p="http://schemas.openxmlformats.org/presentationml/2006/main">
  <p:tag name="PA" val="v5.2.11"/>
</p:tagLst>
</file>

<file path=ppt/tags/tag1732.xml><?xml version="1.0" encoding="utf-8"?>
<p:tagLst xmlns:a="http://schemas.openxmlformats.org/drawingml/2006/main" xmlns:r="http://schemas.openxmlformats.org/officeDocument/2006/relationships" xmlns:p="http://schemas.openxmlformats.org/presentationml/2006/main">
  <p:tag name="PA" val="v5.2.11"/>
</p:tagLst>
</file>

<file path=ppt/tags/tag1733.xml><?xml version="1.0" encoding="utf-8"?>
<p:tagLst xmlns:a="http://schemas.openxmlformats.org/drawingml/2006/main" xmlns:r="http://schemas.openxmlformats.org/officeDocument/2006/relationships" xmlns:p="http://schemas.openxmlformats.org/presentationml/2006/main">
  <p:tag name="PA" val="v5.2.11"/>
</p:tagLst>
</file>

<file path=ppt/tags/tag1734.xml><?xml version="1.0" encoding="utf-8"?>
<p:tagLst xmlns:a="http://schemas.openxmlformats.org/drawingml/2006/main" xmlns:r="http://schemas.openxmlformats.org/officeDocument/2006/relationships" xmlns:p="http://schemas.openxmlformats.org/presentationml/2006/main">
  <p:tag name="PA" val="v5.2.11"/>
</p:tagLst>
</file>

<file path=ppt/tags/tag1735.xml><?xml version="1.0" encoding="utf-8"?>
<p:tagLst xmlns:a="http://schemas.openxmlformats.org/drawingml/2006/main" xmlns:r="http://schemas.openxmlformats.org/officeDocument/2006/relationships" xmlns:p="http://schemas.openxmlformats.org/presentationml/2006/main">
  <p:tag name="PA" val="v5.2.11"/>
</p:tagLst>
</file>

<file path=ppt/tags/tag1736.xml><?xml version="1.0" encoding="utf-8"?>
<p:tagLst xmlns:a="http://schemas.openxmlformats.org/drawingml/2006/main" xmlns:r="http://schemas.openxmlformats.org/officeDocument/2006/relationships" xmlns:p="http://schemas.openxmlformats.org/presentationml/2006/main">
  <p:tag name="PA" val="v5.2.11"/>
</p:tagLst>
</file>

<file path=ppt/tags/tag1737.xml><?xml version="1.0" encoding="utf-8"?>
<p:tagLst xmlns:a="http://schemas.openxmlformats.org/drawingml/2006/main" xmlns:r="http://schemas.openxmlformats.org/officeDocument/2006/relationships" xmlns:p="http://schemas.openxmlformats.org/presentationml/2006/main">
  <p:tag name="PA" val="v5.2.11"/>
</p:tagLst>
</file>

<file path=ppt/tags/tag1738.xml><?xml version="1.0" encoding="utf-8"?>
<p:tagLst xmlns:a="http://schemas.openxmlformats.org/drawingml/2006/main" xmlns:r="http://schemas.openxmlformats.org/officeDocument/2006/relationships" xmlns:p="http://schemas.openxmlformats.org/presentationml/2006/main">
  <p:tag name="PA" val="v5.2.11"/>
</p:tagLst>
</file>

<file path=ppt/tags/tag1739.xml><?xml version="1.0" encoding="utf-8"?>
<p:tagLst xmlns:a="http://schemas.openxmlformats.org/drawingml/2006/main" xmlns:r="http://schemas.openxmlformats.org/officeDocument/2006/relationships" xmlns:p="http://schemas.openxmlformats.org/presentationml/2006/main">
  <p:tag name="PA" val="v5.2.11"/>
</p:tagLst>
</file>

<file path=ppt/tags/tag174.xml><?xml version="1.0" encoding="utf-8"?>
<p:tagLst xmlns:a="http://schemas.openxmlformats.org/drawingml/2006/main" xmlns:r="http://schemas.openxmlformats.org/officeDocument/2006/relationships" xmlns:p="http://schemas.openxmlformats.org/presentationml/2006/main">
  <p:tag name="PA" val="v5.2.11"/>
</p:tagLst>
</file>

<file path=ppt/tags/tag1740.xml><?xml version="1.0" encoding="utf-8"?>
<p:tagLst xmlns:a="http://schemas.openxmlformats.org/drawingml/2006/main" xmlns:r="http://schemas.openxmlformats.org/officeDocument/2006/relationships" xmlns:p="http://schemas.openxmlformats.org/presentationml/2006/main">
  <p:tag name="PA" val="v5.2.11"/>
</p:tagLst>
</file>

<file path=ppt/tags/tag1741.xml><?xml version="1.0" encoding="utf-8"?>
<p:tagLst xmlns:a="http://schemas.openxmlformats.org/drawingml/2006/main" xmlns:r="http://schemas.openxmlformats.org/officeDocument/2006/relationships" xmlns:p="http://schemas.openxmlformats.org/presentationml/2006/main">
  <p:tag name="PA" val="v5.2.11"/>
</p:tagLst>
</file>

<file path=ppt/tags/tag1742.xml><?xml version="1.0" encoding="utf-8"?>
<p:tagLst xmlns:a="http://schemas.openxmlformats.org/drawingml/2006/main" xmlns:r="http://schemas.openxmlformats.org/officeDocument/2006/relationships" xmlns:p="http://schemas.openxmlformats.org/presentationml/2006/main">
  <p:tag name="PA" val="v5.2.11"/>
</p:tagLst>
</file>

<file path=ppt/tags/tag1743.xml><?xml version="1.0" encoding="utf-8"?>
<p:tagLst xmlns:a="http://schemas.openxmlformats.org/drawingml/2006/main" xmlns:r="http://schemas.openxmlformats.org/officeDocument/2006/relationships" xmlns:p="http://schemas.openxmlformats.org/presentationml/2006/main">
  <p:tag name="PA" val="v5.2.11"/>
</p:tagLst>
</file>

<file path=ppt/tags/tag1744.xml><?xml version="1.0" encoding="utf-8"?>
<p:tagLst xmlns:a="http://schemas.openxmlformats.org/drawingml/2006/main" xmlns:r="http://schemas.openxmlformats.org/officeDocument/2006/relationships" xmlns:p="http://schemas.openxmlformats.org/presentationml/2006/main">
  <p:tag name="PA" val="v5.2.11"/>
</p:tagLst>
</file>

<file path=ppt/tags/tag1745.xml><?xml version="1.0" encoding="utf-8"?>
<p:tagLst xmlns:a="http://schemas.openxmlformats.org/drawingml/2006/main" xmlns:r="http://schemas.openxmlformats.org/officeDocument/2006/relationships" xmlns:p="http://schemas.openxmlformats.org/presentationml/2006/main">
  <p:tag name="PA" val="v5.2.11"/>
</p:tagLst>
</file>

<file path=ppt/tags/tag1746.xml><?xml version="1.0" encoding="utf-8"?>
<p:tagLst xmlns:a="http://schemas.openxmlformats.org/drawingml/2006/main" xmlns:r="http://schemas.openxmlformats.org/officeDocument/2006/relationships" xmlns:p="http://schemas.openxmlformats.org/presentationml/2006/main">
  <p:tag name="PA" val="v5.2.11"/>
</p:tagLst>
</file>

<file path=ppt/tags/tag1747.xml><?xml version="1.0" encoding="utf-8"?>
<p:tagLst xmlns:a="http://schemas.openxmlformats.org/drawingml/2006/main" xmlns:r="http://schemas.openxmlformats.org/officeDocument/2006/relationships" xmlns:p="http://schemas.openxmlformats.org/presentationml/2006/main">
  <p:tag name="PA" val="v5.2.11"/>
</p:tagLst>
</file>

<file path=ppt/tags/tag1748.xml><?xml version="1.0" encoding="utf-8"?>
<p:tagLst xmlns:a="http://schemas.openxmlformats.org/drawingml/2006/main" xmlns:r="http://schemas.openxmlformats.org/officeDocument/2006/relationships" xmlns:p="http://schemas.openxmlformats.org/presentationml/2006/main">
  <p:tag name="PA" val="v5.2.11"/>
</p:tagLst>
</file>

<file path=ppt/tags/tag1749.xml><?xml version="1.0" encoding="utf-8"?>
<p:tagLst xmlns:a="http://schemas.openxmlformats.org/drawingml/2006/main" xmlns:r="http://schemas.openxmlformats.org/officeDocument/2006/relationships" xmlns:p="http://schemas.openxmlformats.org/presentationml/2006/main">
  <p:tag name="PA" val="v5.2.11"/>
</p:tagLst>
</file>

<file path=ppt/tags/tag175.xml><?xml version="1.0" encoding="utf-8"?>
<p:tagLst xmlns:a="http://schemas.openxmlformats.org/drawingml/2006/main" xmlns:r="http://schemas.openxmlformats.org/officeDocument/2006/relationships" xmlns:p="http://schemas.openxmlformats.org/presentationml/2006/main">
  <p:tag name="PA" val="v5.2.11"/>
</p:tagLst>
</file>

<file path=ppt/tags/tag1750.xml><?xml version="1.0" encoding="utf-8"?>
<p:tagLst xmlns:a="http://schemas.openxmlformats.org/drawingml/2006/main" xmlns:r="http://schemas.openxmlformats.org/officeDocument/2006/relationships" xmlns:p="http://schemas.openxmlformats.org/presentationml/2006/main">
  <p:tag name="PA" val="v5.2.11"/>
</p:tagLst>
</file>

<file path=ppt/tags/tag1751.xml><?xml version="1.0" encoding="utf-8"?>
<p:tagLst xmlns:a="http://schemas.openxmlformats.org/drawingml/2006/main" xmlns:r="http://schemas.openxmlformats.org/officeDocument/2006/relationships" xmlns:p="http://schemas.openxmlformats.org/presentationml/2006/main">
  <p:tag name="PA" val="v5.2.11"/>
</p:tagLst>
</file>

<file path=ppt/tags/tag1752.xml><?xml version="1.0" encoding="utf-8"?>
<p:tagLst xmlns:a="http://schemas.openxmlformats.org/drawingml/2006/main" xmlns:r="http://schemas.openxmlformats.org/officeDocument/2006/relationships" xmlns:p="http://schemas.openxmlformats.org/presentationml/2006/main">
  <p:tag name="PA" val="v5.2.11"/>
</p:tagLst>
</file>

<file path=ppt/tags/tag1753.xml><?xml version="1.0" encoding="utf-8"?>
<p:tagLst xmlns:a="http://schemas.openxmlformats.org/drawingml/2006/main" xmlns:r="http://schemas.openxmlformats.org/officeDocument/2006/relationships" xmlns:p="http://schemas.openxmlformats.org/presentationml/2006/main">
  <p:tag name="PA" val="v5.2.11"/>
</p:tagLst>
</file>

<file path=ppt/tags/tag1754.xml><?xml version="1.0" encoding="utf-8"?>
<p:tagLst xmlns:a="http://schemas.openxmlformats.org/drawingml/2006/main" xmlns:r="http://schemas.openxmlformats.org/officeDocument/2006/relationships" xmlns:p="http://schemas.openxmlformats.org/presentationml/2006/main">
  <p:tag name="PA" val="v5.2.11"/>
</p:tagLst>
</file>

<file path=ppt/tags/tag1755.xml><?xml version="1.0" encoding="utf-8"?>
<p:tagLst xmlns:a="http://schemas.openxmlformats.org/drawingml/2006/main" xmlns:r="http://schemas.openxmlformats.org/officeDocument/2006/relationships" xmlns:p="http://schemas.openxmlformats.org/presentationml/2006/main">
  <p:tag name="PA" val="v5.2.11"/>
</p:tagLst>
</file>

<file path=ppt/tags/tag1756.xml><?xml version="1.0" encoding="utf-8"?>
<p:tagLst xmlns:a="http://schemas.openxmlformats.org/drawingml/2006/main" xmlns:r="http://schemas.openxmlformats.org/officeDocument/2006/relationships" xmlns:p="http://schemas.openxmlformats.org/presentationml/2006/main">
  <p:tag name="PA" val="v5.2.11"/>
</p:tagLst>
</file>

<file path=ppt/tags/tag1757.xml><?xml version="1.0" encoding="utf-8"?>
<p:tagLst xmlns:a="http://schemas.openxmlformats.org/drawingml/2006/main" xmlns:r="http://schemas.openxmlformats.org/officeDocument/2006/relationships" xmlns:p="http://schemas.openxmlformats.org/presentationml/2006/main">
  <p:tag name="PA" val="v5.2.11"/>
</p:tagLst>
</file>

<file path=ppt/tags/tag1758.xml><?xml version="1.0" encoding="utf-8"?>
<p:tagLst xmlns:a="http://schemas.openxmlformats.org/drawingml/2006/main" xmlns:r="http://schemas.openxmlformats.org/officeDocument/2006/relationships" xmlns:p="http://schemas.openxmlformats.org/presentationml/2006/main">
  <p:tag name="PA" val="v5.2.11"/>
</p:tagLst>
</file>

<file path=ppt/tags/tag1759.xml><?xml version="1.0" encoding="utf-8"?>
<p:tagLst xmlns:a="http://schemas.openxmlformats.org/drawingml/2006/main" xmlns:r="http://schemas.openxmlformats.org/officeDocument/2006/relationships" xmlns:p="http://schemas.openxmlformats.org/presentationml/2006/main">
  <p:tag name="PA" val="v5.2.11"/>
</p:tagLst>
</file>

<file path=ppt/tags/tag176.xml><?xml version="1.0" encoding="utf-8"?>
<p:tagLst xmlns:a="http://schemas.openxmlformats.org/drawingml/2006/main" xmlns:r="http://schemas.openxmlformats.org/officeDocument/2006/relationships" xmlns:p="http://schemas.openxmlformats.org/presentationml/2006/main">
  <p:tag name="PA" val="v5.2.11"/>
</p:tagLst>
</file>

<file path=ppt/tags/tag1760.xml><?xml version="1.0" encoding="utf-8"?>
<p:tagLst xmlns:a="http://schemas.openxmlformats.org/drawingml/2006/main" xmlns:r="http://schemas.openxmlformats.org/officeDocument/2006/relationships" xmlns:p="http://schemas.openxmlformats.org/presentationml/2006/main">
  <p:tag name="PA" val="v5.2.11"/>
</p:tagLst>
</file>

<file path=ppt/tags/tag1761.xml><?xml version="1.0" encoding="utf-8"?>
<p:tagLst xmlns:a="http://schemas.openxmlformats.org/drawingml/2006/main" xmlns:r="http://schemas.openxmlformats.org/officeDocument/2006/relationships" xmlns:p="http://schemas.openxmlformats.org/presentationml/2006/main">
  <p:tag name="PA" val="v5.2.11"/>
</p:tagLst>
</file>

<file path=ppt/tags/tag1762.xml><?xml version="1.0" encoding="utf-8"?>
<p:tagLst xmlns:a="http://schemas.openxmlformats.org/drawingml/2006/main" xmlns:r="http://schemas.openxmlformats.org/officeDocument/2006/relationships" xmlns:p="http://schemas.openxmlformats.org/presentationml/2006/main">
  <p:tag name="PA" val="v5.2.11"/>
</p:tagLst>
</file>

<file path=ppt/tags/tag1763.xml><?xml version="1.0" encoding="utf-8"?>
<p:tagLst xmlns:a="http://schemas.openxmlformats.org/drawingml/2006/main" xmlns:r="http://schemas.openxmlformats.org/officeDocument/2006/relationships" xmlns:p="http://schemas.openxmlformats.org/presentationml/2006/main">
  <p:tag name="PA" val="v5.2.11"/>
</p:tagLst>
</file>

<file path=ppt/tags/tag1764.xml><?xml version="1.0" encoding="utf-8"?>
<p:tagLst xmlns:a="http://schemas.openxmlformats.org/drawingml/2006/main" xmlns:r="http://schemas.openxmlformats.org/officeDocument/2006/relationships" xmlns:p="http://schemas.openxmlformats.org/presentationml/2006/main">
  <p:tag name="PA" val="v5.2.11"/>
</p:tagLst>
</file>

<file path=ppt/tags/tag1765.xml><?xml version="1.0" encoding="utf-8"?>
<p:tagLst xmlns:a="http://schemas.openxmlformats.org/drawingml/2006/main" xmlns:r="http://schemas.openxmlformats.org/officeDocument/2006/relationships" xmlns:p="http://schemas.openxmlformats.org/presentationml/2006/main">
  <p:tag name="PA" val="v5.2.11"/>
</p:tagLst>
</file>

<file path=ppt/tags/tag1766.xml><?xml version="1.0" encoding="utf-8"?>
<p:tagLst xmlns:a="http://schemas.openxmlformats.org/drawingml/2006/main" xmlns:r="http://schemas.openxmlformats.org/officeDocument/2006/relationships" xmlns:p="http://schemas.openxmlformats.org/presentationml/2006/main">
  <p:tag name="PA" val="v5.2.11"/>
</p:tagLst>
</file>

<file path=ppt/tags/tag1767.xml><?xml version="1.0" encoding="utf-8"?>
<p:tagLst xmlns:a="http://schemas.openxmlformats.org/drawingml/2006/main" xmlns:r="http://schemas.openxmlformats.org/officeDocument/2006/relationships" xmlns:p="http://schemas.openxmlformats.org/presentationml/2006/main">
  <p:tag name="PA" val="v5.2.11"/>
</p:tagLst>
</file>

<file path=ppt/tags/tag1768.xml><?xml version="1.0" encoding="utf-8"?>
<p:tagLst xmlns:a="http://schemas.openxmlformats.org/drawingml/2006/main" xmlns:r="http://schemas.openxmlformats.org/officeDocument/2006/relationships" xmlns:p="http://schemas.openxmlformats.org/presentationml/2006/main">
  <p:tag name="PA" val="v5.2.11"/>
</p:tagLst>
</file>

<file path=ppt/tags/tag1769.xml><?xml version="1.0" encoding="utf-8"?>
<p:tagLst xmlns:a="http://schemas.openxmlformats.org/drawingml/2006/main" xmlns:r="http://schemas.openxmlformats.org/officeDocument/2006/relationships" xmlns:p="http://schemas.openxmlformats.org/presentationml/2006/main">
  <p:tag name="PA" val="v5.2.11"/>
</p:tagLst>
</file>

<file path=ppt/tags/tag177.xml><?xml version="1.0" encoding="utf-8"?>
<p:tagLst xmlns:a="http://schemas.openxmlformats.org/drawingml/2006/main" xmlns:r="http://schemas.openxmlformats.org/officeDocument/2006/relationships" xmlns:p="http://schemas.openxmlformats.org/presentationml/2006/main">
  <p:tag name="PA" val="v5.2.11"/>
</p:tagLst>
</file>

<file path=ppt/tags/tag1770.xml><?xml version="1.0" encoding="utf-8"?>
<p:tagLst xmlns:a="http://schemas.openxmlformats.org/drawingml/2006/main" xmlns:r="http://schemas.openxmlformats.org/officeDocument/2006/relationships" xmlns:p="http://schemas.openxmlformats.org/presentationml/2006/main">
  <p:tag name="PA" val="v5.2.11"/>
</p:tagLst>
</file>

<file path=ppt/tags/tag1771.xml><?xml version="1.0" encoding="utf-8"?>
<p:tagLst xmlns:a="http://schemas.openxmlformats.org/drawingml/2006/main" xmlns:r="http://schemas.openxmlformats.org/officeDocument/2006/relationships" xmlns:p="http://schemas.openxmlformats.org/presentationml/2006/main">
  <p:tag name="PA" val="v5.2.11"/>
</p:tagLst>
</file>

<file path=ppt/tags/tag1772.xml><?xml version="1.0" encoding="utf-8"?>
<p:tagLst xmlns:a="http://schemas.openxmlformats.org/drawingml/2006/main" xmlns:r="http://schemas.openxmlformats.org/officeDocument/2006/relationships" xmlns:p="http://schemas.openxmlformats.org/presentationml/2006/main">
  <p:tag name="PA" val="v5.2.11"/>
</p:tagLst>
</file>

<file path=ppt/tags/tag1773.xml><?xml version="1.0" encoding="utf-8"?>
<p:tagLst xmlns:a="http://schemas.openxmlformats.org/drawingml/2006/main" xmlns:r="http://schemas.openxmlformats.org/officeDocument/2006/relationships" xmlns:p="http://schemas.openxmlformats.org/presentationml/2006/main">
  <p:tag name="PA" val="v5.2.11"/>
</p:tagLst>
</file>

<file path=ppt/tags/tag1774.xml><?xml version="1.0" encoding="utf-8"?>
<p:tagLst xmlns:a="http://schemas.openxmlformats.org/drawingml/2006/main" xmlns:r="http://schemas.openxmlformats.org/officeDocument/2006/relationships" xmlns:p="http://schemas.openxmlformats.org/presentationml/2006/main">
  <p:tag name="PA" val="v5.2.11"/>
</p:tagLst>
</file>

<file path=ppt/tags/tag1775.xml><?xml version="1.0" encoding="utf-8"?>
<p:tagLst xmlns:a="http://schemas.openxmlformats.org/drawingml/2006/main" xmlns:r="http://schemas.openxmlformats.org/officeDocument/2006/relationships" xmlns:p="http://schemas.openxmlformats.org/presentationml/2006/main">
  <p:tag name="PA" val="v5.2.11"/>
</p:tagLst>
</file>

<file path=ppt/tags/tag1776.xml><?xml version="1.0" encoding="utf-8"?>
<p:tagLst xmlns:a="http://schemas.openxmlformats.org/drawingml/2006/main" xmlns:r="http://schemas.openxmlformats.org/officeDocument/2006/relationships" xmlns:p="http://schemas.openxmlformats.org/presentationml/2006/main">
  <p:tag name="PA" val="v5.2.11"/>
</p:tagLst>
</file>

<file path=ppt/tags/tag1777.xml><?xml version="1.0" encoding="utf-8"?>
<p:tagLst xmlns:a="http://schemas.openxmlformats.org/drawingml/2006/main" xmlns:r="http://schemas.openxmlformats.org/officeDocument/2006/relationships" xmlns:p="http://schemas.openxmlformats.org/presentationml/2006/main">
  <p:tag name="PA" val="v5.2.11"/>
</p:tagLst>
</file>

<file path=ppt/tags/tag1778.xml><?xml version="1.0" encoding="utf-8"?>
<p:tagLst xmlns:a="http://schemas.openxmlformats.org/drawingml/2006/main" xmlns:r="http://schemas.openxmlformats.org/officeDocument/2006/relationships" xmlns:p="http://schemas.openxmlformats.org/presentationml/2006/main">
  <p:tag name="PA" val="v5.2.11"/>
</p:tagLst>
</file>

<file path=ppt/tags/tag1779.xml><?xml version="1.0" encoding="utf-8"?>
<p:tagLst xmlns:a="http://schemas.openxmlformats.org/drawingml/2006/main" xmlns:r="http://schemas.openxmlformats.org/officeDocument/2006/relationships" xmlns:p="http://schemas.openxmlformats.org/presentationml/2006/main">
  <p:tag name="PA" val="v5.2.11"/>
</p:tagLst>
</file>

<file path=ppt/tags/tag178.xml><?xml version="1.0" encoding="utf-8"?>
<p:tagLst xmlns:a="http://schemas.openxmlformats.org/drawingml/2006/main" xmlns:r="http://schemas.openxmlformats.org/officeDocument/2006/relationships" xmlns:p="http://schemas.openxmlformats.org/presentationml/2006/main">
  <p:tag name="PA" val="v5.2.11"/>
</p:tagLst>
</file>

<file path=ppt/tags/tag1780.xml><?xml version="1.0" encoding="utf-8"?>
<p:tagLst xmlns:a="http://schemas.openxmlformats.org/drawingml/2006/main" xmlns:r="http://schemas.openxmlformats.org/officeDocument/2006/relationships" xmlns:p="http://schemas.openxmlformats.org/presentationml/2006/main">
  <p:tag name="PA" val="v5.2.11"/>
</p:tagLst>
</file>

<file path=ppt/tags/tag1781.xml><?xml version="1.0" encoding="utf-8"?>
<p:tagLst xmlns:a="http://schemas.openxmlformats.org/drawingml/2006/main" xmlns:r="http://schemas.openxmlformats.org/officeDocument/2006/relationships" xmlns:p="http://schemas.openxmlformats.org/presentationml/2006/main">
  <p:tag name="PA" val="v5.2.11"/>
</p:tagLst>
</file>

<file path=ppt/tags/tag1782.xml><?xml version="1.0" encoding="utf-8"?>
<p:tagLst xmlns:a="http://schemas.openxmlformats.org/drawingml/2006/main" xmlns:r="http://schemas.openxmlformats.org/officeDocument/2006/relationships" xmlns:p="http://schemas.openxmlformats.org/presentationml/2006/main">
  <p:tag name="PA" val="v5.2.11"/>
</p:tagLst>
</file>

<file path=ppt/tags/tag1783.xml><?xml version="1.0" encoding="utf-8"?>
<p:tagLst xmlns:a="http://schemas.openxmlformats.org/drawingml/2006/main" xmlns:r="http://schemas.openxmlformats.org/officeDocument/2006/relationships" xmlns:p="http://schemas.openxmlformats.org/presentationml/2006/main">
  <p:tag name="PA" val="v5.2.11"/>
</p:tagLst>
</file>

<file path=ppt/tags/tag1784.xml><?xml version="1.0" encoding="utf-8"?>
<p:tagLst xmlns:a="http://schemas.openxmlformats.org/drawingml/2006/main" xmlns:r="http://schemas.openxmlformats.org/officeDocument/2006/relationships" xmlns:p="http://schemas.openxmlformats.org/presentationml/2006/main">
  <p:tag name="PA" val="v5.2.11"/>
</p:tagLst>
</file>

<file path=ppt/tags/tag1785.xml><?xml version="1.0" encoding="utf-8"?>
<p:tagLst xmlns:a="http://schemas.openxmlformats.org/drawingml/2006/main" xmlns:r="http://schemas.openxmlformats.org/officeDocument/2006/relationships" xmlns:p="http://schemas.openxmlformats.org/presentationml/2006/main">
  <p:tag name="PA" val="v5.2.11"/>
</p:tagLst>
</file>

<file path=ppt/tags/tag1786.xml><?xml version="1.0" encoding="utf-8"?>
<p:tagLst xmlns:a="http://schemas.openxmlformats.org/drawingml/2006/main" xmlns:r="http://schemas.openxmlformats.org/officeDocument/2006/relationships" xmlns:p="http://schemas.openxmlformats.org/presentationml/2006/main">
  <p:tag name="PA" val="v5.2.11"/>
</p:tagLst>
</file>

<file path=ppt/tags/tag1787.xml><?xml version="1.0" encoding="utf-8"?>
<p:tagLst xmlns:a="http://schemas.openxmlformats.org/drawingml/2006/main" xmlns:r="http://schemas.openxmlformats.org/officeDocument/2006/relationships" xmlns:p="http://schemas.openxmlformats.org/presentationml/2006/main">
  <p:tag name="PA" val="v5.2.11"/>
</p:tagLst>
</file>

<file path=ppt/tags/tag1788.xml><?xml version="1.0" encoding="utf-8"?>
<p:tagLst xmlns:a="http://schemas.openxmlformats.org/drawingml/2006/main" xmlns:r="http://schemas.openxmlformats.org/officeDocument/2006/relationships" xmlns:p="http://schemas.openxmlformats.org/presentationml/2006/main">
  <p:tag name="PA" val="v5.2.11"/>
</p:tagLst>
</file>

<file path=ppt/tags/tag1789.xml><?xml version="1.0" encoding="utf-8"?>
<p:tagLst xmlns:a="http://schemas.openxmlformats.org/drawingml/2006/main" xmlns:r="http://schemas.openxmlformats.org/officeDocument/2006/relationships" xmlns:p="http://schemas.openxmlformats.org/presentationml/2006/main">
  <p:tag name="PA" val="v5.2.11"/>
</p:tagLst>
</file>

<file path=ppt/tags/tag179.xml><?xml version="1.0" encoding="utf-8"?>
<p:tagLst xmlns:a="http://schemas.openxmlformats.org/drawingml/2006/main" xmlns:r="http://schemas.openxmlformats.org/officeDocument/2006/relationships" xmlns:p="http://schemas.openxmlformats.org/presentationml/2006/main">
  <p:tag name="PA" val="v5.2.11"/>
</p:tagLst>
</file>

<file path=ppt/tags/tag1790.xml><?xml version="1.0" encoding="utf-8"?>
<p:tagLst xmlns:a="http://schemas.openxmlformats.org/drawingml/2006/main" xmlns:r="http://schemas.openxmlformats.org/officeDocument/2006/relationships" xmlns:p="http://schemas.openxmlformats.org/presentationml/2006/main">
  <p:tag name="PA" val="v5.2.11"/>
</p:tagLst>
</file>

<file path=ppt/tags/tag1791.xml><?xml version="1.0" encoding="utf-8"?>
<p:tagLst xmlns:a="http://schemas.openxmlformats.org/drawingml/2006/main" xmlns:r="http://schemas.openxmlformats.org/officeDocument/2006/relationships" xmlns:p="http://schemas.openxmlformats.org/presentationml/2006/main">
  <p:tag name="PA" val="v5.2.11"/>
</p:tagLst>
</file>

<file path=ppt/tags/tag1792.xml><?xml version="1.0" encoding="utf-8"?>
<p:tagLst xmlns:a="http://schemas.openxmlformats.org/drawingml/2006/main" xmlns:r="http://schemas.openxmlformats.org/officeDocument/2006/relationships" xmlns:p="http://schemas.openxmlformats.org/presentationml/2006/main">
  <p:tag name="PA" val="v5.2.11"/>
</p:tagLst>
</file>

<file path=ppt/tags/tag1793.xml><?xml version="1.0" encoding="utf-8"?>
<p:tagLst xmlns:a="http://schemas.openxmlformats.org/drawingml/2006/main" xmlns:r="http://schemas.openxmlformats.org/officeDocument/2006/relationships" xmlns:p="http://schemas.openxmlformats.org/presentationml/2006/main">
  <p:tag name="PA" val="v5.2.11"/>
</p:tagLst>
</file>

<file path=ppt/tags/tag1794.xml><?xml version="1.0" encoding="utf-8"?>
<p:tagLst xmlns:a="http://schemas.openxmlformats.org/drawingml/2006/main" xmlns:r="http://schemas.openxmlformats.org/officeDocument/2006/relationships" xmlns:p="http://schemas.openxmlformats.org/presentationml/2006/main">
  <p:tag name="PA" val="v5.2.11"/>
</p:tagLst>
</file>

<file path=ppt/tags/tag1795.xml><?xml version="1.0" encoding="utf-8"?>
<p:tagLst xmlns:a="http://schemas.openxmlformats.org/drawingml/2006/main" xmlns:r="http://schemas.openxmlformats.org/officeDocument/2006/relationships" xmlns:p="http://schemas.openxmlformats.org/presentationml/2006/main">
  <p:tag name="PA" val="v5.2.11"/>
</p:tagLst>
</file>

<file path=ppt/tags/tag1796.xml><?xml version="1.0" encoding="utf-8"?>
<p:tagLst xmlns:a="http://schemas.openxmlformats.org/drawingml/2006/main" xmlns:r="http://schemas.openxmlformats.org/officeDocument/2006/relationships" xmlns:p="http://schemas.openxmlformats.org/presentationml/2006/main">
  <p:tag name="PA" val="v5.2.11"/>
</p:tagLst>
</file>

<file path=ppt/tags/tag1797.xml><?xml version="1.0" encoding="utf-8"?>
<p:tagLst xmlns:a="http://schemas.openxmlformats.org/drawingml/2006/main" xmlns:r="http://schemas.openxmlformats.org/officeDocument/2006/relationships" xmlns:p="http://schemas.openxmlformats.org/presentationml/2006/main">
  <p:tag name="PA" val="v5.2.11"/>
</p:tagLst>
</file>

<file path=ppt/tags/tag1798.xml><?xml version="1.0" encoding="utf-8"?>
<p:tagLst xmlns:a="http://schemas.openxmlformats.org/drawingml/2006/main" xmlns:r="http://schemas.openxmlformats.org/officeDocument/2006/relationships" xmlns:p="http://schemas.openxmlformats.org/presentationml/2006/main">
  <p:tag name="PA" val="v5.2.11"/>
</p:tagLst>
</file>

<file path=ppt/tags/tag1799.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80.xml><?xml version="1.0" encoding="utf-8"?>
<p:tagLst xmlns:a="http://schemas.openxmlformats.org/drawingml/2006/main" xmlns:r="http://schemas.openxmlformats.org/officeDocument/2006/relationships" xmlns:p="http://schemas.openxmlformats.org/presentationml/2006/main">
  <p:tag name="PA" val="v5.2.11"/>
</p:tagLst>
</file>

<file path=ppt/tags/tag1800.xml><?xml version="1.0" encoding="utf-8"?>
<p:tagLst xmlns:a="http://schemas.openxmlformats.org/drawingml/2006/main" xmlns:r="http://schemas.openxmlformats.org/officeDocument/2006/relationships" xmlns:p="http://schemas.openxmlformats.org/presentationml/2006/main">
  <p:tag name="PA" val="v5.2.11"/>
</p:tagLst>
</file>

<file path=ppt/tags/tag1801.xml><?xml version="1.0" encoding="utf-8"?>
<p:tagLst xmlns:a="http://schemas.openxmlformats.org/drawingml/2006/main" xmlns:r="http://schemas.openxmlformats.org/officeDocument/2006/relationships" xmlns:p="http://schemas.openxmlformats.org/presentationml/2006/main">
  <p:tag name="PA" val="v5.2.11"/>
</p:tagLst>
</file>

<file path=ppt/tags/tag1802.xml><?xml version="1.0" encoding="utf-8"?>
<p:tagLst xmlns:a="http://schemas.openxmlformats.org/drawingml/2006/main" xmlns:r="http://schemas.openxmlformats.org/officeDocument/2006/relationships" xmlns:p="http://schemas.openxmlformats.org/presentationml/2006/main">
  <p:tag name="PA" val="v5.2.11"/>
</p:tagLst>
</file>

<file path=ppt/tags/tag1803.xml><?xml version="1.0" encoding="utf-8"?>
<p:tagLst xmlns:a="http://schemas.openxmlformats.org/drawingml/2006/main" xmlns:r="http://schemas.openxmlformats.org/officeDocument/2006/relationships" xmlns:p="http://schemas.openxmlformats.org/presentationml/2006/main">
  <p:tag name="PA" val="v5.2.11"/>
</p:tagLst>
</file>

<file path=ppt/tags/tag1804.xml><?xml version="1.0" encoding="utf-8"?>
<p:tagLst xmlns:a="http://schemas.openxmlformats.org/drawingml/2006/main" xmlns:r="http://schemas.openxmlformats.org/officeDocument/2006/relationships" xmlns:p="http://schemas.openxmlformats.org/presentationml/2006/main">
  <p:tag name="PA" val="v5.2.11"/>
</p:tagLst>
</file>

<file path=ppt/tags/tag1805.xml><?xml version="1.0" encoding="utf-8"?>
<p:tagLst xmlns:a="http://schemas.openxmlformats.org/drawingml/2006/main" xmlns:r="http://schemas.openxmlformats.org/officeDocument/2006/relationships" xmlns:p="http://schemas.openxmlformats.org/presentationml/2006/main">
  <p:tag name="PA" val="v5.2.11"/>
</p:tagLst>
</file>

<file path=ppt/tags/tag1806.xml><?xml version="1.0" encoding="utf-8"?>
<p:tagLst xmlns:a="http://schemas.openxmlformats.org/drawingml/2006/main" xmlns:r="http://schemas.openxmlformats.org/officeDocument/2006/relationships" xmlns:p="http://schemas.openxmlformats.org/presentationml/2006/main">
  <p:tag name="PA" val="v5.2.11"/>
</p:tagLst>
</file>

<file path=ppt/tags/tag1807.xml><?xml version="1.0" encoding="utf-8"?>
<p:tagLst xmlns:a="http://schemas.openxmlformats.org/drawingml/2006/main" xmlns:r="http://schemas.openxmlformats.org/officeDocument/2006/relationships" xmlns:p="http://schemas.openxmlformats.org/presentationml/2006/main">
  <p:tag name="PA" val="v5.2.11"/>
</p:tagLst>
</file>

<file path=ppt/tags/tag1808.xml><?xml version="1.0" encoding="utf-8"?>
<p:tagLst xmlns:a="http://schemas.openxmlformats.org/drawingml/2006/main" xmlns:r="http://schemas.openxmlformats.org/officeDocument/2006/relationships" xmlns:p="http://schemas.openxmlformats.org/presentationml/2006/main">
  <p:tag name="PA" val="v5.2.11"/>
</p:tagLst>
</file>

<file path=ppt/tags/tag1809.xml><?xml version="1.0" encoding="utf-8"?>
<p:tagLst xmlns:a="http://schemas.openxmlformats.org/drawingml/2006/main" xmlns:r="http://schemas.openxmlformats.org/officeDocument/2006/relationships" xmlns:p="http://schemas.openxmlformats.org/presentationml/2006/main">
  <p:tag name="PA" val="v5.2.11"/>
</p:tagLst>
</file>

<file path=ppt/tags/tag181.xml><?xml version="1.0" encoding="utf-8"?>
<p:tagLst xmlns:a="http://schemas.openxmlformats.org/drawingml/2006/main" xmlns:r="http://schemas.openxmlformats.org/officeDocument/2006/relationships" xmlns:p="http://schemas.openxmlformats.org/presentationml/2006/main">
  <p:tag name="PA" val="v5.2.11"/>
</p:tagLst>
</file>

<file path=ppt/tags/tag1810.xml><?xml version="1.0" encoding="utf-8"?>
<p:tagLst xmlns:a="http://schemas.openxmlformats.org/drawingml/2006/main" xmlns:r="http://schemas.openxmlformats.org/officeDocument/2006/relationships" xmlns:p="http://schemas.openxmlformats.org/presentationml/2006/main">
  <p:tag name="PA" val="v5.2.11"/>
</p:tagLst>
</file>

<file path=ppt/tags/tag1811.xml><?xml version="1.0" encoding="utf-8"?>
<p:tagLst xmlns:a="http://schemas.openxmlformats.org/drawingml/2006/main" xmlns:r="http://schemas.openxmlformats.org/officeDocument/2006/relationships" xmlns:p="http://schemas.openxmlformats.org/presentationml/2006/main">
  <p:tag name="PA" val="v5.2.11"/>
</p:tagLst>
</file>

<file path=ppt/tags/tag1812.xml><?xml version="1.0" encoding="utf-8"?>
<p:tagLst xmlns:a="http://schemas.openxmlformats.org/drawingml/2006/main" xmlns:r="http://schemas.openxmlformats.org/officeDocument/2006/relationships" xmlns:p="http://schemas.openxmlformats.org/presentationml/2006/main">
  <p:tag name="PA" val="v5.2.11"/>
</p:tagLst>
</file>

<file path=ppt/tags/tag1813.xml><?xml version="1.0" encoding="utf-8"?>
<p:tagLst xmlns:a="http://schemas.openxmlformats.org/drawingml/2006/main" xmlns:r="http://schemas.openxmlformats.org/officeDocument/2006/relationships" xmlns:p="http://schemas.openxmlformats.org/presentationml/2006/main">
  <p:tag name="PA" val="v5.2.11"/>
</p:tagLst>
</file>

<file path=ppt/tags/tag1814.xml><?xml version="1.0" encoding="utf-8"?>
<p:tagLst xmlns:a="http://schemas.openxmlformats.org/drawingml/2006/main" xmlns:r="http://schemas.openxmlformats.org/officeDocument/2006/relationships" xmlns:p="http://schemas.openxmlformats.org/presentationml/2006/main">
  <p:tag name="PA" val="v5.2.11"/>
</p:tagLst>
</file>

<file path=ppt/tags/tag1815.xml><?xml version="1.0" encoding="utf-8"?>
<p:tagLst xmlns:a="http://schemas.openxmlformats.org/drawingml/2006/main" xmlns:r="http://schemas.openxmlformats.org/officeDocument/2006/relationships" xmlns:p="http://schemas.openxmlformats.org/presentationml/2006/main">
  <p:tag name="PA" val="v5.2.11"/>
</p:tagLst>
</file>

<file path=ppt/tags/tag1816.xml><?xml version="1.0" encoding="utf-8"?>
<p:tagLst xmlns:a="http://schemas.openxmlformats.org/drawingml/2006/main" xmlns:r="http://schemas.openxmlformats.org/officeDocument/2006/relationships" xmlns:p="http://schemas.openxmlformats.org/presentationml/2006/main">
  <p:tag name="PA" val="v5.2.11"/>
</p:tagLst>
</file>

<file path=ppt/tags/tag1817.xml><?xml version="1.0" encoding="utf-8"?>
<p:tagLst xmlns:a="http://schemas.openxmlformats.org/drawingml/2006/main" xmlns:r="http://schemas.openxmlformats.org/officeDocument/2006/relationships" xmlns:p="http://schemas.openxmlformats.org/presentationml/2006/main">
  <p:tag name="PA" val="v5.2.11"/>
</p:tagLst>
</file>

<file path=ppt/tags/tag1818.xml><?xml version="1.0" encoding="utf-8"?>
<p:tagLst xmlns:a="http://schemas.openxmlformats.org/drawingml/2006/main" xmlns:r="http://schemas.openxmlformats.org/officeDocument/2006/relationships" xmlns:p="http://schemas.openxmlformats.org/presentationml/2006/main">
  <p:tag name="PA" val="v5.2.11"/>
</p:tagLst>
</file>

<file path=ppt/tags/tag182.xml><?xml version="1.0" encoding="utf-8"?>
<p:tagLst xmlns:a="http://schemas.openxmlformats.org/drawingml/2006/main" xmlns:r="http://schemas.openxmlformats.org/officeDocument/2006/relationships" xmlns:p="http://schemas.openxmlformats.org/presentationml/2006/main">
  <p:tag name="PA" val="v5.2.11"/>
</p:tagLst>
</file>

<file path=ppt/tags/tag183.xml><?xml version="1.0" encoding="utf-8"?>
<p:tagLst xmlns:a="http://schemas.openxmlformats.org/drawingml/2006/main" xmlns:r="http://schemas.openxmlformats.org/officeDocument/2006/relationships" xmlns:p="http://schemas.openxmlformats.org/presentationml/2006/main">
  <p:tag name="PA" val="v5.2.11"/>
</p:tagLst>
</file>

<file path=ppt/tags/tag184.xml><?xml version="1.0" encoding="utf-8"?>
<p:tagLst xmlns:a="http://schemas.openxmlformats.org/drawingml/2006/main" xmlns:r="http://schemas.openxmlformats.org/officeDocument/2006/relationships" xmlns:p="http://schemas.openxmlformats.org/presentationml/2006/main">
  <p:tag name="PA" val="v5.2.11"/>
</p:tagLst>
</file>

<file path=ppt/tags/tag185.xml><?xml version="1.0" encoding="utf-8"?>
<p:tagLst xmlns:a="http://schemas.openxmlformats.org/drawingml/2006/main" xmlns:r="http://schemas.openxmlformats.org/officeDocument/2006/relationships" xmlns:p="http://schemas.openxmlformats.org/presentationml/2006/main">
  <p:tag name="PA" val="v5.2.11"/>
</p:tagLst>
</file>

<file path=ppt/tags/tag186.xml><?xml version="1.0" encoding="utf-8"?>
<p:tagLst xmlns:a="http://schemas.openxmlformats.org/drawingml/2006/main" xmlns:r="http://schemas.openxmlformats.org/officeDocument/2006/relationships" xmlns:p="http://schemas.openxmlformats.org/presentationml/2006/main">
  <p:tag name="PA" val="v5.2.11"/>
</p:tagLst>
</file>

<file path=ppt/tags/tag187.xml><?xml version="1.0" encoding="utf-8"?>
<p:tagLst xmlns:a="http://schemas.openxmlformats.org/drawingml/2006/main" xmlns:r="http://schemas.openxmlformats.org/officeDocument/2006/relationships" xmlns:p="http://schemas.openxmlformats.org/presentationml/2006/main">
  <p:tag name="PA" val="v5.2.11"/>
</p:tagLst>
</file>

<file path=ppt/tags/tag188.xml><?xml version="1.0" encoding="utf-8"?>
<p:tagLst xmlns:a="http://schemas.openxmlformats.org/drawingml/2006/main" xmlns:r="http://schemas.openxmlformats.org/officeDocument/2006/relationships" xmlns:p="http://schemas.openxmlformats.org/presentationml/2006/main">
  <p:tag name="PA" val="v5.2.11"/>
</p:tagLst>
</file>

<file path=ppt/tags/tag189.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190.xml><?xml version="1.0" encoding="utf-8"?>
<p:tagLst xmlns:a="http://schemas.openxmlformats.org/drawingml/2006/main" xmlns:r="http://schemas.openxmlformats.org/officeDocument/2006/relationships" xmlns:p="http://schemas.openxmlformats.org/presentationml/2006/main">
  <p:tag name="PA" val="v5.2.11"/>
</p:tagLst>
</file>

<file path=ppt/tags/tag191.xml><?xml version="1.0" encoding="utf-8"?>
<p:tagLst xmlns:a="http://schemas.openxmlformats.org/drawingml/2006/main" xmlns:r="http://schemas.openxmlformats.org/officeDocument/2006/relationships" xmlns:p="http://schemas.openxmlformats.org/presentationml/2006/main">
  <p:tag name="PA" val="v5.2.11"/>
</p:tagLst>
</file>

<file path=ppt/tags/tag192.xml><?xml version="1.0" encoding="utf-8"?>
<p:tagLst xmlns:a="http://schemas.openxmlformats.org/drawingml/2006/main" xmlns:r="http://schemas.openxmlformats.org/officeDocument/2006/relationships" xmlns:p="http://schemas.openxmlformats.org/presentationml/2006/main">
  <p:tag name="PA" val="v5.2.11"/>
</p:tagLst>
</file>

<file path=ppt/tags/tag193.xml><?xml version="1.0" encoding="utf-8"?>
<p:tagLst xmlns:a="http://schemas.openxmlformats.org/drawingml/2006/main" xmlns:r="http://schemas.openxmlformats.org/officeDocument/2006/relationships" xmlns:p="http://schemas.openxmlformats.org/presentationml/2006/main">
  <p:tag name="PA" val="v5.2.11"/>
</p:tagLst>
</file>

<file path=ppt/tags/tag194.xml><?xml version="1.0" encoding="utf-8"?>
<p:tagLst xmlns:a="http://schemas.openxmlformats.org/drawingml/2006/main" xmlns:r="http://schemas.openxmlformats.org/officeDocument/2006/relationships" xmlns:p="http://schemas.openxmlformats.org/presentationml/2006/main">
  <p:tag name="PA" val="v5.2.11"/>
</p:tagLst>
</file>

<file path=ppt/tags/tag195.xml><?xml version="1.0" encoding="utf-8"?>
<p:tagLst xmlns:a="http://schemas.openxmlformats.org/drawingml/2006/main" xmlns:r="http://schemas.openxmlformats.org/officeDocument/2006/relationships" xmlns:p="http://schemas.openxmlformats.org/presentationml/2006/main">
  <p:tag name="PA" val="v5.2.11"/>
</p:tagLst>
</file>

<file path=ppt/tags/tag196.xml><?xml version="1.0" encoding="utf-8"?>
<p:tagLst xmlns:a="http://schemas.openxmlformats.org/drawingml/2006/main" xmlns:r="http://schemas.openxmlformats.org/officeDocument/2006/relationships" xmlns:p="http://schemas.openxmlformats.org/presentationml/2006/main">
  <p:tag name="PA" val="v5.2.11"/>
</p:tagLst>
</file>

<file path=ppt/tags/tag197.xml><?xml version="1.0" encoding="utf-8"?>
<p:tagLst xmlns:a="http://schemas.openxmlformats.org/drawingml/2006/main" xmlns:r="http://schemas.openxmlformats.org/officeDocument/2006/relationships" xmlns:p="http://schemas.openxmlformats.org/presentationml/2006/main">
  <p:tag name="PA" val="v5.2.11"/>
</p:tagLst>
</file>

<file path=ppt/tags/tag198.xml><?xml version="1.0" encoding="utf-8"?>
<p:tagLst xmlns:a="http://schemas.openxmlformats.org/drawingml/2006/main" xmlns:r="http://schemas.openxmlformats.org/officeDocument/2006/relationships" xmlns:p="http://schemas.openxmlformats.org/presentationml/2006/main">
  <p:tag name="PA" val="v5.2.11"/>
</p:tagLst>
</file>

<file path=ppt/tags/tag19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00.xml><?xml version="1.0" encoding="utf-8"?>
<p:tagLst xmlns:a="http://schemas.openxmlformats.org/drawingml/2006/main" xmlns:r="http://schemas.openxmlformats.org/officeDocument/2006/relationships" xmlns:p="http://schemas.openxmlformats.org/presentationml/2006/main">
  <p:tag name="PA" val="v5.2.11"/>
</p:tagLst>
</file>

<file path=ppt/tags/tag201.xml><?xml version="1.0" encoding="utf-8"?>
<p:tagLst xmlns:a="http://schemas.openxmlformats.org/drawingml/2006/main" xmlns:r="http://schemas.openxmlformats.org/officeDocument/2006/relationships" xmlns:p="http://schemas.openxmlformats.org/presentationml/2006/main">
  <p:tag name="PA" val="v5.2.11"/>
</p:tagLst>
</file>

<file path=ppt/tags/tag202.xml><?xml version="1.0" encoding="utf-8"?>
<p:tagLst xmlns:a="http://schemas.openxmlformats.org/drawingml/2006/main" xmlns:r="http://schemas.openxmlformats.org/officeDocument/2006/relationships" xmlns:p="http://schemas.openxmlformats.org/presentationml/2006/main">
  <p:tag name="PA" val="v5.2.11"/>
</p:tagLst>
</file>

<file path=ppt/tags/tag203.xml><?xml version="1.0" encoding="utf-8"?>
<p:tagLst xmlns:a="http://schemas.openxmlformats.org/drawingml/2006/main" xmlns:r="http://schemas.openxmlformats.org/officeDocument/2006/relationships" xmlns:p="http://schemas.openxmlformats.org/presentationml/2006/main">
  <p:tag name="PA" val="v5.2.11"/>
</p:tagLst>
</file>

<file path=ppt/tags/tag204.xml><?xml version="1.0" encoding="utf-8"?>
<p:tagLst xmlns:a="http://schemas.openxmlformats.org/drawingml/2006/main" xmlns:r="http://schemas.openxmlformats.org/officeDocument/2006/relationships" xmlns:p="http://schemas.openxmlformats.org/presentationml/2006/main">
  <p:tag name="PA" val="v5.2.11"/>
</p:tagLst>
</file>

<file path=ppt/tags/tag205.xml><?xml version="1.0" encoding="utf-8"?>
<p:tagLst xmlns:a="http://schemas.openxmlformats.org/drawingml/2006/main" xmlns:r="http://schemas.openxmlformats.org/officeDocument/2006/relationships" xmlns:p="http://schemas.openxmlformats.org/presentationml/2006/main">
  <p:tag name="PA" val="v5.2.11"/>
</p:tagLst>
</file>

<file path=ppt/tags/tag206.xml><?xml version="1.0" encoding="utf-8"?>
<p:tagLst xmlns:a="http://schemas.openxmlformats.org/drawingml/2006/main" xmlns:r="http://schemas.openxmlformats.org/officeDocument/2006/relationships" xmlns:p="http://schemas.openxmlformats.org/presentationml/2006/main">
  <p:tag name="PA" val="v5.2.11"/>
</p:tagLst>
</file>

<file path=ppt/tags/tag207.xml><?xml version="1.0" encoding="utf-8"?>
<p:tagLst xmlns:a="http://schemas.openxmlformats.org/drawingml/2006/main" xmlns:r="http://schemas.openxmlformats.org/officeDocument/2006/relationships" xmlns:p="http://schemas.openxmlformats.org/presentationml/2006/main">
  <p:tag name="PA" val="v5.2.11"/>
</p:tagLst>
</file>

<file path=ppt/tags/tag208.xml><?xml version="1.0" encoding="utf-8"?>
<p:tagLst xmlns:a="http://schemas.openxmlformats.org/drawingml/2006/main" xmlns:r="http://schemas.openxmlformats.org/officeDocument/2006/relationships" xmlns:p="http://schemas.openxmlformats.org/presentationml/2006/main">
  <p:tag name="PA" val="v5.2.11"/>
</p:tagLst>
</file>

<file path=ppt/tags/tag209.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10.xml><?xml version="1.0" encoding="utf-8"?>
<p:tagLst xmlns:a="http://schemas.openxmlformats.org/drawingml/2006/main" xmlns:r="http://schemas.openxmlformats.org/officeDocument/2006/relationships" xmlns:p="http://schemas.openxmlformats.org/presentationml/2006/main">
  <p:tag name="PA" val="v5.2.11"/>
</p:tagLst>
</file>

<file path=ppt/tags/tag211.xml><?xml version="1.0" encoding="utf-8"?>
<p:tagLst xmlns:a="http://schemas.openxmlformats.org/drawingml/2006/main" xmlns:r="http://schemas.openxmlformats.org/officeDocument/2006/relationships" xmlns:p="http://schemas.openxmlformats.org/presentationml/2006/main">
  <p:tag name="PA" val="v5.2.11"/>
</p:tagLst>
</file>

<file path=ppt/tags/tag212.xml><?xml version="1.0" encoding="utf-8"?>
<p:tagLst xmlns:a="http://schemas.openxmlformats.org/drawingml/2006/main" xmlns:r="http://schemas.openxmlformats.org/officeDocument/2006/relationships" xmlns:p="http://schemas.openxmlformats.org/presentationml/2006/main">
  <p:tag name="PA" val="v5.2.11"/>
</p:tagLst>
</file>

<file path=ppt/tags/tag213.xml><?xml version="1.0" encoding="utf-8"?>
<p:tagLst xmlns:a="http://schemas.openxmlformats.org/drawingml/2006/main" xmlns:r="http://schemas.openxmlformats.org/officeDocument/2006/relationships" xmlns:p="http://schemas.openxmlformats.org/presentationml/2006/main">
  <p:tag name="PA" val="v5.2.11"/>
</p:tagLst>
</file>

<file path=ppt/tags/tag214.xml><?xml version="1.0" encoding="utf-8"?>
<p:tagLst xmlns:a="http://schemas.openxmlformats.org/drawingml/2006/main" xmlns:r="http://schemas.openxmlformats.org/officeDocument/2006/relationships" xmlns:p="http://schemas.openxmlformats.org/presentationml/2006/main">
  <p:tag name="PA" val="v5.2.11"/>
</p:tagLst>
</file>

<file path=ppt/tags/tag215.xml><?xml version="1.0" encoding="utf-8"?>
<p:tagLst xmlns:a="http://schemas.openxmlformats.org/drawingml/2006/main" xmlns:r="http://schemas.openxmlformats.org/officeDocument/2006/relationships" xmlns:p="http://schemas.openxmlformats.org/presentationml/2006/main">
  <p:tag name="PA" val="v5.2.11"/>
</p:tagLst>
</file>

<file path=ppt/tags/tag216.xml><?xml version="1.0" encoding="utf-8"?>
<p:tagLst xmlns:a="http://schemas.openxmlformats.org/drawingml/2006/main" xmlns:r="http://schemas.openxmlformats.org/officeDocument/2006/relationships" xmlns:p="http://schemas.openxmlformats.org/presentationml/2006/main">
  <p:tag name="PA" val="v5.2.11"/>
</p:tagLst>
</file>

<file path=ppt/tags/tag217.xml><?xml version="1.0" encoding="utf-8"?>
<p:tagLst xmlns:a="http://schemas.openxmlformats.org/drawingml/2006/main" xmlns:r="http://schemas.openxmlformats.org/officeDocument/2006/relationships" xmlns:p="http://schemas.openxmlformats.org/presentationml/2006/main">
  <p:tag name="PA" val="v5.2.11"/>
</p:tagLst>
</file>

<file path=ppt/tags/tag218.xml><?xml version="1.0" encoding="utf-8"?>
<p:tagLst xmlns:a="http://schemas.openxmlformats.org/drawingml/2006/main" xmlns:r="http://schemas.openxmlformats.org/officeDocument/2006/relationships" xmlns:p="http://schemas.openxmlformats.org/presentationml/2006/main">
  <p:tag name="PA" val="v5.2.11"/>
</p:tagLst>
</file>

<file path=ppt/tags/tag219.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20.xml><?xml version="1.0" encoding="utf-8"?>
<p:tagLst xmlns:a="http://schemas.openxmlformats.org/drawingml/2006/main" xmlns:r="http://schemas.openxmlformats.org/officeDocument/2006/relationships" xmlns:p="http://schemas.openxmlformats.org/presentationml/2006/main">
  <p:tag name="PA" val="v5.2.11"/>
</p:tagLst>
</file>

<file path=ppt/tags/tag221.xml><?xml version="1.0" encoding="utf-8"?>
<p:tagLst xmlns:a="http://schemas.openxmlformats.org/drawingml/2006/main" xmlns:r="http://schemas.openxmlformats.org/officeDocument/2006/relationships" xmlns:p="http://schemas.openxmlformats.org/presentationml/2006/main">
  <p:tag name="PA" val="v5.2.11"/>
</p:tagLst>
</file>

<file path=ppt/tags/tag222.xml><?xml version="1.0" encoding="utf-8"?>
<p:tagLst xmlns:a="http://schemas.openxmlformats.org/drawingml/2006/main" xmlns:r="http://schemas.openxmlformats.org/officeDocument/2006/relationships" xmlns:p="http://schemas.openxmlformats.org/presentationml/2006/main">
  <p:tag name="PA" val="v5.2.11"/>
</p:tagLst>
</file>

<file path=ppt/tags/tag223.xml><?xml version="1.0" encoding="utf-8"?>
<p:tagLst xmlns:a="http://schemas.openxmlformats.org/drawingml/2006/main" xmlns:r="http://schemas.openxmlformats.org/officeDocument/2006/relationships" xmlns:p="http://schemas.openxmlformats.org/presentationml/2006/main">
  <p:tag name="PA" val="v5.2.11"/>
</p:tagLst>
</file>

<file path=ppt/tags/tag224.xml><?xml version="1.0" encoding="utf-8"?>
<p:tagLst xmlns:a="http://schemas.openxmlformats.org/drawingml/2006/main" xmlns:r="http://schemas.openxmlformats.org/officeDocument/2006/relationships" xmlns:p="http://schemas.openxmlformats.org/presentationml/2006/main">
  <p:tag name="PA" val="v5.2.11"/>
</p:tagLst>
</file>

<file path=ppt/tags/tag225.xml><?xml version="1.0" encoding="utf-8"?>
<p:tagLst xmlns:a="http://schemas.openxmlformats.org/drawingml/2006/main" xmlns:r="http://schemas.openxmlformats.org/officeDocument/2006/relationships" xmlns:p="http://schemas.openxmlformats.org/presentationml/2006/main">
  <p:tag name="PA" val="v5.2.11"/>
</p:tagLst>
</file>

<file path=ppt/tags/tag226.xml><?xml version="1.0" encoding="utf-8"?>
<p:tagLst xmlns:a="http://schemas.openxmlformats.org/drawingml/2006/main" xmlns:r="http://schemas.openxmlformats.org/officeDocument/2006/relationships" xmlns:p="http://schemas.openxmlformats.org/presentationml/2006/main">
  <p:tag name="PA" val="v5.2.11"/>
</p:tagLst>
</file>

<file path=ppt/tags/tag227.xml><?xml version="1.0" encoding="utf-8"?>
<p:tagLst xmlns:a="http://schemas.openxmlformats.org/drawingml/2006/main" xmlns:r="http://schemas.openxmlformats.org/officeDocument/2006/relationships" xmlns:p="http://schemas.openxmlformats.org/presentationml/2006/main">
  <p:tag name="PA" val="v5.2.11"/>
</p:tagLst>
</file>

<file path=ppt/tags/tag228.xml><?xml version="1.0" encoding="utf-8"?>
<p:tagLst xmlns:a="http://schemas.openxmlformats.org/drawingml/2006/main" xmlns:r="http://schemas.openxmlformats.org/officeDocument/2006/relationships" xmlns:p="http://schemas.openxmlformats.org/presentationml/2006/main">
  <p:tag name="PA" val="v5.2.11"/>
</p:tagLst>
</file>

<file path=ppt/tags/tag229.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30.xml><?xml version="1.0" encoding="utf-8"?>
<p:tagLst xmlns:a="http://schemas.openxmlformats.org/drawingml/2006/main" xmlns:r="http://schemas.openxmlformats.org/officeDocument/2006/relationships" xmlns:p="http://schemas.openxmlformats.org/presentationml/2006/main">
  <p:tag name="PA" val="v5.2.11"/>
</p:tagLst>
</file>

<file path=ppt/tags/tag231.xml><?xml version="1.0" encoding="utf-8"?>
<p:tagLst xmlns:a="http://schemas.openxmlformats.org/drawingml/2006/main" xmlns:r="http://schemas.openxmlformats.org/officeDocument/2006/relationships" xmlns:p="http://schemas.openxmlformats.org/presentationml/2006/main">
  <p:tag name="PA" val="v5.2.11"/>
</p:tagLst>
</file>

<file path=ppt/tags/tag232.xml><?xml version="1.0" encoding="utf-8"?>
<p:tagLst xmlns:a="http://schemas.openxmlformats.org/drawingml/2006/main" xmlns:r="http://schemas.openxmlformats.org/officeDocument/2006/relationships" xmlns:p="http://schemas.openxmlformats.org/presentationml/2006/main">
  <p:tag name="PA" val="v5.2.11"/>
</p:tagLst>
</file>

<file path=ppt/tags/tag233.xml><?xml version="1.0" encoding="utf-8"?>
<p:tagLst xmlns:a="http://schemas.openxmlformats.org/drawingml/2006/main" xmlns:r="http://schemas.openxmlformats.org/officeDocument/2006/relationships" xmlns:p="http://schemas.openxmlformats.org/presentationml/2006/main">
  <p:tag name="PA" val="v5.2.11"/>
</p:tagLst>
</file>

<file path=ppt/tags/tag234.xml><?xml version="1.0" encoding="utf-8"?>
<p:tagLst xmlns:a="http://schemas.openxmlformats.org/drawingml/2006/main" xmlns:r="http://schemas.openxmlformats.org/officeDocument/2006/relationships" xmlns:p="http://schemas.openxmlformats.org/presentationml/2006/main">
  <p:tag name="PA" val="v5.2.11"/>
</p:tagLst>
</file>

<file path=ppt/tags/tag235.xml><?xml version="1.0" encoding="utf-8"?>
<p:tagLst xmlns:a="http://schemas.openxmlformats.org/drawingml/2006/main" xmlns:r="http://schemas.openxmlformats.org/officeDocument/2006/relationships" xmlns:p="http://schemas.openxmlformats.org/presentationml/2006/main">
  <p:tag name="PA" val="v5.2.11"/>
</p:tagLst>
</file>

<file path=ppt/tags/tag236.xml><?xml version="1.0" encoding="utf-8"?>
<p:tagLst xmlns:a="http://schemas.openxmlformats.org/drawingml/2006/main" xmlns:r="http://schemas.openxmlformats.org/officeDocument/2006/relationships" xmlns:p="http://schemas.openxmlformats.org/presentationml/2006/main">
  <p:tag name="PA" val="v5.2.11"/>
</p:tagLst>
</file>

<file path=ppt/tags/tag237.xml><?xml version="1.0" encoding="utf-8"?>
<p:tagLst xmlns:a="http://schemas.openxmlformats.org/drawingml/2006/main" xmlns:r="http://schemas.openxmlformats.org/officeDocument/2006/relationships" xmlns:p="http://schemas.openxmlformats.org/presentationml/2006/main">
  <p:tag name="PA" val="v5.2.11"/>
</p:tagLst>
</file>

<file path=ppt/tags/tag238.xml><?xml version="1.0" encoding="utf-8"?>
<p:tagLst xmlns:a="http://schemas.openxmlformats.org/drawingml/2006/main" xmlns:r="http://schemas.openxmlformats.org/officeDocument/2006/relationships" xmlns:p="http://schemas.openxmlformats.org/presentationml/2006/main">
  <p:tag name="PA" val="v5.2.11"/>
</p:tagLst>
</file>

<file path=ppt/tags/tag239.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40.xml><?xml version="1.0" encoding="utf-8"?>
<p:tagLst xmlns:a="http://schemas.openxmlformats.org/drawingml/2006/main" xmlns:r="http://schemas.openxmlformats.org/officeDocument/2006/relationships" xmlns:p="http://schemas.openxmlformats.org/presentationml/2006/main">
  <p:tag name="PA" val="v5.2.11"/>
</p:tagLst>
</file>

<file path=ppt/tags/tag241.xml><?xml version="1.0" encoding="utf-8"?>
<p:tagLst xmlns:a="http://schemas.openxmlformats.org/drawingml/2006/main" xmlns:r="http://schemas.openxmlformats.org/officeDocument/2006/relationships" xmlns:p="http://schemas.openxmlformats.org/presentationml/2006/main">
  <p:tag name="PA" val="v5.2.11"/>
</p:tagLst>
</file>

<file path=ppt/tags/tag242.xml><?xml version="1.0" encoding="utf-8"?>
<p:tagLst xmlns:a="http://schemas.openxmlformats.org/drawingml/2006/main" xmlns:r="http://schemas.openxmlformats.org/officeDocument/2006/relationships" xmlns:p="http://schemas.openxmlformats.org/presentationml/2006/main">
  <p:tag name="PA" val="v5.2.11"/>
</p:tagLst>
</file>

<file path=ppt/tags/tag243.xml><?xml version="1.0" encoding="utf-8"?>
<p:tagLst xmlns:a="http://schemas.openxmlformats.org/drawingml/2006/main" xmlns:r="http://schemas.openxmlformats.org/officeDocument/2006/relationships" xmlns:p="http://schemas.openxmlformats.org/presentationml/2006/main">
  <p:tag name="PA" val="v5.2.11"/>
</p:tagLst>
</file>

<file path=ppt/tags/tag244.xml><?xml version="1.0" encoding="utf-8"?>
<p:tagLst xmlns:a="http://schemas.openxmlformats.org/drawingml/2006/main" xmlns:r="http://schemas.openxmlformats.org/officeDocument/2006/relationships" xmlns:p="http://schemas.openxmlformats.org/presentationml/2006/main">
  <p:tag name="PA" val="v5.2.11"/>
</p:tagLst>
</file>

<file path=ppt/tags/tag245.xml><?xml version="1.0" encoding="utf-8"?>
<p:tagLst xmlns:a="http://schemas.openxmlformats.org/drawingml/2006/main" xmlns:r="http://schemas.openxmlformats.org/officeDocument/2006/relationships" xmlns:p="http://schemas.openxmlformats.org/presentationml/2006/main">
  <p:tag name="PA" val="v5.2.11"/>
</p:tagLst>
</file>

<file path=ppt/tags/tag246.xml><?xml version="1.0" encoding="utf-8"?>
<p:tagLst xmlns:a="http://schemas.openxmlformats.org/drawingml/2006/main" xmlns:r="http://schemas.openxmlformats.org/officeDocument/2006/relationships" xmlns:p="http://schemas.openxmlformats.org/presentationml/2006/main">
  <p:tag name="PA" val="v5.2.11"/>
</p:tagLst>
</file>

<file path=ppt/tags/tag247.xml><?xml version="1.0" encoding="utf-8"?>
<p:tagLst xmlns:a="http://schemas.openxmlformats.org/drawingml/2006/main" xmlns:r="http://schemas.openxmlformats.org/officeDocument/2006/relationships" xmlns:p="http://schemas.openxmlformats.org/presentationml/2006/main">
  <p:tag name="PA" val="v5.2.11"/>
</p:tagLst>
</file>

<file path=ppt/tags/tag248.xml><?xml version="1.0" encoding="utf-8"?>
<p:tagLst xmlns:a="http://schemas.openxmlformats.org/drawingml/2006/main" xmlns:r="http://schemas.openxmlformats.org/officeDocument/2006/relationships" xmlns:p="http://schemas.openxmlformats.org/presentationml/2006/main">
  <p:tag name="PA" val="v5.2.11"/>
</p:tagLst>
</file>

<file path=ppt/tags/tag249.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50.xml><?xml version="1.0" encoding="utf-8"?>
<p:tagLst xmlns:a="http://schemas.openxmlformats.org/drawingml/2006/main" xmlns:r="http://schemas.openxmlformats.org/officeDocument/2006/relationships" xmlns:p="http://schemas.openxmlformats.org/presentationml/2006/main">
  <p:tag name="PA" val="v5.2.11"/>
</p:tagLst>
</file>

<file path=ppt/tags/tag251.xml><?xml version="1.0" encoding="utf-8"?>
<p:tagLst xmlns:a="http://schemas.openxmlformats.org/drawingml/2006/main" xmlns:r="http://schemas.openxmlformats.org/officeDocument/2006/relationships" xmlns:p="http://schemas.openxmlformats.org/presentationml/2006/main">
  <p:tag name="PA" val="v5.2.11"/>
</p:tagLst>
</file>

<file path=ppt/tags/tag252.xml><?xml version="1.0" encoding="utf-8"?>
<p:tagLst xmlns:a="http://schemas.openxmlformats.org/drawingml/2006/main" xmlns:r="http://schemas.openxmlformats.org/officeDocument/2006/relationships" xmlns:p="http://schemas.openxmlformats.org/presentationml/2006/main">
  <p:tag name="PA" val="v5.2.11"/>
</p:tagLst>
</file>

<file path=ppt/tags/tag253.xml><?xml version="1.0" encoding="utf-8"?>
<p:tagLst xmlns:a="http://schemas.openxmlformats.org/drawingml/2006/main" xmlns:r="http://schemas.openxmlformats.org/officeDocument/2006/relationships" xmlns:p="http://schemas.openxmlformats.org/presentationml/2006/main">
  <p:tag name="PA" val="v5.2.11"/>
</p:tagLst>
</file>

<file path=ppt/tags/tag254.xml><?xml version="1.0" encoding="utf-8"?>
<p:tagLst xmlns:a="http://schemas.openxmlformats.org/drawingml/2006/main" xmlns:r="http://schemas.openxmlformats.org/officeDocument/2006/relationships" xmlns:p="http://schemas.openxmlformats.org/presentationml/2006/main">
  <p:tag name="PA" val="v5.2.11"/>
</p:tagLst>
</file>

<file path=ppt/tags/tag255.xml><?xml version="1.0" encoding="utf-8"?>
<p:tagLst xmlns:a="http://schemas.openxmlformats.org/drawingml/2006/main" xmlns:r="http://schemas.openxmlformats.org/officeDocument/2006/relationships" xmlns:p="http://schemas.openxmlformats.org/presentationml/2006/main">
  <p:tag name="PA" val="v5.2.11"/>
</p:tagLst>
</file>

<file path=ppt/tags/tag256.xml><?xml version="1.0" encoding="utf-8"?>
<p:tagLst xmlns:a="http://schemas.openxmlformats.org/drawingml/2006/main" xmlns:r="http://schemas.openxmlformats.org/officeDocument/2006/relationships" xmlns:p="http://schemas.openxmlformats.org/presentationml/2006/main">
  <p:tag name="PA" val="v5.2.11"/>
</p:tagLst>
</file>

<file path=ppt/tags/tag257.xml><?xml version="1.0" encoding="utf-8"?>
<p:tagLst xmlns:a="http://schemas.openxmlformats.org/drawingml/2006/main" xmlns:r="http://schemas.openxmlformats.org/officeDocument/2006/relationships" xmlns:p="http://schemas.openxmlformats.org/presentationml/2006/main">
  <p:tag name="PA" val="v5.2.11"/>
</p:tagLst>
</file>

<file path=ppt/tags/tag258.xml><?xml version="1.0" encoding="utf-8"?>
<p:tagLst xmlns:a="http://schemas.openxmlformats.org/drawingml/2006/main" xmlns:r="http://schemas.openxmlformats.org/officeDocument/2006/relationships" xmlns:p="http://schemas.openxmlformats.org/presentationml/2006/main">
  <p:tag name="PA" val="v5.2.11"/>
</p:tagLst>
</file>

<file path=ppt/tags/tag259.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60.xml><?xml version="1.0" encoding="utf-8"?>
<p:tagLst xmlns:a="http://schemas.openxmlformats.org/drawingml/2006/main" xmlns:r="http://schemas.openxmlformats.org/officeDocument/2006/relationships" xmlns:p="http://schemas.openxmlformats.org/presentationml/2006/main">
  <p:tag name="PA" val="v5.2.11"/>
</p:tagLst>
</file>

<file path=ppt/tags/tag261.xml><?xml version="1.0" encoding="utf-8"?>
<p:tagLst xmlns:a="http://schemas.openxmlformats.org/drawingml/2006/main" xmlns:r="http://schemas.openxmlformats.org/officeDocument/2006/relationships" xmlns:p="http://schemas.openxmlformats.org/presentationml/2006/main">
  <p:tag name="PA" val="v5.2.11"/>
</p:tagLst>
</file>

<file path=ppt/tags/tag262.xml><?xml version="1.0" encoding="utf-8"?>
<p:tagLst xmlns:a="http://schemas.openxmlformats.org/drawingml/2006/main" xmlns:r="http://schemas.openxmlformats.org/officeDocument/2006/relationships" xmlns:p="http://schemas.openxmlformats.org/presentationml/2006/main">
  <p:tag name="PA" val="v5.2.11"/>
</p:tagLst>
</file>

<file path=ppt/tags/tag263.xml><?xml version="1.0" encoding="utf-8"?>
<p:tagLst xmlns:a="http://schemas.openxmlformats.org/drawingml/2006/main" xmlns:r="http://schemas.openxmlformats.org/officeDocument/2006/relationships" xmlns:p="http://schemas.openxmlformats.org/presentationml/2006/main">
  <p:tag name="PA" val="v5.2.11"/>
</p:tagLst>
</file>

<file path=ppt/tags/tag264.xml><?xml version="1.0" encoding="utf-8"?>
<p:tagLst xmlns:a="http://schemas.openxmlformats.org/drawingml/2006/main" xmlns:r="http://schemas.openxmlformats.org/officeDocument/2006/relationships" xmlns:p="http://schemas.openxmlformats.org/presentationml/2006/main">
  <p:tag name="PA" val="v5.2.11"/>
</p:tagLst>
</file>

<file path=ppt/tags/tag265.xml><?xml version="1.0" encoding="utf-8"?>
<p:tagLst xmlns:a="http://schemas.openxmlformats.org/drawingml/2006/main" xmlns:r="http://schemas.openxmlformats.org/officeDocument/2006/relationships" xmlns:p="http://schemas.openxmlformats.org/presentationml/2006/main">
  <p:tag name="PA" val="v5.2.11"/>
</p:tagLst>
</file>

<file path=ppt/tags/tag266.xml><?xml version="1.0" encoding="utf-8"?>
<p:tagLst xmlns:a="http://schemas.openxmlformats.org/drawingml/2006/main" xmlns:r="http://schemas.openxmlformats.org/officeDocument/2006/relationships" xmlns:p="http://schemas.openxmlformats.org/presentationml/2006/main">
  <p:tag name="PA" val="v5.2.11"/>
</p:tagLst>
</file>

<file path=ppt/tags/tag267.xml><?xml version="1.0" encoding="utf-8"?>
<p:tagLst xmlns:a="http://schemas.openxmlformats.org/drawingml/2006/main" xmlns:r="http://schemas.openxmlformats.org/officeDocument/2006/relationships" xmlns:p="http://schemas.openxmlformats.org/presentationml/2006/main">
  <p:tag name="PA" val="v5.2.11"/>
</p:tagLst>
</file>

<file path=ppt/tags/tag268.xml><?xml version="1.0" encoding="utf-8"?>
<p:tagLst xmlns:a="http://schemas.openxmlformats.org/drawingml/2006/main" xmlns:r="http://schemas.openxmlformats.org/officeDocument/2006/relationships" xmlns:p="http://schemas.openxmlformats.org/presentationml/2006/main">
  <p:tag name="PA" val="v5.2.11"/>
</p:tagLst>
</file>

<file path=ppt/tags/tag269.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70.xml><?xml version="1.0" encoding="utf-8"?>
<p:tagLst xmlns:a="http://schemas.openxmlformats.org/drawingml/2006/main" xmlns:r="http://schemas.openxmlformats.org/officeDocument/2006/relationships" xmlns:p="http://schemas.openxmlformats.org/presentationml/2006/main">
  <p:tag name="PA" val="v5.2.11"/>
</p:tagLst>
</file>

<file path=ppt/tags/tag271.xml><?xml version="1.0" encoding="utf-8"?>
<p:tagLst xmlns:a="http://schemas.openxmlformats.org/drawingml/2006/main" xmlns:r="http://schemas.openxmlformats.org/officeDocument/2006/relationships" xmlns:p="http://schemas.openxmlformats.org/presentationml/2006/main">
  <p:tag name="PA" val="v5.2.11"/>
</p:tagLst>
</file>

<file path=ppt/tags/tag272.xml><?xml version="1.0" encoding="utf-8"?>
<p:tagLst xmlns:a="http://schemas.openxmlformats.org/drawingml/2006/main" xmlns:r="http://schemas.openxmlformats.org/officeDocument/2006/relationships" xmlns:p="http://schemas.openxmlformats.org/presentationml/2006/main">
  <p:tag name="PA" val="v5.2.11"/>
</p:tagLst>
</file>

<file path=ppt/tags/tag273.xml><?xml version="1.0" encoding="utf-8"?>
<p:tagLst xmlns:a="http://schemas.openxmlformats.org/drawingml/2006/main" xmlns:r="http://schemas.openxmlformats.org/officeDocument/2006/relationships" xmlns:p="http://schemas.openxmlformats.org/presentationml/2006/main">
  <p:tag name="PA" val="v5.2.11"/>
</p:tagLst>
</file>

<file path=ppt/tags/tag274.xml><?xml version="1.0" encoding="utf-8"?>
<p:tagLst xmlns:a="http://schemas.openxmlformats.org/drawingml/2006/main" xmlns:r="http://schemas.openxmlformats.org/officeDocument/2006/relationships" xmlns:p="http://schemas.openxmlformats.org/presentationml/2006/main">
  <p:tag name="PA" val="v5.2.11"/>
</p:tagLst>
</file>

<file path=ppt/tags/tag275.xml><?xml version="1.0" encoding="utf-8"?>
<p:tagLst xmlns:a="http://schemas.openxmlformats.org/drawingml/2006/main" xmlns:r="http://schemas.openxmlformats.org/officeDocument/2006/relationships" xmlns:p="http://schemas.openxmlformats.org/presentationml/2006/main">
  <p:tag name="PA" val="v5.2.11"/>
</p:tagLst>
</file>

<file path=ppt/tags/tag276.xml><?xml version="1.0" encoding="utf-8"?>
<p:tagLst xmlns:a="http://schemas.openxmlformats.org/drawingml/2006/main" xmlns:r="http://schemas.openxmlformats.org/officeDocument/2006/relationships" xmlns:p="http://schemas.openxmlformats.org/presentationml/2006/main">
  <p:tag name="PA" val="v5.2.11"/>
</p:tagLst>
</file>

<file path=ppt/tags/tag277.xml><?xml version="1.0" encoding="utf-8"?>
<p:tagLst xmlns:a="http://schemas.openxmlformats.org/drawingml/2006/main" xmlns:r="http://schemas.openxmlformats.org/officeDocument/2006/relationships" xmlns:p="http://schemas.openxmlformats.org/presentationml/2006/main">
  <p:tag name="PA" val="v5.2.11"/>
</p:tagLst>
</file>

<file path=ppt/tags/tag278.xml><?xml version="1.0" encoding="utf-8"?>
<p:tagLst xmlns:a="http://schemas.openxmlformats.org/drawingml/2006/main" xmlns:r="http://schemas.openxmlformats.org/officeDocument/2006/relationships" xmlns:p="http://schemas.openxmlformats.org/presentationml/2006/main">
  <p:tag name="PA" val="v5.2.11"/>
</p:tagLst>
</file>

<file path=ppt/tags/tag279.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80.xml><?xml version="1.0" encoding="utf-8"?>
<p:tagLst xmlns:a="http://schemas.openxmlformats.org/drawingml/2006/main" xmlns:r="http://schemas.openxmlformats.org/officeDocument/2006/relationships" xmlns:p="http://schemas.openxmlformats.org/presentationml/2006/main">
  <p:tag name="PA" val="v5.2.11"/>
</p:tagLst>
</file>

<file path=ppt/tags/tag281.xml><?xml version="1.0" encoding="utf-8"?>
<p:tagLst xmlns:a="http://schemas.openxmlformats.org/drawingml/2006/main" xmlns:r="http://schemas.openxmlformats.org/officeDocument/2006/relationships" xmlns:p="http://schemas.openxmlformats.org/presentationml/2006/main">
  <p:tag name="PA" val="v5.2.11"/>
</p:tagLst>
</file>

<file path=ppt/tags/tag282.xml><?xml version="1.0" encoding="utf-8"?>
<p:tagLst xmlns:a="http://schemas.openxmlformats.org/drawingml/2006/main" xmlns:r="http://schemas.openxmlformats.org/officeDocument/2006/relationships" xmlns:p="http://schemas.openxmlformats.org/presentationml/2006/main">
  <p:tag name="PA" val="v5.2.11"/>
</p:tagLst>
</file>

<file path=ppt/tags/tag283.xml><?xml version="1.0" encoding="utf-8"?>
<p:tagLst xmlns:a="http://schemas.openxmlformats.org/drawingml/2006/main" xmlns:r="http://schemas.openxmlformats.org/officeDocument/2006/relationships" xmlns:p="http://schemas.openxmlformats.org/presentationml/2006/main">
  <p:tag name="PA" val="v5.2.11"/>
</p:tagLst>
</file>

<file path=ppt/tags/tag284.xml><?xml version="1.0" encoding="utf-8"?>
<p:tagLst xmlns:a="http://schemas.openxmlformats.org/drawingml/2006/main" xmlns:r="http://schemas.openxmlformats.org/officeDocument/2006/relationships" xmlns:p="http://schemas.openxmlformats.org/presentationml/2006/main">
  <p:tag name="PA" val="v5.2.11"/>
</p:tagLst>
</file>

<file path=ppt/tags/tag285.xml><?xml version="1.0" encoding="utf-8"?>
<p:tagLst xmlns:a="http://schemas.openxmlformats.org/drawingml/2006/main" xmlns:r="http://schemas.openxmlformats.org/officeDocument/2006/relationships" xmlns:p="http://schemas.openxmlformats.org/presentationml/2006/main">
  <p:tag name="PA" val="v5.2.11"/>
</p:tagLst>
</file>

<file path=ppt/tags/tag286.xml><?xml version="1.0" encoding="utf-8"?>
<p:tagLst xmlns:a="http://schemas.openxmlformats.org/drawingml/2006/main" xmlns:r="http://schemas.openxmlformats.org/officeDocument/2006/relationships" xmlns:p="http://schemas.openxmlformats.org/presentationml/2006/main">
  <p:tag name="PA" val="v5.2.11"/>
</p:tagLst>
</file>

<file path=ppt/tags/tag287.xml><?xml version="1.0" encoding="utf-8"?>
<p:tagLst xmlns:a="http://schemas.openxmlformats.org/drawingml/2006/main" xmlns:r="http://schemas.openxmlformats.org/officeDocument/2006/relationships" xmlns:p="http://schemas.openxmlformats.org/presentationml/2006/main">
  <p:tag name="PA" val="v5.2.11"/>
</p:tagLst>
</file>

<file path=ppt/tags/tag288.xml><?xml version="1.0" encoding="utf-8"?>
<p:tagLst xmlns:a="http://schemas.openxmlformats.org/drawingml/2006/main" xmlns:r="http://schemas.openxmlformats.org/officeDocument/2006/relationships" xmlns:p="http://schemas.openxmlformats.org/presentationml/2006/main">
  <p:tag name="PA" val="v5.2.11"/>
</p:tagLst>
</file>

<file path=ppt/tags/tag289.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290.xml><?xml version="1.0" encoding="utf-8"?>
<p:tagLst xmlns:a="http://schemas.openxmlformats.org/drawingml/2006/main" xmlns:r="http://schemas.openxmlformats.org/officeDocument/2006/relationships" xmlns:p="http://schemas.openxmlformats.org/presentationml/2006/main">
  <p:tag name="PA" val="v5.2.11"/>
</p:tagLst>
</file>

<file path=ppt/tags/tag291.xml><?xml version="1.0" encoding="utf-8"?>
<p:tagLst xmlns:a="http://schemas.openxmlformats.org/drawingml/2006/main" xmlns:r="http://schemas.openxmlformats.org/officeDocument/2006/relationships" xmlns:p="http://schemas.openxmlformats.org/presentationml/2006/main">
  <p:tag name="PA" val="v5.2.11"/>
</p:tagLst>
</file>

<file path=ppt/tags/tag292.xml><?xml version="1.0" encoding="utf-8"?>
<p:tagLst xmlns:a="http://schemas.openxmlformats.org/drawingml/2006/main" xmlns:r="http://schemas.openxmlformats.org/officeDocument/2006/relationships" xmlns:p="http://schemas.openxmlformats.org/presentationml/2006/main">
  <p:tag name="PA" val="v5.2.11"/>
</p:tagLst>
</file>

<file path=ppt/tags/tag293.xml><?xml version="1.0" encoding="utf-8"?>
<p:tagLst xmlns:a="http://schemas.openxmlformats.org/drawingml/2006/main" xmlns:r="http://schemas.openxmlformats.org/officeDocument/2006/relationships" xmlns:p="http://schemas.openxmlformats.org/presentationml/2006/main">
  <p:tag name="PA" val="v5.2.11"/>
</p:tagLst>
</file>

<file path=ppt/tags/tag294.xml><?xml version="1.0" encoding="utf-8"?>
<p:tagLst xmlns:a="http://schemas.openxmlformats.org/drawingml/2006/main" xmlns:r="http://schemas.openxmlformats.org/officeDocument/2006/relationships" xmlns:p="http://schemas.openxmlformats.org/presentationml/2006/main">
  <p:tag name="PA" val="v5.2.11"/>
</p:tagLst>
</file>

<file path=ppt/tags/tag295.xml><?xml version="1.0" encoding="utf-8"?>
<p:tagLst xmlns:a="http://schemas.openxmlformats.org/drawingml/2006/main" xmlns:r="http://schemas.openxmlformats.org/officeDocument/2006/relationships" xmlns:p="http://schemas.openxmlformats.org/presentationml/2006/main">
  <p:tag name="PA" val="v5.2.11"/>
</p:tagLst>
</file>

<file path=ppt/tags/tag296.xml><?xml version="1.0" encoding="utf-8"?>
<p:tagLst xmlns:a="http://schemas.openxmlformats.org/drawingml/2006/main" xmlns:r="http://schemas.openxmlformats.org/officeDocument/2006/relationships" xmlns:p="http://schemas.openxmlformats.org/presentationml/2006/main">
  <p:tag name="PA" val="v5.2.11"/>
</p:tagLst>
</file>

<file path=ppt/tags/tag297.xml><?xml version="1.0" encoding="utf-8"?>
<p:tagLst xmlns:a="http://schemas.openxmlformats.org/drawingml/2006/main" xmlns:r="http://schemas.openxmlformats.org/officeDocument/2006/relationships" xmlns:p="http://schemas.openxmlformats.org/presentationml/2006/main">
  <p:tag name="PA" val="v5.2.11"/>
</p:tagLst>
</file>

<file path=ppt/tags/tag298.xml><?xml version="1.0" encoding="utf-8"?>
<p:tagLst xmlns:a="http://schemas.openxmlformats.org/drawingml/2006/main" xmlns:r="http://schemas.openxmlformats.org/officeDocument/2006/relationships" xmlns:p="http://schemas.openxmlformats.org/presentationml/2006/main">
  <p:tag name="PA" val="v5.2.11"/>
</p:tagLst>
</file>

<file path=ppt/tags/tag29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00.xml><?xml version="1.0" encoding="utf-8"?>
<p:tagLst xmlns:a="http://schemas.openxmlformats.org/drawingml/2006/main" xmlns:r="http://schemas.openxmlformats.org/officeDocument/2006/relationships" xmlns:p="http://schemas.openxmlformats.org/presentationml/2006/main">
  <p:tag name="PA" val="v5.2.11"/>
</p:tagLst>
</file>

<file path=ppt/tags/tag301.xml><?xml version="1.0" encoding="utf-8"?>
<p:tagLst xmlns:a="http://schemas.openxmlformats.org/drawingml/2006/main" xmlns:r="http://schemas.openxmlformats.org/officeDocument/2006/relationships" xmlns:p="http://schemas.openxmlformats.org/presentationml/2006/main">
  <p:tag name="PA" val="v5.2.11"/>
</p:tagLst>
</file>

<file path=ppt/tags/tag302.xml><?xml version="1.0" encoding="utf-8"?>
<p:tagLst xmlns:a="http://schemas.openxmlformats.org/drawingml/2006/main" xmlns:r="http://schemas.openxmlformats.org/officeDocument/2006/relationships" xmlns:p="http://schemas.openxmlformats.org/presentationml/2006/main">
  <p:tag name="PA" val="v5.2.11"/>
</p:tagLst>
</file>

<file path=ppt/tags/tag303.xml><?xml version="1.0" encoding="utf-8"?>
<p:tagLst xmlns:a="http://schemas.openxmlformats.org/drawingml/2006/main" xmlns:r="http://schemas.openxmlformats.org/officeDocument/2006/relationships" xmlns:p="http://schemas.openxmlformats.org/presentationml/2006/main">
  <p:tag name="PA" val="v5.2.11"/>
</p:tagLst>
</file>

<file path=ppt/tags/tag304.xml><?xml version="1.0" encoding="utf-8"?>
<p:tagLst xmlns:a="http://schemas.openxmlformats.org/drawingml/2006/main" xmlns:r="http://schemas.openxmlformats.org/officeDocument/2006/relationships" xmlns:p="http://schemas.openxmlformats.org/presentationml/2006/main">
  <p:tag name="PA" val="v5.2.11"/>
</p:tagLst>
</file>

<file path=ppt/tags/tag305.xml><?xml version="1.0" encoding="utf-8"?>
<p:tagLst xmlns:a="http://schemas.openxmlformats.org/drawingml/2006/main" xmlns:r="http://schemas.openxmlformats.org/officeDocument/2006/relationships" xmlns:p="http://schemas.openxmlformats.org/presentationml/2006/main">
  <p:tag name="PA" val="v5.2.11"/>
</p:tagLst>
</file>

<file path=ppt/tags/tag306.xml><?xml version="1.0" encoding="utf-8"?>
<p:tagLst xmlns:a="http://schemas.openxmlformats.org/drawingml/2006/main" xmlns:r="http://schemas.openxmlformats.org/officeDocument/2006/relationships" xmlns:p="http://schemas.openxmlformats.org/presentationml/2006/main">
  <p:tag name="PA" val="v5.2.11"/>
</p:tagLst>
</file>

<file path=ppt/tags/tag307.xml><?xml version="1.0" encoding="utf-8"?>
<p:tagLst xmlns:a="http://schemas.openxmlformats.org/drawingml/2006/main" xmlns:r="http://schemas.openxmlformats.org/officeDocument/2006/relationships" xmlns:p="http://schemas.openxmlformats.org/presentationml/2006/main">
  <p:tag name="PA" val="v5.2.11"/>
</p:tagLst>
</file>

<file path=ppt/tags/tag308.xml><?xml version="1.0" encoding="utf-8"?>
<p:tagLst xmlns:a="http://schemas.openxmlformats.org/drawingml/2006/main" xmlns:r="http://schemas.openxmlformats.org/officeDocument/2006/relationships" xmlns:p="http://schemas.openxmlformats.org/presentationml/2006/main">
  <p:tag name="PA" val="v5.2.11"/>
</p:tagLst>
</file>

<file path=ppt/tags/tag309.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10.xml><?xml version="1.0" encoding="utf-8"?>
<p:tagLst xmlns:a="http://schemas.openxmlformats.org/drawingml/2006/main" xmlns:r="http://schemas.openxmlformats.org/officeDocument/2006/relationships" xmlns:p="http://schemas.openxmlformats.org/presentationml/2006/main">
  <p:tag name="PA" val="v5.2.11"/>
</p:tagLst>
</file>

<file path=ppt/tags/tag311.xml><?xml version="1.0" encoding="utf-8"?>
<p:tagLst xmlns:a="http://schemas.openxmlformats.org/drawingml/2006/main" xmlns:r="http://schemas.openxmlformats.org/officeDocument/2006/relationships" xmlns:p="http://schemas.openxmlformats.org/presentationml/2006/main">
  <p:tag name="PA" val="v5.2.11"/>
</p:tagLst>
</file>

<file path=ppt/tags/tag312.xml><?xml version="1.0" encoding="utf-8"?>
<p:tagLst xmlns:a="http://schemas.openxmlformats.org/drawingml/2006/main" xmlns:r="http://schemas.openxmlformats.org/officeDocument/2006/relationships" xmlns:p="http://schemas.openxmlformats.org/presentationml/2006/main">
  <p:tag name="PA" val="v5.2.11"/>
</p:tagLst>
</file>

<file path=ppt/tags/tag313.xml><?xml version="1.0" encoding="utf-8"?>
<p:tagLst xmlns:a="http://schemas.openxmlformats.org/drawingml/2006/main" xmlns:r="http://schemas.openxmlformats.org/officeDocument/2006/relationships" xmlns:p="http://schemas.openxmlformats.org/presentationml/2006/main">
  <p:tag name="PA" val="v5.2.11"/>
</p:tagLst>
</file>

<file path=ppt/tags/tag314.xml><?xml version="1.0" encoding="utf-8"?>
<p:tagLst xmlns:a="http://schemas.openxmlformats.org/drawingml/2006/main" xmlns:r="http://schemas.openxmlformats.org/officeDocument/2006/relationships" xmlns:p="http://schemas.openxmlformats.org/presentationml/2006/main">
  <p:tag name="PA" val="v5.2.11"/>
</p:tagLst>
</file>

<file path=ppt/tags/tag315.xml><?xml version="1.0" encoding="utf-8"?>
<p:tagLst xmlns:a="http://schemas.openxmlformats.org/drawingml/2006/main" xmlns:r="http://schemas.openxmlformats.org/officeDocument/2006/relationships" xmlns:p="http://schemas.openxmlformats.org/presentationml/2006/main">
  <p:tag name="PA" val="v5.2.11"/>
</p:tagLst>
</file>

<file path=ppt/tags/tag316.xml><?xml version="1.0" encoding="utf-8"?>
<p:tagLst xmlns:a="http://schemas.openxmlformats.org/drawingml/2006/main" xmlns:r="http://schemas.openxmlformats.org/officeDocument/2006/relationships" xmlns:p="http://schemas.openxmlformats.org/presentationml/2006/main">
  <p:tag name="PA" val="v5.2.11"/>
</p:tagLst>
</file>

<file path=ppt/tags/tag317.xml><?xml version="1.0" encoding="utf-8"?>
<p:tagLst xmlns:a="http://schemas.openxmlformats.org/drawingml/2006/main" xmlns:r="http://schemas.openxmlformats.org/officeDocument/2006/relationships" xmlns:p="http://schemas.openxmlformats.org/presentationml/2006/main">
  <p:tag name="PA" val="v5.2.11"/>
</p:tagLst>
</file>

<file path=ppt/tags/tag318.xml><?xml version="1.0" encoding="utf-8"?>
<p:tagLst xmlns:a="http://schemas.openxmlformats.org/drawingml/2006/main" xmlns:r="http://schemas.openxmlformats.org/officeDocument/2006/relationships" xmlns:p="http://schemas.openxmlformats.org/presentationml/2006/main">
  <p:tag name="PA" val="v5.2.11"/>
</p:tagLst>
</file>

<file path=ppt/tags/tag319.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20.xml><?xml version="1.0" encoding="utf-8"?>
<p:tagLst xmlns:a="http://schemas.openxmlformats.org/drawingml/2006/main" xmlns:r="http://schemas.openxmlformats.org/officeDocument/2006/relationships" xmlns:p="http://schemas.openxmlformats.org/presentationml/2006/main">
  <p:tag name="PA" val="v5.2.11"/>
</p:tagLst>
</file>

<file path=ppt/tags/tag321.xml><?xml version="1.0" encoding="utf-8"?>
<p:tagLst xmlns:a="http://schemas.openxmlformats.org/drawingml/2006/main" xmlns:r="http://schemas.openxmlformats.org/officeDocument/2006/relationships" xmlns:p="http://schemas.openxmlformats.org/presentationml/2006/main">
  <p:tag name="PA" val="v5.2.11"/>
</p:tagLst>
</file>

<file path=ppt/tags/tag322.xml><?xml version="1.0" encoding="utf-8"?>
<p:tagLst xmlns:a="http://schemas.openxmlformats.org/drawingml/2006/main" xmlns:r="http://schemas.openxmlformats.org/officeDocument/2006/relationships" xmlns:p="http://schemas.openxmlformats.org/presentationml/2006/main">
  <p:tag name="PA" val="v5.2.11"/>
</p:tagLst>
</file>

<file path=ppt/tags/tag323.xml><?xml version="1.0" encoding="utf-8"?>
<p:tagLst xmlns:a="http://schemas.openxmlformats.org/drawingml/2006/main" xmlns:r="http://schemas.openxmlformats.org/officeDocument/2006/relationships" xmlns:p="http://schemas.openxmlformats.org/presentationml/2006/main">
  <p:tag name="PA" val="v5.2.11"/>
</p:tagLst>
</file>

<file path=ppt/tags/tag324.xml><?xml version="1.0" encoding="utf-8"?>
<p:tagLst xmlns:a="http://schemas.openxmlformats.org/drawingml/2006/main" xmlns:r="http://schemas.openxmlformats.org/officeDocument/2006/relationships" xmlns:p="http://schemas.openxmlformats.org/presentationml/2006/main">
  <p:tag name="PA" val="v5.2.11"/>
</p:tagLst>
</file>

<file path=ppt/tags/tag325.xml><?xml version="1.0" encoding="utf-8"?>
<p:tagLst xmlns:a="http://schemas.openxmlformats.org/drawingml/2006/main" xmlns:r="http://schemas.openxmlformats.org/officeDocument/2006/relationships" xmlns:p="http://schemas.openxmlformats.org/presentationml/2006/main">
  <p:tag name="PA" val="v5.2.11"/>
</p:tagLst>
</file>

<file path=ppt/tags/tag326.xml><?xml version="1.0" encoding="utf-8"?>
<p:tagLst xmlns:a="http://schemas.openxmlformats.org/drawingml/2006/main" xmlns:r="http://schemas.openxmlformats.org/officeDocument/2006/relationships" xmlns:p="http://schemas.openxmlformats.org/presentationml/2006/main">
  <p:tag name="PA" val="v5.2.11"/>
</p:tagLst>
</file>

<file path=ppt/tags/tag327.xml><?xml version="1.0" encoding="utf-8"?>
<p:tagLst xmlns:a="http://schemas.openxmlformats.org/drawingml/2006/main" xmlns:r="http://schemas.openxmlformats.org/officeDocument/2006/relationships" xmlns:p="http://schemas.openxmlformats.org/presentationml/2006/main">
  <p:tag name="PA" val="v5.2.11"/>
</p:tagLst>
</file>

<file path=ppt/tags/tag328.xml><?xml version="1.0" encoding="utf-8"?>
<p:tagLst xmlns:a="http://schemas.openxmlformats.org/drawingml/2006/main" xmlns:r="http://schemas.openxmlformats.org/officeDocument/2006/relationships" xmlns:p="http://schemas.openxmlformats.org/presentationml/2006/main">
  <p:tag name="PA" val="v5.2.11"/>
</p:tagLst>
</file>

<file path=ppt/tags/tag329.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30.xml><?xml version="1.0" encoding="utf-8"?>
<p:tagLst xmlns:a="http://schemas.openxmlformats.org/drawingml/2006/main" xmlns:r="http://schemas.openxmlformats.org/officeDocument/2006/relationships" xmlns:p="http://schemas.openxmlformats.org/presentationml/2006/main">
  <p:tag name="PA" val="v5.2.11"/>
</p:tagLst>
</file>

<file path=ppt/tags/tag331.xml><?xml version="1.0" encoding="utf-8"?>
<p:tagLst xmlns:a="http://schemas.openxmlformats.org/drawingml/2006/main" xmlns:r="http://schemas.openxmlformats.org/officeDocument/2006/relationships" xmlns:p="http://schemas.openxmlformats.org/presentationml/2006/main">
  <p:tag name="PA" val="v5.2.11"/>
</p:tagLst>
</file>

<file path=ppt/tags/tag332.xml><?xml version="1.0" encoding="utf-8"?>
<p:tagLst xmlns:a="http://schemas.openxmlformats.org/drawingml/2006/main" xmlns:r="http://schemas.openxmlformats.org/officeDocument/2006/relationships" xmlns:p="http://schemas.openxmlformats.org/presentationml/2006/main">
  <p:tag name="PA" val="v5.2.11"/>
</p:tagLst>
</file>

<file path=ppt/tags/tag333.xml><?xml version="1.0" encoding="utf-8"?>
<p:tagLst xmlns:a="http://schemas.openxmlformats.org/drawingml/2006/main" xmlns:r="http://schemas.openxmlformats.org/officeDocument/2006/relationships" xmlns:p="http://schemas.openxmlformats.org/presentationml/2006/main">
  <p:tag name="PA" val="v5.2.11"/>
</p:tagLst>
</file>

<file path=ppt/tags/tag334.xml><?xml version="1.0" encoding="utf-8"?>
<p:tagLst xmlns:a="http://schemas.openxmlformats.org/drawingml/2006/main" xmlns:r="http://schemas.openxmlformats.org/officeDocument/2006/relationships" xmlns:p="http://schemas.openxmlformats.org/presentationml/2006/main">
  <p:tag name="PA" val="v5.2.11"/>
</p:tagLst>
</file>

<file path=ppt/tags/tag335.xml><?xml version="1.0" encoding="utf-8"?>
<p:tagLst xmlns:a="http://schemas.openxmlformats.org/drawingml/2006/main" xmlns:r="http://schemas.openxmlformats.org/officeDocument/2006/relationships" xmlns:p="http://schemas.openxmlformats.org/presentationml/2006/main">
  <p:tag name="PA" val="v5.2.11"/>
</p:tagLst>
</file>

<file path=ppt/tags/tag336.xml><?xml version="1.0" encoding="utf-8"?>
<p:tagLst xmlns:a="http://schemas.openxmlformats.org/drawingml/2006/main" xmlns:r="http://schemas.openxmlformats.org/officeDocument/2006/relationships" xmlns:p="http://schemas.openxmlformats.org/presentationml/2006/main">
  <p:tag name="PA" val="v5.2.11"/>
</p:tagLst>
</file>

<file path=ppt/tags/tag337.xml><?xml version="1.0" encoding="utf-8"?>
<p:tagLst xmlns:a="http://schemas.openxmlformats.org/drawingml/2006/main" xmlns:r="http://schemas.openxmlformats.org/officeDocument/2006/relationships" xmlns:p="http://schemas.openxmlformats.org/presentationml/2006/main">
  <p:tag name="PA" val="v5.2.11"/>
</p:tagLst>
</file>

<file path=ppt/tags/tag338.xml><?xml version="1.0" encoding="utf-8"?>
<p:tagLst xmlns:a="http://schemas.openxmlformats.org/drawingml/2006/main" xmlns:r="http://schemas.openxmlformats.org/officeDocument/2006/relationships" xmlns:p="http://schemas.openxmlformats.org/presentationml/2006/main">
  <p:tag name="PA" val="v5.2.11"/>
</p:tagLst>
</file>

<file path=ppt/tags/tag339.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40.xml><?xml version="1.0" encoding="utf-8"?>
<p:tagLst xmlns:a="http://schemas.openxmlformats.org/drawingml/2006/main" xmlns:r="http://schemas.openxmlformats.org/officeDocument/2006/relationships" xmlns:p="http://schemas.openxmlformats.org/presentationml/2006/main">
  <p:tag name="PA" val="v5.2.11"/>
</p:tagLst>
</file>

<file path=ppt/tags/tag341.xml><?xml version="1.0" encoding="utf-8"?>
<p:tagLst xmlns:a="http://schemas.openxmlformats.org/drawingml/2006/main" xmlns:r="http://schemas.openxmlformats.org/officeDocument/2006/relationships" xmlns:p="http://schemas.openxmlformats.org/presentationml/2006/main">
  <p:tag name="PA" val="v5.2.11"/>
</p:tagLst>
</file>

<file path=ppt/tags/tag342.xml><?xml version="1.0" encoding="utf-8"?>
<p:tagLst xmlns:a="http://schemas.openxmlformats.org/drawingml/2006/main" xmlns:r="http://schemas.openxmlformats.org/officeDocument/2006/relationships" xmlns:p="http://schemas.openxmlformats.org/presentationml/2006/main">
  <p:tag name="PA" val="v5.2.11"/>
</p:tagLst>
</file>

<file path=ppt/tags/tag343.xml><?xml version="1.0" encoding="utf-8"?>
<p:tagLst xmlns:a="http://schemas.openxmlformats.org/drawingml/2006/main" xmlns:r="http://schemas.openxmlformats.org/officeDocument/2006/relationships" xmlns:p="http://schemas.openxmlformats.org/presentationml/2006/main">
  <p:tag name="PA" val="v5.2.11"/>
</p:tagLst>
</file>

<file path=ppt/tags/tag344.xml><?xml version="1.0" encoding="utf-8"?>
<p:tagLst xmlns:a="http://schemas.openxmlformats.org/drawingml/2006/main" xmlns:r="http://schemas.openxmlformats.org/officeDocument/2006/relationships" xmlns:p="http://schemas.openxmlformats.org/presentationml/2006/main">
  <p:tag name="PA" val="v5.2.11"/>
</p:tagLst>
</file>

<file path=ppt/tags/tag345.xml><?xml version="1.0" encoding="utf-8"?>
<p:tagLst xmlns:a="http://schemas.openxmlformats.org/drawingml/2006/main" xmlns:r="http://schemas.openxmlformats.org/officeDocument/2006/relationships" xmlns:p="http://schemas.openxmlformats.org/presentationml/2006/main">
  <p:tag name="PA" val="v5.2.11"/>
</p:tagLst>
</file>

<file path=ppt/tags/tag346.xml><?xml version="1.0" encoding="utf-8"?>
<p:tagLst xmlns:a="http://schemas.openxmlformats.org/drawingml/2006/main" xmlns:r="http://schemas.openxmlformats.org/officeDocument/2006/relationships" xmlns:p="http://schemas.openxmlformats.org/presentationml/2006/main">
  <p:tag name="PA" val="v5.2.11"/>
</p:tagLst>
</file>

<file path=ppt/tags/tag347.xml><?xml version="1.0" encoding="utf-8"?>
<p:tagLst xmlns:a="http://schemas.openxmlformats.org/drawingml/2006/main" xmlns:r="http://schemas.openxmlformats.org/officeDocument/2006/relationships" xmlns:p="http://schemas.openxmlformats.org/presentationml/2006/main">
  <p:tag name="PA" val="v5.2.11"/>
</p:tagLst>
</file>

<file path=ppt/tags/tag348.xml><?xml version="1.0" encoding="utf-8"?>
<p:tagLst xmlns:a="http://schemas.openxmlformats.org/drawingml/2006/main" xmlns:r="http://schemas.openxmlformats.org/officeDocument/2006/relationships" xmlns:p="http://schemas.openxmlformats.org/presentationml/2006/main">
  <p:tag name="PA" val="v5.2.11"/>
</p:tagLst>
</file>

<file path=ppt/tags/tag349.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50.xml><?xml version="1.0" encoding="utf-8"?>
<p:tagLst xmlns:a="http://schemas.openxmlformats.org/drawingml/2006/main" xmlns:r="http://schemas.openxmlformats.org/officeDocument/2006/relationships" xmlns:p="http://schemas.openxmlformats.org/presentationml/2006/main">
  <p:tag name="PA" val="v5.2.11"/>
</p:tagLst>
</file>

<file path=ppt/tags/tag351.xml><?xml version="1.0" encoding="utf-8"?>
<p:tagLst xmlns:a="http://schemas.openxmlformats.org/drawingml/2006/main" xmlns:r="http://schemas.openxmlformats.org/officeDocument/2006/relationships" xmlns:p="http://schemas.openxmlformats.org/presentationml/2006/main">
  <p:tag name="PA" val="v5.2.11"/>
</p:tagLst>
</file>

<file path=ppt/tags/tag352.xml><?xml version="1.0" encoding="utf-8"?>
<p:tagLst xmlns:a="http://schemas.openxmlformats.org/drawingml/2006/main" xmlns:r="http://schemas.openxmlformats.org/officeDocument/2006/relationships" xmlns:p="http://schemas.openxmlformats.org/presentationml/2006/main">
  <p:tag name="PA" val="v5.2.11"/>
</p:tagLst>
</file>

<file path=ppt/tags/tag353.xml><?xml version="1.0" encoding="utf-8"?>
<p:tagLst xmlns:a="http://schemas.openxmlformats.org/drawingml/2006/main" xmlns:r="http://schemas.openxmlformats.org/officeDocument/2006/relationships" xmlns:p="http://schemas.openxmlformats.org/presentationml/2006/main">
  <p:tag name="PA" val="v5.2.11"/>
</p:tagLst>
</file>

<file path=ppt/tags/tag354.xml><?xml version="1.0" encoding="utf-8"?>
<p:tagLst xmlns:a="http://schemas.openxmlformats.org/drawingml/2006/main" xmlns:r="http://schemas.openxmlformats.org/officeDocument/2006/relationships" xmlns:p="http://schemas.openxmlformats.org/presentationml/2006/main">
  <p:tag name="PA" val="v5.2.11"/>
</p:tagLst>
</file>

<file path=ppt/tags/tag355.xml><?xml version="1.0" encoding="utf-8"?>
<p:tagLst xmlns:a="http://schemas.openxmlformats.org/drawingml/2006/main" xmlns:r="http://schemas.openxmlformats.org/officeDocument/2006/relationships" xmlns:p="http://schemas.openxmlformats.org/presentationml/2006/main">
  <p:tag name="PA" val="v5.2.11"/>
</p:tagLst>
</file>

<file path=ppt/tags/tag356.xml><?xml version="1.0" encoding="utf-8"?>
<p:tagLst xmlns:a="http://schemas.openxmlformats.org/drawingml/2006/main" xmlns:r="http://schemas.openxmlformats.org/officeDocument/2006/relationships" xmlns:p="http://schemas.openxmlformats.org/presentationml/2006/main">
  <p:tag name="PA" val="v5.2.11"/>
</p:tagLst>
</file>

<file path=ppt/tags/tag357.xml><?xml version="1.0" encoding="utf-8"?>
<p:tagLst xmlns:a="http://schemas.openxmlformats.org/drawingml/2006/main" xmlns:r="http://schemas.openxmlformats.org/officeDocument/2006/relationships" xmlns:p="http://schemas.openxmlformats.org/presentationml/2006/main">
  <p:tag name="PA" val="v5.2.11"/>
</p:tagLst>
</file>

<file path=ppt/tags/tag358.xml><?xml version="1.0" encoding="utf-8"?>
<p:tagLst xmlns:a="http://schemas.openxmlformats.org/drawingml/2006/main" xmlns:r="http://schemas.openxmlformats.org/officeDocument/2006/relationships" xmlns:p="http://schemas.openxmlformats.org/presentationml/2006/main">
  <p:tag name="PA" val="v5.2.11"/>
</p:tagLst>
</file>

<file path=ppt/tags/tag359.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60.xml><?xml version="1.0" encoding="utf-8"?>
<p:tagLst xmlns:a="http://schemas.openxmlformats.org/drawingml/2006/main" xmlns:r="http://schemas.openxmlformats.org/officeDocument/2006/relationships" xmlns:p="http://schemas.openxmlformats.org/presentationml/2006/main">
  <p:tag name="PA" val="v5.2.11"/>
</p:tagLst>
</file>

<file path=ppt/tags/tag361.xml><?xml version="1.0" encoding="utf-8"?>
<p:tagLst xmlns:a="http://schemas.openxmlformats.org/drawingml/2006/main" xmlns:r="http://schemas.openxmlformats.org/officeDocument/2006/relationships" xmlns:p="http://schemas.openxmlformats.org/presentationml/2006/main">
  <p:tag name="PA" val="v5.2.11"/>
</p:tagLst>
</file>

<file path=ppt/tags/tag362.xml><?xml version="1.0" encoding="utf-8"?>
<p:tagLst xmlns:a="http://schemas.openxmlformats.org/drawingml/2006/main" xmlns:r="http://schemas.openxmlformats.org/officeDocument/2006/relationships" xmlns:p="http://schemas.openxmlformats.org/presentationml/2006/main">
  <p:tag name="PA" val="v5.2.11"/>
</p:tagLst>
</file>

<file path=ppt/tags/tag363.xml><?xml version="1.0" encoding="utf-8"?>
<p:tagLst xmlns:a="http://schemas.openxmlformats.org/drawingml/2006/main" xmlns:r="http://schemas.openxmlformats.org/officeDocument/2006/relationships" xmlns:p="http://schemas.openxmlformats.org/presentationml/2006/main">
  <p:tag name="PA" val="v5.2.11"/>
</p:tagLst>
</file>

<file path=ppt/tags/tag364.xml><?xml version="1.0" encoding="utf-8"?>
<p:tagLst xmlns:a="http://schemas.openxmlformats.org/drawingml/2006/main" xmlns:r="http://schemas.openxmlformats.org/officeDocument/2006/relationships" xmlns:p="http://schemas.openxmlformats.org/presentationml/2006/main">
  <p:tag name="PA" val="v5.2.11"/>
</p:tagLst>
</file>

<file path=ppt/tags/tag365.xml><?xml version="1.0" encoding="utf-8"?>
<p:tagLst xmlns:a="http://schemas.openxmlformats.org/drawingml/2006/main" xmlns:r="http://schemas.openxmlformats.org/officeDocument/2006/relationships" xmlns:p="http://schemas.openxmlformats.org/presentationml/2006/main">
  <p:tag name="PA" val="v5.2.11"/>
</p:tagLst>
</file>

<file path=ppt/tags/tag366.xml><?xml version="1.0" encoding="utf-8"?>
<p:tagLst xmlns:a="http://schemas.openxmlformats.org/drawingml/2006/main" xmlns:r="http://schemas.openxmlformats.org/officeDocument/2006/relationships" xmlns:p="http://schemas.openxmlformats.org/presentationml/2006/main">
  <p:tag name="PA" val="v5.2.11"/>
</p:tagLst>
</file>

<file path=ppt/tags/tag367.xml><?xml version="1.0" encoding="utf-8"?>
<p:tagLst xmlns:a="http://schemas.openxmlformats.org/drawingml/2006/main" xmlns:r="http://schemas.openxmlformats.org/officeDocument/2006/relationships" xmlns:p="http://schemas.openxmlformats.org/presentationml/2006/main">
  <p:tag name="PA" val="v5.2.11"/>
</p:tagLst>
</file>

<file path=ppt/tags/tag368.xml><?xml version="1.0" encoding="utf-8"?>
<p:tagLst xmlns:a="http://schemas.openxmlformats.org/drawingml/2006/main" xmlns:r="http://schemas.openxmlformats.org/officeDocument/2006/relationships" xmlns:p="http://schemas.openxmlformats.org/presentationml/2006/main">
  <p:tag name="PA" val="v5.2.11"/>
</p:tagLst>
</file>

<file path=ppt/tags/tag369.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70.xml><?xml version="1.0" encoding="utf-8"?>
<p:tagLst xmlns:a="http://schemas.openxmlformats.org/drawingml/2006/main" xmlns:r="http://schemas.openxmlformats.org/officeDocument/2006/relationships" xmlns:p="http://schemas.openxmlformats.org/presentationml/2006/main">
  <p:tag name="PA" val="v5.2.11"/>
</p:tagLst>
</file>

<file path=ppt/tags/tag371.xml><?xml version="1.0" encoding="utf-8"?>
<p:tagLst xmlns:a="http://schemas.openxmlformats.org/drawingml/2006/main" xmlns:r="http://schemas.openxmlformats.org/officeDocument/2006/relationships" xmlns:p="http://schemas.openxmlformats.org/presentationml/2006/main">
  <p:tag name="PA" val="v5.2.11"/>
</p:tagLst>
</file>

<file path=ppt/tags/tag372.xml><?xml version="1.0" encoding="utf-8"?>
<p:tagLst xmlns:a="http://schemas.openxmlformats.org/drawingml/2006/main" xmlns:r="http://schemas.openxmlformats.org/officeDocument/2006/relationships" xmlns:p="http://schemas.openxmlformats.org/presentationml/2006/main">
  <p:tag name="PA" val="v5.2.11"/>
</p:tagLst>
</file>

<file path=ppt/tags/tag373.xml><?xml version="1.0" encoding="utf-8"?>
<p:tagLst xmlns:a="http://schemas.openxmlformats.org/drawingml/2006/main" xmlns:r="http://schemas.openxmlformats.org/officeDocument/2006/relationships" xmlns:p="http://schemas.openxmlformats.org/presentationml/2006/main">
  <p:tag name="PA" val="v5.2.11"/>
</p:tagLst>
</file>

<file path=ppt/tags/tag374.xml><?xml version="1.0" encoding="utf-8"?>
<p:tagLst xmlns:a="http://schemas.openxmlformats.org/drawingml/2006/main" xmlns:r="http://schemas.openxmlformats.org/officeDocument/2006/relationships" xmlns:p="http://schemas.openxmlformats.org/presentationml/2006/main">
  <p:tag name="PA" val="v5.2.11"/>
</p:tagLst>
</file>

<file path=ppt/tags/tag375.xml><?xml version="1.0" encoding="utf-8"?>
<p:tagLst xmlns:a="http://schemas.openxmlformats.org/drawingml/2006/main" xmlns:r="http://schemas.openxmlformats.org/officeDocument/2006/relationships" xmlns:p="http://schemas.openxmlformats.org/presentationml/2006/main">
  <p:tag name="PA" val="v5.2.11"/>
</p:tagLst>
</file>

<file path=ppt/tags/tag376.xml><?xml version="1.0" encoding="utf-8"?>
<p:tagLst xmlns:a="http://schemas.openxmlformats.org/drawingml/2006/main" xmlns:r="http://schemas.openxmlformats.org/officeDocument/2006/relationships" xmlns:p="http://schemas.openxmlformats.org/presentationml/2006/main">
  <p:tag name="PA" val="v5.2.11"/>
</p:tagLst>
</file>

<file path=ppt/tags/tag377.xml><?xml version="1.0" encoding="utf-8"?>
<p:tagLst xmlns:a="http://schemas.openxmlformats.org/drawingml/2006/main" xmlns:r="http://schemas.openxmlformats.org/officeDocument/2006/relationships" xmlns:p="http://schemas.openxmlformats.org/presentationml/2006/main">
  <p:tag name="PA" val="v5.2.11"/>
</p:tagLst>
</file>

<file path=ppt/tags/tag378.xml><?xml version="1.0" encoding="utf-8"?>
<p:tagLst xmlns:a="http://schemas.openxmlformats.org/drawingml/2006/main" xmlns:r="http://schemas.openxmlformats.org/officeDocument/2006/relationships" xmlns:p="http://schemas.openxmlformats.org/presentationml/2006/main">
  <p:tag name="PA" val="v5.2.11"/>
</p:tagLst>
</file>

<file path=ppt/tags/tag379.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80.xml><?xml version="1.0" encoding="utf-8"?>
<p:tagLst xmlns:a="http://schemas.openxmlformats.org/drawingml/2006/main" xmlns:r="http://schemas.openxmlformats.org/officeDocument/2006/relationships" xmlns:p="http://schemas.openxmlformats.org/presentationml/2006/main">
  <p:tag name="PA" val="v5.2.11"/>
</p:tagLst>
</file>

<file path=ppt/tags/tag381.xml><?xml version="1.0" encoding="utf-8"?>
<p:tagLst xmlns:a="http://schemas.openxmlformats.org/drawingml/2006/main" xmlns:r="http://schemas.openxmlformats.org/officeDocument/2006/relationships" xmlns:p="http://schemas.openxmlformats.org/presentationml/2006/main">
  <p:tag name="PA" val="v5.2.11"/>
</p:tagLst>
</file>

<file path=ppt/tags/tag382.xml><?xml version="1.0" encoding="utf-8"?>
<p:tagLst xmlns:a="http://schemas.openxmlformats.org/drawingml/2006/main" xmlns:r="http://schemas.openxmlformats.org/officeDocument/2006/relationships" xmlns:p="http://schemas.openxmlformats.org/presentationml/2006/main">
  <p:tag name="PA" val="v5.2.11"/>
</p:tagLst>
</file>

<file path=ppt/tags/tag383.xml><?xml version="1.0" encoding="utf-8"?>
<p:tagLst xmlns:a="http://schemas.openxmlformats.org/drawingml/2006/main" xmlns:r="http://schemas.openxmlformats.org/officeDocument/2006/relationships" xmlns:p="http://schemas.openxmlformats.org/presentationml/2006/main">
  <p:tag name="PA" val="v5.2.11"/>
</p:tagLst>
</file>

<file path=ppt/tags/tag384.xml><?xml version="1.0" encoding="utf-8"?>
<p:tagLst xmlns:a="http://schemas.openxmlformats.org/drawingml/2006/main" xmlns:r="http://schemas.openxmlformats.org/officeDocument/2006/relationships" xmlns:p="http://schemas.openxmlformats.org/presentationml/2006/main">
  <p:tag name="PA" val="v5.2.11"/>
</p:tagLst>
</file>

<file path=ppt/tags/tag385.xml><?xml version="1.0" encoding="utf-8"?>
<p:tagLst xmlns:a="http://schemas.openxmlformats.org/drawingml/2006/main" xmlns:r="http://schemas.openxmlformats.org/officeDocument/2006/relationships" xmlns:p="http://schemas.openxmlformats.org/presentationml/2006/main">
  <p:tag name="PA" val="v5.2.11"/>
</p:tagLst>
</file>

<file path=ppt/tags/tag386.xml><?xml version="1.0" encoding="utf-8"?>
<p:tagLst xmlns:a="http://schemas.openxmlformats.org/drawingml/2006/main" xmlns:r="http://schemas.openxmlformats.org/officeDocument/2006/relationships" xmlns:p="http://schemas.openxmlformats.org/presentationml/2006/main">
  <p:tag name="PA" val="v5.2.11"/>
</p:tagLst>
</file>

<file path=ppt/tags/tag387.xml><?xml version="1.0" encoding="utf-8"?>
<p:tagLst xmlns:a="http://schemas.openxmlformats.org/drawingml/2006/main" xmlns:r="http://schemas.openxmlformats.org/officeDocument/2006/relationships" xmlns:p="http://schemas.openxmlformats.org/presentationml/2006/main">
  <p:tag name="PA" val="v5.2.11"/>
</p:tagLst>
</file>

<file path=ppt/tags/tag388.xml><?xml version="1.0" encoding="utf-8"?>
<p:tagLst xmlns:a="http://schemas.openxmlformats.org/drawingml/2006/main" xmlns:r="http://schemas.openxmlformats.org/officeDocument/2006/relationships" xmlns:p="http://schemas.openxmlformats.org/presentationml/2006/main">
  <p:tag name="PA" val="v5.2.11"/>
</p:tagLst>
</file>

<file path=ppt/tags/tag389.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390.xml><?xml version="1.0" encoding="utf-8"?>
<p:tagLst xmlns:a="http://schemas.openxmlformats.org/drawingml/2006/main" xmlns:r="http://schemas.openxmlformats.org/officeDocument/2006/relationships" xmlns:p="http://schemas.openxmlformats.org/presentationml/2006/main">
  <p:tag name="PA" val="v5.2.11"/>
</p:tagLst>
</file>

<file path=ppt/tags/tag391.xml><?xml version="1.0" encoding="utf-8"?>
<p:tagLst xmlns:a="http://schemas.openxmlformats.org/drawingml/2006/main" xmlns:r="http://schemas.openxmlformats.org/officeDocument/2006/relationships" xmlns:p="http://schemas.openxmlformats.org/presentationml/2006/main">
  <p:tag name="PA" val="v5.2.11"/>
</p:tagLst>
</file>

<file path=ppt/tags/tag392.xml><?xml version="1.0" encoding="utf-8"?>
<p:tagLst xmlns:a="http://schemas.openxmlformats.org/drawingml/2006/main" xmlns:r="http://schemas.openxmlformats.org/officeDocument/2006/relationships" xmlns:p="http://schemas.openxmlformats.org/presentationml/2006/main">
  <p:tag name="PA" val="v5.2.11"/>
</p:tagLst>
</file>

<file path=ppt/tags/tag393.xml><?xml version="1.0" encoding="utf-8"?>
<p:tagLst xmlns:a="http://schemas.openxmlformats.org/drawingml/2006/main" xmlns:r="http://schemas.openxmlformats.org/officeDocument/2006/relationships" xmlns:p="http://schemas.openxmlformats.org/presentationml/2006/main">
  <p:tag name="PA" val="v5.2.11"/>
</p:tagLst>
</file>

<file path=ppt/tags/tag394.xml><?xml version="1.0" encoding="utf-8"?>
<p:tagLst xmlns:a="http://schemas.openxmlformats.org/drawingml/2006/main" xmlns:r="http://schemas.openxmlformats.org/officeDocument/2006/relationships" xmlns:p="http://schemas.openxmlformats.org/presentationml/2006/main">
  <p:tag name="PA" val="v5.2.11"/>
</p:tagLst>
</file>

<file path=ppt/tags/tag395.xml><?xml version="1.0" encoding="utf-8"?>
<p:tagLst xmlns:a="http://schemas.openxmlformats.org/drawingml/2006/main" xmlns:r="http://schemas.openxmlformats.org/officeDocument/2006/relationships" xmlns:p="http://schemas.openxmlformats.org/presentationml/2006/main">
  <p:tag name="PA" val="v5.2.11"/>
</p:tagLst>
</file>

<file path=ppt/tags/tag396.xml><?xml version="1.0" encoding="utf-8"?>
<p:tagLst xmlns:a="http://schemas.openxmlformats.org/drawingml/2006/main" xmlns:r="http://schemas.openxmlformats.org/officeDocument/2006/relationships" xmlns:p="http://schemas.openxmlformats.org/presentationml/2006/main">
  <p:tag name="PA" val="v5.2.11"/>
</p:tagLst>
</file>

<file path=ppt/tags/tag397.xml><?xml version="1.0" encoding="utf-8"?>
<p:tagLst xmlns:a="http://schemas.openxmlformats.org/drawingml/2006/main" xmlns:r="http://schemas.openxmlformats.org/officeDocument/2006/relationships" xmlns:p="http://schemas.openxmlformats.org/presentationml/2006/main">
  <p:tag name="PA" val="v5.2.11"/>
</p:tagLst>
</file>

<file path=ppt/tags/tag398.xml><?xml version="1.0" encoding="utf-8"?>
<p:tagLst xmlns:a="http://schemas.openxmlformats.org/drawingml/2006/main" xmlns:r="http://schemas.openxmlformats.org/officeDocument/2006/relationships" xmlns:p="http://schemas.openxmlformats.org/presentationml/2006/main">
  <p:tag name="PA" val="v5.2.11"/>
</p:tagLst>
</file>

<file path=ppt/tags/tag39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00.xml><?xml version="1.0" encoding="utf-8"?>
<p:tagLst xmlns:a="http://schemas.openxmlformats.org/drawingml/2006/main" xmlns:r="http://schemas.openxmlformats.org/officeDocument/2006/relationships" xmlns:p="http://schemas.openxmlformats.org/presentationml/2006/main">
  <p:tag name="PA" val="v5.2.11"/>
</p:tagLst>
</file>

<file path=ppt/tags/tag401.xml><?xml version="1.0" encoding="utf-8"?>
<p:tagLst xmlns:a="http://schemas.openxmlformats.org/drawingml/2006/main" xmlns:r="http://schemas.openxmlformats.org/officeDocument/2006/relationships" xmlns:p="http://schemas.openxmlformats.org/presentationml/2006/main">
  <p:tag name="PA" val="v5.2.11"/>
</p:tagLst>
</file>

<file path=ppt/tags/tag402.xml><?xml version="1.0" encoding="utf-8"?>
<p:tagLst xmlns:a="http://schemas.openxmlformats.org/drawingml/2006/main" xmlns:r="http://schemas.openxmlformats.org/officeDocument/2006/relationships" xmlns:p="http://schemas.openxmlformats.org/presentationml/2006/main">
  <p:tag name="PA" val="v5.2.11"/>
</p:tagLst>
</file>

<file path=ppt/tags/tag403.xml><?xml version="1.0" encoding="utf-8"?>
<p:tagLst xmlns:a="http://schemas.openxmlformats.org/drawingml/2006/main" xmlns:r="http://schemas.openxmlformats.org/officeDocument/2006/relationships" xmlns:p="http://schemas.openxmlformats.org/presentationml/2006/main">
  <p:tag name="PA" val="v5.2.11"/>
</p:tagLst>
</file>

<file path=ppt/tags/tag404.xml><?xml version="1.0" encoding="utf-8"?>
<p:tagLst xmlns:a="http://schemas.openxmlformats.org/drawingml/2006/main" xmlns:r="http://schemas.openxmlformats.org/officeDocument/2006/relationships" xmlns:p="http://schemas.openxmlformats.org/presentationml/2006/main">
  <p:tag name="PA" val="v5.2.11"/>
</p:tagLst>
</file>

<file path=ppt/tags/tag405.xml><?xml version="1.0" encoding="utf-8"?>
<p:tagLst xmlns:a="http://schemas.openxmlformats.org/drawingml/2006/main" xmlns:r="http://schemas.openxmlformats.org/officeDocument/2006/relationships" xmlns:p="http://schemas.openxmlformats.org/presentationml/2006/main">
  <p:tag name="PA" val="v5.2.11"/>
</p:tagLst>
</file>

<file path=ppt/tags/tag406.xml><?xml version="1.0" encoding="utf-8"?>
<p:tagLst xmlns:a="http://schemas.openxmlformats.org/drawingml/2006/main" xmlns:r="http://schemas.openxmlformats.org/officeDocument/2006/relationships" xmlns:p="http://schemas.openxmlformats.org/presentationml/2006/main">
  <p:tag name="PA" val="v5.2.11"/>
</p:tagLst>
</file>

<file path=ppt/tags/tag407.xml><?xml version="1.0" encoding="utf-8"?>
<p:tagLst xmlns:a="http://schemas.openxmlformats.org/drawingml/2006/main" xmlns:r="http://schemas.openxmlformats.org/officeDocument/2006/relationships" xmlns:p="http://schemas.openxmlformats.org/presentationml/2006/main">
  <p:tag name="PA" val="v5.2.11"/>
</p:tagLst>
</file>

<file path=ppt/tags/tag408.xml><?xml version="1.0" encoding="utf-8"?>
<p:tagLst xmlns:a="http://schemas.openxmlformats.org/drawingml/2006/main" xmlns:r="http://schemas.openxmlformats.org/officeDocument/2006/relationships" xmlns:p="http://schemas.openxmlformats.org/presentationml/2006/main">
  <p:tag name="PA" val="v5.2.11"/>
</p:tagLst>
</file>

<file path=ppt/tags/tag409.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10.xml><?xml version="1.0" encoding="utf-8"?>
<p:tagLst xmlns:a="http://schemas.openxmlformats.org/drawingml/2006/main" xmlns:r="http://schemas.openxmlformats.org/officeDocument/2006/relationships" xmlns:p="http://schemas.openxmlformats.org/presentationml/2006/main">
  <p:tag name="PA" val="v5.2.11"/>
</p:tagLst>
</file>

<file path=ppt/tags/tag411.xml><?xml version="1.0" encoding="utf-8"?>
<p:tagLst xmlns:a="http://schemas.openxmlformats.org/drawingml/2006/main" xmlns:r="http://schemas.openxmlformats.org/officeDocument/2006/relationships" xmlns:p="http://schemas.openxmlformats.org/presentationml/2006/main">
  <p:tag name="PA" val="v5.2.11"/>
</p:tagLst>
</file>

<file path=ppt/tags/tag412.xml><?xml version="1.0" encoding="utf-8"?>
<p:tagLst xmlns:a="http://schemas.openxmlformats.org/drawingml/2006/main" xmlns:r="http://schemas.openxmlformats.org/officeDocument/2006/relationships" xmlns:p="http://schemas.openxmlformats.org/presentationml/2006/main">
  <p:tag name="PA" val="v5.2.11"/>
</p:tagLst>
</file>

<file path=ppt/tags/tag413.xml><?xml version="1.0" encoding="utf-8"?>
<p:tagLst xmlns:a="http://schemas.openxmlformats.org/drawingml/2006/main" xmlns:r="http://schemas.openxmlformats.org/officeDocument/2006/relationships" xmlns:p="http://schemas.openxmlformats.org/presentationml/2006/main">
  <p:tag name="PA" val="v5.2.11"/>
</p:tagLst>
</file>

<file path=ppt/tags/tag414.xml><?xml version="1.0" encoding="utf-8"?>
<p:tagLst xmlns:a="http://schemas.openxmlformats.org/drawingml/2006/main" xmlns:r="http://schemas.openxmlformats.org/officeDocument/2006/relationships" xmlns:p="http://schemas.openxmlformats.org/presentationml/2006/main">
  <p:tag name="PA" val="v5.2.11"/>
</p:tagLst>
</file>

<file path=ppt/tags/tag415.xml><?xml version="1.0" encoding="utf-8"?>
<p:tagLst xmlns:a="http://schemas.openxmlformats.org/drawingml/2006/main" xmlns:r="http://schemas.openxmlformats.org/officeDocument/2006/relationships" xmlns:p="http://schemas.openxmlformats.org/presentationml/2006/main">
  <p:tag name="PA" val="v5.2.11"/>
</p:tagLst>
</file>

<file path=ppt/tags/tag416.xml><?xml version="1.0" encoding="utf-8"?>
<p:tagLst xmlns:a="http://schemas.openxmlformats.org/drawingml/2006/main" xmlns:r="http://schemas.openxmlformats.org/officeDocument/2006/relationships" xmlns:p="http://schemas.openxmlformats.org/presentationml/2006/main">
  <p:tag name="PA" val="v5.2.11"/>
</p:tagLst>
</file>

<file path=ppt/tags/tag417.xml><?xml version="1.0" encoding="utf-8"?>
<p:tagLst xmlns:a="http://schemas.openxmlformats.org/drawingml/2006/main" xmlns:r="http://schemas.openxmlformats.org/officeDocument/2006/relationships" xmlns:p="http://schemas.openxmlformats.org/presentationml/2006/main">
  <p:tag name="PA" val="v5.2.11"/>
</p:tagLst>
</file>

<file path=ppt/tags/tag418.xml><?xml version="1.0" encoding="utf-8"?>
<p:tagLst xmlns:a="http://schemas.openxmlformats.org/drawingml/2006/main" xmlns:r="http://schemas.openxmlformats.org/officeDocument/2006/relationships" xmlns:p="http://schemas.openxmlformats.org/presentationml/2006/main">
  <p:tag name="PA" val="v5.2.11"/>
</p:tagLst>
</file>

<file path=ppt/tags/tag419.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20.xml><?xml version="1.0" encoding="utf-8"?>
<p:tagLst xmlns:a="http://schemas.openxmlformats.org/drawingml/2006/main" xmlns:r="http://schemas.openxmlformats.org/officeDocument/2006/relationships" xmlns:p="http://schemas.openxmlformats.org/presentationml/2006/main">
  <p:tag name="PA" val="v5.2.11"/>
</p:tagLst>
</file>

<file path=ppt/tags/tag421.xml><?xml version="1.0" encoding="utf-8"?>
<p:tagLst xmlns:a="http://schemas.openxmlformats.org/drawingml/2006/main" xmlns:r="http://schemas.openxmlformats.org/officeDocument/2006/relationships" xmlns:p="http://schemas.openxmlformats.org/presentationml/2006/main">
  <p:tag name="PA" val="v5.2.11"/>
</p:tagLst>
</file>

<file path=ppt/tags/tag422.xml><?xml version="1.0" encoding="utf-8"?>
<p:tagLst xmlns:a="http://schemas.openxmlformats.org/drawingml/2006/main" xmlns:r="http://schemas.openxmlformats.org/officeDocument/2006/relationships" xmlns:p="http://schemas.openxmlformats.org/presentationml/2006/main">
  <p:tag name="PA" val="v5.2.11"/>
</p:tagLst>
</file>

<file path=ppt/tags/tag423.xml><?xml version="1.0" encoding="utf-8"?>
<p:tagLst xmlns:a="http://schemas.openxmlformats.org/drawingml/2006/main" xmlns:r="http://schemas.openxmlformats.org/officeDocument/2006/relationships" xmlns:p="http://schemas.openxmlformats.org/presentationml/2006/main">
  <p:tag name="PA" val="v5.2.11"/>
</p:tagLst>
</file>

<file path=ppt/tags/tag424.xml><?xml version="1.0" encoding="utf-8"?>
<p:tagLst xmlns:a="http://schemas.openxmlformats.org/drawingml/2006/main" xmlns:r="http://schemas.openxmlformats.org/officeDocument/2006/relationships" xmlns:p="http://schemas.openxmlformats.org/presentationml/2006/main">
  <p:tag name="PA" val="v5.2.11"/>
</p:tagLst>
</file>

<file path=ppt/tags/tag425.xml><?xml version="1.0" encoding="utf-8"?>
<p:tagLst xmlns:a="http://schemas.openxmlformats.org/drawingml/2006/main" xmlns:r="http://schemas.openxmlformats.org/officeDocument/2006/relationships" xmlns:p="http://schemas.openxmlformats.org/presentationml/2006/main">
  <p:tag name="PA" val="v5.2.11"/>
</p:tagLst>
</file>

<file path=ppt/tags/tag426.xml><?xml version="1.0" encoding="utf-8"?>
<p:tagLst xmlns:a="http://schemas.openxmlformats.org/drawingml/2006/main" xmlns:r="http://schemas.openxmlformats.org/officeDocument/2006/relationships" xmlns:p="http://schemas.openxmlformats.org/presentationml/2006/main">
  <p:tag name="PA" val="v5.2.11"/>
</p:tagLst>
</file>

<file path=ppt/tags/tag427.xml><?xml version="1.0" encoding="utf-8"?>
<p:tagLst xmlns:a="http://schemas.openxmlformats.org/drawingml/2006/main" xmlns:r="http://schemas.openxmlformats.org/officeDocument/2006/relationships" xmlns:p="http://schemas.openxmlformats.org/presentationml/2006/main">
  <p:tag name="PA" val="v5.2.11"/>
</p:tagLst>
</file>

<file path=ppt/tags/tag428.xml><?xml version="1.0" encoding="utf-8"?>
<p:tagLst xmlns:a="http://schemas.openxmlformats.org/drawingml/2006/main" xmlns:r="http://schemas.openxmlformats.org/officeDocument/2006/relationships" xmlns:p="http://schemas.openxmlformats.org/presentationml/2006/main">
  <p:tag name="PA" val="v5.2.11"/>
</p:tagLst>
</file>

<file path=ppt/tags/tag429.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30.xml><?xml version="1.0" encoding="utf-8"?>
<p:tagLst xmlns:a="http://schemas.openxmlformats.org/drawingml/2006/main" xmlns:r="http://schemas.openxmlformats.org/officeDocument/2006/relationships" xmlns:p="http://schemas.openxmlformats.org/presentationml/2006/main">
  <p:tag name="PA" val="v5.2.11"/>
</p:tagLst>
</file>

<file path=ppt/tags/tag431.xml><?xml version="1.0" encoding="utf-8"?>
<p:tagLst xmlns:a="http://schemas.openxmlformats.org/drawingml/2006/main" xmlns:r="http://schemas.openxmlformats.org/officeDocument/2006/relationships" xmlns:p="http://schemas.openxmlformats.org/presentationml/2006/main">
  <p:tag name="PA" val="v5.2.11"/>
</p:tagLst>
</file>

<file path=ppt/tags/tag432.xml><?xml version="1.0" encoding="utf-8"?>
<p:tagLst xmlns:a="http://schemas.openxmlformats.org/drawingml/2006/main" xmlns:r="http://schemas.openxmlformats.org/officeDocument/2006/relationships" xmlns:p="http://schemas.openxmlformats.org/presentationml/2006/main">
  <p:tag name="PA" val="v5.2.11"/>
</p:tagLst>
</file>

<file path=ppt/tags/tag433.xml><?xml version="1.0" encoding="utf-8"?>
<p:tagLst xmlns:a="http://schemas.openxmlformats.org/drawingml/2006/main" xmlns:r="http://schemas.openxmlformats.org/officeDocument/2006/relationships" xmlns:p="http://schemas.openxmlformats.org/presentationml/2006/main">
  <p:tag name="PA" val="v5.2.11"/>
</p:tagLst>
</file>

<file path=ppt/tags/tag434.xml><?xml version="1.0" encoding="utf-8"?>
<p:tagLst xmlns:a="http://schemas.openxmlformats.org/drawingml/2006/main" xmlns:r="http://schemas.openxmlformats.org/officeDocument/2006/relationships" xmlns:p="http://schemas.openxmlformats.org/presentationml/2006/main">
  <p:tag name="PA" val="v5.2.11"/>
</p:tagLst>
</file>

<file path=ppt/tags/tag435.xml><?xml version="1.0" encoding="utf-8"?>
<p:tagLst xmlns:a="http://schemas.openxmlformats.org/drawingml/2006/main" xmlns:r="http://schemas.openxmlformats.org/officeDocument/2006/relationships" xmlns:p="http://schemas.openxmlformats.org/presentationml/2006/main">
  <p:tag name="PA" val="v5.2.11"/>
</p:tagLst>
</file>

<file path=ppt/tags/tag436.xml><?xml version="1.0" encoding="utf-8"?>
<p:tagLst xmlns:a="http://schemas.openxmlformats.org/drawingml/2006/main" xmlns:r="http://schemas.openxmlformats.org/officeDocument/2006/relationships" xmlns:p="http://schemas.openxmlformats.org/presentationml/2006/main">
  <p:tag name="PA" val="v5.2.11"/>
</p:tagLst>
</file>

<file path=ppt/tags/tag437.xml><?xml version="1.0" encoding="utf-8"?>
<p:tagLst xmlns:a="http://schemas.openxmlformats.org/drawingml/2006/main" xmlns:r="http://schemas.openxmlformats.org/officeDocument/2006/relationships" xmlns:p="http://schemas.openxmlformats.org/presentationml/2006/main">
  <p:tag name="PA" val="v5.2.11"/>
</p:tagLst>
</file>

<file path=ppt/tags/tag438.xml><?xml version="1.0" encoding="utf-8"?>
<p:tagLst xmlns:a="http://schemas.openxmlformats.org/drawingml/2006/main" xmlns:r="http://schemas.openxmlformats.org/officeDocument/2006/relationships" xmlns:p="http://schemas.openxmlformats.org/presentationml/2006/main">
  <p:tag name="PA" val="v5.2.11"/>
</p:tagLst>
</file>

<file path=ppt/tags/tag439.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40.xml><?xml version="1.0" encoding="utf-8"?>
<p:tagLst xmlns:a="http://schemas.openxmlformats.org/drawingml/2006/main" xmlns:r="http://schemas.openxmlformats.org/officeDocument/2006/relationships" xmlns:p="http://schemas.openxmlformats.org/presentationml/2006/main">
  <p:tag name="PA" val="v5.2.11"/>
</p:tagLst>
</file>

<file path=ppt/tags/tag441.xml><?xml version="1.0" encoding="utf-8"?>
<p:tagLst xmlns:a="http://schemas.openxmlformats.org/drawingml/2006/main" xmlns:r="http://schemas.openxmlformats.org/officeDocument/2006/relationships" xmlns:p="http://schemas.openxmlformats.org/presentationml/2006/main">
  <p:tag name="PA" val="v5.2.11"/>
</p:tagLst>
</file>

<file path=ppt/tags/tag442.xml><?xml version="1.0" encoding="utf-8"?>
<p:tagLst xmlns:a="http://schemas.openxmlformats.org/drawingml/2006/main" xmlns:r="http://schemas.openxmlformats.org/officeDocument/2006/relationships" xmlns:p="http://schemas.openxmlformats.org/presentationml/2006/main">
  <p:tag name="PA" val="v5.2.11"/>
</p:tagLst>
</file>

<file path=ppt/tags/tag443.xml><?xml version="1.0" encoding="utf-8"?>
<p:tagLst xmlns:a="http://schemas.openxmlformats.org/drawingml/2006/main" xmlns:r="http://schemas.openxmlformats.org/officeDocument/2006/relationships" xmlns:p="http://schemas.openxmlformats.org/presentationml/2006/main">
  <p:tag name="PA" val="v5.2.11"/>
</p:tagLst>
</file>

<file path=ppt/tags/tag444.xml><?xml version="1.0" encoding="utf-8"?>
<p:tagLst xmlns:a="http://schemas.openxmlformats.org/drawingml/2006/main" xmlns:r="http://schemas.openxmlformats.org/officeDocument/2006/relationships" xmlns:p="http://schemas.openxmlformats.org/presentationml/2006/main">
  <p:tag name="PA" val="v5.2.11"/>
</p:tagLst>
</file>

<file path=ppt/tags/tag445.xml><?xml version="1.0" encoding="utf-8"?>
<p:tagLst xmlns:a="http://schemas.openxmlformats.org/drawingml/2006/main" xmlns:r="http://schemas.openxmlformats.org/officeDocument/2006/relationships" xmlns:p="http://schemas.openxmlformats.org/presentationml/2006/main">
  <p:tag name="PA" val="v5.2.11"/>
</p:tagLst>
</file>

<file path=ppt/tags/tag446.xml><?xml version="1.0" encoding="utf-8"?>
<p:tagLst xmlns:a="http://schemas.openxmlformats.org/drawingml/2006/main" xmlns:r="http://schemas.openxmlformats.org/officeDocument/2006/relationships" xmlns:p="http://schemas.openxmlformats.org/presentationml/2006/main">
  <p:tag name="PA" val="v5.2.11"/>
</p:tagLst>
</file>

<file path=ppt/tags/tag447.xml><?xml version="1.0" encoding="utf-8"?>
<p:tagLst xmlns:a="http://schemas.openxmlformats.org/drawingml/2006/main" xmlns:r="http://schemas.openxmlformats.org/officeDocument/2006/relationships" xmlns:p="http://schemas.openxmlformats.org/presentationml/2006/main">
  <p:tag name="PA" val="v5.2.11"/>
</p:tagLst>
</file>

<file path=ppt/tags/tag448.xml><?xml version="1.0" encoding="utf-8"?>
<p:tagLst xmlns:a="http://schemas.openxmlformats.org/drawingml/2006/main" xmlns:r="http://schemas.openxmlformats.org/officeDocument/2006/relationships" xmlns:p="http://schemas.openxmlformats.org/presentationml/2006/main">
  <p:tag name="PA" val="v5.2.11"/>
</p:tagLst>
</file>

<file path=ppt/tags/tag449.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50.xml><?xml version="1.0" encoding="utf-8"?>
<p:tagLst xmlns:a="http://schemas.openxmlformats.org/drawingml/2006/main" xmlns:r="http://schemas.openxmlformats.org/officeDocument/2006/relationships" xmlns:p="http://schemas.openxmlformats.org/presentationml/2006/main">
  <p:tag name="PA" val="v5.2.11"/>
</p:tagLst>
</file>

<file path=ppt/tags/tag451.xml><?xml version="1.0" encoding="utf-8"?>
<p:tagLst xmlns:a="http://schemas.openxmlformats.org/drawingml/2006/main" xmlns:r="http://schemas.openxmlformats.org/officeDocument/2006/relationships" xmlns:p="http://schemas.openxmlformats.org/presentationml/2006/main">
  <p:tag name="PA" val="v5.2.11"/>
</p:tagLst>
</file>

<file path=ppt/tags/tag452.xml><?xml version="1.0" encoding="utf-8"?>
<p:tagLst xmlns:a="http://schemas.openxmlformats.org/drawingml/2006/main" xmlns:r="http://schemas.openxmlformats.org/officeDocument/2006/relationships" xmlns:p="http://schemas.openxmlformats.org/presentationml/2006/main">
  <p:tag name="PA" val="v5.2.11"/>
</p:tagLst>
</file>

<file path=ppt/tags/tag453.xml><?xml version="1.0" encoding="utf-8"?>
<p:tagLst xmlns:a="http://schemas.openxmlformats.org/drawingml/2006/main" xmlns:r="http://schemas.openxmlformats.org/officeDocument/2006/relationships" xmlns:p="http://schemas.openxmlformats.org/presentationml/2006/main">
  <p:tag name="PA" val="v5.2.11"/>
</p:tagLst>
</file>

<file path=ppt/tags/tag454.xml><?xml version="1.0" encoding="utf-8"?>
<p:tagLst xmlns:a="http://schemas.openxmlformats.org/drawingml/2006/main" xmlns:r="http://schemas.openxmlformats.org/officeDocument/2006/relationships" xmlns:p="http://schemas.openxmlformats.org/presentationml/2006/main">
  <p:tag name="PA" val="v5.2.11"/>
</p:tagLst>
</file>

<file path=ppt/tags/tag455.xml><?xml version="1.0" encoding="utf-8"?>
<p:tagLst xmlns:a="http://schemas.openxmlformats.org/drawingml/2006/main" xmlns:r="http://schemas.openxmlformats.org/officeDocument/2006/relationships" xmlns:p="http://schemas.openxmlformats.org/presentationml/2006/main">
  <p:tag name="PA" val="v5.2.11"/>
</p:tagLst>
</file>

<file path=ppt/tags/tag456.xml><?xml version="1.0" encoding="utf-8"?>
<p:tagLst xmlns:a="http://schemas.openxmlformats.org/drawingml/2006/main" xmlns:r="http://schemas.openxmlformats.org/officeDocument/2006/relationships" xmlns:p="http://schemas.openxmlformats.org/presentationml/2006/main">
  <p:tag name="PA" val="v5.2.11"/>
</p:tagLst>
</file>

<file path=ppt/tags/tag457.xml><?xml version="1.0" encoding="utf-8"?>
<p:tagLst xmlns:a="http://schemas.openxmlformats.org/drawingml/2006/main" xmlns:r="http://schemas.openxmlformats.org/officeDocument/2006/relationships" xmlns:p="http://schemas.openxmlformats.org/presentationml/2006/main">
  <p:tag name="PA" val="v5.2.11"/>
</p:tagLst>
</file>

<file path=ppt/tags/tag458.xml><?xml version="1.0" encoding="utf-8"?>
<p:tagLst xmlns:a="http://schemas.openxmlformats.org/drawingml/2006/main" xmlns:r="http://schemas.openxmlformats.org/officeDocument/2006/relationships" xmlns:p="http://schemas.openxmlformats.org/presentationml/2006/main">
  <p:tag name="PA" val="v5.2.11"/>
</p:tagLst>
</file>

<file path=ppt/tags/tag459.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60.xml><?xml version="1.0" encoding="utf-8"?>
<p:tagLst xmlns:a="http://schemas.openxmlformats.org/drawingml/2006/main" xmlns:r="http://schemas.openxmlformats.org/officeDocument/2006/relationships" xmlns:p="http://schemas.openxmlformats.org/presentationml/2006/main">
  <p:tag name="PA" val="v5.2.11"/>
</p:tagLst>
</file>

<file path=ppt/tags/tag461.xml><?xml version="1.0" encoding="utf-8"?>
<p:tagLst xmlns:a="http://schemas.openxmlformats.org/drawingml/2006/main" xmlns:r="http://schemas.openxmlformats.org/officeDocument/2006/relationships" xmlns:p="http://schemas.openxmlformats.org/presentationml/2006/main">
  <p:tag name="PA" val="v5.2.11"/>
</p:tagLst>
</file>

<file path=ppt/tags/tag462.xml><?xml version="1.0" encoding="utf-8"?>
<p:tagLst xmlns:a="http://schemas.openxmlformats.org/drawingml/2006/main" xmlns:r="http://schemas.openxmlformats.org/officeDocument/2006/relationships" xmlns:p="http://schemas.openxmlformats.org/presentationml/2006/main">
  <p:tag name="PA" val="v5.2.11"/>
</p:tagLst>
</file>

<file path=ppt/tags/tag463.xml><?xml version="1.0" encoding="utf-8"?>
<p:tagLst xmlns:a="http://schemas.openxmlformats.org/drawingml/2006/main" xmlns:r="http://schemas.openxmlformats.org/officeDocument/2006/relationships" xmlns:p="http://schemas.openxmlformats.org/presentationml/2006/main">
  <p:tag name="PA" val="v5.2.11"/>
</p:tagLst>
</file>

<file path=ppt/tags/tag464.xml><?xml version="1.0" encoding="utf-8"?>
<p:tagLst xmlns:a="http://schemas.openxmlformats.org/drawingml/2006/main" xmlns:r="http://schemas.openxmlformats.org/officeDocument/2006/relationships" xmlns:p="http://schemas.openxmlformats.org/presentationml/2006/main">
  <p:tag name="PA" val="v5.2.11"/>
</p:tagLst>
</file>

<file path=ppt/tags/tag465.xml><?xml version="1.0" encoding="utf-8"?>
<p:tagLst xmlns:a="http://schemas.openxmlformats.org/drawingml/2006/main" xmlns:r="http://schemas.openxmlformats.org/officeDocument/2006/relationships" xmlns:p="http://schemas.openxmlformats.org/presentationml/2006/main">
  <p:tag name="PA" val="v5.2.11"/>
</p:tagLst>
</file>

<file path=ppt/tags/tag466.xml><?xml version="1.0" encoding="utf-8"?>
<p:tagLst xmlns:a="http://schemas.openxmlformats.org/drawingml/2006/main" xmlns:r="http://schemas.openxmlformats.org/officeDocument/2006/relationships" xmlns:p="http://schemas.openxmlformats.org/presentationml/2006/main">
  <p:tag name="PA" val="v5.2.11"/>
</p:tagLst>
</file>

<file path=ppt/tags/tag467.xml><?xml version="1.0" encoding="utf-8"?>
<p:tagLst xmlns:a="http://schemas.openxmlformats.org/drawingml/2006/main" xmlns:r="http://schemas.openxmlformats.org/officeDocument/2006/relationships" xmlns:p="http://schemas.openxmlformats.org/presentationml/2006/main">
  <p:tag name="PA" val="v5.2.11"/>
</p:tagLst>
</file>

<file path=ppt/tags/tag468.xml><?xml version="1.0" encoding="utf-8"?>
<p:tagLst xmlns:a="http://schemas.openxmlformats.org/drawingml/2006/main" xmlns:r="http://schemas.openxmlformats.org/officeDocument/2006/relationships" xmlns:p="http://schemas.openxmlformats.org/presentationml/2006/main">
  <p:tag name="PA" val="v5.2.11"/>
</p:tagLst>
</file>

<file path=ppt/tags/tag469.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70.xml><?xml version="1.0" encoding="utf-8"?>
<p:tagLst xmlns:a="http://schemas.openxmlformats.org/drawingml/2006/main" xmlns:r="http://schemas.openxmlformats.org/officeDocument/2006/relationships" xmlns:p="http://schemas.openxmlformats.org/presentationml/2006/main">
  <p:tag name="PA" val="v5.2.11"/>
</p:tagLst>
</file>

<file path=ppt/tags/tag471.xml><?xml version="1.0" encoding="utf-8"?>
<p:tagLst xmlns:a="http://schemas.openxmlformats.org/drawingml/2006/main" xmlns:r="http://schemas.openxmlformats.org/officeDocument/2006/relationships" xmlns:p="http://schemas.openxmlformats.org/presentationml/2006/main">
  <p:tag name="PA" val="v5.2.11"/>
</p:tagLst>
</file>

<file path=ppt/tags/tag472.xml><?xml version="1.0" encoding="utf-8"?>
<p:tagLst xmlns:a="http://schemas.openxmlformats.org/drawingml/2006/main" xmlns:r="http://schemas.openxmlformats.org/officeDocument/2006/relationships" xmlns:p="http://schemas.openxmlformats.org/presentationml/2006/main">
  <p:tag name="PA" val="v5.2.11"/>
</p:tagLst>
</file>

<file path=ppt/tags/tag473.xml><?xml version="1.0" encoding="utf-8"?>
<p:tagLst xmlns:a="http://schemas.openxmlformats.org/drawingml/2006/main" xmlns:r="http://schemas.openxmlformats.org/officeDocument/2006/relationships" xmlns:p="http://schemas.openxmlformats.org/presentationml/2006/main">
  <p:tag name="PA" val="v5.2.11"/>
</p:tagLst>
</file>

<file path=ppt/tags/tag474.xml><?xml version="1.0" encoding="utf-8"?>
<p:tagLst xmlns:a="http://schemas.openxmlformats.org/drawingml/2006/main" xmlns:r="http://schemas.openxmlformats.org/officeDocument/2006/relationships" xmlns:p="http://schemas.openxmlformats.org/presentationml/2006/main">
  <p:tag name="PA" val="v5.2.11"/>
</p:tagLst>
</file>

<file path=ppt/tags/tag475.xml><?xml version="1.0" encoding="utf-8"?>
<p:tagLst xmlns:a="http://schemas.openxmlformats.org/drawingml/2006/main" xmlns:r="http://schemas.openxmlformats.org/officeDocument/2006/relationships" xmlns:p="http://schemas.openxmlformats.org/presentationml/2006/main">
  <p:tag name="PA" val="v5.2.11"/>
</p:tagLst>
</file>

<file path=ppt/tags/tag476.xml><?xml version="1.0" encoding="utf-8"?>
<p:tagLst xmlns:a="http://schemas.openxmlformats.org/drawingml/2006/main" xmlns:r="http://schemas.openxmlformats.org/officeDocument/2006/relationships" xmlns:p="http://schemas.openxmlformats.org/presentationml/2006/main">
  <p:tag name="PA" val="v5.2.11"/>
</p:tagLst>
</file>

<file path=ppt/tags/tag477.xml><?xml version="1.0" encoding="utf-8"?>
<p:tagLst xmlns:a="http://schemas.openxmlformats.org/drawingml/2006/main" xmlns:r="http://schemas.openxmlformats.org/officeDocument/2006/relationships" xmlns:p="http://schemas.openxmlformats.org/presentationml/2006/main">
  <p:tag name="PA" val="v5.2.11"/>
</p:tagLst>
</file>

<file path=ppt/tags/tag478.xml><?xml version="1.0" encoding="utf-8"?>
<p:tagLst xmlns:a="http://schemas.openxmlformats.org/drawingml/2006/main" xmlns:r="http://schemas.openxmlformats.org/officeDocument/2006/relationships" xmlns:p="http://schemas.openxmlformats.org/presentationml/2006/main">
  <p:tag name="PA" val="v5.2.11"/>
</p:tagLst>
</file>

<file path=ppt/tags/tag479.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80.xml><?xml version="1.0" encoding="utf-8"?>
<p:tagLst xmlns:a="http://schemas.openxmlformats.org/drawingml/2006/main" xmlns:r="http://schemas.openxmlformats.org/officeDocument/2006/relationships" xmlns:p="http://schemas.openxmlformats.org/presentationml/2006/main">
  <p:tag name="PA" val="v5.2.11"/>
</p:tagLst>
</file>

<file path=ppt/tags/tag481.xml><?xml version="1.0" encoding="utf-8"?>
<p:tagLst xmlns:a="http://schemas.openxmlformats.org/drawingml/2006/main" xmlns:r="http://schemas.openxmlformats.org/officeDocument/2006/relationships" xmlns:p="http://schemas.openxmlformats.org/presentationml/2006/main">
  <p:tag name="PA" val="v5.2.11"/>
</p:tagLst>
</file>

<file path=ppt/tags/tag482.xml><?xml version="1.0" encoding="utf-8"?>
<p:tagLst xmlns:a="http://schemas.openxmlformats.org/drawingml/2006/main" xmlns:r="http://schemas.openxmlformats.org/officeDocument/2006/relationships" xmlns:p="http://schemas.openxmlformats.org/presentationml/2006/main">
  <p:tag name="PA" val="v5.2.11"/>
</p:tagLst>
</file>

<file path=ppt/tags/tag483.xml><?xml version="1.0" encoding="utf-8"?>
<p:tagLst xmlns:a="http://schemas.openxmlformats.org/drawingml/2006/main" xmlns:r="http://schemas.openxmlformats.org/officeDocument/2006/relationships" xmlns:p="http://schemas.openxmlformats.org/presentationml/2006/main">
  <p:tag name="PA" val="v5.2.11"/>
</p:tagLst>
</file>

<file path=ppt/tags/tag484.xml><?xml version="1.0" encoding="utf-8"?>
<p:tagLst xmlns:a="http://schemas.openxmlformats.org/drawingml/2006/main" xmlns:r="http://schemas.openxmlformats.org/officeDocument/2006/relationships" xmlns:p="http://schemas.openxmlformats.org/presentationml/2006/main">
  <p:tag name="PA" val="v5.2.11"/>
</p:tagLst>
</file>

<file path=ppt/tags/tag485.xml><?xml version="1.0" encoding="utf-8"?>
<p:tagLst xmlns:a="http://schemas.openxmlformats.org/drawingml/2006/main" xmlns:r="http://schemas.openxmlformats.org/officeDocument/2006/relationships" xmlns:p="http://schemas.openxmlformats.org/presentationml/2006/main">
  <p:tag name="PA" val="v5.2.11"/>
</p:tagLst>
</file>

<file path=ppt/tags/tag486.xml><?xml version="1.0" encoding="utf-8"?>
<p:tagLst xmlns:a="http://schemas.openxmlformats.org/drawingml/2006/main" xmlns:r="http://schemas.openxmlformats.org/officeDocument/2006/relationships" xmlns:p="http://schemas.openxmlformats.org/presentationml/2006/main">
  <p:tag name="PA" val="v5.2.11"/>
</p:tagLst>
</file>

<file path=ppt/tags/tag487.xml><?xml version="1.0" encoding="utf-8"?>
<p:tagLst xmlns:a="http://schemas.openxmlformats.org/drawingml/2006/main" xmlns:r="http://schemas.openxmlformats.org/officeDocument/2006/relationships" xmlns:p="http://schemas.openxmlformats.org/presentationml/2006/main">
  <p:tag name="PA" val="v5.2.11"/>
</p:tagLst>
</file>

<file path=ppt/tags/tag488.xml><?xml version="1.0" encoding="utf-8"?>
<p:tagLst xmlns:a="http://schemas.openxmlformats.org/drawingml/2006/main" xmlns:r="http://schemas.openxmlformats.org/officeDocument/2006/relationships" xmlns:p="http://schemas.openxmlformats.org/presentationml/2006/main">
  <p:tag name="PA" val="v5.2.11"/>
</p:tagLst>
</file>

<file path=ppt/tags/tag489.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490.xml><?xml version="1.0" encoding="utf-8"?>
<p:tagLst xmlns:a="http://schemas.openxmlformats.org/drawingml/2006/main" xmlns:r="http://schemas.openxmlformats.org/officeDocument/2006/relationships" xmlns:p="http://schemas.openxmlformats.org/presentationml/2006/main">
  <p:tag name="PA" val="v5.2.11"/>
</p:tagLst>
</file>

<file path=ppt/tags/tag491.xml><?xml version="1.0" encoding="utf-8"?>
<p:tagLst xmlns:a="http://schemas.openxmlformats.org/drawingml/2006/main" xmlns:r="http://schemas.openxmlformats.org/officeDocument/2006/relationships" xmlns:p="http://schemas.openxmlformats.org/presentationml/2006/main">
  <p:tag name="PA" val="v5.2.11"/>
</p:tagLst>
</file>

<file path=ppt/tags/tag492.xml><?xml version="1.0" encoding="utf-8"?>
<p:tagLst xmlns:a="http://schemas.openxmlformats.org/drawingml/2006/main" xmlns:r="http://schemas.openxmlformats.org/officeDocument/2006/relationships" xmlns:p="http://schemas.openxmlformats.org/presentationml/2006/main">
  <p:tag name="PA" val="v5.2.11"/>
</p:tagLst>
</file>

<file path=ppt/tags/tag493.xml><?xml version="1.0" encoding="utf-8"?>
<p:tagLst xmlns:a="http://schemas.openxmlformats.org/drawingml/2006/main" xmlns:r="http://schemas.openxmlformats.org/officeDocument/2006/relationships" xmlns:p="http://schemas.openxmlformats.org/presentationml/2006/main">
  <p:tag name="PA" val="v5.2.11"/>
</p:tagLst>
</file>

<file path=ppt/tags/tag494.xml><?xml version="1.0" encoding="utf-8"?>
<p:tagLst xmlns:a="http://schemas.openxmlformats.org/drawingml/2006/main" xmlns:r="http://schemas.openxmlformats.org/officeDocument/2006/relationships" xmlns:p="http://schemas.openxmlformats.org/presentationml/2006/main">
  <p:tag name="PA" val="v5.2.11"/>
</p:tagLst>
</file>

<file path=ppt/tags/tag495.xml><?xml version="1.0" encoding="utf-8"?>
<p:tagLst xmlns:a="http://schemas.openxmlformats.org/drawingml/2006/main" xmlns:r="http://schemas.openxmlformats.org/officeDocument/2006/relationships" xmlns:p="http://schemas.openxmlformats.org/presentationml/2006/main">
  <p:tag name="PA" val="v5.2.11"/>
</p:tagLst>
</file>

<file path=ppt/tags/tag496.xml><?xml version="1.0" encoding="utf-8"?>
<p:tagLst xmlns:a="http://schemas.openxmlformats.org/drawingml/2006/main" xmlns:r="http://schemas.openxmlformats.org/officeDocument/2006/relationships" xmlns:p="http://schemas.openxmlformats.org/presentationml/2006/main">
  <p:tag name="PA" val="v5.2.11"/>
</p:tagLst>
</file>

<file path=ppt/tags/tag497.xml><?xml version="1.0" encoding="utf-8"?>
<p:tagLst xmlns:a="http://schemas.openxmlformats.org/drawingml/2006/main" xmlns:r="http://schemas.openxmlformats.org/officeDocument/2006/relationships" xmlns:p="http://schemas.openxmlformats.org/presentationml/2006/main">
  <p:tag name="PA" val="v5.2.11"/>
</p:tagLst>
</file>

<file path=ppt/tags/tag498.xml><?xml version="1.0" encoding="utf-8"?>
<p:tagLst xmlns:a="http://schemas.openxmlformats.org/drawingml/2006/main" xmlns:r="http://schemas.openxmlformats.org/officeDocument/2006/relationships" xmlns:p="http://schemas.openxmlformats.org/presentationml/2006/main">
  <p:tag name="PA" val="v5.2.11"/>
</p:tagLst>
</file>

<file path=ppt/tags/tag49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00.xml><?xml version="1.0" encoding="utf-8"?>
<p:tagLst xmlns:a="http://schemas.openxmlformats.org/drawingml/2006/main" xmlns:r="http://schemas.openxmlformats.org/officeDocument/2006/relationships" xmlns:p="http://schemas.openxmlformats.org/presentationml/2006/main">
  <p:tag name="PA" val="v5.2.11"/>
</p:tagLst>
</file>

<file path=ppt/tags/tag501.xml><?xml version="1.0" encoding="utf-8"?>
<p:tagLst xmlns:a="http://schemas.openxmlformats.org/drawingml/2006/main" xmlns:r="http://schemas.openxmlformats.org/officeDocument/2006/relationships" xmlns:p="http://schemas.openxmlformats.org/presentationml/2006/main">
  <p:tag name="PA" val="v5.2.11"/>
</p:tagLst>
</file>

<file path=ppt/tags/tag502.xml><?xml version="1.0" encoding="utf-8"?>
<p:tagLst xmlns:a="http://schemas.openxmlformats.org/drawingml/2006/main" xmlns:r="http://schemas.openxmlformats.org/officeDocument/2006/relationships" xmlns:p="http://schemas.openxmlformats.org/presentationml/2006/main">
  <p:tag name="PA" val="v5.2.11"/>
</p:tagLst>
</file>

<file path=ppt/tags/tag503.xml><?xml version="1.0" encoding="utf-8"?>
<p:tagLst xmlns:a="http://schemas.openxmlformats.org/drawingml/2006/main" xmlns:r="http://schemas.openxmlformats.org/officeDocument/2006/relationships" xmlns:p="http://schemas.openxmlformats.org/presentationml/2006/main">
  <p:tag name="PA" val="v5.2.11"/>
</p:tagLst>
</file>

<file path=ppt/tags/tag504.xml><?xml version="1.0" encoding="utf-8"?>
<p:tagLst xmlns:a="http://schemas.openxmlformats.org/drawingml/2006/main" xmlns:r="http://schemas.openxmlformats.org/officeDocument/2006/relationships" xmlns:p="http://schemas.openxmlformats.org/presentationml/2006/main">
  <p:tag name="PA" val="v5.2.11"/>
</p:tagLst>
</file>

<file path=ppt/tags/tag505.xml><?xml version="1.0" encoding="utf-8"?>
<p:tagLst xmlns:a="http://schemas.openxmlformats.org/drawingml/2006/main" xmlns:r="http://schemas.openxmlformats.org/officeDocument/2006/relationships" xmlns:p="http://schemas.openxmlformats.org/presentationml/2006/main">
  <p:tag name="PA" val="v5.2.11"/>
</p:tagLst>
</file>

<file path=ppt/tags/tag506.xml><?xml version="1.0" encoding="utf-8"?>
<p:tagLst xmlns:a="http://schemas.openxmlformats.org/drawingml/2006/main" xmlns:r="http://schemas.openxmlformats.org/officeDocument/2006/relationships" xmlns:p="http://schemas.openxmlformats.org/presentationml/2006/main">
  <p:tag name="PA" val="v5.2.11"/>
</p:tagLst>
</file>

<file path=ppt/tags/tag507.xml><?xml version="1.0" encoding="utf-8"?>
<p:tagLst xmlns:a="http://schemas.openxmlformats.org/drawingml/2006/main" xmlns:r="http://schemas.openxmlformats.org/officeDocument/2006/relationships" xmlns:p="http://schemas.openxmlformats.org/presentationml/2006/main">
  <p:tag name="PA" val="v5.2.11"/>
</p:tagLst>
</file>

<file path=ppt/tags/tag508.xml><?xml version="1.0" encoding="utf-8"?>
<p:tagLst xmlns:a="http://schemas.openxmlformats.org/drawingml/2006/main" xmlns:r="http://schemas.openxmlformats.org/officeDocument/2006/relationships" xmlns:p="http://schemas.openxmlformats.org/presentationml/2006/main">
  <p:tag name="PA" val="v5.2.11"/>
</p:tagLst>
</file>

<file path=ppt/tags/tag509.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10.xml><?xml version="1.0" encoding="utf-8"?>
<p:tagLst xmlns:a="http://schemas.openxmlformats.org/drawingml/2006/main" xmlns:r="http://schemas.openxmlformats.org/officeDocument/2006/relationships" xmlns:p="http://schemas.openxmlformats.org/presentationml/2006/main">
  <p:tag name="PA" val="v5.2.11"/>
</p:tagLst>
</file>

<file path=ppt/tags/tag511.xml><?xml version="1.0" encoding="utf-8"?>
<p:tagLst xmlns:a="http://schemas.openxmlformats.org/drawingml/2006/main" xmlns:r="http://schemas.openxmlformats.org/officeDocument/2006/relationships" xmlns:p="http://schemas.openxmlformats.org/presentationml/2006/main">
  <p:tag name="PA" val="v5.2.11"/>
</p:tagLst>
</file>

<file path=ppt/tags/tag512.xml><?xml version="1.0" encoding="utf-8"?>
<p:tagLst xmlns:a="http://schemas.openxmlformats.org/drawingml/2006/main" xmlns:r="http://schemas.openxmlformats.org/officeDocument/2006/relationships" xmlns:p="http://schemas.openxmlformats.org/presentationml/2006/main">
  <p:tag name="PA" val="v5.2.11"/>
</p:tagLst>
</file>

<file path=ppt/tags/tag513.xml><?xml version="1.0" encoding="utf-8"?>
<p:tagLst xmlns:a="http://schemas.openxmlformats.org/drawingml/2006/main" xmlns:r="http://schemas.openxmlformats.org/officeDocument/2006/relationships" xmlns:p="http://schemas.openxmlformats.org/presentationml/2006/main">
  <p:tag name="PA" val="v5.2.11"/>
</p:tagLst>
</file>

<file path=ppt/tags/tag514.xml><?xml version="1.0" encoding="utf-8"?>
<p:tagLst xmlns:a="http://schemas.openxmlformats.org/drawingml/2006/main" xmlns:r="http://schemas.openxmlformats.org/officeDocument/2006/relationships" xmlns:p="http://schemas.openxmlformats.org/presentationml/2006/main">
  <p:tag name="PA" val="v5.2.11"/>
</p:tagLst>
</file>

<file path=ppt/tags/tag515.xml><?xml version="1.0" encoding="utf-8"?>
<p:tagLst xmlns:a="http://schemas.openxmlformats.org/drawingml/2006/main" xmlns:r="http://schemas.openxmlformats.org/officeDocument/2006/relationships" xmlns:p="http://schemas.openxmlformats.org/presentationml/2006/main">
  <p:tag name="PA" val="v5.2.11"/>
</p:tagLst>
</file>

<file path=ppt/tags/tag516.xml><?xml version="1.0" encoding="utf-8"?>
<p:tagLst xmlns:a="http://schemas.openxmlformats.org/drawingml/2006/main" xmlns:r="http://schemas.openxmlformats.org/officeDocument/2006/relationships" xmlns:p="http://schemas.openxmlformats.org/presentationml/2006/main">
  <p:tag name="PA" val="v5.2.11"/>
</p:tagLst>
</file>

<file path=ppt/tags/tag517.xml><?xml version="1.0" encoding="utf-8"?>
<p:tagLst xmlns:a="http://schemas.openxmlformats.org/drawingml/2006/main" xmlns:r="http://schemas.openxmlformats.org/officeDocument/2006/relationships" xmlns:p="http://schemas.openxmlformats.org/presentationml/2006/main">
  <p:tag name="PA" val="v5.2.11"/>
</p:tagLst>
</file>

<file path=ppt/tags/tag518.xml><?xml version="1.0" encoding="utf-8"?>
<p:tagLst xmlns:a="http://schemas.openxmlformats.org/drawingml/2006/main" xmlns:r="http://schemas.openxmlformats.org/officeDocument/2006/relationships" xmlns:p="http://schemas.openxmlformats.org/presentationml/2006/main">
  <p:tag name="PA" val="v5.2.11"/>
</p:tagLst>
</file>

<file path=ppt/tags/tag519.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20.xml><?xml version="1.0" encoding="utf-8"?>
<p:tagLst xmlns:a="http://schemas.openxmlformats.org/drawingml/2006/main" xmlns:r="http://schemas.openxmlformats.org/officeDocument/2006/relationships" xmlns:p="http://schemas.openxmlformats.org/presentationml/2006/main">
  <p:tag name="PA" val="v5.2.11"/>
</p:tagLst>
</file>

<file path=ppt/tags/tag521.xml><?xml version="1.0" encoding="utf-8"?>
<p:tagLst xmlns:a="http://schemas.openxmlformats.org/drawingml/2006/main" xmlns:r="http://schemas.openxmlformats.org/officeDocument/2006/relationships" xmlns:p="http://schemas.openxmlformats.org/presentationml/2006/main">
  <p:tag name="PA" val="v5.2.11"/>
</p:tagLst>
</file>

<file path=ppt/tags/tag522.xml><?xml version="1.0" encoding="utf-8"?>
<p:tagLst xmlns:a="http://schemas.openxmlformats.org/drawingml/2006/main" xmlns:r="http://schemas.openxmlformats.org/officeDocument/2006/relationships" xmlns:p="http://schemas.openxmlformats.org/presentationml/2006/main">
  <p:tag name="PA" val="v5.2.11"/>
</p:tagLst>
</file>

<file path=ppt/tags/tag523.xml><?xml version="1.0" encoding="utf-8"?>
<p:tagLst xmlns:a="http://schemas.openxmlformats.org/drawingml/2006/main" xmlns:r="http://schemas.openxmlformats.org/officeDocument/2006/relationships" xmlns:p="http://schemas.openxmlformats.org/presentationml/2006/main">
  <p:tag name="PA" val="v5.2.11"/>
</p:tagLst>
</file>

<file path=ppt/tags/tag524.xml><?xml version="1.0" encoding="utf-8"?>
<p:tagLst xmlns:a="http://schemas.openxmlformats.org/drawingml/2006/main" xmlns:r="http://schemas.openxmlformats.org/officeDocument/2006/relationships" xmlns:p="http://schemas.openxmlformats.org/presentationml/2006/main">
  <p:tag name="PA" val="v5.2.11"/>
</p:tagLst>
</file>

<file path=ppt/tags/tag525.xml><?xml version="1.0" encoding="utf-8"?>
<p:tagLst xmlns:a="http://schemas.openxmlformats.org/drawingml/2006/main" xmlns:r="http://schemas.openxmlformats.org/officeDocument/2006/relationships" xmlns:p="http://schemas.openxmlformats.org/presentationml/2006/main">
  <p:tag name="PA" val="v5.2.11"/>
</p:tagLst>
</file>

<file path=ppt/tags/tag526.xml><?xml version="1.0" encoding="utf-8"?>
<p:tagLst xmlns:a="http://schemas.openxmlformats.org/drawingml/2006/main" xmlns:r="http://schemas.openxmlformats.org/officeDocument/2006/relationships" xmlns:p="http://schemas.openxmlformats.org/presentationml/2006/main">
  <p:tag name="PA" val="v5.2.11"/>
</p:tagLst>
</file>

<file path=ppt/tags/tag527.xml><?xml version="1.0" encoding="utf-8"?>
<p:tagLst xmlns:a="http://schemas.openxmlformats.org/drawingml/2006/main" xmlns:r="http://schemas.openxmlformats.org/officeDocument/2006/relationships" xmlns:p="http://schemas.openxmlformats.org/presentationml/2006/main">
  <p:tag name="PA" val="v5.2.11"/>
</p:tagLst>
</file>

<file path=ppt/tags/tag528.xml><?xml version="1.0" encoding="utf-8"?>
<p:tagLst xmlns:a="http://schemas.openxmlformats.org/drawingml/2006/main" xmlns:r="http://schemas.openxmlformats.org/officeDocument/2006/relationships" xmlns:p="http://schemas.openxmlformats.org/presentationml/2006/main">
  <p:tag name="PA" val="v5.2.11"/>
</p:tagLst>
</file>

<file path=ppt/tags/tag529.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30.xml><?xml version="1.0" encoding="utf-8"?>
<p:tagLst xmlns:a="http://schemas.openxmlformats.org/drawingml/2006/main" xmlns:r="http://schemas.openxmlformats.org/officeDocument/2006/relationships" xmlns:p="http://schemas.openxmlformats.org/presentationml/2006/main">
  <p:tag name="PA" val="v5.2.11"/>
</p:tagLst>
</file>

<file path=ppt/tags/tag531.xml><?xml version="1.0" encoding="utf-8"?>
<p:tagLst xmlns:a="http://schemas.openxmlformats.org/drawingml/2006/main" xmlns:r="http://schemas.openxmlformats.org/officeDocument/2006/relationships" xmlns:p="http://schemas.openxmlformats.org/presentationml/2006/main">
  <p:tag name="PA" val="v5.2.11"/>
</p:tagLst>
</file>

<file path=ppt/tags/tag532.xml><?xml version="1.0" encoding="utf-8"?>
<p:tagLst xmlns:a="http://schemas.openxmlformats.org/drawingml/2006/main" xmlns:r="http://schemas.openxmlformats.org/officeDocument/2006/relationships" xmlns:p="http://schemas.openxmlformats.org/presentationml/2006/main">
  <p:tag name="PA" val="v5.2.11"/>
</p:tagLst>
</file>

<file path=ppt/tags/tag533.xml><?xml version="1.0" encoding="utf-8"?>
<p:tagLst xmlns:a="http://schemas.openxmlformats.org/drawingml/2006/main" xmlns:r="http://schemas.openxmlformats.org/officeDocument/2006/relationships" xmlns:p="http://schemas.openxmlformats.org/presentationml/2006/main">
  <p:tag name="PA" val="v5.2.11"/>
</p:tagLst>
</file>

<file path=ppt/tags/tag534.xml><?xml version="1.0" encoding="utf-8"?>
<p:tagLst xmlns:a="http://schemas.openxmlformats.org/drawingml/2006/main" xmlns:r="http://schemas.openxmlformats.org/officeDocument/2006/relationships" xmlns:p="http://schemas.openxmlformats.org/presentationml/2006/main">
  <p:tag name="PA" val="v5.2.11"/>
</p:tagLst>
</file>

<file path=ppt/tags/tag535.xml><?xml version="1.0" encoding="utf-8"?>
<p:tagLst xmlns:a="http://schemas.openxmlformats.org/drawingml/2006/main" xmlns:r="http://schemas.openxmlformats.org/officeDocument/2006/relationships" xmlns:p="http://schemas.openxmlformats.org/presentationml/2006/main">
  <p:tag name="PA" val="v5.2.11"/>
</p:tagLst>
</file>

<file path=ppt/tags/tag536.xml><?xml version="1.0" encoding="utf-8"?>
<p:tagLst xmlns:a="http://schemas.openxmlformats.org/drawingml/2006/main" xmlns:r="http://schemas.openxmlformats.org/officeDocument/2006/relationships" xmlns:p="http://schemas.openxmlformats.org/presentationml/2006/main">
  <p:tag name="PA" val="v5.2.11"/>
</p:tagLst>
</file>

<file path=ppt/tags/tag537.xml><?xml version="1.0" encoding="utf-8"?>
<p:tagLst xmlns:a="http://schemas.openxmlformats.org/drawingml/2006/main" xmlns:r="http://schemas.openxmlformats.org/officeDocument/2006/relationships" xmlns:p="http://schemas.openxmlformats.org/presentationml/2006/main">
  <p:tag name="PA" val="v5.2.11"/>
</p:tagLst>
</file>

<file path=ppt/tags/tag538.xml><?xml version="1.0" encoding="utf-8"?>
<p:tagLst xmlns:a="http://schemas.openxmlformats.org/drawingml/2006/main" xmlns:r="http://schemas.openxmlformats.org/officeDocument/2006/relationships" xmlns:p="http://schemas.openxmlformats.org/presentationml/2006/main">
  <p:tag name="PA" val="v5.2.11"/>
</p:tagLst>
</file>

<file path=ppt/tags/tag539.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40.xml><?xml version="1.0" encoding="utf-8"?>
<p:tagLst xmlns:a="http://schemas.openxmlformats.org/drawingml/2006/main" xmlns:r="http://schemas.openxmlformats.org/officeDocument/2006/relationships" xmlns:p="http://schemas.openxmlformats.org/presentationml/2006/main">
  <p:tag name="PA" val="v5.2.11"/>
</p:tagLst>
</file>

<file path=ppt/tags/tag541.xml><?xml version="1.0" encoding="utf-8"?>
<p:tagLst xmlns:a="http://schemas.openxmlformats.org/drawingml/2006/main" xmlns:r="http://schemas.openxmlformats.org/officeDocument/2006/relationships" xmlns:p="http://schemas.openxmlformats.org/presentationml/2006/main">
  <p:tag name="PA" val="v5.2.11"/>
</p:tagLst>
</file>

<file path=ppt/tags/tag542.xml><?xml version="1.0" encoding="utf-8"?>
<p:tagLst xmlns:a="http://schemas.openxmlformats.org/drawingml/2006/main" xmlns:r="http://schemas.openxmlformats.org/officeDocument/2006/relationships" xmlns:p="http://schemas.openxmlformats.org/presentationml/2006/main">
  <p:tag name="PA" val="v5.2.11"/>
</p:tagLst>
</file>

<file path=ppt/tags/tag543.xml><?xml version="1.0" encoding="utf-8"?>
<p:tagLst xmlns:a="http://schemas.openxmlformats.org/drawingml/2006/main" xmlns:r="http://schemas.openxmlformats.org/officeDocument/2006/relationships" xmlns:p="http://schemas.openxmlformats.org/presentationml/2006/main">
  <p:tag name="PA" val="v5.2.11"/>
</p:tagLst>
</file>

<file path=ppt/tags/tag544.xml><?xml version="1.0" encoding="utf-8"?>
<p:tagLst xmlns:a="http://schemas.openxmlformats.org/drawingml/2006/main" xmlns:r="http://schemas.openxmlformats.org/officeDocument/2006/relationships" xmlns:p="http://schemas.openxmlformats.org/presentationml/2006/main">
  <p:tag name="PA" val="v5.2.11"/>
</p:tagLst>
</file>

<file path=ppt/tags/tag545.xml><?xml version="1.0" encoding="utf-8"?>
<p:tagLst xmlns:a="http://schemas.openxmlformats.org/drawingml/2006/main" xmlns:r="http://schemas.openxmlformats.org/officeDocument/2006/relationships" xmlns:p="http://schemas.openxmlformats.org/presentationml/2006/main">
  <p:tag name="PA" val="v5.2.11"/>
</p:tagLst>
</file>

<file path=ppt/tags/tag546.xml><?xml version="1.0" encoding="utf-8"?>
<p:tagLst xmlns:a="http://schemas.openxmlformats.org/drawingml/2006/main" xmlns:r="http://schemas.openxmlformats.org/officeDocument/2006/relationships" xmlns:p="http://schemas.openxmlformats.org/presentationml/2006/main">
  <p:tag name="PA" val="v5.2.11"/>
</p:tagLst>
</file>

<file path=ppt/tags/tag547.xml><?xml version="1.0" encoding="utf-8"?>
<p:tagLst xmlns:a="http://schemas.openxmlformats.org/drawingml/2006/main" xmlns:r="http://schemas.openxmlformats.org/officeDocument/2006/relationships" xmlns:p="http://schemas.openxmlformats.org/presentationml/2006/main">
  <p:tag name="PA" val="v5.2.11"/>
</p:tagLst>
</file>

<file path=ppt/tags/tag548.xml><?xml version="1.0" encoding="utf-8"?>
<p:tagLst xmlns:a="http://schemas.openxmlformats.org/drawingml/2006/main" xmlns:r="http://schemas.openxmlformats.org/officeDocument/2006/relationships" xmlns:p="http://schemas.openxmlformats.org/presentationml/2006/main">
  <p:tag name="PA" val="v5.2.11"/>
</p:tagLst>
</file>

<file path=ppt/tags/tag549.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50.xml><?xml version="1.0" encoding="utf-8"?>
<p:tagLst xmlns:a="http://schemas.openxmlformats.org/drawingml/2006/main" xmlns:r="http://schemas.openxmlformats.org/officeDocument/2006/relationships" xmlns:p="http://schemas.openxmlformats.org/presentationml/2006/main">
  <p:tag name="PA" val="v5.2.11"/>
</p:tagLst>
</file>

<file path=ppt/tags/tag551.xml><?xml version="1.0" encoding="utf-8"?>
<p:tagLst xmlns:a="http://schemas.openxmlformats.org/drawingml/2006/main" xmlns:r="http://schemas.openxmlformats.org/officeDocument/2006/relationships" xmlns:p="http://schemas.openxmlformats.org/presentationml/2006/main">
  <p:tag name="PA" val="v5.2.11"/>
</p:tagLst>
</file>

<file path=ppt/tags/tag552.xml><?xml version="1.0" encoding="utf-8"?>
<p:tagLst xmlns:a="http://schemas.openxmlformats.org/drawingml/2006/main" xmlns:r="http://schemas.openxmlformats.org/officeDocument/2006/relationships" xmlns:p="http://schemas.openxmlformats.org/presentationml/2006/main">
  <p:tag name="PA" val="v5.2.11"/>
</p:tagLst>
</file>

<file path=ppt/tags/tag553.xml><?xml version="1.0" encoding="utf-8"?>
<p:tagLst xmlns:a="http://schemas.openxmlformats.org/drawingml/2006/main" xmlns:r="http://schemas.openxmlformats.org/officeDocument/2006/relationships" xmlns:p="http://schemas.openxmlformats.org/presentationml/2006/main">
  <p:tag name="PA" val="v5.2.11"/>
</p:tagLst>
</file>

<file path=ppt/tags/tag554.xml><?xml version="1.0" encoding="utf-8"?>
<p:tagLst xmlns:a="http://schemas.openxmlformats.org/drawingml/2006/main" xmlns:r="http://schemas.openxmlformats.org/officeDocument/2006/relationships" xmlns:p="http://schemas.openxmlformats.org/presentationml/2006/main">
  <p:tag name="PA" val="v5.2.11"/>
</p:tagLst>
</file>

<file path=ppt/tags/tag555.xml><?xml version="1.0" encoding="utf-8"?>
<p:tagLst xmlns:a="http://schemas.openxmlformats.org/drawingml/2006/main" xmlns:r="http://schemas.openxmlformats.org/officeDocument/2006/relationships" xmlns:p="http://schemas.openxmlformats.org/presentationml/2006/main">
  <p:tag name="PA" val="v5.2.11"/>
</p:tagLst>
</file>

<file path=ppt/tags/tag556.xml><?xml version="1.0" encoding="utf-8"?>
<p:tagLst xmlns:a="http://schemas.openxmlformats.org/drawingml/2006/main" xmlns:r="http://schemas.openxmlformats.org/officeDocument/2006/relationships" xmlns:p="http://schemas.openxmlformats.org/presentationml/2006/main">
  <p:tag name="PA" val="v5.2.11"/>
</p:tagLst>
</file>

<file path=ppt/tags/tag557.xml><?xml version="1.0" encoding="utf-8"?>
<p:tagLst xmlns:a="http://schemas.openxmlformats.org/drawingml/2006/main" xmlns:r="http://schemas.openxmlformats.org/officeDocument/2006/relationships" xmlns:p="http://schemas.openxmlformats.org/presentationml/2006/main">
  <p:tag name="PA" val="v5.2.11"/>
</p:tagLst>
</file>

<file path=ppt/tags/tag558.xml><?xml version="1.0" encoding="utf-8"?>
<p:tagLst xmlns:a="http://schemas.openxmlformats.org/drawingml/2006/main" xmlns:r="http://schemas.openxmlformats.org/officeDocument/2006/relationships" xmlns:p="http://schemas.openxmlformats.org/presentationml/2006/main">
  <p:tag name="PA" val="v5.2.11"/>
</p:tagLst>
</file>

<file path=ppt/tags/tag559.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60.xml><?xml version="1.0" encoding="utf-8"?>
<p:tagLst xmlns:a="http://schemas.openxmlformats.org/drawingml/2006/main" xmlns:r="http://schemas.openxmlformats.org/officeDocument/2006/relationships" xmlns:p="http://schemas.openxmlformats.org/presentationml/2006/main">
  <p:tag name="PA" val="v5.2.11"/>
</p:tagLst>
</file>

<file path=ppt/tags/tag561.xml><?xml version="1.0" encoding="utf-8"?>
<p:tagLst xmlns:a="http://schemas.openxmlformats.org/drawingml/2006/main" xmlns:r="http://schemas.openxmlformats.org/officeDocument/2006/relationships" xmlns:p="http://schemas.openxmlformats.org/presentationml/2006/main">
  <p:tag name="PA" val="v5.2.11"/>
</p:tagLst>
</file>

<file path=ppt/tags/tag562.xml><?xml version="1.0" encoding="utf-8"?>
<p:tagLst xmlns:a="http://schemas.openxmlformats.org/drawingml/2006/main" xmlns:r="http://schemas.openxmlformats.org/officeDocument/2006/relationships" xmlns:p="http://schemas.openxmlformats.org/presentationml/2006/main">
  <p:tag name="PA" val="v5.2.11"/>
</p:tagLst>
</file>

<file path=ppt/tags/tag563.xml><?xml version="1.0" encoding="utf-8"?>
<p:tagLst xmlns:a="http://schemas.openxmlformats.org/drawingml/2006/main" xmlns:r="http://schemas.openxmlformats.org/officeDocument/2006/relationships" xmlns:p="http://schemas.openxmlformats.org/presentationml/2006/main">
  <p:tag name="PA" val="v5.2.11"/>
</p:tagLst>
</file>

<file path=ppt/tags/tag564.xml><?xml version="1.0" encoding="utf-8"?>
<p:tagLst xmlns:a="http://schemas.openxmlformats.org/drawingml/2006/main" xmlns:r="http://schemas.openxmlformats.org/officeDocument/2006/relationships" xmlns:p="http://schemas.openxmlformats.org/presentationml/2006/main">
  <p:tag name="PA" val="v5.2.11"/>
</p:tagLst>
</file>

<file path=ppt/tags/tag565.xml><?xml version="1.0" encoding="utf-8"?>
<p:tagLst xmlns:a="http://schemas.openxmlformats.org/drawingml/2006/main" xmlns:r="http://schemas.openxmlformats.org/officeDocument/2006/relationships" xmlns:p="http://schemas.openxmlformats.org/presentationml/2006/main">
  <p:tag name="PA" val="v5.2.11"/>
</p:tagLst>
</file>

<file path=ppt/tags/tag566.xml><?xml version="1.0" encoding="utf-8"?>
<p:tagLst xmlns:a="http://schemas.openxmlformats.org/drawingml/2006/main" xmlns:r="http://schemas.openxmlformats.org/officeDocument/2006/relationships" xmlns:p="http://schemas.openxmlformats.org/presentationml/2006/main">
  <p:tag name="PA" val="v5.2.11"/>
</p:tagLst>
</file>

<file path=ppt/tags/tag567.xml><?xml version="1.0" encoding="utf-8"?>
<p:tagLst xmlns:a="http://schemas.openxmlformats.org/drawingml/2006/main" xmlns:r="http://schemas.openxmlformats.org/officeDocument/2006/relationships" xmlns:p="http://schemas.openxmlformats.org/presentationml/2006/main">
  <p:tag name="PA" val="v5.2.11"/>
</p:tagLst>
</file>

<file path=ppt/tags/tag568.xml><?xml version="1.0" encoding="utf-8"?>
<p:tagLst xmlns:a="http://schemas.openxmlformats.org/drawingml/2006/main" xmlns:r="http://schemas.openxmlformats.org/officeDocument/2006/relationships" xmlns:p="http://schemas.openxmlformats.org/presentationml/2006/main">
  <p:tag name="PA" val="v5.2.11"/>
</p:tagLst>
</file>

<file path=ppt/tags/tag569.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70.xml><?xml version="1.0" encoding="utf-8"?>
<p:tagLst xmlns:a="http://schemas.openxmlformats.org/drawingml/2006/main" xmlns:r="http://schemas.openxmlformats.org/officeDocument/2006/relationships" xmlns:p="http://schemas.openxmlformats.org/presentationml/2006/main">
  <p:tag name="PA" val="v5.2.11"/>
</p:tagLst>
</file>

<file path=ppt/tags/tag571.xml><?xml version="1.0" encoding="utf-8"?>
<p:tagLst xmlns:a="http://schemas.openxmlformats.org/drawingml/2006/main" xmlns:r="http://schemas.openxmlformats.org/officeDocument/2006/relationships" xmlns:p="http://schemas.openxmlformats.org/presentationml/2006/main">
  <p:tag name="PA" val="v5.2.11"/>
</p:tagLst>
</file>

<file path=ppt/tags/tag572.xml><?xml version="1.0" encoding="utf-8"?>
<p:tagLst xmlns:a="http://schemas.openxmlformats.org/drawingml/2006/main" xmlns:r="http://schemas.openxmlformats.org/officeDocument/2006/relationships" xmlns:p="http://schemas.openxmlformats.org/presentationml/2006/main">
  <p:tag name="PA" val="v5.2.11"/>
</p:tagLst>
</file>

<file path=ppt/tags/tag573.xml><?xml version="1.0" encoding="utf-8"?>
<p:tagLst xmlns:a="http://schemas.openxmlformats.org/drawingml/2006/main" xmlns:r="http://schemas.openxmlformats.org/officeDocument/2006/relationships" xmlns:p="http://schemas.openxmlformats.org/presentationml/2006/main">
  <p:tag name="PA" val="v5.2.11"/>
</p:tagLst>
</file>

<file path=ppt/tags/tag574.xml><?xml version="1.0" encoding="utf-8"?>
<p:tagLst xmlns:a="http://schemas.openxmlformats.org/drawingml/2006/main" xmlns:r="http://schemas.openxmlformats.org/officeDocument/2006/relationships" xmlns:p="http://schemas.openxmlformats.org/presentationml/2006/main">
  <p:tag name="PA" val="v5.2.11"/>
</p:tagLst>
</file>

<file path=ppt/tags/tag575.xml><?xml version="1.0" encoding="utf-8"?>
<p:tagLst xmlns:a="http://schemas.openxmlformats.org/drawingml/2006/main" xmlns:r="http://schemas.openxmlformats.org/officeDocument/2006/relationships" xmlns:p="http://schemas.openxmlformats.org/presentationml/2006/main">
  <p:tag name="PA" val="v5.2.11"/>
</p:tagLst>
</file>

<file path=ppt/tags/tag576.xml><?xml version="1.0" encoding="utf-8"?>
<p:tagLst xmlns:a="http://schemas.openxmlformats.org/drawingml/2006/main" xmlns:r="http://schemas.openxmlformats.org/officeDocument/2006/relationships" xmlns:p="http://schemas.openxmlformats.org/presentationml/2006/main">
  <p:tag name="PA" val="v5.2.11"/>
</p:tagLst>
</file>

<file path=ppt/tags/tag577.xml><?xml version="1.0" encoding="utf-8"?>
<p:tagLst xmlns:a="http://schemas.openxmlformats.org/drawingml/2006/main" xmlns:r="http://schemas.openxmlformats.org/officeDocument/2006/relationships" xmlns:p="http://schemas.openxmlformats.org/presentationml/2006/main">
  <p:tag name="PA" val="v5.2.11"/>
</p:tagLst>
</file>

<file path=ppt/tags/tag578.xml><?xml version="1.0" encoding="utf-8"?>
<p:tagLst xmlns:a="http://schemas.openxmlformats.org/drawingml/2006/main" xmlns:r="http://schemas.openxmlformats.org/officeDocument/2006/relationships" xmlns:p="http://schemas.openxmlformats.org/presentationml/2006/main">
  <p:tag name="PA" val="v5.2.11"/>
</p:tagLst>
</file>

<file path=ppt/tags/tag579.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80.xml><?xml version="1.0" encoding="utf-8"?>
<p:tagLst xmlns:a="http://schemas.openxmlformats.org/drawingml/2006/main" xmlns:r="http://schemas.openxmlformats.org/officeDocument/2006/relationships" xmlns:p="http://schemas.openxmlformats.org/presentationml/2006/main">
  <p:tag name="PA" val="v5.2.11"/>
</p:tagLst>
</file>

<file path=ppt/tags/tag581.xml><?xml version="1.0" encoding="utf-8"?>
<p:tagLst xmlns:a="http://schemas.openxmlformats.org/drawingml/2006/main" xmlns:r="http://schemas.openxmlformats.org/officeDocument/2006/relationships" xmlns:p="http://schemas.openxmlformats.org/presentationml/2006/main">
  <p:tag name="PA" val="v5.2.11"/>
</p:tagLst>
</file>

<file path=ppt/tags/tag582.xml><?xml version="1.0" encoding="utf-8"?>
<p:tagLst xmlns:a="http://schemas.openxmlformats.org/drawingml/2006/main" xmlns:r="http://schemas.openxmlformats.org/officeDocument/2006/relationships" xmlns:p="http://schemas.openxmlformats.org/presentationml/2006/main">
  <p:tag name="PA" val="v5.2.11"/>
</p:tagLst>
</file>

<file path=ppt/tags/tag583.xml><?xml version="1.0" encoding="utf-8"?>
<p:tagLst xmlns:a="http://schemas.openxmlformats.org/drawingml/2006/main" xmlns:r="http://schemas.openxmlformats.org/officeDocument/2006/relationships" xmlns:p="http://schemas.openxmlformats.org/presentationml/2006/main">
  <p:tag name="PA" val="v5.2.11"/>
</p:tagLst>
</file>

<file path=ppt/tags/tag584.xml><?xml version="1.0" encoding="utf-8"?>
<p:tagLst xmlns:a="http://schemas.openxmlformats.org/drawingml/2006/main" xmlns:r="http://schemas.openxmlformats.org/officeDocument/2006/relationships" xmlns:p="http://schemas.openxmlformats.org/presentationml/2006/main">
  <p:tag name="PA" val="v5.2.11"/>
</p:tagLst>
</file>

<file path=ppt/tags/tag585.xml><?xml version="1.0" encoding="utf-8"?>
<p:tagLst xmlns:a="http://schemas.openxmlformats.org/drawingml/2006/main" xmlns:r="http://schemas.openxmlformats.org/officeDocument/2006/relationships" xmlns:p="http://schemas.openxmlformats.org/presentationml/2006/main">
  <p:tag name="PA" val="v5.2.11"/>
</p:tagLst>
</file>

<file path=ppt/tags/tag586.xml><?xml version="1.0" encoding="utf-8"?>
<p:tagLst xmlns:a="http://schemas.openxmlformats.org/drawingml/2006/main" xmlns:r="http://schemas.openxmlformats.org/officeDocument/2006/relationships" xmlns:p="http://schemas.openxmlformats.org/presentationml/2006/main">
  <p:tag name="PA" val="v5.2.11"/>
</p:tagLst>
</file>

<file path=ppt/tags/tag587.xml><?xml version="1.0" encoding="utf-8"?>
<p:tagLst xmlns:a="http://schemas.openxmlformats.org/drawingml/2006/main" xmlns:r="http://schemas.openxmlformats.org/officeDocument/2006/relationships" xmlns:p="http://schemas.openxmlformats.org/presentationml/2006/main">
  <p:tag name="PA" val="v5.2.11"/>
</p:tagLst>
</file>

<file path=ppt/tags/tag588.xml><?xml version="1.0" encoding="utf-8"?>
<p:tagLst xmlns:a="http://schemas.openxmlformats.org/drawingml/2006/main" xmlns:r="http://schemas.openxmlformats.org/officeDocument/2006/relationships" xmlns:p="http://schemas.openxmlformats.org/presentationml/2006/main">
  <p:tag name="PA" val="v5.2.11"/>
</p:tagLst>
</file>

<file path=ppt/tags/tag589.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590.xml><?xml version="1.0" encoding="utf-8"?>
<p:tagLst xmlns:a="http://schemas.openxmlformats.org/drawingml/2006/main" xmlns:r="http://schemas.openxmlformats.org/officeDocument/2006/relationships" xmlns:p="http://schemas.openxmlformats.org/presentationml/2006/main">
  <p:tag name="PA" val="v5.2.11"/>
</p:tagLst>
</file>

<file path=ppt/tags/tag591.xml><?xml version="1.0" encoding="utf-8"?>
<p:tagLst xmlns:a="http://schemas.openxmlformats.org/drawingml/2006/main" xmlns:r="http://schemas.openxmlformats.org/officeDocument/2006/relationships" xmlns:p="http://schemas.openxmlformats.org/presentationml/2006/main">
  <p:tag name="PA" val="v5.2.11"/>
</p:tagLst>
</file>

<file path=ppt/tags/tag592.xml><?xml version="1.0" encoding="utf-8"?>
<p:tagLst xmlns:a="http://schemas.openxmlformats.org/drawingml/2006/main" xmlns:r="http://schemas.openxmlformats.org/officeDocument/2006/relationships" xmlns:p="http://schemas.openxmlformats.org/presentationml/2006/main">
  <p:tag name="PA" val="v5.2.11"/>
</p:tagLst>
</file>

<file path=ppt/tags/tag593.xml><?xml version="1.0" encoding="utf-8"?>
<p:tagLst xmlns:a="http://schemas.openxmlformats.org/drawingml/2006/main" xmlns:r="http://schemas.openxmlformats.org/officeDocument/2006/relationships" xmlns:p="http://schemas.openxmlformats.org/presentationml/2006/main">
  <p:tag name="PA" val="v5.2.11"/>
</p:tagLst>
</file>

<file path=ppt/tags/tag594.xml><?xml version="1.0" encoding="utf-8"?>
<p:tagLst xmlns:a="http://schemas.openxmlformats.org/drawingml/2006/main" xmlns:r="http://schemas.openxmlformats.org/officeDocument/2006/relationships" xmlns:p="http://schemas.openxmlformats.org/presentationml/2006/main">
  <p:tag name="PA" val="v5.2.11"/>
</p:tagLst>
</file>

<file path=ppt/tags/tag595.xml><?xml version="1.0" encoding="utf-8"?>
<p:tagLst xmlns:a="http://schemas.openxmlformats.org/drawingml/2006/main" xmlns:r="http://schemas.openxmlformats.org/officeDocument/2006/relationships" xmlns:p="http://schemas.openxmlformats.org/presentationml/2006/main">
  <p:tag name="PA" val="v5.2.11"/>
</p:tagLst>
</file>

<file path=ppt/tags/tag596.xml><?xml version="1.0" encoding="utf-8"?>
<p:tagLst xmlns:a="http://schemas.openxmlformats.org/drawingml/2006/main" xmlns:r="http://schemas.openxmlformats.org/officeDocument/2006/relationships" xmlns:p="http://schemas.openxmlformats.org/presentationml/2006/main">
  <p:tag name="PA" val="v5.2.11"/>
</p:tagLst>
</file>

<file path=ppt/tags/tag597.xml><?xml version="1.0" encoding="utf-8"?>
<p:tagLst xmlns:a="http://schemas.openxmlformats.org/drawingml/2006/main" xmlns:r="http://schemas.openxmlformats.org/officeDocument/2006/relationships" xmlns:p="http://schemas.openxmlformats.org/presentationml/2006/main">
  <p:tag name="PA" val="v5.2.11"/>
</p:tagLst>
</file>

<file path=ppt/tags/tag598.xml><?xml version="1.0" encoding="utf-8"?>
<p:tagLst xmlns:a="http://schemas.openxmlformats.org/drawingml/2006/main" xmlns:r="http://schemas.openxmlformats.org/officeDocument/2006/relationships" xmlns:p="http://schemas.openxmlformats.org/presentationml/2006/main">
  <p:tag name="PA" val="v5.2.11"/>
</p:tagLst>
</file>

<file path=ppt/tags/tag59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00.xml><?xml version="1.0" encoding="utf-8"?>
<p:tagLst xmlns:a="http://schemas.openxmlformats.org/drawingml/2006/main" xmlns:r="http://schemas.openxmlformats.org/officeDocument/2006/relationships" xmlns:p="http://schemas.openxmlformats.org/presentationml/2006/main">
  <p:tag name="PA" val="v5.2.11"/>
</p:tagLst>
</file>

<file path=ppt/tags/tag601.xml><?xml version="1.0" encoding="utf-8"?>
<p:tagLst xmlns:a="http://schemas.openxmlformats.org/drawingml/2006/main" xmlns:r="http://schemas.openxmlformats.org/officeDocument/2006/relationships" xmlns:p="http://schemas.openxmlformats.org/presentationml/2006/main">
  <p:tag name="PA" val="v5.2.11"/>
</p:tagLst>
</file>

<file path=ppt/tags/tag602.xml><?xml version="1.0" encoding="utf-8"?>
<p:tagLst xmlns:a="http://schemas.openxmlformats.org/drawingml/2006/main" xmlns:r="http://schemas.openxmlformats.org/officeDocument/2006/relationships" xmlns:p="http://schemas.openxmlformats.org/presentationml/2006/main">
  <p:tag name="PA" val="v5.2.11"/>
</p:tagLst>
</file>

<file path=ppt/tags/tag603.xml><?xml version="1.0" encoding="utf-8"?>
<p:tagLst xmlns:a="http://schemas.openxmlformats.org/drawingml/2006/main" xmlns:r="http://schemas.openxmlformats.org/officeDocument/2006/relationships" xmlns:p="http://schemas.openxmlformats.org/presentationml/2006/main">
  <p:tag name="PA" val="v5.2.11"/>
</p:tagLst>
</file>

<file path=ppt/tags/tag604.xml><?xml version="1.0" encoding="utf-8"?>
<p:tagLst xmlns:a="http://schemas.openxmlformats.org/drawingml/2006/main" xmlns:r="http://schemas.openxmlformats.org/officeDocument/2006/relationships" xmlns:p="http://schemas.openxmlformats.org/presentationml/2006/main">
  <p:tag name="PA" val="v5.2.11"/>
</p:tagLst>
</file>

<file path=ppt/tags/tag605.xml><?xml version="1.0" encoding="utf-8"?>
<p:tagLst xmlns:a="http://schemas.openxmlformats.org/drawingml/2006/main" xmlns:r="http://schemas.openxmlformats.org/officeDocument/2006/relationships" xmlns:p="http://schemas.openxmlformats.org/presentationml/2006/main">
  <p:tag name="PA" val="v5.2.11"/>
</p:tagLst>
</file>

<file path=ppt/tags/tag606.xml><?xml version="1.0" encoding="utf-8"?>
<p:tagLst xmlns:a="http://schemas.openxmlformats.org/drawingml/2006/main" xmlns:r="http://schemas.openxmlformats.org/officeDocument/2006/relationships" xmlns:p="http://schemas.openxmlformats.org/presentationml/2006/main">
  <p:tag name="PA" val="v5.2.11"/>
</p:tagLst>
</file>

<file path=ppt/tags/tag607.xml><?xml version="1.0" encoding="utf-8"?>
<p:tagLst xmlns:a="http://schemas.openxmlformats.org/drawingml/2006/main" xmlns:r="http://schemas.openxmlformats.org/officeDocument/2006/relationships" xmlns:p="http://schemas.openxmlformats.org/presentationml/2006/main">
  <p:tag name="PA" val="v5.2.11"/>
</p:tagLst>
</file>

<file path=ppt/tags/tag608.xml><?xml version="1.0" encoding="utf-8"?>
<p:tagLst xmlns:a="http://schemas.openxmlformats.org/drawingml/2006/main" xmlns:r="http://schemas.openxmlformats.org/officeDocument/2006/relationships" xmlns:p="http://schemas.openxmlformats.org/presentationml/2006/main">
  <p:tag name="PA" val="v5.2.11"/>
</p:tagLst>
</file>

<file path=ppt/tags/tag609.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10.xml><?xml version="1.0" encoding="utf-8"?>
<p:tagLst xmlns:a="http://schemas.openxmlformats.org/drawingml/2006/main" xmlns:r="http://schemas.openxmlformats.org/officeDocument/2006/relationships" xmlns:p="http://schemas.openxmlformats.org/presentationml/2006/main">
  <p:tag name="PA" val="v5.2.11"/>
</p:tagLst>
</file>

<file path=ppt/tags/tag611.xml><?xml version="1.0" encoding="utf-8"?>
<p:tagLst xmlns:a="http://schemas.openxmlformats.org/drawingml/2006/main" xmlns:r="http://schemas.openxmlformats.org/officeDocument/2006/relationships" xmlns:p="http://schemas.openxmlformats.org/presentationml/2006/main">
  <p:tag name="PA" val="v5.2.11"/>
</p:tagLst>
</file>

<file path=ppt/tags/tag612.xml><?xml version="1.0" encoding="utf-8"?>
<p:tagLst xmlns:a="http://schemas.openxmlformats.org/drawingml/2006/main" xmlns:r="http://schemas.openxmlformats.org/officeDocument/2006/relationships" xmlns:p="http://schemas.openxmlformats.org/presentationml/2006/main">
  <p:tag name="PA" val="v5.2.11"/>
</p:tagLst>
</file>

<file path=ppt/tags/tag613.xml><?xml version="1.0" encoding="utf-8"?>
<p:tagLst xmlns:a="http://schemas.openxmlformats.org/drawingml/2006/main" xmlns:r="http://schemas.openxmlformats.org/officeDocument/2006/relationships" xmlns:p="http://schemas.openxmlformats.org/presentationml/2006/main">
  <p:tag name="PA" val="v5.2.11"/>
</p:tagLst>
</file>

<file path=ppt/tags/tag614.xml><?xml version="1.0" encoding="utf-8"?>
<p:tagLst xmlns:a="http://schemas.openxmlformats.org/drawingml/2006/main" xmlns:r="http://schemas.openxmlformats.org/officeDocument/2006/relationships" xmlns:p="http://schemas.openxmlformats.org/presentationml/2006/main">
  <p:tag name="PA" val="v5.2.11"/>
</p:tagLst>
</file>

<file path=ppt/tags/tag615.xml><?xml version="1.0" encoding="utf-8"?>
<p:tagLst xmlns:a="http://schemas.openxmlformats.org/drawingml/2006/main" xmlns:r="http://schemas.openxmlformats.org/officeDocument/2006/relationships" xmlns:p="http://schemas.openxmlformats.org/presentationml/2006/main">
  <p:tag name="PA" val="v5.2.11"/>
</p:tagLst>
</file>

<file path=ppt/tags/tag616.xml><?xml version="1.0" encoding="utf-8"?>
<p:tagLst xmlns:a="http://schemas.openxmlformats.org/drawingml/2006/main" xmlns:r="http://schemas.openxmlformats.org/officeDocument/2006/relationships" xmlns:p="http://schemas.openxmlformats.org/presentationml/2006/main">
  <p:tag name="PA" val="v5.2.11"/>
</p:tagLst>
</file>

<file path=ppt/tags/tag617.xml><?xml version="1.0" encoding="utf-8"?>
<p:tagLst xmlns:a="http://schemas.openxmlformats.org/drawingml/2006/main" xmlns:r="http://schemas.openxmlformats.org/officeDocument/2006/relationships" xmlns:p="http://schemas.openxmlformats.org/presentationml/2006/main">
  <p:tag name="PA" val="v5.2.11"/>
</p:tagLst>
</file>

<file path=ppt/tags/tag618.xml><?xml version="1.0" encoding="utf-8"?>
<p:tagLst xmlns:a="http://schemas.openxmlformats.org/drawingml/2006/main" xmlns:r="http://schemas.openxmlformats.org/officeDocument/2006/relationships" xmlns:p="http://schemas.openxmlformats.org/presentationml/2006/main">
  <p:tag name="PA" val="v5.2.11"/>
</p:tagLst>
</file>

<file path=ppt/tags/tag619.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20.xml><?xml version="1.0" encoding="utf-8"?>
<p:tagLst xmlns:a="http://schemas.openxmlformats.org/drawingml/2006/main" xmlns:r="http://schemas.openxmlformats.org/officeDocument/2006/relationships" xmlns:p="http://schemas.openxmlformats.org/presentationml/2006/main">
  <p:tag name="PA" val="v5.2.11"/>
</p:tagLst>
</file>

<file path=ppt/tags/tag621.xml><?xml version="1.0" encoding="utf-8"?>
<p:tagLst xmlns:a="http://schemas.openxmlformats.org/drawingml/2006/main" xmlns:r="http://schemas.openxmlformats.org/officeDocument/2006/relationships" xmlns:p="http://schemas.openxmlformats.org/presentationml/2006/main">
  <p:tag name="PA" val="v5.2.11"/>
</p:tagLst>
</file>

<file path=ppt/tags/tag622.xml><?xml version="1.0" encoding="utf-8"?>
<p:tagLst xmlns:a="http://schemas.openxmlformats.org/drawingml/2006/main" xmlns:r="http://schemas.openxmlformats.org/officeDocument/2006/relationships" xmlns:p="http://schemas.openxmlformats.org/presentationml/2006/main">
  <p:tag name="PA" val="v5.2.11"/>
</p:tagLst>
</file>

<file path=ppt/tags/tag623.xml><?xml version="1.0" encoding="utf-8"?>
<p:tagLst xmlns:a="http://schemas.openxmlformats.org/drawingml/2006/main" xmlns:r="http://schemas.openxmlformats.org/officeDocument/2006/relationships" xmlns:p="http://schemas.openxmlformats.org/presentationml/2006/main">
  <p:tag name="PA" val="v5.2.11"/>
</p:tagLst>
</file>

<file path=ppt/tags/tag624.xml><?xml version="1.0" encoding="utf-8"?>
<p:tagLst xmlns:a="http://schemas.openxmlformats.org/drawingml/2006/main" xmlns:r="http://schemas.openxmlformats.org/officeDocument/2006/relationships" xmlns:p="http://schemas.openxmlformats.org/presentationml/2006/main">
  <p:tag name="PA" val="v5.2.11"/>
</p:tagLst>
</file>

<file path=ppt/tags/tag625.xml><?xml version="1.0" encoding="utf-8"?>
<p:tagLst xmlns:a="http://schemas.openxmlformats.org/drawingml/2006/main" xmlns:r="http://schemas.openxmlformats.org/officeDocument/2006/relationships" xmlns:p="http://schemas.openxmlformats.org/presentationml/2006/main">
  <p:tag name="PA" val="v5.2.11"/>
</p:tagLst>
</file>

<file path=ppt/tags/tag626.xml><?xml version="1.0" encoding="utf-8"?>
<p:tagLst xmlns:a="http://schemas.openxmlformats.org/drawingml/2006/main" xmlns:r="http://schemas.openxmlformats.org/officeDocument/2006/relationships" xmlns:p="http://schemas.openxmlformats.org/presentationml/2006/main">
  <p:tag name="PA" val="v5.2.11"/>
</p:tagLst>
</file>

<file path=ppt/tags/tag627.xml><?xml version="1.0" encoding="utf-8"?>
<p:tagLst xmlns:a="http://schemas.openxmlformats.org/drawingml/2006/main" xmlns:r="http://schemas.openxmlformats.org/officeDocument/2006/relationships" xmlns:p="http://schemas.openxmlformats.org/presentationml/2006/main">
  <p:tag name="PA" val="v5.2.11"/>
</p:tagLst>
</file>

<file path=ppt/tags/tag628.xml><?xml version="1.0" encoding="utf-8"?>
<p:tagLst xmlns:a="http://schemas.openxmlformats.org/drawingml/2006/main" xmlns:r="http://schemas.openxmlformats.org/officeDocument/2006/relationships" xmlns:p="http://schemas.openxmlformats.org/presentationml/2006/main">
  <p:tag name="PA" val="v5.2.11"/>
</p:tagLst>
</file>

<file path=ppt/tags/tag629.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30.xml><?xml version="1.0" encoding="utf-8"?>
<p:tagLst xmlns:a="http://schemas.openxmlformats.org/drawingml/2006/main" xmlns:r="http://schemas.openxmlformats.org/officeDocument/2006/relationships" xmlns:p="http://schemas.openxmlformats.org/presentationml/2006/main">
  <p:tag name="PA" val="v5.2.11"/>
</p:tagLst>
</file>

<file path=ppt/tags/tag631.xml><?xml version="1.0" encoding="utf-8"?>
<p:tagLst xmlns:a="http://schemas.openxmlformats.org/drawingml/2006/main" xmlns:r="http://schemas.openxmlformats.org/officeDocument/2006/relationships" xmlns:p="http://schemas.openxmlformats.org/presentationml/2006/main">
  <p:tag name="PA" val="v5.2.11"/>
</p:tagLst>
</file>

<file path=ppt/tags/tag632.xml><?xml version="1.0" encoding="utf-8"?>
<p:tagLst xmlns:a="http://schemas.openxmlformats.org/drawingml/2006/main" xmlns:r="http://schemas.openxmlformats.org/officeDocument/2006/relationships" xmlns:p="http://schemas.openxmlformats.org/presentationml/2006/main">
  <p:tag name="PA" val="v5.2.11"/>
</p:tagLst>
</file>

<file path=ppt/tags/tag633.xml><?xml version="1.0" encoding="utf-8"?>
<p:tagLst xmlns:a="http://schemas.openxmlformats.org/drawingml/2006/main" xmlns:r="http://schemas.openxmlformats.org/officeDocument/2006/relationships" xmlns:p="http://schemas.openxmlformats.org/presentationml/2006/main">
  <p:tag name="PA" val="v5.2.11"/>
</p:tagLst>
</file>

<file path=ppt/tags/tag634.xml><?xml version="1.0" encoding="utf-8"?>
<p:tagLst xmlns:a="http://schemas.openxmlformats.org/drawingml/2006/main" xmlns:r="http://schemas.openxmlformats.org/officeDocument/2006/relationships" xmlns:p="http://schemas.openxmlformats.org/presentationml/2006/main">
  <p:tag name="PA" val="v5.2.11"/>
</p:tagLst>
</file>

<file path=ppt/tags/tag635.xml><?xml version="1.0" encoding="utf-8"?>
<p:tagLst xmlns:a="http://schemas.openxmlformats.org/drawingml/2006/main" xmlns:r="http://schemas.openxmlformats.org/officeDocument/2006/relationships" xmlns:p="http://schemas.openxmlformats.org/presentationml/2006/main">
  <p:tag name="PA" val="v5.2.11"/>
</p:tagLst>
</file>

<file path=ppt/tags/tag636.xml><?xml version="1.0" encoding="utf-8"?>
<p:tagLst xmlns:a="http://schemas.openxmlformats.org/drawingml/2006/main" xmlns:r="http://schemas.openxmlformats.org/officeDocument/2006/relationships" xmlns:p="http://schemas.openxmlformats.org/presentationml/2006/main">
  <p:tag name="PA" val="v5.2.11"/>
</p:tagLst>
</file>

<file path=ppt/tags/tag637.xml><?xml version="1.0" encoding="utf-8"?>
<p:tagLst xmlns:a="http://schemas.openxmlformats.org/drawingml/2006/main" xmlns:r="http://schemas.openxmlformats.org/officeDocument/2006/relationships" xmlns:p="http://schemas.openxmlformats.org/presentationml/2006/main">
  <p:tag name="PA" val="v5.2.11"/>
</p:tagLst>
</file>

<file path=ppt/tags/tag638.xml><?xml version="1.0" encoding="utf-8"?>
<p:tagLst xmlns:a="http://schemas.openxmlformats.org/drawingml/2006/main" xmlns:r="http://schemas.openxmlformats.org/officeDocument/2006/relationships" xmlns:p="http://schemas.openxmlformats.org/presentationml/2006/main">
  <p:tag name="PA" val="v5.2.11"/>
</p:tagLst>
</file>

<file path=ppt/tags/tag639.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40.xml><?xml version="1.0" encoding="utf-8"?>
<p:tagLst xmlns:a="http://schemas.openxmlformats.org/drawingml/2006/main" xmlns:r="http://schemas.openxmlformats.org/officeDocument/2006/relationships" xmlns:p="http://schemas.openxmlformats.org/presentationml/2006/main">
  <p:tag name="PA" val="v5.2.11"/>
</p:tagLst>
</file>

<file path=ppt/tags/tag641.xml><?xml version="1.0" encoding="utf-8"?>
<p:tagLst xmlns:a="http://schemas.openxmlformats.org/drawingml/2006/main" xmlns:r="http://schemas.openxmlformats.org/officeDocument/2006/relationships" xmlns:p="http://schemas.openxmlformats.org/presentationml/2006/main">
  <p:tag name="PA" val="v5.2.11"/>
</p:tagLst>
</file>

<file path=ppt/tags/tag642.xml><?xml version="1.0" encoding="utf-8"?>
<p:tagLst xmlns:a="http://schemas.openxmlformats.org/drawingml/2006/main" xmlns:r="http://schemas.openxmlformats.org/officeDocument/2006/relationships" xmlns:p="http://schemas.openxmlformats.org/presentationml/2006/main">
  <p:tag name="PA" val="v5.2.11"/>
</p:tagLst>
</file>

<file path=ppt/tags/tag643.xml><?xml version="1.0" encoding="utf-8"?>
<p:tagLst xmlns:a="http://schemas.openxmlformats.org/drawingml/2006/main" xmlns:r="http://schemas.openxmlformats.org/officeDocument/2006/relationships" xmlns:p="http://schemas.openxmlformats.org/presentationml/2006/main">
  <p:tag name="PA" val="v5.2.11"/>
</p:tagLst>
</file>

<file path=ppt/tags/tag644.xml><?xml version="1.0" encoding="utf-8"?>
<p:tagLst xmlns:a="http://schemas.openxmlformats.org/drawingml/2006/main" xmlns:r="http://schemas.openxmlformats.org/officeDocument/2006/relationships" xmlns:p="http://schemas.openxmlformats.org/presentationml/2006/main">
  <p:tag name="PA" val="v5.2.11"/>
</p:tagLst>
</file>

<file path=ppt/tags/tag645.xml><?xml version="1.0" encoding="utf-8"?>
<p:tagLst xmlns:a="http://schemas.openxmlformats.org/drawingml/2006/main" xmlns:r="http://schemas.openxmlformats.org/officeDocument/2006/relationships" xmlns:p="http://schemas.openxmlformats.org/presentationml/2006/main">
  <p:tag name="PA" val="v5.2.11"/>
</p:tagLst>
</file>

<file path=ppt/tags/tag646.xml><?xml version="1.0" encoding="utf-8"?>
<p:tagLst xmlns:a="http://schemas.openxmlformats.org/drawingml/2006/main" xmlns:r="http://schemas.openxmlformats.org/officeDocument/2006/relationships" xmlns:p="http://schemas.openxmlformats.org/presentationml/2006/main">
  <p:tag name="PA" val="v5.2.11"/>
</p:tagLst>
</file>

<file path=ppt/tags/tag647.xml><?xml version="1.0" encoding="utf-8"?>
<p:tagLst xmlns:a="http://schemas.openxmlformats.org/drawingml/2006/main" xmlns:r="http://schemas.openxmlformats.org/officeDocument/2006/relationships" xmlns:p="http://schemas.openxmlformats.org/presentationml/2006/main">
  <p:tag name="PA" val="v5.2.11"/>
</p:tagLst>
</file>

<file path=ppt/tags/tag648.xml><?xml version="1.0" encoding="utf-8"?>
<p:tagLst xmlns:a="http://schemas.openxmlformats.org/drawingml/2006/main" xmlns:r="http://schemas.openxmlformats.org/officeDocument/2006/relationships" xmlns:p="http://schemas.openxmlformats.org/presentationml/2006/main">
  <p:tag name="PA" val="v5.2.11"/>
</p:tagLst>
</file>

<file path=ppt/tags/tag649.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50.xml><?xml version="1.0" encoding="utf-8"?>
<p:tagLst xmlns:a="http://schemas.openxmlformats.org/drawingml/2006/main" xmlns:r="http://schemas.openxmlformats.org/officeDocument/2006/relationships" xmlns:p="http://schemas.openxmlformats.org/presentationml/2006/main">
  <p:tag name="PA" val="v5.2.11"/>
</p:tagLst>
</file>

<file path=ppt/tags/tag651.xml><?xml version="1.0" encoding="utf-8"?>
<p:tagLst xmlns:a="http://schemas.openxmlformats.org/drawingml/2006/main" xmlns:r="http://schemas.openxmlformats.org/officeDocument/2006/relationships" xmlns:p="http://schemas.openxmlformats.org/presentationml/2006/main">
  <p:tag name="PA" val="v5.2.11"/>
</p:tagLst>
</file>

<file path=ppt/tags/tag652.xml><?xml version="1.0" encoding="utf-8"?>
<p:tagLst xmlns:a="http://schemas.openxmlformats.org/drawingml/2006/main" xmlns:r="http://schemas.openxmlformats.org/officeDocument/2006/relationships" xmlns:p="http://schemas.openxmlformats.org/presentationml/2006/main">
  <p:tag name="PA" val="v5.2.11"/>
</p:tagLst>
</file>

<file path=ppt/tags/tag653.xml><?xml version="1.0" encoding="utf-8"?>
<p:tagLst xmlns:a="http://schemas.openxmlformats.org/drawingml/2006/main" xmlns:r="http://schemas.openxmlformats.org/officeDocument/2006/relationships" xmlns:p="http://schemas.openxmlformats.org/presentationml/2006/main">
  <p:tag name="PA" val="v5.2.11"/>
</p:tagLst>
</file>

<file path=ppt/tags/tag654.xml><?xml version="1.0" encoding="utf-8"?>
<p:tagLst xmlns:a="http://schemas.openxmlformats.org/drawingml/2006/main" xmlns:r="http://schemas.openxmlformats.org/officeDocument/2006/relationships" xmlns:p="http://schemas.openxmlformats.org/presentationml/2006/main">
  <p:tag name="PA" val="v5.2.11"/>
</p:tagLst>
</file>

<file path=ppt/tags/tag655.xml><?xml version="1.0" encoding="utf-8"?>
<p:tagLst xmlns:a="http://schemas.openxmlformats.org/drawingml/2006/main" xmlns:r="http://schemas.openxmlformats.org/officeDocument/2006/relationships" xmlns:p="http://schemas.openxmlformats.org/presentationml/2006/main">
  <p:tag name="PA" val="v5.2.11"/>
</p:tagLst>
</file>

<file path=ppt/tags/tag656.xml><?xml version="1.0" encoding="utf-8"?>
<p:tagLst xmlns:a="http://schemas.openxmlformats.org/drawingml/2006/main" xmlns:r="http://schemas.openxmlformats.org/officeDocument/2006/relationships" xmlns:p="http://schemas.openxmlformats.org/presentationml/2006/main">
  <p:tag name="PA" val="v5.2.11"/>
</p:tagLst>
</file>

<file path=ppt/tags/tag657.xml><?xml version="1.0" encoding="utf-8"?>
<p:tagLst xmlns:a="http://schemas.openxmlformats.org/drawingml/2006/main" xmlns:r="http://schemas.openxmlformats.org/officeDocument/2006/relationships" xmlns:p="http://schemas.openxmlformats.org/presentationml/2006/main">
  <p:tag name="PA" val="v5.2.11"/>
</p:tagLst>
</file>

<file path=ppt/tags/tag658.xml><?xml version="1.0" encoding="utf-8"?>
<p:tagLst xmlns:a="http://schemas.openxmlformats.org/drawingml/2006/main" xmlns:r="http://schemas.openxmlformats.org/officeDocument/2006/relationships" xmlns:p="http://schemas.openxmlformats.org/presentationml/2006/main">
  <p:tag name="PA" val="v5.2.11"/>
</p:tagLst>
</file>

<file path=ppt/tags/tag659.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Lst>
</file>

<file path=ppt/tags/tag660.xml><?xml version="1.0" encoding="utf-8"?>
<p:tagLst xmlns:a="http://schemas.openxmlformats.org/drawingml/2006/main" xmlns:r="http://schemas.openxmlformats.org/officeDocument/2006/relationships" xmlns:p="http://schemas.openxmlformats.org/presentationml/2006/main">
  <p:tag name="PA" val="v5.2.11"/>
</p:tagLst>
</file>

<file path=ppt/tags/tag661.xml><?xml version="1.0" encoding="utf-8"?>
<p:tagLst xmlns:a="http://schemas.openxmlformats.org/drawingml/2006/main" xmlns:r="http://schemas.openxmlformats.org/officeDocument/2006/relationships" xmlns:p="http://schemas.openxmlformats.org/presentationml/2006/main">
  <p:tag name="PA" val="v5.2.11"/>
</p:tagLst>
</file>

<file path=ppt/tags/tag662.xml><?xml version="1.0" encoding="utf-8"?>
<p:tagLst xmlns:a="http://schemas.openxmlformats.org/drawingml/2006/main" xmlns:r="http://schemas.openxmlformats.org/officeDocument/2006/relationships" xmlns:p="http://schemas.openxmlformats.org/presentationml/2006/main">
  <p:tag name="PA" val="v5.2.11"/>
</p:tagLst>
</file>

<file path=ppt/tags/tag663.xml><?xml version="1.0" encoding="utf-8"?>
<p:tagLst xmlns:a="http://schemas.openxmlformats.org/drawingml/2006/main" xmlns:r="http://schemas.openxmlformats.org/officeDocument/2006/relationships" xmlns:p="http://schemas.openxmlformats.org/presentationml/2006/main">
  <p:tag name="PA" val="v5.2.11"/>
</p:tagLst>
</file>

<file path=ppt/tags/tag664.xml><?xml version="1.0" encoding="utf-8"?>
<p:tagLst xmlns:a="http://schemas.openxmlformats.org/drawingml/2006/main" xmlns:r="http://schemas.openxmlformats.org/officeDocument/2006/relationships" xmlns:p="http://schemas.openxmlformats.org/presentationml/2006/main">
  <p:tag name="PA" val="v5.2.11"/>
</p:tagLst>
</file>

<file path=ppt/tags/tag665.xml><?xml version="1.0" encoding="utf-8"?>
<p:tagLst xmlns:a="http://schemas.openxmlformats.org/drawingml/2006/main" xmlns:r="http://schemas.openxmlformats.org/officeDocument/2006/relationships" xmlns:p="http://schemas.openxmlformats.org/presentationml/2006/main">
  <p:tag name="PA" val="v5.2.11"/>
</p:tagLst>
</file>

<file path=ppt/tags/tag666.xml><?xml version="1.0" encoding="utf-8"?>
<p:tagLst xmlns:a="http://schemas.openxmlformats.org/drawingml/2006/main" xmlns:r="http://schemas.openxmlformats.org/officeDocument/2006/relationships" xmlns:p="http://schemas.openxmlformats.org/presentationml/2006/main">
  <p:tag name="PA" val="v5.2.11"/>
</p:tagLst>
</file>

<file path=ppt/tags/tag667.xml><?xml version="1.0" encoding="utf-8"?>
<p:tagLst xmlns:a="http://schemas.openxmlformats.org/drawingml/2006/main" xmlns:r="http://schemas.openxmlformats.org/officeDocument/2006/relationships" xmlns:p="http://schemas.openxmlformats.org/presentationml/2006/main">
  <p:tag name="PA" val="v5.2.11"/>
</p:tagLst>
</file>

<file path=ppt/tags/tag668.xml><?xml version="1.0" encoding="utf-8"?>
<p:tagLst xmlns:a="http://schemas.openxmlformats.org/drawingml/2006/main" xmlns:r="http://schemas.openxmlformats.org/officeDocument/2006/relationships" xmlns:p="http://schemas.openxmlformats.org/presentationml/2006/main">
  <p:tag name="PA" val="v5.2.11"/>
</p:tagLst>
</file>

<file path=ppt/tags/tag669.xml><?xml version="1.0" encoding="utf-8"?>
<p:tagLst xmlns:a="http://schemas.openxmlformats.org/drawingml/2006/main" xmlns:r="http://schemas.openxmlformats.org/officeDocument/2006/relationships" xmlns:p="http://schemas.openxmlformats.org/presentationml/2006/main">
  <p:tag name="PA" val="v5.2.11"/>
</p:tagLst>
</file>

<file path=ppt/tags/tag67.xml><?xml version="1.0" encoding="utf-8"?>
<p:tagLst xmlns:a="http://schemas.openxmlformats.org/drawingml/2006/main" xmlns:r="http://schemas.openxmlformats.org/officeDocument/2006/relationships" xmlns:p="http://schemas.openxmlformats.org/presentationml/2006/main">
  <p:tag name="PA" val="v5.2.11"/>
</p:tagLst>
</file>

<file path=ppt/tags/tag670.xml><?xml version="1.0" encoding="utf-8"?>
<p:tagLst xmlns:a="http://schemas.openxmlformats.org/drawingml/2006/main" xmlns:r="http://schemas.openxmlformats.org/officeDocument/2006/relationships" xmlns:p="http://schemas.openxmlformats.org/presentationml/2006/main">
  <p:tag name="PA" val="v5.2.11"/>
</p:tagLst>
</file>

<file path=ppt/tags/tag671.xml><?xml version="1.0" encoding="utf-8"?>
<p:tagLst xmlns:a="http://schemas.openxmlformats.org/drawingml/2006/main" xmlns:r="http://schemas.openxmlformats.org/officeDocument/2006/relationships" xmlns:p="http://schemas.openxmlformats.org/presentationml/2006/main">
  <p:tag name="PA" val="v5.2.11"/>
</p:tagLst>
</file>

<file path=ppt/tags/tag672.xml><?xml version="1.0" encoding="utf-8"?>
<p:tagLst xmlns:a="http://schemas.openxmlformats.org/drawingml/2006/main" xmlns:r="http://schemas.openxmlformats.org/officeDocument/2006/relationships" xmlns:p="http://schemas.openxmlformats.org/presentationml/2006/main">
  <p:tag name="PA" val="v5.2.11"/>
</p:tagLst>
</file>

<file path=ppt/tags/tag673.xml><?xml version="1.0" encoding="utf-8"?>
<p:tagLst xmlns:a="http://schemas.openxmlformats.org/drawingml/2006/main" xmlns:r="http://schemas.openxmlformats.org/officeDocument/2006/relationships" xmlns:p="http://schemas.openxmlformats.org/presentationml/2006/main">
  <p:tag name="PA" val="v5.2.11"/>
</p:tagLst>
</file>

<file path=ppt/tags/tag674.xml><?xml version="1.0" encoding="utf-8"?>
<p:tagLst xmlns:a="http://schemas.openxmlformats.org/drawingml/2006/main" xmlns:r="http://schemas.openxmlformats.org/officeDocument/2006/relationships" xmlns:p="http://schemas.openxmlformats.org/presentationml/2006/main">
  <p:tag name="PA" val="v5.2.11"/>
</p:tagLst>
</file>

<file path=ppt/tags/tag675.xml><?xml version="1.0" encoding="utf-8"?>
<p:tagLst xmlns:a="http://schemas.openxmlformats.org/drawingml/2006/main" xmlns:r="http://schemas.openxmlformats.org/officeDocument/2006/relationships" xmlns:p="http://schemas.openxmlformats.org/presentationml/2006/main">
  <p:tag name="PA" val="v5.2.11"/>
</p:tagLst>
</file>

<file path=ppt/tags/tag676.xml><?xml version="1.0" encoding="utf-8"?>
<p:tagLst xmlns:a="http://schemas.openxmlformats.org/drawingml/2006/main" xmlns:r="http://schemas.openxmlformats.org/officeDocument/2006/relationships" xmlns:p="http://schemas.openxmlformats.org/presentationml/2006/main">
  <p:tag name="PA" val="v5.2.11"/>
</p:tagLst>
</file>

<file path=ppt/tags/tag677.xml><?xml version="1.0" encoding="utf-8"?>
<p:tagLst xmlns:a="http://schemas.openxmlformats.org/drawingml/2006/main" xmlns:r="http://schemas.openxmlformats.org/officeDocument/2006/relationships" xmlns:p="http://schemas.openxmlformats.org/presentationml/2006/main">
  <p:tag name="PA" val="v5.2.11"/>
</p:tagLst>
</file>

<file path=ppt/tags/tag678.xml><?xml version="1.0" encoding="utf-8"?>
<p:tagLst xmlns:a="http://schemas.openxmlformats.org/drawingml/2006/main" xmlns:r="http://schemas.openxmlformats.org/officeDocument/2006/relationships" xmlns:p="http://schemas.openxmlformats.org/presentationml/2006/main">
  <p:tag name="PA" val="v5.2.11"/>
</p:tagLst>
</file>

<file path=ppt/tags/tag679.xml><?xml version="1.0" encoding="utf-8"?>
<p:tagLst xmlns:a="http://schemas.openxmlformats.org/drawingml/2006/main" xmlns:r="http://schemas.openxmlformats.org/officeDocument/2006/relationships" xmlns:p="http://schemas.openxmlformats.org/presentationml/2006/main">
  <p:tag name="PA" val="v5.2.11"/>
</p:tagLst>
</file>

<file path=ppt/tags/tag68.xml><?xml version="1.0" encoding="utf-8"?>
<p:tagLst xmlns:a="http://schemas.openxmlformats.org/drawingml/2006/main" xmlns:r="http://schemas.openxmlformats.org/officeDocument/2006/relationships" xmlns:p="http://schemas.openxmlformats.org/presentationml/2006/main">
  <p:tag name="PA" val="v5.2.11"/>
</p:tagLst>
</file>

<file path=ppt/tags/tag680.xml><?xml version="1.0" encoding="utf-8"?>
<p:tagLst xmlns:a="http://schemas.openxmlformats.org/drawingml/2006/main" xmlns:r="http://schemas.openxmlformats.org/officeDocument/2006/relationships" xmlns:p="http://schemas.openxmlformats.org/presentationml/2006/main">
  <p:tag name="PA" val="v5.2.11"/>
</p:tagLst>
</file>

<file path=ppt/tags/tag681.xml><?xml version="1.0" encoding="utf-8"?>
<p:tagLst xmlns:a="http://schemas.openxmlformats.org/drawingml/2006/main" xmlns:r="http://schemas.openxmlformats.org/officeDocument/2006/relationships" xmlns:p="http://schemas.openxmlformats.org/presentationml/2006/main">
  <p:tag name="PA" val="v5.2.11"/>
</p:tagLst>
</file>

<file path=ppt/tags/tag682.xml><?xml version="1.0" encoding="utf-8"?>
<p:tagLst xmlns:a="http://schemas.openxmlformats.org/drawingml/2006/main" xmlns:r="http://schemas.openxmlformats.org/officeDocument/2006/relationships" xmlns:p="http://schemas.openxmlformats.org/presentationml/2006/main">
  <p:tag name="PA" val="v5.2.11"/>
</p:tagLst>
</file>

<file path=ppt/tags/tag683.xml><?xml version="1.0" encoding="utf-8"?>
<p:tagLst xmlns:a="http://schemas.openxmlformats.org/drawingml/2006/main" xmlns:r="http://schemas.openxmlformats.org/officeDocument/2006/relationships" xmlns:p="http://schemas.openxmlformats.org/presentationml/2006/main">
  <p:tag name="PA" val="v5.2.11"/>
</p:tagLst>
</file>

<file path=ppt/tags/tag684.xml><?xml version="1.0" encoding="utf-8"?>
<p:tagLst xmlns:a="http://schemas.openxmlformats.org/drawingml/2006/main" xmlns:r="http://schemas.openxmlformats.org/officeDocument/2006/relationships" xmlns:p="http://schemas.openxmlformats.org/presentationml/2006/main">
  <p:tag name="PA" val="v5.2.11"/>
</p:tagLst>
</file>

<file path=ppt/tags/tag685.xml><?xml version="1.0" encoding="utf-8"?>
<p:tagLst xmlns:a="http://schemas.openxmlformats.org/drawingml/2006/main" xmlns:r="http://schemas.openxmlformats.org/officeDocument/2006/relationships" xmlns:p="http://schemas.openxmlformats.org/presentationml/2006/main">
  <p:tag name="PA" val="v5.2.11"/>
</p:tagLst>
</file>

<file path=ppt/tags/tag686.xml><?xml version="1.0" encoding="utf-8"?>
<p:tagLst xmlns:a="http://schemas.openxmlformats.org/drawingml/2006/main" xmlns:r="http://schemas.openxmlformats.org/officeDocument/2006/relationships" xmlns:p="http://schemas.openxmlformats.org/presentationml/2006/main">
  <p:tag name="PA" val="v5.2.11"/>
</p:tagLst>
</file>

<file path=ppt/tags/tag687.xml><?xml version="1.0" encoding="utf-8"?>
<p:tagLst xmlns:a="http://schemas.openxmlformats.org/drawingml/2006/main" xmlns:r="http://schemas.openxmlformats.org/officeDocument/2006/relationships" xmlns:p="http://schemas.openxmlformats.org/presentationml/2006/main">
  <p:tag name="PA" val="v5.2.11"/>
</p:tagLst>
</file>

<file path=ppt/tags/tag688.xml><?xml version="1.0" encoding="utf-8"?>
<p:tagLst xmlns:a="http://schemas.openxmlformats.org/drawingml/2006/main" xmlns:r="http://schemas.openxmlformats.org/officeDocument/2006/relationships" xmlns:p="http://schemas.openxmlformats.org/presentationml/2006/main">
  <p:tag name="PA" val="v5.2.11"/>
</p:tagLst>
</file>

<file path=ppt/tags/tag689.xml><?xml version="1.0" encoding="utf-8"?>
<p:tagLst xmlns:a="http://schemas.openxmlformats.org/drawingml/2006/main" xmlns:r="http://schemas.openxmlformats.org/officeDocument/2006/relationships" xmlns:p="http://schemas.openxmlformats.org/presentationml/2006/main">
  <p:tag name="PA" val="v5.2.11"/>
</p:tagLst>
</file>

<file path=ppt/tags/tag69.xml><?xml version="1.0" encoding="utf-8"?>
<p:tagLst xmlns:a="http://schemas.openxmlformats.org/drawingml/2006/main" xmlns:r="http://schemas.openxmlformats.org/officeDocument/2006/relationships" xmlns:p="http://schemas.openxmlformats.org/presentationml/2006/main">
  <p:tag name="PA" val="v5.2.11"/>
</p:tagLst>
</file>

<file path=ppt/tags/tag690.xml><?xml version="1.0" encoding="utf-8"?>
<p:tagLst xmlns:a="http://schemas.openxmlformats.org/drawingml/2006/main" xmlns:r="http://schemas.openxmlformats.org/officeDocument/2006/relationships" xmlns:p="http://schemas.openxmlformats.org/presentationml/2006/main">
  <p:tag name="PA" val="v5.2.11"/>
</p:tagLst>
</file>

<file path=ppt/tags/tag691.xml><?xml version="1.0" encoding="utf-8"?>
<p:tagLst xmlns:a="http://schemas.openxmlformats.org/drawingml/2006/main" xmlns:r="http://schemas.openxmlformats.org/officeDocument/2006/relationships" xmlns:p="http://schemas.openxmlformats.org/presentationml/2006/main">
  <p:tag name="PA" val="v5.2.11"/>
</p:tagLst>
</file>

<file path=ppt/tags/tag692.xml><?xml version="1.0" encoding="utf-8"?>
<p:tagLst xmlns:a="http://schemas.openxmlformats.org/drawingml/2006/main" xmlns:r="http://schemas.openxmlformats.org/officeDocument/2006/relationships" xmlns:p="http://schemas.openxmlformats.org/presentationml/2006/main">
  <p:tag name="PA" val="v5.2.11"/>
</p:tagLst>
</file>

<file path=ppt/tags/tag693.xml><?xml version="1.0" encoding="utf-8"?>
<p:tagLst xmlns:a="http://schemas.openxmlformats.org/drawingml/2006/main" xmlns:r="http://schemas.openxmlformats.org/officeDocument/2006/relationships" xmlns:p="http://schemas.openxmlformats.org/presentationml/2006/main">
  <p:tag name="PA" val="v5.2.11"/>
</p:tagLst>
</file>

<file path=ppt/tags/tag694.xml><?xml version="1.0" encoding="utf-8"?>
<p:tagLst xmlns:a="http://schemas.openxmlformats.org/drawingml/2006/main" xmlns:r="http://schemas.openxmlformats.org/officeDocument/2006/relationships" xmlns:p="http://schemas.openxmlformats.org/presentationml/2006/main">
  <p:tag name="PA" val="v5.2.11"/>
</p:tagLst>
</file>

<file path=ppt/tags/tag695.xml><?xml version="1.0" encoding="utf-8"?>
<p:tagLst xmlns:a="http://schemas.openxmlformats.org/drawingml/2006/main" xmlns:r="http://schemas.openxmlformats.org/officeDocument/2006/relationships" xmlns:p="http://schemas.openxmlformats.org/presentationml/2006/main">
  <p:tag name="PA" val="v5.2.11"/>
</p:tagLst>
</file>

<file path=ppt/tags/tag696.xml><?xml version="1.0" encoding="utf-8"?>
<p:tagLst xmlns:a="http://schemas.openxmlformats.org/drawingml/2006/main" xmlns:r="http://schemas.openxmlformats.org/officeDocument/2006/relationships" xmlns:p="http://schemas.openxmlformats.org/presentationml/2006/main">
  <p:tag name="PA" val="v5.2.11"/>
</p:tagLst>
</file>

<file path=ppt/tags/tag697.xml><?xml version="1.0" encoding="utf-8"?>
<p:tagLst xmlns:a="http://schemas.openxmlformats.org/drawingml/2006/main" xmlns:r="http://schemas.openxmlformats.org/officeDocument/2006/relationships" xmlns:p="http://schemas.openxmlformats.org/presentationml/2006/main">
  <p:tag name="PA" val="v5.2.11"/>
</p:tagLst>
</file>

<file path=ppt/tags/tag698.xml><?xml version="1.0" encoding="utf-8"?>
<p:tagLst xmlns:a="http://schemas.openxmlformats.org/drawingml/2006/main" xmlns:r="http://schemas.openxmlformats.org/officeDocument/2006/relationships" xmlns:p="http://schemas.openxmlformats.org/presentationml/2006/main">
  <p:tag name="PA" val="v5.2.11"/>
</p:tagLst>
</file>

<file path=ppt/tags/tag699.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70.xml><?xml version="1.0" encoding="utf-8"?>
<p:tagLst xmlns:a="http://schemas.openxmlformats.org/drawingml/2006/main" xmlns:r="http://schemas.openxmlformats.org/officeDocument/2006/relationships" xmlns:p="http://schemas.openxmlformats.org/presentationml/2006/main">
  <p:tag name="PA" val="v5.2.11"/>
</p:tagLst>
</file>

<file path=ppt/tags/tag700.xml><?xml version="1.0" encoding="utf-8"?>
<p:tagLst xmlns:a="http://schemas.openxmlformats.org/drawingml/2006/main" xmlns:r="http://schemas.openxmlformats.org/officeDocument/2006/relationships" xmlns:p="http://schemas.openxmlformats.org/presentationml/2006/main">
  <p:tag name="PA" val="v5.2.11"/>
</p:tagLst>
</file>

<file path=ppt/tags/tag701.xml><?xml version="1.0" encoding="utf-8"?>
<p:tagLst xmlns:a="http://schemas.openxmlformats.org/drawingml/2006/main" xmlns:r="http://schemas.openxmlformats.org/officeDocument/2006/relationships" xmlns:p="http://schemas.openxmlformats.org/presentationml/2006/main">
  <p:tag name="PA" val="v5.2.11"/>
</p:tagLst>
</file>

<file path=ppt/tags/tag702.xml><?xml version="1.0" encoding="utf-8"?>
<p:tagLst xmlns:a="http://schemas.openxmlformats.org/drawingml/2006/main" xmlns:r="http://schemas.openxmlformats.org/officeDocument/2006/relationships" xmlns:p="http://schemas.openxmlformats.org/presentationml/2006/main">
  <p:tag name="PA" val="v5.2.11"/>
</p:tagLst>
</file>

<file path=ppt/tags/tag703.xml><?xml version="1.0" encoding="utf-8"?>
<p:tagLst xmlns:a="http://schemas.openxmlformats.org/drawingml/2006/main" xmlns:r="http://schemas.openxmlformats.org/officeDocument/2006/relationships" xmlns:p="http://schemas.openxmlformats.org/presentationml/2006/main">
  <p:tag name="PA" val="v5.2.11"/>
</p:tagLst>
</file>

<file path=ppt/tags/tag704.xml><?xml version="1.0" encoding="utf-8"?>
<p:tagLst xmlns:a="http://schemas.openxmlformats.org/drawingml/2006/main" xmlns:r="http://schemas.openxmlformats.org/officeDocument/2006/relationships" xmlns:p="http://schemas.openxmlformats.org/presentationml/2006/main">
  <p:tag name="PA" val="v5.2.11"/>
</p:tagLst>
</file>

<file path=ppt/tags/tag705.xml><?xml version="1.0" encoding="utf-8"?>
<p:tagLst xmlns:a="http://schemas.openxmlformats.org/drawingml/2006/main" xmlns:r="http://schemas.openxmlformats.org/officeDocument/2006/relationships" xmlns:p="http://schemas.openxmlformats.org/presentationml/2006/main">
  <p:tag name="PA" val="v5.2.11"/>
</p:tagLst>
</file>

<file path=ppt/tags/tag706.xml><?xml version="1.0" encoding="utf-8"?>
<p:tagLst xmlns:a="http://schemas.openxmlformats.org/drawingml/2006/main" xmlns:r="http://schemas.openxmlformats.org/officeDocument/2006/relationships" xmlns:p="http://schemas.openxmlformats.org/presentationml/2006/main">
  <p:tag name="PA" val="v5.2.11"/>
</p:tagLst>
</file>

<file path=ppt/tags/tag707.xml><?xml version="1.0" encoding="utf-8"?>
<p:tagLst xmlns:a="http://schemas.openxmlformats.org/drawingml/2006/main" xmlns:r="http://schemas.openxmlformats.org/officeDocument/2006/relationships" xmlns:p="http://schemas.openxmlformats.org/presentationml/2006/main">
  <p:tag name="PA" val="v5.2.11"/>
</p:tagLst>
</file>

<file path=ppt/tags/tag708.xml><?xml version="1.0" encoding="utf-8"?>
<p:tagLst xmlns:a="http://schemas.openxmlformats.org/drawingml/2006/main" xmlns:r="http://schemas.openxmlformats.org/officeDocument/2006/relationships" xmlns:p="http://schemas.openxmlformats.org/presentationml/2006/main">
  <p:tag name="PA" val="v5.2.11"/>
</p:tagLst>
</file>

<file path=ppt/tags/tag709.xml><?xml version="1.0" encoding="utf-8"?>
<p:tagLst xmlns:a="http://schemas.openxmlformats.org/drawingml/2006/main" xmlns:r="http://schemas.openxmlformats.org/officeDocument/2006/relationships" xmlns:p="http://schemas.openxmlformats.org/presentationml/2006/main">
  <p:tag name="PA" val="v5.2.11"/>
</p:tagLst>
</file>

<file path=ppt/tags/tag71.xml><?xml version="1.0" encoding="utf-8"?>
<p:tagLst xmlns:a="http://schemas.openxmlformats.org/drawingml/2006/main" xmlns:r="http://schemas.openxmlformats.org/officeDocument/2006/relationships" xmlns:p="http://schemas.openxmlformats.org/presentationml/2006/main">
  <p:tag name="PA" val="v5.2.11"/>
</p:tagLst>
</file>

<file path=ppt/tags/tag710.xml><?xml version="1.0" encoding="utf-8"?>
<p:tagLst xmlns:a="http://schemas.openxmlformats.org/drawingml/2006/main" xmlns:r="http://schemas.openxmlformats.org/officeDocument/2006/relationships" xmlns:p="http://schemas.openxmlformats.org/presentationml/2006/main">
  <p:tag name="PA" val="v5.2.11"/>
</p:tagLst>
</file>

<file path=ppt/tags/tag711.xml><?xml version="1.0" encoding="utf-8"?>
<p:tagLst xmlns:a="http://schemas.openxmlformats.org/drawingml/2006/main" xmlns:r="http://schemas.openxmlformats.org/officeDocument/2006/relationships" xmlns:p="http://schemas.openxmlformats.org/presentationml/2006/main">
  <p:tag name="PA" val="v5.2.11"/>
</p:tagLst>
</file>

<file path=ppt/tags/tag712.xml><?xml version="1.0" encoding="utf-8"?>
<p:tagLst xmlns:a="http://schemas.openxmlformats.org/drawingml/2006/main" xmlns:r="http://schemas.openxmlformats.org/officeDocument/2006/relationships" xmlns:p="http://schemas.openxmlformats.org/presentationml/2006/main">
  <p:tag name="PA" val="v5.2.11"/>
</p:tagLst>
</file>

<file path=ppt/tags/tag713.xml><?xml version="1.0" encoding="utf-8"?>
<p:tagLst xmlns:a="http://schemas.openxmlformats.org/drawingml/2006/main" xmlns:r="http://schemas.openxmlformats.org/officeDocument/2006/relationships" xmlns:p="http://schemas.openxmlformats.org/presentationml/2006/main">
  <p:tag name="PA" val="v5.2.11"/>
</p:tagLst>
</file>

<file path=ppt/tags/tag714.xml><?xml version="1.0" encoding="utf-8"?>
<p:tagLst xmlns:a="http://schemas.openxmlformats.org/drawingml/2006/main" xmlns:r="http://schemas.openxmlformats.org/officeDocument/2006/relationships" xmlns:p="http://schemas.openxmlformats.org/presentationml/2006/main">
  <p:tag name="PA" val="v5.2.11"/>
</p:tagLst>
</file>

<file path=ppt/tags/tag715.xml><?xml version="1.0" encoding="utf-8"?>
<p:tagLst xmlns:a="http://schemas.openxmlformats.org/drawingml/2006/main" xmlns:r="http://schemas.openxmlformats.org/officeDocument/2006/relationships" xmlns:p="http://schemas.openxmlformats.org/presentationml/2006/main">
  <p:tag name="PA" val="v5.2.11"/>
</p:tagLst>
</file>

<file path=ppt/tags/tag716.xml><?xml version="1.0" encoding="utf-8"?>
<p:tagLst xmlns:a="http://schemas.openxmlformats.org/drawingml/2006/main" xmlns:r="http://schemas.openxmlformats.org/officeDocument/2006/relationships" xmlns:p="http://schemas.openxmlformats.org/presentationml/2006/main">
  <p:tag name="PA" val="v5.2.11"/>
</p:tagLst>
</file>

<file path=ppt/tags/tag717.xml><?xml version="1.0" encoding="utf-8"?>
<p:tagLst xmlns:a="http://schemas.openxmlformats.org/drawingml/2006/main" xmlns:r="http://schemas.openxmlformats.org/officeDocument/2006/relationships" xmlns:p="http://schemas.openxmlformats.org/presentationml/2006/main">
  <p:tag name="PA" val="v5.2.11"/>
</p:tagLst>
</file>

<file path=ppt/tags/tag718.xml><?xml version="1.0" encoding="utf-8"?>
<p:tagLst xmlns:a="http://schemas.openxmlformats.org/drawingml/2006/main" xmlns:r="http://schemas.openxmlformats.org/officeDocument/2006/relationships" xmlns:p="http://schemas.openxmlformats.org/presentationml/2006/main">
  <p:tag name="PA" val="v5.2.11"/>
</p:tagLst>
</file>

<file path=ppt/tags/tag719.xml><?xml version="1.0" encoding="utf-8"?>
<p:tagLst xmlns:a="http://schemas.openxmlformats.org/drawingml/2006/main" xmlns:r="http://schemas.openxmlformats.org/officeDocument/2006/relationships" xmlns:p="http://schemas.openxmlformats.org/presentationml/2006/main">
  <p:tag name="PA" val="v5.2.11"/>
</p:tagLst>
</file>

<file path=ppt/tags/tag72.xml><?xml version="1.0" encoding="utf-8"?>
<p:tagLst xmlns:a="http://schemas.openxmlformats.org/drawingml/2006/main" xmlns:r="http://schemas.openxmlformats.org/officeDocument/2006/relationships" xmlns:p="http://schemas.openxmlformats.org/presentationml/2006/main">
  <p:tag name="PA" val="v5.2.11"/>
</p:tagLst>
</file>

<file path=ppt/tags/tag720.xml><?xml version="1.0" encoding="utf-8"?>
<p:tagLst xmlns:a="http://schemas.openxmlformats.org/drawingml/2006/main" xmlns:r="http://schemas.openxmlformats.org/officeDocument/2006/relationships" xmlns:p="http://schemas.openxmlformats.org/presentationml/2006/main">
  <p:tag name="PA" val="v5.2.11"/>
</p:tagLst>
</file>

<file path=ppt/tags/tag721.xml><?xml version="1.0" encoding="utf-8"?>
<p:tagLst xmlns:a="http://schemas.openxmlformats.org/drawingml/2006/main" xmlns:r="http://schemas.openxmlformats.org/officeDocument/2006/relationships" xmlns:p="http://schemas.openxmlformats.org/presentationml/2006/main">
  <p:tag name="PA" val="v5.2.11"/>
</p:tagLst>
</file>

<file path=ppt/tags/tag722.xml><?xml version="1.0" encoding="utf-8"?>
<p:tagLst xmlns:a="http://schemas.openxmlformats.org/drawingml/2006/main" xmlns:r="http://schemas.openxmlformats.org/officeDocument/2006/relationships" xmlns:p="http://schemas.openxmlformats.org/presentationml/2006/main">
  <p:tag name="PA" val="v5.2.11"/>
</p:tagLst>
</file>

<file path=ppt/tags/tag723.xml><?xml version="1.0" encoding="utf-8"?>
<p:tagLst xmlns:a="http://schemas.openxmlformats.org/drawingml/2006/main" xmlns:r="http://schemas.openxmlformats.org/officeDocument/2006/relationships" xmlns:p="http://schemas.openxmlformats.org/presentationml/2006/main">
  <p:tag name="PA" val="v5.2.11"/>
</p:tagLst>
</file>

<file path=ppt/tags/tag724.xml><?xml version="1.0" encoding="utf-8"?>
<p:tagLst xmlns:a="http://schemas.openxmlformats.org/drawingml/2006/main" xmlns:r="http://schemas.openxmlformats.org/officeDocument/2006/relationships" xmlns:p="http://schemas.openxmlformats.org/presentationml/2006/main">
  <p:tag name="PA" val="v5.2.11"/>
</p:tagLst>
</file>

<file path=ppt/tags/tag725.xml><?xml version="1.0" encoding="utf-8"?>
<p:tagLst xmlns:a="http://schemas.openxmlformats.org/drawingml/2006/main" xmlns:r="http://schemas.openxmlformats.org/officeDocument/2006/relationships" xmlns:p="http://schemas.openxmlformats.org/presentationml/2006/main">
  <p:tag name="PA" val="v5.2.11"/>
</p:tagLst>
</file>

<file path=ppt/tags/tag726.xml><?xml version="1.0" encoding="utf-8"?>
<p:tagLst xmlns:a="http://schemas.openxmlformats.org/drawingml/2006/main" xmlns:r="http://schemas.openxmlformats.org/officeDocument/2006/relationships" xmlns:p="http://schemas.openxmlformats.org/presentationml/2006/main">
  <p:tag name="PA" val="v5.2.11"/>
</p:tagLst>
</file>

<file path=ppt/tags/tag727.xml><?xml version="1.0" encoding="utf-8"?>
<p:tagLst xmlns:a="http://schemas.openxmlformats.org/drawingml/2006/main" xmlns:r="http://schemas.openxmlformats.org/officeDocument/2006/relationships" xmlns:p="http://schemas.openxmlformats.org/presentationml/2006/main">
  <p:tag name="PA" val="v5.2.11"/>
</p:tagLst>
</file>

<file path=ppt/tags/tag728.xml><?xml version="1.0" encoding="utf-8"?>
<p:tagLst xmlns:a="http://schemas.openxmlformats.org/drawingml/2006/main" xmlns:r="http://schemas.openxmlformats.org/officeDocument/2006/relationships" xmlns:p="http://schemas.openxmlformats.org/presentationml/2006/main">
  <p:tag name="PA" val="v5.2.11"/>
</p:tagLst>
</file>

<file path=ppt/tags/tag729.xml><?xml version="1.0" encoding="utf-8"?>
<p:tagLst xmlns:a="http://schemas.openxmlformats.org/drawingml/2006/main" xmlns:r="http://schemas.openxmlformats.org/officeDocument/2006/relationships" xmlns:p="http://schemas.openxmlformats.org/presentationml/2006/main">
  <p:tag name="PA" val="v5.2.11"/>
</p:tagLst>
</file>

<file path=ppt/tags/tag73.xml><?xml version="1.0" encoding="utf-8"?>
<p:tagLst xmlns:a="http://schemas.openxmlformats.org/drawingml/2006/main" xmlns:r="http://schemas.openxmlformats.org/officeDocument/2006/relationships" xmlns:p="http://schemas.openxmlformats.org/presentationml/2006/main">
  <p:tag name="PA" val="v5.2.11"/>
</p:tagLst>
</file>

<file path=ppt/tags/tag730.xml><?xml version="1.0" encoding="utf-8"?>
<p:tagLst xmlns:a="http://schemas.openxmlformats.org/drawingml/2006/main" xmlns:r="http://schemas.openxmlformats.org/officeDocument/2006/relationships" xmlns:p="http://schemas.openxmlformats.org/presentationml/2006/main">
  <p:tag name="PA" val="v5.2.11"/>
</p:tagLst>
</file>

<file path=ppt/tags/tag731.xml><?xml version="1.0" encoding="utf-8"?>
<p:tagLst xmlns:a="http://schemas.openxmlformats.org/drawingml/2006/main" xmlns:r="http://schemas.openxmlformats.org/officeDocument/2006/relationships" xmlns:p="http://schemas.openxmlformats.org/presentationml/2006/main">
  <p:tag name="PA" val="v5.2.11"/>
</p:tagLst>
</file>

<file path=ppt/tags/tag732.xml><?xml version="1.0" encoding="utf-8"?>
<p:tagLst xmlns:a="http://schemas.openxmlformats.org/drawingml/2006/main" xmlns:r="http://schemas.openxmlformats.org/officeDocument/2006/relationships" xmlns:p="http://schemas.openxmlformats.org/presentationml/2006/main">
  <p:tag name="PA" val="v5.2.11"/>
</p:tagLst>
</file>

<file path=ppt/tags/tag733.xml><?xml version="1.0" encoding="utf-8"?>
<p:tagLst xmlns:a="http://schemas.openxmlformats.org/drawingml/2006/main" xmlns:r="http://schemas.openxmlformats.org/officeDocument/2006/relationships" xmlns:p="http://schemas.openxmlformats.org/presentationml/2006/main">
  <p:tag name="PA" val="v5.2.11"/>
</p:tagLst>
</file>

<file path=ppt/tags/tag734.xml><?xml version="1.0" encoding="utf-8"?>
<p:tagLst xmlns:a="http://schemas.openxmlformats.org/drawingml/2006/main" xmlns:r="http://schemas.openxmlformats.org/officeDocument/2006/relationships" xmlns:p="http://schemas.openxmlformats.org/presentationml/2006/main">
  <p:tag name="PA" val="v5.2.11"/>
</p:tagLst>
</file>

<file path=ppt/tags/tag735.xml><?xml version="1.0" encoding="utf-8"?>
<p:tagLst xmlns:a="http://schemas.openxmlformats.org/drawingml/2006/main" xmlns:r="http://schemas.openxmlformats.org/officeDocument/2006/relationships" xmlns:p="http://schemas.openxmlformats.org/presentationml/2006/main">
  <p:tag name="PA" val="v5.2.11"/>
</p:tagLst>
</file>

<file path=ppt/tags/tag736.xml><?xml version="1.0" encoding="utf-8"?>
<p:tagLst xmlns:a="http://schemas.openxmlformats.org/drawingml/2006/main" xmlns:r="http://schemas.openxmlformats.org/officeDocument/2006/relationships" xmlns:p="http://schemas.openxmlformats.org/presentationml/2006/main">
  <p:tag name="PA" val="v5.2.11"/>
</p:tagLst>
</file>

<file path=ppt/tags/tag737.xml><?xml version="1.0" encoding="utf-8"?>
<p:tagLst xmlns:a="http://schemas.openxmlformats.org/drawingml/2006/main" xmlns:r="http://schemas.openxmlformats.org/officeDocument/2006/relationships" xmlns:p="http://schemas.openxmlformats.org/presentationml/2006/main">
  <p:tag name="PA" val="v5.2.11"/>
</p:tagLst>
</file>

<file path=ppt/tags/tag738.xml><?xml version="1.0" encoding="utf-8"?>
<p:tagLst xmlns:a="http://schemas.openxmlformats.org/drawingml/2006/main" xmlns:r="http://schemas.openxmlformats.org/officeDocument/2006/relationships" xmlns:p="http://schemas.openxmlformats.org/presentationml/2006/main">
  <p:tag name="PA" val="v5.2.11"/>
</p:tagLst>
</file>

<file path=ppt/tags/tag739.xml><?xml version="1.0" encoding="utf-8"?>
<p:tagLst xmlns:a="http://schemas.openxmlformats.org/drawingml/2006/main" xmlns:r="http://schemas.openxmlformats.org/officeDocument/2006/relationships" xmlns:p="http://schemas.openxmlformats.org/presentationml/2006/main">
  <p:tag name="PA" val="v5.2.11"/>
</p:tagLst>
</file>

<file path=ppt/tags/tag74.xml><?xml version="1.0" encoding="utf-8"?>
<p:tagLst xmlns:a="http://schemas.openxmlformats.org/drawingml/2006/main" xmlns:r="http://schemas.openxmlformats.org/officeDocument/2006/relationships" xmlns:p="http://schemas.openxmlformats.org/presentationml/2006/main">
  <p:tag name="PA" val="v5.2.11"/>
</p:tagLst>
</file>

<file path=ppt/tags/tag740.xml><?xml version="1.0" encoding="utf-8"?>
<p:tagLst xmlns:a="http://schemas.openxmlformats.org/drawingml/2006/main" xmlns:r="http://schemas.openxmlformats.org/officeDocument/2006/relationships" xmlns:p="http://schemas.openxmlformats.org/presentationml/2006/main">
  <p:tag name="PA" val="v5.2.11"/>
</p:tagLst>
</file>

<file path=ppt/tags/tag741.xml><?xml version="1.0" encoding="utf-8"?>
<p:tagLst xmlns:a="http://schemas.openxmlformats.org/drawingml/2006/main" xmlns:r="http://schemas.openxmlformats.org/officeDocument/2006/relationships" xmlns:p="http://schemas.openxmlformats.org/presentationml/2006/main">
  <p:tag name="PA" val="v5.2.11"/>
</p:tagLst>
</file>

<file path=ppt/tags/tag742.xml><?xml version="1.0" encoding="utf-8"?>
<p:tagLst xmlns:a="http://schemas.openxmlformats.org/drawingml/2006/main" xmlns:r="http://schemas.openxmlformats.org/officeDocument/2006/relationships" xmlns:p="http://schemas.openxmlformats.org/presentationml/2006/main">
  <p:tag name="PA" val="v5.2.5"/>
</p:tagLst>
</file>

<file path=ppt/tags/tag743.xml><?xml version="1.0" encoding="utf-8"?>
<p:tagLst xmlns:a="http://schemas.openxmlformats.org/drawingml/2006/main" xmlns:r="http://schemas.openxmlformats.org/officeDocument/2006/relationships" xmlns:p="http://schemas.openxmlformats.org/presentationml/2006/main">
  <p:tag name="PA" val="v5.2.5"/>
</p:tagLst>
</file>

<file path=ppt/tags/tag744.xml><?xml version="1.0" encoding="utf-8"?>
<p:tagLst xmlns:a="http://schemas.openxmlformats.org/drawingml/2006/main" xmlns:r="http://schemas.openxmlformats.org/officeDocument/2006/relationships" xmlns:p="http://schemas.openxmlformats.org/presentationml/2006/main">
  <p:tag name="PA" val="v5.2.5"/>
</p:tagLst>
</file>

<file path=ppt/tags/tag745.xml><?xml version="1.0" encoding="utf-8"?>
<p:tagLst xmlns:a="http://schemas.openxmlformats.org/drawingml/2006/main" xmlns:r="http://schemas.openxmlformats.org/officeDocument/2006/relationships" xmlns:p="http://schemas.openxmlformats.org/presentationml/2006/main">
  <p:tag name="PA" val="v5.2.5"/>
</p:tagLst>
</file>

<file path=ppt/tags/tag746.xml><?xml version="1.0" encoding="utf-8"?>
<p:tagLst xmlns:a="http://schemas.openxmlformats.org/drawingml/2006/main" xmlns:r="http://schemas.openxmlformats.org/officeDocument/2006/relationships" xmlns:p="http://schemas.openxmlformats.org/presentationml/2006/main">
  <p:tag name="PA" val="v5.2.5"/>
</p:tagLst>
</file>

<file path=ppt/tags/tag747.xml><?xml version="1.0" encoding="utf-8"?>
<p:tagLst xmlns:a="http://schemas.openxmlformats.org/drawingml/2006/main" xmlns:r="http://schemas.openxmlformats.org/officeDocument/2006/relationships" xmlns:p="http://schemas.openxmlformats.org/presentationml/2006/main">
  <p:tag name="PA" val="v5.2.5"/>
</p:tagLst>
</file>

<file path=ppt/tags/tag748.xml><?xml version="1.0" encoding="utf-8"?>
<p:tagLst xmlns:a="http://schemas.openxmlformats.org/drawingml/2006/main" xmlns:r="http://schemas.openxmlformats.org/officeDocument/2006/relationships" xmlns:p="http://schemas.openxmlformats.org/presentationml/2006/main">
  <p:tag name="PA" val="v5.2.5"/>
</p:tagLst>
</file>

<file path=ppt/tags/tag749.xml><?xml version="1.0" encoding="utf-8"?>
<p:tagLst xmlns:a="http://schemas.openxmlformats.org/drawingml/2006/main" xmlns:r="http://schemas.openxmlformats.org/officeDocument/2006/relationships" xmlns:p="http://schemas.openxmlformats.org/presentationml/2006/main">
  <p:tag name="PA" val="v5.2.5"/>
</p:tagLst>
</file>

<file path=ppt/tags/tag75.xml><?xml version="1.0" encoding="utf-8"?>
<p:tagLst xmlns:a="http://schemas.openxmlformats.org/drawingml/2006/main" xmlns:r="http://schemas.openxmlformats.org/officeDocument/2006/relationships" xmlns:p="http://schemas.openxmlformats.org/presentationml/2006/main">
  <p:tag name="PA" val="v5.2.11"/>
</p:tagLst>
</file>

<file path=ppt/tags/tag750.xml><?xml version="1.0" encoding="utf-8"?>
<p:tagLst xmlns:a="http://schemas.openxmlformats.org/drawingml/2006/main" xmlns:r="http://schemas.openxmlformats.org/officeDocument/2006/relationships" xmlns:p="http://schemas.openxmlformats.org/presentationml/2006/main">
  <p:tag name="PA" val="v5.2.5"/>
</p:tagLst>
</file>

<file path=ppt/tags/tag751.xml><?xml version="1.0" encoding="utf-8"?>
<p:tagLst xmlns:a="http://schemas.openxmlformats.org/drawingml/2006/main" xmlns:r="http://schemas.openxmlformats.org/officeDocument/2006/relationships" xmlns:p="http://schemas.openxmlformats.org/presentationml/2006/main">
  <p:tag name="PA" val="v5.2.5"/>
</p:tagLst>
</file>

<file path=ppt/tags/tag752.xml><?xml version="1.0" encoding="utf-8"?>
<p:tagLst xmlns:a="http://schemas.openxmlformats.org/drawingml/2006/main" xmlns:r="http://schemas.openxmlformats.org/officeDocument/2006/relationships" xmlns:p="http://schemas.openxmlformats.org/presentationml/2006/main">
  <p:tag name="PA" val="v5.2.5"/>
</p:tagLst>
</file>

<file path=ppt/tags/tag753.xml><?xml version="1.0" encoding="utf-8"?>
<p:tagLst xmlns:a="http://schemas.openxmlformats.org/drawingml/2006/main" xmlns:r="http://schemas.openxmlformats.org/officeDocument/2006/relationships" xmlns:p="http://schemas.openxmlformats.org/presentationml/2006/main">
  <p:tag name="PA" val="v5.2.5"/>
</p:tagLst>
</file>

<file path=ppt/tags/tag754.xml><?xml version="1.0" encoding="utf-8"?>
<p:tagLst xmlns:a="http://schemas.openxmlformats.org/drawingml/2006/main" xmlns:r="http://schemas.openxmlformats.org/officeDocument/2006/relationships" xmlns:p="http://schemas.openxmlformats.org/presentationml/2006/main">
  <p:tag name="PA" val="v5.2.5"/>
</p:tagLst>
</file>

<file path=ppt/tags/tag755.xml><?xml version="1.0" encoding="utf-8"?>
<p:tagLst xmlns:a="http://schemas.openxmlformats.org/drawingml/2006/main" xmlns:r="http://schemas.openxmlformats.org/officeDocument/2006/relationships" xmlns:p="http://schemas.openxmlformats.org/presentationml/2006/main">
  <p:tag name="PA" val="v5.2.5"/>
</p:tagLst>
</file>

<file path=ppt/tags/tag756.xml><?xml version="1.0" encoding="utf-8"?>
<p:tagLst xmlns:a="http://schemas.openxmlformats.org/drawingml/2006/main" xmlns:r="http://schemas.openxmlformats.org/officeDocument/2006/relationships" xmlns:p="http://schemas.openxmlformats.org/presentationml/2006/main">
  <p:tag name="PA" val="v5.2.5"/>
</p:tagLst>
</file>

<file path=ppt/tags/tag757.xml><?xml version="1.0" encoding="utf-8"?>
<p:tagLst xmlns:a="http://schemas.openxmlformats.org/drawingml/2006/main" xmlns:r="http://schemas.openxmlformats.org/officeDocument/2006/relationships" xmlns:p="http://schemas.openxmlformats.org/presentationml/2006/main">
  <p:tag name="PA" val="v5.2.5"/>
</p:tagLst>
</file>

<file path=ppt/tags/tag758.xml><?xml version="1.0" encoding="utf-8"?>
<p:tagLst xmlns:a="http://schemas.openxmlformats.org/drawingml/2006/main" xmlns:r="http://schemas.openxmlformats.org/officeDocument/2006/relationships" xmlns:p="http://schemas.openxmlformats.org/presentationml/2006/main">
  <p:tag name="PA" val="v5.2.5"/>
</p:tagLst>
</file>

<file path=ppt/tags/tag759.xml><?xml version="1.0" encoding="utf-8"?>
<p:tagLst xmlns:a="http://schemas.openxmlformats.org/drawingml/2006/main" xmlns:r="http://schemas.openxmlformats.org/officeDocument/2006/relationships" xmlns:p="http://schemas.openxmlformats.org/presentationml/2006/main">
  <p:tag name="PA" val="v5.2.5"/>
</p:tagLst>
</file>

<file path=ppt/tags/tag76.xml><?xml version="1.0" encoding="utf-8"?>
<p:tagLst xmlns:a="http://schemas.openxmlformats.org/drawingml/2006/main" xmlns:r="http://schemas.openxmlformats.org/officeDocument/2006/relationships" xmlns:p="http://schemas.openxmlformats.org/presentationml/2006/main">
  <p:tag name="PA" val="v5.2.11"/>
</p:tagLst>
</file>

<file path=ppt/tags/tag760.xml><?xml version="1.0" encoding="utf-8"?>
<p:tagLst xmlns:a="http://schemas.openxmlformats.org/drawingml/2006/main" xmlns:r="http://schemas.openxmlformats.org/officeDocument/2006/relationships" xmlns:p="http://schemas.openxmlformats.org/presentationml/2006/main">
  <p:tag name="PA" val="v5.2.5"/>
</p:tagLst>
</file>

<file path=ppt/tags/tag761.xml><?xml version="1.0" encoding="utf-8"?>
<p:tagLst xmlns:a="http://schemas.openxmlformats.org/drawingml/2006/main" xmlns:r="http://schemas.openxmlformats.org/officeDocument/2006/relationships" xmlns:p="http://schemas.openxmlformats.org/presentationml/2006/main">
  <p:tag name="PA" val="v5.2.5"/>
</p:tagLst>
</file>

<file path=ppt/tags/tag762.xml><?xml version="1.0" encoding="utf-8"?>
<p:tagLst xmlns:a="http://schemas.openxmlformats.org/drawingml/2006/main" xmlns:r="http://schemas.openxmlformats.org/officeDocument/2006/relationships" xmlns:p="http://schemas.openxmlformats.org/presentationml/2006/main">
  <p:tag name="PA" val="v5.2.5"/>
</p:tagLst>
</file>

<file path=ppt/tags/tag763.xml><?xml version="1.0" encoding="utf-8"?>
<p:tagLst xmlns:a="http://schemas.openxmlformats.org/drawingml/2006/main" xmlns:r="http://schemas.openxmlformats.org/officeDocument/2006/relationships" xmlns:p="http://schemas.openxmlformats.org/presentationml/2006/main">
  <p:tag name="PA" val="v5.2.5"/>
</p:tagLst>
</file>

<file path=ppt/tags/tag764.xml><?xml version="1.0" encoding="utf-8"?>
<p:tagLst xmlns:a="http://schemas.openxmlformats.org/drawingml/2006/main" xmlns:r="http://schemas.openxmlformats.org/officeDocument/2006/relationships" xmlns:p="http://schemas.openxmlformats.org/presentationml/2006/main">
  <p:tag name="PA" val="v5.2.5"/>
</p:tagLst>
</file>

<file path=ppt/tags/tag765.xml><?xml version="1.0" encoding="utf-8"?>
<p:tagLst xmlns:a="http://schemas.openxmlformats.org/drawingml/2006/main" xmlns:r="http://schemas.openxmlformats.org/officeDocument/2006/relationships" xmlns:p="http://schemas.openxmlformats.org/presentationml/2006/main">
  <p:tag name="PA" val="v5.2.5"/>
</p:tagLst>
</file>

<file path=ppt/tags/tag766.xml><?xml version="1.0" encoding="utf-8"?>
<p:tagLst xmlns:a="http://schemas.openxmlformats.org/drawingml/2006/main" xmlns:r="http://schemas.openxmlformats.org/officeDocument/2006/relationships" xmlns:p="http://schemas.openxmlformats.org/presentationml/2006/main">
  <p:tag name="PA" val="v5.2.5"/>
</p:tagLst>
</file>

<file path=ppt/tags/tag767.xml><?xml version="1.0" encoding="utf-8"?>
<p:tagLst xmlns:a="http://schemas.openxmlformats.org/drawingml/2006/main" xmlns:r="http://schemas.openxmlformats.org/officeDocument/2006/relationships" xmlns:p="http://schemas.openxmlformats.org/presentationml/2006/main">
  <p:tag name="PA" val="v5.2.5"/>
</p:tagLst>
</file>

<file path=ppt/tags/tag768.xml><?xml version="1.0" encoding="utf-8"?>
<p:tagLst xmlns:a="http://schemas.openxmlformats.org/drawingml/2006/main" xmlns:r="http://schemas.openxmlformats.org/officeDocument/2006/relationships" xmlns:p="http://schemas.openxmlformats.org/presentationml/2006/main">
  <p:tag name="PA" val="v5.2.5"/>
</p:tagLst>
</file>

<file path=ppt/tags/tag769.xml><?xml version="1.0" encoding="utf-8"?>
<p:tagLst xmlns:a="http://schemas.openxmlformats.org/drawingml/2006/main" xmlns:r="http://schemas.openxmlformats.org/officeDocument/2006/relationships" xmlns:p="http://schemas.openxmlformats.org/presentationml/2006/main">
  <p:tag name="PA" val="v5.2.5"/>
</p:tagLst>
</file>

<file path=ppt/tags/tag77.xml><?xml version="1.0" encoding="utf-8"?>
<p:tagLst xmlns:a="http://schemas.openxmlformats.org/drawingml/2006/main" xmlns:r="http://schemas.openxmlformats.org/officeDocument/2006/relationships" xmlns:p="http://schemas.openxmlformats.org/presentationml/2006/main">
  <p:tag name="PA" val="v5.2.11"/>
</p:tagLst>
</file>

<file path=ppt/tags/tag770.xml><?xml version="1.0" encoding="utf-8"?>
<p:tagLst xmlns:a="http://schemas.openxmlformats.org/drawingml/2006/main" xmlns:r="http://schemas.openxmlformats.org/officeDocument/2006/relationships" xmlns:p="http://schemas.openxmlformats.org/presentationml/2006/main">
  <p:tag name="PA" val="v5.2.5"/>
</p:tagLst>
</file>

<file path=ppt/tags/tag771.xml><?xml version="1.0" encoding="utf-8"?>
<p:tagLst xmlns:a="http://schemas.openxmlformats.org/drawingml/2006/main" xmlns:r="http://schemas.openxmlformats.org/officeDocument/2006/relationships" xmlns:p="http://schemas.openxmlformats.org/presentationml/2006/main">
  <p:tag name="PA" val="v5.2.5"/>
</p:tagLst>
</file>

<file path=ppt/tags/tag772.xml><?xml version="1.0" encoding="utf-8"?>
<p:tagLst xmlns:a="http://schemas.openxmlformats.org/drawingml/2006/main" xmlns:r="http://schemas.openxmlformats.org/officeDocument/2006/relationships" xmlns:p="http://schemas.openxmlformats.org/presentationml/2006/main">
  <p:tag name="PA" val="v5.2.11"/>
</p:tagLst>
</file>

<file path=ppt/tags/tag773.xml><?xml version="1.0" encoding="utf-8"?>
<p:tagLst xmlns:a="http://schemas.openxmlformats.org/drawingml/2006/main" xmlns:r="http://schemas.openxmlformats.org/officeDocument/2006/relationships" xmlns:p="http://schemas.openxmlformats.org/presentationml/2006/main">
  <p:tag name="PA" val="v5.2.11"/>
</p:tagLst>
</file>

<file path=ppt/tags/tag774.xml><?xml version="1.0" encoding="utf-8"?>
<p:tagLst xmlns:a="http://schemas.openxmlformats.org/drawingml/2006/main" xmlns:r="http://schemas.openxmlformats.org/officeDocument/2006/relationships" xmlns:p="http://schemas.openxmlformats.org/presentationml/2006/main">
  <p:tag name="PA" val="v5.2.11"/>
</p:tagLst>
</file>

<file path=ppt/tags/tag775.xml><?xml version="1.0" encoding="utf-8"?>
<p:tagLst xmlns:a="http://schemas.openxmlformats.org/drawingml/2006/main" xmlns:r="http://schemas.openxmlformats.org/officeDocument/2006/relationships" xmlns:p="http://schemas.openxmlformats.org/presentationml/2006/main">
  <p:tag name="PA" val="v5.2.11"/>
</p:tagLst>
</file>

<file path=ppt/tags/tag776.xml><?xml version="1.0" encoding="utf-8"?>
<p:tagLst xmlns:a="http://schemas.openxmlformats.org/drawingml/2006/main" xmlns:r="http://schemas.openxmlformats.org/officeDocument/2006/relationships" xmlns:p="http://schemas.openxmlformats.org/presentationml/2006/main">
  <p:tag name="PA" val="v5.2.11"/>
</p:tagLst>
</file>

<file path=ppt/tags/tag777.xml><?xml version="1.0" encoding="utf-8"?>
<p:tagLst xmlns:a="http://schemas.openxmlformats.org/drawingml/2006/main" xmlns:r="http://schemas.openxmlformats.org/officeDocument/2006/relationships" xmlns:p="http://schemas.openxmlformats.org/presentationml/2006/main">
  <p:tag name="PA" val="v5.2.11"/>
</p:tagLst>
</file>

<file path=ppt/tags/tag778.xml><?xml version="1.0" encoding="utf-8"?>
<p:tagLst xmlns:a="http://schemas.openxmlformats.org/drawingml/2006/main" xmlns:r="http://schemas.openxmlformats.org/officeDocument/2006/relationships" xmlns:p="http://schemas.openxmlformats.org/presentationml/2006/main">
  <p:tag name="PA" val="v5.2.5"/>
</p:tagLst>
</file>

<file path=ppt/tags/tag779.xml><?xml version="1.0" encoding="utf-8"?>
<p:tagLst xmlns:a="http://schemas.openxmlformats.org/drawingml/2006/main" xmlns:r="http://schemas.openxmlformats.org/officeDocument/2006/relationships" xmlns:p="http://schemas.openxmlformats.org/presentationml/2006/main">
  <p:tag name="PA" val="v5.2.5"/>
</p:tagLst>
</file>

<file path=ppt/tags/tag78.xml><?xml version="1.0" encoding="utf-8"?>
<p:tagLst xmlns:a="http://schemas.openxmlformats.org/drawingml/2006/main" xmlns:r="http://schemas.openxmlformats.org/officeDocument/2006/relationships" xmlns:p="http://schemas.openxmlformats.org/presentationml/2006/main">
  <p:tag name="PA" val="v5.2.11"/>
</p:tagLst>
</file>

<file path=ppt/tags/tag780.xml><?xml version="1.0" encoding="utf-8"?>
<p:tagLst xmlns:a="http://schemas.openxmlformats.org/drawingml/2006/main" xmlns:r="http://schemas.openxmlformats.org/officeDocument/2006/relationships" xmlns:p="http://schemas.openxmlformats.org/presentationml/2006/main">
  <p:tag name="PA" val="v5.2.5"/>
</p:tagLst>
</file>

<file path=ppt/tags/tag781.xml><?xml version="1.0" encoding="utf-8"?>
<p:tagLst xmlns:a="http://schemas.openxmlformats.org/drawingml/2006/main" xmlns:r="http://schemas.openxmlformats.org/officeDocument/2006/relationships" xmlns:p="http://schemas.openxmlformats.org/presentationml/2006/main">
  <p:tag name="PA" val="v5.2.5"/>
</p:tagLst>
</file>

<file path=ppt/tags/tag782.xml><?xml version="1.0" encoding="utf-8"?>
<p:tagLst xmlns:a="http://schemas.openxmlformats.org/drawingml/2006/main" xmlns:r="http://schemas.openxmlformats.org/officeDocument/2006/relationships" xmlns:p="http://schemas.openxmlformats.org/presentationml/2006/main">
  <p:tag name="PA" val="v5.2.5"/>
</p:tagLst>
</file>

<file path=ppt/tags/tag783.xml><?xml version="1.0" encoding="utf-8"?>
<p:tagLst xmlns:a="http://schemas.openxmlformats.org/drawingml/2006/main" xmlns:r="http://schemas.openxmlformats.org/officeDocument/2006/relationships" xmlns:p="http://schemas.openxmlformats.org/presentationml/2006/main">
  <p:tag name="PA" val="v5.2.5"/>
</p:tagLst>
</file>

<file path=ppt/tags/tag784.xml><?xml version="1.0" encoding="utf-8"?>
<p:tagLst xmlns:a="http://schemas.openxmlformats.org/drawingml/2006/main" xmlns:r="http://schemas.openxmlformats.org/officeDocument/2006/relationships" xmlns:p="http://schemas.openxmlformats.org/presentationml/2006/main">
  <p:tag name="PA" val="v5.2.5"/>
</p:tagLst>
</file>

<file path=ppt/tags/tag785.xml><?xml version="1.0" encoding="utf-8"?>
<p:tagLst xmlns:a="http://schemas.openxmlformats.org/drawingml/2006/main" xmlns:r="http://schemas.openxmlformats.org/officeDocument/2006/relationships" xmlns:p="http://schemas.openxmlformats.org/presentationml/2006/main">
  <p:tag name="PA" val="v5.2.5"/>
</p:tagLst>
</file>

<file path=ppt/tags/tag786.xml><?xml version="1.0" encoding="utf-8"?>
<p:tagLst xmlns:a="http://schemas.openxmlformats.org/drawingml/2006/main" xmlns:r="http://schemas.openxmlformats.org/officeDocument/2006/relationships" xmlns:p="http://schemas.openxmlformats.org/presentationml/2006/main">
  <p:tag name="PA" val="v5.2.5"/>
</p:tagLst>
</file>

<file path=ppt/tags/tag787.xml><?xml version="1.0" encoding="utf-8"?>
<p:tagLst xmlns:a="http://schemas.openxmlformats.org/drawingml/2006/main" xmlns:r="http://schemas.openxmlformats.org/officeDocument/2006/relationships" xmlns:p="http://schemas.openxmlformats.org/presentationml/2006/main">
  <p:tag name="PA" val="v5.2.5"/>
</p:tagLst>
</file>

<file path=ppt/tags/tag788.xml><?xml version="1.0" encoding="utf-8"?>
<p:tagLst xmlns:a="http://schemas.openxmlformats.org/drawingml/2006/main" xmlns:r="http://schemas.openxmlformats.org/officeDocument/2006/relationships" xmlns:p="http://schemas.openxmlformats.org/presentationml/2006/main">
  <p:tag name="PA" val="v5.2.11"/>
</p:tagLst>
</file>

<file path=ppt/tags/tag789.xml><?xml version="1.0" encoding="utf-8"?>
<p:tagLst xmlns:a="http://schemas.openxmlformats.org/drawingml/2006/main" xmlns:r="http://schemas.openxmlformats.org/officeDocument/2006/relationships" xmlns:p="http://schemas.openxmlformats.org/presentationml/2006/main">
  <p:tag name="PA" val="v5.2.11"/>
</p:tagLst>
</file>

<file path=ppt/tags/tag79.xml><?xml version="1.0" encoding="utf-8"?>
<p:tagLst xmlns:a="http://schemas.openxmlformats.org/drawingml/2006/main" xmlns:r="http://schemas.openxmlformats.org/officeDocument/2006/relationships" xmlns:p="http://schemas.openxmlformats.org/presentationml/2006/main">
  <p:tag name="PA" val="v5.2.11"/>
</p:tagLst>
</file>

<file path=ppt/tags/tag790.xml><?xml version="1.0" encoding="utf-8"?>
<p:tagLst xmlns:a="http://schemas.openxmlformats.org/drawingml/2006/main" xmlns:r="http://schemas.openxmlformats.org/officeDocument/2006/relationships" xmlns:p="http://schemas.openxmlformats.org/presentationml/2006/main">
  <p:tag name="PA" val="v5.2.11"/>
</p:tagLst>
</file>

<file path=ppt/tags/tag791.xml><?xml version="1.0" encoding="utf-8"?>
<p:tagLst xmlns:a="http://schemas.openxmlformats.org/drawingml/2006/main" xmlns:r="http://schemas.openxmlformats.org/officeDocument/2006/relationships" xmlns:p="http://schemas.openxmlformats.org/presentationml/2006/main">
  <p:tag name="PA" val="v5.2.11"/>
</p:tagLst>
</file>

<file path=ppt/tags/tag792.xml><?xml version="1.0" encoding="utf-8"?>
<p:tagLst xmlns:a="http://schemas.openxmlformats.org/drawingml/2006/main" xmlns:r="http://schemas.openxmlformats.org/officeDocument/2006/relationships" xmlns:p="http://schemas.openxmlformats.org/presentationml/2006/main">
  <p:tag name="PA" val="v5.2.11"/>
</p:tagLst>
</file>

<file path=ppt/tags/tag793.xml><?xml version="1.0" encoding="utf-8"?>
<p:tagLst xmlns:a="http://schemas.openxmlformats.org/drawingml/2006/main" xmlns:r="http://schemas.openxmlformats.org/officeDocument/2006/relationships" xmlns:p="http://schemas.openxmlformats.org/presentationml/2006/main">
  <p:tag name="PA" val="v5.2.11"/>
</p:tagLst>
</file>

<file path=ppt/tags/tag794.xml><?xml version="1.0" encoding="utf-8"?>
<p:tagLst xmlns:a="http://schemas.openxmlformats.org/drawingml/2006/main" xmlns:r="http://schemas.openxmlformats.org/officeDocument/2006/relationships" xmlns:p="http://schemas.openxmlformats.org/presentationml/2006/main">
  <p:tag name="PA" val="v5.2.11"/>
</p:tagLst>
</file>

<file path=ppt/tags/tag795.xml><?xml version="1.0" encoding="utf-8"?>
<p:tagLst xmlns:a="http://schemas.openxmlformats.org/drawingml/2006/main" xmlns:r="http://schemas.openxmlformats.org/officeDocument/2006/relationships" xmlns:p="http://schemas.openxmlformats.org/presentationml/2006/main">
  <p:tag name="PA" val="v5.2.11"/>
</p:tagLst>
</file>

<file path=ppt/tags/tag796.xml><?xml version="1.0" encoding="utf-8"?>
<p:tagLst xmlns:a="http://schemas.openxmlformats.org/drawingml/2006/main" xmlns:r="http://schemas.openxmlformats.org/officeDocument/2006/relationships" xmlns:p="http://schemas.openxmlformats.org/presentationml/2006/main">
  <p:tag name="PA" val="v5.2.11"/>
</p:tagLst>
</file>

<file path=ppt/tags/tag797.xml><?xml version="1.0" encoding="utf-8"?>
<p:tagLst xmlns:a="http://schemas.openxmlformats.org/drawingml/2006/main" xmlns:r="http://schemas.openxmlformats.org/officeDocument/2006/relationships" xmlns:p="http://schemas.openxmlformats.org/presentationml/2006/main">
  <p:tag name="PA" val="v5.2.11"/>
</p:tagLst>
</file>

<file path=ppt/tags/tag798.xml><?xml version="1.0" encoding="utf-8"?>
<p:tagLst xmlns:a="http://schemas.openxmlformats.org/drawingml/2006/main" xmlns:r="http://schemas.openxmlformats.org/officeDocument/2006/relationships" xmlns:p="http://schemas.openxmlformats.org/presentationml/2006/main">
  <p:tag name="PA" val="v5.2.11"/>
</p:tagLst>
</file>

<file path=ppt/tags/tag799.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80.xml><?xml version="1.0" encoding="utf-8"?>
<p:tagLst xmlns:a="http://schemas.openxmlformats.org/drawingml/2006/main" xmlns:r="http://schemas.openxmlformats.org/officeDocument/2006/relationships" xmlns:p="http://schemas.openxmlformats.org/presentationml/2006/main">
  <p:tag name="PA" val="v5.2.11"/>
</p:tagLst>
</file>

<file path=ppt/tags/tag800.xml><?xml version="1.0" encoding="utf-8"?>
<p:tagLst xmlns:a="http://schemas.openxmlformats.org/drawingml/2006/main" xmlns:r="http://schemas.openxmlformats.org/officeDocument/2006/relationships" xmlns:p="http://schemas.openxmlformats.org/presentationml/2006/main">
  <p:tag name="PA" val="v5.2.11"/>
</p:tagLst>
</file>

<file path=ppt/tags/tag801.xml><?xml version="1.0" encoding="utf-8"?>
<p:tagLst xmlns:a="http://schemas.openxmlformats.org/drawingml/2006/main" xmlns:r="http://schemas.openxmlformats.org/officeDocument/2006/relationships" xmlns:p="http://schemas.openxmlformats.org/presentationml/2006/main">
  <p:tag name="PA" val="v5.2.11"/>
</p:tagLst>
</file>

<file path=ppt/tags/tag802.xml><?xml version="1.0" encoding="utf-8"?>
<p:tagLst xmlns:a="http://schemas.openxmlformats.org/drawingml/2006/main" xmlns:r="http://schemas.openxmlformats.org/officeDocument/2006/relationships" xmlns:p="http://schemas.openxmlformats.org/presentationml/2006/main">
  <p:tag name="PA" val="v5.2.11"/>
</p:tagLst>
</file>

<file path=ppt/tags/tag803.xml><?xml version="1.0" encoding="utf-8"?>
<p:tagLst xmlns:a="http://schemas.openxmlformats.org/drawingml/2006/main" xmlns:r="http://schemas.openxmlformats.org/officeDocument/2006/relationships" xmlns:p="http://schemas.openxmlformats.org/presentationml/2006/main">
  <p:tag name="PA" val="v5.2.11"/>
</p:tagLst>
</file>

<file path=ppt/tags/tag804.xml><?xml version="1.0" encoding="utf-8"?>
<p:tagLst xmlns:a="http://schemas.openxmlformats.org/drawingml/2006/main" xmlns:r="http://schemas.openxmlformats.org/officeDocument/2006/relationships" xmlns:p="http://schemas.openxmlformats.org/presentationml/2006/main">
  <p:tag name="PA" val="v5.2.11"/>
</p:tagLst>
</file>

<file path=ppt/tags/tag805.xml><?xml version="1.0" encoding="utf-8"?>
<p:tagLst xmlns:a="http://schemas.openxmlformats.org/drawingml/2006/main" xmlns:r="http://schemas.openxmlformats.org/officeDocument/2006/relationships" xmlns:p="http://schemas.openxmlformats.org/presentationml/2006/main">
  <p:tag name="PA" val="v5.2.11"/>
</p:tagLst>
</file>

<file path=ppt/tags/tag806.xml><?xml version="1.0" encoding="utf-8"?>
<p:tagLst xmlns:a="http://schemas.openxmlformats.org/drawingml/2006/main" xmlns:r="http://schemas.openxmlformats.org/officeDocument/2006/relationships" xmlns:p="http://schemas.openxmlformats.org/presentationml/2006/main">
  <p:tag name="PA" val="v5.2.11"/>
</p:tagLst>
</file>

<file path=ppt/tags/tag807.xml><?xml version="1.0" encoding="utf-8"?>
<p:tagLst xmlns:a="http://schemas.openxmlformats.org/drawingml/2006/main" xmlns:r="http://schemas.openxmlformats.org/officeDocument/2006/relationships" xmlns:p="http://schemas.openxmlformats.org/presentationml/2006/main">
  <p:tag name="PA" val="v5.2.11"/>
</p:tagLst>
</file>

<file path=ppt/tags/tag808.xml><?xml version="1.0" encoding="utf-8"?>
<p:tagLst xmlns:a="http://schemas.openxmlformats.org/drawingml/2006/main" xmlns:r="http://schemas.openxmlformats.org/officeDocument/2006/relationships" xmlns:p="http://schemas.openxmlformats.org/presentationml/2006/main">
  <p:tag name="PA" val="v5.2.11"/>
</p:tagLst>
</file>

<file path=ppt/tags/tag809.xml><?xml version="1.0" encoding="utf-8"?>
<p:tagLst xmlns:a="http://schemas.openxmlformats.org/drawingml/2006/main" xmlns:r="http://schemas.openxmlformats.org/officeDocument/2006/relationships" xmlns:p="http://schemas.openxmlformats.org/presentationml/2006/main">
  <p:tag name="PA" val="v5.2.11"/>
</p:tagLst>
</file>

<file path=ppt/tags/tag81.xml><?xml version="1.0" encoding="utf-8"?>
<p:tagLst xmlns:a="http://schemas.openxmlformats.org/drawingml/2006/main" xmlns:r="http://schemas.openxmlformats.org/officeDocument/2006/relationships" xmlns:p="http://schemas.openxmlformats.org/presentationml/2006/main">
  <p:tag name="PA" val="v5.2.11"/>
</p:tagLst>
</file>

<file path=ppt/tags/tag810.xml><?xml version="1.0" encoding="utf-8"?>
<p:tagLst xmlns:a="http://schemas.openxmlformats.org/drawingml/2006/main" xmlns:r="http://schemas.openxmlformats.org/officeDocument/2006/relationships" xmlns:p="http://schemas.openxmlformats.org/presentationml/2006/main">
  <p:tag name="PA" val="v5.2.11"/>
</p:tagLst>
</file>

<file path=ppt/tags/tag811.xml><?xml version="1.0" encoding="utf-8"?>
<p:tagLst xmlns:a="http://schemas.openxmlformats.org/drawingml/2006/main" xmlns:r="http://schemas.openxmlformats.org/officeDocument/2006/relationships" xmlns:p="http://schemas.openxmlformats.org/presentationml/2006/main">
  <p:tag name="PA" val="v5.2.11"/>
</p:tagLst>
</file>

<file path=ppt/tags/tag812.xml><?xml version="1.0" encoding="utf-8"?>
<p:tagLst xmlns:a="http://schemas.openxmlformats.org/drawingml/2006/main" xmlns:r="http://schemas.openxmlformats.org/officeDocument/2006/relationships" xmlns:p="http://schemas.openxmlformats.org/presentationml/2006/main">
  <p:tag name="PA" val="v5.2.11"/>
</p:tagLst>
</file>

<file path=ppt/tags/tag813.xml><?xml version="1.0" encoding="utf-8"?>
<p:tagLst xmlns:a="http://schemas.openxmlformats.org/drawingml/2006/main" xmlns:r="http://schemas.openxmlformats.org/officeDocument/2006/relationships" xmlns:p="http://schemas.openxmlformats.org/presentationml/2006/main">
  <p:tag name="PA" val="v5.2.11"/>
</p:tagLst>
</file>

<file path=ppt/tags/tag814.xml><?xml version="1.0" encoding="utf-8"?>
<p:tagLst xmlns:a="http://schemas.openxmlformats.org/drawingml/2006/main" xmlns:r="http://schemas.openxmlformats.org/officeDocument/2006/relationships" xmlns:p="http://schemas.openxmlformats.org/presentationml/2006/main">
  <p:tag name="PA" val="v5.2.11"/>
</p:tagLst>
</file>

<file path=ppt/tags/tag815.xml><?xml version="1.0" encoding="utf-8"?>
<p:tagLst xmlns:a="http://schemas.openxmlformats.org/drawingml/2006/main" xmlns:r="http://schemas.openxmlformats.org/officeDocument/2006/relationships" xmlns:p="http://schemas.openxmlformats.org/presentationml/2006/main">
  <p:tag name="PA" val="v5.2.11"/>
</p:tagLst>
</file>

<file path=ppt/tags/tag816.xml><?xml version="1.0" encoding="utf-8"?>
<p:tagLst xmlns:a="http://schemas.openxmlformats.org/drawingml/2006/main" xmlns:r="http://schemas.openxmlformats.org/officeDocument/2006/relationships" xmlns:p="http://schemas.openxmlformats.org/presentationml/2006/main">
  <p:tag name="PA" val="v5.2.11"/>
</p:tagLst>
</file>

<file path=ppt/tags/tag817.xml><?xml version="1.0" encoding="utf-8"?>
<p:tagLst xmlns:a="http://schemas.openxmlformats.org/drawingml/2006/main" xmlns:r="http://schemas.openxmlformats.org/officeDocument/2006/relationships" xmlns:p="http://schemas.openxmlformats.org/presentationml/2006/main">
  <p:tag name="PA" val="v5.2.11"/>
</p:tagLst>
</file>

<file path=ppt/tags/tag818.xml><?xml version="1.0" encoding="utf-8"?>
<p:tagLst xmlns:a="http://schemas.openxmlformats.org/drawingml/2006/main" xmlns:r="http://schemas.openxmlformats.org/officeDocument/2006/relationships" xmlns:p="http://schemas.openxmlformats.org/presentationml/2006/main">
  <p:tag name="PA" val="v5.2.11"/>
</p:tagLst>
</file>

<file path=ppt/tags/tag819.xml><?xml version="1.0" encoding="utf-8"?>
<p:tagLst xmlns:a="http://schemas.openxmlformats.org/drawingml/2006/main" xmlns:r="http://schemas.openxmlformats.org/officeDocument/2006/relationships" xmlns:p="http://schemas.openxmlformats.org/presentationml/2006/main">
  <p:tag name="PA" val="v5.2.11"/>
</p:tagLst>
</file>

<file path=ppt/tags/tag82.xml><?xml version="1.0" encoding="utf-8"?>
<p:tagLst xmlns:a="http://schemas.openxmlformats.org/drawingml/2006/main" xmlns:r="http://schemas.openxmlformats.org/officeDocument/2006/relationships" xmlns:p="http://schemas.openxmlformats.org/presentationml/2006/main">
  <p:tag name="PA" val="v5.2.11"/>
</p:tagLst>
</file>

<file path=ppt/tags/tag820.xml><?xml version="1.0" encoding="utf-8"?>
<p:tagLst xmlns:a="http://schemas.openxmlformats.org/drawingml/2006/main" xmlns:r="http://schemas.openxmlformats.org/officeDocument/2006/relationships" xmlns:p="http://schemas.openxmlformats.org/presentationml/2006/main">
  <p:tag name="PA" val="v5.2.11"/>
</p:tagLst>
</file>

<file path=ppt/tags/tag821.xml><?xml version="1.0" encoding="utf-8"?>
<p:tagLst xmlns:a="http://schemas.openxmlformats.org/drawingml/2006/main" xmlns:r="http://schemas.openxmlformats.org/officeDocument/2006/relationships" xmlns:p="http://schemas.openxmlformats.org/presentationml/2006/main">
  <p:tag name="PA" val="v5.2.11"/>
</p:tagLst>
</file>

<file path=ppt/tags/tag822.xml><?xml version="1.0" encoding="utf-8"?>
<p:tagLst xmlns:a="http://schemas.openxmlformats.org/drawingml/2006/main" xmlns:r="http://schemas.openxmlformats.org/officeDocument/2006/relationships" xmlns:p="http://schemas.openxmlformats.org/presentationml/2006/main">
  <p:tag name="PA" val="v5.2.11"/>
</p:tagLst>
</file>

<file path=ppt/tags/tag823.xml><?xml version="1.0" encoding="utf-8"?>
<p:tagLst xmlns:a="http://schemas.openxmlformats.org/drawingml/2006/main" xmlns:r="http://schemas.openxmlformats.org/officeDocument/2006/relationships" xmlns:p="http://schemas.openxmlformats.org/presentationml/2006/main">
  <p:tag name="PA" val="v5.2.11"/>
</p:tagLst>
</file>

<file path=ppt/tags/tag824.xml><?xml version="1.0" encoding="utf-8"?>
<p:tagLst xmlns:a="http://schemas.openxmlformats.org/drawingml/2006/main" xmlns:r="http://schemas.openxmlformats.org/officeDocument/2006/relationships" xmlns:p="http://schemas.openxmlformats.org/presentationml/2006/main">
  <p:tag name="PA" val="v5.2.11"/>
</p:tagLst>
</file>

<file path=ppt/tags/tag825.xml><?xml version="1.0" encoding="utf-8"?>
<p:tagLst xmlns:a="http://schemas.openxmlformats.org/drawingml/2006/main" xmlns:r="http://schemas.openxmlformats.org/officeDocument/2006/relationships" xmlns:p="http://schemas.openxmlformats.org/presentationml/2006/main">
  <p:tag name="PA" val="v5.2.11"/>
</p:tagLst>
</file>

<file path=ppt/tags/tag826.xml><?xml version="1.0" encoding="utf-8"?>
<p:tagLst xmlns:a="http://schemas.openxmlformats.org/drawingml/2006/main" xmlns:r="http://schemas.openxmlformats.org/officeDocument/2006/relationships" xmlns:p="http://schemas.openxmlformats.org/presentationml/2006/main">
  <p:tag name="PA" val="v5.2.11"/>
</p:tagLst>
</file>

<file path=ppt/tags/tag827.xml><?xml version="1.0" encoding="utf-8"?>
<p:tagLst xmlns:a="http://schemas.openxmlformats.org/drawingml/2006/main" xmlns:r="http://schemas.openxmlformats.org/officeDocument/2006/relationships" xmlns:p="http://schemas.openxmlformats.org/presentationml/2006/main">
  <p:tag name="PA" val="v5.2.11"/>
</p:tagLst>
</file>

<file path=ppt/tags/tag828.xml><?xml version="1.0" encoding="utf-8"?>
<p:tagLst xmlns:a="http://schemas.openxmlformats.org/drawingml/2006/main" xmlns:r="http://schemas.openxmlformats.org/officeDocument/2006/relationships" xmlns:p="http://schemas.openxmlformats.org/presentationml/2006/main">
  <p:tag name="PA" val="v5.2.11"/>
</p:tagLst>
</file>

<file path=ppt/tags/tag829.xml><?xml version="1.0" encoding="utf-8"?>
<p:tagLst xmlns:a="http://schemas.openxmlformats.org/drawingml/2006/main" xmlns:r="http://schemas.openxmlformats.org/officeDocument/2006/relationships" xmlns:p="http://schemas.openxmlformats.org/presentationml/2006/main">
  <p:tag name="PA" val="v5.2.11"/>
</p:tagLst>
</file>

<file path=ppt/tags/tag83.xml><?xml version="1.0" encoding="utf-8"?>
<p:tagLst xmlns:a="http://schemas.openxmlformats.org/drawingml/2006/main" xmlns:r="http://schemas.openxmlformats.org/officeDocument/2006/relationships" xmlns:p="http://schemas.openxmlformats.org/presentationml/2006/main">
  <p:tag name="PA" val="v5.2.11"/>
</p:tagLst>
</file>

<file path=ppt/tags/tag830.xml><?xml version="1.0" encoding="utf-8"?>
<p:tagLst xmlns:a="http://schemas.openxmlformats.org/drawingml/2006/main" xmlns:r="http://schemas.openxmlformats.org/officeDocument/2006/relationships" xmlns:p="http://schemas.openxmlformats.org/presentationml/2006/main">
  <p:tag name="PA" val="v5.2.11"/>
</p:tagLst>
</file>

<file path=ppt/tags/tag831.xml><?xml version="1.0" encoding="utf-8"?>
<p:tagLst xmlns:a="http://schemas.openxmlformats.org/drawingml/2006/main" xmlns:r="http://schemas.openxmlformats.org/officeDocument/2006/relationships" xmlns:p="http://schemas.openxmlformats.org/presentationml/2006/main">
  <p:tag name="PA" val="v5.2.11"/>
</p:tagLst>
</file>

<file path=ppt/tags/tag832.xml><?xml version="1.0" encoding="utf-8"?>
<p:tagLst xmlns:a="http://schemas.openxmlformats.org/drawingml/2006/main" xmlns:r="http://schemas.openxmlformats.org/officeDocument/2006/relationships" xmlns:p="http://schemas.openxmlformats.org/presentationml/2006/main">
  <p:tag name="PA" val="v5.2.11"/>
</p:tagLst>
</file>

<file path=ppt/tags/tag833.xml><?xml version="1.0" encoding="utf-8"?>
<p:tagLst xmlns:a="http://schemas.openxmlformats.org/drawingml/2006/main" xmlns:r="http://schemas.openxmlformats.org/officeDocument/2006/relationships" xmlns:p="http://schemas.openxmlformats.org/presentationml/2006/main">
  <p:tag name="PA" val="v5.2.11"/>
</p:tagLst>
</file>

<file path=ppt/tags/tag834.xml><?xml version="1.0" encoding="utf-8"?>
<p:tagLst xmlns:a="http://schemas.openxmlformats.org/drawingml/2006/main" xmlns:r="http://schemas.openxmlformats.org/officeDocument/2006/relationships" xmlns:p="http://schemas.openxmlformats.org/presentationml/2006/main">
  <p:tag name="PA" val="v5.2.11"/>
</p:tagLst>
</file>

<file path=ppt/tags/tag835.xml><?xml version="1.0" encoding="utf-8"?>
<p:tagLst xmlns:a="http://schemas.openxmlformats.org/drawingml/2006/main" xmlns:r="http://schemas.openxmlformats.org/officeDocument/2006/relationships" xmlns:p="http://schemas.openxmlformats.org/presentationml/2006/main">
  <p:tag name="PA" val="v5.2.11"/>
</p:tagLst>
</file>

<file path=ppt/tags/tag836.xml><?xml version="1.0" encoding="utf-8"?>
<p:tagLst xmlns:a="http://schemas.openxmlformats.org/drawingml/2006/main" xmlns:r="http://schemas.openxmlformats.org/officeDocument/2006/relationships" xmlns:p="http://schemas.openxmlformats.org/presentationml/2006/main">
  <p:tag name="PA" val="v5.2.11"/>
</p:tagLst>
</file>

<file path=ppt/tags/tag837.xml><?xml version="1.0" encoding="utf-8"?>
<p:tagLst xmlns:a="http://schemas.openxmlformats.org/drawingml/2006/main" xmlns:r="http://schemas.openxmlformats.org/officeDocument/2006/relationships" xmlns:p="http://schemas.openxmlformats.org/presentationml/2006/main">
  <p:tag name="PA" val="v5.2.11"/>
</p:tagLst>
</file>

<file path=ppt/tags/tag838.xml><?xml version="1.0" encoding="utf-8"?>
<p:tagLst xmlns:a="http://schemas.openxmlformats.org/drawingml/2006/main" xmlns:r="http://schemas.openxmlformats.org/officeDocument/2006/relationships" xmlns:p="http://schemas.openxmlformats.org/presentationml/2006/main">
  <p:tag name="PA" val="v5.2.11"/>
</p:tagLst>
</file>

<file path=ppt/tags/tag839.xml><?xml version="1.0" encoding="utf-8"?>
<p:tagLst xmlns:a="http://schemas.openxmlformats.org/drawingml/2006/main" xmlns:r="http://schemas.openxmlformats.org/officeDocument/2006/relationships" xmlns:p="http://schemas.openxmlformats.org/presentationml/2006/main">
  <p:tag name="PA" val="v5.2.11"/>
</p:tagLst>
</file>

<file path=ppt/tags/tag84.xml><?xml version="1.0" encoding="utf-8"?>
<p:tagLst xmlns:a="http://schemas.openxmlformats.org/drawingml/2006/main" xmlns:r="http://schemas.openxmlformats.org/officeDocument/2006/relationships" xmlns:p="http://schemas.openxmlformats.org/presentationml/2006/main">
  <p:tag name="PA" val="v5.2.11"/>
</p:tagLst>
</file>

<file path=ppt/tags/tag840.xml><?xml version="1.0" encoding="utf-8"?>
<p:tagLst xmlns:a="http://schemas.openxmlformats.org/drawingml/2006/main" xmlns:r="http://schemas.openxmlformats.org/officeDocument/2006/relationships" xmlns:p="http://schemas.openxmlformats.org/presentationml/2006/main">
  <p:tag name="PA" val="v5.2.11"/>
</p:tagLst>
</file>

<file path=ppt/tags/tag841.xml><?xml version="1.0" encoding="utf-8"?>
<p:tagLst xmlns:a="http://schemas.openxmlformats.org/drawingml/2006/main" xmlns:r="http://schemas.openxmlformats.org/officeDocument/2006/relationships" xmlns:p="http://schemas.openxmlformats.org/presentationml/2006/main">
  <p:tag name="PA" val="v5.2.11"/>
</p:tagLst>
</file>

<file path=ppt/tags/tag842.xml><?xml version="1.0" encoding="utf-8"?>
<p:tagLst xmlns:a="http://schemas.openxmlformats.org/drawingml/2006/main" xmlns:r="http://schemas.openxmlformats.org/officeDocument/2006/relationships" xmlns:p="http://schemas.openxmlformats.org/presentationml/2006/main">
  <p:tag name="PA" val="v5.2.11"/>
</p:tagLst>
</file>

<file path=ppt/tags/tag843.xml><?xml version="1.0" encoding="utf-8"?>
<p:tagLst xmlns:a="http://schemas.openxmlformats.org/drawingml/2006/main" xmlns:r="http://schemas.openxmlformats.org/officeDocument/2006/relationships" xmlns:p="http://schemas.openxmlformats.org/presentationml/2006/main">
  <p:tag name="PA" val="v5.2.11"/>
</p:tagLst>
</file>

<file path=ppt/tags/tag844.xml><?xml version="1.0" encoding="utf-8"?>
<p:tagLst xmlns:a="http://schemas.openxmlformats.org/drawingml/2006/main" xmlns:r="http://schemas.openxmlformats.org/officeDocument/2006/relationships" xmlns:p="http://schemas.openxmlformats.org/presentationml/2006/main">
  <p:tag name="PA" val="v5.2.11"/>
</p:tagLst>
</file>

<file path=ppt/tags/tag845.xml><?xml version="1.0" encoding="utf-8"?>
<p:tagLst xmlns:a="http://schemas.openxmlformats.org/drawingml/2006/main" xmlns:r="http://schemas.openxmlformats.org/officeDocument/2006/relationships" xmlns:p="http://schemas.openxmlformats.org/presentationml/2006/main">
  <p:tag name="PA" val="v5.2.11"/>
</p:tagLst>
</file>

<file path=ppt/tags/tag846.xml><?xml version="1.0" encoding="utf-8"?>
<p:tagLst xmlns:a="http://schemas.openxmlformats.org/drawingml/2006/main" xmlns:r="http://schemas.openxmlformats.org/officeDocument/2006/relationships" xmlns:p="http://schemas.openxmlformats.org/presentationml/2006/main">
  <p:tag name="PA" val="v5.2.11"/>
</p:tagLst>
</file>

<file path=ppt/tags/tag847.xml><?xml version="1.0" encoding="utf-8"?>
<p:tagLst xmlns:a="http://schemas.openxmlformats.org/drawingml/2006/main" xmlns:r="http://schemas.openxmlformats.org/officeDocument/2006/relationships" xmlns:p="http://schemas.openxmlformats.org/presentationml/2006/main">
  <p:tag name="PA" val="v5.2.11"/>
</p:tagLst>
</file>

<file path=ppt/tags/tag848.xml><?xml version="1.0" encoding="utf-8"?>
<p:tagLst xmlns:a="http://schemas.openxmlformats.org/drawingml/2006/main" xmlns:r="http://schemas.openxmlformats.org/officeDocument/2006/relationships" xmlns:p="http://schemas.openxmlformats.org/presentationml/2006/main">
  <p:tag name="PA" val="v5.2.11"/>
</p:tagLst>
</file>

<file path=ppt/tags/tag849.xml><?xml version="1.0" encoding="utf-8"?>
<p:tagLst xmlns:a="http://schemas.openxmlformats.org/drawingml/2006/main" xmlns:r="http://schemas.openxmlformats.org/officeDocument/2006/relationships" xmlns:p="http://schemas.openxmlformats.org/presentationml/2006/main">
  <p:tag name="PA" val="v5.2.11"/>
</p:tagLst>
</file>

<file path=ppt/tags/tag85.xml><?xml version="1.0" encoding="utf-8"?>
<p:tagLst xmlns:a="http://schemas.openxmlformats.org/drawingml/2006/main" xmlns:r="http://schemas.openxmlformats.org/officeDocument/2006/relationships" xmlns:p="http://schemas.openxmlformats.org/presentationml/2006/main">
  <p:tag name="PA" val="v5.2.11"/>
</p:tagLst>
</file>

<file path=ppt/tags/tag850.xml><?xml version="1.0" encoding="utf-8"?>
<p:tagLst xmlns:a="http://schemas.openxmlformats.org/drawingml/2006/main" xmlns:r="http://schemas.openxmlformats.org/officeDocument/2006/relationships" xmlns:p="http://schemas.openxmlformats.org/presentationml/2006/main">
  <p:tag name="PA" val="v5.2.11"/>
</p:tagLst>
</file>

<file path=ppt/tags/tag851.xml><?xml version="1.0" encoding="utf-8"?>
<p:tagLst xmlns:a="http://schemas.openxmlformats.org/drawingml/2006/main" xmlns:r="http://schemas.openxmlformats.org/officeDocument/2006/relationships" xmlns:p="http://schemas.openxmlformats.org/presentationml/2006/main">
  <p:tag name="PA" val="v5.2.11"/>
</p:tagLst>
</file>

<file path=ppt/tags/tag852.xml><?xml version="1.0" encoding="utf-8"?>
<p:tagLst xmlns:a="http://schemas.openxmlformats.org/drawingml/2006/main" xmlns:r="http://schemas.openxmlformats.org/officeDocument/2006/relationships" xmlns:p="http://schemas.openxmlformats.org/presentationml/2006/main">
  <p:tag name="PA" val="v5.2.11"/>
</p:tagLst>
</file>

<file path=ppt/tags/tag853.xml><?xml version="1.0" encoding="utf-8"?>
<p:tagLst xmlns:a="http://schemas.openxmlformats.org/drawingml/2006/main" xmlns:r="http://schemas.openxmlformats.org/officeDocument/2006/relationships" xmlns:p="http://schemas.openxmlformats.org/presentationml/2006/main">
  <p:tag name="PA" val="v5.2.11"/>
</p:tagLst>
</file>

<file path=ppt/tags/tag854.xml><?xml version="1.0" encoding="utf-8"?>
<p:tagLst xmlns:a="http://schemas.openxmlformats.org/drawingml/2006/main" xmlns:r="http://schemas.openxmlformats.org/officeDocument/2006/relationships" xmlns:p="http://schemas.openxmlformats.org/presentationml/2006/main">
  <p:tag name="PA" val="v5.2.11"/>
</p:tagLst>
</file>

<file path=ppt/tags/tag855.xml><?xml version="1.0" encoding="utf-8"?>
<p:tagLst xmlns:a="http://schemas.openxmlformats.org/drawingml/2006/main" xmlns:r="http://schemas.openxmlformats.org/officeDocument/2006/relationships" xmlns:p="http://schemas.openxmlformats.org/presentationml/2006/main">
  <p:tag name="PA" val="v5.2.11"/>
</p:tagLst>
</file>

<file path=ppt/tags/tag856.xml><?xml version="1.0" encoding="utf-8"?>
<p:tagLst xmlns:a="http://schemas.openxmlformats.org/drawingml/2006/main" xmlns:r="http://schemas.openxmlformats.org/officeDocument/2006/relationships" xmlns:p="http://schemas.openxmlformats.org/presentationml/2006/main">
  <p:tag name="PA" val="v5.2.11"/>
</p:tagLst>
</file>

<file path=ppt/tags/tag857.xml><?xml version="1.0" encoding="utf-8"?>
<p:tagLst xmlns:a="http://schemas.openxmlformats.org/drawingml/2006/main" xmlns:r="http://schemas.openxmlformats.org/officeDocument/2006/relationships" xmlns:p="http://schemas.openxmlformats.org/presentationml/2006/main">
  <p:tag name="PA" val="v5.2.11"/>
</p:tagLst>
</file>

<file path=ppt/tags/tag858.xml><?xml version="1.0" encoding="utf-8"?>
<p:tagLst xmlns:a="http://schemas.openxmlformats.org/drawingml/2006/main" xmlns:r="http://schemas.openxmlformats.org/officeDocument/2006/relationships" xmlns:p="http://schemas.openxmlformats.org/presentationml/2006/main">
  <p:tag name="PA" val="v5.2.11"/>
</p:tagLst>
</file>

<file path=ppt/tags/tag859.xml><?xml version="1.0" encoding="utf-8"?>
<p:tagLst xmlns:a="http://schemas.openxmlformats.org/drawingml/2006/main" xmlns:r="http://schemas.openxmlformats.org/officeDocument/2006/relationships" xmlns:p="http://schemas.openxmlformats.org/presentationml/2006/main">
  <p:tag name="PA" val="v5.2.11"/>
</p:tagLst>
</file>

<file path=ppt/tags/tag86.xml><?xml version="1.0" encoding="utf-8"?>
<p:tagLst xmlns:a="http://schemas.openxmlformats.org/drawingml/2006/main" xmlns:r="http://schemas.openxmlformats.org/officeDocument/2006/relationships" xmlns:p="http://schemas.openxmlformats.org/presentationml/2006/main">
  <p:tag name="PA" val="v5.2.11"/>
</p:tagLst>
</file>

<file path=ppt/tags/tag860.xml><?xml version="1.0" encoding="utf-8"?>
<p:tagLst xmlns:a="http://schemas.openxmlformats.org/drawingml/2006/main" xmlns:r="http://schemas.openxmlformats.org/officeDocument/2006/relationships" xmlns:p="http://schemas.openxmlformats.org/presentationml/2006/main">
  <p:tag name="PA" val="v5.2.11"/>
</p:tagLst>
</file>

<file path=ppt/tags/tag861.xml><?xml version="1.0" encoding="utf-8"?>
<p:tagLst xmlns:a="http://schemas.openxmlformats.org/drawingml/2006/main" xmlns:r="http://schemas.openxmlformats.org/officeDocument/2006/relationships" xmlns:p="http://schemas.openxmlformats.org/presentationml/2006/main">
  <p:tag name="PA" val="v5.2.11"/>
</p:tagLst>
</file>

<file path=ppt/tags/tag862.xml><?xml version="1.0" encoding="utf-8"?>
<p:tagLst xmlns:a="http://schemas.openxmlformats.org/drawingml/2006/main" xmlns:r="http://schemas.openxmlformats.org/officeDocument/2006/relationships" xmlns:p="http://schemas.openxmlformats.org/presentationml/2006/main">
  <p:tag name="PA" val="v5.2.11"/>
</p:tagLst>
</file>

<file path=ppt/tags/tag863.xml><?xml version="1.0" encoding="utf-8"?>
<p:tagLst xmlns:a="http://schemas.openxmlformats.org/drawingml/2006/main" xmlns:r="http://schemas.openxmlformats.org/officeDocument/2006/relationships" xmlns:p="http://schemas.openxmlformats.org/presentationml/2006/main">
  <p:tag name="PA" val="v5.2.11"/>
</p:tagLst>
</file>

<file path=ppt/tags/tag864.xml><?xml version="1.0" encoding="utf-8"?>
<p:tagLst xmlns:a="http://schemas.openxmlformats.org/drawingml/2006/main" xmlns:r="http://schemas.openxmlformats.org/officeDocument/2006/relationships" xmlns:p="http://schemas.openxmlformats.org/presentationml/2006/main">
  <p:tag name="PA" val="v5.2.11"/>
</p:tagLst>
</file>

<file path=ppt/tags/tag865.xml><?xml version="1.0" encoding="utf-8"?>
<p:tagLst xmlns:a="http://schemas.openxmlformats.org/drawingml/2006/main" xmlns:r="http://schemas.openxmlformats.org/officeDocument/2006/relationships" xmlns:p="http://schemas.openxmlformats.org/presentationml/2006/main">
  <p:tag name="PA" val="v5.2.11"/>
</p:tagLst>
</file>

<file path=ppt/tags/tag866.xml><?xml version="1.0" encoding="utf-8"?>
<p:tagLst xmlns:a="http://schemas.openxmlformats.org/drawingml/2006/main" xmlns:r="http://schemas.openxmlformats.org/officeDocument/2006/relationships" xmlns:p="http://schemas.openxmlformats.org/presentationml/2006/main">
  <p:tag name="PA" val="v5.2.11"/>
</p:tagLst>
</file>

<file path=ppt/tags/tag867.xml><?xml version="1.0" encoding="utf-8"?>
<p:tagLst xmlns:a="http://schemas.openxmlformats.org/drawingml/2006/main" xmlns:r="http://schemas.openxmlformats.org/officeDocument/2006/relationships" xmlns:p="http://schemas.openxmlformats.org/presentationml/2006/main">
  <p:tag name="PA" val="v5.2.11"/>
</p:tagLst>
</file>

<file path=ppt/tags/tag868.xml><?xml version="1.0" encoding="utf-8"?>
<p:tagLst xmlns:a="http://schemas.openxmlformats.org/drawingml/2006/main" xmlns:r="http://schemas.openxmlformats.org/officeDocument/2006/relationships" xmlns:p="http://schemas.openxmlformats.org/presentationml/2006/main">
  <p:tag name="PA" val="v5.2.11"/>
</p:tagLst>
</file>

<file path=ppt/tags/tag869.xml><?xml version="1.0" encoding="utf-8"?>
<p:tagLst xmlns:a="http://schemas.openxmlformats.org/drawingml/2006/main" xmlns:r="http://schemas.openxmlformats.org/officeDocument/2006/relationships" xmlns:p="http://schemas.openxmlformats.org/presentationml/2006/main">
  <p:tag name="PA" val="v5.2.11"/>
</p:tagLst>
</file>

<file path=ppt/tags/tag87.xml><?xml version="1.0" encoding="utf-8"?>
<p:tagLst xmlns:a="http://schemas.openxmlformats.org/drawingml/2006/main" xmlns:r="http://schemas.openxmlformats.org/officeDocument/2006/relationships" xmlns:p="http://schemas.openxmlformats.org/presentationml/2006/main">
  <p:tag name="PA" val="v5.2.11"/>
</p:tagLst>
</file>

<file path=ppt/tags/tag870.xml><?xml version="1.0" encoding="utf-8"?>
<p:tagLst xmlns:a="http://schemas.openxmlformats.org/drawingml/2006/main" xmlns:r="http://schemas.openxmlformats.org/officeDocument/2006/relationships" xmlns:p="http://schemas.openxmlformats.org/presentationml/2006/main">
  <p:tag name="PA" val="v5.2.11"/>
</p:tagLst>
</file>

<file path=ppt/tags/tag871.xml><?xml version="1.0" encoding="utf-8"?>
<p:tagLst xmlns:a="http://schemas.openxmlformats.org/drawingml/2006/main" xmlns:r="http://schemas.openxmlformats.org/officeDocument/2006/relationships" xmlns:p="http://schemas.openxmlformats.org/presentationml/2006/main">
  <p:tag name="PA" val="v5.2.11"/>
</p:tagLst>
</file>

<file path=ppt/tags/tag872.xml><?xml version="1.0" encoding="utf-8"?>
<p:tagLst xmlns:a="http://schemas.openxmlformats.org/drawingml/2006/main" xmlns:r="http://schemas.openxmlformats.org/officeDocument/2006/relationships" xmlns:p="http://schemas.openxmlformats.org/presentationml/2006/main">
  <p:tag name="PA" val="v5.2.11"/>
</p:tagLst>
</file>

<file path=ppt/tags/tag873.xml><?xml version="1.0" encoding="utf-8"?>
<p:tagLst xmlns:a="http://schemas.openxmlformats.org/drawingml/2006/main" xmlns:r="http://schemas.openxmlformats.org/officeDocument/2006/relationships" xmlns:p="http://schemas.openxmlformats.org/presentationml/2006/main">
  <p:tag name="PA" val="v5.2.11"/>
</p:tagLst>
</file>

<file path=ppt/tags/tag874.xml><?xml version="1.0" encoding="utf-8"?>
<p:tagLst xmlns:a="http://schemas.openxmlformats.org/drawingml/2006/main" xmlns:r="http://schemas.openxmlformats.org/officeDocument/2006/relationships" xmlns:p="http://schemas.openxmlformats.org/presentationml/2006/main">
  <p:tag name="PA" val="v5.2.11"/>
</p:tagLst>
</file>

<file path=ppt/tags/tag875.xml><?xml version="1.0" encoding="utf-8"?>
<p:tagLst xmlns:a="http://schemas.openxmlformats.org/drawingml/2006/main" xmlns:r="http://schemas.openxmlformats.org/officeDocument/2006/relationships" xmlns:p="http://schemas.openxmlformats.org/presentationml/2006/main">
  <p:tag name="PA" val="v5.2.11"/>
</p:tagLst>
</file>

<file path=ppt/tags/tag876.xml><?xml version="1.0" encoding="utf-8"?>
<p:tagLst xmlns:a="http://schemas.openxmlformats.org/drawingml/2006/main" xmlns:r="http://schemas.openxmlformats.org/officeDocument/2006/relationships" xmlns:p="http://schemas.openxmlformats.org/presentationml/2006/main">
  <p:tag name="PA" val="v5.2.11"/>
</p:tagLst>
</file>

<file path=ppt/tags/tag877.xml><?xml version="1.0" encoding="utf-8"?>
<p:tagLst xmlns:a="http://schemas.openxmlformats.org/drawingml/2006/main" xmlns:r="http://schemas.openxmlformats.org/officeDocument/2006/relationships" xmlns:p="http://schemas.openxmlformats.org/presentationml/2006/main">
  <p:tag name="PA" val="v5.2.11"/>
</p:tagLst>
</file>

<file path=ppt/tags/tag878.xml><?xml version="1.0" encoding="utf-8"?>
<p:tagLst xmlns:a="http://schemas.openxmlformats.org/drawingml/2006/main" xmlns:r="http://schemas.openxmlformats.org/officeDocument/2006/relationships" xmlns:p="http://schemas.openxmlformats.org/presentationml/2006/main">
  <p:tag name="PA" val="v5.2.11"/>
</p:tagLst>
</file>

<file path=ppt/tags/tag879.xml><?xml version="1.0" encoding="utf-8"?>
<p:tagLst xmlns:a="http://schemas.openxmlformats.org/drawingml/2006/main" xmlns:r="http://schemas.openxmlformats.org/officeDocument/2006/relationships" xmlns:p="http://schemas.openxmlformats.org/presentationml/2006/main">
  <p:tag name="PA" val="v5.2.11"/>
</p:tagLst>
</file>

<file path=ppt/tags/tag88.xml><?xml version="1.0" encoding="utf-8"?>
<p:tagLst xmlns:a="http://schemas.openxmlformats.org/drawingml/2006/main" xmlns:r="http://schemas.openxmlformats.org/officeDocument/2006/relationships" xmlns:p="http://schemas.openxmlformats.org/presentationml/2006/main">
  <p:tag name="PA" val="v5.2.11"/>
</p:tagLst>
</file>

<file path=ppt/tags/tag880.xml><?xml version="1.0" encoding="utf-8"?>
<p:tagLst xmlns:a="http://schemas.openxmlformats.org/drawingml/2006/main" xmlns:r="http://schemas.openxmlformats.org/officeDocument/2006/relationships" xmlns:p="http://schemas.openxmlformats.org/presentationml/2006/main">
  <p:tag name="PA" val="v5.2.11"/>
</p:tagLst>
</file>

<file path=ppt/tags/tag881.xml><?xml version="1.0" encoding="utf-8"?>
<p:tagLst xmlns:a="http://schemas.openxmlformats.org/drawingml/2006/main" xmlns:r="http://schemas.openxmlformats.org/officeDocument/2006/relationships" xmlns:p="http://schemas.openxmlformats.org/presentationml/2006/main">
  <p:tag name="PA" val="v5.2.11"/>
</p:tagLst>
</file>

<file path=ppt/tags/tag882.xml><?xml version="1.0" encoding="utf-8"?>
<p:tagLst xmlns:a="http://schemas.openxmlformats.org/drawingml/2006/main" xmlns:r="http://schemas.openxmlformats.org/officeDocument/2006/relationships" xmlns:p="http://schemas.openxmlformats.org/presentationml/2006/main">
  <p:tag name="PA" val="v5.2.11"/>
</p:tagLst>
</file>

<file path=ppt/tags/tag883.xml><?xml version="1.0" encoding="utf-8"?>
<p:tagLst xmlns:a="http://schemas.openxmlformats.org/drawingml/2006/main" xmlns:r="http://schemas.openxmlformats.org/officeDocument/2006/relationships" xmlns:p="http://schemas.openxmlformats.org/presentationml/2006/main">
  <p:tag name="PA" val="v5.2.11"/>
</p:tagLst>
</file>

<file path=ppt/tags/tag884.xml><?xml version="1.0" encoding="utf-8"?>
<p:tagLst xmlns:a="http://schemas.openxmlformats.org/drawingml/2006/main" xmlns:r="http://schemas.openxmlformats.org/officeDocument/2006/relationships" xmlns:p="http://schemas.openxmlformats.org/presentationml/2006/main">
  <p:tag name="PA" val="v5.2.11"/>
</p:tagLst>
</file>

<file path=ppt/tags/tag885.xml><?xml version="1.0" encoding="utf-8"?>
<p:tagLst xmlns:a="http://schemas.openxmlformats.org/drawingml/2006/main" xmlns:r="http://schemas.openxmlformats.org/officeDocument/2006/relationships" xmlns:p="http://schemas.openxmlformats.org/presentationml/2006/main">
  <p:tag name="PA" val="v5.2.11"/>
</p:tagLst>
</file>

<file path=ppt/tags/tag886.xml><?xml version="1.0" encoding="utf-8"?>
<p:tagLst xmlns:a="http://schemas.openxmlformats.org/drawingml/2006/main" xmlns:r="http://schemas.openxmlformats.org/officeDocument/2006/relationships" xmlns:p="http://schemas.openxmlformats.org/presentationml/2006/main">
  <p:tag name="PA" val="v5.2.11"/>
</p:tagLst>
</file>

<file path=ppt/tags/tag887.xml><?xml version="1.0" encoding="utf-8"?>
<p:tagLst xmlns:a="http://schemas.openxmlformats.org/drawingml/2006/main" xmlns:r="http://schemas.openxmlformats.org/officeDocument/2006/relationships" xmlns:p="http://schemas.openxmlformats.org/presentationml/2006/main">
  <p:tag name="PA" val="v5.2.11"/>
</p:tagLst>
</file>

<file path=ppt/tags/tag888.xml><?xml version="1.0" encoding="utf-8"?>
<p:tagLst xmlns:a="http://schemas.openxmlformats.org/drawingml/2006/main" xmlns:r="http://schemas.openxmlformats.org/officeDocument/2006/relationships" xmlns:p="http://schemas.openxmlformats.org/presentationml/2006/main">
  <p:tag name="PA" val="v5.2.11"/>
</p:tagLst>
</file>

<file path=ppt/tags/tag889.xml><?xml version="1.0" encoding="utf-8"?>
<p:tagLst xmlns:a="http://schemas.openxmlformats.org/drawingml/2006/main" xmlns:r="http://schemas.openxmlformats.org/officeDocument/2006/relationships" xmlns:p="http://schemas.openxmlformats.org/presentationml/2006/main">
  <p:tag name="PA" val="v5.2.11"/>
</p:tagLst>
</file>

<file path=ppt/tags/tag89.xml><?xml version="1.0" encoding="utf-8"?>
<p:tagLst xmlns:a="http://schemas.openxmlformats.org/drawingml/2006/main" xmlns:r="http://schemas.openxmlformats.org/officeDocument/2006/relationships" xmlns:p="http://schemas.openxmlformats.org/presentationml/2006/main">
  <p:tag name="PA" val="v5.2.11"/>
</p:tagLst>
</file>

<file path=ppt/tags/tag890.xml><?xml version="1.0" encoding="utf-8"?>
<p:tagLst xmlns:a="http://schemas.openxmlformats.org/drawingml/2006/main" xmlns:r="http://schemas.openxmlformats.org/officeDocument/2006/relationships" xmlns:p="http://schemas.openxmlformats.org/presentationml/2006/main">
  <p:tag name="PA" val="v5.2.11"/>
</p:tagLst>
</file>

<file path=ppt/tags/tag891.xml><?xml version="1.0" encoding="utf-8"?>
<p:tagLst xmlns:a="http://schemas.openxmlformats.org/drawingml/2006/main" xmlns:r="http://schemas.openxmlformats.org/officeDocument/2006/relationships" xmlns:p="http://schemas.openxmlformats.org/presentationml/2006/main">
  <p:tag name="PA" val="v5.2.11"/>
</p:tagLst>
</file>

<file path=ppt/tags/tag892.xml><?xml version="1.0" encoding="utf-8"?>
<p:tagLst xmlns:a="http://schemas.openxmlformats.org/drawingml/2006/main" xmlns:r="http://schemas.openxmlformats.org/officeDocument/2006/relationships" xmlns:p="http://schemas.openxmlformats.org/presentationml/2006/main">
  <p:tag name="PA" val="v5.2.11"/>
</p:tagLst>
</file>

<file path=ppt/tags/tag893.xml><?xml version="1.0" encoding="utf-8"?>
<p:tagLst xmlns:a="http://schemas.openxmlformats.org/drawingml/2006/main" xmlns:r="http://schemas.openxmlformats.org/officeDocument/2006/relationships" xmlns:p="http://schemas.openxmlformats.org/presentationml/2006/main">
  <p:tag name="PA" val="v5.2.11"/>
</p:tagLst>
</file>

<file path=ppt/tags/tag894.xml><?xml version="1.0" encoding="utf-8"?>
<p:tagLst xmlns:a="http://schemas.openxmlformats.org/drawingml/2006/main" xmlns:r="http://schemas.openxmlformats.org/officeDocument/2006/relationships" xmlns:p="http://schemas.openxmlformats.org/presentationml/2006/main">
  <p:tag name="PA" val="v5.2.11"/>
</p:tagLst>
</file>

<file path=ppt/tags/tag895.xml><?xml version="1.0" encoding="utf-8"?>
<p:tagLst xmlns:a="http://schemas.openxmlformats.org/drawingml/2006/main" xmlns:r="http://schemas.openxmlformats.org/officeDocument/2006/relationships" xmlns:p="http://schemas.openxmlformats.org/presentationml/2006/main">
  <p:tag name="PA" val="v5.2.11"/>
</p:tagLst>
</file>

<file path=ppt/tags/tag896.xml><?xml version="1.0" encoding="utf-8"?>
<p:tagLst xmlns:a="http://schemas.openxmlformats.org/drawingml/2006/main" xmlns:r="http://schemas.openxmlformats.org/officeDocument/2006/relationships" xmlns:p="http://schemas.openxmlformats.org/presentationml/2006/main">
  <p:tag name="PA" val="v5.2.11"/>
</p:tagLst>
</file>

<file path=ppt/tags/tag897.xml><?xml version="1.0" encoding="utf-8"?>
<p:tagLst xmlns:a="http://schemas.openxmlformats.org/drawingml/2006/main" xmlns:r="http://schemas.openxmlformats.org/officeDocument/2006/relationships" xmlns:p="http://schemas.openxmlformats.org/presentationml/2006/main">
  <p:tag name="PA" val="v5.2.11"/>
</p:tagLst>
</file>

<file path=ppt/tags/tag898.xml><?xml version="1.0" encoding="utf-8"?>
<p:tagLst xmlns:a="http://schemas.openxmlformats.org/drawingml/2006/main" xmlns:r="http://schemas.openxmlformats.org/officeDocument/2006/relationships" xmlns:p="http://schemas.openxmlformats.org/presentationml/2006/main">
  <p:tag name="PA" val="v5.2.11"/>
</p:tagLst>
</file>

<file path=ppt/tags/tag899.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ags/tag90.xml><?xml version="1.0" encoding="utf-8"?>
<p:tagLst xmlns:a="http://schemas.openxmlformats.org/drawingml/2006/main" xmlns:r="http://schemas.openxmlformats.org/officeDocument/2006/relationships" xmlns:p="http://schemas.openxmlformats.org/presentationml/2006/main">
  <p:tag name="PA" val="v5.2.11"/>
</p:tagLst>
</file>

<file path=ppt/tags/tag900.xml><?xml version="1.0" encoding="utf-8"?>
<p:tagLst xmlns:a="http://schemas.openxmlformats.org/drawingml/2006/main" xmlns:r="http://schemas.openxmlformats.org/officeDocument/2006/relationships" xmlns:p="http://schemas.openxmlformats.org/presentationml/2006/main">
  <p:tag name="PA" val="v5.2.11"/>
</p:tagLst>
</file>

<file path=ppt/tags/tag901.xml><?xml version="1.0" encoding="utf-8"?>
<p:tagLst xmlns:a="http://schemas.openxmlformats.org/drawingml/2006/main" xmlns:r="http://schemas.openxmlformats.org/officeDocument/2006/relationships" xmlns:p="http://schemas.openxmlformats.org/presentationml/2006/main">
  <p:tag name="PA" val="v5.2.11"/>
</p:tagLst>
</file>

<file path=ppt/tags/tag902.xml><?xml version="1.0" encoding="utf-8"?>
<p:tagLst xmlns:a="http://schemas.openxmlformats.org/drawingml/2006/main" xmlns:r="http://schemas.openxmlformats.org/officeDocument/2006/relationships" xmlns:p="http://schemas.openxmlformats.org/presentationml/2006/main">
  <p:tag name="PA" val="v5.2.11"/>
</p:tagLst>
</file>

<file path=ppt/tags/tag903.xml><?xml version="1.0" encoding="utf-8"?>
<p:tagLst xmlns:a="http://schemas.openxmlformats.org/drawingml/2006/main" xmlns:r="http://schemas.openxmlformats.org/officeDocument/2006/relationships" xmlns:p="http://schemas.openxmlformats.org/presentationml/2006/main">
  <p:tag name="PA" val="v5.2.11"/>
</p:tagLst>
</file>

<file path=ppt/tags/tag904.xml><?xml version="1.0" encoding="utf-8"?>
<p:tagLst xmlns:a="http://schemas.openxmlformats.org/drawingml/2006/main" xmlns:r="http://schemas.openxmlformats.org/officeDocument/2006/relationships" xmlns:p="http://schemas.openxmlformats.org/presentationml/2006/main">
  <p:tag name="PA" val="v5.2.11"/>
</p:tagLst>
</file>

<file path=ppt/tags/tag905.xml><?xml version="1.0" encoding="utf-8"?>
<p:tagLst xmlns:a="http://schemas.openxmlformats.org/drawingml/2006/main" xmlns:r="http://schemas.openxmlformats.org/officeDocument/2006/relationships" xmlns:p="http://schemas.openxmlformats.org/presentationml/2006/main">
  <p:tag name="PA" val="v5.2.11"/>
</p:tagLst>
</file>

<file path=ppt/tags/tag906.xml><?xml version="1.0" encoding="utf-8"?>
<p:tagLst xmlns:a="http://schemas.openxmlformats.org/drawingml/2006/main" xmlns:r="http://schemas.openxmlformats.org/officeDocument/2006/relationships" xmlns:p="http://schemas.openxmlformats.org/presentationml/2006/main">
  <p:tag name="PA" val="v5.2.11"/>
</p:tagLst>
</file>

<file path=ppt/tags/tag907.xml><?xml version="1.0" encoding="utf-8"?>
<p:tagLst xmlns:a="http://schemas.openxmlformats.org/drawingml/2006/main" xmlns:r="http://schemas.openxmlformats.org/officeDocument/2006/relationships" xmlns:p="http://schemas.openxmlformats.org/presentationml/2006/main">
  <p:tag name="PA" val="v5.2.11"/>
</p:tagLst>
</file>

<file path=ppt/tags/tag908.xml><?xml version="1.0" encoding="utf-8"?>
<p:tagLst xmlns:a="http://schemas.openxmlformats.org/drawingml/2006/main" xmlns:r="http://schemas.openxmlformats.org/officeDocument/2006/relationships" xmlns:p="http://schemas.openxmlformats.org/presentationml/2006/main">
  <p:tag name="PA" val="v5.2.11"/>
</p:tagLst>
</file>

<file path=ppt/tags/tag909.xml><?xml version="1.0" encoding="utf-8"?>
<p:tagLst xmlns:a="http://schemas.openxmlformats.org/drawingml/2006/main" xmlns:r="http://schemas.openxmlformats.org/officeDocument/2006/relationships" xmlns:p="http://schemas.openxmlformats.org/presentationml/2006/main">
  <p:tag name="PA" val="v5.2.11"/>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10.xml><?xml version="1.0" encoding="utf-8"?>
<p:tagLst xmlns:a="http://schemas.openxmlformats.org/drawingml/2006/main" xmlns:r="http://schemas.openxmlformats.org/officeDocument/2006/relationships" xmlns:p="http://schemas.openxmlformats.org/presentationml/2006/main">
  <p:tag name="PA" val="v5.2.11"/>
</p:tagLst>
</file>

<file path=ppt/tags/tag911.xml><?xml version="1.0" encoding="utf-8"?>
<p:tagLst xmlns:a="http://schemas.openxmlformats.org/drawingml/2006/main" xmlns:r="http://schemas.openxmlformats.org/officeDocument/2006/relationships" xmlns:p="http://schemas.openxmlformats.org/presentationml/2006/main">
  <p:tag name="PA" val="v5.2.11"/>
</p:tagLst>
</file>

<file path=ppt/tags/tag912.xml><?xml version="1.0" encoding="utf-8"?>
<p:tagLst xmlns:a="http://schemas.openxmlformats.org/drawingml/2006/main" xmlns:r="http://schemas.openxmlformats.org/officeDocument/2006/relationships" xmlns:p="http://schemas.openxmlformats.org/presentationml/2006/main">
  <p:tag name="PA" val="v5.2.11"/>
</p:tagLst>
</file>

<file path=ppt/tags/tag913.xml><?xml version="1.0" encoding="utf-8"?>
<p:tagLst xmlns:a="http://schemas.openxmlformats.org/drawingml/2006/main" xmlns:r="http://schemas.openxmlformats.org/officeDocument/2006/relationships" xmlns:p="http://schemas.openxmlformats.org/presentationml/2006/main">
  <p:tag name="PA" val="v5.2.11"/>
</p:tagLst>
</file>

<file path=ppt/tags/tag914.xml><?xml version="1.0" encoding="utf-8"?>
<p:tagLst xmlns:a="http://schemas.openxmlformats.org/drawingml/2006/main" xmlns:r="http://schemas.openxmlformats.org/officeDocument/2006/relationships" xmlns:p="http://schemas.openxmlformats.org/presentationml/2006/main">
  <p:tag name="PA" val="v5.2.11"/>
</p:tagLst>
</file>

<file path=ppt/tags/tag915.xml><?xml version="1.0" encoding="utf-8"?>
<p:tagLst xmlns:a="http://schemas.openxmlformats.org/drawingml/2006/main" xmlns:r="http://schemas.openxmlformats.org/officeDocument/2006/relationships" xmlns:p="http://schemas.openxmlformats.org/presentationml/2006/main">
  <p:tag name="PA" val="v5.2.11"/>
</p:tagLst>
</file>

<file path=ppt/tags/tag916.xml><?xml version="1.0" encoding="utf-8"?>
<p:tagLst xmlns:a="http://schemas.openxmlformats.org/drawingml/2006/main" xmlns:r="http://schemas.openxmlformats.org/officeDocument/2006/relationships" xmlns:p="http://schemas.openxmlformats.org/presentationml/2006/main">
  <p:tag name="PA" val="v5.2.11"/>
</p:tagLst>
</file>

<file path=ppt/tags/tag917.xml><?xml version="1.0" encoding="utf-8"?>
<p:tagLst xmlns:a="http://schemas.openxmlformats.org/drawingml/2006/main" xmlns:r="http://schemas.openxmlformats.org/officeDocument/2006/relationships" xmlns:p="http://schemas.openxmlformats.org/presentationml/2006/main">
  <p:tag name="PA" val="v5.2.11"/>
</p:tagLst>
</file>

<file path=ppt/tags/tag918.xml><?xml version="1.0" encoding="utf-8"?>
<p:tagLst xmlns:a="http://schemas.openxmlformats.org/drawingml/2006/main" xmlns:r="http://schemas.openxmlformats.org/officeDocument/2006/relationships" xmlns:p="http://schemas.openxmlformats.org/presentationml/2006/main">
  <p:tag name="PA" val="v5.2.11"/>
</p:tagLst>
</file>

<file path=ppt/tags/tag919.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20.xml><?xml version="1.0" encoding="utf-8"?>
<p:tagLst xmlns:a="http://schemas.openxmlformats.org/drawingml/2006/main" xmlns:r="http://schemas.openxmlformats.org/officeDocument/2006/relationships" xmlns:p="http://schemas.openxmlformats.org/presentationml/2006/main">
  <p:tag name="PA" val="v5.2.11"/>
</p:tagLst>
</file>

<file path=ppt/tags/tag921.xml><?xml version="1.0" encoding="utf-8"?>
<p:tagLst xmlns:a="http://schemas.openxmlformats.org/drawingml/2006/main" xmlns:r="http://schemas.openxmlformats.org/officeDocument/2006/relationships" xmlns:p="http://schemas.openxmlformats.org/presentationml/2006/main">
  <p:tag name="PA" val="v5.2.11"/>
</p:tagLst>
</file>

<file path=ppt/tags/tag922.xml><?xml version="1.0" encoding="utf-8"?>
<p:tagLst xmlns:a="http://schemas.openxmlformats.org/drawingml/2006/main" xmlns:r="http://schemas.openxmlformats.org/officeDocument/2006/relationships" xmlns:p="http://schemas.openxmlformats.org/presentationml/2006/main">
  <p:tag name="PA" val="v5.2.11"/>
</p:tagLst>
</file>

<file path=ppt/tags/tag923.xml><?xml version="1.0" encoding="utf-8"?>
<p:tagLst xmlns:a="http://schemas.openxmlformats.org/drawingml/2006/main" xmlns:r="http://schemas.openxmlformats.org/officeDocument/2006/relationships" xmlns:p="http://schemas.openxmlformats.org/presentationml/2006/main">
  <p:tag name="PA" val="v5.2.11"/>
</p:tagLst>
</file>

<file path=ppt/tags/tag924.xml><?xml version="1.0" encoding="utf-8"?>
<p:tagLst xmlns:a="http://schemas.openxmlformats.org/drawingml/2006/main" xmlns:r="http://schemas.openxmlformats.org/officeDocument/2006/relationships" xmlns:p="http://schemas.openxmlformats.org/presentationml/2006/main">
  <p:tag name="PA" val="v5.2.11"/>
</p:tagLst>
</file>

<file path=ppt/tags/tag925.xml><?xml version="1.0" encoding="utf-8"?>
<p:tagLst xmlns:a="http://schemas.openxmlformats.org/drawingml/2006/main" xmlns:r="http://schemas.openxmlformats.org/officeDocument/2006/relationships" xmlns:p="http://schemas.openxmlformats.org/presentationml/2006/main">
  <p:tag name="PA" val="v5.2.11"/>
</p:tagLst>
</file>

<file path=ppt/tags/tag926.xml><?xml version="1.0" encoding="utf-8"?>
<p:tagLst xmlns:a="http://schemas.openxmlformats.org/drawingml/2006/main" xmlns:r="http://schemas.openxmlformats.org/officeDocument/2006/relationships" xmlns:p="http://schemas.openxmlformats.org/presentationml/2006/main">
  <p:tag name="PA" val="v5.2.11"/>
</p:tagLst>
</file>

<file path=ppt/tags/tag927.xml><?xml version="1.0" encoding="utf-8"?>
<p:tagLst xmlns:a="http://schemas.openxmlformats.org/drawingml/2006/main" xmlns:r="http://schemas.openxmlformats.org/officeDocument/2006/relationships" xmlns:p="http://schemas.openxmlformats.org/presentationml/2006/main">
  <p:tag name="PA" val="v5.2.11"/>
</p:tagLst>
</file>

<file path=ppt/tags/tag928.xml><?xml version="1.0" encoding="utf-8"?>
<p:tagLst xmlns:a="http://schemas.openxmlformats.org/drawingml/2006/main" xmlns:r="http://schemas.openxmlformats.org/officeDocument/2006/relationships" xmlns:p="http://schemas.openxmlformats.org/presentationml/2006/main">
  <p:tag name="PA" val="v5.2.11"/>
</p:tagLst>
</file>

<file path=ppt/tags/tag929.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30.xml><?xml version="1.0" encoding="utf-8"?>
<p:tagLst xmlns:a="http://schemas.openxmlformats.org/drawingml/2006/main" xmlns:r="http://schemas.openxmlformats.org/officeDocument/2006/relationships" xmlns:p="http://schemas.openxmlformats.org/presentationml/2006/main">
  <p:tag name="PA" val="v5.2.11"/>
</p:tagLst>
</file>

<file path=ppt/tags/tag931.xml><?xml version="1.0" encoding="utf-8"?>
<p:tagLst xmlns:a="http://schemas.openxmlformats.org/drawingml/2006/main" xmlns:r="http://schemas.openxmlformats.org/officeDocument/2006/relationships" xmlns:p="http://schemas.openxmlformats.org/presentationml/2006/main">
  <p:tag name="PA" val="v5.2.11"/>
</p:tagLst>
</file>

<file path=ppt/tags/tag932.xml><?xml version="1.0" encoding="utf-8"?>
<p:tagLst xmlns:a="http://schemas.openxmlformats.org/drawingml/2006/main" xmlns:r="http://schemas.openxmlformats.org/officeDocument/2006/relationships" xmlns:p="http://schemas.openxmlformats.org/presentationml/2006/main">
  <p:tag name="PA" val="v5.2.11"/>
</p:tagLst>
</file>

<file path=ppt/tags/tag933.xml><?xml version="1.0" encoding="utf-8"?>
<p:tagLst xmlns:a="http://schemas.openxmlformats.org/drawingml/2006/main" xmlns:r="http://schemas.openxmlformats.org/officeDocument/2006/relationships" xmlns:p="http://schemas.openxmlformats.org/presentationml/2006/main">
  <p:tag name="PA" val="v5.2.11"/>
</p:tagLst>
</file>

<file path=ppt/tags/tag934.xml><?xml version="1.0" encoding="utf-8"?>
<p:tagLst xmlns:a="http://schemas.openxmlformats.org/drawingml/2006/main" xmlns:r="http://schemas.openxmlformats.org/officeDocument/2006/relationships" xmlns:p="http://schemas.openxmlformats.org/presentationml/2006/main">
  <p:tag name="PA" val="v5.2.11"/>
</p:tagLst>
</file>

<file path=ppt/tags/tag935.xml><?xml version="1.0" encoding="utf-8"?>
<p:tagLst xmlns:a="http://schemas.openxmlformats.org/drawingml/2006/main" xmlns:r="http://schemas.openxmlformats.org/officeDocument/2006/relationships" xmlns:p="http://schemas.openxmlformats.org/presentationml/2006/main">
  <p:tag name="PA" val="v5.2.11"/>
</p:tagLst>
</file>

<file path=ppt/tags/tag936.xml><?xml version="1.0" encoding="utf-8"?>
<p:tagLst xmlns:a="http://schemas.openxmlformats.org/drawingml/2006/main" xmlns:r="http://schemas.openxmlformats.org/officeDocument/2006/relationships" xmlns:p="http://schemas.openxmlformats.org/presentationml/2006/main">
  <p:tag name="PA" val="v5.2.11"/>
</p:tagLst>
</file>

<file path=ppt/tags/tag937.xml><?xml version="1.0" encoding="utf-8"?>
<p:tagLst xmlns:a="http://schemas.openxmlformats.org/drawingml/2006/main" xmlns:r="http://schemas.openxmlformats.org/officeDocument/2006/relationships" xmlns:p="http://schemas.openxmlformats.org/presentationml/2006/main">
  <p:tag name="PA" val="v5.2.11"/>
</p:tagLst>
</file>

<file path=ppt/tags/tag938.xml><?xml version="1.0" encoding="utf-8"?>
<p:tagLst xmlns:a="http://schemas.openxmlformats.org/drawingml/2006/main" xmlns:r="http://schemas.openxmlformats.org/officeDocument/2006/relationships" xmlns:p="http://schemas.openxmlformats.org/presentationml/2006/main">
  <p:tag name="PA" val="v5.2.11"/>
</p:tagLst>
</file>

<file path=ppt/tags/tag939.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PA" val="v5.2.11"/>
</p:tagLst>
</file>

<file path=ppt/tags/tag940.xml><?xml version="1.0" encoding="utf-8"?>
<p:tagLst xmlns:a="http://schemas.openxmlformats.org/drawingml/2006/main" xmlns:r="http://schemas.openxmlformats.org/officeDocument/2006/relationships" xmlns:p="http://schemas.openxmlformats.org/presentationml/2006/main">
  <p:tag name="PA" val="v5.2.11"/>
</p:tagLst>
</file>

<file path=ppt/tags/tag941.xml><?xml version="1.0" encoding="utf-8"?>
<p:tagLst xmlns:a="http://schemas.openxmlformats.org/drawingml/2006/main" xmlns:r="http://schemas.openxmlformats.org/officeDocument/2006/relationships" xmlns:p="http://schemas.openxmlformats.org/presentationml/2006/main">
  <p:tag name="PA" val="v5.2.11"/>
</p:tagLst>
</file>

<file path=ppt/tags/tag942.xml><?xml version="1.0" encoding="utf-8"?>
<p:tagLst xmlns:a="http://schemas.openxmlformats.org/drawingml/2006/main" xmlns:r="http://schemas.openxmlformats.org/officeDocument/2006/relationships" xmlns:p="http://schemas.openxmlformats.org/presentationml/2006/main">
  <p:tag name="PA" val="v5.2.11"/>
</p:tagLst>
</file>

<file path=ppt/tags/tag943.xml><?xml version="1.0" encoding="utf-8"?>
<p:tagLst xmlns:a="http://schemas.openxmlformats.org/drawingml/2006/main" xmlns:r="http://schemas.openxmlformats.org/officeDocument/2006/relationships" xmlns:p="http://schemas.openxmlformats.org/presentationml/2006/main">
  <p:tag name="PA" val="v5.2.11"/>
</p:tagLst>
</file>

<file path=ppt/tags/tag944.xml><?xml version="1.0" encoding="utf-8"?>
<p:tagLst xmlns:a="http://schemas.openxmlformats.org/drawingml/2006/main" xmlns:r="http://schemas.openxmlformats.org/officeDocument/2006/relationships" xmlns:p="http://schemas.openxmlformats.org/presentationml/2006/main">
  <p:tag name="PA" val="v5.2.11"/>
</p:tagLst>
</file>

<file path=ppt/tags/tag945.xml><?xml version="1.0" encoding="utf-8"?>
<p:tagLst xmlns:a="http://schemas.openxmlformats.org/drawingml/2006/main" xmlns:r="http://schemas.openxmlformats.org/officeDocument/2006/relationships" xmlns:p="http://schemas.openxmlformats.org/presentationml/2006/main">
  <p:tag name="PA" val="v5.2.11"/>
</p:tagLst>
</file>

<file path=ppt/tags/tag946.xml><?xml version="1.0" encoding="utf-8"?>
<p:tagLst xmlns:a="http://schemas.openxmlformats.org/drawingml/2006/main" xmlns:r="http://schemas.openxmlformats.org/officeDocument/2006/relationships" xmlns:p="http://schemas.openxmlformats.org/presentationml/2006/main">
  <p:tag name="PA" val="v5.2.11"/>
</p:tagLst>
</file>

<file path=ppt/tags/tag947.xml><?xml version="1.0" encoding="utf-8"?>
<p:tagLst xmlns:a="http://schemas.openxmlformats.org/drawingml/2006/main" xmlns:r="http://schemas.openxmlformats.org/officeDocument/2006/relationships" xmlns:p="http://schemas.openxmlformats.org/presentationml/2006/main">
  <p:tag name="PA" val="v5.2.11"/>
</p:tagLst>
</file>

<file path=ppt/tags/tag948.xml><?xml version="1.0" encoding="utf-8"?>
<p:tagLst xmlns:a="http://schemas.openxmlformats.org/drawingml/2006/main" xmlns:r="http://schemas.openxmlformats.org/officeDocument/2006/relationships" xmlns:p="http://schemas.openxmlformats.org/presentationml/2006/main">
  <p:tag name="PA" val="v5.2.11"/>
</p:tagLst>
</file>

<file path=ppt/tags/tag949.xml><?xml version="1.0" encoding="utf-8"?>
<p:tagLst xmlns:a="http://schemas.openxmlformats.org/drawingml/2006/main" xmlns:r="http://schemas.openxmlformats.org/officeDocument/2006/relationships" xmlns:p="http://schemas.openxmlformats.org/presentationml/2006/main">
  <p:tag name="PA" val="v5.2.11"/>
</p:tagLst>
</file>

<file path=ppt/tags/tag95.xml><?xml version="1.0" encoding="utf-8"?>
<p:tagLst xmlns:a="http://schemas.openxmlformats.org/drawingml/2006/main" xmlns:r="http://schemas.openxmlformats.org/officeDocument/2006/relationships" xmlns:p="http://schemas.openxmlformats.org/presentationml/2006/main">
  <p:tag name="PA" val="v5.2.11"/>
</p:tagLst>
</file>

<file path=ppt/tags/tag950.xml><?xml version="1.0" encoding="utf-8"?>
<p:tagLst xmlns:a="http://schemas.openxmlformats.org/drawingml/2006/main" xmlns:r="http://schemas.openxmlformats.org/officeDocument/2006/relationships" xmlns:p="http://schemas.openxmlformats.org/presentationml/2006/main">
  <p:tag name="PA" val="v5.2.11"/>
</p:tagLst>
</file>

<file path=ppt/tags/tag951.xml><?xml version="1.0" encoding="utf-8"?>
<p:tagLst xmlns:a="http://schemas.openxmlformats.org/drawingml/2006/main" xmlns:r="http://schemas.openxmlformats.org/officeDocument/2006/relationships" xmlns:p="http://schemas.openxmlformats.org/presentationml/2006/main">
  <p:tag name="PA" val="v5.2.11"/>
</p:tagLst>
</file>

<file path=ppt/tags/tag952.xml><?xml version="1.0" encoding="utf-8"?>
<p:tagLst xmlns:a="http://schemas.openxmlformats.org/drawingml/2006/main" xmlns:r="http://schemas.openxmlformats.org/officeDocument/2006/relationships" xmlns:p="http://schemas.openxmlformats.org/presentationml/2006/main">
  <p:tag name="PA" val="v5.2.11"/>
</p:tagLst>
</file>

<file path=ppt/tags/tag953.xml><?xml version="1.0" encoding="utf-8"?>
<p:tagLst xmlns:a="http://schemas.openxmlformats.org/drawingml/2006/main" xmlns:r="http://schemas.openxmlformats.org/officeDocument/2006/relationships" xmlns:p="http://schemas.openxmlformats.org/presentationml/2006/main">
  <p:tag name="PA" val="v5.2.11"/>
</p:tagLst>
</file>

<file path=ppt/tags/tag954.xml><?xml version="1.0" encoding="utf-8"?>
<p:tagLst xmlns:a="http://schemas.openxmlformats.org/drawingml/2006/main" xmlns:r="http://schemas.openxmlformats.org/officeDocument/2006/relationships" xmlns:p="http://schemas.openxmlformats.org/presentationml/2006/main">
  <p:tag name="PA" val="v5.2.11"/>
</p:tagLst>
</file>

<file path=ppt/tags/tag955.xml><?xml version="1.0" encoding="utf-8"?>
<p:tagLst xmlns:a="http://schemas.openxmlformats.org/drawingml/2006/main" xmlns:r="http://schemas.openxmlformats.org/officeDocument/2006/relationships" xmlns:p="http://schemas.openxmlformats.org/presentationml/2006/main">
  <p:tag name="PA" val="v5.2.11"/>
</p:tagLst>
</file>

<file path=ppt/tags/tag956.xml><?xml version="1.0" encoding="utf-8"?>
<p:tagLst xmlns:a="http://schemas.openxmlformats.org/drawingml/2006/main" xmlns:r="http://schemas.openxmlformats.org/officeDocument/2006/relationships" xmlns:p="http://schemas.openxmlformats.org/presentationml/2006/main">
  <p:tag name="PA" val="v5.2.11"/>
</p:tagLst>
</file>

<file path=ppt/tags/tag957.xml><?xml version="1.0" encoding="utf-8"?>
<p:tagLst xmlns:a="http://schemas.openxmlformats.org/drawingml/2006/main" xmlns:r="http://schemas.openxmlformats.org/officeDocument/2006/relationships" xmlns:p="http://schemas.openxmlformats.org/presentationml/2006/main">
  <p:tag name="PA" val="v5.2.11"/>
</p:tagLst>
</file>

<file path=ppt/tags/tag958.xml><?xml version="1.0" encoding="utf-8"?>
<p:tagLst xmlns:a="http://schemas.openxmlformats.org/drawingml/2006/main" xmlns:r="http://schemas.openxmlformats.org/officeDocument/2006/relationships" xmlns:p="http://schemas.openxmlformats.org/presentationml/2006/main">
  <p:tag name="PA" val="v5.2.11"/>
</p:tagLst>
</file>

<file path=ppt/tags/tag959.xml><?xml version="1.0" encoding="utf-8"?>
<p:tagLst xmlns:a="http://schemas.openxmlformats.org/drawingml/2006/main" xmlns:r="http://schemas.openxmlformats.org/officeDocument/2006/relationships" xmlns:p="http://schemas.openxmlformats.org/presentationml/2006/main">
  <p:tag name="PA" val="v5.2.11"/>
</p:tagLst>
</file>

<file path=ppt/tags/tag96.xml><?xml version="1.0" encoding="utf-8"?>
<p:tagLst xmlns:a="http://schemas.openxmlformats.org/drawingml/2006/main" xmlns:r="http://schemas.openxmlformats.org/officeDocument/2006/relationships" xmlns:p="http://schemas.openxmlformats.org/presentationml/2006/main">
  <p:tag name="PA" val="v5.2.11"/>
</p:tagLst>
</file>

<file path=ppt/tags/tag960.xml><?xml version="1.0" encoding="utf-8"?>
<p:tagLst xmlns:a="http://schemas.openxmlformats.org/drawingml/2006/main" xmlns:r="http://schemas.openxmlformats.org/officeDocument/2006/relationships" xmlns:p="http://schemas.openxmlformats.org/presentationml/2006/main">
  <p:tag name="PA" val="v5.2.11"/>
</p:tagLst>
</file>

<file path=ppt/tags/tag961.xml><?xml version="1.0" encoding="utf-8"?>
<p:tagLst xmlns:a="http://schemas.openxmlformats.org/drawingml/2006/main" xmlns:r="http://schemas.openxmlformats.org/officeDocument/2006/relationships" xmlns:p="http://schemas.openxmlformats.org/presentationml/2006/main">
  <p:tag name="PA" val="v5.2.11"/>
</p:tagLst>
</file>

<file path=ppt/tags/tag962.xml><?xml version="1.0" encoding="utf-8"?>
<p:tagLst xmlns:a="http://schemas.openxmlformats.org/drawingml/2006/main" xmlns:r="http://schemas.openxmlformats.org/officeDocument/2006/relationships" xmlns:p="http://schemas.openxmlformats.org/presentationml/2006/main">
  <p:tag name="PA" val="v5.2.11"/>
</p:tagLst>
</file>

<file path=ppt/tags/tag963.xml><?xml version="1.0" encoding="utf-8"?>
<p:tagLst xmlns:a="http://schemas.openxmlformats.org/drawingml/2006/main" xmlns:r="http://schemas.openxmlformats.org/officeDocument/2006/relationships" xmlns:p="http://schemas.openxmlformats.org/presentationml/2006/main">
  <p:tag name="PA" val="v5.2.11"/>
</p:tagLst>
</file>

<file path=ppt/tags/tag964.xml><?xml version="1.0" encoding="utf-8"?>
<p:tagLst xmlns:a="http://schemas.openxmlformats.org/drawingml/2006/main" xmlns:r="http://schemas.openxmlformats.org/officeDocument/2006/relationships" xmlns:p="http://schemas.openxmlformats.org/presentationml/2006/main">
  <p:tag name="PA" val="v5.2.11"/>
</p:tagLst>
</file>

<file path=ppt/tags/tag965.xml><?xml version="1.0" encoding="utf-8"?>
<p:tagLst xmlns:a="http://schemas.openxmlformats.org/drawingml/2006/main" xmlns:r="http://schemas.openxmlformats.org/officeDocument/2006/relationships" xmlns:p="http://schemas.openxmlformats.org/presentationml/2006/main">
  <p:tag name="PA" val="v5.2.11"/>
</p:tagLst>
</file>

<file path=ppt/tags/tag966.xml><?xml version="1.0" encoding="utf-8"?>
<p:tagLst xmlns:a="http://schemas.openxmlformats.org/drawingml/2006/main" xmlns:r="http://schemas.openxmlformats.org/officeDocument/2006/relationships" xmlns:p="http://schemas.openxmlformats.org/presentationml/2006/main">
  <p:tag name="PA" val="v5.2.11"/>
</p:tagLst>
</file>

<file path=ppt/tags/tag967.xml><?xml version="1.0" encoding="utf-8"?>
<p:tagLst xmlns:a="http://schemas.openxmlformats.org/drawingml/2006/main" xmlns:r="http://schemas.openxmlformats.org/officeDocument/2006/relationships" xmlns:p="http://schemas.openxmlformats.org/presentationml/2006/main">
  <p:tag name="PA" val="v5.2.11"/>
</p:tagLst>
</file>

<file path=ppt/tags/tag968.xml><?xml version="1.0" encoding="utf-8"?>
<p:tagLst xmlns:a="http://schemas.openxmlformats.org/drawingml/2006/main" xmlns:r="http://schemas.openxmlformats.org/officeDocument/2006/relationships" xmlns:p="http://schemas.openxmlformats.org/presentationml/2006/main">
  <p:tag name="PA" val="v5.2.11"/>
</p:tagLst>
</file>

<file path=ppt/tags/tag969.xml><?xml version="1.0" encoding="utf-8"?>
<p:tagLst xmlns:a="http://schemas.openxmlformats.org/drawingml/2006/main" xmlns:r="http://schemas.openxmlformats.org/officeDocument/2006/relationships" xmlns:p="http://schemas.openxmlformats.org/presentationml/2006/main">
  <p:tag name="PA" val="v5.2.11"/>
</p:tagLst>
</file>

<file path=ppt/tags/tag97.xml><?xml version="1.0" encoding="utf-8"?>
<p:tagLst xmlns:a="http://schemas.openxmlformats.org/drawingml/2006/main" xmlns:r="http://schemas.openxmlformats.org/officeDocument/2006/relationships" xmlns:p="http://schemas.openxmlformats.org/presentationml/2006/main">
  <p:tag name="PA" val="v5.2.11"/>
</p:tagLst>
</file>

<file path=ppt/tags/tag970.xml><?xml version="1.0" encoding="utf-8"?>
<p:tagLst xmlns:a="http://schemas.openxmlformats.org/drawingml/2006/main" xmlns:r="http://schemas.openxmlformats.org/officeDocument/2006/relationships" xmlns:p="http://schemas.openxmlformats.org/presentationml/2006/main">
  <p:tag name="PA" val="v5.2.11"/>
</p:tagLst>
</file>

<file path=ppt/tags/tag971.xml><?xml version="1.0" encoding="utf-8"?>
<p:tagLst xmlns:a="http://schemas.openxmlformats.org/drawingml/2006/main" xmlns:r="http://schemas.openxmlformats.org/officeDocument/2006/relationships" xmlns:p="http://schemas.openxmlformats.org/presentationml/2006/main">
  <p:tag name="PA" val="v5.2.11"/>
</p:tagLst>
</file>

<file path=ppt/tags/tag972.xml><?xml version="1.0" encoding="utf-8"?>
<p:tagLst xmlns:a="http://schemas.openxmlformats.org/drawingml/2006/main" xmlns:r="http://schemas.openxmlformats.org/officeDocument/2006/relationships" xmlns:p="http://schemas.openxmlformats.org/presentationml/2006/main">
  <p:tag name="PA" val="v5.2.11"/>
</p:tagLst>
</file>

<file path=ppt/tags/tag973.xml><?xml version="1.0" encoding="utf-8"?>
<p:tagLst xmlns:a="http://schemas.openxmlformats.org/drawingml/2006/main" xmlns:r="http://schemas.openxmlformats.org/officeDocument/2006/relationships" xmlns:p="http://schemas.openxmlformats.org/presentationml/2006/main">
  <p:tag name="PA" val="v5.2.11"/>
</p:tagLst>
</file>

<file path=ppt/tags/tag974.xml><?xml version="1.0" encoding="utf-8"?>
<p:tagLst xmlns:a="http://schemas.openxmlformats.org/drawingml/2006/main" xmlns:r="http://schemas.openxmlformats.org/officeDocument/2006/relationships" xmlns:p="http://schemas.openxmlformats.org/presentationml/2006/main">
  <p:tag name="PA" val="v5.2.11"/>
</p:tagLst>
</file>

<file path=ppt/tags/tag975.xml><?xml version="1.0" encoding="utf-8"?>
<p:tagLst xmlns:a="http://schemas.openxmlformats.org/drawingml/2006/main" xmlns:r="http://schemas.openxmlformats.org/officeDocument/2006/relationships" xmlns:p="http://schemas.openxmlformats.org/presentationml/2006/main">
  <p:tag name="PA" val="v5.2.11"/>
</p:tagLst>
</file>

<file path=ppt/tags/tag976.xml><?xml version="1.0" encoding="utf-8"?>
<p:tagLst xmlns:a="http://schemas.openxmlformats.org/drawingml/2006/main" xmlns:r="http://schemas.openxmlformats.org/officeDocument/2006/relationships" xmlns:p="http://schemas.openxmlformats.org/presentationml/2006/main">
  <p:tag name="PA" val="v5.2.11"/>
</p:tagLst>
</file>

<file path=ppt/tags/tag977.xml><?xml version="1.0" encoding="utf-8"?>
<p:tagLst xmlns:a="http://schemas.openxmlformats.org/drawingml/2006/main" xmlns:r="http://schemas.openxmlformats.org/officeDocument/2006/relationships" xmlns:p="http://schemas.openxmlformats.org/presentationml/2006/main">
  <p:tag name="PA" val="v5.2.11"/>
</p:tagLst>
</file>

<file path=ppt/tags/tag978.xml><?xml version="1.0" encoding="utf-8"?>
<p:tagLst xmlns:a="http://schemas.openxmlformats.org/drawingml/2006/main" xmlns:r="http://schemas.openxmlformats.org/officeDocument/2006/relationships" xmlns:p="http://schemas.openxmlformats.org/presentationml/2006/main">
  <p:tag name="PA" val="v5.2.11"/>
</p:tagLst>
</file>

<file path=ppt/tags/tag979.xml><?xml version="1.0" encoding="utf-8"?>
<p:tagLst xmlns:a="http://schemas.openxmlformats.org/drawingml/2006/main" xmlns:r="http://schemas.openxmlformats.org/officeDocument/2006/relationships" xmlns:p="http://schemas.openxmlformats.org/presentationml/2006/main">
  <p:tag name="PA" val="v5.2.11"/>
</p:tagLst>
</file>

<file path=ppt/tags/tag98.xml><?xml version="1.0" encoding="utf-8"?>
<p:tagLst xmlns:a="http://schemas.openxmlformats.org/drawingml/2006/main" xmlns:r="http://schemas.openxmlformats.org/officeDocument/2006/relationships" xmlns:p="http://schemas.openxmlformats.org/presentationml/2006/main">
  <p:tag name="PA" val="v5.2.11"/>
</p:tagLst>
</file>

<file path=ppt/tags/tag980.xml><?xml version="1.0" encoding="utf-8"?>
<p:tagLst xmlns:a="http://schemas.openxmlformats.org/drawingml/2006/main" xmlns:r="http://schemas.openxmlformats.org/officeDocument/2006/relationships" xmlns:p="http://schemas.openxmlformats.org/presentationml/2006/main">
  <p:tag name="PA" val="v5.2.11"/>
</p:tagLst>
</file>

<file path=ppt/tags/tag981.xml><?xml version="1.0" encoding="utf-8"?>
<p:tagLst xmlns:a="http://schemas.openxmlformats.org/drawingml/2006/main" xmlns:r="http://schemas.openxmlformats.org/officeDocument/2006/relationships" xmlns:p="http://schemas.openxmlformats.org/presentationml/2006/main">
  <p:tag name="PA" val="v5.2.11"/>
</p:tagLst>
</file>

<file path=ppt/tags/tag982.xml><?xml version="1.0" encoding="utf-8"?>
<p:tagLst xmlns:a="http://schemas.openxmlformats.org/drawingml/2006/main" xmlns:r="http://schemas.openxmlformats.org/officeDocument/2006/relationships" xmlns:p="http://schemas.openxmlformats.org/presentationml/2006/main">
  <p:tag name="PA" val="v5.2.11"/>
</p:tagLst>
</file>

<file path=ppt/tags/tag983.xml><?xml version="1.0" encoding="utf-8"?>
<p:tagLst xmlns:a="http://schemas.openxmlformats.org/drawingml/2006/main" xmlns:r="http://schemas.openxmlformats.org/officeDocument/2006/relationships" xmlns:p="http://schemas.openxmlformats.org/presentationml/2006/main">
  <p:tag name="PA" val="v5.2.11"/>
</p:tagLst>
</file>

<file path=ppt/tags/tag984.xml><?xml version="1.0" encoding="utf-8"?>
<p:tagLst xmlns:a="http://schemas.openxmlformats.org/drawingml/2006/main" xmlns:r="http://schemas.openxmlformats.org/officeDocument/2006/relationships" xmlns:p="http://schemas.openxmlformats.org/presentationml/2006/main">
  <p:tag name="PA" val="v5.2.11"/>
</p:tagLst>
</file>

<file path=ppt/tags/tag985.xml><?xml version="1.0" encoding="utf-8"?>
<p:tagLst xmlns:a="http://schemas.openxmlformats.org/drawingml/2006/main" xmlns:r="http://schemas.openxmlformats.org/officeDocument/2006/relationships" xmlns:p="http://schemas.openxmlformats.org/presentationml/2006/main">
  <p:tag name="PA" val="v5.2.11"/>
</p:tagLst>
</file>

<file path=ppt/tags/tag986.xml><?xml version="1.0" encoding="utf-8"?>
<p:tagLst xmlns:a="http://schemas.openxmlformats.org/drawingml/2006/main" xmlns:r="http://schemas.openxmlformats.org/officeDocument/2006/relationships" xmlns:p="http://schemas.openxmlformats.org/presentationml/2006/main">
  <p:tag name="PA" val="v5.2.11"/>
</p:tagLst>
</file>

<file path=ppt/tags/tag987.xml><?xml version="1.0" encoding="utf-8"?>
<p:tagLst xmlns:a="http://schemas.openxmlformats.org/drawingml/2006/main" xmlns:r="http://schemas.openxmlformats.org/officeDocument/2006/relationships" xmlns:p="http://schemas.openxmlformats.org/presentationml/2006/main">
  <p:tag name="PA" val="v5.2.11"/>
</p:tagLst>
</file>

<file path=ppt/tags/tag988.xml><?xml version="1.0" encoding="utf-8"?>
<p:tagLst xmlns:a="http://schemas.openxmlformats.org/drawingml/2006/main" xmlns:r="http://schemas.openxmlformats.org/officeDocument/2006/relationships" xmlns:p="http://schemas.openxmlformats.org/presentationml/2006/main">
  <p:tag name="PA" val="v5.2.11"/>
</p:tagLst>
</file>

<file path=ppt/tags/tag989.xml><?xml version="1.0" encoding="utf-8"?>
<p:tagLst xmlns:a="http://schemas.openxmlformats.org/drawingml/2006/main" xmlns:r="http://schemas.openxmlformats.org/officeDocument/2006/relationships" xmlns:p="http://schemas.openxmlformats.org/presentationml/2006/main">
  <p:tag name="PA" val="v5.2.11"/>
</p:tagLst>
</file>

<file path=ppt/tags/tag99.xml><?xml version="1.0" encoding="utf-8"?>
<p:tagLst xmlns:a="http://schemas.openxmlformats.org/drawingml/2006/main" xmlns:r="http://schemas.openxmlformats.org/officeDocument/2006/relationships" xmlns:p="http://schemas.openxmlformats.org/presentationml/2006/main">
  <p:tag name="PA" val="v5.2.11"/>
</p:tagLst>
</file>

<file path=ppt/tags/tag990.xml><?xml version="1.0" encoding="utf-8"?>
<p:tagLst xmlns:a="http://schemas.openxmlformats.org/drawingml/2006/main" xmlns:r="http://schemas.openxmlformats.org/officeDocument/2006/relationships" xmlns:p="http://schemas.openxmlformats.org/presentationml/2006/main">
  <p:tag name="PA" val="v5.2.11"/>
</p:tagLst>
</file>

<file path=ppt/tags/tag991.xml><?xml version="1.0" encoding="utf-8"?>
<p:tagLst xmlns:a="http://schemas.openxmlformats.org/drawingml/2006/main" xmlns:r="http://schemas.openxmlformats.org/officeDocument/2006/relationships" xmlns:p="http://schemas.openxmlformats.org/presentationml/2006/main">
  <p:tag name="PA" val="v5.2.11"/>
</p:tagLst>
</file>

<file path=ppt/tags/tag992.xml><?xml version="1.0" encoding="utf-8"?>
<p:tagLst xmlns:a="http://schemas.openxmlformats.org/drawingml/2006/main" xmlns:r="http://schemas.openxmlformats.org/officeDocument/2006/relationships" xmlns:p="http://schemas.openxmlformats.org/presentationml/2006/main">
  <p:tag name="PA" val="v5.2.11"/>
</p:tagLst>
</file>

<file path=ppt/tags/tag993.xml><?xml version="1.0" encoding="utf-8"?>
<p:tagLst xmlns:a="http://schemas.openxmlformats.org/drawingml/2006/main" xmlns:r="http://schemas.openxmlformats.org/officeDocument/2006/relationships" xmlns:p="http://schemas.openxmlformats.org/presentationml/2006/main">
  <p:tag name="PA" val="v5.2.11"/>
</p:tagLst>
</file>

<file path=ppt/tags/tag994.xml><?xml version="1.0" encoding="utf-8"?>
<p:tagLst xmlns:a="http://schemas.openxmlformats.org/drawingml/2006/main" xmlns:r="http://schemas.openxmlformats.org/officeDocument/2006/relationships" xmlns:p="http://schemas.openxmlformats.org/presentationml/2006/main">
  <p:tag name="PA" val="v5.2.11"/>
</p:tagLst>
</file>

<file path=ppt/tags/tag995.xml><?xml version="1.0" encoding="utf-8"?>
<p:tagLst xmlns:a="http://schemas.openxmlformats.org/drawingml/2006/main" xmlns:r="http://schemas.openxmlformats.org/officeDocument/2006/relationships" xmlns:p="http://schemas.openxmlformats.org/presentationml/2006/main">
  <p:tag name="PA" val="v5.2.11"/>
</p:tagLst>
</file>

<file path=ppt/tags/tag996.xml><?xml version="1.0" encoding="utf-8"?>
<p:tagLst xmlns:a="http://schemas.openxmlformats.org/drawingml/2006/main" xmlns:r="http://schemas.openxmlformats.org/officeDocument/2006/relationships" xmlns:p="http://schemas.openxmlformats.org/presentationml/2006/main">
  <p:tag name="PA" val="v5.2.11"/>
</p:tagLst>
</file>

<file path=ppt/tags/tag997.xml><?xml version="1.0" encoding="utf-8"?>
<p:tagLst xmlns:a="http://schemas.openxmlformats.org/drawingml/2006/main" xmlns:r="http://schemas.openxmlformats.org/officeDocument/2006/relationships" xmlns:p="http://schemas.openxmlformats.org/presentationml/2006/main">
  <p:tag name="PA" val="v5.2.11"/>
</p:tagLst>
</file>

<file path=ppt/tags/tag998.xml><?xml version="1.0" encoding="utf-8"?>
<p:tagLst xmlns:a="http://schemas.openxmlformats.org/drawingml/2006/main" xmlns:r="http://schemas.openxmlformats.org/officeDocument/2006/relationships" xmlns:p="http://schemas.openxmlformats.org/presentationml/2006/main">
  <p:tag name="PA" val="v5.2.11"/>
</p:tagLst>
</file>

<file path=ppt/tags/tag99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思源">
      <a:majorFont>
        <a:latin typeface="思源黑体 CN Regular"/>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TotalTime>
  <Words>1732</Words>
  <Application>Microsoft Office PowerPoint</Application>
  <PresentationFormat>宽屏</PresentationFormat>
  <Paragraphs>173</Paragraphs>
  <Slides>25</Slides>
  <Notes>4</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25</vt:i4>
      </vt:variant>
    </vt:vector>
  </HeadingPairs>
  <TitlesOfParts>
    <vt:vector size="48" baseType="lpstr">
      <vt:lpstr>ADAM.CG PRO</vt:lpstr>
      <vt:lpstr>DIN</vt:lpstr>
      <vt:lpstr>Sabon Next LT</vt:lpstr>
      <vt:lpstr>TTTGB Medium</vt:lpstr>
      <vt:lpstr>阿里巴巴普惠体 Heavy</vt:lpstr>
      <vt:lpstr>阿里巴巴普惠体 Light</vt:lpstr>
      <vt:lpstr>阿里巴巴普惠体 M</vt:lpstr>
      <vt:lpstr>等线</vt:lpstr>
      <vt:lpstr>黑体</vt:lpstr>
      <vt:lpstr>思源黑体 CN Bold</vt:lpstr>
      <vt:lpstr>思源黑体 CN Medium</vt:lpstr>
      <vt:lpstr>思源黑体 CN Regular</vt:lpstr>
      <vt:lpstr>思源黑体Regular</vt:lpstr>
      <vt:lpstr>微软雅黑</vt:lpstr>
      <vt:lpstr>微软雅黑</vt:lpstr>
      <vt:lpstr>微软雅黑 Light</vt:lpstr>
      <vt:lpstr>小扣锐线粗黑</vt:lpstr>
      <vt:lpstr>优设标题黑</vt:lpstr>
      <vt:lpstr>张海山草泥马体</vt:lpstr>
      <vt:lpstr>Arial</vt:lpstr>
      <vt:lpstr>Avengeance Mightiest Avenger</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一六视觉 . 副本作品</dc:creator>
  <cp:keywords>51PPT模板网</cp:keywords>
  <dc:description>www.51pp tmo ban.com</dc:description>
  <cp:lastModifiedBy>YANGs</cp:lastModifiedBy>
  <cp:revision>143</cp:revision>
  <dcterms:created xsi:type="dcterms:W3CDTF">2020-10-26T06:00:30Z</dcterms:created>
  <dcterms:modified xsi:type="dcterms:W3CDTF">2020-11-18T12:39:14Z</dcterms:modified>
</cp:coreProperties>
</file>