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5" r:id="rId2"/>
    <p:sldId id="258" r:id="rId3"/>
    <p:sldId id="259" r:id="rId4"/>
    <p:sldId id="260" r:id="rId5"/>
    <p:sldId id="261" r:id="rId6"/>
    <p:sldId id="262" r:id="rId7"/>
    <p:sldId id="263" r:id="rId8"/>
    <p:sldId id="266" r:id="rId9"/>
    <p:sldId id="267"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9D0"/>
    <a:srgbClr val="0B0E10"/>
    <a:srgbClr val="F2F2F2"/>
    <a:srgbClr val="95B578"/>
    <a:srgbClr val="5769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1" autoAdjust="0"/>
    <p:restoredTop sz="94660"/>
  </p:normalViewPr>
  <p:slideViewPr>
    <p:cSldViewPr snapToGrid="0" showGuides="1">
      <p:cViewPr>
        <p:scale>
          <a:sx n="10" d="100"/>
          <a:sy n="10" d="100"/>
        </p:scale>
        <p:origin x="3978" y="225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2566305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1160278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3327170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1523141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1480082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632470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2466468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4049818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2120559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07668AF-9531-485B-9153-D0F9986FEA41}" type="slidenum">
              <a:rPr lang="zh-CN" altLang="en-US" smtClean="0"/>
              <a:t>‹#›</a:t>
            </a:fld>
            <a:endParaRPr lang="zh-CN" altLang="en-US"/>
          </a:p>
        </p:txBody>
      </p:sp>
      <p:grpSp>
        <p:nvGrpSpPr>
          <p:cNvPr id="6" name="组合 5"/>
          <p:cNvGrpSpPr/>
          <p:nvPr userDrawn="1"/>
        </p:nvGrpSpPr>
        <p:grpSpPr>
          <a:xfrm>
            <a:off x="1390883" y="722141"/>
            <a:ext cx="9410234" cy="5413718"/>
            <a:chOff x="1390883" y="722141"/>
            <a:chExt cx="9410234" cy="5413718"/>
          </a:xfrm>
        </p:grpSpPr>
        <p:pic>
          <p:nvPicPr>
            <p:cNvPr id="7"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90883" y="722141"/>
              <a:ext cx="9410234" cy="5413718"/>
            </a:xfrm>
            <a:prstGeom prst="rect">
              <a:avLst/>
            </a:prstGeom>
          </p:spPr>
        </p:pic>
        <p:sp>
          <p:nvSpPr>
            <p:cNvPr id="8" name="矩形 7"/>
            <p:cNvSpPr/>
            <p:nvPr/>
          </p:nvSpPr>
          <p:spPr>
            <a:xfrm>
              <a:off x="2398414" y="996172"/>
              <a:ext cx="7242772" cy="46465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userDrawn="1"/>
        </p:nvGrpSpPr>
        <p:grpSpPr>
          <a:xfrm>
            <a:off x="490233" y="2991269"/>
            <a:ext cx="11211534" cy="656386"/>
            <a:chOff x="762373" y="3012064"/>
            <a:chExt cx="10501140" cy="614796"/>
          </a:xfrm>
        </p:grpSpPr>
        <p:grpSp>
          <p:nvGrpSpPr>
            <p:cNvPr id="10" name="组合 9"/>
            <p:cNvGrpSpPr/>
            <p:nvPr/>
          </p:nvGrpSpPr>
          <p:grpSpPr>
            <a:xfrm>
              <a:off x="762373" y="3012064"/>
              <a:ext cx="614796" cy="614796"/>
              <a:chOff x="-856338" y="4851406"/>
              <a:chExt cx="5805710" cy="5805710"/>
            </a:xfrm>
          </p:grpSpPr>
          <p:sp>
            <p:nvSpPr>
              <p:cNvPr id="14" name="椭圆 13"/>
              <p:cNvSpPr/>
              <p:nvPr/>
            </p:nvSpPr>
            <p:spPr>
              <a:xfrm>
                <a:off x="-856338" y="4851406"/>
                <a:ext cx="5805710" cy="5805710"/>
              </a:xfrm>
              <a:prstGeom prst="ellipse">
                <a:avLst/>
              </a:prstGeom>
              <a:gradFill>
                <a:gsLst>
                  <a:gs pos="50000">
                    <a:srgbClr val="F7F7F7"/>
                  </a:gs>
                  <a:gs pos="50000">
                    <a:schemeClr val="bg1"/>
                  </a:gs>
                </a:gsLst>
                <a:lin ang="10800000" scaled="0"/>
              </a:gradFill>
              <a:ln w="6350">
                <a:solidFill>
                  <a:schemeClr val="tx1">
                    <a:lumMod val="75000"/>
                    <a:lumOff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kern="0">
                  <a:solidFill>
                    <a:sysClr val="windowText" lastClr="000000"/>
                  </a:solidFill>
                </a:endParaRPr>
              </a:p>
            </p:txBody>
          </p:sp>
          <p:sp>
            <p:nvSpPr>
              <p:cNvPr id="15" name="椭圆 14"/>
              <p:cNvSpPr/>
              <p:nvPr/>
            </p:nvSpPr>
            <p:spPr>
              <a:xfrm>
                <a:off x="-58142" y="5649602"/>
                <a:ext cx="4209318" cy="4209318"/>
              </a:xfrm>
              <a:prstGeom prst="ellipse">
                <a:avLst/>
              </a:prstGeom>
              <a:gradFill>
                <a:gsLst>
                  <a:gs pos="50000">
                    <a:srgbClr val="F7F7F7"/>
                  </a:gs>
                  <a:gs pos="50000">
                    <a:schemeClr val="bg1"/>
                  </a:gs>
                </a:gsLst>
                <a:lin ang="0" scaled="0"/>
              </a:gradFill>
              <a:ln w="6350">
                <a:solidFill>
                  <a:schemeClr val="tx1">
                    <a:lumMod val="75000"/>
                    <a:lumOff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1" name="组合 10"/>
            <p:cNvGrpSpPr/>
            <p:nvPr/>
          </p:nvGrpSpPr>
          <p:grpSpPr>
            <a:xfrm>
              <a:off x="10648717" y="3012064"/>
              <a:ext cx="614796" cy="614796"/>
              <a:chOff x="-856338" y="4851406"/>
              <a:chExt cx="5805710" cy="5805710"/>
            </a:xfrm>
          </p:grpSpPr>
          <p:sp>
            <p:nvSpPr>
              <p:cNvPr id="12" name="椭圆 11"/>
              <p:cNvSpPr/>
              <p:nvPr/>
            </p:nvSpPr>
            <p:spPr>
              <a:xfrm>
                <a:off x="-856338" y="4851406"/>
                <a:ext cx="5805710" cy="5805710"/>
              </a:xfrm>
              <a:prstGeom prst="ellipse">
                <a:avLst/>
              </a:prstGeom>
              <a:gradFill>
                <a:gsLst>
                  <a:gs pos="50000">
                    <a:srgbClr val="F7F7F7"/>
                  </a:gs>
                  <a:gs pos="50000">
                    <a:schemeClr val="bg1"/>
                  </a:gs>
                </a:gsLst>
                <a:lin ang="10800000" scaled="0"/>
              </a:gradFill>
              <a:ln w="6350">
                <a:solidFill>
                  <a:schemeClr val="tx1">
                    <a:lumMod val="75000"/>
                    <a:lumOff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kern="0">
                  <a:solidFill>
                    <a:sysClr val="windowText" lastClr="000000"/>
                  </a:solidFill>
                </a:endParaRPr>
              </a:p>
            </p:txBody>
          </p:sp>
          <p:sp>
            <p:nvSpPr>
              <p:cNvPr id="13" name="椭圆 12"/>
              <p:cNvSpPr/>
              <p:nvPr/>
            </p:nvSpPr>
            <p:spPr>
              <a:xfrm>
                <a:off x="-58142" y="5649602"/>
                <a:ext cx="4209318" cy="4209318"/>
              </a:xfrm>
              <a:prstGeom prst="ellipse">
                <a:avLst/>
              </a:prstGeom>
              <a:gradFill>
                <a:gsLst>
                  <a:gs pos="50000">
                    <a:srgbClr val="F7F7F7"/>
                  </a:gs>
                  <a:gs pos="50000">
                    <a:schemeClr val="bg1"/>
                  </a:gs>
                </a:gsLst>
                <a:lin ang="0" scaled="0"/>
              </a:gradFill>
              <a:ln w="6350">
                <a:solidFill>
                  <a:schemeClr val="tx1">
                    <a:lumMod val="75000"/>
                    <a:lumOff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16" name="等腰三角形 15"/>
          <p:cNvSpPr/>
          <p:nvPr userDrawn="1"/>
        </p:nvSpPr>
        <p:spPr>
          <a:xfrm rot="5400000">
            <a:off x="11290594" y="3241455"/>
            <a:ext cx="180976" cy="156014"/>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nvSpPr>
        <p:spPr>
          <a:xfrm rot="16200000" flipH="1">
            <a:off x="728509" y="3241455"/>
            <a:ext cx="180976" cy="156014"/>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图片占位符 19"/>
          <p:cNvSpPr>
            <a:spLocks noGrp="1"/>
          </p:cNvSpPr>
          <p:nvPr>
            <p:ph type="pic" sz="quarter" idx="13"/>
          </p:nvPr>
        </p:nvSpPr>
        <p:spPr>
          <a:xfrm>
            <a:off x="2399011" y="1190624"/>
            <a:ext cx="7242175" cy="4076700"/>
          </a:xfrm>
        </p:spPr>
        <p:txBody>
          <a:bodyPr/>
          <a:lstStyle/>
          <a:p>
            <a:endParaRPr lang="zh-CN" altLang="en-US"/>
          </a:p>
        </p:txBody>
      </p:sp>
    </p:spTree>
    <p:extLst>
      <p:ext uri="{BB962C8B-B14F-4D97-AF65-F5344CB8AC3E}">
        <p14:creationId xmlns:p14="http://schemas.microsoft.com/office/powerpoint/2010/main" val="2173300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3638454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1E38269-57AB-41C0-B007-B41E3E488D5E}"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2868945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圆角矩形 7"/>
          <p:cNvSpPr/>
          <p:nvPr userDrawn="1"/>
        </p:nvSpPr>
        <p:spPr>
          <a:xfrm>
            <a:off x="0" y="0"/>
            <a:ext cx="12192000" cy="6858000"/>
          </a:xfrm>
          <a:prstGeom prst="roundRect">
            <a:avLst>
              <a:gd name="adj" fmla="val 0"/>
            </a:avLst>
          </a:prstGeom>
          <a:solidFill>
            <a:schemeClr val="tx1">
              <a:lumMod val="95000"/>
              <a:lumOff val="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E38269-57AB-41C0-B007-B41E3E488D5E}" type="datetimeFigureOut">
              <a:rPr lang="zh-CN" altLang="en-US" smtClean="0"/>
              <a:t>2020/11/18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668AF-9531-485B-9153-D0F9986FEA41}" type="slidenum">
              <a:rPr lang="zh-CN" altLang="en-US" smtClean="0"/>
              <a:t>‹#›</a:t>
            </a:fld>
            <a:endParaRPr lang="zh-CN" altLang="en-US"/>
          </a:p>
        </p:txBody>
      </p:sp>
    </p:spTree>
    <p:extLst>
      <p:ext uri="{BB962C8B-B14F-4D97-AF65-F5344CB8AC3E}">
        <p14:creationId xmlns:p14="http://schemas.microsoft.com/office/powerpoint/2010/main" val="22677584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72" r:id="rId7"/>
    <p:sldLayoutId id="2147483667" r:id="rId8"/>
    <p:sldLayoutId id="2147483668" r:id="rId9"/>
    <p:sldLayoutId id="2147483669" r:id="rId10"/>
    <p:sldLayoutId id="2147483670" r:id="rId11"/>
    <p:sldLayoutId id="214748367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8.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1256582" y="1496272"/>
            <a:ext cx="9577236" cy="3277626"/>
          </a:xfrm>
          <a:prstGeom prst="roundRect">
            <a:avLst>
              <a:gd name="adj" fmla="val 50000"/>
            </a:avLst>
          </a:prstGeom>
          <a:solidFill>
            <a:srgbClr val="0B0E10">
              <a:alpha val="61000"/>
            </a:srgb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1524000" y="1799771"/>
            <a:ext cx="9042400" cy="267062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772634" y="2171510"/>
            <a:ext cx="2692398"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400" b="0" i="0" u="none" strike="noStrike" kern="0" cap="none" spc="0" normalizeH="0" baseline="0" noProof="0" dirty="0" smtClean="0">
                <a:ln>
                  <a:noFill/>
                </a:ln>
                <a:solidFill>
                  <a:schemeClr val="bg1"/>
                </a:solidFill>
                <a:effectLst/>
                <a:uLnTx/>
                <a:uFillTx/>
                <a:latin typeface="ITC Avant Garde Std Md" panose="020B0602020202020204" pitchFamily="34" charset="0"/>
                <a:ea typeface="方正兰亭粗黑_GBK" panose="02000000000000000000" pitchFamily="2" charset="-122"/>
              </a:rPr>
              <a:t>个人简历</a:t>
            </a:r>
            <a:endParaRPr kumimoji="0" lang="en-US" altLang="zh-CN" sz="4400" b="0" i="0" u="none" strike="noStrike" kern="0" cap="none" spc="0" normalizeH="0" baseline="0" noProof="0" dirty="0">
              <a:ln>
                <a:noFill/>
              </a:ln>
              <a:solidFill>
                <a:schemeClr val="bg1"/>
              </a:solidFill>
              <a:effectLst/>
              <a:uLnTx/>
              <a:uFillTx/>
              <a:latin typeface="ITC Avant Garde Std Md" panose="020B0602020202020204" pitchFamily="34" charset="0"/>
              <a:ea typeface="方正兰亭粗黑_GBK" panose="02000000000000000000" pitchFamily="2" charset="-122"/>
            </a:endParaRPr>
          </a:p>
        </p:txBody>
      </p:sp>
      <p:sp>
        <p:nvSpPr>
          <p:cNvPr id="27" name="矩形 26"/>
          <p:cNvSpPr/>
          <p:nvPr/>
        </p:nvSpPr>
        <p:spPr>
          <a:xfrm>
            <a:off x="4890397" y="2782669"/>
            <a:ext cx="4451350" cy="646331"/>
          </a:xfrm>
          <a:prstGeom prst="rect">
            <a:avLst/>
          </a:prstGeom>
        </p:spPr>
        <p:txBody>
          <a:bodyPr wrap="square">
            <a:spAutoFit/>
          </a:bodyPr>
          <a:lstStyle/>
          <a:p>
            <a:pPr lvl="0" algn="dist"/>
            <a:r>
              <a:rPr lang="en-US" altLang="zh-CN" sz="3600" kern="0" dirty="0" smtClean="0">
                <a:solidFill>
                  <a:schemeClr val="bg1"/>
                </a:solidFill>
                <a:latin typeface="Calibri Light" panose="020F0302020204030204" pitchFamily="34" charset="0"/>
                <a:ea typeface="+mj-ea"/>
                <a:cs typeface="Calibri Light" panose="020F0302020204030204" pitchFamily="34" charset="0"/>
              </a:rPr>
              <a:t> CURRICULUM VITAE </a:t>
            </a:r>
            <a:endParaRPr kumimoji="0" lang="zh-CN" altLang="en-US" sz="3600" b="0" i="0" u="none" strike="noStrike" kern="0" cap="none" spc="0" normalizeH="0" baseline="0" noProof="0" dirty="0">
              <a:ln>
                <a:noFill/>
              </a:ln>
              <a:solidFill>
                <a:schemeClr val="bg1"/>
              </a:solidFill>
              <a:effectLst/>
              <a:uLnTx/>
              <a:uFillTx/>
              <a:latin typeface="Calibri Light" panose="020F0302020204030204" pitchFamily="34" charset="0"/>
              <a:ea typeface="+mj-ea"/>
              <a:cs typeface="Calibri Light" panose="020F0302020204030204" pitchFamily="34" charset="0"/>
            </a:endParaRPr>
          </a:p>
        </p:txBody>
      </p:sp>
      <p:sp>
        <p:nvSpPr>
          <p:cNvPr id="8" name="圆角矩形 7"/>
          <p:cNvSpPr/>
          <p:nvPr/>
        </p:nvSpPr>
        <p:spPr>
          <a:xfrm>
            <a:off x="1134497" y="1799770"/>
            <a:ext cx="2269821" cy="2947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56582" y="2171510"/>
            <a:ext cx="2269821" cy="2947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727200" y="2024139"/>
            <a:ext cx="2221892" cy="2221892"/>
          </a:xfrm>
          <a:prstGeom prst="ellipse">
            <a:avLst/>
          </a:prstGeom>
          <a:solidFill>
            <a:srgbClr val="F2F2F2"/>
          </a:solidFill>
          <a:ln w="762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8563997" y="4169909"/>
            <a:ext cx="2269821" cy="2947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430288" y="3797449"/>
            <a:ext cx="2269821" cy="2947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16085" y="2320052"/>
            <a:ext cx="1196378" cy="1688384"/>
          </a:xfrm>
          <a:prstGeom prst="rect">
            <a:avLst/>
          </a:prstGeom>
        </p:spPr>
      </p:pic>
      <p:sp>
        <p:nvSpPr>
          <p:cNvPr id="19" name="文本框 18"/>
          <p:cNvSpPr txBox="1"/>
          <p:nvPr/>
        </p:nvSpPr>
        <p:spPr>
          <a:xfrm>
            <a:off x="4941197" y="3424722"/>
            <a:ext cx="3131267" cy="307777"/>
          </a:xfrm>
          <a:prstGeom prst="rect">
            <a:avLst/>
          </a:prstGeom>
          <a:noFill/>
        </p:spPr>
        <p:txBody>
          <a:bodyPr wrap="square" rtlCol="0">
            <a:spAutoFit/>
          </a:bodyPr>
          <a:lstStyle/>
          <a:p>
            <a:pPr lvl="0" algn="dist">
              <a:defRPr/>
            </a:pPr>
            <a:r>
              <a:rPr lang="en-US" altLang="zh-CN" sz="1400" kern="0" dirty="0" smtClean="0">
                <a:solidFill>
                  <a:schemeClr val="bg1"/>
                </a:solidFill>
                <a:latin typeface="ITC Avant Garde Std Md" panose="020B0602020202020204" pitchFamily="34" charset="0"/>
                <a:ea typeface="方正兰亭粗黑_GBK" panose="02000000000000000000" pitchFamily="2" charset="-122"/>
              </a:rPr>
              <a:t>【</a:t>
            </a:r>
            <a:r>
              <a:rPr lang="zh-CN" altLang="en-US" sz="1400" kern="0" dirty="0">
                <a:solidFill>
                  <a:schemeClr val="bg1"/>
                </a:solidFill>
                <a:latin typeface="ITC Avant Garde Std Md" panose="020B0602020202020204" pitchFamily="34" charset="0"/>
                <a:ea typeface="方正兰亭粗黑_GBK" panose="02000000000000000000" pitchFamily="2" charset="-122"/>
              </a:rPr>
              <a:t>东方之</a:t>
            </a:r>
            <a:r>
              <a:rPr lang="en-US" altLang="zh-CN" sz="1400" kern="0" dirty="0" smtClean="0">
                <a:solidFill>
                  <a:schemeClr val="bg1"/>
                </a:solidFill>
                <a:latin typeface="ITC Avant Garde Std Md" panose="020B0602020202020204" pitchFamily="34" charset="0"/>
                <a:ea typeface="方正兰亭粗黑_GBK" panose="02000000000000000000" pitchFamily="2" charset="-122"/>
              </a:rPr>
              <a:t>P】  </a:t>
            </a:r>
            <a:r>
              <a:rPr lang="zh-CN" altLang="en-US" sz="1400" kern="0" dirty="0" smtClean="0">
                <a:solidFill>
                  <a:schemeClr val="bg1"/>
                </a:solidFill>
                <a:latin typeface="ITC Avant Garde Std Md" panose="020B0602020202020204" pitchFamily="34" charset="0"/>
                <a:ea typeface="方正兰亭粗黑_GBK" panose="02000000000000000000" pitchFamily="2" charset="-122"/>
              </a:rPr>
              <a:t>期待加入贵公司</a:t>
            </a:r>
            <a:endParaRPr kumimoji="0" lang="en-US" altLang="zh-CN" sz="1400" b="0" i="0" u="none" strike="noStrike" kern="0" cap="none" spc="0" normalizeH="0" baseline="0" noProof="0" dirty="0">
              <a:ln>
                <a:noFill/>
              </a:ln>
              <a:solidFill>
                <a:schemeClr val="bg1"/>
              </a:solidFill>
              <a:effectLst/>
              <a:uLnTx/>
              <a:uFillTx/>
              <a:latin typeface="ITC Avant Garde Std Md" panose="020B0602020202020204" pitchFamily="34" charset="0"/>
              <a:ea typeface="方正兰亭粗黑_GBK" panose="02000000000000000000" pitchFamily="2" charset="-122"/>
            </a:endParaRPr>
          </a:p>
        </p:txBody>
      </p:sp>
      <p:sp>
        <p:nvSpPr>
          <p:cNvPr id="2" name="等腰三角形 1"/>
          <p:cNvSpPr/>
          <p:nvPr/>
        </p:nvSpPr>
        <p:spPr>
          <a:xfrm rot="10800000">
            <a:off x="4813300" y="5453298"/>
            <a:ext cx="2463800" cy="764394"/>
          </a:xfrm>
          <a:prstGeom prst="triangle">
            <a:avLst/>
          </a:prstGeom>
          <a:gradFill>
            <a:gsLst>
              <a:gs pos="0">
                <a:srgbClr val="0089D0"/>
              </a:gs>
              <a:gs pos="100000">
                <a:srgbClr val="0B0E10">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73965"/>
      </p:ext>
    </p:extLst>
  </p:cSld>
  <p:clrMapOvr>
    <a:masterClrMapping/>
  </p:clrMapOvr>
  <p:transition spd="slow" advTm="4156">
    <p:fade/>
  </p:transition>
  <p:timing>
    <p:tnLst>
      <p:par>
        <p:cTn id="1" dur="indefinite" restart="never" nodeType="tmRoot"/>
      </p:par>
    </p:tnLst>
  </p:timing>
  <p:extLst mod="1">
    <p:ext uri="{E180D4A7-C9FB-4DFB-919C-405C955672EB}">
      <p14:showEvtLst xmlns:p14="http://schemas.microsoft.com/office/powerpoint/2010/main">
        <p14:playEvt time="0" objId="10"/>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581857" y="697664"/>
            <a:ext cx="4038600" cy="121012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17500" y="1397000"/>
            <a:ext cx="10109200" cy="3810000"/>
          </a:xfrm>
          <a:custGeom>
            <a:avLst/>
            <a:gdLst>
              <a:gd name="connsiteX0" fmla="*/ 0 w 10109200"/>
              <a:gd name="connsiteY0" fmla="*/ 3810000 h 3810000"/>
              <a:gd name="connsiteX1" fmla="*/ 3594100 w 10109200"/>
              <a:gd name="connsiteY1" fmla="*/ 3403600 h 3810000"/>
              <a:gd name="connsiteX2" fmla="*/ 5092700 w 10109200"/>
              <a:gd name="connsiteY2" fmla="*/ 1549400 h 3810000"/>
              <a:gd name="connsiteX3" fmla="*/ 7594600 w 10109200"/>
              <a:gd name="connsiteY3" fmla="*/ 1384300 h 3810000"/>
              <a:gd name="connsiteX4" fmla="*/ 10109200 w 10109200"/>
              <a:gd name="connsiteY4" fmla="*/ 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3810000">
                <a:moveTo>
                  <a:pt x="0" y="3810000"/>
                </a:moveTo>
                <a:cubicBezTo>
                  <a:pt x="1372658" y="3795183"/>
                  <a:pt x="2745317" y="3780367"/>
                  <a:pt x="3594100" y="3403600"/>
                </a:cubicBezTo>
                <a:cubicBezTo>
                  <a:pt x="4442883" y="3026833"/>
                  <a:pt x="4425950" y="1885950"/>
                  <a:pt x="5092700" y="1549400"/>
                </a:cubicBezTo>
                <a:cubicBezTo>
                  <a:pt x="5759450" y="1212850"/>
                  <a:pt x="6758517" y="1642533"/>
                  <a:pt x="7594600" y="1384300"/>
                </a:cubicBezTo>
                <a:cubicBezTo>
                  <a:pt x="8430683" y="1126067"/>
                  <a:pt x="9269941" y="563033"/>
                  <a:pt x="10109200" y="0"/>
                </a:cubicBezTo>
              </a:path>
            </a:pathLst>
          </a:custGeom>
          <a:noFill/>
          <a:ln w="25400">
            <a:gradFill flip="none" rotWithShape="1">
              <a:gsLst>
                <a:gs pos="0">
                  <a:schemeClr val="accent1">
                    <a:lumMod val="5000"/>
                    <a:lumOff val="95000"/>
                    <a:alpha val="0"/>
                  </a:schemeClr>
                </a:gs>
                <a:gs pos="100000">
                  <a:srgbClr val="0089D0"/>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816100" y="1371600"/>
            <a:ext cx="8648700" cy="3499334"/>
          </a:xfrm>
          <a:custGeom>
            <a:avLst/>
            <a:gdLst>
              <a:gd name="connsiteX0" fmla="*/ 0 w 8407400"/>
              <a:gd name="connsiteY0" fmla="*/ 3276600 h 3385034"/>
              <a:gd name="connsiteX1" fmla="*/ 3594100 w 8407400"/>
              <a:gd name="connsiteY1" fmla="*/ 3111500 h 3385034"/>
              <a:gd name="connsiteX2" fmla="*/ 4953000 w 8407400"/>
              <a:gd name="connsiteY2" fmla="*/ 914400 h 3385034"/>
              <a:gd name="connsiteX3" fmla="*/ 7581900 w 8407400"/>
              <a:gd name="connsiteY3" fmla="*/ 1092200 h 3385034"/>
              <a:gd name="connsiteX4" fmla="*/ 8407400 w 8407400"/>
              <a:gd name="connsiteY4" fmla="*/ 0 h 3385034"/>
              <a:gd name="connsiteX0" fmla="*/ 0 w 8407400"/>
              <a:gd name="connsiteY0" fmla="*/ 3276600 h 3385034"/>
              <a:gd name="connsiteX1" fmla="*/ 3594100 w 8407400"/>
              <a:gd name="connsiteY1" fmla="*/ 3111500 h 3385034"/>
              <a:gd name="connsiteX2" fmla="*/ 4953000 w 8407400"/>
              <a:gd name="connsiteY2" fmla="*/ 914400 h 3385034"/>
              <a:gd name="connsiteX3" fmla="*/ 7404100 w 8407400"/>
              <a:gd name="connsiteY3" fmla="*/ 558800 h 3385034"/>
              <a:gd name="connsiteX4" fmla="*/ 8407400 w 8407400"/>
              <a:gd name="connsiteY4" fmla="*/ 0 h 3385034"/>
              <a:gd name="connsiteX0" fmla="*/ 0 w 8648700"/>
              <a:gd name="connsiteY0" fmla="*/ 3390900 h 3499334"/>
              <a:gd name="connsiteX1" fmla="*/ 3594100 w 8648700"/>
              <a:gd name="connsiteY1" fmla="*/ 3225800 h 3499334"/>
              <a:gd name="connsiteX2" fmla="*/ 4953000 w 8648700"/>
              <a:gd name="connsiteY2" fmla="*/ 1028700 h 3499334"/>
              <a:gd name="connsiteX3" fmla="*/ 7404100 w 8648700"/>
              <a:gd name="connsiteY3" fmla="*/ 673100 h 3499334"/>
              <a:gd name="connsiteX4" fmla="*/ 8648700 w 8648700"/>
              <a:gd name="connsiteY4" fmla="*/ 0 h 3499334"/>
              <a:gd name="connsiteX0" fmla="*/ 0 w 8648700"/>
              <a:gd name="connsiteY0" fmla="*/ 3390900 h 3499334"/>
              <a:gd name="connsiteX1" fmla="*/ 3594100 w 8648700"/>
              <a:gd name="connsiteY1" fmla="*/ 3225800 h 3499334"/>
              <a:gd name="connsiteX2" fmla="*/ 4953000 w 8648700"/>
              <a:gd name="connsiteY2" fmla="*/ 1028700 h 3499334"/>
              <a:gd name="connsiteX3" fmla="*/ 7404100 w 8648700"/>
              <a:gd name="connsiteY3" fmla="*/ 673100 h 3499334"/>
              <a:gd name="connsiteX4" fmla="*/ 8648700 w 8648700"/>
              <a:gd name="connsiteY4" fmla="*/ 0 h 3499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700" h="3499334">
                <a:moveTo>
                  <a:pt x="0" y="3390900"/>
                </a:moveTo>
                <a:cubicBezTo>
                  <a:pt x="1384300" y="3505200"/>
                  <a:pt x="2768600" y="3619500"/>
                  <a:pt x="3594100" y="3225800"/>
                </a:cubicBezTo>
                <a:cubicBezTo>
                  <a:pt x="4419600" y="2832100"/>
                  <a:pt x="4318000" y="1454150"/>
                  <a:pt x="4953000" y="1028700"/>
                </a:cubicBezTo>
                <a:cubicBezTo>
                  <a:pt x="5588000" y="603250"/>
                  <a:pt x="6788150" y="844550"/>
                  <a:pt x="7404100" y="673100"/>
                </a:cubicBezTo>
                <a:cubicBezTo>
                  <a:pt x="8020050" y="501650"/>
                  <a:pt x="8320616" y="444500"/>
                  <a:pt x="8648700" y="0"/>
                </a:cubicBezTo>
              </a:path>
            </a:pathLst>
          </a:custGeom>
          <a:noFill/>
          <a:ln w="25400">
            <a:gradFill flip="none" rotWithShape="1">
              <a:gsLst>
                <a:gs pos="0">
                  <a:schemeClr val="accent1">
                    <a:lumMod val="5000"/>
                    <a:lumOff val="95000"/>
                    <a:alpha val="0"/>
                  </a:schemeClr>
                </a:gs>
                <a:gs pos="100000">
                  <a:srgbClr val="0089D0"/>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73200" y="1574800"/>
            <a:ext cx="8597900" cy="3009900"/>
          </a:xfrm>
          <a:custGeom>
            <a:avLst/>
            <a:gdLst>
              <a:gd name="connsiteX0" fmla="*/ 0 w 8597900"/>
              <a:gd name="connsiteY0" fmla="*/ 3009900 h 3009900"/>
              <a:gd name="connsiteX1" fmla="*/ 5232400 w 8597900"/>
              <a:gd name="connsiteY1" fmla="*/ 2336800 h 3009900"/>
              <a:gd name="connsiteX2" fmla="*/ 8597900 w 8597900"/>
              <a:gd name="connsiteY2" fmla="*/ 0 h 3009900"/>
            </a:gdLst>
            <a:ahLst/>
            <a:cxnLst>
              <a:cxn ang="0">
                <a:pos x="connsiteX0" y="connsiteY0"/>
              </a:cxn>
              <a:cxn ang="0">
                <a:pos x="connsiteX1" y="connsiteY1"/>
              </a:cxn>
              <a:cxn ang="0">
                <a:pos x="connsiteX2" y="connsiteY2"/>
              </a:cxn>
            </a:cxnLst>
            <a:rect l="l" t="t" r="r" b="b"/>
            <a:pathLst>
              <a:path w="8597900" h="3009900">
                <a:moveTo>
                  <a:pt x="0" y="3009900"/>
                </a:moveTo>
                <a:cubicBezTo>
                  <a:pt x="1899708" y="2924175"/>
                  <a:pt x="3799417" y="2838450"/>
                  <a:pt x="5232400" y="2336800"/>
                </a:cubicBezTo>
                <a:cubicBezTo>
                  <a:pt x="6665383" y="1835150"/>
                  <a:pt x="7631641" y="917575"/>
                  <a:pt x="8597900" y="0"/>
                </a:cubicBezTo>
              </a:path>
            </a:pathLst>
          </a:custGeom>
          <a:noFill/>
          <a:ln w="25400">
            <a:gradFill flip="none" rotWithShape="1">
              <a:gsLst>
                <a:gs pos="0">
                  <a:schemeClr val="accent1">
                    <a:lumMod val="5000"/>
                    <a:lumOff val="95000"/>
                    <a:alpha val="0"/>
                  </a:schemeClr>
                </a:gs>
                <a:gs pos="100000">
                  <a:srgbClr val="0089D0"/>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rot="20035489">
            <a:off x="756716" y="2843956"/>
            <a:ext cx="10346054" cy="1587500"/>
          </a:xfrm>
          <a:prstGeom prst="rightArrow">
            <a:avLst>
              <a:gd name="adj1" fmla="val 40062"/>
              <a:gd name="adj2" fmla="val 111109"/>
            </a:avLst>
          </a:prstGeom>
          <a:gradFill>
            <a:gsLst>
              <a:gs pos="79000">
                <a:srgbClr val="0089D0"/>
              </a:gs>
              <a:gs pos="0">
                <a:srgbClr val="0B0E1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718446" y="4655529"/>
            <a:ext cx="279400" cy="279400"/>
          </a:xfrm>
          <a:prstGeom prst="ellipse">
            <a:avLst/>
          </a:prstGeom>
          <a:gradFill>
            <a:gsLst>
              <a:gs pos="100000">
                <a:srgbClr val="60B6E2"/>
              </a:gs>
              <a:gs pos="0">
                <a:schemeClr val="bg1">
                  <a:alpha val="0"/>
                </a:schemeClr>
              </a:gs>
            </a:gsLst>
            <a:lin ang="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文本框 30"/>
          <p:cNvSpPr txBox="1"/>
          <p:nvPr/>
        </p:nvSpPr>
        <p:spPr>
          <a:xfrm>
            <a:off x="1041565" y="4610100"/>
            <a:ext cx="1569660" cy="369332"/>
          </a:xfrm>
          <a:prstGeom prst="rect">
            <a:avLst/>
          </a:prstGeom>
          <a:noFill/>
        </p:spPr>
        <p:txBody>
          <a:bodyPr wrap="none" rtlCol="0">
            <a:spAutoFit/>
          </a:bodyPr>
          <a:lstStyle/>
          <a:p>
            <a:r>
              <a:rPr lang="zh-CN" altLang="en-US" dirty="0" smtClean="0">
                <a:solidFill>
                  <a:schemeClr val="bg1"/>
                </a:solidFill>
              </a:rPr>
              <a:t>个人基本信息</a:t>
            </a:r>
            <a:endParaRPr lang="zh-CN" altLang="en-US" dirty="0">
              <a:solidFill>
                <a:schemeClr val="bg1"/>
              </a:solidFill>
            </a:endParaRPr>
          </a:p>
        </p:txBody>
      </p:sp>
      <p:sp>
        <p:nvSpPr>
          <p:cNvPr id="32" name="椭圆 31"/>
          <p:cNvSpPr/>
          <p:nvPr/>
        </p:nvSpPr>
        <p:spPr>
          <a:xfrm>
            <a:off x="4458992" y="4489966"/>
            <a:ext cx="279400" cy="279400"/>
          </a:xfrm>
          <a:prstGeom prst="ellipse">
            <a:avLst/>
          </a:prstGeom>
          <a:gradFill>
            <a:gsLst>
              <a:gs pos="100000">
                <a:srgbClr val="60B6E2"/>
              </a:gs>
              <a:gs pos="0">
                <a:schemeClr val="bg1"/>
              </a:gs>
            </a:gsLst>
            <a:lin ang="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文本框 32"/>
          <p:cNvSpPr txBox="1"/>
          <p:nvPr/>
        </p:nvSpPr>
        <p:spPr>
          <a:xfrm>
            <a:off x="4787635" y="4617575"/>
            <a:ext cx="1107996" cy="369332"/>
          </a:xfrm>
          <a:prstGeom prst="rect">
            <a:avLst/>
          </a:prstGeom>
          <a:noFill/>
        </p:spPr>
        <p:txBody>
          <a:bodyPr wrap="none" rtlCol="0">
            <a:spAutoFit/>
          </a:bodyPr>
          <a:lstStyle/>
          <a:p>
            <a:r>
              <a:rPr lang="zh-CN" altLang="en-US" dirty="0" smtClean="0">
                <a:solidFill>
                  <a:schemeClr val="bg1"/>
                </a:solidFill>
              </a:rPr>
              <a:t>教育经历</a:t>
            </a:r>
            <a:endParaRPr lang="zh-CN" altLang="en-US" dirty="0">
              <a:solidFill>
                <a:schemeClr val="bg1"/>
              </a:solidFill>
            </a:endParaRPr>
          </a:p>
        </p:txBody>
      </p:sp>
      <p:sp>
        <p:nvSpPr>
          <p:cNvPr id="34" name="椭圆 33"/>
          <p:cNvSpPr/>
          <p:nvPr/>
        </p:nvSpPr>
        <p:spPr>
          <a:xfrm>
            <a:off x="5062233" y="3565964"/>
            <a:ext cx="279400" cy="279400"/>
          </a:xfrm>
          <a:prstGeom prst="ellipse">
            <a:avLst/>
          </a:prstGeom>
          <a:gradFill>
            <a:gsLst>
              <a:gs pos="100000">
                <a:srgbClr val="60B6E2"/>
              </a:gs>
              <a:gs pos="0">
                <a:schemeClr val="bg1"/>
              </a:gs>
            </a:gsLst>
            <a:lin ang="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文本框 34"/>
          <p:cNvSpPr txBox="1"/>
          <p:nvPr/>
        </p:nvSpPr>
        <p:spPr>
          <a:xfrm>
            <a:off x="3850065" y="3381298"/>
            <a:ext cx="1107996" cy="369332"/>
          </a:xfrm>
          <a:prstGeom prst="rect">
            <a:avLst/>
          </a:prstGeom>
          <a:noFill/>
        </p:spPr>
        <p:txBody>
          <a:bodyPr wrap="none" rtlCol="0">
            <a:spAutoFit/>
          </a:bodyPr>
          <a:lstStyle/>
          <a:p>
            <a:r>
              <a:rPr lang="zh-CN" altLang="en-US" dirty="0" smtClean="0">
                <a:solidFill>
                  <a:schemeClr val="bg1"/>
                </a:solidFill>
              </a:rPr>
              <a:t>实习经历</a:t>
            </a:r>
            <a:endParaRPr lang="zh-CN" altLang="en-US" dirty="0">
              <a:solidFill>
                <a:schemeClr val="bg1"/>
              </a:solidFill>
            </a:endParaRPr>
          </a:p>
        </p:txBody>
      </p:sp>
      <p:sp>
        <p:nvSpPr>
          <p:cNvPr id="36" name="椭圆 35"/>
          <p:cNvSpPr/>
          <p:nvPr/>
        </p:nvSpPr>
        <p:spPr>
          <a:xfrm>
            <a:off x="6542859" y="3520570"/>
            <a:ext cx="279400" cy="279400"/>
          </a:xfrm>
          <a:prstGeom prst="ellipse">
            <a:avLst/>
          </a:prstGeom>
          <a:gradFill>
            <a:gsLst>
              <a:gs pos="100000">
                <a:srgbClr val="60B6E2"/>
              </a:gs>
              <a:gs pos="0">
                <a:schemeClr val="bg1"/>
              </a:gs>
            </a:gsLst>
            <a:lin ang="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文本框 36"/>
          <p:cNvSpPr txBox="1"/>
          <p:nvPr/>
        </p:nvSpPr>
        <p:spPr>
          <a:xfrm>
            <a:off x="6885104" y="3646759"/>
            <a:ext cx="1107996" cy="369332"/>
          </a:xfrm>
          <a:prstGeom prst="rect">
            <a:avLst/>
          </a:prstGeom>
          <a:noFill/>
        </p:spPr>
        <p:txBody>
          <a:bodyPr wrap="none" rtlCol="0">
            <a:spAutoFit/>
          </a:bodyPr>
          <a:lstStyle/>
          <a:p>
            <a:r>
              <a:rPr lang="zh-CN" altLang="en-US" dirty="0" smtClean="0">
                <a:solidFill>
                  <a:schemeClr val="bg1"/>
                </a:solidFill>
              </a:rPr>
              <a:t>专业技能</a:t>
            </a:r>
            <a:endParaRPr lang="zh-CN" altLang="en-US" dirty="0">
              <a:solidFill>
                <a:schemeClr val="bg1"/>
              </a:solidFill>
            </a:endParaRPr>
          </a:p>
        </p:txBody>
      </p:sp>
      <p:sp>
        <p:nvSpPr>
          <p:cNvPr id="38" name="椭圆 37"/>
          <p:cNvSpPr/>
          <p:nvPr/>
        </p:nvSpPr>
        <p:spPr>
          <a:xfrm>
            <a:off x="7944866" y="2180431"/>
            <a:ext cx="279400" cy="279400"/>
          </a:xfrm>
          <a:prstGeom prst="ellipse">
            <a:avLst/>
          </a:prstGeom>
          <a:gradFill>
            <a:gsLst>
              <a:gs pos="100000">
                <a:srgbClr val="60B6E2"/>
              </a:gs>
              <a:gs pos="0">
                <a:schemeClr val="bg1"/>
              </a:gs>
            </a:gsLst>
            <a:lin ang="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文本框 38"/>
          <p:cNvSpPr txBox="1"/>
          <p:nvPr/>
        </p:nvSpPr>
        <p:spPr>
          <a:xfrm>
            <a:off x="7116270" y="1742990"/>
            <a:ext cx="1107996" cy="369332"/>
          </a:xfrm>
          <a:prstGeom prst="rect">
            <a:avLst/>
          </a:prstGeom>
          <a:noFill/>
        </p:spPr>
        <p:txBody>
          <a:bodyPr wrap="none" rtlCol="0">
            <a:spAutoFit/>
          </a:bodyPr>
          <a:lstStyle/>
          <a:p>
            <a:r>
              <a:rPr lang="zh-CN" altLang="en-US" dirty="0">
                <a:solidFill>
                  <a:schemeClr val="bg1"/>
                </a:solidFill>
              </a:rPr>
              <a:t>个</a:t>
            </a:r>
            <a:r>
              <a:rPr lang="zh-CN" altLang="en-US" dirty="0" smtClean="0">
                <a:solidFill>
                  <a:schemeClr val="bg1"/>
                </a:solidFill>
              </a:rPr>
              <a:t>人爱好</a:t>
            </a:r>
            <a:endParaRPr lang="zh-CN" altLang="en-US" dirty="0">
              <a:solidFill>
                <a:schemeClr val="bg1"/>
              </a:solidFill>
            </a:endParaRPr>
          </a:p>
        </p:txBody>
      </p:sp>
      <p:sp>
        <p:nvSpPr>
          <p:cNvPr id="40" name="椭圆 39"/>
          <p:cNvSpPr/>
          <p:nvPr/>
        </p:nvSpPr>
        <p:spPr>
          <a:xfrm>
            <a:off x="9827457" y="1521679"/>
            <a:ext cx="279400" cy="279400"/>
          </a:xfrm>
          <a:prstGeom prst="ellipse">
            <a:avLst/>
          </a:prstGeom>
          <a:gradFill>
            <a:gsLst>
              <a:gs pos="100000">
                <a:srgbClr val="60B6E2"/>
              </a:gs>
              <a:gs pos="0">
                <a:schemeClr val="bg1">
                  <a:alpha val="0"/>
                </a:schemeClr>
              </a:gs>
            </a:gsLst>
            <a:lin ang="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8805205" y="975413"/>
            <a:ext cx="1800493" cy="369332"/>
          </a:xfrm>
          <a:prstGeom prst="rect">
            <a:avLst/>
          </a:prstGeom>
          <a:noFill/>
        </p:spPr>
        <p:txBody>
          <a:bodyPr wrap="none" rtlCol="0">
            <a:spAutoFit/>
          </a:bodyPr>
          <a:lstStyle/>
          <a:p>
            <a:r>
              <a:rPr lang="zh-CN" altLang="en-US" dirty="0" smtClean="0">
                <a:solidFill>
                  <a:schemeClr val="bg1"/>
                </a:solidFill>
              </a:rPr>
              <a:t>期待加入贵公司</a:t>
            </a:r>
            <a:endParaRPr lang="zh-CN" altLang="en-US" dirty="0">
              <a:solidFill>
                <a:schemeClr val="bg1"/>
              </a:solidFill>
            </a:endParaRPr>
          </a:p>
        </p:txBody>
      </p:sp>
      <p:grpSp>
        <p:nvGrpSpPr>
          <p:cNvPr id="44" name="组合 43"/>
          <p:cNvGrpSpPr/>
          <p:nvPr/>
        </p:nvGrpSpPr>
        <p:grpSpPr>
          <a:xfrm>
            <a:off x="1908507" y="1408486"/>
            <a:ext cx="1778408" cy="493675"/>
            <a:chOff x="1342605" y="1194479"/>
            <a:chExt cx="2403530" cy="667205"/>
          </a:xfrm>
        </p:grpSpPr>
        <p:sp>
          <p:nvSpPr>
            <p:cNvPr id="42" name="圆角矩形 41"/>
            <p:cNvSpPr/>
            <p:nvPr/>
          </p:nvSpPr>
          <p:spPr>
            <a:xfrm>
              <a:off x="1476314" y="1566939"/>
              <a:ext cx="2269821" cy="2947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342605" y="1194479"/>
              <a:ext cx="2269821" cy="2947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82199" y="772098"/>
            <a:ext cx="3134844" cy="769441"/>
          </a:xfrm>
          <a:prstGeom prst="rect">
            <a:avLst/>
          </a:prstGeom>
          <a:noFill/>
        </p:spPr>
        <p:txBody>
          <a:bodyPr wrap="square" rtlCol="0">
            <a:spAutoFit/>
          </a:bodyPr>
          <a:lstStyle/>
          <a:p>
            <a:pPr algn="ctr"/>
            <a:r>
              <a:rPr lang="zh-CN" altLang="en-US" sz="4400" b="1" dirty="0">
                <a:solidFill>
                  <a:schemeClr val="bg1"/>
                </a:solidFill>
                <a:latin typeface="+mj-ea"/>
                <a:ea typeface="+mj-ea"/>
              </a:rPr>
              <a:t>个人信息</a:t>
            </a:r>
          </a:p>
        </p:txBody>
      </p:sp>
      <p:sp>
        <p:nvSpPr>
          <p:cNvPr id="18" name="矩形 17"/>
          <p:cNvSpPr/>
          <p:nvPr/>
        </p:nvSpPr>
        <p:spPr>
          <a:xfrm>
            <a:off x="657629" y="1504724"/>
            <a:ext cx="2463384" cy="307777"/>
          </a:xfrm>
          <a:prstGeom prst="rect">
            <a:avLst/>
          </a:prstGeom>
        </p:spPr>
        <p:txBody>
          <a:bodyPr wrap="square">
            <a:spAutoFit/>
          </a:bodyPr>
          <a:lstStyle/>
          <a:p>
            <a:pPr lvl="0" algn="dist"/>
            <a:r>
              <a:rPr kumimoji="0" lang="en-US" altLang="zh-CN" sz="1400" b="0" i="0" u="none" strike="noStrike" kern="0" cap="none" spc="0" normalizeH="0" baseline="0" noProof="0" dirty="0">
                <a:ln>
                  <a:noFill/>
                </a:ln>
                <a:solidFill>
                  <a:schemeClr val="bg1"/>
                </a:solidFill>
                <a:effectLst/>
                <a:uLnTx/>
                <a:uFillTx/>
                <a:latin typeface="ITC Avant Garde Std Bk" panose="020B0502020202020204" pitchFamily="34" charset="0"/>
                <a:ea typeface="+mj-ea"/>
              </a:rPr>
              <a:t>PERSONAL INFORMATION</a:t>
            </a:r>
            <a:endParaRPr kumimoji="0" lang="zh-CN" altLang="en-US" sz="1400" b="0" i="0" u="none" strike="noStrike" kern="0" cap="none" spc="0" normalizeH="0" baseline="0" noProof="0" dirty="0">
              <a:ln>
                <a:noFill/>
              </a:ln>
              <a:solidFill>
                <a:schemeClr val="bg1"/>
              </a:solidFill>
              <a:effectLst/>
              <a:uLnTx/>
              <a:uFillTx/>
              <a:latin typeface="ITC Avant Garde Std Bk" panose="020B0502020202020204" pitchFamily="34" charset="0"/>
              <a:ea typeface="+mj-ea"/>
            </a:endParaRPr>
          </a:p>
        </p:txBody>
      </p:sp>
    </p:spTree>
    <p:extLst>
      <p:ext uri="{BB962C8B-B14F-4D97-AF65-F5344CB8AC3E}">
        <p14:creationId xmlns:p14="http://schemas.microsoft.com/office/powerpoint/2010/main" val="1264206898"/>
      </p:ext>
    </p:extLst>
  </p:cSld>
  <p:clrMapOvr>
    <a:masterClrMapping/>
  </p:clrMapOvr>
  <p:transition spd="slow" advTm="9182">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15409" y="3142911"/>
            <a:ext cx="6808304" cy="2102857"/>
          </a:xfrm>
          <a:prstGeom prst="rect">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TextBox 8"/>
          <p:cNvSpPr txBox="1"/>
          <p:nvPr/>
        </p:nvSpPr>
        <p:spPr>
          <a:xfrm>
            <a:off x="1199915" y="2614958"/>
            <a:ext cx="7015169" cy="3003515"/>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学历：</a:t>
            </a:r>
            <a:r>
              <a:rPr lang="zh-CN" altLang="en-US" sz="1600" dirty="0">
                <a:solidFill>
                  <a:schemeClr val="bg1"/>
                </a:solidFill>
                <a:latin typeface="微软雅黑" panose="020B0503020204020204" pitchFamily="34" charset="-122"/>
                <a:ea typeface="微软雅黑" panose="020B0503020204020204" pitchFamily="34" charset="-122"/>
              </a:rPr>
              <a:t>北京大学本科学历</a:t>
            </a:r>
          </a:p>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专业：</a:t>
            </a:r>
            <a:r>
              <a:rPr lang="zh-CN" altLang="en-US" sz="1600" dirty="0">
                <a:solidFill>
                  <a:schemeClr val="bg1"/>
                </a:solidFill>
                <a:latin typeface="微软雅黑" panose="020B0503020204020204" pitchFamily="34" charset="-122"/>
                <a:ea typeface="微软雅黑" panose="020B0503020204020204" pitchFamily="34" charset="-122"/>
              </a:rPr>
              <a:t>行政管理</a:t>
            </a:r>
          </a:p>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籍贯：</a:t>
            </a:r>
            <a:r>
              <a:rPr lang="zh-CN" altLang="en-US" sz="1600" dirty="0">
                <a:solidFill>
                  <a:schemeClr val="bg1"/>
                </a:solidFill>
                <a:latin typeface="微软雅黑" panose="020B0503020204020204" pitchFamily="34" charset="-122"/>
                <a:ea typeface="微软雅黑" panose="020B0503020204020204" pitchFamily="34" charset="-122"/>
              </a:rPr>
              <a:t>上海</a:t>
            </a:r>
          </a:p>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出生年月：</a:t>
            </a:r>
            <a:r>
              <a:rPr lang="en-US" altLang="zh-CN" sz="1600" dirty="0">
                <a:solidFill>
                  <a:schemeClr val="bg1"/>
                </a:solidFill>
                <a:latin typeface="微软雅黑" panose="020B0503020204020204" pitchFamily="34" charset="-122"/>
                <a:ea typeface="微软雅黑" panose="020B0503020204020204" pitchFamily="34" charset="-122"/>
              </a:rPr>
              <a:t>1980</a:t>
            </a:r>
            <a:r>
              <a:rPr lang="zh-CN" altLang="en-US" sz="1600" dirty="0">
                <a:solidFill>
                  <a:schemeClr val="bg1"/>
                </a:solidFill>
                <a:latin typeface="微软雅黑" panose="020B0503020204020204" pitchFamily="34" charset="-122"/>
                <a:ea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rPr>
              <a:t>9</a:t>
            </a:r>
            <a:r>
              <a:rPr lang="zh-CN" altLang="en-US" sz="1600" dirty="0">
                <a:solidFill>
                  <a:schemeClr val="bg1"/>
                </a:solidFill>
                <a:latin typeface="微软雅黑" panose="020B0503020204020204" pitchFamily="34" charset="-122"/>
                <a:ea typeface="微软雅黑" panose="020B0503020204020204" pitchFamily="34" charset="-122"/>
              </a:rPr>
              <a:t>月</a:t>
            </a:r>
          </a:p>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政治面貌</a:t>
            </a:r>
            <a:r>
              <a:rPr lang="zh-CN" altLang="en-US" sz="1600" b="1"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党员</a:t>
            </a:r>
            <a:endParaRPr lang="zh-CN" altLang="en-US"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自我</a:t>
            </a:r>
            <a:r>
              <a:rPr lang="zh-CN" altLang="en-US" sz="1600" b="1" dirty="0">
                <a:solidFill>
                  <a:schemeClr val="bg1"/>
                </a:solidFill>
                <a:latin typeface="微软雅黑" panose="020B0503020204020204" pitchFamily="34" charset="-122"/>
                <a:ea typeface="微软雅黑" panose="020B0503020204020204" pitchFamily="34" charset="-122"/>
              </a:rPr>
              <a:t>评价：</a:t>
            </a:r>
            <a:r>
              <a:rPr lang="zh-CN" altLang="en-US" sz="1600" dirty="0">
                <a:solidFill>
                  <a:schemeClr val="bg1"/>
                </a:solidFill>
                <a:latin typeface="微软雅黑" panose="020B0503020204020204" pitchFamily="34" charset="-122"/>
                <a:ea typeface="微软雅黑" panose="020B0503020204020204" pitchFamily="34" charset="-122"/>
              </a:rPr>
              <a:t>在公司工作近十年了，我认真工作，积累了一定的工作经验的同时也对公司的营运非常了解。在领导和同事的关心帮助下出色地</a:t>
            </a:r>
            <a:r>
              <a:rPr lang="zh-CN" altLang="en-US" sz="1600" dirty="0" smtClean="0">
                <a:solidFill>
                  <a:schemeClr val="bg1"/>
                </a:solidFill>
                <a:latin typeface="微软雅黑" panose="020B0503020204020204" pitchFamily="34" charset="-122"/>
                <a:ea typeface="微软雅黑" panose="020B0503020204020204" pitchFamily="34" charset="-122"/>
              </a:rPr>
              <a:t>完成公司下达的各项</a:t>
            </a:r>
            <a:r>
              <a:rPr lang="zh-CN" altLang="en-US" sz="1600" dirty="0">
                <a:solidFill>
                  <a:schemeClr val="bg1"/>
                </a:solidFill>
                <a:latin typeface="微软雅黑" panose="020B0503020204020204" pitchFamily="34" charset="-122"/>
                <a:ea typeface="微软雅黑" panose="020B0503020204020204" pitchFamily="34" charset="-122"/>
              </a:rPr>
              <a:t>工作</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TextBox 13"/>
          <p:cNvSpPr txBox="1"/>
          <p:nvPr/>
        </p:nvSpPr>
        <p:spPr>
          <a:xfrm>
            <a:off x="1199915" y="1113513"/>
            <a:ext cx="4065418" cy="646331"/>
          </a:xfrm>
          <a:prstGeom prst="rect">
            <a:avLst/>
          </a:prstGeom>
          <a:noFill/>
        </p:spPr>
        <p:txBody>
          <a:bodyPr wrap="square" rtlCol="0">
            <a:spAutoFit/>
          </a:bodyPr>
          <a:lstStyle/>
          <a:p>
            <a:r>
              <a:rPr lang="zh-CN" altLang="en-US" sz="3600" dirty="0" smtClean="0">
                <a:solidFill>
                  <a:schemeClr val="bg1"/>
                </a:solidFill>
                <a:latin typeface="Adobe 黑体 Std R" panose="020B0400000000000000" pitchFamily="34" charset="-122"/>
                <a:ea typeface="Adobe 黑体 Std R" panose="020B0400000000000000" pitchFamily="34" charset="-122"/>
              </a:rPr>
              <a:t>代用名 </a:t>
            </a:r>
            <a:r>
              <a:rPr lang="en-US" altLang="zh-CN" sz="3600" dirty="0" smtClean="0">
                <a:solidFill>
                  <a:schemeClr val="bg1"/>
                </a:solidFill>
                <a:latin typeface="Adobe 黑体 Std R" panose="020B0400000000000000" pitchFamily="34" charset="-122"/>
                <a:ea typeface="Adobe 黑体 Std R" panose="020B0400000000000000" pitchFamily="34" charset="-122"/>
              </a:rPr>
              <a:t>/ CEO</a:t>
            </a:r>
            <a:endParaRPr lang="zh-CN" altLang="en-US" sz="3600" dirty="0">
              <a:solidFill>
                <a:schemeClr val="bg1"/>
              </a:solidFill>
              <a:latin typeface="Adobe 黑体 Std R" panose="020B0400000000000000" pitchFamily="34" charset="-122"/>
              <a:ea typeface="Adobe 黑体 Std R" panose="020B0400000000000000" pitchFamily="34" charset="-122"/>
            </a:endParaRPr>
          </a:p>
        </p:txBody>
      </p:sp>
      <p:sp>
        <p:nvSpPr>
          <p:cNvPr id="16" name="TextBox 14"/>
          <p:cNvSpPr txBox="1"/>
          <p:nvPr/>
        </p:nvSpPr>
        <p:spPr>
          <a:xfrm>
            <a:off x="1215545" y="1895679"/>
            <a:ext cx="3271454"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现任职位：培训主管</a:t>
            </a:r>
          </a:p>
        </p:txBody>
      </p:sp>
      <p:sp>
        <p:nvSpPr>
          <p:cNvPr id="17" name="矩形 16"/>
          <p:cNvSpPr/>
          <p:nvPr/>
        </p:nvSpPr>
        <p:spPr>
          <a:xfrm>
            <a:off x="8276326" y="1759844"/>
            <a:ext cx="2754252" cy="3626032"/>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9050">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5" name="组合 24"/>
          <p:cNvGrpSpPr/>
          <p:nvPr/>
        </p:nvGrpSpPr>
        <p:grpSpPr>
          <a:xfrm>
            <a:off x="9356754" y="577847"/>
            <a:ext cx="2583304" cy="612014"/>
            <a:chOff x="9115454" y="656285"/>
            <a:chExt cx="2583304" cy="612014"/>
          </a:xfrm>
        </p:grpSpPr>
        <p:sp>
          <p:nvSpPr>
            <p:cNvPr id="23" name="TextBox 55"/>
            <p:cNvSpPr txBox="1"/>
            <p:nvPr/>
          </p:nvSpPr>
          <p:spPr>
            <a:xfrm>
              <a:off x="9390858" y="656285"/>
              <a:ext cx="1859918" cy="346239"/>
            </a:xfrm>
            <a:prstGeom prst="rect">
              <a:avLst/>
            </a:prstGeom>
            <a:noFill/>
          </p:spPr>
          <p:txBody>
            <a:bodyPr wrap="square" lIns="68571" tIns="34285" rIns="68571" bIns="34285" rtlCol="0">
              <a:spAutoFit/>
            </a:bodyPr>
            <a:lstStyle/>
            <a:p>
              <a:r>
                <a:rPr lang="zh-CN" altLang="en-US" dirty="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rPr>
                <a:t>个</a:t>
              </a:r>
              <a:r>
                <a:rPr lang="zh-CN" altLang="en-US" dirty="0" smtClean="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rPr>
                <a:t>人基本信息</a:t>
              </a:r>
              <a:endParaRPr lang="zh-CN" altLang="en-US" dirty="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endParaRPr>
            </a:p>
          </p:txBody>
        </p:sp>
        <p:sp>
          <p:nvSpPr>
            <p:cNvPr id="24" name="TextBox 55"/>
            <p:cNvSpPr txBox="1"/>
            <p:nvPr/>
          </p:nvSpPr>
          <p:spPr>
            <a:xfrm>
              <a:off x="9115454" y="983616"/>
              <a:ext cx="2583304" cy="284683"/>
            </a:xfrm>
            <a:prstGeom prst="rect">
              <a:avLst/>
            </a:prstGeom>
            <a:noFill/>
          </p:spPr>
          <p:txBody>
            <a:bodyPr wrap="square" lIns="68571" tIns="34285" rIns="68571" bIns="34285" rtlCol="0">
              <a:spAutoFit/>
            </a:bodyPr>
            <a:lstStyle/>
            <a:p>
              <a:r>
                <a:rPr lang="en-US" altLang="zh-CN" sz="1400" dirty="0" smtClean="0">
                  <a:solidFill>
                    <a:schemeClr val="bg1"/>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bg1"/>
                </a:solidFill>
                <a:latin typeface="Aparajita" panose="020B0604020202020204" pitchFamily="34" charset="0"/>
                <a:ea typeface="微软雅黑" panose="020B0503020204020204" pitchFamily="34" charset="-122"/>
                <a:cs typeface="Aparajita" panose="020B0604020202020204" pitchFamily="34" charset="0"/>
              </a:endParaRPr>
            </a:p>
          </p:txBody>
        </p:sp>
      </p:grpSp>
      <p:sp>
        <p:nvSpPr>
          <p:cNvPr id="26" name="圆角矩形 25"/>
          <p:cNvSpPr/>
          <p:nvPr/>
        </p:nvSpPr>
        <p:spPr>
          <a:xfrm>
            <a:off x="11216037" y="577847"/>
            <a:ext cx="975963" cy="612014"/>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963603" y="1189861"/>
            <a:ext cx="114299" cy="4428612"/>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692951"/>
      </p:ext>
    </p:extLst>
  </p:cSld>
  <p:clrMapOvr>
    <a:masterClrMapping/>
  </p:clrMapOvr>
  <p:transition spd="slow" advTm="4466">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2179655" y="3429000"/>
            <a:ext cx="1418223" cy="0"/>
          </a:xfrm>
          <a:prstGeom prst="line">
            <a:avLst/>
          </a:prstGeom>
          <a:ln w="635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5365815" y="3827842"/>
            <a:ext cx="1460368" cy="400110"/>
          </a:xfrm>
          <a:prstGeom prst="rect">
            <a:avLst/>
          </a:prstGeom>
          <a:noFill/>
          <a:ln>
            <a:noFill/>
          </a:ln>
        </p:spPr>
        <p:txBody>
          <a:bodyPr wrap="square" rtlCol="0">
            <a:spAutoFit/>
          </a:bodyPr>
          <a:lstStyle/>
          <a:p>
            <a:pPr algn="ctr"/>
            <a:r>
              <a:rPr lang="zh-CN" altLang="en-US" sz="2000" b="1" dirty="0">
                <a:solidFill>
                  <a:schemeClr val="bg1"/>
                </a:solidFill>
                <a:latin typeface="+mj-ea"/>
                <a:ea typeface="+mj-ea"/>
              </a:rPr>
              <a:t>中学</a:t>
            </a:r>
          </a:p>
        </p:txBody>
      </p:sp>
      <p:sp>
        <p:nvSpPr>
          <p:cNvPr id="26" name="矩形 25"/>
          <p:cNvSpPr/>
          <p:nvPr/>
        </p:nvSpPr>
        <p:spPr>
          <a:xfrm>
            <a:off x="5203826" y="4159300"/>
            <a:ext cx="1784348" cy="230832"/>
          </a:xfrm>
          <a:prstGeom prst="rect">
            <a:avLst/>
          </a:prstGeom>
          <a:ln>
            <a:noFill/>
          </a:ln>
        </p:spPr>
        <p:txBody>
          <a:bodyPr wrap="square">
            <a:spAutoFit/>
          </a:bodyPr>
          <a:lstStyle/>
          <a:p>
            <a:pPr lvl="0" algn="ctr"/>
            <a:r>
              <a:rPr lang="en-US" altLang="zh-CN" sz="900" kern="0" dirty="0" smtClean="0">
                <a:solidFill>
                  <a:schemeClr val="bg1"/>
                </a:solidFill>
                <a:latin typeface="ITC Avant Garde Std Bk" panose="020B0502020202020204" pitchFamily="34" charset="0"/>
                <a:ea typeface="+mj-ea"/>
              </a:rPr>
              <a:t>ZHONGXUE</a:t>
            </a:r>
            <a:endParaRPr kumimoji="0" lang="zh-CN" altLang="en-US" sz="900" b="0" i="0" u="none" strike="noStrike" kern="0" cap="none" spc="0" normalizeH="0" baseline="0" noProof="0" dirty="0">
              <a:ln>
                <a:noFill/>
              </a:ln>
              <a:solidFill>
                <a:schemeClr val="bg1"/>
              </a:solidFill>
              <a:effectLst/>
              <a:uLnTx/>
              <a:uFillTx/>
              <a:latin typeface="ITC Avant Garde Std Bk" panose="020B0502020202020204" pitchFamily="34" charset="0"/>
              <a:ea typeface="+mj-ea"/>
            </a:endParaRPr>
          </a:p>
        </p:txBody>
      </p:sp>
      <p:grpSp>
        <p:nvGrpSpPr>
          <p:cNvPr id="12" name="组合 11"/>
          <p:cNvGrpSpPr/>
          <p:nvPr/>
        </p:nvGrpSpPr>
        <p:grpSpPr>
          <a:xfrm>
            <a:off x="3597878" y="3229578"/>
            <a:ext cx="398843" cy="398843"/>
            <a:chOff x="3193148" y="526148"/>
            <a:chExt cx="5805710" cy="5805710"/>
          </a:xfrm>
        </p:grpSpPr>
        <p:sp>
          <p:nvSpPr>
            <p:cNvPr id="13" name="椭圆 12"/>
            <p:cNvSpPr/>
            <p:nvPr/>
          </p:nvSpPr>
          <p:spPr>
            <a:xfrm>
              <a:off x="4182669" y="1515669"/>
              <a:ext cx="3826668" cy="3826668"/>
            </a:xfrm>
            <a:prstGeom prst="ellipse">
              <a:avLst/>
            </a:prstGeom>
            <a:solidFill>
              <a:schemeClr val="accent1"/>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椭圆 13"/>
            <p:cNvSpPr/>
            <p:nvPr/>
          </p:nvSpPr>
          <p:spPr>
            <a:xfrm>
              <a:off x="3193148" y="526148"/>
              <a:ext cx="5805710" cy="5805710"/>
            </a:xfrm>
            <a:prstGeom prst="ellipse">
              <a:avLst/>
            </a:prstGeom>
            <a:noFill/>
            <a:ln w="6350">
              <a:solidFill>
                <a:schemeClr val="bg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 name="组合 14"/>
          <p:cNvGrpSpPr/>
          <p:nvPr/>
        </p:nvGrpSpPr>
        <p:grpSpPr>
          <a:xfrm>
            <a:off x="5896578" y="3229578"/>
            <a:ext cx="398843" cy="398843"/>
            <a:chOff x="3193148" y="526148"/>
            <a:chExt cx="5805710" cy="5805710"/>
          </a:xfrm>
        </p:grpSpPr>
        <p:sp>
          <p:nvSpPr>
            <p:cNvPr id="16" name="椭圆 15"/>
            <p:cNvSpPr/>
            <p:nvPr/>
          </p:nvSpPr>
          <p:spPr>
            <a:xfrm>
              <a:off x="4182669" y="1515669"/>
              <a:ext cx="3826668" cy="3826668"/>
            </a:xfrm>
            <a:prstGeom prst="ellipse">
              <a:avLst/>
            </a:prstGeom>
            <a:solidFill>
              <a:schemeClr val="accent1"/>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椭圆 16"/>
            <p:cNvSpPr/>
            <p:nvPr/>
          </p:nvSpPr>
          <p:spPr>
            <a:xfrm>
              <a:off x="3193148" y="526148"/>
              <a:ext cx="5805710" cy="5805710"/>
            </a:xfrm>
            <a:prstGeom prst="ellipse">
              <a:avLst/>
            </a:prstGeom>
            <a:noFill/>
            <a:ln w="6350">
              <a:solidFill>
                <a:schemeClr val="bg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8" name="组合 27"/>
          <p:cNvGrpSpPr/>
          <p:nvPr/>
        </p:nvGrpSpPr>
        <p:grpSpPr>
          <a:xfrm>
            <a:off x="8195279" y="3229578"/>
            <a:ext cx="398843" cy="398843"/>
            <a:chOff x="3193148" y="526148"/>
            <a:chExt cx="5805710" cy="5805710"/>
          </a:xfrm>
        </p:grpSpPr>
        <p:sp>
          <p:nvSpPr>
            <p:cNvPr id="29" name="椭圆 28"/>
            <p:cNvSpPr/>
            <p:nvPr/>
          </p:nvSpPr>
          <p:spPr>
            <a:xfrm>
              <a:off x="4182669" y="1515669"/>
              <a:ext cx="3826668" cy="3826668"/>
            </a:xfrm>
            <a:prstGeom prst="ellipse">
              <a:avLst/>
            </a:prstGeom>
            <a:solidFill>
              <a:schemeClr val="accent1"/>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椭圆 29"/>
            <p:cNvSpPr/>
            <p:nvPr/>
          </p:nvSpPr>
          <p:spPr>
            <a:xfrm>
              <a:off x="3193148" y="526148"/>
              <a:ext cx="5805710" cy="5805710"/>
            </a:xfrm>
            <a:prstGeom prst="ellipse">
              <a:avLst/>
            </a:prstGeom>
            <a:noFill/>
            <a:ln w="6350">
              <a:solidFill>
                <a:schemeClr val="bg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1" name="组合 10"/>
          <p:cNvGrpSpPr/>
          <p:nvPr/>
        </p:nvGrpSpPr>
        <p:grpSpPr>
          <a:xfrm>
            <a:off x="574793" y="2628903"/>
            <a:ext cx="1600194" cy="1600194"/>
            <a:chOff x="3193148" y="526148"/>
            <a:chExt cx="5805710" cy="5805710"/>
          </a:xfrm>
        </p:grpSpPr>
        <p:sp>
          <p:nvSpPr>
            <p:cNvPr id="3" name="椭圆 2"/>
            <p:cNvSpPr/>
            <p:nvPr/>
          </p:nvSpPr>
          <p:spPr>
            <a:xfrm>
              <a:off x="3780872" y="1113872"/>
              <a:ext cx="4630260" cy="4630260"/>
            </a:xfrm>
            <a:prstGeom prst="ellipse">
              <a:avLst/>
            </a:prstGeom>
            <a:solidFill>
              <a:schemeClr val="accent1"/>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椭圆 4"/>
            <p:cNvSpPr/>
            <p:nvPr/>
          </p:nvSpPr>
          <p:spPr>
            <a:xfrm>
              <a:off x="3193148" y="526148"/>
              <a:ext cx="5805710" cy="5805710"/>
            </a:xfrm>
            <a:prstGeom prst="ellipse">
              <a:avLst/>
            </a:prstGeom>
            <a:noFill/>
            <a:ln w="6350">
              <a:solidFill>
                <a:schemeClr val="bg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1" name="组合 30"/>
          <p:cNvGrpSpPr/>
          <p:nvPr/>
        </p:nvGrpSpPr>
        <p:grpSpPr>
          <a:xfrm>
            <a:off x="10017013" y="2628902"/>
            <a:ext cx="1600194" cy="1600194"/>
            <a:chOff x="3193148" y="526148"/>
            <a:chExt cx="5805710" cy="5805710"/>
          </a:xfrm>
        </p:grpSpPr>
        <p:sp>
          <p:nvSpPr>
            <p:cNvPr id="32" name="椭圆 31"/>
            <p:cNvSpPr/>
            <p:nvPr/>
          </p:nvSpPr>
          <p:spPr>
            <a:xfrm>
              <a:off x="3780872" y="1113872"/>
              <a:ext cx="4630260" cy="4630260"/>
            </a:xfrm>
            <a:prstGeom prst="ellipse">
              <a:avLst/>
            </a:prstGeom>
            <a:solidFill>
              <a:schemeClr val="accent1"/>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椭圆 32"/>
            <p:cNvSpPr/>
            <p:nvPr/>
          </p:nvSpPr>
          <p:spPr>
            <a:xfrm>
              <a:off x="3193148" y="526148"/>
              <a:ext cx="5805710" cy="5805710"/>
            </a:xfrm>
            <a:prstGeom prst="ellipse">
              <a:avLst/>
            </a:prstGeom>
            <a:noFill/>
            <a:ln w="6350">
              <a:solidFill>
                <a:schemeClr val="bg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38" name="直接连接符 37"/>
          <p:cNvCxnSpPr/>
          <p:nvPr/>
        </p:nvCxnSpPr>
        <p:spPr>
          <a:xfrm>
            <a:off x="3996721" y="3429000"/>
            <a:ext cx="1899857" cy="0"/>
          </a:xfrm>
          <a:prstGeom prst="line">
            <a:avLst/>
          </a:prstGeom>
          <a:ln w="635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295422" y="3429000"/>
            <a:ext cx="1899857" cy="0"/>
          </a:xfrm>
          <a:prstGeom prst="line">
            <a:avLst/>
          </a:prstGeom>
          <a:ln w="635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598790" y="3429000"/>
            <a:ext cx="1418223" cy="0"/>
          </a:xfrm>
          <a:prstGeom prst="line">
            <a:avLst/>
          </a:prstGeom>
          <a:ln w="635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3067114" y="3827842"/>
            <a:ext cx="1460368" cy="400110"/>
          </a:xfrm>
          <a:prstGeom prst="rect">
            <a:avLst/>
          </a:prstGeom>
          <a:noFill/>
          <a:ln>
            <a:noFill/>
          </a:ln>
        </p:spPr>
        <p:txBody>
          <a:bodyPr wrap="square" rtlCol="0">
            <a:spAutoFit/>
          </a:bodyPr>
          <a:lstStyle/>
          <a:p>
            <a:pPr algn="ctr"/>
            <a:r>
              <a:rPr lang="zh-CN" altLang="en-US" sz="2000" b="1" dirty="0" smtClean="0">
                <a:solidFill>
                  <a:schemeClr val="bg1"/>
                </a:solidFill>
                <a:latin typeface="+mj-ea"/>
                <a:ea typeface="+mj-ea"/>
              </a:rPr>
              <a:t>小学校名</a:t>
            </a:r>
            <a:endParaRPr lang="zh-CN" altLang="en-US" sz="2000" b="1" dirty="0">
              <a:solidFill>
                <a:schemeClr val="bg1"/>
              </a:solidFill>
              <a:latin typeface="+mj-ea"/>
              <a:ea typeface="+mj-ea"/>
            </a:endParaRPr>
          </a:p>
        </p:txBody>
      </p:sp>
      <p:sp>
        <p:nvSpPr>
          <p:cNvPr id="44" name="矩形 43"/>
          <p:cNvSpPr/>
          <p:nvPr/>
        </p:nvSpPr>
        <p:spPr>
          <a:xfrm>
            <a:off x="2905125" y="4159300"/>
            <a:ext cx="1784348" cy="230832"/>
          </a:xfrm>
          <a:prstGeom prst="rect">
            <a:avLst/>
          </a:prstGeom>
          <a:ln>
            <a:noFill/>
          </a:ln>
        </p:spPr>
        <p:txBody>
          <a:bodyPr wrap="square">
            <a:spAutoFit/>
          </a:bodyPr>
          <a:lstStyle/>
          <a:p>
            <a:pPr lvl="0" algn="ctr"/>
            <a:r>
              <a:rPr kumimoji="0" lang="en-US" altLang="zh-CN" sz="900" b="0" i="0" u="none" strike="noStrike" kern="0" cap="none" spc="0" normalizeH="0" baseline="0" noProof="0" dirty="0" smtClean="0">
                <a:ln>
                  <a:noFill/>
                </a:ln>
                <a:solidFill>
                  <a:schemeClr val="bg1"/>
                </a:solidFill>
                <a:effectLst/>
                <a:uLnTx/>
                <a:uFillTx/>
                <a:latin typeface="ITC Avant Garde Std Bk" panose="020B0502020202020204" pitchFamily="34" charset="0"/>
                <a:ea typeface="+mj-ea"/>
              </a:rPr>
              <a:t>XIAOXUE</a:t>
            </a:r>
            <a:endParaRPr kumimoji="0" lang="zh-CN" altLang="en-US" sz="900" b="0" i="0" u="none" strike="noStrike" kern="0" cap="none" spc="0" normalizeH="0" baseline="0" noProof="0" dirty="0">
              <a:ln>
                <a:noFill/>
              </a:ln>
              <a:solidFill>
                <a:schemeClr val="bg1"/>
              </a:solidFill>
              <a:effectLst/>
              <a:uLnTx/>
              <a:uFillTx/>
              <a:latin typeface="ITC Avant Garde Std Bk" panose="020B0502020202020204" pitchFamily="34" charset="0"/>
              <a:ea typeface="+mj-ea"/>
            </a:endParaRPr>
          </a:p>
        </p:txBody>
      </p:sp>
      <p:sp>
        <p:nvSpPr>
          <p:cNvPr id="46" name="文本框 45"/>
          <p:cNvSpPr txBox="1"/>
          <p:nvPr/>
        </p:nvSpPr>
        <p:spPr>
          <a:xfrm>
            <a:off x="7502524" y="3827842"/>
            <a:ext cx="1784350" cy="400110"/>
          </a:xfrm>
          <a:prstGeom prst="rect">
            <a:avLst/>
          </a:prstGeom>
          <a:noFill/>
          <a:ln>
            <a:noFill/>
          </a:ln>
        </p:spPr>
        <p:txBody>
          <a:bodyPr wrap="square" rtlCol="0">
            <a:spAutoFit/>
          </a:bodyPr>
          <a:lstStyle/>
          <a:p>
            <a:pPr algn="ctr"/>
            <a:r>
              <a:rPr lang="zh-CN" altLang="en-US" sz="2000" b="1" dirty="0" smtClean="0">
                <a:solidFill>
                  <a:schemeClr val="bg1"/>
                </a:solidFill>
                <a:latin typeface="+mj-ea"/>
                <a:ea typeface="+mj-ea"/>
              </a:rPr>
              <a:t>我的大学</a:t>
            </a:r>
            <a:endParaRPr lang="zh-CN" altLang="en-US" sz="2000" b="1" dirty="0">
              <a:solidFill>
                <a:schemeClr val="bg1"/>
              </a:solidFill>
              <a:latin typeface="+mj-ea"/>
              <a:ea typeface="+mj-ea"/>
            </a:endParaRPr>
          </a:p>
        </p:txBody>
      </p:sp>
      <p:sp>
        <p:nvSpPr>
          <p:cNvPr id="47" name="矩形 46"/>
          <p:cNvSpPr/>
          <p:nvPr/>
        </p:nvSpPr>
        <p:spPr>
          <a:xfrm>
            <a:off x="7502526" y="4159300"/>
            <a:ext cx="1784348" cy="230832"/>
          </a:xfrm>
          <a:prstGeom prst="rect">
            <a:avLst/>
          </a:prstGeom>
          <a:ln>
            <a:noFill/>
          </a:ln>
        </p:spPr>
        <p:txBody>
          <a:bodyPr wrap="square">
            <a:spAutoFit/>
          </a:bodyPr>
          <a:lstStyle/>
          <a:p>
            <a:pPr lvl="0" algn="ctr"/>
            <a:r>
              <a:rPr kumimoji="0" lang="en-US" altLang="zh-CN" sz="900" b="0" i="0" u="none" strike="noStrike" kern="0" cap="none" spc="0" normalizeH="0" baseline="0" noProof="0" dirty="0" smtClean="0">
                <a:ln>
                  <a:noFill/>
                </a:ln>
                <a:solidFill>
                  <a:schemeClr val="bg1"/>
                </a:solidFill>
                <a:effectLst/>
                <a:uLnTx/>
                <a:uFillTx/>
                <a:latin typeface="ITC Avant Garde Std Bk" panose="020B0502020202020204" pitchFamily="34" charset="0"/>
                <a:ea typeface="+mj-ea"/>
              </a:rPr>
              <a:t>DAXUE</a:t>
            </a:r>
            <a:endParaRPr kumimoji="0" lang="zh-CN" altLang="en-US" sz="900" b="0" i="0" u="none" strike="noStrike" kern="0" cap="none" spc="0" normalizeH="0" baseline="0" noProof="0" dirty="0">
              <a:ln>
                <a:noFill/>
              </a:ln>
              <a:solidFill>
                <a:schemeClr val="bg1"/>
              </a:solidFill>
              <a:effectLst/>
              <a:uLnTx/>
              <a:uFillTx/>
              <a:latin typeface="ITC Avant Garde Std Bk" panose="020B0502020202020204" pitchFamily="34" charset="0"/>
              <a:ea typeface="+mj-ea"/>
            </a:endParaRPr>
          </a:p>
        </p:txBody>
      </p:sp>
      <p:sp>
        <p:nvSpPr>
          <p:cNvPr id="52" name="文本框 51"/>
          <p:cNvSpPr txBox="1"/>
          <p:nvPr/>
        </p:nvSpPr>
        <p:spPr>
          <a:xfrm>
            <a:off x="924040" y="3230512"/>
            <a:ext cx="901700" cy="369332"/>
          </a:xfrm>
          <a:prstGeom prst="rect">
            <a:avLst/>
          </a:prstGeom>
          <a:noFill/>
          <a:ln>
            <a:noFill/>
          </a:ln>
        </p:spPr>
        <p:txBody>
          <a:bodyPr wrap="square" rtlCol="0">
            <a:spAutoFit/>
          </a:bodyPr>
          <a:lstStyle/>
          <a:p>
            <a:pPr algn="ctr"/>
            <a:r>
              <a:rPr lang="zh-CN" altLang="en-US" b="1" dirty="0">
                <a:solidFill>
                  <a:schemeClr val="bg1"/>
                </a:solidFill>
                <a:latin typeface="+mj-ea"/>
                <a:ea typeface="+mj-ea"/>
              </a:rPr>
              <a:t>奔跑着</a:t>
            </a:r>
          </a:p>
        </p:txBody>
      </p:sp>
      <p:sp>
        <p:nvSpPr>
          <p:cNvPr id="53" name="文本框 52"/>
          <p:cNvSpPr txBox="1"/>
          <p:nvPr/>
        </p:nvSpPr>
        <p:spPr>
          <a:xfrm>
            <a:off x="10255247" y="3230512"/>
            <a:ext cx="1130862" cy="369332"/>
          </a:xfrm>
          <a:prstGeom prst="rect">
            <a:avLst/>
          </a:prstGeom>
          <a:noFill/>
          <a:ln>
            <a:noFill/>
          </a:ln>
        </p:spPr>
        <p:txBody>
          <a:bodyPr wrap="square" rtlCol="0">
            <a:spAutoFit/>
          </a:bodyPr>
          <a:lstStyle/>
          <a:p>
            <a:pPr algn="ctr"/>
            <a:r>
              <a:rPr lang="zh-CN" altLang="en-US" b="1" dirty="0">
                <a:solidFill>
                  <a:schemeClr val="bg1"/>
                </a:solidFill>
                <a:latin typeface="+mj-ea"/>
                <a:ea typeface="+mj-ea"/>
              </a:rPr>
              <a:t>追求理想</a:t>
            </a:r>
          </a:p>
        </p:txBody>
      </p:sp>
      <p:grpSp>
        <p:nvGrpSpPr>
          <p:cNvPr id="34" name="组合 33"/>
          <p:cNvGrpSpPr/>
          <p:nvPr/>
        </p:nvGrpSpPr>
        <p:grpSpPr>
          <a:xfrm>
            <a:off x="5072828" y="730299"/>
            <a:ext cx="2583304" cy="612014"/>
            <a:chOff x="9689565" y="656285"/>
            <a:chExt cx="2583304" cy="612014"/>
          </a:xfrm>
        </p:grpSpPr>
        <p:sp>
          <p:nvSpPr>
            <p:cNvPr id="35" name="TextBox 55"/>
            <p:cNvSpPr txBox="1"/>
            <p:nvPr/>
          </p:nvSpPr>
          <p:spPr>
            <a:xfrm>
              <a:off x="10051258" y="656285"/>
              <a:ext cx="1859918" cy="346239"/>
            </a:xfrm>
            <a:prstGeom prst="rect">
              <a:avLst/>
            </a:prstGeom>
            <a:noFill/>
          </p:spPr>
          <p:txBody>
            <a:bodyPr wrap="square" lIns="68571" tIns="34285" rIns="68571" bIns="34285" rtlCol="0">
              <a:spAutoFit/>
            </a:bodyPr>
            <a:lstStyle/>
            <a:p>
              <a:r>
                <a:rPr lang="zh-CN" altLang="en-US" dirty="0" smtClean="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rPr>
                <a:t>教育经历</a:t>
              </a:r>
              <a:endParaRPr lang="zh-CN" altLang="en-US" dirty="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endParaRPr>
            </a:p>
          </p:txBody>
        </p:sp>
        <p:sp>
          <p:nvSpPr>
            <p:cNvPr id="36" name="TextBox 55"/>
            <p:cNvSpPr txBox="1"/>
            <p:nvPr/>
          </p:nvSpPr>
          <p:spPr>
            <a:xfrm>
              <a:off x="9689565" y="983616"/>
              <a:ext cx="2583304" cy="284683"/>
            </a:xfrm>
            <a:prstGeom prst="rect">
              <a:avLst/>
            </a:prstGeom>
            <a:noFill/>
          </p:spPr>
          <p:txBody>
            <a:bodyPr wrap="square" lIns="68571" tIns="34285" rIns="68571" bIns="34285" rtlCol="0">
              <a:spAutoFit/>
            </a:bodyPr>
            <a:lstStyle/>
            <a:p>
              <a:r>
                <a:rPr lang="en-US" altLang="zh-CN" sz="1400" dirty="0">
                  <a:solidFill>
                    <a:schemeClr val="bg1"/>
                  </a:solidFill>
                  <a:latin typeface="Aparajita" panose="020B0604020202020204" pitchFamily="34" charset="0"/>
                  <a:ea typeface="微软雅黑" panose="020B0503020204020204" pitchFamily="34" charset="-122"/>
                  <a:cs typeface="Aparajita" panose="020B0604020202020204" pitchFamily="34" charset="0"/>
                </a:rPr>
                <a:t>Educational experience</a:t>
              </a:r>
              <a:endParaRPr lang="zh-CN" altLang="en-US" sz="1400" dirty="0">
                <a:solidFill>
                  <a:schemeClr val="bg1"/>
                </a:solidFill>
                <a:latin typeface="Aparajita" panose="020B0604020202020204" pitchFamily="34" charset="0"/>
                <a:ea typeface="微软雅黑" panose="020B0503020204020204" pitchFamily="34" charset="-122"/>
                <a:cs typeface="Aparajita" panose="020B0604020202020204" pitchFamily="34" charset="0"/>
              </a:endParaRPr>
            </a:p>
          </p:txBody>
        </p:sp>
      </p:grpSp>
      <p:sp>
        <p:nvSpPr>
          <p:cNvPr id="37" name="圆角矩形 36"/>
          <p:cNvSpPr/>
          <p:nvPr/>
        </p:nvSpPr>
        <p:spPr>
          <a:xfrm>
            <a:off x="5525140" y="0"/>
            <a:ext cx="975963" cy="612014"/>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1129555"/>
      </p:ext>
    </p:extLst>
  </p:cSld>
  <p:clrMapOvr>
    <a:masterClrMapping/>
  </p:clrMapOvr>
  <p:transition spd="slow" advTm="8731">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234755" y="597411"/>
            <a:ext cx="2583304" cy="612014"/>
            <a:chOff x="9689565" y="656285"/>
            <a:chExt cx="2583304" cy="612014"/>
          </a:xfrm>
        </p:grpSpPr>
        <p:sp>
          <p:nvSpPr>
            <p:cNvPr id="35" name="TextBox 55"/>
            <p:cNvSpPr txBox="1"/>
            <p:nvPr/>
          </p:nvSpPr>
          <p:spPr>
            <a:xfrm>
              <a:off x="9689565" y="656285"/>
              <a:ext cx="1859918" cy="346239"/>
            </a:xfrm>
            <a:prstGeom prst="rect">
              <a:avLst/>
            </a:prstGeom>
            <a:noFill/>
          </p:spPr>
          <p:txBody>
            <a:bodyPr wrap="square" lIns="68571" tIns="34285" rIns="68571" bIns="34285" rtlCol="0">
              <a:spAutoFit/>
            </a:bodyPr>
            <a:lstStyle/>
            <a:p>
              <a:r>
                <a:rPr lang="zh-CN" altLang="en-US" dirty="0" smtClean="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rPr>
                <a:t>实习经历</a:t>
              </a:r>
              <a:endParaRPr lang="zh-CN" altLang="en-US" dirty="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endParaRPr>
            </a:p>
          </p:txBody>
        </p:sp>
        <p:sp>
          <p:nvSpPr>
            <p:cNvPr id="36" name="TextBox 55"/>
            <p:cNvSpPr txBox="1"/>
            <p:nvPr/>
          </p:nvSpPr>
          <p:spPr>
            <a:xfrm>
              <a:off x="9689565" y="983616"/>
              <a:ext cx="2583304" cy="284683"/>
            </a:xfrm>
            <a:prstGeom prst="rect">
              <a:avLst/>
            </a:prstGeom>
            <a:noFill/>
          </p:spPr>
          <p:txBody>
            <a:bodyPr wrap="square" lIns="68571" tIns="34285" rIns="68571" bIns="34285" rtlCol="0">
              <a:spAutoFit/>
            </a:bodyPr>
            <a:lstStyle/>
            <a:p>
              <a:r>
                <a:rPr lang="en-US" altLang="zh-CN" sz="1400" dirty="0">
                  <a:solidFill>
                    <a:schemeClr val="bg1"/>
                  </a:solidFill>
                  <a:latin typeface="Aparajita" panose="020B0604020202020204" pitchFamily="34" charset="0"/>
                  <a:ea typeface="微软雅黑" panose="020B0503020204020204" pitchFamily="34" charset="-122"/>
                  <a:cs typeface="Aparajita" panose="020B0604020202020204" pitchFamily="34" charset="0"/>
                </a:rPr>
                <a:t>Internship experience</a:t>
              </a:r>
              <a:endParaRPr lang="zh-CN" altLang="en-US" sz="1400" dirty="0">
                <a:solidFill>
                  <a:schemeClr val="bg1"/>
                </a:solidFill>
                <a:latin typeface="Aparajita" panose="020B0604020202020204" pitchFamily="34" charset="0"/>
                <a:ea typeface="微软雅黑" panose="020B0503020204020204" pitchFamily="34" charset="-122"/>
                <a:cs typeface="Aparajita" panose="020B0604020202020204" pitchFamily="34" charset="0"/>
              </a:endParaRPr>
            </a:p>
          </p:txBody>
        </p:sp>
      </p:grpSp>
      <p:sp>
        <p:nvSpPr>
          <p:cNvPr id="37" name="圆角矩形 36"/>
          <p:cNvSpPr/>
          <p:nvPr/>
        </p:nvSpPr>
        <p:spPr>
          <a:xfrm>
            <a:off x="0" y="597411"/>
            <a:ext cx="975963" cy="612014"/>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a:off x="1338538" y="1778505"/>
            <a:ext cx="0" cy="507949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234755" y="1642454"/>
            <a:ext cx="207566" cy="207566"/>
            <a:chOff x="1697771" y="3366305"/>
            <a:chExt cx="304186" cy="304186"/>
          </a:xfrm>
        </p:grpSpPr>
        <p:sp>
          <p:nvSpPr>
            <p:cNvPr id="45" name="椭圆 44"/>
            <p:cNvSpPr/>
            <p:nvPr/>
          </p:nvSpPr>
          <p:spPr>
            <a:xfrm>
              <a:off x="1697771" y="3366305"/>
              <a:ext cx="304186" cy="304186"/>
            </a:xfrm>
            <a:prstGeom prst="ellipse">
              <a:avLst/>
            </a:prstGeom>
            <a:solidFill>
              <a:srgbClr val="4473C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8" name="椭圆 47"/>
            <p:cNvSpPr/>
            <p:nvPr/>
          </p:nvSpPr>
          <p:spPr>
            <a:xfrm>
              <a:off x="1749008" y="3417542"/>
              <a:ext cx="201712" cy="201712"/>
            </a:xfrm>
            <a:prstGeom prst="ellipse">
              <a:avLst/>
            </a:prstGeom>
            <a:solidFill>
              <a:srgbClr val="4473C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9" name="椭圆 48"/>
            <p:cNvSpPr/>
            <p:nvPr/>
          </p:nvSpPr>
          <p:spPr>
            <a:xfrm>
              <a:off x="1802350" y="3470885"/>
              <a:ext cx="95030" cy="95028"/>
            </a:xfrm>
            <a:prstGeom prst="ellipse">
              <a:avLst/>
            </a:prstGeom>
            <a:solidFill>
              <a:srgbClr val="008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50" name="组合 49"/>
          <p:cNvGrpSpPr/>
          <p:nvPr/>
        </p:nvGrpSpPr>
        <p:grpSpPr>
          <a:xfrm>
            <a:off x="1780706" y="1647700"/>
            <a:ext cx="8633674" cy="1765709"/>
            <a:chOff x="4638500" y="2417721"/>
            <a:chExt cx="8633674" cy="1765709"/>
          </a:xfrm>
        </p:grpSpPr>
        <p:sp>
          <p:nvSpPr>
            <p:cNvPr id="51" name="TextBox 22"/>
            <p:cNvSpPr txBox="1"/>
            <p:nvPr/>
          </p:nvSpPr>
          <p:spPr>
            <a:xfrm>
              <a:off x="4735981" y="2417721"/>
              <a:ext cx="3024013" cy="369332"/>
            </a:xfrm>
            <a:prstGeom prst="rect">
              <a:avLst/>
            </a:prstGeom>
            <a:gradFill>
              <a:gsLst>
                <a:gs pos="0">
                  <a:srgbClr val="4473C5"/>
                </a:gs>
                <a:gs pos="100000">
                  <a:srgbClr val="3762AF"/>
                </a:gs>
              </a:gsLst>
              <a:lin ang="5400000" scaled="1"/>
            </a:gradFill>
            <a:effectLst>
              <a:outerShdw blurRad="127000" dist="38100" dir="2700000" algn="tl" rotWithShape="0">
                <a:prstClr val="black">
                  <a:alpha val="25000"/>
                </a:prstClr>
              </a:outerShdw>
            </a:effectLst>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某某网络科技公司</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4" name="TextBox 23"/>
            <p:cNvSpPr txBox="1"/>
            <p:nvPr/>
          </p:nvSpPr>
          <p:spPr>
            <a:xfrm>
              <a:off x="4638500" y="2970790"/>
              <a:ext cx="8150694" cy="1212640"/>
            </a:xfrm>
            <a:prstGeom prst="rect">
              <a:avLst/>
            </a:prstGeom>
            <a:noFill/>
          </p:spPr>
          <p:txBody>
            <a:bodyPr wrap="square" rtlCol="0">
              <a:spAutoFit/>
            </a:bodyPr>
            <a:lstStyle/>
            <a:p>
              <a:pPr>
                <a:lnSpc>
                  <a:spcPct val="130000"/>
                </a:lnSpc>
              </a:pPr>
              <a:r>
                <a:rPr lang="zh-CN" altLang="en-US" sz="1400" dirty="0" smtClean="0">
                  <a:solidFill>
                    <a:schemeClr val="bg1"/>
                  </a:solidFill>
                  <a:latin typeface="微软雅黑" panose="020B0503020204020204" pitchFamily="34" charset="-122"/>
                  <a:ea typeface="微软雅黑" panose="020B0503020204020204" pitchFamily="34" charset="-122"/>
                </a:rPr>
                <a:t>职位：市场部经理</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400" dirty="0" smtClean="0">
                  <a:solidFill>
                    <a:schemeClr val="bg1"/>
                  </a:solidFill>
                  <a:latin typeface="微软雅黑" panose="020B0503020204020204" pitchFamily="34" charset="-122"/>
                  <a:ea typeface="微软雅黑" panose="020B0503020204020204" pitchFamily="34" charset="-122"/>
                </a:rPr>
                <a:t>2020</a:t>
              </a:r>
              <a:r>
                <a:rPr lang="zh-CN" altLang="en-US" sz="1400" dirty="0" smtClean="0">
                  <a:solidFill>
                    <a:schemeClr val="bg1"/>
                  </a:solidFill>
                  <a:latin typeface="微软雅黑" panose="020B0503020204020204" pitchFamily="34" charset="-122"/>
                  <a:ea typeface="微软雅黑" panose="020B0503020204020204" pitchFamily="34" charset="-122"/>
                </a:rPr>
                <a:t>年</a:t>
              </a:r>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r>
                <a:rPr lang="en-US" altLang="zh-CN" sz="1400" dirty="0" smtClean="0">
                  <a:solidFill>
                    <a:schemeClr val="bg1"/>
                  </a:solidFill>
                  <a:latin typeface="微软雅黑" panose="020B0503020204020204" pitchFamily="34" charset="-122"/>
                  <a:ea typeface="微软雅黑" panose="020B0503020204020204" pitchFamily="34" charset="-122"/>
                </a:rPr>
                <a:t>—2011</a:t>
              </a:r>
              <a:r>
                <a:rPr lang="zh-CN" altLang="en-US" sz="1400" dirty="0" smtClean="0">
                  <a:solidFill>
                    <a:schemeClr val="bg1"/>
                  </a:solidFill>
                  <a:latin typeface="微软雅黑" panose="020B0503020204020204" pitchFamily="34" charset="-122"/>
                  <a:ea typeface="微软雅黑" panose="020B0503020204020204" pitchFamily="34" charset="-122"/>
                </a:rPr>
                <a:t>年</a:t>
              </a:r>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smtClean="0">
                  <a:solidFill>
                    <a:schemeClr val="bg1"/>
                  </a:solidFill>
                  <a:latin typeface="微软雅黑" panose="020B0503020204020204" pitchFamily="34" charset="-122"/>
                  <a:ea typeface="微软雅黑" panose="020B0503020204020204" pitchFamily="34" charset="-122"/>
                </a:rPr>
                <a:t>工作内容：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smtClean="0">
                  <a:solidFill>
                    <a:schemeClr val="bg1"/>
                  </a:solidFill>
                  <a:latin typeface="微软雅黑" panose="020B0503020204020204" pitchFamily="34" charset="-122"/>
                  <a:ea typeface="微软雅黑" panose="020B0503020204020204" pitchFamily="34" charset="-122"/>
                </a:rPr>
                <a:t>列举工作的主要内容及成绩列举工作的主要内容及成绩列举工作的主要内容及成绩。</a:t>
              </a:r>
            </a:p>
          </p:txBody>
        </p:sp>
        <p:sp>
          <p:nvSpPr>
            <p:cNvPr id="55" name="矩形 54"/>
            <p:cNvSpPr/>
            <p:nvPr/>
          </p:nvSpPr>
          <p:spPr>
            <a:xfrm>
              <a:off x="11297378" y="2514096"/>
              <a:ext cx="1974796" cy="1101103"/>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60" name="组合 59"/>
          <p:cNvGrpSpPr/>
          <p:nvPr/>
        </p:nvGrpSpPr>
        <p:grpSpPr>
          <a:xfrm>
            <a:off x="1234755" y="3413409"/>
            <a:ext cx="207566" cy="207566"/>
            <a:chOff x="1697771" y="3366305"/>
            <a:chExt cx="304186" cy="304186"/>
          </a:xfrm>
        </p:grpSpPr>
        <p:sp>
          <p:nvSpPr>
            <p:cNvPr id="61" name="椭圆 60"/>
            <p:cNvSpPr/>
            <p:nvPr/>
          </p:nvSpPr>
          <p:spPr>
            <a:xfrm>
              <a:off x="1697771" y="3366305"/>
              <a:ext cx="304186" cy="304186"/>
            </a:xfrm>
            <a:prstGeom prst="ellipse">
              <a:avLst/>
            </a:prstGeom>
            <a:solidFill>
              <a:srgbClr val="4473C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2" name="椭圆 61"/>
            <p:cNvSpPr/>
            <p:nvPr/>
          </p:nvSpPr>
          <p:spPr>
            <a:xfrm>
              <a:off x="1749008" y="3417542"/>
              <a:ext cx="201712" cy="201712"/>
            </a:xfrm>
            <a:prstGeom prst="ellipse">
              <a:avLst/>
            </a:prstGeom>
            <a:solidFill>
              <a:srgbClr val="4473C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3" name="椭圆 62"/>
            <p:cNvSpPr/>
            <p:nvPr/>
          </p:nvSpPr>
          <p:spPr>
            <a:xfrm>
              <a:off x="1802350" y="3470885"/>
              <a:ext cx="95030" cy="95028"/>
            </a:xfrm>
            <a:prstGeom prst="ellipse">
              <a:avLst/>
            </a:prstGeom>
            <a:solidFill>
              <a:srgbClr val="008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64" name="组合 63"/>
          <p:cNvGrpSpPr/>
          <p:nvPr/>
        </p:nvGrpSpPr>
        <p:grpSpPr>
          <a:xfrm>
            <a:off x="1780706" y="4110149"/>
            <a:ext cx="8633674" cy="1765709"/>
            <a:chOff x="4638500" y="2417721"/>
            <a:chExt cx="8633674" cy="1765709"/>
          </a:xfrm>
        </p:grpSpPr>
        <p:sp>
          <p:nvSpPr>
            <p:cNvPr id="65" name="TextBox 22"/>
            <p:cNvSpPr txBox="1"/>
            <p:nvPr/>
          </p:nvSpPr>
          <p:spPr>
            <a:xfrm>
              <a:off x="4735981" y="2417721"/>
              <a:ext cx="3024013" cy="369332"/>
            </a:xfrm>
            <a:prstGeom prst="rect">
              <a:avLst/>
            </a:prstGeom>
            <a:gradFill>
              <a:gsLst>
                <a:gs pos="0">
                  <a:srgbClr val="4473C5"/>
                </a:gs>
                <a:gs pos="100000">
                  <a:srgbClr val="3762AF"/>
                </a:gs>
              </a:gsLst>
              <a:lin ang="5400000" scaled="1"/>
            </a:gradFill>
            <a:effectLst>
              <a:outerShdw blurRad="127000" dist="38100" dir="2700000" algn="tl" rotWithShape="0">
                <a:prstClr val="black">
                  <a:alpha val="25000"/>
                </a:prstClr>
              </a:outerShdw>
            </a:effectLst>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某某网络科技公司</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6" name="TextBox 23"/>
            <p:cNvSpPr txBox="1"/>
            <p:nvPr/>
          </p:nvSpPr>
          <p:spPr>
            <a:xfrm>
              <a:off x="4638500" y="2970790"/>
              <a:ext cx="8150694" cy="1212640"/>
            </a:xfrm>
            <a:prstGeom prst="rect">
              <a:avLst/>
            </a:prstGeom>
            <a:noFill/>
          </p:spPr>
          <p:txBody>
            <a:bodyPr wrap="square" rtlCol="0">
              <a:spAutoFit/>
            </a:bodyPr>
            <a:lstStyle/>
            <a:p>
              <a:pPr>
                <a:lnSpc>
                  <a:spcPct val="130000"/>
                </a:lnSpc>
              </a:pPr>
              <a:r>
                <a:rPr lang="zh-CN" altLang="en-US" sz="1400" dirty="0" smtClean="0">
                  <a:solidFill>
                    <a:schemeClr val="bg1"/>
                  </a:solidFill>
                  <a:latin typeface="微软雅黑" panose="020B0503020204020204" pitchFamily="34" charset="-122"/>
                  <a:ea typeface="微软雅黑" panose="020B0503020204020204" pitchFamily="34" charset="-122"/>
                </a:rPr>
                <a:t>职位：市场部经理</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400" dirty="0" smtClean="0">
                  <a:solidFill>
                    <a:schemeClr val="bg1"/>
                  </a:solidFill>
                  <a:latin typeface="微软雅黑" panose="020B0503020204020204" pitchFamily="34" charset="-122"/>
                  <a:ea typeface="微软雅黑" panose="020B0503020204020204" pitchFamily="34" charset="-122"/>
                </a:rPr>
                <a:t>2020</a:t>
              </a:r>
              <a:r>
                <a:rPr lang="zh-CN" altLang="en-US" sz="1400" dirty="0" smtClean="0">
                  <a:solidFill>
                    <a:schemeClr val="bg1"/>
                  </a:solidFill>
                  <a:latin typeface="微软雅黑" panose="020B0503020204020204" pitchFamily="34" charset="-122"/>
                  <a:ea typeface="微软雅黑" panose="020B0503020204020204" pitchFamily="34" charset="-122"/>
                </a:rPr>
                <a:t>年</a:t>
              </a:r>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r>
                <a:rPr lang="en-US" altLang="zh-CN" sz="1400" dirty="0" smtClean="0">
                  <a:solidFill>
                    <a:schemeClr val="bg1"/>
                  </a:solidFill>
                  <a:latin typeface="微软雅黑" panose="020B0503020204020204" pitchFamily="34" charset="-122"/>
                  <a:ea typeface="微软雅黑" panose="020B0503020204020204" pitchFamily="34" charset="-122"/>
                </a:rPr>
                <a:t>—2011</a:t>
              </a:r>
              <a:r>
                <a:rPr lang="zh-CN" altLang="en-US" sz="1400" dirty="0" smtClean="0">
                  <a:solidFill>
                    <a:schemeClr val="bg1"/>
                  </a:solidFill>
                  <a:latin typeface="微软雅黑" panose="020B0503020204020204" pitchFamily="34" charset="-122"/>
                  <a:ea typeface="微软雅黑" panose="020B0503020204020204" pitchFamily="34" charset="-122"/>
                </a:rPr>
                <a:t>年</a:t>
              </a:r>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smtClean="0">
                  <a:solidFill>
                    <a:schemeClr val="bg1"/>
                  </a:solidFill>
                  <a:latin typeface="微软雅黑" panose="020B0503020204020204" pitchFamily="34" charset="-122"/>
                  <a:ea typeface="微软雅黑" panose="020B0503020204020204" pitchFamily="34" charset="-122"/>
                </a:rPr>
                <a:t>工作内容：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dirty="0" smtClean="0">
                  <a:solidFill>
                    <a:schemeClr val="bg1"/>
                  </a:solidFill>
                  <a:latin typeface="微软雅黑" panose="020B0503020204020204" pitchFamily="34" charset="-122"/>
                  <a:ea typeface="微软雅黑" panose="020B0503020204020204" pitchFamily="34" charset="-122"/>
                </a:rPr>
                <a:t>列举工作的主要内容及成绩列举工作的主要内容及成绩列举工作的主要内容及成绩。</a:t>
              </a:r>
            </a:p>
          </p:txBody>
        </p:sp>
        <p:sp>
          <p:nvSpPr>
            <p:cNvPr id="67" name="矩形 66"/>
            <p:cNvSpPr/>
            <p:nvPr/>
          </p:nvSpPr>
          <p:spPr>
            <a:xfrm>
              <a:off x="11297378" y="2514096"/>
              <a:ext cx="1974796" cy="110110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Tree>
    <p:extLst>
      <p:ext uri="{BB962C8B-B14F-4D97-AF65-F5344CB8AC3E}">
        <p14:creationId xmlns:p14="http://schemas.microsoft.com/office/powerpoint/2010/main" val="1862116985"/>
      </p:ext>
    </p:extLst>
  </p:cSld>
  <p:clrMapOvr>
    <a:masterClrMapping/>
  </p:clrMapOvr>
  <p:transition spd="slow" advTm="8731">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234755" y="597411"/>
            <a:ext cx="2583304" cy="612014"/>
            <a:chOff x="9689565" y="656285"/>
            <a:chExt cx="2583304" cy="612014"/>
          </a:xfrm>
        </p:grpSpPr>
        <p:sp>
          <p:nvSpPr>
            <p:cNvPr id="35" name="TextBox 55"/>
            <p:cNvSpPr txBox="1"/>
            <p:nvPr/>
          </p:nvSpPr>
          <p:spPr>
            <a:xfrm>
              <a:off x="9689565" y="656285"/>
              <a:ext cx="1859918" cy="346239"/>
            </a:xfrm>
            <a:prstGeom prst="rect">
              <a:avLst/>
            </a:prstGeom>
            <a:noFill/>
          </p:spPr>
          <p:txBody>
            <a:bodyPr wrap="square" lIns="68571" tIns="34285" rIns="68571" bIns="34285" rtlCol="0">
              <a:spAutoFit/>
            </a:bodyPr>
            <a:lstStyle/>
            <a:p>
              <a:r>
                <a:rPr lang="zh-CN" altLang="en-US" dirty="0" smtClean="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rPr>
                <a:t>专业技能</a:t>
              </a:r>
              <a:endParaRPr lang="zh-CN" altLang="en-US" dirty="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endParaRPr>
            </a:p>
          </p:txBody>
        </p:sp>
        <p:sp>
          <p:nvSpPr>
            <p:cNvPr id="36" name="TextBox 55"/>
            <p:cNvSpPr txBox="1"/>
            <p:nvPr/>
          </p:nvSpPr>
          <p:spPr>
            <a:xfrm>
              <a:off x="9689565" y="983616"/>
              <a:ext cx="2583304" cy="284683"/>
            </a:xfrm>
            <a:prstGeom prst="rect">
              <a:avLst/>
            </a:prstGeom>
            <a:noFill/>
          </p:spPr>
          <p:txBody>
            <a:bodyPr wrap="square" lIns="68571" tIns="34285" rIns="68571" bIns="34285" rtlCol="0">
              <a:spAutoFit/>
            </a:bodyPr>
            <a:lstStyle/>
            <a:p>
              <a:r>
                <a:rPr lang="en-US" altLang="zh-CN" sz="1400" dirty="0">
                  <a:solidFill>
                    <a:schemeClr val="bg1"/>
                  </a:solidFill>
                  <a:latin typeface="Aparajita" panose="020B0604020202020204" pitchFamily="34" charset="0"/>
                  <a:ea typeface="微软雅黑" panose="020B0503020204020204" pitchFamily="34" charset="-122"/>
                  <a:cs typeface="Aparajita" panose="020B0604020202020204" pitchFamily="34" charset="0"/>
                </a:rPr>
                <a:t>Professional skills</a:t>
              </a:r>
              <a:endParaRPr lang="zh-CN" altLang="en-US" sz="1400" dirty="0">
                <a:solidFill>
                  <a:schemeClr val="bg1"/>
                </a:solidFill>
                <a:latin typeface="Aparajita" panose="020B0604020202020204" pitchFamily="34" charset="0"/>
                <a:ea typeface="微软雅黑" panose="020B0503020204020204" pitchFamily="34" charset="-122"/>
                <a:cs typeface="Aparajita" panose="020B0604020202020204" pitchFamily="34" charset="0"/>
              </a:endParaRPr>
            </a:p>
          </p:txBody>
        </p:sp>
      </p:grpSp>
      <p:sp>
        <p:nvSpPr>
          <p:cNvPr id="37" name="圆角矩形 36"/>
          <p:cNvSpPr/>
          <p:nvPr/>
        </p:nvSpPr>
        <p:spPr>
          <a:xfrm>
            <a:off x="0" y="597411"/>
            <a:ext cx="975963" cy="612014"/>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400302" y="1975414"/>
            <a:ext cx="9799426" cy="3799479"/>
            <a:chOff x="4341718" y="2556378"/>
            <a:chExt cx="5796194" cy="2247327"/>
          </a:xfrm>
        </p:grpSpPr>
        <p:grpSp>
          <p:nvGrpSpPr>
            <p:cNvPr id="23" name="组合 22"/>
            <p:cNvGrpSpPr/>
            <p:nvPr/>
          </p:nvGrpSpPr>
          <p:grpSpPr>
            <a:xfrm>
              <a:off x="4652445" y="2556378"/>
              <a:ext cx="1077530" cy="1077528"/>
              <a:chOff x="4730675" y="2772869"/>
              <a:chExt cx="1077530" cy="1077528"/>
            </a:xfrm>
            <a:effectLst>
              <a:outerShdw blurRad="127000" dist="38100" dir="2700000" algn="tl" rotWithShape="0">
                <a:prstClr val="black">
                  <a:alpha val="25000"/>
                </a:prstClr>
              </a:outerShdw>
            </a:effectLst>
          </p:grpSpPr>
          <p:sp>
            <p:nvSpPr>
              <p:cNvPr id="24" name="Oval 7"/>
              <p:cNvSpPr>
                <a:spLocks noChangeArrowheads="1"/>
              </p:cNvSpPr>
              <p:nvPr/>
            </p:nvSpPr>
            <p:spPr bwMode="auto">
              <a:xfrm>
                <a:off x="4731162" y="2772869"/>
                <a:ext cx="1076552" cy="1077528"/>
              </a:xfrm>
              <a:prstGeom prst="ellipse">
                <a:avLst/>
              </a:prstGeom>
              <a:solidFill>
                <a:schemeClr val="bg1"/>
              </a:solidFill>
              <a:ln w="76200" cap="flat">
                <a:solidFill>
                  <a:srgbClr val="C4CBD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3200">
                  <a:ln w="254000">
                    <a:noFill/>
                  </a:ln>
                  <a:solidFill>
                    <a:schemeClr val="bg1"/>
                  </a:solidFill>
                </a:endParaRPr>
              </a:p>
            </p:txBody>
          </p:sp>
          <p:sp>
            <p:nvSpPr>
              <p:cNvPr id="25" name="弧形 24"/>
              <p:cNvSpPr/>
              <p:nvPr/>
            </p:nvSpPr>
            <p:spPr>
              <a:xfrm>
                <a:off x="4730675" y="2772869"/>
                <a:ext cx="1077530" cy="1077528"/>
              </a:xfrm>
              <a:prstGeom prst="arc">
                <a:avLst>
                  <a:gd name="adj1" fmla="val 16200000"/>
                  <a:gd name="adj2" fmla="val 5426680"/>
                </a:avLst>
              </a:prstGeom>
              <a:ln w="76200">
                <a:solidFill>
                  <a:srgbClr val="4473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bg1"/>
                  </a:solidFill>
                </a:endParaRPr>
              </a:p>
            </p:txBody>
          </p:sp>
          <p:sp>
            <p:nvSpPr>
              <p:cNvPr id="26" name="TextBox 26"/>
              <p:cNvSpPr txBox="1"/>
              <p:nvPr/>
            </p:nvSpPr>
            <p:spPr>
              <a:xfrm>
                <a:off x="4814830" y="3143570"/>
                <a:ext cx="909218" cy="382294"/>
              </a:xfrm>
              <a:prstGeom prst="rect">
                <a:avLst/>
              </a:prstGeom>
              <a:noFill/>
            </p:spPr>
            <p:txBody>
              <a:bodyPr wrap="square" rtlCol="0">
                <a:spAutoFit/>
              </a:bodyPr>
              <a:lstStyle/>
              <a:p>
                <a:pPr algn="ctr"/>
                <a:r>
                  <a:rPr lang="en-US" altLang="zh-CN" sz="3600" b="1" dirty="0" smtClean="0">
                    <a:solidFill>
                      <a:srgbClr val="0089D0"/>
                    </a:solidFill>
                    <a:latin typeface="+mn-ea"/>
                  </a:rPr>
                  <a:t>5</a:t>
                </a:r>
                <a:r>
                  <a:rPr lang="zh-CN" altLang="en-US" sz="3600" b="1" dirty="0" smtClean="0">
                    <a:solidFill>
                      <a:srgbClr val="0089D0"/>
                    </a:solidFill>
                    <a:latin typeface="+mn-ea"/>
                  </a:rPr>
                  <a:t>年</a:t>
                </a:r>
                <a:endParaRPr lang="zh-CN" altLang="en-US" sz="3600" b="1" dirty="0">
                  <a:solidFill>
                    <a:srgbClr val="0089D0"/>
                  </a:solidFill>
                  <a:latin typeface="+mn-ea"/>
                </a:endParaRPr>
              </a:p>
            </p:txBody>
          </p:sp>
        </p:grpSp>
        <p:grpSp>
          <p:nvGrpSpPr>
            <p:cNvPr id="27" name="组合 26"/>
            <p:cNvGrpSpPr/>
            <p:nvPr/>
          </p:nvGrpSpPr>
          <p:grpSpPr>
            <a:xfrm>
              <a:off x="6648749" y="2556378"/>
              <a:ext cx="1077835" cy="1077528"/>
              <a:chOff x="6418910" y="2772869"/>
              <a:chExt cx="1077835" cy="1077528"/>
            </a:xfrm>
            <a:effectLst>
              <a:outerShdw blurRad="127000" dist="38100" dir="2700000" algn="tl" rotWithShape="0">
                <a:prstClr val="black">
                  <a:alpha val="25000"/>
                </a:prstClr>
              </a:outerShdw>
            </a:effectLst>
          </p:grpSpPr>
          <p:sp>
            <p:nvSpPr>
              <p:cNvPr id="28" name="Oval 8"/>
              <p:cNvSpPr>
                <a:spLocks noChangeArrowheads="1"/>
              </p:cNvSpPr>
              <p:nvPr/>
            </p:nvSpPr>
            <p:spPr bwMode="auto">
              <a:xfrm>
                <a:off x="6418910" y="2772869"/>
                <a:ext cx="1076552" cy="1077528"/>
              </a:xfrm>
              <a:prstGeom prst="ellipse">
                <a:avLst/>
              </a:prstGeom>
              <a:solidFill>
                <a:schemeClr val="bg1"/>
              </a:solidFill>
              <a:ln w="76200" cap="flat">
                <a:solidFill>
                  <a:srgbClr val="C4CBD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3200">
                  <a:ln w="254000">
                    <a:noFill/>
                  </a:ln>
                  <a:solidFill>
                    <a:schemeClr val="bg1"/>
                  </a:solidFill>
                </a:endParaRPr>
              </a:p>
            </p:txBody>
          </p:sp>
          <p:sp>
            <p:nvSpPr>
              <p:cNvPr id="29" name="TextBox 27"/>
              <p:cNvSpPr txBox="1"/>
              <p:nvPr/>
            </p:nvSpPr>
            <p:spPr>
              <a:xfrm>
                <a:off x="6502577" y="3143570"/>
                <a:ext cx="909218" cy="382294"/>
              </a:xfrm>
              <a:prstGeom prst="rect">
                <a:avLst/>
              </a:prstGeom>
              <a:noFill/>
            </p:spPr>
            <p:txBody>
              <a:bodyPr wrap="square" rtlCol="0">
                <a:spAutoFit/>
              </a:bodyPr>
              <a:lstStyle/>
              <a:p>
                <a:pPr algn="ctr"/>
                <a:r>
                  <a:rPr lang="en-US" altLang="zh-CN" sz="3600" b="1" dirty="0" smtClean="0">
                    <a:solidFill>
                      <a:srgbClr val="0089D0"/>
                    </a:solidFill>
                    <a:latin typeface="+mn-ea"/>
                  </a:rPr>
                  <a:t>2</a:t>
                </a:r>
                <a:r>
                  <a:rPr lang="zh-CN" altLang="en-US" sz="3600" b="1" dirty="0" smtClean="0">
                    <a:solidFill>
                      <a:srgbClr val="0089D0"/>
                    </a:solidFill>
                    <a:latin typeface="+mn-ea"/>
                  </a:rPr>
                  <a:t>年</a:t>
                </a:r>
                <a:endParaRPr lang="zh-CN" altLang="en-US" sz="3600" b="1" dirty="0">
                  <a:solidFill>
                    <a:srgbClr val="0089D0"/>
                  </a:solidFill>
                  <a:latin typeface="+mn-ea"/>
                </a:endParaRPr>
              </a:p>
            </p:txBody>
          </p:sp>
          <p:sp>
            <p:nvSpPr>
              <p:cNvPr id="30" name="弧形 29"/>
              <p:cNvSpPr/>
              <p:nvPr/>
            </p:nvSpPr>
            <p:spPr>
              <a:xfrm>
                <a:off x="6419215" y="2772869"/>
                <a:ext cx="1077530" cy="1077528"/>
              </a:xfrm>
              <a:prstGeom prst="arc">
                <a:avLst>
                  <a:gd name="adj1" fmla="val 16200000"/>
                  <a:gd name="adj2" fmla="val 20595416"/>
                </a:avLst>
              </a:prstGeom>
              <a:ln w="76200">
                <a:solidFill>
                  <a:srgbClr val="4473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bg1"/>
                  </a:solidFill>
                </a:endParaRPr>
              </a:p>
            </p:txBody>
          </p:sp>
        </p:grpSp>
        <p:grpSp>
          <p:nvGrpSpPr>
            <p:cNvPr id="31" name="组合 30"/>
            <p:cNvGrpSpPr/>
            <p:nvPr/>
          </p:nvGrpSpPr>
          <p:grpSpPr>
            <a:xfrm>
              <a:off x="8685113" y="2556378"/>
              <a:ext cx="1077834" cy="1077528"/>
              <a:chOff x="8584441" y="2772869"/>
              <a:chExt cx="1077834" cy="1077528"/>
            </a:xfrm>
            <a:effectLst>
              <a:outerShdw blurRad="127000" dist="38100" dir="2700000" algn="tl" rotWithShape="0">
                <a:prstClr val="black">
                  <a:alpha val="25000"/>
                </a:prstClr>
              </a:outerShdw>
            </a:effectLst>
          </p:grpSpPr>
          <p:sp>
            <p:nvSpPr>
              <p:cNvPr id="32" name="Oval 9"/>
              <p:cNvSpPr>
                <a:spLocks noChangeArrowheads="1"/>
              </p:cNvSpPr>
              <p:nvPr/>
            </p:nvSpPr>
            <p:spPr bwMode="auto">
              <a:xfrm>
                <a:off x="8585723" y="2772869"/>
                <a:ext cx="1076552" cy="1077528"/>
              </a:xfrm>
              <a:prstGeom prst="ellipse">
                <a:avLst/>
              </a:prstGeom>
              <a:solidFill>
                <a:schemeClr val="bg1"/>
              </a:solidFill>
              <a:ln w="76200" cap="flat">
                <a:solidFill>
                  <a:srgbClr val="C4CBD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3200">
                  <a:ln w="254000">
                    <a:noFill/>
                  </a:ln>
                  <a:solidFill>
                    <a:schemeClr val="bg1"/>
                  </a:solidFill>
                </a:endParaRPr>
              </a:p>
            </p:txBody>
          </p:sp>
          <p:sp>
            <p:nvSpPr>
              <p:cNvPr id="33" name="TextBox 28"/>
              <p:cNvSpPr txBox="1"/>
              <p:nvPr/>
            </p:nvSpPr>
            <p:spPr>
              <a:xfrm>
                <a:off x="8669390" y="3143570"/>
                <a:ext cx="909218" cy="382294"/>
              </a:xfrm>
              <a:prstGeom prst="rect">
                <a:avLst/>
              </a:prstGeom>
              <a:noFill/>
            </p:spPr>
            <p:txBody>
              <a:bodyPr wrap="square" rtlCol="0">
                <a:spAutoFit/>
              </a:bodyPr>
              <a:lstStyle/>
              <a:p>
                <a:pPr algn="ctr"/>
                <a:r>
                  <a:rPr lang="en-US" altLang="zh-CN" sz="3600" b="1" dirty="0" smtClean="0">
                    <a:solidFill>
                      <a:srgbClr val="0089D0"/>
                    </a:solidFill>
                    <a:latin typeface="+mn-ea"/>
                  </a:rPr>
                  <a:t>3</a:t>
                </a:r>
                <a:r>
                  <a:rPr lang="zh-CN" altLang="en-US" sz="3600" b="1" dirty="0" smtClean="0">
                    <a:solidFill>
                      <a:srgbClr val="0089D0"/>
                    </a:solidFill>
                    <a:latin typeface="+mn-ea"/>
                  </a:rPr>
                  <a:t>年</a:t>
                </a:r>
                <a:endParaRPr lang="zh-CN" altLang="en-US" sz="3600" b="1" dirty="0">
                  <a:solidFill>
                    <a:srgbClr val="0089D0"/>
                  </a:solidFill>
                  <a:latin typeface="+mn-ea"/>
                </a:endParaRPr>
              </a:p>
            </p:txBody>
          </p:sp>
          <p:sp>
            <p:nvSpPr>
              <p:cNvPr id="38" name="弧形 37"/>
              <p:cNvSpPr/>
              <p:nvPr/>
            </p:nvSpPr>
            <p:spPr>
              <a:xfrm>
                <a:off x="8584441" y="2772869"/>
                <a:ext cx="1077530" cy="1077528"/>
              </a:xfrm>
              <a:prstGeom prst="arc">
                <a:avLst>
                  <a:gd name="adj1" fmla="val 16200000"/>
                  <a:gd name="adj2" fmla="val 1553094"/>
                </a:avLst>
              </a:prstGeom>
              <a:ln w="76200">
                <a:solidFill>
                  <a:srgbClr val="4473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bg1"/>
                  </a:solidFill>
                </a:endParaRPr>
              </a:p>
            </p:txBody>
          </p:sp>
        </p:grpSp>
        <p:sp>
          <p:nvSpPr>
            <p:cNvPr id="40" name="TextBox 31"/>
            <p:cNvSpPr txBox="1"/>
            <p:nvPr/>
          </p:nvSpPr>
          <p:spPr>
            <a:xfrm>
              <a:off x="4652445" y="3982562"/>
              <a:ext cx="1142072" cy="273067"/>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前端</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1" name="TextBox 32"/>
            <p:cNvSpPr txBox="1"/>
            <p:nvPr/>
          </p:nvSpPr>
          <p:spPr>
            <a:xfrm>
              <a:off x="4341718" y="4290339"/>
              <a:ext cx="1763526" cy="436907"/>
            </a:xfrm>
            <a:prstGeom prst="rect">
              <a:avLst/>
            </a:prstGeom>
            <a:noFill/>
          </p:spPr>
          <p:txBody>
            <a:bodyPr wrap="square" rtlCol="0">
              <a:spAutoFit/>
            </a:bodyPr>
            <a:lstStyle/>
            <a:p>
              <a:pPr algn="ctr"/>
              <a:r>
                <a:rPr lang="zh-CN" altLang="en-US" sz="1400" dirty="0">
                  <a:solidFill>
                    <a:schemeClr val="bg1"/>
                  </a:solidFill>
                </a:rPr>
                <a:t>根据自己的需要添加适当的文字，在幻灯片中，一页的文字最好不要超</a:t>
              </a:r>
              <a:r>
                <a:rPr lang="en-US" altLang="zh-CN" sz="1400" dirty="0">
                  <a:solidFill>
                    <a:schemeClr val="bg1"/>
                  </a:solidFill>
                </a:rPr>
                <a:t>200</a:t>
              </a:r>
              <a:r>
                <a:rPr lang="zh-CN" altLang="en-US" sz="1400" dirty="0">
                  <a:solidFill>
                    <a:schemeClr val="bg1"/>
                  </a:solidFill>
                </a:rPr>
                <a:t>字</a:t>
              </a:r>
              <a:r>
                <a:rPr lang="en-US" altLang="zh-CN" sz="1400" dirty="0">
                  <a:solidFill>
                    <a:schemeClr val="bg1"/>
                  </a:solidFill>
                </a:rPr>
                <a:t>…</a:t>
              </a:r>
              <a:endParaRPr lang="zh-CN" altLang="en-US" sz="1400" dirty="0">
                <a:solidFill>
                  <a:schemeClr val="bg1"/>
                </a:solidFill>
              </a:endParaRPr>
            </a:p>
          </p:txBody>
        </p:sp>
        <p:sp>
          <p:nvSpPr>
            <p:cNvPr id="43" name="TextBox 33"/>
            <p:cNvSpPr txBox="1"/>
            <p:nvPr/>
          </p:nvSpPr>
          <p:spPr>
            <a:xfrm>
              <a:off x="6648749" y="3982562"/>
              <a:ext cx="1142072" cy="273067"/>
            </a:xfrm>
            <a:prstGeom prst="rect">
              <a:avLst/>
            </a:prstGeom>
            <a:noFill/>
          </p:spPr>
          <p:txBody>
            <a:bodyPr wrap="squar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PS/AI</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4" name="TextBox 34"/>
            <p:cNvSpPr txBox="1"/>
            <p:nvPr/>
          </p:nvSpPr>
          <p:spPr>
            <a:xfrm>
              <a:off x="6338022" y="4290339"/>
              <a:ext cx="1763526" cy="436907"/>
            </a:xfrm>
            <a:prstGeom prst="rect">
              <a:avLst/>
            </a:prstGeom>
            <a:noFill/>
          </p:spPr>
          <p:txBody>
            <a:bodyPr wrap="square" rtlCol="0">
              <a:spAutoFit/>
            </a:bodyPr>
            <a:lstStyle/>
            <a:p>
              <a:pPr algn="ctr"/>
              <a:r>
                <a:rPr lang="zh-CN" altLang="en-US" sz="1400" dirty="0">
                  <a:solidFill>
                    <a:schemeClr val="bg1"/>
                  </a:solidFill>
                </a:rPr>
                <a:t>根据自己的需要添加适当的文字，在幻灯片中，一页的文字最好不要超</a:t>
              </a:r>
              <a:r>
                <a:rPr lang="en-US" altLang="zh-CN" sz="1400" dirty="0">
                  <a:solidFill>
                    <a:schemeClr val="bg1"/>
                  </a:solidFill>
                </a:rPr>
                <a:t>200</a:t>
              </a:r>
              <a:r>
                <a:rPr lang="zh-CN" altLang="en-US" sz="1400" dirty="0">
                  <a:solidFill>
                    <a:schemeClr val="bg1"/>
                  </a:solidFill>
                </a:rPr>
                <a:t>字</a:t>
              </a:r>
              <a:r>
                <a:rPr lang="en-US" altLang="zh-CN" sz="1400" dirty="0">
                  <a:solidFill>
                    <a:schemeClr val="bg1"/>
                  </a:solidFill>
                </a:rPr>
                <a:t>…</a:t>
              </a:r>
              <a:endParaRPr lang="zh-CN" altLang="en-US" sz="1400" dirty="0">
                <a:solidFill>
                  <a:schemeClr val="bg1"/>
                </a:solidFill>
              </a:endParaRPr>
            </a:p>
          </p:txBody>
        </p:sp>
        <p:sp>
          <p:nvSpPr>
            <p:cNvPr id="46" name="TextBox 37"/>
            <p:cNvSpPr txBox="1"/>
            <p:nvPr/>
          </p:nvSpPr>
          <p:spPr>
            <a:xfrm>
              <a:off x="8685113" y="3982562"/>
              <a:ext cx="1142072" cy="273067"/>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网</a:t>
              </a:r>
              <a:r>
                <a:rPr lang="zh-CN" altLang="en-US" sz="2400" b="1" dirty="0" smtClean="0">
                  <a:solidFill>
                    <a:schemeClr val="bg1"/>
                  </a:solidFill>
                  <a:latin typeface="微软雅黑" panose="020B0503020204020204" pitchFamily="34" charset="-122"/>
                  <a:ea typeface="微软雅黑" panose="020B0503020204020204" pitchFamily="34" charset="-122"/>
                </a:rPr>
                <a:t>络管理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7" name="TextBox 38"/>
            <p:cNvSpPr txBox="1"/>
            <p:nvPr/>
          </p:nvSpPr>
          <p:spPr>
            <a:xfrm>
              <a:off x="8374386" y="4290339"/>
              <a:ext cx="1763526" cy="513366"/>
            </a:xfrm>
            <a:prstGeom prst="rect">
              <a:avLst/>
            </a:prstGeom>
            <a:noFill/>
          </p:spPr>
          <p:txBody>
            <a:bodyPr wrap="square" rtlCol="0">
              <a:spAutoFit/>
            </a:bodyPr>
            <a:lstStyle>
              <a:defPPr>
                <a:defRPr lang="zh-CN"/>
              </a:defPPr>
              <a:lvl1pPr>
                <a:lnSpc>
                  <a:spcPct val="120000"/>
                </a:lnSpc>
                <a:defRPr sz="1000">
                  <a:solidFill>
                    <a:schemeClr val="accent3"/>
                  </a:solidFill>
                  <a:latin typeface="微软雅黑" panose="020B0503020204020204" pitchFamily="34" charset="-122"/>
                  <a:ea typeface="微软雅黑" panose="020B0503020204020204" pitchFamily="34" charset="-122"/>
                </a:defRPr>
              </a:lvl1pPr>
            </a:lstStyle>
            <a:p>
              <a:pPr algn="ctr"/>
              <a:r>
                <a:rPr lang="zh-CN" altLang="en-US" sz="1400" dirty="0">
                  <a:solidFill>
                    <a:schemeClr val="bg1"/>
                  </a:solidFill>
                </a:rPr>
                <a:t>根据自己的需要添加适当的文字，在幻灯片中，一页的文字最好不要超</a:t>
              </a:r>
              <a:r>
                <a:rPr lang="en-US" altLang="zh-CN" sz="1400" dirty="0">
                  <a:solidFill>
                    <a:schemeClr val="bg1"/>
                  </a:solidFill>
                </a:rPr>
                <a:t>200</a:t>
              </a:r>
              <a:r>
                <a:rPr lang="zh-CN" altLang="en-US" sz="1400" dirty="0" smtClean="0">
                  <a:solidFill>
                    <a:schemeClr val="bg1"/>
                  </a:solidFill>
                </a:rPr>
                <a:t>字</a:t>
              </a:r>
              <a:r>
                <a:rPr lang="en-US" altLang="zh-CN" sz="1400" dirty="0" smtClean="0">
                  <a:solidFill>
                    <a:schemeClr val="bg1"/>
                  </a:solidFill>
                </a:rPr>
                <a:t>…</a:t>
              </a:r>
              <a:endParaRPr lang="zh-CN" altLang="en-US" sz="1400" dirty="0">
                <a:solidFill>
                  <a:schemeClr val="bg1"/>
                </a:solidFill>
              </a:endParaRPr>
            </a:p>
          </p:txBody>
        </p:sp>
      </p:grpSp>
    </p:spTree>
    <p:extLst>
      <p:ext uri="{BB962C8B-B14F-4D97-AF65-F5344CB8AC3E}">
        <p14:creationId xmlns:p14="http://schemas.microsoft.com/office/powerpoint/2010/main" val="3724946710"/>
      </p:ext>
    </p:extLst>
  </p:cSld>
  <p:clrMapOvr>
    <a:masterClrMapping/>
  </p:clrMapOvr>
  <p:transition spd="slow" advTm="8731">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圆角矩形 58"/>
          <p:cNvSpPr/>
          <p:nvPr/>
        </p:nvSpPr>
        <p:spPr>
          <a:xfrm>
            <a:off x="3358063" y="4106102"/>
            <a:ext cx="308110"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3339914" y="4055543"/>
            <a:ext cx="308110"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234755" y="597411"/>
            <a:ext cx="2583304" cy="612014"/>
            <a:chOff x="9689565" y="656285"/>
            <a:chExt cx="2583304" cy="612014"/>
          </a:xfrm>
        </p:grpSpPr>
        <p:sp>
          <p:nvSpPr>
            <p:cNvPr id="35" name="TextBox 55"/>
            <p:cNvSpPr txBox="1"/>
            <p:nvPr/>
          </p:nvSpPr>
          <p:spPr>
            <a:xfrm>
              <a:off x="9689565" y="656285"/>
              <a:ext cx="1859918" cy="346239"/>
            </a:xfrm>
            <a:prstGeom prst="rect">
              <a:avLst/>
            </a:prstGeom>
            <a:noFill/>
          </p:spPr>
          <p:txBody>
            <a:bodyPr wrap="square" lIns="68571" tIns="34285" rIns="68571" bIns="34285" rtlCol="0">
              <a:spAutoFit/>
            </a:bodyPr>
            <a:lstStyle/>
            <a:p>
              <a:r>
                <a:rPr lang="zh-CN" altLang="en-US" dirty="0" smtClean="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rPr>
                <a:t>个人爱好</a:t>
              </a:r>
              <a:endParaRPr lang="zh-CN" altLang="en-US" dirty="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endParaRPr>
            </a:p>
          </p:txBody>
        </p:sp>
        <p:sp>
          <p:nvSpPr>
            <p:cNvPr id="36" name="TextBox 55"/>
            <p:cNvSpPr txBox="1"/>
            <p:nvPr/>
          </p:nvSpPr>
          <p:spPr>
            <a:xfrm>
              <a:off x="9689565" y="983616"/>
              <a:ext cx="2583304" cy="284683"/>
            </a:xfrm>
            <a:prstGeom prst="rect">
              <a:avLst/>
            </a:prstGeom>
            <a:noFill/>
          </p:spPr>
          <p:txBody>
            <a:bodyPr wrap="square" lIns="68571" tIns="34285" rIns="68571" bIns="34285" rtlCol="0">
              <a:spAutoFit/>
            </a:bodyPr>
            <a:lstStyle/>
            <a:p>
              <a:r>
                <a:rPr lang="en-US" altLang="zh-CN" sz="1400" dirty="0">
                  <a:solidFill>
                    <a:schemeClr val="bg1"/>
                  </a:solidFill>
                  <a:latin typeface="Aparajita" panose="020B0604020202020204" pitchFamily="34" charset="0"/>
                  <a:ea typeface="微软雅黑" panose="020B0503020204020204" pitchFamily="34" charset="-122"/>
                  <a:cs typeface="Aparajita" panose="020B0604020202020204" pitchFamily="34" charset="0"/>
                </a:rPr>
                <a:t>Personal hobbies</a:t>
              </a:r>
              <a:endParaRPr lang="zh-CN" altLang="en-US" sz="1400" dirty="0">
                <a:solidFill>
                  <a:schemeClr val="bg1"/>
                </a:solidFill>
                <a:latin typeface="Aparajita" panose="020B0604020202020204" pitchFamily="34" charset="0"/>
                <a:ea typeface="微软雅黑" panose="020B0503020204020204" pitchFamily="34" charset="-122"/>
                <a:cs typeface="Aparajita" panose="020B0604020202020204" pitchFamily="34" charset="0"/>
              </a:endParaRPr>
            </a:p>
          </p:txBody>
        </p:sp>
      </p:grpSp>
      <p:sp>
        <p:nvSpPr>
          <p:cNvPr id="37" name="圆角矩形 36"/>
          <p:cNvSpPr/>
          <p:nvPr/>
        </p:nvSpPr>
        <p:spPr>
          <a:xfrm>
            <a:off x="0" y="597411"/>
            <a:ext cx="975963" cy="612014"/>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26"/>
          <p:cNvSpPr txBox="1"/>
          <p:nvPr/>
        </p:nvSpPr>
        <p:spPr>
          <a:xfrm>
            <a:off x="1234755" y="4508931"/>
            <a:ext cx="2943481" cy="1026698"/>
          </a:xfrm>
          <a:prstGeom prst="rect">
            <a:avLst/>
          </a:prstGeom>
          <a:noFill/>
        </p:spPr>
        <p:txBody>
          <a:bodyPr wrap="square" rtlCol="0">
            <a:spAutoFit/>
          </a:bodyPr>
          <a:lstStyle/>
          <a:p>
            <a:pPr algn="ctr">
              <a:lnSpc>
                <a:spcPct val="200000"/>
              </a:lnSpc>
            </a:pPr>
            <a:r>
              <a:rPr lang="zh-CN" altLang="en-US" sz="1000" dirty="0">
                <a:solidFill>
                  <a:schemeClr val="bg1"/>
                </a:solidFill>
                <a:latin typeface="微软雅黑" panose="020B0503020204020204" pitchFamily="34" charset="-122"/>
                <a:ea typeface="微软雅黑" panose="020B0503020204020204" pitchFamily="34" charset="-122"/>
              </a:rPr>
              <a:t>根据自己的需要添加适当的文字，在幻灯片中，一页的文字最好不要超</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a:t>
            </a:r>
          </a:p>
        </p:txBody>
      </p:sp>
      <p:sp>
        <p:nvSpPr>
          <p:cNvPr id="45" name="圆角矩形 44"/>
          <p:cNvSpPr/>
          <p:nvPr/>
        </p:nvSpPr>
        <p:spPr>
          <a:xfrm>
            <a:off x="1836620" y="3761991"/>
            <a:ext cx="1722600" cy="439153"/>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Adobe 黑体 Std R" panose="020B0400000000000000" pitchFamily="34" charset="-122"/>
                <a:ea typeface="Adobe 黑体 Std R" panose="020B0400000000000000" pitchFamily="34" charset="-122"/>
              </a:rPr>
              <a:t>设计</a:t>
            </a:r>
            <a:endParaRPr lang="zh-CN" altLang="en-US" sz="1400" b="1" dirty="0">
              <a:solidFill>
                <a:schemeClr val="bg1"/>
              </a:solidFill>
              <a:latin typeface="Adobe 黑体 Std R" panose="020B0400000000000000" pitchFamily="34" charset="-122"/>
              <a:ea typeface="Adobe 黑体 Std R" panose="020B0400000000000000" pitchFamily="34" charset="-122"/>
            </a:endParaRPr>
          </a:p>
        </p:txBody>
      </p:sp>
      <p:sp>
        <p:nvSpPr>
          <p:cNvPr id="48" name="矩形 47"/>
          <p:cNvSpPr/>
          <p:nvPr/>
        </p:nvSpPr>
        <p:spPr>
          <a:xfrm>
            <a:off x="1323179" y="1662119"/>
            <a:ext cx="2842423" cy="1632411"/>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9050">
            <a:solidFill>
              <a:schemeClr val="bg1"/>
            </a:solid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2" name="矩形 51"/>
          <p:cNvSpPr/>
          <p:nvPr/>
        </p:nvSpPr>
        <p:spPr>
          <a:xfrm>
            <a:off x="4618859" y="1662119"/>
            <a:ext cx="2842423" cy="1632412"/>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19050">
            <a:solidFill>
              <a:schemeClr val="bg1"/>
            </a:solid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6" name="矩形 55"/>
          <p:cNvSpPr/>
          <p:nvPr/>
        </p:nvSpPr>
        <p:spPr>
          <a:xfrm>
            <a:off x="7914542" y="1662119"/>
            <a:ext cx="2842424" cy="1632412"/>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9050">
            <a:solidFill>
              <a:schemeClr val="bg1"/>
            </a:solid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7" name="圆角矩形 56"/>
          <p:cNvSpPr/>
          <p:nvPr/>
        </p:nvSpPr>
        <p:spPr>
          <a:xfrm>
            <a:off x="1778070" y="3784375"/>
            <a:ext cx="308109"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1794642" y="3834836"/>
            <a:ext cx="308109"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6709059" y="4106102"/>
            <a:ext cx="308110"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6690910" y="4055543"/>
            <a:ext cx="308110"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26"/>
          <p:cNvSpPr txBox="1"/>
          <p:nvPr/>
        </p:nvSpPr>
        <p:spPr>
          <a:xfrm>
            <a:off x="4585751" y="4508931"/>
            <a:ext cx="2943481" cy="1026698"/>
          </a:xfrm>
          <a:prstGeom prst="rect">
            <a:avLst/>
          </a:prstGeom>
          <a:noFill/>
        </p:spPr>
        <p:txBody>
          <a:bodyPr wrap="square" rtlCol="0">
            <a:spAutoFit/>
          </a:bodyPr>
          <a:lstStyle/>
          <a:p>
            <a:pPr algn="ctr">
              <a:lnSpc>
                <a:spcPct val="200000"/>
              </a:lnSpc>
            </a:pPr>
            <a:r>
              <a:rPr lang="zh-CN" altLang="en-US" sz="1000" dirty="0">
                <a:solidFill>
                  <a:schemeClr val="bg1"/>
                </a:solidFill>
                <a:latin typeface="微软雅黑" panose="020B0503020204020204" pitchFamily="34" charset="-122"/>
                <a:ea typeface="微软雅黑" panose="020B0503020204020204" pitchFamily="34" charset="-122"/>
              </a:rPr>
              <a:t>根据自己的需要添加适当的文字，在幻灯片中，一页的文字最好不要超</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a:t>
            </a:r>
          </a:p>
        </p:txBody>
      </p:sp>
      <p:sp>
        <p:nvSpPr>
          <p:cNvPr id="64" name="圆角矩形 63"/>
          <p:cNvSpPr/>
          <p:nvPr/>
        </p:nvSpPr>
        <p:spPr>
          <a:xfrm>
            <a:off x="5187616" y="3761991"/>
            <a:ext cx="1722600" cy="439153"/>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Adobe 黑体 Std R" panose="020B0400000000000000" pitchFamily="34" charset="-122"/>
                <a:ea typeface="Adobe 黑体 Std R" panose="020B0400000000000000" pitchFamily="34" charset="-122"/>
              </a:rPr>
              <a:t>看书</a:t>
            </a:r>
            <a:endParaRPr lang="zh-CN" altLang="en-US" sz="1400" b="1" dirty="0">
              <a:solidFill>
                <a:schemeClr val="bg1"/>
              </a:solidFill>
              <a:latin typeface="Adobe 黑体 Std R" panose="020B0400000000000000" pitchFamily="34" charset="-122"/>
              <a:ea typeface="Adobe 黑体 Std R" panose="020B0400000000000000" pitchFamily="34" charset="-122"/>
            </a:endParaRPr>
          </a:p>
        </p:txBody>
      </p:sp>
      <p:sp>
        <p:nvSpPr>
          <p:cNvPr id="65" name="圆角矩形 64"/>
          <p:cNvSpPr/>
          <p:nvPr/>
        </p:nvSpPr>
        <p:spPr>
          <a:xfrm>
            <a:off x="5129066" y="3784375"/>
            <a:ext cx="308109"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5145638" y="3834836"/>
            <a:ext cx="308109"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10060055" y="4106102"/>
            <a:ext cx="308110"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10041906" y="4055543"/>
            <a:ext cx="308110"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26"/>
          <p:cNvSpPr txBox="1"/>
          <p:nvPr/>
        </p:nvSpPr>
        <p:spPr>
          <a:xfrm>
            <a:off x="7936747" y="4508931"/>
            <a:ext cx="2943481" cy="1026698"/>
          </a:xfrm>
          <a:prstGeom prst="rect">
            <a:avLst/>
          </a:prstGeom>
          <a:noFill/>
        </p:spPr>
        <p:txBody>
          <a:bodyPr wrap="square" rtlCol="0">
            <a:spAutoFit/>
          </a:bodyPr>
          <a:lstStyle/>
          <a:p>
            <a:pPr algn="ctr">
              <a:lnSpc>
                <a:spcPct val="200000"/>
              </a:lnSpc>
            </a:pPr>
            <a:r>
              <a:rPr lang="zh-CN" altLang="en-US" sz="1000" dirty="0">
                <a:solidFill>
                  <a:schemeClr val="bg1"/>
                </a:solidFill>
                <a:latin typeface="微软雅黑" panose="020B0503020204020204" pitchFamily="34" charset="-122"/>
                <a:ea typeface="微软雅黑" panose="020B0503020204020204" pitchFamily="34" charset="-122"/>
              </a:rPr>
              <a:t>根据自己的需要添加适当的文字，在幻灯片中，一页的文字最好不要超</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a:t>
            </a:r>
          </a:p>
        </p:txBody>
      </p:sp>
      <p:sp>
        <p:nvSpPr>
          <p:cNvPr id="70" name="圆角矩形 69"/>
          <p:cNvSpPr/>
          <p:nvPr/>
        </p:nvSpPr>
        <p:spPr>
          <a:xfrm>
            <a:off x="8538612" y="3761991"/>
            <a:ext cx="1722600" cy="439153"/>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Adobe 黑体 Std R" panose="020B0400000000000000" pitchFamily="34" charset="-122"/>
                <a:ea typeface="Adobe 黑体 Std R" panose="020B0400000000000000" pitchFamily="34" charset="-122"/>
              </a:rPr>
              <a:t>运动</a:t>
            </a:r>
            <a:endParaRPr lang="zh-CN" altLang="en-US" sz="1400" b="1" dirty="0">
              <a:solidFill>
                <a:schemeClr val="bg1"/>
              </a:solidFill>
              <a:latin typeface="Adobe 黑体 Std R" panose="020B0400000000000000" pitchFamily="34" charset="-122"/>
              <a:ea typeface="Adobe 黑体 Std R" panose="020B0400000000000000" pitchFamily="34" charset="-122"/>
            </a:endParaRPr>
          </a:p>
        </p:txBody>
      </p:sp>
      <p:sp>
        <p:nvSpPr>
          <p:cNvPr id="71" name="圆角矩形 70"/>
          <p:cNvSpPr/>
          <p:nvPr/>
        </p:nvSpPr>
        <p:spPr>
          <a:xfrm>
            <a:off x="8480062" y="3784375"/>
            <a:ext cx="308109"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8496634" y="3834836"/>
            <a:ext cx="308109" cy="400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8532555"/>
      </p:ext>
    </p:extLst>
  </p:cSld>
  <p:clrMapOvr>
    <a:masterClrMapping/>
  </p:clrMapOvr>
  <p:transition spd="slow" advTm="8731">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1256582" y="1496272"/>
            <a:ext cx="9577236" cy="3277626"/>
          </a:xfrm>
          <a:prstGeom prst="roundRect">
            <a:avLst>
              <a:gd name="adj" fmla="val 50000"/>
            </a:avLst>
          </a:prstGeom>
          <a:solidFill>
            <a:srgbClr val="0B0E10">
              <a:alpha val="61000"/>
            </a:srgb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1524000" y="1799771"/>
            <a:ext cx="9042400" cy="267062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772634" y="2171510"/>
            <a:ext cx="2692398"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400" b="0" i="0" u="none" strike="noStrike" kern="0" cap="none" spc="0" normalizeH="0" baseline="0" noProof="0" dirty="0" smtClean="0">
                <a:ln>
                  <a:noFill/>
                </a:ln>
                <a:solidFill>
                  <a:schemeClr val="bg1"/>
                </a:solidFill>
                <a:effectLst/>
                <a:uLnTx/>
                <a:uFillTx/>
                <a:latin typeface="ITC Avant Garde Std Md" panose="020B0602020202020204" pitchFamily="34" charset="0"/>
                <a:ea typeface="方正兰亭粗黑_GBK" panose="02000000000000000000" pitchFamily="2" charset="-122"/>
              </a:rPr>
              <a:t>谢谢观看</a:t>
            </a:r>
            <a:endParaRPr kumimoji="0" lang="en-US" altLang="zh-CN" sz="4400" b="0" i="0" u="none" strike="noStrike" kern="0" cap="none" spc="0" normalizeH="0" baseline="0" noProof="0" dirty="0">
              <a:ln>
                <a:noFill/>
              </a:ln>
              <a:solidFill>
                <a:schemeClr val="bg1"/>
              </a:solidFill>
              <a:effectLst/>
              <a:uLnTx/>
              <a:uFillTx/>
              <a:latin typeface="ITC Avant Garde Std Md" panose="020B0602020202020204" pitchFamily="34" charset="0"/>
              <a:ea typeface="方正兰亭粗黑_GBK" panose="02000000000000000000" pitchFamily="2" charset="-122"/>
            </a:endParaRPr>
          </a:p>
        </p:txBody>
      </p:sp>
      <p:sp>
        <p:nvSpPr>
          <p:cNvPr id="27" name="矩形 26"/>
          <p:cNvSpPr/>
          <p:nvPr/>
        </p:nvSpPr>
        <p:spPr>
          <a:xfrm>
            <a:off x="4941197" y="2782669"/>
            <a:ext cx="2842053" cy="646331"/>
          </a:xfrm>
          <a:prstGeom prst="rect">
            <a:avLst/>
          </a:prstGeom>
        </p:spPr>
        <p:txBody>
          <a:bodyPr wrap="square">
            <a:spAutoFit/>
          </a:bodyPr>
          <a:lstStyle/>
          <a:p>
            <a:pPr lvl="0" algn="dist"/>
            <a:r>
              <a:rPr lang="en-US" altLang="zh-CN" sz="3600" kern="0" dirty="0" smtClean="0">
                <a:solidFill>
                  <a:schemeClr val="bg1"/>
                </a:solidFill>
                <a:latin typeface="Calibri Light" panose="020F0302020204030204" pitchFamily="34" charset="0"/>
                <a:ea typeface="+mj-ea"/>
                <a:cs typeface="Calibri Light" panose="020F0302020204030204" pitchFamily="34" charset="0"/>
              </a:rPr>
              <a:t>THANKS</a:t>
            </a:r>
            <a:endParaRPr kumimoji="0" lang="zh-CN" altLang="en-US" sz="3600" b="0" i="0" u="none" strike="noStrike" kern="0" cap="none" spc="0" normalizeH="0" baseline="0" noProof="0" dirty="0">
              <a:ln>
                <a:noFill/>
              </a:ln>
              <a:solidFill>
                <a:schemeClr val="bg1"/>
              </a:solidFill>
              <a:effectLst/>
              <a:uLnTx/>
              <a:uFillTx/>
              <a:latin typeface="Calibri Light" panose="020F0302020204030204" pitchFamily="34" charset="0"/>
              <a:ea typeface="+mj-ea"/>
              <a:cs typeface="Calibri Light" panose="020F0302020204030204" pitchFamily="34" charset="0"/>
            </a:endParaRPr>
          </a:p>
        </p:txBody>
      </p:sp>
      <p:sp>
        <p:nvSpPr>
          <p:cNvPr id="8" name="圆角矩形 7"/>
          <p:cNvSpPr/>
          <p:nvPr/>
        </p:nvSpPr>
        <p:spPr>
          <a:xfrm>
            <a:off x="1134497" y="1799770"/>
            <a:ext cx="2269821" cy="2947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56582" y="2171510"/>
            <a:ext cx="2269821" cy="2947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727200" y="2024139"/>
            <a:ext cx="2221892" cy="2221892"/>
          </a:xfrm>
          <a:prstGeom prst="ellipse">
            <a:avLst/>
          </a:prstGeom>
          <a:solidFill>
            <a:srgbClr val="F2F2F2"/>
          </a:solidFill>
          <a:ln w="762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8563997" y="4169909"/>
            <a:ext cx="2269821" cy="2947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430288" y="3797449"/>
            <a:ext cx="2269821" cy="2947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16085" y="2320052"/>
            <a:ext cx="1196378" cy="1688384"/>
          </a:xfrm>
          <a:prstGeom prst="rect">
            <a:avLst/>
          </a:prstGeom>
        </p:spPr>
      </p:pic>
      <p:sp>
        <p:nvSpPr>
          <p:cNvPr id="19" name="文本框 18"/>
          <p:cNvSpPr txBox="1"/>
          <p:nvPr/>
        </p:nvSpPr>
        <p:spPr>
          <a:xfrm>
            <a:off x="4890397" y="3424722"/>
            <a:ext cx="3131267" cy="307777"/>
          </a:xfrm>
          <a:prstGeom prst="rect">
            <a:avLst/>
          </a:prstGeom>
          <a:noFill/>
        </p:spPr>
        <p:txBody>
          <a:bodyPr wrap="square" rtlCol="0">
            <a:spAutoFit/>
          </a:bodyPr>
          <a:lstStyle/>
          <a:p>
            <a:pPr lvl="0" algn="dist">
              <a:defRPr/>
            </a:pPr>
            <a:r>
              <a:rPr lang="en-US" altLang="zh-CN" sz="1400" kern="0" dirty="0" smtClean="0">
                <a:solidFill>
                  <a:schemeClr val="bg1"/>
                </a:solidFill>
                <a:latin typeface="ITC Avant Garde Std Md" panose="020B0602020202020204" pitchFamily="34" charset="0"/>
                <a:ea typeface="方正兰亭粗黑_GBK" panose="02000000000000000000" pitchFamily="2" charset="-122"/>
              </a:rPr>
              <a:t>【</a:t>
            </a:r>
            <a:r>
              <a:rPr lang="zh-CN" altLang="en-US" sz="1400" kern="0" dirty="0">
                <a:solidFill>
                  <a:schemeClr val="bg1"/>
                </a:solidFill>
                <a:latin typeface="ITC Avant Garde Std Md" panose="020B0602020202020204" pitchFamily="34" charset="0"/>
                <a:ea typeface="方正兰亭粗黑_GBK" panose="02000000000000000000" pitchFamily="2" charset="-122"/>
              </a:rPr>
              <a:t>东方之</a:t>
            </a:r>
            <a:r>
              <a:rPr lang="en-US" altLang="zh-CN" sz="1400" kern="0" dirty="0" smtClean="0">
                <a:solidFill>
                  <a:schemeClr val="bg1"/>
                </a:solidFill>
                <a:latin typeface="ITC Avant Garde Std Md" panose="020B0602020202020204" pitchFamily="34" charset="0"/>
                <a:ea typeface="方正兰亭粗黑_GBK" panose="02000000000000000000" pitchFamily="2" charset="-122"/>
              </a:rPr>
              <a:t>P】  </a:t>
            </a:r>
            <a:r>
              <a:rPr lang="zh-CN" altLang="en-US" sz="1400" kern="0" dirty="0" smtClean="0">
                <a:solidFill>
                  <a:schemeClr val="bg1"/>
                </a:solidFill>
                <a:latin typeface="ITC Avant Garde Std Md" panose="020B0602020202020204" pitchFamily="34" charset="0"/>
                <a:ea typeface="方正兰亭粗黑_GBK" panose="02000000000000000000" pitchFamily="2" charset="-122"/>
              </a:rPr>
              <a:t>期待加入贵公司</a:t>
            </a:r>
            <a:endParaRPr kumimoji="0" lang="en-US" altLang="zh-CN" sz="1400" b="0" i="0" u="none" strike="noStrike" kern="0" cap="none" spc="0" normalizeH="0" baseline="0" noProof="0" dirty="0">
              <a:ln>
                <a:noFill/>
              </a:ln>
              <a:solidFill>
                <a:schemeClr val="bg1"/>
              </a:solidFill>
              <a:effectLst/>
              <a:uLnTx/>
              <a:uFillTx/>
              <a:latin typeface="ITC Avant Garde Std Md" panose="020B0602020202020204" pitchFamily="34" charset="0"/>
              <a:ea typeface="方正兰亭粗黑_GBK" panose="02000000000000000000" pitchFamily="2" charset="-122"/>
            </a:endParaRPr>
          </a:p>
        </p:txBody>
      </p:sp>
      <p:sp>
        <p:nvSpPr>
          <p:cNvPr id="2" name="等腰三角形 1"/>
          <p:cNvSpPr/>
          <p:nvPr/>
        </p:nvSpPr>
        <p:spPr>
          <a:xfrm>
            <a:off x="4813300" y="297476"/>
            <a:ext cx="2463800" cy="764394"/>
          </a:xfrm>
          <a:prstGeom prst="triangle">
            <a:avLst/>
          </a:prstGeom>
          <a:gradFill>
            <a:gsLst>
              <a:gs pos="0">
                <a:srgbClr val="0089D0"/>
              </a:gs>
              <a:gs pos="100000">
                <a:srgbClr val="0B0E10">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3013370"/>
      </p:ext>
    </p:extLst>
  </p:cSld>
  <p:clrMapOvr>
    <a:masterClrMapping/>
  </p:clrMapOvr>
  <p:transition spd="slow" advTm="4156">
    <p:fade/>
  </p:transition>
  <p:timing>
    <p:tnLst>
      <p:par>
        <p:cTn id="1" dur="indefinite" restart="never" nodeType="tmRoot"/>
      </p:par>
    </p:tnLst>
  </p:timing>
  <p:extLst mod="1">
    <p:ext uri="{E180D4A7-C9FB-4DFB-919C-405C955672EB}">
      <p14:showEvtLst xmlns:p14="http://schemas.microsoft.com/office/powerpoint/2010/main">
        <p14:playEvt time="0" objId="10"/>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97300" y="2819400"/>
            <a:ext cx="5194371" cy="1200329"/>
          </a:xfrm>
          <a:prstGeom prst="rect">
            <a:avLst/>
          </a:prstGeom>
          <a:noFill/>
        </p:spPr>
        <p:txBody>
          <a:bodyPr wrap="none" rtlCol="0">
            <a:spAutoFit/>
          </a:bodyPr>
          <a:lstStyle/>
          <a:p>
            <a:r>
              <a:rPr lang="zh-CN" altLang="en-US" dirty="0" smtClean="0">
                <a:solidFill>
                  <a:schemeClr val="bg1"/>
                </a:solidFill>
              </a:rPr>
              <a:t>东方之</a:t>
            </a:r>
            <a:r>
              <a:rPr lang="en-US" altLang="zh-CN" dirty="0" smtClean="0">
                <a:solidFill>
                  <a:schemeClr val="bg1"/>
                </a:solidFill>
              </a:rPr>
              <a:t>P   </a:t>
            </a:r>
            <a:r>
              <a:rPr lang="zh-CN" altLang="en-US" dirty="0" smtClean="0">
                <a:solidFill>
                  <a:schemeClr val="bg1"/>
                </a:solidFill>
              </a:rPr>
              <a:t>作品</a:t>
            </a:r>
            <a:endParaRPr lang="en-US" altLang="zh-CN" dirty="0" smtClean="0">
              <a:solidFill>
                <a:schemeClr val="bg1"/>
              </a:solidFill>
            </a:endParaRPr>
          </a:p>
          <a:p>
            <a:endParaRPr lang="en-US" altLang="zh-CN" dirty="0">
              <a:solidFill>
                <a:schemeClr val="bg1"/>
              </a:solidFill>
            </a:endParaRPr>
          </a:p>
          <a:p>
            <a:endParaRPr lang="en-US" altLang="zh-CN" dirty="0" smtClean="0">
              <a:solidFill>
                <a:schemeClr val="bg1"/>
              </a:solidFill>
            </a:endParaRPr>
          </a:p>
          <a:p>
            <a:r>
              <a:rPr lang="en-US" altLang="zh-CN" dirty="0" smtClean="0">
                <a:solidFill>
                  <a:schemeClr val="bg1"/>
                </a:solidFill>
              </a:rPr>
              <a:t>51PPT</a:t>
            </a:r>
            <a:r>
              <a:rPr lang="zh-CN" altLang="en-US" dirty="0" smtClean="0">
                <a:solidFill>
                  <a:schemeClr val="bg1"/>
                </a:solidFill>
              </a:rPr>
              <a:t>模板网   </a:t>
            </a:r>
            <a:r>
              <a:rPr lang="en-US" altLang="zh-CN" dirty="0" smtClean="0">
                <a:solidFill>
                  <a:schemeClr val="bg1"/>
                </a:solidFill>
                <a:hlinkClick r:id="rId2"/>
              </a:rPr>
              <a:t>www.51pptmoban.com</a:t>
            </a:r>
            <a:r>
              <a:rPr lang="en-US" altLang="zh-CN" dirty="0" smtClean="0">
                <a:solidFill>
                  <a:schemeClr val="bg1"/>
                </a:solidFill>
              </a:rPr>
              <a:t>   </a:t>
            </a:r>
            <a:r>
              <a:rPr lang="zh-CN" altLang="en-US" dirty="0" smtClean="0">
                <a:solidFill>
                  <a:schemeClr val="bg1"/>
                </a:solidFill>
              </a:rPr>
              <a:t>授权发布</a:t>
            </a:r>
            <a:endParaRPr lang="zh-CN" altLang="en-US" dirty="0">
              <a:solidFill>
                <a:schemeClr val="bg1"/>
              </a:solidFill>
            </a:endParaRPr>
          </a:p>
        </p:txBody>
      </p:sp>
    </p:spTree>
    <p:extLst>
      <p:ext uri="{BB962C8B-B14F-4D97-AF65-F5344CB8AC3E}">
        <p14:creationId xmlns:p14="http://schemas.microsoft.com/office/powerpoint/2010/main" val="139955251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自定义 11">
      <a:dk1>
        <a:sysClr val="windowText" lastClr="000000"/>
      </a:dk1>
      <a:lt1>
        <a:sysClr val="window" lastClr="FFFFFF"/>
      </a:lt1>
      <a:dk2>
        <a:srgbClr val="44546A"/>
      </a:dk2>
      <a:lt2>
        <a:srgbClr val="E7E6E6"/>
      </a:lt2>
      <a:accent1>
        <a:srgbClr val="0089D0"/>
      </a:accent1>
      <a:accent2>
        <a:srgbClr val="0089D0"/>
      </a:accent2>
      <a:accent3>
        <a:srgbClr val="44546A"/>
      </a:accent3>
      <a:accent4>
        <a:srgbClr val="FFC000"/>
      </a:accent4>
      <a:accent5>
        <a:srgbClr val="4472C4"/>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TotalTime>
  <Words>707</Words>
  <Application>Microsoft Office PowerPoint</Application>
  <PresentationFormat>宽屏</PresentationFormat>
  <Paragraphs>69</Paragraphs>
  <Slides>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Adobe 黑体 Std R</vt:lpstr>
      <vt:lpstr>Aparajita</vt:lpstr>
      <vt:lpstr>ITC Avant Garde Std Bk</vt:lpstr>
      <vt:lpstr>ITC Avant Garde Std Md</vt:lpstr>
      <vt:lpstr>方正兰亭粗黑_GBK</vt:lpstr>
      <vt:lpstr>微软雅黑</vt:lpstr>
      <vt:lpstr>微软雅黑 Light</vt:lpstr>
      <vt:lpstr>Arial</vt:lpstr>
      <vt:lpstr>Calibri Light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51PPT模板网</cp:keywords>
  <dc:description>www.51ppt mob an.com</dc:description>
  <cp:lastModifiedBy>YANGs</cp:lastModifiedBy>
  <cp:revision>112</cp:revision>
  <dcterms:created xsi:type="dcterms:W3CDTF">2016-05-12T04:41:07Z</dcterms:created>
  <dcterms:modified xsi:type="dcterms:W3CDTF">2020-11-18T15:04:24Z</dcterms:modified>
</cp:coreProperties>
</file>