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719" r:id="rId2"/>
    <p:sldId id="720" r:id="rId3"/>
    <p:sldId id="722" r:id="rId4"/>
    <p:sldId id="896" r:id="rId5"/>
    <p:sldId id="889" r:id="rId6"/>
    <p:sldId id="724" r:id="rId7"/>
    <p:sldId id="1005" r:id="rId8"/>
    <p:sldId id="723" r:id="rId9"/>
    <p:sldId id="901" r:id="rId10"/>
    <p:sldId id="1006" r:id="rId11"/>
    <p:sldId id="1007" r:id="rId12"/>
    <p:sldId id="1008" r:id="rId13"/>
    <p:sldId id="1009" r:id="rId14"/>
    <p:sldId id="1010" r:id="rId15"/>
    <p:sldId id="1011" r:id="rId16"/>
    <p:sldId id="905" r:id="rId17"/>
    <p:sldId id="832" r:id="rId18"/>
    <p:sldId id="1018" r:id="rId19"/>
    <p:sldId id="1021" r:id="rId20"/>
    <p:sldId id="1022" r:id="rId21"/>
    <p:sldId id="908" r:id="rId22"/>
    <p:sldId id="953" r:id="rId23"/>
    <p:sldId id="1012" r:id="rId24"/>
    <p:sldId id="1013" r:id="rId25"/>
    <p:sldId id="1014" r:id="rId26"/>
    <p:sldId id="1015" r:id="rId27"/>
    <p:sldId id="1016" r:id="rId28"/>
    <p:sldId id="774" r:id="rId29"/>
    <p:sldId id="775" r:id="rId30"/>
    <p:sldId id="1023" r:id="rId31"/>
    <p:sldId id="1024" r:id="rId32"/>
  </p:sldIdLst>
  <p:sldSz cx="12192000" cy="6858000"/>
  <p:notesSz cx="6858000" cy="9144000"/>
  <p:custDataLst>
    <p:tags r:id="rId34"/>
  </p:custDataLst>
  <p:defaultTextStyle>
    <a:defPPr>
      <a:defRPr lang="zh-CN"/>
    </a:defPPr>
    <a:lvl1pPr algn="l" rtl="0" eaLnBrk="0" fontAlgn="base" hangingPunct="0">
      <a:spcBef>
        <a:spcPct val="0"/>
      </a:spcBef>
      <a:spcAft>
        <a:spcPct val="0"/>
      </a:spcAft>
      <a:defRPr kern="1200">
        <a:solidFill>
          <a:schemeClr val="tx1"/>
        </a:solidFill>
        <a:latin typeface="微软雅黑" panose="020B0503020204020204" pitchFamily="34" charset="-122"/>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微软雅黑" panose="020B0503020204020204" pitchFamily="34" charset="-122"/>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微软雅黑" panose="020B0503020204020204" pitchFamily="34" charset="-122"/>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微软雅黑" panose="020B0503020204020204" pitchFamily="34" charset="-122"/>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kern="1200">
        <a:solidFill>
          <a:schemeClr val="tx1"/>
        </a:solidFill>
        <a:latin typeface="微软雅黑" panose="020B0503020204020204" pitchFamily="34" charset="-122"/>
        <a:ea typeface="微软雅黑" panose="020B0503020204020204" pitchFamily="34" charset="-122"/>
        <a:cs typeface="+mn-cs"/>
      </a:defRPr>
    </a:lvl6pPr>
    <a:lvl7pPr marL="2743200" algn="l" defTabSz="914400" rtl="0" eaLnBrk="1" latinLnBrk="0" hangingPunct="1">
      <a:defRPr kern="1200">
        <a:solidFill>
          <a:schemeClr val="tx1"/>
        </a:solidFill>
        <a:latin typeface="微软雅黑" panose="020B0503020204020204" pitchFamily="34" charset="-122"/>
        <a:ea typeface="微软雅黑" panose="020B0503020204020204" pitchFamily="34" charset="-122"/>
        <a:cs typeface="+mn-cs"/>
      </a:defRPr>
    </a:lvl7pPr>
    <a:lvl8pPr marL="3200400" algn="l" defTabSz="914400" rtl="0" eaLnBrk="1" latinLnBrk="0" hangingPunct="1">
      <a:defRPr kern="1200">
        <a:solidFill>
          <a:schemeClr val="tx1"/>
        </a:solidFill>
        <a:latin typeface="微软雅黑" panose="020B0503020204020204" pitchFamily="34" charset="-122"/>
        <a:ea typeface="微软雅黑" panose="020B0503020204020204" pitchFamily="34" charset="-122"/>
        <a:cs typeface="+mn-cs"/>
      </a:defRPr>
    </a:lvl8pPr>
    <a:lvl9pPr marL="3657600" algn="l" defTabSz="914400" rtl="0" eaLnBrk="1" latinLnBrk="0" hangingPunct="1">
      <a:defRPr kern="1200">
        <a:solidFill>
          <a:schemeClr val="tx1"/>
        </a:solidFill>
        <a:latin typeface="微软雅黑" panose="020B0503020204020204" pitchFamily="34" charset="-122"/>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E61512"/>
    <a:srgbClr val="FFFA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autoAdjust="0"/>
  </p:normalViewPr>
  <p:slideViewPr>
    <p:cSldViewPr snapToGrid="0" showGuides="1">
      <p:cViewPr varScale="1">
        <p:scale>
          <a:sx n="99" d="100"/>
          <a:sy n="99" d="100"/>
        </p:scale>
        <p:origin x="108" y="144"/>
      </p:cViewPr>
      <p:guideLst>
        <p:guide orient="horz" pos="2160"/>
        <p:guide pos="3809"/>
      </p:guideLst>
    </p:cSldViewPr>
  </p:slideViewPr>
  <p:notesTextViewPr>
    <p:cViewPr>
      <p:scale>
        <a:sx n="1" d="1"/>
        <a:sy n="1" d="1"/>
      </p:scale>
      <p:origin x="0" y="0"/>
    </p:cViewPr>
  </p:notesTextViewPr>
  <p:sorterViewPr showFormatting="0">
    <p:cViewPr>
      <p:scale>
        <a:sx n="139" d="100"/>
        <a:sy n="139"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76F8881-DF5B-4EBF-A921-3C95EEC4A3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atin typeface="思源黑体 CN Normal" panose="020B0400000000000000" pitchFamily="34" charset="-122"/>
                <a:ea typeface="思源黑体 CN Normal" panose="020B0400000000000000" pitchFamily="34" charset="-122"/>
              </a:defRPr>
            </a:lvl1pPr>
          </a:lstStyle>
          <a:p>
            <a:pPr>
              <a:defRPr/>
            </a:pPr>
            <a:endParaRPr lang="zh-CN" altLang="en-US" dirty="0"/>
          </a:p>
        </p:txBody>
      </p:sp>
      <p:sp>
        <p:nvSpPr>
          <p:cNvPr id="3" name="日期占位符 2">
            <a:extLst>
              <a:ext uri="{FF2B5EF4-FFF2-40B4-BE49-F238E27FC236}">
                <a16:creationId xmlns:a16="http://schemas.microsoft.com/office/drawing/2014/main" xmlns="" id="{1BBFA0C6-F345-47D4-8671-5AAC04E7450E}"/>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39411A50-B4F6-491D-91D2-ED7F2731F422}" type="datetimeFigureOut">
              <a:rPr lang="zh-CN" altLang="en-US"/>
              <a:pPr>
                <a:defRPr/>
              </a:pPr>
              <a:t>2020/11/19</a:t>
            </a:fld>
            <a:endParaRPr lang="zh-CN" altLang="en-US"/>
          </a:p>
        </p:txBody>
      </p:sp>
      <p:sp>
        <p:nvSpPr>
          <p:cNvPr id="7172" name="幻灯片图像占位符 3">
            <a:extLst>
              <a:ext uri="{FF2B5EF4-FFF2-40B4-BE49-F238E27FC236}">
                <a16:creationId xmlns:a16="http://schemas.microsoft.com/office/drawing/2014/main" xmlns="" id="{D9F02A93-3097-4739-B3E2-C91D94379FC0}"/>
              </a:ext>
            </a:extLst>
          </p:cNvPr>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7173" name="备注占位符 4">
            <a:extLst>
              <a:ext uri="{FF2B5EF4-FFF2-40B4-BE49-F238E27FC236}">
                <a16:creationId xmlns:a16="http://schemas.microsoft.com/office/drawing/2014/main" xmlns="" id="{7AE57742-7DD8-4D72-899B-FBBFEFF48F53}"/>
              </a:ext>
            </a:extLst>
          </p:cNvPr>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0A538BC5-E88A-4D1F-B07A-28720CF7AD56}"/>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atin typeface="思源黑体 CN Normal" panose="020B0400000000000000" pitchFamily="34" charset="-122"/>
                <a:ea typeface="思源黑体 CN Normal" panose="020B0400000000000000" pitchFamily="34" charset="-122"/>
              </a:defRPr>
            </a:lvl1pPr>
          </a:lstStyle>
          <a:p>
            <a:pPr>
              <a:defRPr/>
            </a:pPr>
            <a:endParaRPr lang="zh-CN" altLang="en-US" dirty="0"/>
          </a:p>
        </p:txBody>
      </p:sp>
      <p:sp>
        <p:nvSpPr>
          <p:cNvPr id="7" name="灯片编号占位符 6">
            <a:extLst>
              <a:ext uri="{FF2B5EF4-FFF2-40B4-BE49-F238E27FC236}">
                <a16:creationId xmlns:a16="http://schemas.microsoft.com/office/drawing/2014/main" xmlns="" id="{B281DB56-AF1B-4C50-ACE2-D774D3817C0B}"/>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noProof="1">
                <a:latin typeface="Calibri" panose="020F0502020204030204" pitchFamily="34" charset="0"/>
                <a:ea typeface="宋体" panose="02010600030101010101" pitchFamily="2" charset="-122"/>
              </a:defRPr>
            </a:lvl1pPr>
          </a:lstStyle>
          <a:p>
            <a:pPr>
              <a:defRPr/>
            </a:pPr>
            <a:fld id="{52D428D5-9E0C-4C7F-9B70-07B3765012E4}" type="slidenum">
              <a:rPr lang="zh-CN" altLang="en-US"/>
              <a:pPr>
                <a:defRPr/>
              </a:pPr>
              <a:t>‹#›</a:t>
            </a:fld>
            <a:endParaRPr lang="zh-CN" altLang="en-US"/>
          </a:p>
        </p:txBody>
      </p:sp>
    </p:spTree>
    <p:extLst>
      <p:ext uri="{BB962C8B-B14F-4D97-AF65-F5344CB8AC3E}">
        <p14:creationId xmlns:p14="http://schemas.microsoft.com/office/powerpoint/2010/main" val="1152202990"/>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741455"/>
      </p:ext>
    </p:extLst>
  </p:cSld>
  <p:clrMapOvr>
    <a:masterClrMapping/>
  </p:clrMapOvr>
  <p:transition spd="med" advClick="0" advTm="200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58607174"/>
      </p:ext>
    </p:extLst>
  </p:cSld>
  <p:clrMapOvr>
    <a:masterClrMapping/>
  </p:clrMapOvr>
  <p:transition spd="med" advClick="0" advTm="200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pic>
        <p:nvPicPr>
          <p:cNvPr id="5" name="图片">
            <a:extLst>
              <a:ext uri="{FF2B5EF4-FFF2-40B4-BE49-F238E27FC236}">
                <a16:creationId xmlns:a16="http://schemas.microsoft.com/office/drawing/2014/main" xmlns="" id="{9E85EDA5-94F0-4709-83E0-0CF9488CB16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399463" y="4471988"/>
            <a:ext cx="2058987"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a:extLst>
              <a:ext uri="{FF2B5EF4-FFF2-40B4-BE49-F238E27FC236}">
                <a16:creationId xmlns:a16="http://schemas.microsoft.com/office/drawing/2014/main" xmlns="" id="{B811175C-2A46-4167-BCF6-3568885BDEE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t="28374" b="16234"/>
          <a:stretch>
            <a:fillRect/>
          </a:stretch>
        </p:blipFill>
        <p:spPr bwMode="auto">
          <a:xfrm>
            <a:off x="0" y="4719638"/>
            <a:ext cx="12192000"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a:extLst>
              <a:ext uri="{FF2B5EF4-FFF2-40B4-BE49-F238E27FC236}">
                <a16:creationId xmlns:a16="http://schemas.microsoft.com/office/drawing/2014/main" xmlns="" id="{321EDE71-1492-4B73-AD8A-D0DAC65B4C3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3611563"/>
            <a:ext cx="12192000" cy="289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a:extLst>
              <a:ext uri="{FF2B5EF4-FFF2-40B4-BE49-F238E27FC236}">
                <a16:creationId xmlns:a16="http://schemas.microsoft.com/office/drawing/2014/main" xmlns="" id="{02848C70-31BB-485A-B95C-9D50CA38A216}"/>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3025" y="76200"/>
            <a:ext cx="5360988"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a:extLst>
              <a:ext uri="{FF2B5EF4-FFF2-40B4-BE49-F238E27FC236}">
                <a16:creationId xmlns:a16="http://schemas.microsoft.com/office/drawing/2014/main" xmlns="" id="{1789AB17-5A60-4D0B-AE61-5C7809A64DA2}"/>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l="16394" t="14050" r="16823" b="22946"/>
          <a:stretch>
            <a:fillRect/>
          </a:stretch>
        </p:blipFill>
        <p:spPr bwMode="auto">
          <a:xfrm>
            <a:off x="7454900" y="247650"/>
            <a:ext cx="238601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descr="C:\Users\Administrator\Desktop\素材\素材中国 sccnn.png">
            <a:extLst>
              <a:ext uri="{FF2B5EF4-FFF2-40B4-BE49-F238E27FC236}">
                <a16:creationId xmlns:a16="http://schemas.microsoft.com/office/drawing/2014/main" xmlns="" id="{5FF345C6-2477-4545-AB10-61E06BF59B0E}"/>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036888" y="3386138"/>
            <a:ext cx="117951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任意多边形">
            <a:extLst>
              <a:ext uri="{FF2B5EF4-FFF2-40B4-BE49-F238E27FC236}">
                <a16:creationId xmlns:a16="http://schemas.microsoft.com/office/drawing/2014/main" xmlns="" id="{B6717CAE-6741-42DB-A5AD-F4C88A1CD6D0}"/>
              </a:ext>
            </a:extLst>
          </p:cNvPr>
          <p:cNvSpPr/>
          <p:nvPr/>
        </p:nvSpPr>
        <p:spPr>
          <a:xfrm rot="16200000" flipV="1">
            <a:off x="5773738" y="1092200"/>
            <a:ext cx="52388" cy="1582737"/>
          </a:xfrm>
          <a:custGeom>
            <a:avLst/>
            <a:gdLst>
              <a:gd name="connsiteX0" fmla="*/ 81034 w 162068"/>
              <a:gd name="connsiteY0" fmla="*/ 2924776 h 2924776"/>
              <a:gd name="connsiteX1" fmla="*/ 162013 w 162068"/>
              <a:gd name="connsiteY1" fmla="*/ 265206 h 2924776"/>
              <a:gd name="connsiteX2" fmla="*/ 162068 w 162068"/>
              <a:gd name="connsiteY2" fmla="*/ 265206 h 2924776"/>
              <a:gd name="connsiteX3" fmla="*/ 162018 w 162068"/>
              <a:gd name="connsiteY3" fmla="*/ 265041 h 2924776"/>
              <a:gd name="connsiteX4" fmla="*/ 162067 w 162068"/>
              <a:gd name="connsiteY4" fmla="*/ 263420 h 2924776"/>
              <a:gd name="connsiteX5" fmla="*/ 161522 w 162068"/>
              <a:gd name="connsiteY5" fmla="*/ 263420 h 2924776"/>
              <a:gd name="connsiteX6" fmla="*/ 81034 w 162068"/>
              <a:gd name="connsiteY6" fmla="*/ 0 h 2924776"/>
              <a:gd name="connsiteX7" fmla="*/ 546 w 162068"/>
              <a:gd name="connsiteY7" fmla="*/ 263420 h 2924776"/>
              <a:gd name="connsiteX8" fmla="*/ 0 w 162068"/>
              <a:gd name="connsiteY8" fmla="*/ 263420 h 2924776"/>
              <a:gd name="connsiteX9" fmla="*/ 50 w 162068"/>
              <a:gd name="connsiteY9" fmla="*/ 265044 h 2924776"/>
              <a:gd name="connsiteX10" fmla="*/ 0 w 162068"/>
              <a:gd name="connsiteY10" fmla="*/ 265206 h 2924776"/>
              <a:gd name="connsiteX11" fmla="*/ 54 w 162068"/>
              <a:gd name="connsiteY11" fmla="*/ 265206 h 292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068" h="2924776">
                <a:moveTo>
                  <a:pt x="81034" y="2924776"/>
                </a:moveTo>
                <a:lnTo>
                  <a:pt x="162013" y="265206"/>
                </a:lnTo>
                <a:lnTo>
                  <a:pt x="162068" y="265206"/>
                </a:lnTo>
                <a:lnTo>
                  <a:pt x="162018" y="265041"/>
                </a:lnTo>
                <a:lnTo>
                  <a:pt x="162067" y="263420"/>
                </a:lnTo>
                <a:lnTo>
                  <a:pt x="161522" y="263420"/>
                </a:lnTo>
                <a:lnTo>
                  <a:pt x="81034" y="0"/>
                </a:lnTo>
                <a:lnTo>
                  <a:pt x="546" y="263420"/>
                </a:lnTo>
                <a:lnTo>
                  <a:pt x="0" y="263420"/>
                </a:lnTo>
                <a:lnTo>
                  <a:pt x="50" y="265044"/>
                </a:lnTo>
                <a:lnTo>
                  <a:pt x="0" y="265206"/>
                </a:lnTo>
                <a:lnTo>
                  <a:pt x="54" y="2652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2" name="任意多边形">
            <a:extLst>
              <a:ext uri="{FF2B5EF4-FFF2-40B4-BE49-F238E27FC236}">
                <a16:creationId xmlns:a16="http://schemas.microsoft.com/office/drawing/2014/main" xmlns="" id="{61FFCDD0-D8A8-4AD8-B44B-00D74E6A0700}"/>
              </a:ext>
            </a:extLst>
          </p:cNvPr>
          <p:cNvSpPr/>
          <p:nvPr/>
        </p:nvSpPr>
        <p:spPr>
          <a:xfrm rot="5400000" flipH="1" flipV="1">
            <a:off x="10184606" y="1092994"/>
            <a:ext cx="52388" cy="1581150"/>
          </a:xfrm>
          <a:custGeom>
            <a:avLst/>
            <a:gdLst>
              <a:gd name="connsiteX0" fmla="*/ 81034 w 162068"/>
              <a:gd name="connsiteY0" fmla="*/ 2924776 h 2924776"/>
              <a:gd name="connsiteX1" fmla="*/ 162013 w 162068"/>
              <a:gd name="connsiteY1" fmla="*/ 265206 h 2924776"/>
              <a:gd name="connsiteX2" fmla="*/ 162068 w 162068"/>
              <a:gd name="connsiteY2" fmla="*/ 265206 h 2924776"/>
              <a:gd name="connsiteX3" fmla="*/ 162018 w 162068"/>
              <a:gd name="connsiteY3" fmla="*/ 265041 h 2924776"/>
              <a:gd name="connsiteX4" fmla="*/ 162067 w 162068"/>
              <a:gd name="connsiteY4" fmla="*/ 263420 h 2924776"/>
              <a:gd name="connsiteX5" fmla="*/ 161522 w 162068"/>
              <a:gd name="connsiteY5" fmla="*/ 263420 h 2924776"/>
              <a:gd name="connsiteX6" fmla="*/ 81034 w 162068"/>
              <a:gd name="connsiteY6" fmla="*/ 0 h 2924776"/>
              <a:gd name="connsiteX7" fmla="*/ 546 w 162068"/>
              <a:gd name="connsiteY7" fmla="*/ 263420 h 2924776"/>
              <a:gd name="connsiteX8" fmla="*/ 0 w 162068"/>
              <a:gd name="connsiteY8" fmla="*/ 263420 h 2924776"/>
              <a:gd name="connsiteX9" fmla="*/ 50 w 162068"/>
              <a:gd name="connsiteY9" fmla="*/ 265044 h 2924776"/>
              <a:gd name="connsiteX10" fmla="*/ 0 w 162068"/>
              <a:gd name="connsiteY10" fmla="*/ 265206 h 2924776"/>
              <a:gd name="connsiteX11" fmla="*/ 54 w 162068"/>
              <a:gd name="connsiteY11" fmla="*/ 265206 h 292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068" h="2924776">
                <a:moveTo>
                  <a:pt x="81034" y="2924776"/>
                </a:moveTo>
                <a:lnTo>
                  <a:pt x="162013" y="265206"/>
                </a:lnTo>
                <a:lnTo>
                  <a:pt x="162068" y="265206"/>
                </a:lnTo>
                <a:lnTo>
                  <a:pt x="162018" y="265041"/>
                </a:lnTo>
                <a:lnTo>
                  <a:pt x="162067" y="263420"/>
                </a:lnTo>
                <a:lnTo>
                  <a:pt x="161522" y="263420"/>
                </a:lnTo>
                <a:lnTo>
                  <a:pt x="81034" y="0"/>
                </a:lnTo>
                <a:lnTo>
                  <a:pt x="546" y="263420"/>
                </a:lnTo>
                <a:lnTo>
                  <a:pt x="0" y="263420"/>
                </a:lnTo>
                <a:lnTo>
                  <a:pt x="50" y="265044"/>
                </a:lnTo>
                <a:lnTo>
                  <a:pt x="0" y="265206"/>
                </a:lnTo>
                <a:lnTo>
                  <a:pt x="54" y="2652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46" name="文本占位符"/>
          <p:cNvSpPr>
            <a:spLocks noGrp="1"/>
          </p:cNvSpPr>
          <p:nvPr>
            <p:ph type="body" sz="quarter" idx="12"/>
          </p:nvPr>
        </p:nvSpPr>
        <p:spPr>
          <a:xfrm>
            <a:off x="3818430" y="3534514"/>
            <a:ext cx="8373570" cy="369332"/>
          </a:xfrm>
          <a:prstGeom prst="rect">
            <a:avLst/>
          </a:prstGeom>
          <a:noFill/>
        </p:spPr>
        <p:txBody>
          <a:bodyPr vert="horz" wrap="square" lIns="91440" tIns="45720" rIns="91440" bIns="45720" rtlCol="0" anchor="ctr">
            <a:spAutoFit/>
          </a:bodyPr>
          <a:lstStyle>
            <a:lvl1pPr marL="0" indent="0" algn="ctr">
              <a:buNone/>
              <a:defRPr lang="zh-CN" altLang="en-US" sz="2000" b="1" dirty="0">
                <a:gradFill>
                  <a:gsLst>
                    <a:gs pos="80000">
                      <a:schemeClr val="accent1"/>
                    </a:gs>
                    <a:gs pos="30000">
                      <a:schemeClr val="accent5"/>
                    </a:gs>
                  </a:gsLst>
                  <a:lin ang="5400000" scaled="1"/>
                </a:gradFill>
                <a:latin typeface="思源黑体 CN Normal" panose="020B0400000000000000" pitchFamily="34" charset="-122"/>
                <a:ea typeface="思源黑体 CN Normal" panose="020B0400000000000000" pitchFamily="34" charset="-122"/>
              </a:defRPr>
            </a:lvl1pPr>
          </a:lstStyle>
          <a:p>
            <a:pPr lvl="0"/>
            <a:r>
              <a:rPr lang="zh-CN" altLang="en-US" noProof="1"/>
              <a:t>单击此处编辑母版文本样式</a:t>
            </a:r>
          </a:p>
        </p:txBody>
      </p:sp>
      <p:sp>
        <p:nvSpPr>
          <p:cNvPr id="47" name="标题占位符"/>
          <p:cNvSpPr>
            <a:spLocks noGrp="1"/>
          </p:cNvSpPr>
          <p:nvPr>
            <p:ph type="body" sz="quarter" idx="11"/>
          </p:nvPr>
        </p:nvSpPr>
        <p:spPr>
          <a:xfrm>
            <a:off x="3818430" y="2189090"/>
            <a:ext cx="8373570" cy="1615827"/>
          </a:xfrm>
          <a:prstGeom prst="rect">
            <a:avLst/>
          </a:prstGeom>
          <a:noFill/>
        </p:spPr>
        <p:txBody>
          <a:bodyPr vert="horz" wrap="square" lIns="91440" tIns="45720" rIns="91440" bIns="45720" rtlCol="0" anchor="ctr">
            <a:spAutoFit/>
          </a:bodyPr>
          <a:lstStyle>
            <a:lvl1pPr marL="0" indent="0" algn="ctr">
              <a:buNone/>
              <a:defRPr lang="zh-CN" altLang="en-US" sz="5500" b="1" spc="300" baseline="0" dirty="0">
                <a:gradFill>
                  <a:gsLst>
                    <a:gs pos="80000">
                      <a:schemeClr val="accent1"/>
                    </a:gs>
                    <a:gs pos="30000">
                      <a:schemeClr val="accent5"/>
                    </a:gs>
                  </a:gsLst>
                  <a:lin ang="5400000" scaled="1"/>
                </a:gradFill>
                <a:latin typeface="思源黑体 CN Normal" panose="020B0400000000000000" pitchFamily="34" charset="-122"/>
                <a:ea typeface="思源黑体 CN Normal" panose="020B0400000000000000" pitchFamily="34" charset="-122"/>
              </a:defRPr>
            </a:lvl1pPr>
          </a:lstStyle>
          <a:p>
            <a:pPr lvl="0"/>
            <a:r>
              <a:rPr lang="zh-CN" altLang="en-US" noProof="1"/>
              <a:t>单击此处编辑母版文本样式</a:t>
            </a:r>
          </a:p>
        </p:txBody>
      </p:sp>
      <p:sp>
        <p:nvSpPr>
          <p:cNvPr id="48" name="数字占位符"/>
          <p:cNvSpPr>
            <a:spLocks noGrp="1"/>
          </p:cNvSpPr>
          <p:nvPr>
            <p:ph type="body" sz="quarter" idx="10"/>
          </p:nvPr>
        </p:nvSpPr>
        <p:spPr>
          <a:xfrm>
            <a:off x="6247906" y="314042"/>
            <a:ext cx="3514617" cy="3139321"/>
          </a:xfrm>
          <a:prstGeom prst="rect">
            <a:avLst/>
          </a:prstGeom>
          <a:noFill/>
        </p:spPr>
        <p:txBody>
          <a:bodyPr vert="horz" wrap="square" lIns="91440" tIns="45720" rIns="91440" bIns="45720" rtlCol="0" anchor="ctr">
            <a:spAutoFit/>
          </a:bodyPr>
          <a:lstStyle>
            <a:lvl1pPr marL="228600" indent="-228600" algn="ctr">
              <a:buFont typeface="Wingdings" panose="05000000000000000000" pitchFamily="2" charset="2"/>
              <a:buNone/>
              <a:defRPr lang="zh-CN" altLang="en-US" sz="5500" b="1" spc="600" baseline="0" dirty="0">
                <a:gradFill>
                  <a:gsLst>
                    <a:gs pos="80000">
                      <a:schemeClr val="accent1"/>
                    </a:gs>
                    <a:gs pos="30000">
                      <a:schemeClr val="accent5"/>
                    </a:gs>
                  </a:gsLst>
                  <a:lin ang="5400000" scaled="1"/>
                </a:gradFill>
                <a:latin typeface="思源黑体 CN Normal" panose="020B0400000000000000" pitchFamily="34" charset="-122"/>
                <a:ea typeface="思源黑体 CN Normal" panose="020B0400000000000000" pitchFamily="34" charset="-122"/>
              </a:defRPr>
            </a:lvl1pPr>
          </a:lstStyle>
          <a:p>
            <a:pPr lvl="0"/>
            <a:r>
              <a:rPr lang="zh-CN" altLang="en-US" noProof="1"/>
              <a:t>单击此处编辑母版文本样式</a:t>
            </a:r>
          </a:p>
        </p:txBody>
      </p:sp>
    </p:spTree>
    <p:extLst>
      <p:ext uri="{BB962C8B-B14F-4D97-AF65-F5344CB8AC3E}">
        <p14:creationId xmlns:p14="http://schemas.microsoft.com/office/powerpoint/2010/main" val="3753249274"/>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3">
            <a:extLst>
              <a:ext uri="{FF2B5EF4-FFF2-40B4-BE49-F238E27FC236}">
                <a16:creationId xmlns:a16="http://schemas.microsoft.com/office/drawing/2014/main" xmlns="" id="{3DCF1806-A1C0-42E8-83DF-8F518F312346}"/>
              </a:ext>
            </a:extLst>
          </p:cNvPr>
          <p:cNvSpPr>
            <a:spLocks noChangeArrowheads="1"/>
          </p:cNvSpPr>
          <p:nvPr/>
        </p:nvSpPr>
        <p:spPr bwMode="auto">
          <a:xfrm>
            <a:off x="8324850" y="6545263"/>
            <a:ext cx="7762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defRPr/>
            </a:pP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模板下载：</a:t>
            </a:r>
            <a:r>
              <a:rPr lang="en-US" altLang="zh-CN" sz="100">
                <a:solidFill>
                  <a:srgbClr val="FFFFFF"/>
                </a:solidFill>
                <a:latin typeface="Calibri" panose="020F0502020204030204" pitchFamily="34" charset="0"/>
                <a:ea typeface="宋体" panose="02010600030101010101" pitchFamily="2" charset="-122"/>
              </a:rPr>
              <a:t>www.1ppt.com/moban/     </a:t>
            </a:r>
            <a:r>
              <a:rPr lang="zh-CN" altLang="en-US" sz="100">
                <a:solidFill>
                  <a:srgbClr val="FFFFFF"/>
                </a:solidFill>
                <a:latin typeface="Calibri" panose="020F0502020204030204" pitchFamily="34" charset="0"/>
                <a:ea typeface="宋体" panose="02010600030101010101" pitchFamily="2" charset="-122"/>
              </a:rPr>
              <a:t>行业</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a:t>
            </a:r>
            <a:r>
              <a:rPr lang="en-US" altLang="zh-CN" sz="100">
                <a:solidFill>
                  <a:srgbClr val="FFFFFF"/>
                </a:solidFill>
                <a:latin typeface="Calibri" panose="020F0502020204030204" pitchFamily="34" charset="0"/>
                <a:ea typeface="宋体" panose="02010600030101010101" pitchFamily="2" charset="-122"/>
              </a:rPr>
              <a:t>www.1ppt.com/hangye/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节日</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a:t>
            </a:r>
            <a:r>
              <a:rPr lang="en-US" altLang="zh-CN" sz="100">
                <a:solidFill>
                  <a:srgbClr val="FFFFFF"/>
                </a:solidFill>
                <a:latin typeface="Calibri" panose="020F0502020204030204" pitchFamily="34" charset="0"/>
                <a:ea typeface="宋体" panose="02010600030101010101" pitchFamily="2" charset="-122"/>
              </a:rPr>
              <a:t>www.1ppt.com/jieri/           PPT</a:t>
            </a:r>
            <a:r>
              <a:rPr lang="zh-CN" altLang="en-US" sz="100">
                <a:solidFill>
                  <a:srgbClr val="FFFFFF"/>
                </a:solidFill>
                <a:latin typeface="Calibri" panose="020F0502020204030204" pitchFamily="34" charset="0"/>
                <a:ea typeface="宋体" panose="02010600030101010101" pitchFamily="2" charset="-122"/>
              </a:rPr>
              <a:t>素材下载：</a:t>
            </a:r>
            <a:r>
              <a:rPr lang="en-US" altLang="zh-CN" sz="100">
                <a:solidFill>
                  <a:srgbClr val="FFFFFF"/>
                </a:solidFill>
                <a:latin typeface="Calibri" panose="020F0502020204030204" pitchFamily="34" charset="0"/>
                <a:ea typeface="宋体" panose="02010600030101010101" pitchFamily="2" charset="-122"/>
              </a:rPr>
              <a:t>www.1ppt.com/sucai/</a:t>
            </a:r>
          </a:p>
          <a:p>
            <a:pPr eaLnBrk="1" hangingPunct="1">
              <a:defRPr/>
            </a:pP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背景图片：</a:t>
            </a:r>
            <a:r>
              <a:rPr lang="en-US" altLang="zh-CN" sz="100">
                <a:solidFill>
                  <a:srgbClr val="FFFFFF"/>
                </a:solidFill>
                <a:latin typeface="Calibri" panose="020F0502020204030204" pitchFamily="34" charset="0"/>
                <a:ea typeface="宋体" panose="02010600030101010101" pitchFamily="2" charset="-122"/>
              </a:rPr>
              <a:t>www.1ppt.com/beijing/      PPT</a:t>
            </a:r>
            <a:r>
              <a:rPr lang="zh-CN" altLang="en-US" sz="100">
                <a:solidFill>
                  <a:srgbClr val="FFFFFF"/>
                </a:solidFill>
                <a:latin typeface="Calibri" panose="020F0502020204030204" pitchFamily="34" charset="0"/>
                <a:ea typeface="宋体" panose="02010600030101010101" pitchFamily="2" charset="-122"/>
              </a:rPr>
              <a:t>图表下载：</a:t>
            </a:r>
            <a:r>
              <a:rPr lang="en-US" altLang="zh-CN" sz="100">
                <a:solidFill>
                  <a:srgbClr val="FFFFFF"/>
                </a:solidFill>
                <a:latin typeface="Calibri" panose="020F0502020204030204" pitchFamily="34" charset="0"/>
                <a:ea typeface="宋体" panose="02010600030101010101" pitchFamily="2" charset="-122"/>
              </a:rPr>
              <a:t>www.1ppt.com/tubiao/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优秀</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下载：</a:t>
            </a:r>
            <a:r>
              <a:rPr lang="en-US" altLang="zh-CN" sz="100">
                <a:solidFill>
                  <a:srgbClr val="FFFFFF"/>
                </a:solidFill>
                <a:latin typeface="Calibri" panose="020F0502020204030204" pitchFamily="34" charset="0"/>
                <a:ea typeface="宋体" panose="02010600030101010101" pitchFamily="2" charset="-122"/>
              </a:rPr>
              <a:t>www.1ppt.com/xiazai/        PPT</a:t>
            </a:r>
            <a:r>
              <a:rPr lang="zh-CN" altLang="en-US" sz="100">
                <a:solidFill>
                  <a:srgbClr val="FFFFFF"/>
                </a:solidFill>
                <a:latin typeface="Calibri" panose="020F0502020204030204" pitchFamily="34" charset="0"/>
                <a:ea typeface="宋体" panose="02010600030101010101" pitchFamily="2" charset="-122"/>
              </a:rPr>
              <a:t>教程： </a:t>
            </a:r>
            <a:r>
              <a:rPr lang="en-US" altLang="zh-CN" sz="100">
                <a:solidFill>
                  <a:srgbClr val="FFFFFF"/>
                </a:solidFill>
                <a:latin typeface="Calibri" panose="020F0502020204030204" pitchFamily="34" charset="0"/>
                <a:ea typeface="宋体" panose="02010600030101010101" pitchFamily="2" charset="-122"/>
              </a:rPr>
              <a:t>www.1ppt.com/powerpoint/      </a:t>
            </a:r>
          </a:p>
          <a:p>
            <a:pPr eaLnBrk="1" hangingPunct="1">
              <a:defRPr/>
            </a:pPr>
            <a:r>
              <a:rPr lang="en-US" altLang="zh-CN" sz="100">
                <a:solidFill>
                  <a:srgbClr val="FFFFFF"/>
                </a:solidFill>
                <a:latin typeface="Calibri" panose="020F0502020204030204" pitchFamily="34" charset="0"/>
                <a:ea typeface="宋体" panose="02010600030101010101" pitchFamily="2" charset="-122"/>
              </a:rPr>
              <a:t>Word</a:t>
            </a:r>
            <a:r>
              <a:rPr lang="zh-CN" altLang="en-US" sz="100">
                <a:solidFill>
                  <a:srgbClr val="FFFFFF"/>
                </a:solidFill>
                <a:latin typeface="Calibri" panose="020F0502020204030204" pitchFamily="34" charset="0"/>
                <a:ea typeface="宋体" panose="02010600030101010101" pitchFamily="2" charset="-122"/>
              </a:rPr>
              <a:t>教程： </a:t>
            </a:r>
            <a:r>
              <a:rPr lang="en-US" altLang="zh-CN" sz="100">
                <a:solidFill>
                  <a:srgbClr val="FFFFFF"/>
                </a:solidFill>
                <a:latin typeface="Calibri" panose="020F0502020204030204" pitchFamily="34" charset="0"/>
                <a:ea typeface="宋体" panose="02010600030101010101" pitchFamily="2" charset="-122"/>
              </a:rPr>
              <a:t>www.1ppt.com/word/              Excel</a:t>
            </a:r>
            <a:r>
              <a:rPr lang="zh-CN" altLang="en-US" sz="100">
                <a:solidFill>
                  <a:srgbClr val="FFFFFF"/>
                </a:solidFill>
                <a:latin typeface="Calibri" panose="020F0502020204030204" pitchFamily="34" charset="0"/>
                <a:ea typeface="宋体" panose="02010600030101010101" pitchFamily="2" charset="-122"/>
              </a:rPr>
              <a:t>教程：</a:t>
            </a:r>
            <a:r>
              <a:rPr lang="en-US" altLang="zh-CN" sz="100">
                <a:solidFill>
                  <a:srgbClr val="FFFFFF"/>
                </a:solidFill>
                <a:latin typeface="Calibri" panose="020F0502020204030204" pitchFamily="34" charset="0"/>
                <a:ea typeface="宋体" panose="02010600030101010101" pitchFamily="2" charset="-122"/>
              </a:rPr>
              <a:t>www.1ppt.com/excel/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资料下载：</a:t>
            </a:r>
            <a:r>
              <a:rPr lang="en-US" altLang="zh-CN" sz="100">
                <a:solidFill>
                  <a:srgbClr val="FFFFFF"/>
                </a:solidFill>
                <a:latin typeface="Calibri" panose="020F0502020204030204" pitchFamily="34" charset="0"/>
                <a:ea typeface="宋体" panose="02010600030101010101" pitchFamily="2" charset="-122"/>
              </a:rPr>
              <a:t>www.1ppt.com/ziliao/                PPT</a:t>
            </a:r>
            <a:r>
              <a:rPr lang="zh-CN" altLang="en-US" sz="100">
                <a:solidFill>
                  <a:srgbClr val="FFFFFF"/>
                </a:solidFill>
                <a:latin typeface="Calibri" panose="020F0502020204030204" pitchFamily="34" charset="0"/>
                <a:ea typeface="宋体" panose="02010600030101010101" pitchFamily="2" charset="-122"/>
              </a:rPr>
              <a:t>课件下载：</a:t>
            </a:r>
            <a:r>
              <a:rPr lang="en-US" altLang="zh-CN" sz="100">
                <a:solidFill>
                  <a:srgbClr val="FFFFFF"/>
                </a:solidFill>
                <a:latin typeface="Calibri" panose="020F0502020204030204" pitchFamily="34" charset="0"/>
                <a:ea typeface="宋体" panose="02010600030101010101" pitchFamily="2" charset="-122"/>
              </a:rPr>
              <a:t>www.1ppt.com/kejian/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范文下载：</a:t>
            </a:r>
            <a:r>
              <a:rPr lang="en-US" altLang="zh-CN" sz="100">
                <a:solidFill>
                  <a:srgbClr val="FFFFFF"/>
                </a:solidFill>
                <a:latin typeface="Calibri" panose="020F0502020204030204" pitchFamily="34" charset="0"/>
                <a:ea typeface="宋体" panose="02010600030101010101" pitchFamily="2" charset="-122"/>
              </a:rPr>
              <a:t>www.1ppt.com/fanwen/             </a:t>
            </a:r>
            <a:r>
              <a:rPr lang="zh-CN" altLang="en-US" sz="100">
                <a:solidFill>
                  <a:srgbClr val="FFFFFF"/>
                </a:solidFill>
                <a:latin typeface="Calibri" panose="020F0502020204030204" pitchFamily="34" charset="0"/>
                <a:ea typeface="宋体" panose="02010600030101010101" pitchFamily="2" charset="-122"/>
              </a:rPr>
              <a:t>试卷下载：</a:t>
            </a:r>
            <a:r>
              <a:rPr lang="en-US" altLang="zh-CN" sz="100">
                <a:solidFill>
                  <a:srgbClr val="FFFFFF"/>
                </a:solidFill>
                <a:latin typeface="Calibri" panose="020F0502020204030204" pitchFamily="34" charset="0"/>
                <a:ea typeface="宋体" panose="02010600030101010101" pitchFamily="2" charset="-122"/>
              </a:rPr>
              <a:t>www.1ppt.com/shiti/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教案下载：</a:t>
            </a:r>
            <a:r>
              <a:rPr lang="en-US" altLang="zh-CN" sz="100">
                <a:solidFill>
                  <a:srgbClr val="FFFFFF"/>
                </a:solidFill>
                <a:latin typeface="Calibri" panose="020F0502020204030204" pitchFamily="34" charset="0"/>
                <a:ea typeface="宋体" panose="02010600030101010101" pitchFamily="2" charset="-122"/>
              </a:rPr>
              <a:t>www.1ppt.com/jiaoan/        </a:t>
            </a:r>
          </a:p>
          <a:p>
            <a:pPr eaLnBrk="1" hangingPunct="1">
              <a:defRPr/>
            </a:pPr>
            <a:r>
              <a:rPr lang="zh-CN" altLang="en-US" sz="100">
                <a:solidFill>
                  <a:srgbClr val="FFFFFF"/>
                </a:solidFill>
                <a:latin typeface="Calibri" panose="020F0502020204030204" pitchFamily="34" charset="0"/>
                <a:ea typeface="宋体" panose="02010600030101010101" pitchFamily="2" charset="-122"/>
              </a:rPr>
              <a:t>字体下载：</a:t>
            </a:r>
            <a:r>
              <a:rPr lang="en-US" altLang="zh-CN" sz="100">
                <a:solidFill>
                  <a:srgbClr val="FFFFFF"/>
                </a:solidFill>
                <a:latin typeface="Calibri" panose="020F0502020204030204" pitchFamily="34" charset="0"/>
                <a:ea typeface="宋体" panose="02010600030101010101" pitchFamily="2" charset="-122"/>
              </a:rPr>
              <a:t>www.1ppt.com/ziti/</a:t>
            </a:r>
          </a:p>
          <a:p>
            <a:pPr eaLnBrk="1" hangingPunct="1">
              <a:defRPr/>
            </a:pPr>
            <a:r>
              <a:rPr lang="en-US" altLang="zh-CN" sz="100">
                <a:solidFill>
                  <a:srgbClr val="FFFFFF"/>
                </a:solidFill>
                <a:latin typeface="Calibri" panose="020F0502020204030204" pitchFamily="34" charset="0"/>
                <a:ea typeface="宋体" panose="02010600030101010101" pitchFamily="2" charset="-122"/>
              </a:rPr>
              <a:t> </a:t>
            </a:r>
            <a:endParaRPr lang="zh-CN" altLang="en-US" sz="100">
              <a:solidFill>
                <a:srgbClr val="FFFFFF"/>
              </a:solidFill>
              <a:latin typeface="Calibri" panose="020F0502020204030204" pitchFamily="34" charset="0"/>
              <a:ea typeface="宋体" panose="02010600030101010101" pitchFamily="2" charset="-122"/>
            </a:endParaRPr>
          </a:p>
        </p:txBody>
      </p:sp>
      <p:sp>
        <p:nvSpPr>
          <p:cNvPr id="2" name="标题 1"/>
          <p:cNvSpPr>
            <a:spLocks noGrp="1"/>
          </p:cNvSpPr>
          <p:nvPr>
            <p:ph type="title"/>
          </p:nvPr>
        </p:nvSpPr>
        <p:spPr>
          <a:xfrm>
            <a:off x="609600" y="274638"/>
            <a:ext cx="10972800" cy="1143000"/>
          </a:xfrm>
          <a:prstGeom prst="rect">
            <a:avLst/>
          </a:prstGeom>
        </p:spPr>
        <p:txBody>
          <a:bodyPr/>
          <a:lstStyle>
            <a:lvl1pPr>
              <a:defRPr>
                <a:latin typeface="思源黑体 CN Normal" panose="020B0400000000000000" pitchFamily="34" charset="-122"/>
                <a:ea typeface="思源黑体 CN Normal" panose="020B0400000000000000" pitchFamily="34" charset="-122"/>
              </a:defRPr>
            </a:lvl1pPr>
          </a:lstStyle>
          <a:p>
            <a:r>
              <a:rPr lang="zh-CN" altLang="en-US" noProof="1"/>
              <a:t>单击此处编辑母版标题样式</a:t>
            </a:r>
          </a:p>
        </p:txBody>
      </p:sp>
    </p:spTree>
    <p:extLst>
      <p:ext uri="{BB962C8B-B14F-4D97-AF65-F5344CB8AC3E}">
        <p14:creationId xmlns:p14="http://schemas.microsoft.com/office/powerpoint/2010/main" val="3267904893"/>
      </p:ext>
    </p:extLst>
  </p:cSld>
  <p:clrMapOvr>
    <a:masterClrMapping/>
  </p:clrMapOvr>
  <p:transition spd="med" advClick="0" advTm="2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3" name="图片">
            <a:extLst>
              <a:ext uri="{FF2B5EF4-FFF2-40B4-BE49-F238E27FC236}">
                <a16:creationId xmlns:a16="http://schemas.microsoft.com/office/drawing/2014/main" xmlns="" id="{EEE8B0A2-A32E-4777-8D05-63EF16C678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28200" y="334963"/>
            <a:ext cx="225742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a:extLst>
              <a:ext uri="{FF2B5EF4-FFF2-40B4-BE49-F238E27FC236}">
                <a16:creationId xmlns:a16="http://schemas.microsoft.com/office/drawing/2014/main" xmlns="" id="{77ACF169-870D-4A0E-B533-DEED28019E1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7000" y="47625"/>
            <a:ext cx="1058863"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标题占位符"/>
          <p:cNvSpPr>
            <a:spLocks noGrp="1"/>
          </p:cNvSpPr>
          <p:nvPr>
            <p:ph type="body" sz="quarter" idx="11"/>
          </p:nvPr>
        </p:nvSpPr>
        <p:spPr>
          <a:xfrm>
            <a:off x="1571418" y="342472"/>
            <a:ext cx="8639865" cy="630942"/>
          </a:xfrm>
          <a:prstGeom prst="rect">
            <a:avLst/>
          </a:prstGeom>
        </p:spPr>
        <p:txBody>
          <a:bodyPr wrap="square" anchor="ctr">
            <a:spAutoFit/>
          </a:bodyPr>
          <a:lstStyle>
            <a:lvl1pPr marL="0" indent="0" algn="l">
              <a:lnSpc>
                <a:spcPct val="100000"/>
              </a:lnSpc>
              <a:buFontTx/>
              <a:buNone/>
              <a:defRPr lang="zh-CN" altLang="en-US" sz="3500" b="1" spc="300" dirty="0" smtClean="0">
                <a:gradFill>
                  <a:gsLst>
                    <a:gs pos="80000">
                      <a:schemeClr val="accent1"/>
                    </a:gs>
                    <a:gs pos="30000">
                      <a:schemeClr val="accent5"/>
                    </a:gs>
                  </a:gsLst>
                  <a:lin ang="5400000" scaled="1"/>
                </a:gradFill>
                <a:latin typeface="思源黑体 CN Normal" panose="020B0400000000000000" pitchFamily="34" charset="-122"/>
                <a:ea typeface="思源黑体 CN Normal" panose="020B0400000000000000" pitchFamily="34" charset="-122"/>
              </a:defRPr>
            </a:lvl1pPr>
          </a:lstStyle>
          <a:p>
            <a:pPr lvl="0"/>
            <a:r>
              <a:rPr lang="zh-CN" altLang="en-US" noProof="1"/>
              <a:t>单击此处编辑母版文本样式</a:t>
            </a:r>
          </a:p>
        </p:txBody>
      </p:sp>
    </p:spTree>
    <p:extLst>
      <p:ext uri="{BB962C8B-B14F-4D97-AF65-F5344CB8AC3E}">
        <p14:creationId xmlns:p14="http://schemas.microsoft.com/office/powerpoint/2010/main" val="4097900469"/>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介绍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615012"/>
      </p:ext>
    </p:extLst>
  </p:cSld>
  <p:clrMapOvr>
    <a:masterClrMapping/>
  </p:clrMapOvr>
  <p:transition spd="med" advClick="0" advTm="200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1994314"/>
      </p:ext>
    </p:extLst>
  </p:cSld>
  <p:clrMapOvr>
    <a:masterClrMapping/>
  </p:clrMapOvr>
  <p:transition spd="med" advClick="0" advTm="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思源黑体 CN Normal" panose="020B0400000000000000" pitchFamily="34" charset="-122"/>
                <a:ea typeface="思源黑体 CN Normal" panose="020B0400000000000000" pitchFamily="34" charset="-122"/>
                <a:cs typeface="+mj-cs"/>
                <a:sym typeface="+mn-ea"/>
              </a:defRPr>
            </a:lvl1pPr>
          </a:lstStyle>
          <a:p>
            <a:pPr lvl="0"/>
            <a:r>
              <a:rPr noProof="1">
                <a:sym typeface="+mn-ea"/>
              </a:rPr>
              <a:t>单击此处编辑母版标题样式</a:t>
            </a:r>
          </a:p>
        </p:txBody>
      </p:sp>
      <p:sp>
        <p:nvSpPr>
          <p:cNvPr id="3" name="内容占位符 2"/>
          <p:cNvSpPr>
            <a:spLocks noGrp="1"/>
          </p:cNvSpPr>
          <p:nvPr>
            <p:ph idx="1"/>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思源黑体 CN Normal" panose="020B0400000000000000" pitchFamily="34" charset="-122"/>
                <a:ea typeface="思源黑体 CN Normal" panose="020B0400000000000000"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思源黑体 CN Normal" panose="020B0400000000000000" pitchFamily="34" charset="-122"/>
                <a:ea typeface="思源黑体 CN Normal" panose="020B0400000000000000"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思源黑体 CN Normal" panose="020B0400000000000000" pitchFamily="34" charset="-122"/>
                <a:ea typeface="思源黑体 CN Normal" panose="020B0400000000000000"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思源黑体 CN Normal" panose="020B0400000000000000" pitchFamily="34" charset="-122"/>
                <a:ea typeface="思源黑体 CN Normal" panose="020B0400000000000000"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思源黑体 CN Normal" panose="020B0400000000000000" pitchFamily="34" charset="-122"/>
                <a:ea typeface="思源黑体 CN Normal" panose="020B0400000000000000" pitchFamily="34" charset="-122"/>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4" name="日期占位符 3">
            <a:extLst>
              <a:ext uri="{FF2B5EF4-FFF2-40B4-BE49-F238E27FC236}">
                <a16:creationId xmlns:a16="http://schemas.microsoft.com/office/drawing/2014/main" xmlns="" id="{3E42A8E7-05DB-4418-90DB-0AB56F0E850A}"/>
              </a:ext>
            </a:extLst>
          </p:cNvPr>
          <p:cNvSpPr>
            <a:spLocks noGrp="1"/>
          </p:cNvSpPr>
          <p:nvPr>
            <p:ph type="dt" sz="half" idx="10"/>
            <p:custDataLst>
              <p:tags r:id="rId1"/>
            </p:custDataLst>
          </p:nvPr>
        </p:nvSpPr>
        <p:spPr>
          <a:xfrm>
            <a:off x="879475" y="6350000"/>
            <a:ext cx="2700338" cy="315913"/>
          </a:xfrm>
        </p:spPr>
        <p:txBody>
          <a:bodyPr/>
          <a:lstStyle>
            <a:lvl1pPr eaLnBrk="1" fontAlgn="auto" hangingPunct="1">
              <a:defRPr noProof="1">
                <a:latin typeface="思源黑体 CN Normal" panose="020B0400000000000000" pitchFamily="34" charset="-122"/>
                <a:ea typeface="思源黑体 CN Normal" panose="020B0400000000000000" pitchFamily="34" charset="-122"/>
              </a:defRPr>
            </a:lvl1pPr>
          </a:lstStyle>
          <a:p>
            <a:pPr>
              <a:defRPr/>
            </a:pPr>
            <a:fld id="{AB151A2C-9AB6-4BBA-9C93-FF854085DE37}" type="datetimeFigureOut">
              <a:rPr lang="zh-CN" altLang="en-US" smtClean="0"/>
              <a:pPr>
                <a:defRPr/>
              </a:pPr>
              <a:t>2020/11/19</a:t>
            </a:fld>
            <a:endParaRPr lang="zh-CN" altLang="en-US" dirty="0"/>
          </a:p>
        </p:txBody>
      </p:sp>
      <p:sp>
        <p:nvSpPr>
          <p:cNvPr id="5" name="页脚占位符 4">
            <a:extLst>
              <a:ext uri="{FF2B5EF4-FFF2-40B4-BE49-F238E27FC236}">
                <a16:creationId xmlns:a16="http://schemas.microsoft.com/office/drawing/2014/main" xmlns="" id="{2F6FAC00-D013-4604-B63E-9850095CC021}"/>
              </a:ext>
            </a:extLst>
          </p:cNvPr>
          <p:cNvSpPr>
            <a:spLocks noGrp="1"/>
          </p:cNvSpPr>
          <p:nvPr>
            <p:ph type="ftr" sz="quarter" idx="11"/>
            <p:custDataLst>
              <p:tags r:id="rId2"/>
            </p:custDataLst>
          </p:nvPr>
        </p:nvSpPr>
        <p:spPr>
          <a:xfrm>
            <a:off x="4116388" y="6350000"/>
            <a:ext cx="3959225" cy="315913"/>
          </a:xfrm>
        </p:spPr>
        <p:txBody>
          <a:bodyPr/>
          <a:lstStyle>
            <a:lvl1pPr eaLnBrk="1" fontAlgn="auto" hangingPunct="1">
              <a:defRPr noProof="1">
                <a:latin typeface="思源黑体 CN Normal" panose="020B0400000000000000" pitchFamily="34" charset="-122"/>
                <a:ea typeface="思源黑体 CN Normal" panose="020B0400000000000000" pitchFamily="34" charset="-122"/>
              </a:defRPr>
            </a:lvl1pPr>
          </a:lstStyle>
          <a:p>
            <a:pPr>
              <a:defRPr/>
            </a:pPr>
            <a:endParaRPr lang="zh-CN" altLang="en-US" dirty="0"/>
          </a:p>
        </p:txBody>
      </p:sp>
      <p:sp>
        <p:nvSpPr>
          <p:cNvPr id="6" name="灯片编号占位符 5">
            <a:extLst>
              <a:ext uri="{FF2B5EF4-FFF2-40B4-BE49-F238E27FC236}">
                <a16:creationId xmlns:a16="http://schemas.microsoft.com/office/drawing/2014/main" xmlns="" id="{2EFA1D54-6BC9-4FE9-9E6D-6D2F466187A9}"/>
              </a:ext>
            </a:extLst>
          </p:cNvPr>
          <p:cNvSpPr>
            <a:spLocks noGrp="1"/>
          </p:cNvSpPr>
          <p:nvPr>
            <p:ph type="sldNum" sz="quarter" idx="12"/>
            <p:custDataLst>
              <p:tags r:id="rId3"/>
            </p:custDataLst>
          </p:nvPr>
        </p:nvSpPr>
        <p:spPr>
          <a:xfrm>
            <a:off x="8610600" y="6350000"/>
            <a:ext cx="2700338" cy="315913"/>
          </a:xfrm>
        </p:spPr>
        <p:txBody>
          <a:bodyPr vert="horz" wrap="square" lIns="91440" tIns="45720" rIns="91440" bIns="45720" numCol="1" anchor="t" anchorCtr="0" compatLnSpc="1"/>
          <a:lstStyle>
            <a:lvl1pPr eaLnBrk="1" hangingPunct="1">
              <a:defRPr noProof="1">
                <a:latin typeface="思源黑体 CN Normal" panose="020B0400000000000000" pitchFamily="34" charset="-122"/>
                <a:ea typeface="思源黑体 CN Normal" panose="020B0400000000000000" pitchFamily="34" charset="-122"/>
              </a:defRPr>
            </a:lvl1pPr>
          </a:lstStyle>
          <a:p>
            <a:pPr>
              <a:defRPr/>
            </a:pPr>
            <a:fld id="{FE9ACF1F-8F7E-40DA-A2FA-E73B919939D5}" type="slidenum">
              <a:rPr lang="zh-CN" altLang="en-US" smtClean="0"/>
              <a:pPr>
                <a:defRPr/>
              </a:pPr>
              <a:t>‹#›</a:t>
            </a:fld>
            <a:endParaRPr lang="zh-CN" altLang="en-US" dirty="0"/>
          </a:p>
        </p:txBody>
      </p:sp>
    </p:spTree>
    <p:extLst>
      <p:ext uri="{BB962C8B-B14F-4D97-AF65-F5344CB8AC3E}">
        <p14:creationId xmlns:p14="http://schemas.microsoft.com/office/powerpoint/2010/main" val="2389792909"/>
      </p:ext>
    </p:extLst>
  </p:cSld>
  <p:clrMapOvr>
    <a:masterClrMapping/>
  </p:clrMapOvr>
  <p:transition spd="med" advClick="0" advTm="2000"/>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3D7FAA4-ACC5-455A-9A8F-FB8D387820B7}"/>
              </a:ext>
            </a:extLst>
          </p:cNvPr>
          <p:cNvSpPr>
            <a:spLocks noGrp="1"/>
          </p:cNvSpPr>
          <p:nvPr>
            <p:ph type="dt" sz="half" idx="10"/>
          </p:nvPr>
        </p:nvSpPr>
        <p:spPr>
          <a:xfrm>
            <a:off x="838200" y="6356350"/>
            <a:ext cx="2743200" cy="365125"/>
          </a:xfrm>
        </p:spPr>
        <p:txBody>
          <a:bodyPr/>
          <a:lstStyle>
            <a:lvl1pPr eaLnBrk="1" fontAlgn="auto" hangingPunct="1">
              <a:defRPr noProof="1">
                <a:latin typeface="思源黑体 CN Normal" panose="020B0400000000000000" pitchFamily="34" charset="-122"/>
                <a:ea typeface="思源黑体 CN Normal" panose="020B0400000000000000" pitchFamily="34" charset="-122"/>
              </a:defRPr>
            </a:lvl1pPr>
          </a:lstStyle>
          <a:p>
            <a:pPr>
              <a:defRPr/>
            </a:pPr>
            <a:fld id="{A2F85D32-EAE1-449E-8645-0678C0290C3B}" type="datetimeFigureOut">
              <a:rPr lang="zh-CN" altLang="en-US" smtClean="0"/>
              <a:pPr>
                <a:defRPr/>
              </a:pPr>
              <a:t>2020/11/19</a:t>
            </a:fld>
            <a:endParaRPr lang="zh-CN" altLang="en-US" dirty="0"/>
          </a:p>
        </p:txBody>
      </p:sp>
      <p:sp>
        <p:nvSpPr>
          <p:cNvPr id="3" name="页脚占位符 2">
            <a:extLst>
              <a:ext uri="{FF2B5EF4-FFF2-40B4-BE49-F238E27FC236}">
                <a16:creationId xmlns:a16="http://schemas.microsoft.com/office/drawing/2014/main" xmlns="" id="{8CE87906-9D74-4A08-87F3-88339B4B7344}"/>
              </a:ext>
            </a:extLst>
          </p:cNvPr>
          <p:cNvSpPr>
            <a:spLocks noGrp="1"/>
          </p:cNvSpPr>
          <p:nvPr>
            <p:ph type="ftr" sz="quarter" idx="11"/>
          </p:nvPr>
        </p:nvSpPr>
        <p:spPr>
          <a:xfrm>
            <a:off x="4038600" y="6356350"/>
            <a:ext cx="4114800" cy="365125"/>
          </a:xfrm>
        </p:spPr>
        <p:txBody>
          <a:bodyPr/>
          <a:lstStyle>
            <a:lvl1pPr eaLnBrk="1" fontAlgn="auto" hangingPunct="1">
              <a:defRPr noProof="1">
                <a:latin typeface="思源黑体 CN Normal" panose="020B0400000000000000" pitchFamily="34" charset="-122"/>
                <a:ea typeface="思源黑体 CN Normal" panose="020B0400000000000000" pitchFamily="34" charset="-122"/>
              </a:defRPr>
            </a:lvl1pPr>
          </a:lstStyle>
          <a:p>
            <a:pPr>
              <a:defRPr/>
            </a:pPr>
            <a:endParaRPr lang="zh-CN" altLang="en-US" dirty="0"/>
          </a:p>
        </p:txBody>
      </p:sp>
      <p:sp>
        <p:nvSpPr>
          <p:cNvPr id="4" name="灯片编号占位符 3">
            <a:extLst>
              <a:ext uri="{FF2B5EF4-FFF2-40B4-BE49-F238E27FC236}">
                <a16:creationId xmlns:a16="http://schemas.microsoft.com/office/drawing/2014/main" xmlns="" id="{98D82066-3989-47A8-B80E-2E70A2BC058C}"/>
              </a:ext>
            </a:extLst>
          </p:cNvPr>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eaLnBrk="1" hangingPunct="1">
              <a:defRPr noProof="1">
                <a:latin typeface="思源黑体 CN Normal" panose="020B0400000000000000" pitchFamily="34" charset="-122"/>
                <a:ea typeface="思源黑体 CN Normal" panose="020B0400000000000000" pitchFamily="34" charset="-122"/>
              </a:defRPr>
            </a:lvl1pPr>
          </a:lstStyle>
          <a:p>
            <a:pPr>
              <a:defRPr/>
            </a:pPr>
            <a:fld id="{1FDF990A-D46D-44E3-868E-A6C29A61861E}" type="slidenum">
              <a:rPr lang="zh-CN" altLang="en-US" smtClean="0"/>
              <a:pPr>
                <a:defRPr/>
              </a:pPr>
              <a:t>‹#›</a:t>
            </a:fld>
            <a:endParaRPr lang="zh-CN" altLang="en-US" dirty="0"/>
          </a:p>
        </p:txBody>
      </p:sp>
    </p:spTree>
    <p:extLst>
      <p:ext uri="{BB962C8B-B14F-4D97-AF65-F5344CB8AC3E}">
        <p14:creationId xmlns:p14="http://schemas.microsoft.com/office/powerpoint/2010/main" val="2382777723"/>
      </p:ext>
    </p:extLst>
  </p:cSld>
  <p:clrMapOvr>
    <a:masterClrMapping/>
  </p:clrMapOvr>
  <p:transition spd="med" advClick="0" advTm="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AF5"/>
        </a:solidFill>
        <a:effectLst/>
      </p:bgPr>
    </p:bg>
    <p:spTree>
      <p:nvGrpSpPr>
        <p:cNvPr id="1" name=""/>
        <p:cNvGrpSpPr/>
        <p:nvPr/>
      </p:nvGrpSpPr>
      <p:grpSpPr>
        <a:xfrm>
          <a:off x="0" y="0"/>
          <a:ext cx="0" cy="0"/>
          <a:chOff x="0" y="0"/>
          <a:chExt cx="0" cy="0"/>
        </a:xfrm>
      </p:grpSpPr>
      <p:pic>
        <p:nvPicPr>
          <p:cNvPr id="1026" name="图片">
            <a:extLst>
              <a:ext uri="{FF2B5EF4-FFF2-40B4-BE49-F238E27FC236}">
                <a16:creationId xmlns:a16="http://schemas.microsoft.com/office/drawing/2014/main" xmlns="" id="{916830FA-E4D1-4869-A9EE-225122A8B283}"/>
              </a:ext>
            </a:extLst>
          </p:cNvPr>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3611563"/>
            <a:ext cx="12192000" cy="289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90" r:id="rId3"/>
    <p:sldLayoutId id="2147483691" r:id="rId4"/>
    <p:sldLayoutId id="2147483692" r:id="rId5"/>
    <p:sldLayoutId id="2147483688" r:id="rId6"/>
    <p:sldLayoutId id="2147483689" r:id="rId7"/>
    <p:sldLayoutId id="2147483693" r:id="rId8"/>
    <p:sldLayoutId id="2147483694" r:id="rId9"/>
  </p:sldLayoutIdLst>
  <p:transition spd="med" advClick="0" advTm="200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2.png"/><Relationship Id="rId4"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2.png"/><Relationship Id="rId4"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2.png"/><Relationship Id="rId4"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2.png"/><Relationship Id="rId4"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8.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15.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3.png"/><Relationship Id="rId5" Type="http://schemas.openxmlformats.org/officeDocument/2006/relationships/slideLayout" Target="../slideLayouts/slideLayout8.xml"/><Relationship Id="rId4" Type="http://schemas.openxmlformats.org/officeDocument/2006/relationships/tags" Target="../tags/tag4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8.xml"/><Relationship Id="rId1" Type="http://schemas.openxmlformats.org/officeDocument/2006/relationships/tags" Target="../tags/tag44.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8.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8000"/>
          </a:xfrm>
          <a:prstGeom prst="rect">
            <a:avLst/>
          </a:prstGeom>
        </p:spPr>
      </p:pic>
    </p:spTree>
    <p:custDataLst>
      <p:tags r:id="rId1"/>
    </p:custDataLst>
  </p:cSld>
  <p:clrMapOvr>
    <a:masterClrMapping/>
  </p:clrMapOvr>
  <p:transition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3883025"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3883025"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1.</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经济发展取得新成效</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41413" y="2622550"/>
            <a:ext cx="10240962"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在质量效益明显提升的基础上实现经济持续健康发展，增长潜力充分发挥，国内市场更加强大，经济结构更加优化，创新能力显著提升，产业基础高级化、产业链现代化水平明显提高，农业基础更加稳固，城乡区域发展协调性明显增强，现代化经济体系建设取得重大进展；</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3406389818"/>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3883025"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3883025"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2.</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改革开放迈出新步伐</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41413" y="2622550"/>
            <a:ext cx="10240962" cy="190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社会主义市场经济体制更加完善，高标准市场体系基本建成，市场主体更加充满活力，产权制度改革和要素市场化配置改革取得重大进展，公平竞争制度更加健全，更高水平开放型经济新体制基本形成；</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4161278202"/>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4527850"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4380213"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3.</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社会文明程度得到新提高</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41413" y="2622550"/>
            <a:ext cx="10240962" cy="190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社会主义核心价值观深入人心，人民思想道德素质、科学文化素质和身心健康素质明显提高，公共文化服务体系和文化产业体系更加健全，人民精神文化生活日益丰富，中华文化影响力进一步提升，中华民族凝聚力进一步增强；</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2099369184"/>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4527850"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4380213"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4.</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生态文明建设实现新进步</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41413" y="2622550"/>
            <a:ext cx="10240962" cy="190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国土空间开发保护格局得到优化，生产生活方式绿色转型成效显著，能源资源配置更加合理、利用效率大幅提高，主要污染物排放总量持续减少，生态环境持续改善，生态安全屏障更加牢固，城乡人居环境明显改善；</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4257996159"/>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4527850"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4380213"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5.</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民生福祉达到新水平</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41413" y="2622550"/>
            <a:ext cx="10240962" cy="254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实现更加充分更高质量就业，居民收入增长和经济增长基本同步，分配结构明显改善，基本公共服务均等化水平明显提高，全民受教育程度不断提升，多层次社会保障体系更加健全，卫生健康体系更加完善，脱贫攻坚成果巩固拓展，乡村振兴战略全面推进；</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2783300718"/>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xmlns="" id="{280531B4-8FC0-472A-93F6-B9AD84419352}"/>
              </a:ext>
            </a:extLst>
          </p:cNvPr>
          <p:cNvSpPr/>
          <p:nvPr/>
        </p:nvSpPr>
        <p:spPr>
          <a:xfrm>
            <a:off x="993775" y="2022475"/>
            <a:ext cx="10534650" cy="3552825"/>
          </a:xfrm>
          <a:prstGeom prst="roundRect">
            <a:avLst/>
          </a:prstGeom>
          <a:solidFill>
            <a:schemeClr val="bg1"/>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4" name="矩形 3">
            <a:extLst>
              <a:ext uri="{FF2B5EF4-FFF2-40B4-BE49-F238E27FC236}">
                <a16:creationId xmlns:a16="http://schemas.microsoft.com/office/drawing/2014/main" xmlns="" id="{046360C5-883C-48B8-B469-B1D84B57238A}"/>
              </a:ext>
            </a:extLst>
          </p:cNvPr>
          <p:cNvSpPr/>
          <p:nvPr/>
        </p:nvSpPr>
        <p:spPr>
          <a:xfrm>
            <a:off x="1119188" y="1657350"/>
            <a:ext cx="4527850" cy="674688"/>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5" name="TextBox 54">
            <a:extLst>
              <a:ext uri="{FF2B5EF4-FFF2-40B4-BE49-F238E27FC236}">
                <a16:creationId xmlns:a16="http://schemas.microsoft.com/office/drawing/2014/main" xmlns="" id="{67E70054-D3B3-4FF9-B6F9-06973DCF086E}"/>
              </a:ext>
            </a:extLst>
          </p:cNvPr>
          <p:cNvSpPr txBox="1">
            <a:spLocks noChangeArrowheads="1"/>
          </p:cNvSpPr>
          <p:nvPr/>
        </p:nvSpPr>
        <p:spPr bwMode="auto">
          <a:xfrm>
            <a:off x="1266825" y="1701800"/>
            <a:ext cx="4380213" cy="54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en-US" altLang="zh-CN"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6.</a:t>
            </a: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国家治理效能得到新提升</a:t>
            </a:r>
          </a:p>
        </p:txBody>
      </p:sp>
      <p:sp>
        <p:nvSpPr>
          <p:cNvPr id="8" name="TextBox 138">
            <a:extLst>
              <a:ext uri="{FF2B5EF4-FFF2-40B4-BE49-F238E27FC236}">
                <a16:creationId xmlns:a16="http://schemas.microsoft.com/office/drawing/2014/main" xmlns="" id="{A15238C8-ABB1-4831-9C30-21EF63C98651}"/>
              </a:ext>
            </a:extLst>
          </p:cNvPr>
          <p:cNvSpPr txBox="1">
            <a:spLocks noChangeArrowheads="1"/>
          </p:cNvSpPr>
          <p:nvPr/>
        </p:nvSpPr>
        <p:spPr bwMode="auto">
          <a:xfrm>
            <a:off x="1119188" y="2376488"/>
            <a:ext cx="10240962" cy="318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ts val="5000"/>
              </a:lnSpc>
            </a:pPr>
            <a:r>
              <a:rPr lang="zh-CN" altLang="en-US" sz="24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社会主义民主法治更加健全，社会公平正义进一步彰显，国家行政体系更加完善，政府作用更好发挥，行政效率和公信力显著提升，社会治理特别是基层治理水平明显提高，防范化解重大风险体制机制不断健全，突发公共事件应急能力显著增强，自然灾害防御水平明显提升，发展安全保障更加有力，国防和军队现代化迈出重大步伐。</a:t>
            </a:r>
          </a:p>
        </p:txBody>
      </p:sp>
      <p:sp>
        <p:nvSpPr>
          <p:cNvPr id="48134" name="圆角矩形 3">
            <a:extLst>
              <a:ext uri="{FF2B5EF4-FFF2-40B4-BE49-F238E27FC236}">
                <a16:creationId xmlns:a16="http://schemas.microsoft.com/office/drawing/2014/main" xmlns="" id="{DCB7DE5C-F686-4A46-9912-8900028181D6}"/>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48135" name="图片">
            <a:extLst>
              <a:ext uri="{FF2B5EF4-FFF2-40B4-BE49-F238E27FC236}">
                <a16:creationId xmlns:a16="http://schemas.microsoft.com/office/drawing/2014/main" xmlns="" id="{1970BE2E-027C-4BFF-8EC4-F6981AD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矩形 6">
            <a:extLst>
              <a:ext uri="{FF2B5EF4-FFF2-40B4-BE49-F238E27FC236}">
                <a16:creationId xmlns:a16="http://schemas.microsoft.com/office/drawing/2014/main" xmlns="" id="{77E97C55-B17B-4A4F-A1A7-1E58619C134C}"/>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二、“十四五”经济社会发展主要目标</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2647415661"/>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nodeType="afterGroup">
                            <p:stCondLst>
                              <p:cond delay="751"/>
                            </p:stCondLst>
                            <p:childTnLst>
                              <p:par>
                                <p:cTn id="12" presetID="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nodeType="afterGroup">
                            <p:stCondLst>
                              <p:cond delay="752"/>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9AEADC51-7248-42E8-BB33-9EC137F4208E}"/>
              </a:ext>
            </a:extLst>
          </p:cNvPr>
          <p:cNvSpPr>
            <a:spLocks noGrp="1"/>
          </p:cNvSpPr>
          <p:nvPr>
            <p:ph type="body" sz="quarter" idx="11"/>
          </p:nvPr>
        </p:nvSpPr>
        <p:spPr>
          <a:xfrm>
            <a:off x="3719576" y="1883696"/>
            <a:ext cx="8373570" cy="1328569"/>
          </a:xfrm>
        </p:spPr>
        <p:txBody>
          <a:bodyPr/>
          <a:lstStyle/>
          <a:p>
            <a:pPr eaLnBrk="1" fontAlgn="auto" hangingPunct="1">
              <a:defRPr/>
            </a:pPr>
            <a:endParaRPr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endParaRPr>
          </a:p>
          <a:p>
            <a:pPr eaLnBrk="1" fontAlgn="auto" hangingPunct="1">
              <a:defRPr/>
            </a:pP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到</a:t>
            </a:r>
            <a:r>
              <a:rPr lang="en-US" altLang="zh-CN"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2035</a:t>
            </a: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年要实现的远景目标 </a:t>
            </a:r>
          </a:p>
        </p:txBody>
      </p:sp>
      <p:sp>
        <p:nvSpPr>
          <p:cNvPr id="4" name="文本占位符 3">
            <a:extLst>
              <a:ext uri="{FF2B5EF4-FFF2-40B4-BE49-F238E27FC236}">
                <a16:creationId xmlns:a16="http://schemas.microsoft.com/office/drawing/2014/main" xmlns="" id="{D381B6C5-B264-42CE-BE78-DBB5BF1BF4EB}"/>
              </a:ext>
            </a:extLst>
          </p:cNvPr>
          <p:cNvSpPr>
            <a:spLocks noGrp="1"/>
          </p:cNvSpPr>
          <p:nvPr>
            <p:ph type="body" sz="quarter" idx="10"/>
          </p:nvPr>
        </p:nvSpPr>
        <p:spPr>
          <a:xfrm>
            <a:off x="6247905" y="1533494"/>
            <a:ext cx="3514617" cy="700405"/>
          </a:xfrm>
        </p:spPr>
        <p:txBody>
          <a:bodyPr/>
          <a:lstStyle/>
          <a:p>
            <a:pPr eaLnBrk="1" fontAlgn="auto" hangingPunct="1">
              <a:defRPr/>
            </a:pPr>
            <a:r>
              <a:rPr altLang="zh-CN" sz="4400" noProof="1">
                <a:latin typeface="思源黑体 CN Heavy" panose="020B0A00000000000000" pitchFamily="34" charset="-122"/>
                <a:ea typeface="思源黑体 CN Heavy" panose="020B0A00000000000000" pitchFamily="34" charset="-122"/>
              </a:rPr>
              <a:t>第三个方面</a:t>
            </a:r>
          </a:p>
        </p:txBody>
      </p:sp>
    </p:spTree>
    <p:custDataLst>
      <p:tags r:id="rId1"/>
    </p:custDataLst>
  </p:cSld>
  <p:clrMapOvr>
    <a:masterClrMapping/>
  </p:clrMapOvr>
  <p:transition spd="med" advClick="0" advTm="2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圆角矩形 3">
            <a:extLst>
              <a:ext uri="{FF2B5EF4-FFF2-40B4-BE49-F238E27FC236}">
                <a16:creationId xmlns:a16="http://schemas.microsoft.com/office/drawing/2014/main" xmlns="" id="{5100B673-715F-4B30-932F-AF9BF251C35F}"/>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37896" name="图片">
            <a:extLst>
              <a:ext uri="{FF2B5EF4-FFF2-40B4-BE49-F238E27FC236}">
                <a16:creationId xmlns:a16="http://schemas.microsoft.com/office/drawing/2014/main" xmlns="" id="{C69D6D96-2A21-4DAF-83DC-620D08CBB5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矩形 6">
            <a:extLst>
              <a:ext uri="{FF2B5EF4-FFF2-40B4-BE49-F238E27FC236}">
                <a16:creationId xmlns:a16="http://schemas.microsoft.com/office/drawing/2014/main" xmlns="" id="{5D80925A-128E-4A35-B304-C48C85424249}"/>
              </a:ext>
            </a:extLst>
          </p:cNvPr>
          <p:cNvSpPr>
            <a:spLocks noChangeArrowheads="1"/>
          </p:cNvSpPr>
          <p:nvPr/>
        </p:nvSpPr>
        <p:spPr bwMode="auto">
          <a:xfrm>
            <a:off x="1249362" y="169820"/>
            <a:ext cx="10671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三、到</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2035</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年要实现的远景目标</a:t>
            </a:r>
          </a:p>
        </p:txBody>
      </p:sp>
      <p:sp>
        <p:nvSpPr>
          <p:cNvPr id="43" name="矩形 42">
            <a:extLst>
              <a:ext uri="{FF2B5EF4-FFF2-40B4-BE49-F238E27FC236}">
                <a16:creationId xmlns:a16="http://schemas.microsoft.com/office/drawing/2014/main" xmlns="" id="{6C3BE8D8-152F-429D-8077-0EC214C017BF}"/>
              </a:ext>
            </a:extLst>
          </p:cNvPr>
          <p:cNvSpPr/>
          <p:nvPr/>
        </p:nvSpPr>
        <p:spPr>
          <a:xfrm>
            <a:off x="6477209"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4" name="任意多边形: 形状 43">
            <a:extLst>
              <a:ext uri="{FF2B5EF4-FFF2-40B4-BE49-F238E27FC236}">
                <a16:creationId xmlns:a16="http://schemas.microsoft.com/office/drawing/2014/main" xmlns="" id="{1DE8899A-0BC3-44F3-B103-A8704096B498}"/>
              </a:ext>
            </a:extLst>
          </p:cNvPr>
          <p:cNvSpPr/>
          <p:nvPr/>
        </p:nvSpPr>
        <p:spPr>
          <a:xfrm>
            <a:off x="6330355"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xmlns="" id="{C4C7BE3D-C3FB-4DE2-AF38-59AEF81CA3D8}"/>
              </a:ext>
            </a:extLst>
          </p:cNvPr>
          <p:cNvSpPr/>
          <p:nvPr/>
        </p:nvSpPr>
        <p:spPr>
          <a:xfrm>
            <a:off x="1076627"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6" name="任意多边形: 形状 45">
            <a:extLst>
              <a:ext uri="{FF2B5EF4-FFF2-40B4-BE49-F238E27FC236}">
                <a16:creationId xmlns:a16="http://schemas.microsoft.com/office/drawing/2014/main" xmlns="" id="{DF5875FA-FA22-4C5B-8B7B-DBAF0F410BBC}"/>
              </a:ext>
            </a:extLst>
          </p:cNvPr>
          <p:cNvSpPr/>
          <p:nvPr/>
        </p:nvSpPr>
        <p:spPr>
          <a:xfrm>
            <a:off x="929773"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7" name="Freeform 5">
            <a:extLst>
              <a:ext uri="{FF2B5EF4-FFF2-40B4-BE49-F238E27FC236}">
                <a16:creationId xmlns:a16="http://schemas.microsoft.com/office/drawing/2014/main" xmlns="" id="{456732AF-D7C0-466C-957D-8AC07814C4BF}"/>
              </a:ext>
            </a:extLst>
          </p:cNvPr>
          <p:cNvSpPr>
            <a:spLocks/>
          </p:cNvSpPr>
          <p:nvPr/>
        </p:nvSpPr>
        <p:spPr bwMode="auto">
          <a:xfrm flipH="1">
            <a:off x="881761"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8" name="Freeform 5">
            <a:extLst>
              <a:ext uri="{FF2B5EF4-FFF2-40B4-BE49-F238E27FC236}">
                <a16:creationId xmlns:a16="http://schemas.microsoft.com/office/drawing/2014/main" xmlns="" id="{05B4B7D6-8620-4AFB-BD0D-3B14DC969386}"/>
              </a:ext>
            </a:extLst>
          </p:cNvPr>
          <p:cNvSpPr>
            <a:spLocks/>
          </p:cNvSpPr>
          <p:nvPr/>
        </p:nvSpPr>
        <p:spPr bwMode="auto">
          <a:xfrm flipH="1">
            <a:off x="6286897"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9" name="矩形 48">
            <a:extLst>
              <a:ext uri="{FF2B5EF4-FFF2-40B4-BE49-F238E27FC236}">
                <a16:creationId xmlns:a16="http://schemas.microsoft.com/office/drawing/2014/main" xmlns="" id="{7243BCD4-BFB2-4DAD-AB50-338AFB576DB1}"/>
              </a:ext>
            </a:extLst>
          </p:cNvPr>
          <p:cNvSpPr/>
          <p:nvPr>
            <p:custDataLst>
              <p:tags r:id="rId2"/>
            </p:custDataLst>
          </p:nvPr>
        </p:nvSpPr>
        <p:spPr>
          <a:xfrm>
            <a:off x="1234478"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1</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0" name="矩形 49">
            <a:extLst>
              <a:ext uri="{FF2B5EF4-FFF2-40B4-BE49-F238E27FC236}">
                <a16:creationId xmlns:a16="http://schemas.microsoft.com/office/drawing/2014/main" xmlns="" id="{7AB491D0-839D-41CB-97F9-8C6CE7AC3561}"/>
              </a:ext>
            </a:extLst>
          </p:cNvPr>
          <p:cNvSpPr/>
          <p:nvPr>
            <p:custDataLst>
              <p:tags r:id="rId3"/>
            </p:custDataLst>
          </p:nvPr>
        </p:nvSpPr>
        <p:spPr>
          <a:xfrm>
            <a:off x="6660383"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2</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1" name="矩形 50">
            <a:extLst>
              <a:ext uri="{FF2B5EF4-FFF2-40B4-BE49-F238E27FC236}">
                <a16:creationId xmlns:a16="http://schemas.microsoft.com/office/drawing/2014/main" xmlns="" id="{9C9A67CB-71D0-4A68-AFE1-55F129491FEA}"/>
              </a:ext>
            </a:extLst>
          </p:cNvPr>
          <p:cNvSpPr/>
          <p:nvPr/>
        </p:nvSpPr>
        <p:spPr>
          <a:xfrm>
            <a:off x="1321222" y="3035323"/>
            <a:ext cx="4043334" cy="1912575"/>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我国经济实力、科技实力、综合国力将大幅跃升，经济总量和城乡居民人均收入将再迈上新的大台阶，关键核心技术实现重大突破，进入创新型国家前列；</a:t>
            </a:r>
          </a:p>
        </p:txBody>
      </p:sp>
      <p:sp>
        <p:nvSpPr>
          <p:cNvPr id="2" name="矩形 1">
            <a:extLst>
              <a:ext uri="{FF2B5EF4-FFF2-40B4-BE49-F238E27FC236}">
                <a16:creationId xmlns:a16="http://schemas.microsoft.com/office/drawing/2014/main" xmlns="" id="{5D97ACFD-B3D4-4326-966B-79BCBED0EF25}"/>
              </a:ext>
            </a:extLst>
          </p:cNvPr>
          <p:cNvSpPr/>
          <p:nvPr/>
        </p:nvSpPr>
        <p:spPr>
          <a:xfrm>
            <a:off x="6659286" y="2994723"/>
            <a:ext cx="4043334" cy="1136978"/>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基本实现新型工业化、信息化、城镇化、农业现代化，建成现代化经济体系</a:t>
            </a:r>
            <a:r>
              <a:rPr kumimoji="0" lang="en-US" altLang="zh-CN"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a:t>
            </a:r>
            <a:endPar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253366368"/>
      </p:ext>
    </p:extLst>
  </p:cSld>
  <p:clrMapOvr>
    <a:masterClrMapping/>
  </p:clrMapOvr>
  <p:transition spd="med" advClick="0" advTm="2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圆角矩形 3">
            <a:extLst>
              <a:ext uri="{FF2B5EF4-FFF2-40B4-BE49-F238E27FC236}">
                <a16:creationId xmlns:a16="http://schemas.microsoft.com/office/drawing/2014/main" xmlns="" id="{5100B673-715F-4B30-932F-AF9BF251C35F}"/>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37896" name="图片">
            <a:extLst>
              <a:ext uri="{FF2B5EF4-FFF2-40B4-BE49-F238E27FC236}">
                <a16:creationId xmlns:a16="http://schemas.microsoft.com/office/drawing/2014/main" xmlns="" id="{C69D6D96-2A21-4DAF-83DC-620D08CBB5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矩形 6">
            <a:extLst>
              <a:ext uri="{FF2B5EF4-FFF2-40B4-BE49-F238E27FC236}">
                <a16:creationId xmlns:a16="http://schemas.microsoft.com/office/drawing/2014/main" xmlns="" id="{5D80925A-128E-4A35-B304-C48C85424249}"/>
              </a:ext>
            </a:extLst>
          </p:cNvPr>
          <p:cNvSpPr>
            <a:spLocks noChangeArrowheads="1"/>
          </p:cNvSpPr>
          <p:nvPr/>
        </p:nvSpPr>
        <p:spPr bwMode="auto">
          <a:xfrm>
            <a:off x="1249362" y="169820"/>
            <a:ext cx="10671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三、到</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2035</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年要实现的远景目标</a:t>
            </a:r>
          </a:p>
        </p:txBody>
      </p:sp>
      <p:sp>
        <p:nvSpPr>
          <p:cNvPr id="43" name="矩形 42">
            <a:extLst>
              <a:ext uri="{FF2B5EF4-FFF2-40B4-BE49-F238E27FC236}">
                <a16:creationId xmlns:a16="http://schemas.microsoft.com/office/drawing/2014/main" xmlns="" id="{6C3BE8D8-152F-429D-8077-0EC214C017BF}"/>
              </a:ext>
            </a:extLst>
          </p:cNvPr>
          <p:cNvSpPr/>
          <p:nvPr/>
        </p:nvSpPr>
        <p:spPr>
          <a:xfrm>
            <a:off x="6477209"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4" name="任意多边形: 形状 43">
            <a:extLst>
              <a:ext uri="{FF2B5EF4-FFF2-40B4-BE49-F238E27FC236}">
                <a16:creationId xmlns:a16="http://schemas.microsoft.com/office/drawing/2014/main" xmlns="" id="{1DE8899A-0BC3-44F3-B103-A8704096B498}"/>
              </a:ext>
            </a:extLst>
          </p:cNvPr>
          <p:cNvSpPr/>
          <p:nvPr/>
        </p:nvSpPr>
        <p:spPr>
          <a:xfrm>
            <a:off x="6330355"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xmlns="" id="{C4C7BE3D-C3FB-4DE2-AF38-59AEF81CA3D8}"/>
              </a:ext>
            </a:extLst>
          </p:cNvPr>
          <p:cNvSpPr/>
          <p:nvPr/>
        </p:nvSpPr>
        <p:spPr>
          <a:xfrm>
            <a:off x="1076627"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6" name="任意多边形: 形状 45">
            <a:extLst>
              <a:ext uri="{FF2B5EF4-FFF2-40B4-BE49-F238E27FC236}">
                <a16:creationId xmlns:a16="http://schemas.microsoft.com/office/drawing/2014/main" xmlns="" id="{DF5875FA-FA22-4C5B-8B7B-DBAF0F410BBC}"/>
              </a:ext>
            </a:extLst>
          </p:cNvPr>
          <p:cNvSpPr/>
          <p:nvPr/>
        </p:nvSpPr>
        <p:spPr>
          <a:xfrm>
            <a:off x="929773"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7" name="Freeform 5">
            <a:extLst>
              <a:ext uri="{FF2B5EF4-FFF2-40B4-BE49-F238E27FC236}">
                <a16:creationId xmlns:a16="http://schemas.microsoft.com/office/drawing/2014/main" xmlns="" id="{456732AF-D7C0-466C-957D-8AC07814C4BF}"/>
              </a:ext>
            </a:extLst>
          </p:cNvPr>
          <p:cNvSpPr>
            <a:spLocks/>
          </p:cNvSpPr>
          <p:nvPr/>
        </p:nvSpPr>
        <p:spPr bwMode="auto">
          <a:xfrm flipH="1">
            <a:off x="881761"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8" name="Freeform 5">
            <a:extLst>
              <a:ext uri="{FF2B5EF4-FFF2-40B4-BE49-F238E27FC236}">
                <a16:creationId xmlns:a16="http://schemas.microsoft.com/office/drawing/2014/main" xmlns="" id="{05B4B7D6-8620-4AFB-BD0D-3B14DC969386}"/>
              </a:ext>
            </a:extLst>
          </p:cNvPr>
          <p:cNvSpPr>
            <a:spLocks/>
          </p:cNvSpPr>
          <p:nvPr/>
        </p:nvSpPr>
        <p:spPr bwMode="auto">
          <a:xfrm flipH="1">
            <a:off x="6286897"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9" name="矩形 48">
            <a:extLst>
              <a:ext uri="{FF2B5EF4-FFF2-40B4-BE49-F238E27FC236}">
                <a16:creationId xmlns:a16="http://schemas.microsoft.com/office/drawing/2014/main" xmlns="" id="{7243BCD4-BFB2-4DAD-AB50-338AFB576DB1}"/>
              </a:ext>
            </a:extLst>
          </p:cNvPr>
          <p:cNvSpPr/>
          <p:nvPr>
            <p:custDataLst>
              <p:tags r:id="rId2"/>
            </p:custDataLst>
          </p:nvPr>
        </p:nvSpPr>
        <p:spPr>
          <a:xfrm>
            <a:off x="1234478"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3</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0" name="矩形 49">
            <a:extLst>
              <a:ext uri="{FF2B5EF4-FFF2-40B4-BE49-F238E27FC236}">
                <a16:creationId xmlns:a16="http://schemas.microsoft.com/office/drawing/2014/main" xmlns="" id="{7AB491D0-839D-41CB-97F9-8C6CE7AC3561}"/>
              </a:ext>
            </a:extLst>
          </p:cNvPr>
          <p:cNvSpPr/>
          <p:nvPr>
            <p:custDataLst>
              <p:tags r:id="rId3"/>
            </p:custDataLst>
          </p:nvPr>
        </p:nvSpPr>
        <p:spPr>
          <a:xfrm>
            <a:off x="6660383"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4</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1" name="矩形 50">
            <a:extLst>
              <a:ext uri="{FF2B5EF4-FFF2-40B4-BE49-F238E27FC236}">
                <a16:creationId xmlns:a16="http://schemas.microsoft.com/office/drawing/2014/main" xmlns="" id="{9C9A67CB-71D0-4A68-AFE1-55F129491FEA}"/>
              </a:ext>
            </a:extLst>
          </p:cNvPr>
          <p:cNvSpPr/>
          <p:nvPr/>
        </p:nvSpPr>
        <p:spPr>
          <a:xfrm>
            <a:off x="1321222" y="3035323"/>
            <a:ext cx="4043334" cy="1524776"/>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基本实现国家治理体系和治理能力现代化，人民平等参与、平等发展权利得到充分保障，基本建成法治国家、法治政府、法治社会；</a:t>
            </a:r>
          </a:p>
        </p:txBody>
      </p:sp>
      <p:sp>
        <p:nvSpPr>
          <p:cNvPr id="2" name="矩形 1">
            <a:extLst>
              <a:ext uri="{FF2B5EF4-FFF2-40B4-BE49-F238E27FC236}">
                <a16:creationId xmlns:a16="http://schemas.microsoft.com/office/drawing/2014/main" xmlns="" id="{5D97ACFD-B3D4-4326-966B-79BCBED0EF25}"/>
              </a:ext>
            </a:extLst>
          </p:cNvPr>
          <p:cNvSpPr/>
          <p:nvPr/>
        </p:nvSpPr>
        <p:spPr>
          <a:xfrm>
            <a:off x="6659286" y="2994723"/>
            <a:ext cx="4043334" cy="1524776"/>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建成文化强国、教育强国、人才强国、体育强国、健康中国，国民素质和社会文明程度达到新高度，国家文化软实力显著增强；</a:t>
            </a:r>
          </a:p>
        </p:txBody>
      </p:sp>
    </p:spTree>
    <p:custDataLst>
      <p:tags r:id="rId1"/>
    </p:custDataLst>
    <p:extLst>
      <p:ext uri="{BB962C8B-B14F-4D97-AF65-F5344CB8AC3E}">
        <p14:creationId xmlns:p14="http://schemas.microsoft.com/office/powerpoint/2010/main" val="2241896632"/>
      </p:ext>
    </p:extLst>
  </p:cSld>
  <p:clrMapOvr>
    <a:masterClrMapping/>
  </p:clrMapOvr>
  <p:transition spd="med" advClick="0" advTm="2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圆角矩形 3">
            <a:extLst>
              <a:ext uri="{FF2B5EF4-FFF2-40B4-BE49-F238E27FC236}">
                <a16:creationId xmlns:a16="http://schemas.microsoft.com/office/drawing/2014/main" xmlns="" id="{5100B673-715F-4B30-932F-AF9BF251C35F}"/>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37896" name="图片">
            <a:extLst>
              <a:ext uri="{FF2B5EF4-FFF2-40B4-BE49-F238E27FC236}">
                <a16:creationId xmlns:a16="http://schemas.microsoft.com/office/drawing/2014/main" xmlns="" id="{C69D6D96-2A21-4DAF-83DC-620D08CBB5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矩形 6">
            <a:extLst>
              <a:ext uri="{FF2B5EF4-FFF2-40B4-BE49-F238E27FC236}">
                <a16:creationId xmlns:a16="http://schemas.microsoft.com/office/drawing/2014/main" xmlns="" id="{5D80925A-128E-4A35-B304-C48C85424249}"/>
              </a:ext>
            </a:extLst>
          </p:cNvPr>
          <p:cNvSpPr>
            <a:spLocks noChangeArrowheads="1"/>
          </p:cNvSpPr>
          <p:nvPr/>
        </p:nvSpPr>
        <p:spPr bwMode="auto">
          <a:xfrm>
            <a:off x="1249362" y="169820"/>
            <a:ext cx="10671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三、到</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2035</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年要实现的远景目标</a:t>
            </a:r>
          </a:p>
        </p:txBody>
      </p:sp>
      <p:sp>
        <p:nvSpPr>
          <p:cNvPr id="43" name="矩形 42">
            <a:extLst>
              <a:ext uri="{FF2B5EF4-FFF2-40B4-BE49-F238E27FC236}">
                <a16:creationId xmlns:a16="http://schemas.microsoft.com/office/drawing/2014/main" xmlns="" id="{6C3BE8D8-152F-429D-8077-0EC214C017BF}"/>
              </a:ext>
            </a:extLst>
          </p:cNvPr>
          <p:cNvSpPr/>
          <p:nvPr/>
        </p:nvSpPr>
        <p:spPr>
          <a:xfrm>
            <a:off x="6477209"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4" name="任意多边形: 形状 43">
            <a:extLst>
              <a:ext uri="{FF2B5EF4-FFF2-40B4-BE49-F238E27FC236}">
                <a16:creationId xmlns:a16="http://schemas.microsoft.com/office/drawing/2014/main" xmlns="" id="{1DE8899A-0BC3-44F3-B103-A8704096B498}"/>
              </a:ext>
            </a:extLst>
          </p:cNvPr>
          <p:cNvSpPr/>
          <p:nvPr/>
        </p:nvSpPr>
        <p:spPr>
          <a:xfrm>
            <a:off x="6330355"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xmlns="" id="{C4C7BE3D-C3FB-4DE2-AF38-59AEF81CA3D8}"/>
              </a:ext>
            </a:extLst>
          </p:cNvPr>
          <p:cNvSpPr/>
          <p:nvPr/>
        </p:nvSpPr>
        <p:spPr>
          <a:xfrm>
            <a:off x="1076627"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6" name="任意多边形: 形状 45">
            <a:extLst>
              <a:ext uri="{FF2B5EF4-FFF2-40B4-BE49-F238E27FC236}">
                <a16:creationId xmlns:a16="http://schemas.microsoft.com/office/drawing/2014/main" xmlns="" id="{DF5875FA-FA22-4C5B-8B7B-DBAF0F410BBC}"/>
              </a:ext>
            </a:extLst>
          </p:cNvPr>
          <p:cNvSpPr/>
          <p:nvPr/>
        </p:nvSpPr>
        <p:spPr>
          <a:xfrm>
            <a:off x="929773"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7" name="Freeform 5">
            <a:extLst>
              <a:ext uri="{FF2B5EF4-FFF2-40B4-BE49-F238E27FC236}">
                <a16:creationId xmlns:a16="http://schemas.microsoft.com/office/drawing/2014/main" xmlns="" id="{456732AF-D7C0-466C-957D-8AC07814C4BF}"/>
              </a:ext>
            </a:extLst>
          </p:cNvPr>
          <p:cNvSpPr>
            <a:spLocks/>
          </p:cNvSpPr>
          <p:nvPr/>
        </p:nvSpPr>
        <p:spPr bwMode="auto">
          <a:xfrm flipH="1">
            <a:off x="881761"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8" name="Freeform 5">
            <a:extLst>
              <a:ext uri="{FF2B5EF4-FFF2-40B4-BE49-F238E27FC236}">
                <a16:creationId xmlns:a16="http://schemas.microsoft.com/office/drawing/2014/main" xmlns="" id="{05B4B7D6-8620-4AFB-BD0D-3B14DC969386}"/>
              </a:ext>
            </a:extLst>
          </p:cNvPr>
          <p:cNvSpPr>
            <a:spLocks/>
          </p:cNvSpPr>
          <p:nvPr/>
        </p:nvSpPr>
        <p:spPr bwMode="auto">
          <a:xfrm flipH="1">
            <a:off x="6286897"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9" name="矩形 48">
            <a:extLst>
              <a:ext uri="{FF2B5EF4-FFF2-40B4-BE49-F238E27FC236}">
                <a16:creationId xmlns:a16="http://schemas.microsoft.com/office/drawing/2014/main" xmlns="" id="{7243BCD4-BFB2-4DAD-AB50-338AFB576DB1}"/>
              </a:ext>
            </a:extLst>
          </p:cNvPr>
          <p:cNvSpPr/>
          <p:nvPr>
            <p:custDataLst>
              <p:tags r:id="rId2"/>
            </p:custDataLst>
          </p:nvPr>
        </p:nvSpPr>
        <p:spPr>
          <a:xfrm>
            <a:off x="1234478"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5</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0" name="矩形 49">
            <a:extLst>
              <a:ext uri="{FF2B5EF4-FFF2-40B4-BE49-F238E27FC236}">
                <a16:creationId xmlns:a16="http://schemas.microsoft.com/office/drawing/2014/main" xmlns="" id="{7AB491D0-839D-41CB-97F9-8C6CE7AC3561}"/>
              </a:ext>
            </a:extLst>
          </p:cNvPr>
          <p:cNvSpPr/>
          <p:nvPr>
            <p:custDataLst>
              <p:tags r:id="rId3"/>
            </p:custDataLst>
          </p:nvPr>
        </p:nvSpPr>
        <p:spPr>
          <a:xfrm>
            <a:off x="6660383"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6</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1" name="矩形 50">
            <a:extLst>
              <a:ext uri="{FF2B5EF4-FFF2-40B4-BE49-F238E27FC236}">
                <a16:creationId xmlns:a16="http://schemas.microsoft.com/office/drawing/2014/main" xmlns="" id="{9C9A67CB-71D0-4A68-AFE1-55F129491FEA}"/>
              </a:ext>
            </a:extLst>
          </p:cNvPr>
          <p:cNvSpPr/>
          <p:nvPr/>
        </p:nvSpPr>
        <p:spPr>
          <a:xfrm>
            <a:off x="1321222" y="3035323"/>
            <a:ext cx="4043334" cy="1136978"/>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广泛形成绿色生产生活方式，碳排放达峰后稳中有降，生态环境根本好转，美丽中国建设目标基本实现；</a:t>
            </a:r>
          </a:p>
        </p:txBody>
      </p:sp>
      <p:sp>
        <p:nvSpPr>
          <p:cNvPr id="2" name="矩形 1">
            <a:extLst>
              <a:ext uri="{FF2B5EF4-FFF2-40B4-BE49-F238E27FC236}">
                <a16:creationId xmlns:a16="http://schemas.microsoft.com/office/drawing/2014/main" xmlns="" id="{5D97ACFD-B3D4-4326-966B-79BCBED0EF25}"/>
              </a:ext>
            </a:extLst>
          </p:cNvPr>
          <p:cNvSpPr/>
          <p:nvPr/>
        </p:nvSpPr>
        <p:spPr>
          <a:xfrm>
            <a:off x="6659286" y="2994723"/>
            <a:ext cx="4043334" cy="749179"/>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成对外开放新格局，参与国际经济合作和竞争新优势明显增强；</a:t>
            </a:r>
          </a:p>
        </p:txBody>
      </p:sp>
    </p:spTree>
    <p:custDataLst>
      <p:tags r:id="rId1"/>
    </p:custDataLst>
    <p:extLst>
      <p:ext uri="{BB962C8B-B14F-4D97-AF65-F5344CB8AC3E}">
        <p14:creationId xmlns:p14="http://schemas.microsoft.com/office/powerpoint/2010/main" val="1623738048"/>
      </p:ext>
    </p:extLst>
  </p:cSld>
  <p:clrMapOvr>
    <a:masterClrMapping/>
  </p:clrMapOvr>
  <p:transition spd="med" advClick="0" advTm="2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
            <a:extLst>
              <a:ext uri="{FF2B5EF4-FFF2-40B4-BE49-F238E27FC236}">
                <a16:creationId xmlns:a16="http://schemas.microsoft.com/office/drawing/2014/main" xmlns="" id="{1F234795-B69C-4C33-8E04-90FA4D3763E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 t="1572" r="-11" b="20664"/>
          <a:stretch/>
        </p:blipFill>
        <p:spPr bwMode="auto">
          <a:xfrm>
            <a:off x="1141130" y="495220"/>
            <a:ext cx="9811316" cy="551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a:extLst>
              <a:ext uri="{FF2B5EF4-FFF2-40B4-BE49-F238E27FC236}">
                <a16:creationId xmlns:a16="http://schemas.microsoft.com/office/drawing/2014/main" xmlns="" id="{4A11E0E2-3620-4A50-BF33-02744AFC1C39}"/>
              </a:ext>
            </a:extLst>
          </p:cNvPr>
          <p:cNvSpPr txBox="1"/>
          <p:nvPr/>
        </p:nvSpPr>
        <p:spPr>
          <a:xfrm>
            <a:off x="3335651" y="6014085"/>
            <a:ext cx="5520692" cy="460375"/>
          </a:xfrm>
          <a:prstGeom prst="rect">
            <a:avLst/>
          </a:prstGeom>
          <a:noFill/>
        </p:spPr>
        <p:txBody>
          <a:bodyPr>
            <a:spAutoFit/>
          </a:bodyPr>
          <a:lstStyle/>
          <a:p>
            <a:pPr eaLnBrk="1" fontAlgn="auto" hangingPunct="1">
              <a:defRPr/>
            </a:pPr>
            <a:r>
              <a:rPr lang="zh-CN" altLang="en-US"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20</a:t>
            </a:r>
            <a:r>
              <a:rPr lang="en-US" altLang="zh-CN"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20</a:t>
            </a:r>
            <a:r>
              <a:rPr lang="zh-CN" altLang="en-US"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年10月2</a:t>
            </a:r>
            <a:r>
              <a:rPr lang="en-US" altLang="zh-CN"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6</a:t>
            </a:r>
            <a:r>
              <a:rPr lang="zh-CN" altLang="en-US"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日-</a:t>
            </a:r>
            <a:r>
              <a:rPr lang="en-US" altLang="zh-CN"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29</a:t>
            </a:r>
            <a:r>
              <a:rPr lang="zh-CN" altLang="en-US"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日 </a:t>
            </a:r>
            <a:r>
              <a:rPr lang="en-US" altLang="zh-CN"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 </a:t>
            </a:r>
            <a:r>
              <a:rPr lang="zh-CN" altLang="en-US" sz="2400" b="1" spc="300" noProof="1">
                <a:gradFill>
                  <a:gsLst>
                    <a:gs pos="80000">
                      <a:schemeClr val="accent1"/>
                    </a:gs>
                    <a:gs pos="30000">
                      <a:schemeClr val="accent5"/>
                    </a:gs>
                  </a:gsLst>
                  <a:lin ang="5400000" scaled="1"/>
                </a:gradFill>
                <a:latin typeface="思源黑体 CN Heavy" panose="020B0A00000000000000" pitchFamily="34" charset="-122"/>
                <a:ea typeface="思源黑体 CN Heavy" panose="020B0A00000000000000" pitchFamily="34" charset="-122"/>
              </a:rPr>
              <a:t>北京</a:t>
            </a:r>
          </a:p>
        </p:txBody>
      </p:sp>
    </p:spTree>
    <p:custDataLst>
      <p:tags r:id="rId1"/>
    </p:custDataLst>
  </p:cSld>
  <p:clrMapOvr>
    <a:masterClrMapping/>
  </p:clrMapOvr>
  <p:transition spd="med" advClick="0" advTm="2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圆角矩形 3">
            <a:extLst>
              <a:ext uri="{FF2B5EF4-FFF2-40B4-BE49-F238E27FC236}">
                <a16:creationId xmlns:a16="http://schemas.microsoft.com/office/drawing/2014/main" xmlns="" id="{5100B673-715F-4B30-932F-AF9BF251C35F}"/>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37896" name="图片">
            <a:extLst>
              <a:ext uri="{FF2B5EF4-FFF2-40B4-BE49-F238E27FC236}">
                <a16:creationId xmlns:a16="http://schemas.microsoft.com/office/drawing/2014/main" xmlns="" id="{C69D6D96-2A21-4DAF-83DC-620D08CBB5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矩形 6">
            <a:extLst>
              <a:ext uri="{FF2B5EF4-FFF2-40B4-BE49-F238E27FC236}">
                <a16:creationId xmlns:a16="http://schemas.microsoft.com/office/drawing/2014/main" xmlns="" id="{5D80925A-128E-4A35-B304-C48C85424249}"/>
              </a:ext>
            </a:extLst>
          </p:cNvPr>
          <p:cNvSpPr>
            <a:spLocks noChangeArrowheads="1"/>
          </p:cNvSpPr>
          <p:nvPr/>
        </p:nvSpPr>
        <p:spPr bwMode="auto">
          <a:xfrm>
            <a:off x="1249362" y="169820"/>
            <a:ext cx="10671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三、到</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2035</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年要实现的远景目标</a:t>
            </a:r>
          </a:p>
        </p:txBody>
      </p:sp>
      <p:sp>
        <p:nvSpPr>
          <p:cNvPr id="43" name="矩形 42">
            <a:extLst>
              <a:ext uri="{FF2B5EF4-FFF2-40B4-BE49-F238E27FC236}">
                <a16:creationId xmlns:a16="http://schemas.microsoft.com/office/drawing/2014/main" xmlns="" id="{6C3BE8D8-152F-429D-8077-0EC214C017BF}"/>
              </a:ext>
            </a:extLst>
          </p:cNvPr>
          <p:cNvSpPr/>
          <p:nvPr/>
        </p:nvSpPr>
        <p:spPr>
          <a:xfrm>
            <a:off x="6477209"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4" name="任意多边形: 形状 43">
            <a:extLst>
              <a:ext uri="{FF2B5EF4-FFF2-40B4-BE49-F238E27FC236}">
                <a16:creationId xmlns:a16="http://schemas.microsoft.com/office/drawing/2014/main" xmlns="" id="{1DE8899A-0BC3-44F3-B103-A8704096B498}"/>
              </a:ext>
            </a:extLst>
          </p:cNvPr>
          <p:cNvSpPr/>
          <p:nvPr/>
        </p:nvSpPr>
        <p:spPr>
          <a:xfrm>
            <a:off x="6330355"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xmlns="" id="{C4C7BE3D-C3FB-4DE2-AF38-59AEF81CA3D8}"/>
              </a:ext>
            </a:extLst>
          </p:cNvPr>
          <p:cNvSpPr/>
          <p:nvPr/>
        </p:nvSpPr>
        <p:spPr>
          <a:xfrm>
            <a:off x="1076627" y="1984612"/>
            <a:ext cx="4785018" cy="3211946"/>
          </a:xfrm>
          <a:prstGeom prst="rect">
            <a:avLst/>
          </a:prstGeom>
          <a:solidFill>
            <a:srgbClr val="F6E19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Light"/>
              <a:ea typeface="微软雅黑 Light"/>
              <a:cs typeface="+mn-cs"/>
            </a:endParaRPr>
          </a:p>
        </p:txBody>
      </p:sp>
      <p:sp>
        <p:nvSpPr>
          <p:cNvPr id="46" name="任意多边形: 形状 45">
            <a:extLst>
              <a:ext uri="{FF2B5EF4-FFF2-40B4-BE49-F238E27FC236}">
                <a16:creationId xmlns:a16="http://schemas.microsoft.com/office/drawing/2014/main" xmlns="" id="{DF5875FA-FA22-4C5B-8B7B-DBAF0F410BBC}"/>
              </a:ext>
            </a:extLst>
          </p:cNvPr>
          <p:cNvSpPr/>
          <p:nvPr/>
        </p:nvSpPr>
        <p:spPr>
          <a:xfrm>
            <a:off x="929773" y="2092108"/>
            <a:ext cx="4826232" cy="3503694"/>
          </a:xfrm>
          <a:custGeom>
            <a:avLst/>
            <a:gdLst>
              <a:gd name="connsiteX0" fmla="*/ 0 w 5062514"/>
              <a:gd name="connsiteY0" fmla="*/ 0 h 3675227"/>
              <a:gd name="connsiteX1" fmla="*/ 5062514 w 5062514"/>
              <a:gd name="connsiteY1" fmla="*/ 0 h 3675227"/>
              <a:gd name="connsiteX2" fmla="*/ 5062514 w 5062514"/>
              <a:gd name="connsiteY2" fmla="*/ 3428843 h 3675227"/>
              <a:gd name="connsiteX3" fmla="*/ 210677 w 5062514"/>
              <a:gd name="connsiteY3" fmla="*/ 3428843 h 3675227"/>
              <a:gd name="connsiteX4" fmla="*/ 0 w 5062514"/>
              <a:gd name="connsiteY4" fmla="*/ 3675227 h 3675227"/>
              <a:gd name="connsiteX5" fmla="*/ 0 w 5062514"/>
              <a:gd name="connsiteY5" fmla="*/ 3428843 h 3675227"/>
              <a:gd name="connsiteX6" fmla="*/ 0 w 5062514"/>
              <a:gd name="connsiteY6" fmla="*/ 3237077 h 367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514" h="3675227">
                <a:moveTo>
                  <a:pt x="0" y="0"/>
                </a:moveTo>
                <a:lnTo>
                  <a:pt x="5062514" y="0"/>
                </a:lnTo>
                <a:lnTo>
                  <a:pt x="5062514" y="3428843"/>
                </a:lnTo>
                <a:lnTo>
                  <a:pt x="210677" y="3428843"/>
                </a:lnTo>
                <a:lnTo>
                  <a:pt x="0" y="3675227"/>
                </a:lnTo>
                <a:lnTo>
                  <a:pt x="0" y="3428843"/>
                </a:lnTo>
                <a:lnTo>
                  <a:pt x="0" y="3237077"/>
                </a:lnTo>
                <a:close/>
              </a:path>
            </a:pathLst>
          </a:custGeom>
          <a:solidFill>
            <a:srgbClr val="FFFFFF"/>
          </a:solidFill>
          <a:ln w="25400" cap="flat" cmpd="sng" algn="ctr">
            <a:gradFill flip="none" rotWithShape="1">
              <a:gsLst>
                <a:gs pos="100000">
                  <a:srgbClr val="E3882D"/>
                </a:gs>
                <a:gs pos="0">
                  <a:srgbClr val="D92411"/>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a:ea typeface="微软雅黑 Light"/>
              <a:cs typeface="+mn-cs"/>
            </a:endParaRPr>
          </a:p>
        </p:txBody>
      </p:sp>
      <p:sp>
        <p:nvSpPr>
          <p:cNvPr id="47" name="Freeform 5">
            <a:extLst>
              <a:ext uri="{FF2B5EF4-FFF2-40B4-BE49-F238E27FC236}">
                <a16:creationId xmlns:a16="http://schemas.microsoft.com/office/drawing/2014/main" xmlns="" id="{456732AF-D7C0-466C-957D-8AC07814C4BF}"/>
              </a:ext>
            </a:extLst>
          </p:cNvPr>
          <p:cNvSpPr>
            <a:spLocks/>
          </p:cNvSpPr>
          <p:nvPr/>
        </p:nvSpPr>
        <p:spPr bwMode="auto">
          <a:xfrm flipH="1">
            <a:off x="881761"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8" name="Freeform 5">
            <a:extLst>
              <a:ext uri="{FF2B5EF4-FFF2-40B4-BE49-F238E27FC236}">
                <a16:creationId xmlns:a16="http://schemas.microsoft.com/office/drawing/2014/main" xmlns="" id="{05B4B7D6-8620-4AFB-BD0D-3B14DC969386}"/>
              </a:ext>
            </a:extLst>
          </p:cNvPr>
          <p:cNvSpPr>
            <a:spLocks/>
          </p:cNvSpPr>
          <p:nvPr/>
        </p:nvSpPr>
        <p:spPr bwMode="auto">
          <a:xfrm flipH="1">
            <a:off x="6286897" y="2273082"/>
            <a:ext cx="2247202" cy="721641"/>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gradFill flip="none" rotWithShape="1">
            <a:gsLst>
              <a:gs pos="57000">
                <a:srgbClr val="D92411"/>
              </a:gs>
              <a:gs pos="0">
                <a:srgbClr val="E3882D"/>
              </a:gs>
            </a:gsLst>
            <a:lin ang="18900000" scaled="1"/>
            <a:tileRect/>
          </a:gradFill>
          <a:ln w="7938" cap="flat">
            <a:noFill/>
            <a:prstDash val="solid"/>
            <a:miter lim="800000"/>
            <a:headEnd/>
            <a:tailEnd/>
          </a:ln>
        </p:spPr>
        <p:txBody>
          <a:bodyPr vert="horz" wrap="square" lIns="121920" tIns="60960" rIns="121920" bIns="6096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133" b="0" i="0" u="none" strike="noStrike" kern="0" cap="none" spc="0" normalizeH="0" baseline="0" noProof="0">
              <a:ln>
                <a:noFill/>
              </a:ln>
              <a:solidFill>
                <a:srgbClr val="000000"/>
              </a:solidFill>
              <a:effectLst/>
              <a:uLnTx/>
              <a:uFillTx/>
              <a:latin typeface="字魂105号-简雅黑" panose="00000500000000000000" pitchFamily="2" charset="-122"/>
              <a:ea typeface="字魂105号-简雅黑" panose="00000500000000000000" pitchFamily="2" charset="-122"/>
            </a:endParaRPr>
          </a:p>
        </p:txBody>
      </p:sp>
      <p:sp>
        <p:nvSpPr>
          <p:cNvPr id="49" name="矩形 48">
            <a:extLst>
              <a:ext uri="{FF2B5EF4-FFF2-40B4-BE49-F238E27FC236}">
                <a16:creationId xmlns:a16="http://schemas.microsoft.com/office/drawing/2014/main" xmlns="" id="{7243BCD4-BFB2-4DAD-AB50-338AFB576DB1}"/>
              </a:ext>
            </a:extLst>
          </p:cNvPr>
          <p:cNvSpPr/>
          <p:nvPr>
            <p:custDataLst>
              <p:tags r:id="rId2"/>
            </p:custDataLst>
          </p:nvPr>
        </p:nvSpPr>
        <p:spPr>
          <a:xfrm>
            <a:off x="1234478"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7</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0" name="矩形 49">
            <a:extLst>
              <a:ext uri="{FF2B5EF4-FFF2-40B4-BE49-F238E27FC236}">
                <a16:creationId xmlns:a16="http://schemas.microsoft.com/office/drawing/2014/main" xmlns="" id="{7AB491D0-839D-41CB-97F9-8C6CE7AC3561}"/>
              </a:ext>
            </a:extLst>
          </p:cNvPr>
          <p:cNvSpPr/>
          <p:nvPr>
            <p:custDataLst>
              <p:tags r:id="rId3"/>
            </p:custDataLst>
          </p:nvPr>
        </p:nvSpPr>
        <p:spPr>
          <a:xfrm>
            <a:off x="6660383" y="2326290"/>
            <a:ext cx="406865" cy="480592"/>
          </a:xfrm>
          <a:prstGeom prst="rect">
            <a:avLst/>
          </a:prstGeom>
        </p:spPr>
        <p:txBody>
          <a:bodyPr wrap="none" lIns="110184" tIns="55092" rIns="110184" bIns="55092">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rPr>
              <a:t>8</a:t>
            </a:r>
            <a:endParaRPr kumimoji="0" lang="zh-CN" altLang="en-US" sz="24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51" name="矩形 50">
            <a:extLst>
              <a:ext uri="{FF2B5EF4-FFF2-40B4-BE49-F238E27FC236}">
                <a16:creationId xmlns:a16="http://schemas.microsoft.com/office/drawing/2014/main" xmlns="" id="{9C9A67CB-71D0-4A68-AFE1-55F129491FEA}"/>
              </a:ext>
            </a:extLst>
          </p:cNvPr>
          <p:cNvSpPr/>
          <p:nvPr/>
        </p:nvSpPr>
        <p:spPr>
          <a:xfrm>
            <a:off x="1321222" y="3035323"/>
            <a:ext cx="4043334" cy="1912575"/>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人均国内生产总值达到中等发达国家水平，中等收入群体显著扩大，基本公共服务实现均等化，城乡区域发展差距和居民生活水平差距显著缩小；</a:t>
            </a:r>
          </a:p>
        </p:txBody>
      </p:sp>
      <p:sp>
        <p:nvSpPr>
          <p:cNvPr id="2" name="矩形 1">
            <a:extLst>
              <a:ext uri="{FF2B5EF4-FFF2-40B4-BE49-F238E27FC236}">
                <a16:creationId xmlns:a16="http://schemas.microsoft.com/office/drawing/2014/main" xmlns="" id="{5D97ACFD-B3D4-4326-966B-79BCBED0EF25}"/>
              </a:ext>
            </a:extLst>
          </p:cNvPr>
          <p:cNvSpPr/>
          <p:nvPr/>
        </p:nvSpPr>
        <p:spPr>
          <a:xfrm>
            <a:off x="6659286" y="2994723"/>
            <a:ext cx="4043334" cy="1912575"/>
          </a:xfrm>
          <a:prstGeom prst="rect">
            <a:avLst/>
          </a:prstGeom>
          <a:noFill/>
        </p:spPr>
        <p:txBody>
          <a:bodyPr wrap="square" lIns="0" tIns="0" rIns="0" bIns="0" rtlCol="0" anchor="t" anchorCtr="0">
            <a:spAutoFit/>
          </a:bodyPr>
          <a:lstStyle/>
          <a:p>
            <a:pPr marL="0" marR="0" lvl="0" indent="0" algn="just" defTabSz="1216817" eaLnBrk="1" fontAlgn="auto" latinLnBrk="0" hangingPunct="1">
              <a:lnSpc>
                <a:spcPct val="120000"/>
              </a:lnSpc>
              <a:spcBef>
                <a:spcPct val="20000"/>
              </a:spcBef>
              <a:spcAft>
                <a:spcPts val="0"/>
              </a:spcAft>
              <a:buClrTx/>
              <a:buSzTx/>
              <a:buFontTx/>
              <a:buNone/>
              <a:tabLst/>
              <a:defRPr/>
            </a:pPr>
            <a:r>
              <a:rPr kumimoji="0" lang="zh-CN" altLang="en-US" sz="2100" b="0" i="0" u="none" strike="noStrike" kern="0" cap="none" spc="0" normalizeH="0" baseline="0" noProof="0" dirty="0">
                <a:ln>
                  <a:noFill/>
                </a:ln>
                <a:solidFill>
                  <a:srgbClr val="FF0000"/>
                </a:solidFill>
                <a:effectLst/>
                <a:uLnTx/>
                <a:uFillTx/>
                <a:latin typeface="思源黑体 CN Medium" panose="020B0600000000000000" pitchFamily="34" charset="-122"/>
                <a:ea typeface="思源黑体 CN Medium" panose="020B0600000000000000" pitchFamily="34" charset="-122"/>
                <a:sym typeface="Arial" panose="020B0604020202020204" pitchFamily="34" charset="0"/>
              </a:rPr>
              <a:t>平安中国建设达到更高水平，基本实现国防和军队现代化；人民生活更加美好，人的全面发展、全体人民共同富裕取得更为明显的实质性进展。</a:t>
            </a:r>
          </a:p>
        </p:txBody>
      </p:sp>
    </p:spTree>
    <p:custDataLst>
      <p:tags r:id="rId1"/>
    </p:custDataLst>
    <p:extLst>
      <p:ext uri="{BB962C8B-B14F-4D97-AF65-F5344CB8AC3E}">
        <p14:creationId xmlns:p14="http://schemas.microsoft.com/office/powerpoint/2010/main" val="3387519029"/>
      </p:ext>
    </p:extLst>
  </p:cSld>
  <p:clrMapOvr>
    <a:masterClrMapping/>
  </p:clrMapOvr>
  <p:transition spd="med" advClick="0" advTm="2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F26F61F6-8ECD-4BBF-836B-22CEEC9DCD3B}"/>
              </a:ext>
            </a:extLst>
          </p:cNvPr>
          <p:cNvSpPr>
            <a:spLocks noGrp="1"/>
          </p:cNvSpPr>
          <p:nvPr>
            <p:ph type="body" sz="quarter" idx="11"/>
          </p:nvPr>
        </p:nvSpPr>
        <p:spPr>
          <a:xfrm>
            <a:off x="3818430" y="1883696"/>
            <a:ext cx="8373570" cy="1328569"/>
          </a:xfrm>
        </p:spPr>
        <p:txBody>
          <a:bodyPr/>
          <a:lstStyle/>
          <a:p>
            <a:pPr eaLnBrk="1" fontAlgn="auto" hangingPunct="1">
              <a:defRPr/>
            </a:pPr>
            <a:endParaRPr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endParaRPr>
          </a:p>
          <a:p>
            <a:pPr eaLnBrk="1" fontAlgn="auto" hangingPunct="1">
              <a:defRPr/>
            </a:pP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全会提出的</a:t>
            </a:r>
            <a:r>
              <a:rPr lang="en-US" altLang="zh-CN"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12</a:t>
            </a: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项重要举措</a:t>
            </a:r>
          </a:p>
        </p:txBody>
      </p:sp>
      <p:sp>
        <p:nvSpPr>
          <p:cNvPr id="4" name="文本占位符 3">
            <a:extLst>
              <a:ext uri="{FF2B5EF4-FFF2-40B4-BE49-F238E27FC236}">
                <a16:creationId xmlns:a16="http://schemas.microsoft.com/office/drawing/2014/main" xmlns="" id="{B12595A5-562C-40CB-8C4D-7929333F9042}"/>
              </a:ext>
            </a:extLst>
          </p:cNvPr>
          <p:cNvSpPr>
            <a:spLocks noGrp="1"/>
          </p:cNvSpPr>
          <p:nvPr>
            <p:ph type="body" sz="quarter" idx="10"/>
          </p:nvPr>
        </p:nvSpPr>
        <p:spPr>
          <a:xfrm>
            <a:off x="6247905" y="1533494"/>
            <a:ext cx="3514617" cy="700405"/>
          </a:xfrm>
        </p:spPr>
        <p:txBody>
          <a:bodyPr/>
          <a:lstStyle/>
          <a:p>
            <a:pPr eaLnBrk="1" fontAlgn="auto" hangingPunct="1">
              <a:defRPr/>
            </a:pPr>
            <a:r>
              <a:rPr altLang="zh-CN" sz="4400" noProof="1">
                <a:latin typeface="思源黑体 CN Heavy" panose="020B0A00000000000000" pitchFamily="34" charset="-122"/>
                <a:ea typeface="思源黑体 CN Heavy" panose="020B0A00000000000000" pitchFamily="34" charset="-122"/>
              </a:rPr>
              <a:t>第四个方面</a:t>
            </a:r>
          </a:p>
        </p:txBody>
      </p:sp>
    </p:spTree>
    <p:custDataLst>
      <p:tags r:id="rId1"/>
    </p:custDataLst>
  </p:cSld>
  <p:clrMapOvr>
    <a:masterClrMapping/>
  </p:clrMapOvr>
  <p:transition spd="med" advClick="0" advTm="2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过程 10">
            <a:extLst>
              <a:ext uri="{FF2B5EF4-FFF2-40B4-BE49-F238E27FC236}">
                <a16:creationId xmlns:a16="http://schemas.microsoft.com/office/drawing/2014/main" xmlns="" id="{85121FCE-8B8F-45C9-8314-DCCA986E757A}"/>
              </a:ext>
            </a:extLst>
          </p:cNvPr>
          <p:cNvSpPr/>
          <p:nvPr/>
        </p:nvSpPr>
        <p:spPr>
          <a:xfrm>
            <a:off x="741363" y="4053696"/>
            <a:ext cx="10928350" cy="1401763"/>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130316"/>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把科技自立自强作为国家发展的战略支撑。要强化国家战略科技力量，提升企业技术创新能力，激发人才创新活力，完善科技创新体制机制。</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一是坚持创新在我国现代化建设全局中的核心地位</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4" name="矩形 3">
            <a:extLst>
              <a:ext uri="{FF2B5EF4-FFF2-40B4-BE49-F238E27FC236}">
                <a16:creationId xmlns:a16="http://schemas.microsoft.com/office/drawing/2014/main" xmlns="" id="{9FDD6088-85CB-4138-891B-64FDFBDCE1F8}"/>
              </a:ext>
            </a:extLst>
          </p:cNvPr>
          <p:cNvSpPr/>
          <p:nvPr/>
        </p:nvSpPr>
        <p:spPr>
          <a:xfrm>
            <a:off x="741363" y="4063221"/>
            <a:ext cx="10928350" cy="1322388"/>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坚持把发展经济着力点放在实体经济上，坚定不移建设制造强国、质量强国、网络强国、数字中国，推进产业基础高级化、产业链现代化，提高经济质量效益和核心竞争力。推进能源革命，加快数字化发展。</a:t>
            </a:r>
            <a:endParaRPr lang="en-US" altLang="zh-CN"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453621"/>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二是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加快发展现代产业体系，推动经济体系优化升级。</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3260095705"/>
      </p:ext>
    </p:extLst>
  </p:cSld>
  <p:clrMapOvr>
    <a:masterClrMapping/>
  </p:clrMapOvr>
  <p:transition spd="med" advClick="0" advTm="2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130316"/>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坚持扩大内需这个战略基点，要畅通国内大循环，促进国内国际双循环，全面促进消费，拓展投资空间。</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三是形成强大国内市场，构建新发展格局</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453621"/>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四是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全面深化改革，构建高水平社会主义市场经济体制。</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529868717"/>
      </p:ext>
    </p:extLst>
  </p:cSld>
  <p:clrMapOvr>
    <a:masterClrMapping/>
  </p:clrMapOvr>
  <p:transition spd="med" advClick="0" advTm="2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过程 10">
            <a:extLst>
              <a:ext uri="{FF2B5EF4-FFF2-40B4-BE49-F238E27FC236}">
                <a16:creationId xmlns:a16="http://schemas.microsoft.com/office/drawing/2014/main" xmlns="" id="{85121FCE-8B8F-45C9-8314-DCCA986E757A}"/>
              </a:ext>
            </a:extLst>
          </p:cNvPr>
          <p:cNvSpPr/>
          <p:nvPr/>
        </p:nvSpPr>
        <p:spPr>
          <a:xfrm>
            <a:off x="741363" y="4053696"/>
            <a:ext cx="10928350" cy="1401763"/>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130316"/>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全面实施乡村振兴战略，强化以工补农、以城带乡，推动形成工农互促、城乡互补、协调发展、共同繁荣的新型工农城乡关系，加快农业农村现代化。</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五是优先发展农业农村，全面推进乡村振兴</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4" name="矩形 3">
            <a:extLst>
              <a:ext uri="{FF2B5EF4-FFF2-40B4-BE49-F238E27FC236}">
                <a16:creationId xmlns:a16="http://schemas.microsoft.com/office/drawing/2014/main" xmlns="" id="{9FDD6088-85CB-4138-891B-64FDFBDCE1F8}"/>
              </a:ext>
            </a:extLst>
          </p:cNvPr>
          <p:cNvSpPr/>
          <p:nvPr/>
        </p:nvSpPr>
        <p:spPr>
          <a:xfrm>
            <a:off x="741363" y="4462212"/>
            <a:ext cx="10928350" cy="466218"/>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要构建国土空间开发保护新格局，推动区域协调发展，推进以人为核心的新型城镇化。</a:t>
            </a:r>
            <a:endParaRPr lang="en-US" altLang="zh-CN"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453621"/>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六是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优化国土空间布局，推进区域协调发展和新型城镇化。</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2234415058"/>
      </p:ext>
    </p:extLst>
  </p:cSld>
  <p:clrMapOvr>
    <a:masterClrMapping/>
  </p:clrMapOvr>
  <p:transition spd="med" advClick="0" advTm="2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过程 10">
            <a:extLst>
              <a:ext uri="{FF2B5EF4-FFF2-40B4-BE49-F238E27FC236}">
                <a16:creationId xmlns:a16="http://schemas.microsoft.com/office/drawing/2014/main" xmlns="" id="{85121FCE-8B8F-45C9-8314-DCCA986E757A}"/>
              </a:ext>
            </a:extLst>
          </p:cNvPr>
          <p:cNvSpPr/>
          <p:nvPr/>
        </p:nvSpPr>
        <p:spPr>
          <a:xfrm>
            <a:off x="741363" y="4053696"/>
            <a:ext cx="10928350" cy="1401763"/>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130316"/>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围绕举旗帜、聚民心、育新人、兴文化、展形象的使命任务，促进满足人民文化需求和增强人民精神力量相统一。</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七是繁荣发展文化事业和文化产业，提高国家文化软实力</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4" name="矩形 3">
            <a:extLst>
              <a:ext uri="{FF2B5EF4-FFF2-40B4-BE49-F238E27FC236}">
                <a16:creationId xmlns:a16="http://schemas.microsoft.com/office/drawing/2014/main" xmlns="" id="{9FDD6088-85CB-4138-891B-64FDFBDCE1F8}"/>
              </a:ext>
            </a:extLst>
          </p:cNvPr>
          <p:cNvSpPr/>
          <p:nvPr/>
        </p:nvSpPr>
        <p:spPr>
          <a:xfrm>
            <a:off x="741363" y="4063221"/>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坚持绿水青山就是金山银山理念，坚持尊重自然、顺应自然、保护自然，坚持节约优先、保护优先、自然恢复为主，守住自然生态安全边界。 </a:t>
            </a:r>
            <a:endParaRPr lang="en-US" altLang="zh-CN"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453621"/>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八是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推动绿色发展，促进人与自然和谐共生。</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1467863620"/>
      </p:ext>
    </p:extLst>
  </p:cSld>
  <p:clrMapOvr>
    <a:masterClrMapping/>
  </p:clrMapOvr>
  <p:transition spd="med" advClick="0" advTm="2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过程 10">
            <a:extLst>
              <a:ext uri="{FF2B5EF4-FFF2-40B4-BE49-F238E27FC236}">
                <a16:creationId xmlns:a16="http://schemas.microsoft.com/office/drawing/2014/main" xmlns="" id="{85121FCE-8B8F-45C9-8314-DCCA986E757A}"/>
              </a:ext>
            </a:extLst>
          </p:cNvPr>
          <p:cNvSpPr/>
          <p:nvPr/>
        </p:nvSpPr>
        <p:spPr>
          <a:xfrm>
            <a:off x="741363" y="4053696"/>
            <a:ext cx="10928350" cy="1401763"/>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130316"/>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要建设更高水平开放型经济新体制，全面提高对外开放水平，推动贸易和投资自由化便利化，推进贸易创新发展。</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九是实行高水平对外开放，开拓合作共赢新局面</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4" name="矩形 3">
            <a:extLst>
              <a:ext uri="{FF2B5EF4-FFF2-40B4-BE49-F238E27FC236}">
                <a16:creationId xmlns:a16="http://schemas.microsoft.com/office/drawing/2014/main" xmlns="" id="{9FDD6088-85CB-4138-891B-64FDFBDCE1F8}"/>
              </a:ext>
            </a:extLst>
          </p:cNvPr>
          <p:cNvSpPr/>
          <p:nvPr/>
        </p:nvSpPr>
        <p:spPr>
          <a:xfrm>
            <a:off x="741363" y="4293176"/>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要提高人民收入水平，强化就业优先政策，建设高质量教育体系，健全多层次社会保障体系，全面推进健康中国建设，实施积极应对人口老龄化国家战略，加强和创新社会治理。</a:t>
            </a:r>
            <a:endParaRPr lang="en-US" altLang="zh-CN"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453621"/>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十是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改善人民生活品质，提高社会建设水平。</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3410361030"/>
      </p:ext>
    </p:extLst>
  </p:cSld>
  <p:clrMapOvr>
    <a:masterClrMapping/>
  </p:clrMapOvr>
  <p:transition spd="med" advClick="0" advTm="2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过程 10">
            <a:extLst>
              <a:ext uri="{FF2B5EF4-FFF2-40B4-BE49-F238E27FC236}">
                <a16:creationId xmlns:a16="http://schemas.microsoft.com/office/drawing/2014/main" xmlns="" id="{85121FCE-8B8F-45C9-8314-DCCA986E757A}"/>
              </a:ext>
            </a:extLst>
          </p:cNvPr>
          <p:cNvSpPr/>
          <p:nvPr/>
        </p:nvSpPr>
        <p:spPr>
          <a:xfrm>
            <a:off x="741363" y="4288479"/>
            <a:ext cx="10928350" cy="1401763"/>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10" name="流程图: 过程 9">
            <a:extLst>
              <a:ext uri="{FF2B5EF4-FFF2-40B4-BE49-F238E27FC236}">
                <a16:creationId xmlns:a16="http://schemas.microsoft.com/office/drawing/2014/main" xmlns="" id="{94EDAE46-8F5D-4B4B-9FAF-E97A8B6C0381}"/>
              </a:ext>
            </a:extLst>
          </p:cNvPr>
          <p:cNvSpPr/>
          <p:nvPr/>
        </p:nvSpPr>
        <p:spPr>
          <a:xfrm>
            <a:off x="768350" y="2156123"/>
            <a:ext cx="10928350" cy="1265532"/>
          </a:xfrm>
          <a:prstGeom prst="flowChartProcess">
            <a:avLst/>
          </a:prstGeom>
          <a:solidFill>
            <a:srgbClr val="FF0000">
              <a:alpha val="6000"/>
            </a:srgbClr>
          </a:solidFill>
          <a:ln w="15875"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endParaRPr>
          </a:p>
        </p:txBody>
      </p:sp>
      <p:sp>
        <p:nvSpPr>
          <p:cNvPr id="3" name="矩形 2">
            <a:extLst>
              <a:ext uri="{FF2B5EF4-FFF2-40B4-BE49-F238E27FC236}">
                <a16:creationId xmlns:a16="http://schemas.microsoft.com/office/drawing/2014/main" xmlns="" id="{B0C6CD32-1780-47D0-9733-217321C88A2D}"/>
              </a:ext>
            </a:extLst>
          </p:cNvPr>
          <p:cNvSpPr/>
          <p:nvPr/>
        </p:nvSpPr>
        <p:spPr>
          <a:xfrm>
            <a:off x="741363" y="2183109"/>
            <a:ext cx="10928350" cy="1281889"/>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坚持总体国家安全观，实施国家安全战略，维护和塑造国家安全，统筹传统安全和非传统安全，把安全发展贯穿国家发展各领域和全过程，防范和化解影响我国现代化进程的各种风险，筑牢国家安全屏障。</a:t>
            </a:r>
            <a:endParaRPr lang="zh-CN" altLang="en-US"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2" name="矩形 1">
            <a:extLst>
              <a:ext uri="{FF2B5EF4-FFF2-40B4-BE49-F238E27FC236}">
                <a16:creationId xmlns:a16="http://schemas.microsoft.com/office/drawing/2014/main" xmlns="" id="{16E975DE-4915-4744-B0ED-C3F54B4BC330}"/>
              </a:ext>
            </a:extLst>
          </p:cNvPr>
          <p:cNvSpPr/>
          <p:nvPr/>
        </p:nvSpPr>
        <p:spPr>
          <a:xfrm>
            <a:off x="768350" y="1421109"/>
            <a:ext cx="10929938"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十一是统筹发展和安全，建设更高水平的平安中国</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a:t>
            </a:r>
          </a:p>
        </p:txBody>
      </p:sp>
      <p:sp>
        <p:nvSpPr>
          <p:cNvPr id="4" name="矩形 3">
            <a:extLst>
              <a:ext uri="{FF2B5EF4-FFF2-40B4-BE49-F238E27FC236}">
                <a16:creationId xmlns:a16="http://schemas.microsoft.com/office/drawing/2014/main" xmlns="" id="{9FDD6088-85CB-4138-891B-64FDFBDCE1F8}"/>
              </a:ext>
            </a:extLst>
          </p:cNvPr>
          <p:cNvSpPr/>
          <p:nvPr/>
        </p:nvSpPr>
        <p:spPr>
          <a:xfrm>
            <a:off x="741363" y="4462318"/>
            <a:ext cx="10928350" cy="871521"/>
          </a:xfrm>
          <a:prstGeom prst="rect">
            <a:avLst/>
          </a:prstGeom>
          <a:noFill/>
          <a:ln w="9525">
            <a:noFill/>
          </a:ln>
        </p:spPr>
        <p:txBody>
          <a:bodyPr>
            <a:spAutoFit/>
          </a:bodyPr>
          <a:lstStyle/>
          <a:p>
            <a:pPr eaLnBrk="1" fontAlgn="auto" hangingPunct="1">
              <a:lnSpc>
                <a:spcPts val="3200"/>
              </a:lnSpc>
              <a:defRPr/>
            </a:pPr>
            <a:r>
              <a:rPr lang="zh-CN" altLang="en-US" sz="2000" noProof="1">
                <a:solidFill>
                  <a:srgbClr val="FF0000"/>
                </a:solidFill>
                <a:latin typeface="思源黑体 CN Light" panose="020B0300000000000000" pitchFamily="34" charset="-122"/>
                <a:ea typeface="思源黑体 CN Light" panose="020B0300000000000000" pitchFamily="34" charset="-122"/>
                <a:sym typeface="方正兰亭黑简体" pitchFamily="2" charset="-122"/>
              </a:rPr>
              <a:t>全面加强练兵备战，提高捍卫国家主权、安全、发展利益的战略能力，确保二〇二七年实现建军百年奋斗目标。</a:t>
            </a:r>
            <a:endParaRPr lang="en-US" altLang="zh-CN" sz="2200" spc="150" noProof="1">
              <a:solidFill>
                <a:srgbClr val="FF0000"/>
              </a:solidFill>
              <a:latin typeface="思源黑体 CN Normal" panose="020B0400000000000000" pitchFamily="34" charset="-122"/>
              <a:ea typeface="思源黑体 CN Normal" panose="020B0400000000000000" pitchFamily="34" charset="-122"/>
              <a:sym typeface="方正兰亭黑简体" pitchFamily="2" charset="-122"/>
            </a:endParaRPr>
          </a:p>
        </p:txBody>
      </p:sp>
      <p:sp>
        <p:nvSpPr>
          <p:cNvPr id="6" name="矩形 5">
            <a:extLst>
              <a:ext uri="{FF2B5EF4-FFF2-40B4-BE49-F238E27FC236}">
                <a16:creationId xmlns:a16="http://schemas.microsoft.com/office/drawing/2014/main" xmlns="" id="{62464F2E-3AD6-468A-B46B-E5B200BC9B3D}"/>
              </a:ext>
            </a:extLst>
          </p:cNvPr>
          <p:cNvSpPr/>
          <p:nvPr/>
        </p:nvSpPr>
        <p:spPr>
          <a:xfrm>
            <a:off x="741363" y="3688404"/>
            <a:ext cx="10928350"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defRPr/>
            </a:pPr>
            <a:r>
              <a:rPr lang="zh-CN" altLang="en-US" sz="2400" noProof="1">
                <a:solidFill>
                  <a:schemeClr val="bg1"/>
                </a:solidFill>
                <a:latin typeface="思源黑体 CN Heavy" panose="020B0A00000000000000" pitchFamily="34" charset="-122"/>
                <a:ea typeface="思源黑体 CN Heavy" panose="020B0A00000000000000" pitchFamily="34" charset="-122"/>
              </a:rPr>
              <a:t>十二是</a:t>
            </a:r>
            <a:r>
              <a:rPr lang="zh-CN" altLang="en-US" sz="2400" noProof="1">
                <a:solidFill>
                  <a:schemeClr val="bg1"/>
                </a:solidFill>
                <a:latin typeface="思源黑体 CN Heavy" panose="020B0A00000000000000" pitchFamily="34" charset="-122"/>
                <a:ea typeface="思源黑体 CN Heavy" panose="020B0A00000000000000" pitchFamily="34" charset="-122"/>
                <a:sym typeface="+mn-ea"/>
              </a:rPr>
              <a:t>加快国防和军队现代化，实现富国和强军相统一。</a:t>
            </a:r>
          </a:p>
        </p:txBody>
      </p:sp>
      <p:sp>
        <p:nvSpPr>
          <p:cNvPr id="57353" name="圆角矩形 3">
            <a:extLst>
              <a:ext uri="{FF2B5EF4-FFF2-40B4-BE49-F238E27FC236}">
                <a16:creationId xmlns:a16="http://schemas.microsoft.com/office/drawing/2014/main" xmlns="" id="{02C3E5F4-6CF7-4EE4-B22C-315158C4B488}"/>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57354" name="图片">
            <a:extLst>
              <a:ext uri="{FF2B5EF4-FFF2-40B4-BE49-F238E27FC236}">
                <a16:creationId xmlns:a16="http://schemas.microsoft.com/office/drawing/2014/main" xmlns="" id="{AD27347C-75E6-4E42-BFA4-876580066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6">
            <a:extLst>
              <a:ext uri="{FF2B5EF4-FFF2-40B4-BE49-F238E27FC236}">
                <a16:creationId xmlns:a16="http://schemas.microsoft.com/office/drawing/2014/main" xmlns="" id="{39D4AFAE-E62D-4491-915F-3573CF486E37}"/>
              </a:ext>
            </a:extLst>
          </p:cNvPr>
          <p:cNvSpPr>
            <a:spLocks noChangeArrowheads="1"/>
          </p:cNvSpPr>
          <p:nvPr/>
        </p:nvSpPr>
        <p:spPr bwMode="auto">
          <a:xfrm>
            <a:off x="1266825" y="136525"/>
            <a:ext cx="1089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四、全会提出的</a:t>
            </a:r>
            <a:r>
              <a:rPr lang="en-US" altLang="zh-CN"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12</a:t>
            </a:r>
            <a:r>
              <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rPr>
              <a:t>项重要举措</a:t>
            </a:r>
          </a:p>
          <a:p>
            <a:pPr eaLnBrk="1" hangingPunct="1"/>
            <a:endParaRPr lang="zh-CN" altLang="en-US" sz="3200" b="1" dirty="0">
              <a:solidFill>
                <a:schemeClr val="bg1"/>
              </a:solidFill>
              <a:latin typeface="方正小标宋_GBK" panose="03000509000000000000" pitchFamily="65" charset="-122"/>
              <a:ea typeface="方正小标宋_GBK" panose="03000509000000000000" pitchFamily="65"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1726443971"/>
      </p:ext>
    </p:extLst>
  </p:cSld>
  <p:clrMapOvr>
    <a:masterClrMapping/>
  </p:clrMapOvr>
  <p:transition spd="med" advClick="0" advTm="2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xmlns="" id="{5BC32D8F-C2F7-4087-B7A3-1DB71BF4F65C}"/>
              </a:ext>
            </a:extLst>
          </p:cNvPr>
          <p:cNvSpPr>
            <a:spLocks noGrp="1" noChangeArrowheads="1"/>
          </p:cNvSpPr>
          <p:nvPr>
            <p:ph idx="1"/>
          </p:nvPr>
        </p:nvSpPr>
        <p:spPr bwMode="auto">
          <a:xfrm>
            <a:off x="4233139" y="2302413"/>
            <a:ext cx="6604714" cy="2108886"/>
          </a:xfrm>
          <a:prstGeom prst="rect">
            <a:avLst/>
          </a:prstGeom>
          <a:ln>
            <a:miter lim="800000"/>
          </a:ln>
        </p:spPr>
        <p:txBody>
          <a:bodyPr wrap="square" numCol="1" anchor="t" anchorCtr="0" compatLnSpc="1"/>
          <a:lstStyle/>
          <a:p>
            <a:pPr marL="0" indent="0" algn="just" fontAlgn="base">
              <a:lnSpc>
                <a:spcPts val="5000"/>
              </a:lnSpc>
              <a:spcBef>
                <a:spcPct val="0"/>
              </a:spcBef>
              <a:buNone/>
              <a:defRPr/>
            </a:pPr>
            <a:r>
              <a:rPr lang="zh-CN" altLang="en-US" sz="2600" dirty="0">
                <a:solidFill>
                  <a:srgbClr val="FF0000"/>
                </a:solidFill>
                <a:sym typeface="微软雅黑" panose="020B0503020204020204" pitchFamily="34" charset="-122"/>
              </a:rPr>
              <a:t>实现“十四五”规划和二〇三五年远景目标，必须坚持党的全面领导，充分调动一切积极因素，广泛团结一切可以团结的力量，形成推动发展的强大合力。</a:t>
            </a:r>
            <a:endParaRPr altLang="zh-CN" sz="2600" dirty="0">
              <a:solidFill>
                <a:srgbClr val="FF0000"/>
              </a:solidFill>
              <a:sym typeface="微软雅黑" panose="020B0503020204020204" pitchFamily="34" charset="-122"/>
            </a:endParaRPr>
          </a:p>
        </p:txBody>
      </p:sp>
      <p:grpSp>
        <p:nvGrpSpPr>
          <p:cNvPr id="3" name="组合 2">
            <a:extLst>
              <a:ext uri="{FF2B5EF4-FFF2-40B4-BE49-F238E27FC236}">
                <a16:creationId xmlns:a16="http://schemas.microsoft.com/office/drawing/2014/main" xmlns="" id="{6C100963-D814-4393-B8AE-40D0B6AEF2AB}"/>
              </a:ext>
            </a:extLst>
          </p:cNvPr>
          <p:cNvGrpSpPr/>
          <p:nvPr/>
        </p:nvGrpSpPr>
        <p:grpSpPr>
          <a:xfrm>
            <a:off x="4233139" y="1917309"/>
            <a:ext cx="5440846" cy="196075"/>
            <a:chOff x="5883636" y="3332382"/>
            <a:chExt cx="5440846" cy="196075"/>
          </a:xfrm>
        </p:grpSpPr>
        <p:sp>
          <p:nvSpPr>
            <p:cNvPr id="4" name="任意多边形: 形状 3">
              <a:extLst>
                <a:ext uri="{FF2B5EF4-FFF2-40B4-BE49-F238E27FC236}">
                  <a16:creationId xmlns:a16="http://schemas.microsoft.com/office/drawing/2014/main" xmlns="" id="{84DC2233-BA55-4F29-A95A-679C748112B7}"/>
                </a:ext>
              </a:extLst>
            </p:cNvPr>
            <p:cNvSpPr/>
            <p:nvPr>
              <p:custDataLst>
                <p:tags r:id="rId3"/>
              </p:custDataLst>
            </p:nvPr>
          </p:nvSpPr>
          <p:spPr>
            <a:xfrm flipV="1">
              <a:off x="5883636" y="3332382"/>
              <a:ext cx="520622" cy="196075"/>
            </a:xfrm>
            <a:custGeom>
              <a:avLst/>
              <a:gdLst>
                <a:gd name="connsiteX0" fmla="*/ 0 w 6415214"/>
                <a:gd name="connsiteY0" fmla="*/ 171407 h 171407"/>
                <a:gd name="connsiteX1" fmla="*/ 6415214 w 6415214"/>
                <a:gd name="connsiteY1" fmla="*/ 171407 h 171407"/>
                <a:gd name="connsiteX2" fmla="*/ 6415214 w 6415214"/>
                <a:gd name="connsiteY2" fmla="*/ 100390 h 171407"/>
                <a:gd name="connsiteX3" fmla="*/ 511261 w 6415214"/>
                <a:gd name="connsiteY3" fmla="*/ 100390 h 171407"/>
                <a:gd name="connsiteX4" fmla="*/ 229919 w 6415214"/>
                <a:gd name="connsiteY4" fmla="*/ 0 h 171407"/>
                <a:gd name="connsiteX5" fmla="*/ 229919 w 6415214"/>
                <a:gd name="connsiteY5" fmla="*/ 100390 h 171407"/>
                <a:gd name="connsiteX6" fmla="*/ 0 w 6415214"/>
                <a:gd name="connsiteY6" fmla="*/ 100390 h 171407"/>
                <a:gd name="connsiteX0" fmla="*/ 0 w 6415214"/>
                <a:gd name="connsiteY0" fmla="*/ 171407 h 262847"/>
                <a:gd name="connsiteX1" fmla="*/ 6415214 w 6415214"/>
                <a:gd name="connsiteY1" fmla="*/ 171407 h 262847"/>
                <a:gd name="connsiteX2" fmla="*/ 6415214 w 6415214"/>
                <a:gd name="connsiteY2" fmla="*/ 100390 h 262847"/>
                <a:gd name="connsiteX3" fmla="*/ 511261 w 6415214"/>
                <a:gd name="connsiteY3" fmla="*/ 100390 h 262847"/>
                <a:gd name="connsiteX4" fmla="*/ 229919 w 6415214"/>
                <a:gd name="connsiteY4" fmla="*/ 0 h 262847"/>
                <a:gd name="connsiteX5" fmla="*/ 229919 w 6415214"/>
                <a:gd name="connsiteY5" fmla="*/ 100390 h 262847"/>
                <a:gd name="connsiteX6" fmla="*/ 0 w 6415214"/>
                <a:gd name="connsiteY6" fmla="*/ 100390 h 262847"/>
                <a:gd name="connsiteX7" fmla="*/ 91440 w 6415214"/>
                <a:gd name="connsiteY7" fmla="*/ 262847 h 262847"/>
                <a:gd name="connsiteX0" fmla="*/ 0 w 6415214"/>
                <a:gd name="connsiteY0" fmla="*/ 171407 h 171407"/>
                <a:gd name="connsiteX1" fmla="*/ 6415214 w 6415214"/>
                <a:gd name="connsiteY1" fmla="*/ 171407 h 171407"/>
                <a:gd name="connsiteX2" fmla="*/ 6415214 w 6415214"/>
                <a:gd name="connsiteY2" fmla="*/ 100390 h 171407"/>
                <a:gd name="connsiteX3" fmla="*/ 511261 w 6415214"/>
                <a:gd name="connsiteY3" fmla="*/ 100390 h 171407"/>
                <a:gd name="connsiteX4" fmla="*/ 229919 w 6415214"/>
                <a:gd name="connsiteY4" fmla="*/ 0 h 171407"/>
                <a:gd name="connsiteX5" fmla="*/ 229919 w 6415214"/>
                <a:gd name="connsiteY5" fmla="*/ 100390 h 171407"/>
                <a:gd name="connsiteX6" fmla="*/ 0 w 6415214"/>
                <a:gd name="connsiteY6" fmla="*/ 100390 h 171407"/>
                <a:gd name="connsiteX0" fmla="*/ 0 w 6415214"/>
                <a:gd name="connsiteY0" fmla="*/ 171407 h 171407"/>
                <a:gd name="connsiteX1" fmla="*/ 6415214 w 6415214"/>
                <a:gd name="connsiteY1" fmla="*/ 100390 h 171407"/>
                <a:gd name="connsiteX2" fmla="*/ 511261 w 6415214"/>
                <a:gd name="connsiteY2" fmla="*/ 100390 h 171407"/>
                <a:gd name="connsiteX3" fmla="*/ 229919 w 6415214"/>
                <a:gd name="connsiteY3" fmla="*/ 0 h 171407"/>
                <a:gd name="connsiteX4" fmla="*/ 229919 w 6415214"/>
                <a:gd name="connsiteY4" fmla="*/ 100390 h 171407"/>
                <a:gd name="connsiteX5" fmla="*/ 0 w 6415214"/>
                <a:gd name="connsiteY5" fmla="*/ 100390 h 171407"/>
                <a:gd name="connsiteX0" fmla="*/ 6415214 w 6415214"/>
                <a:gd name="connsiteY0" fmla="*/ 100390 h 100390"/>
                <a:gd name="connsiteX1" fmla="*/ 511261 w 6415214"/>
                <a:gd name="connsiteY1" fmla="*/ 100390 h 100390"/>
                <a:gd name="connsiteX2" fmla="*/ 229919 w 6415214"/>
                <a:gd name="connsiteY2" fmla="*/ 0 h 100390"/>
                <a:gd name="connsiteX3" fmla="*/ 229919 w 6415214"/>
                <a:gd name="connsiteY3" fmla="*/ 100390 h 100390"/>
                <a:gd name="connsiteX4" fmla="*/ 0 w 6415214"/>
                <a:gd name="connsiteY4" fmla="*/ 100390 h 100390"/>
                <a:gd name="connsiteX0" fmla="*/ 6415214 w 6415214"/>
                <a:gd name="connsiteY0" fmla="*/ 195640 h 195640"/>
                <a:gd name="connsiteX1" fmla="*/ 511261 w 6415214"/>
                <a:gd name="connsiteY1" fmla="*/ 195640 h 195640"/>
                <a:gd name="connsiteX2" fmla="*/ 227538 w 6415214"/>
                <a:gd name="connsiteY2" fmla="*/ 0 h 195640"/>
                <a:gd name="connsiteX3" fmla="*/ 229919 w 6415214"/>
                <a:gd name="connsiteY3" fmla="*/ 195640 h 195640"/>
                <a:gd name="connsiteX4" fmla="*/ 0 w 6415214"/>
                <a:gd name="connsiteY4" fmla="*/ 195640 h 195640"/>
                <a:gd name="connsiteX0" fmla="*/ 6415214 w 6415214"/>
                <a:gd name="connsiteY0" fmla="*/ 193259 h 193259"/>
                <a:gd name="connsiteX1" fmla="*/ 511261 w 6415214"/>
                <a:gd name="connsiteY1" fmla="*/ 193259 h 193259"/>
                <a:gd name="connsiteX2" fmla="*/ 232301 w 6415214"/>
                <a:gd name="connsiteY2" fmla="*/ 0 h 193259"/>
                <a:gd name="connsiteX3" fmla="*/ 229919 w 6415214"/>
                <a:gd name="connsiteY3" fmla="*/ 193259 h 193259"/>
                <a:gd name="connsiteX4" fmla="*/ 0 w 6415214"/>
                <a:gd name="connsiteY4" fmla="*/ 193259 h 193259"/>
                <a:gd name="connsiteX0" fmla="*/ 511261 w 511261"/>
                <a:gd name="connsiteY0" fmla="*/ 193259 h 193259"/>
                <a:gd name="connsiteX1" fmla="*/ 232301 w 511261"/>
                <a:gd name="connsiteY1" fmla="*/ 0 h 193259"/>
                <a:gd name="connsiteX2" fmla="*/ 229919 w 511261"/>
                <a:gd name="connsiteY2" fmla="*/ 193259 h 193259"/>
                <a:gd name="connsiteX3" fmla="*/ 0 w 511261"/>
                <a:gd name="connsiteY3" fmla="*/ 193259 h 193259"/>
              </a:gdLst>
              <a:ahLst/>
              <a:cxnLst>
                <a:cxn ang="0">
                  <a:pos x="connsiteX0" y="connsiteY0"/>
                </a:cxn>
                <a:cxn ang="0">
                  <a:pos x="connsiteX1" y="connsiteY1"/>
                </a:cxn>
                <a:cxn ang="0">
                  <a:pos x="connsiteX2" y="connsiteY2"/>
                </a:cxn>
                <a:cxn ang="0">
                  <a:pos x="connsiteX3" y="connsiteY3"/>
                </a:cxn>
              </a:cxnLst>
              <a:rect l="l" t="t" r="r" b="b"/>
              <a:pathLst>
                <a:path w="511261" h="193259">
                  <a:moveTo>
                    <a:pt x="511261" y="193259"/>
                  </a:moveTo>
                  <a:lnTo>
                    <a:pt x="232301" y="0"/>
                  </a:lnTo>
                  <a:cubicBezTo>
                    <a:pt x="233095" y="65213"/>
                    <a:pt x="229125" y="128046"/>
                    <a:pt x="229919" y="193259"/>
                  </a:cubicBezTo>
                  <a:lnTo>
                    <a:pt x="0" y="193259"/>
                  </a:lnTo>
                </a:path>
              </a:pathLst>
            </a:custGeom>
            <a:noFill/>
            <a:ln w="26247">
              <a:gradFill flip="none" rotWithShape="1">
                <a:gsLst>
                  <a:gs pos="0">
                    <a:schemeClr val="accent1">
                      <a:lumMod val="5000"/>
                      <a:lumOff val="95000"/>
                      <a:alpha val="69000"/>
                    </a:schemeClr>
                  </a:gs>
                  <a:gs pos="62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4489" tIns="47245" rIns="94489" bIns="47245" rtlCol="0" anchor="ctr"/>
            <a:lstStyle/>
            <a:p>
              <a:pPr marL="0" marR="0" lvl="0" indent="0" algn="ctr" defTabSz="914400" rtl="0" eaLnBrk="1" fontAlgn="auto" latinLnBrk="0" hangingPunct="1">
                <a:lnSpc>
                  <a:spcPct val="130000"/>
                </a:lnSpc>
                <a:spcBef>
                  <a:spcPts val="0"/>
                </a:spcBef>
                <a:buClrTx/>
                <a:buSzTx/>
                <a:buFontTx/>
                <a:buNone/>
                <a:tabLst/>
                <a:defRPr/>
              </a:pPr>
              <a:endParaRPr kumimoji="0" lang="zh-CN" altLang="en-US" sz="1860" b="0" i="0" u="none" strike="noStrike" kern="1200" cap="none" spc="0" normalizeH="0" baseline="0" noProof="0" dirty="0">
                <a:ln>
                  <a:noFill/>
                </a:ln>
                <a:solidFill>
                  <a:prstClr val="white"/>
                </a:solidFill>
                <a:effectLst/>
                <a:uLnTx/>
                <a:uFillTx/>
                <a:latin typeface="Arial"/>
                <a:ea typeface="思源黑体 CN Medium" panose="020B0600000000000000" pitchFamily="34" charset="-122"/>
                <a:cs typeface="+mn-ea"/>
                <a:sym typeface="+mn-lt"/>
              </a:endParaRPr>
            </a:p>
          </p:txBody>
        </p:sp>
        <p:cxnSp>
          <p:nvCxnSpPr>
            <p:cNvPr id="6" name="直接连接符 5">
              <a:extLst>
                <a:ext uri="{FF2B5EF4-FFF2-40B4-BE49-F238E27FC236}">
                  <a16:creationId xmlns:a16="http://schemas.microsoft.com/office/drawing/2014/main" xmlns="" id="{7F84048A-99B5-4CE3-969E-96D2D0748C55}"/>
                </a:ext>
              </a:extLst>
            </p:cNvPr>
            <p:cNvCxnSpPr>
              <a:cxnSpLocks/>
            </p:cNvCxnSpPr>
            <p:nvPr>
              <p:custDataLst>
                <p:tags r:id="rId4"/>
              </p:custDataLst>
            </p:nvPr>
          </p:nvCxnSpPr>
          <p:spPr>
            <a:xfrm>
              <a:off x="6389492" y="3335635"/>
              <a:ext cx="4934990" cy="0"/>
            </a:xfrm>
            <a:prstGeom prst="line">
              <a:avLst/>
            </a:prstGeom>
            <a:noFill/>
            <a:ln w="26247">
              <a:gradFill flip="none" rotWithShape="1">
                <a:gsLst>
                  <a:gs pos="0">
                    <a:schemeClr val="accent1">
                      <a:lumMod val="5000"/>
                      <a:lumOff val="95000"/>
                    </a:schemeClr>
                  </a:gs>
                  <a:gs pos="48000">
                    <a:srgbClr val="C00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cxnSp>
      </p:grpSp>
      <p:sp>
        <p:nvSpPr>
          <p:cNvPr id="8" name="31">
            <a:extLst>
              <a:ext uri="{FF2B5EF4-FFF2-40B4-BE49-F238E27FC236}">
                <a16:creationId xmlns:a16="http://schemas.microsoft.com/office/drawing/2014/main" xmlns="" id="{E31655D7-11CC-4FA6-A6A8-6C13E23A2D44}"/>
              </a:ext>
            </a:extLst>
          </p:cNvPr>
          <p:cNvSpPr txBox="1"/>
          <p:nvPr>
            <p:custDataLst>
              <p:tags r:id="rId2"/>
            </p:custDataLst>
          </p:nvPr>
        </p:nvSpPr>
        <p:spPr bwMode="auto">
          <a:xfrm>
            <a:off x="4184837" y="1279277"/>
            <a:ext cx="5634188" cy="62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976" tIns="48347" rIns="92976" bIns="48347">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defTabSz="609585" fontAlgn="auto">
              <a:lnSpc>
                <a:spcPct val="130000"/>
              </a:lnSpc>
              <a:spcBef>
                <a:spcPts val="0"/>
              </a:spcBef>
              <a:spcAft>
                <a:spcPts val="0"/>
              </a:spcAft>
              <a:defRPr/>
            </a:pPr>
            <a:r>
              <a:rPr kumimoji="1" lang="zh-CN" altLang="en-US" sz="2893" spc="400" dirty="0">
                <a:ln w="6350">
                  <a:noFill/>
                </a:ln>
                <a:gradFill flip="none" rotWithShape="1">
                  <a:gsLst>
                    <a:gs pos="23000">
                      <a:srgbClr val="E3882D"/>
                    </a:gs>
                    <a:gs pos="100000">
                      <a:srgbClr val="D92411"/>
                    </a:gs>
                  </a:gsLst>
                  <a:lin ang="5400000" scaled="1"/>
                  <a:tileRect/>
                </a:gradFill>
                <a:latin typeface="思源宋体 CN Heavy" panose="02020900000000000000" pitchFamily="18" charset="-122"/>
                <a:ea typeface="思源宋体 CN Heavy" panose="02020900000000000000" pitchFamily="18" charset="-122"/>
              </a:rPr>
              <a:t>全会强调：</a:t>
            </a:r>
            <a:r>
              <a:rPr kumimoji="1" lang="zh-CN" altLang="zh-CN" sz="2893" spc="400" dirty="0">
                <a:ln w="6350">
                  <a:noFill/>
                </a:ln>
                <a:gradFill flip="none" rotWithShape="1">
                  <a:gsLst>
                    <a:gs pos="23000">
                      <a:srgbClr val="E3882D"/>
                    </a:gs>
                    <a:gs pos="100000">
                      <a:srgbClr val="D92411"/>
                    </a:gs>
                  </a:gsLst>
                  <a:lin ang="5400000" scaled="1"/>
                  <a:tileRect/>
                </a:gradFill>
                <a:latin typeface="思源宋体 CN Heavy" panose="02020900000000000000" pitchFamily="18" charset="-122"/>
                <a:ea typeface="思源宋体 CN Heavy" panose="02020900000000000000" pitchFamily="18" charset="-122"/>
              </a:rPr>
              <a:t> </a:t>
            </a:r>
            <a:endParaRPr kumimoji="1" lang="zh-CN" altLang="en-US" sz="2893" spc="400" dirty="0">
              <a:ln w="6350">
                <a:noFill/>
              </a:ln>
              <a:gradFill flip="none" rotWithShape="1">
                <a:gsLst>
                  <a:gs pos="23000">
                    <a:srgbClr val="E3882D"/>
                  </a:gs>
                  <a:gs pos="100000">
                    <a:srgbClr val="D92411"/>
                  </a:gs>
                </a:gsLst>
                <a:lin ang="5400000" scaled="1"/>
                <a:tileRect/>
              </a:gradFill>
              <a:latin typeface="思源宋体 CN Heavy" panose="02020900000000000000" pitchFamily="18" charset="-122"/>
              <a:ea typeface="思源宋体 CN Heavy" panose="02020900000000000000" pitchFamily="18" charset="-122"/>
              <a:sym typeface="微软雅黑" panose="020B0503020204020204" pitchFamily="34" charset="-122"/>
            </a:endParaRPr>
          </a:p>
        </p:txBody>
      </p:sp>
      <p:pic>
        <p:nvPicPr>
          <p:cNvPr id="17" name="图片 16">
            <a:extLst>
              <a:ext uri="{FF2B5EF4-FFF2-40B4-BE49-F238E27FC236}">
                <a16:creationId xmlns:a16="http://schemas.microsoft.com/office/drawing/2014/main" xmlns="" id="{194B28A0-1ED7-4F21-9AB8-F8BAD724290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519054"/>
            <a:ext cx="12192000" cy="1338946"/>
          </a:xfrm>
          <a:prstGeom prst="rect">
            <a:avLst/>
          </a:prstGeom>
        </p:spPr>
      </p:pic>
      <p:pic>
        <p:nvPicPr>
          <p:cNvPr id="19" name="图片 18" descr="图片包含 游戏机, 伞&#10;&#10;描述已自动生成">
            <a:extLst>
              <a:ext uri="{FF2B5EF4-FFF2-40B4-BE49-F238E27FC236}">
                <a16:creationId xmlns:a16="http://schemas.microsoft.com/office/drawing/2014/main" xmlns="" id="{1BE314FA-544E-4A68-9044-B611F1630003}"/>
              </a:ext>
            </a:extLst>
          </p:cNvPr>
          <p:cNvPicPr>
            <a:picLocks noChangeAspect="1"/>
          </p:cNvPicPr>
          <p:nvPr/>
        </p:nvPicPr>
        <p:blipFill rotWithShape="1">
          <a:blip r:embed="rId7">
            <a:extLst>
              <a:ext uri="{28A0092B-C50C-407E-A947-70E740481C1C}">
                <a14:useLocalDpi xmlns:a14="http://schemas.microsoft.com/office/drawing/2010/main" val="0"/>
              </a:ext>
            </a:extLst>
          </a:blip>
          <a:srcRect l="56794" t="-1165" r="-4915" b="4041"/>
          <a:stretch/>
        </p:blipFill>
        <p:spPr>
          <a:xfrm>
            <a:off x="0" y="1279277"/>
            <a:ext cx="3996962" cy="5221531"/>
          </a:xfrm>
          <a:custGeom>
            <a:avLst/>
            <a:gdLst>
              <a:gd name="connsiteX0" fmla="*/ 0 w 3937000"/>
              <a:gd name="connsiteY0" fmla="*/ 0 h 5143198"/>
              <a:gd name="connsiteX1" fmla="*/ 3937000 w 3937000"/>
              <a:gd name="connsiteY1" fmla="*/ 0 h 5143198"/>
              <a:gd name="connsiteX2" fmla="*/ 3937000 w 3937000"/>
              <a:gd name="connsiteY2" fmla="*/ 5143198 h 5143198"/>
              <a:gd name="connsiteX3" fmla="*/ 0 w 3937000"/>
              <a:gd name="connsiteY3" fmla="*/ 5143198 h 5143198"/>
            </a:gdLst>
            <a:ahLst/>
            <a:cxnLst>
              <a:cxn ang="0">
                <a:pos x="connsiteX0" y="connsiteY0"/>
              </a:cxn>
              <a:cxn ang="0">
                <a:pos x="connsiteX1" y="connsiteY1"/>
              </a:cxn>
              <a:cxn ang="0">
                <a:pos x="connsiteX2" y="connsiteY2"/>
              </a:cxn>
              <a:cxn ang="0">
                <a:pos x="connsiteX3" y="connsiteY3"/>
              </a:cxn>
            </a:cxnLst>
            <a:rect l="l" t="t" r="r" b="b"/>
            <a:pathLst>
              <a:path w="3937000" h="5143198">
                <a:moveTo>
                  <a:pt x="0" y="0"/>
                </a:moveTo>
                <a:lnTo>
                  <a:pt x="3937000" y="0"/>
                </a:lnTo>
                <a:lnTo>
                  <a:pt x="3937000" y="5143198"/>
                </a:lnTo>
                <a:lnTo>
                  <a:pt x="0" y="5143198"/>
                </a:lnTo>
                <a:close/>
              </a:path>
            </a:pathLst>
          </a:custGeom>
        </p:spPr>
      </p:pic>
    </p:spTree>
    <p:custDataLst>
      <p:tags r:id="rId1"/>
    </p:custData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000" fill="hold">
                                          <p:stCondLst>
                                            <p:cond delay="0"/>
                                          </p:stCondLst>
                                        </p:cTn>
                                        <p:tgtEl>
                                          <p:spTgt spid="5">
                                            <p:bg/>
                                          </p:spTgt>
                                        </p:tgtEl>
                                        <p:attrNameLst>
                                          <p:attrName>style.visibility</p:attrName>
                                        </p:attrNameLst>
                                      </p:cBhvr>
                                      <p:to>
                                        <p:strVal val="visible"/>
                                      </p:to>
                                    </p:set>
                                    <p:anim calcmode="lin" valueType="num">
                                      <p:cBhvr>
                                        <p:cTn id="7" dur="1000" fill="hold"/>
                                        <p:tgtEl>
                                          <p:spTgt spid="5">
                                            <p:bg/>
                                          </p:spTgt>
                                        </p:tgtEl>
                                        <p:attrNameLst>
                                          <p:attrName>ppt_w</p:attrName>
                                        </p:attrNameLst>
                                      </p:cBhvr>
                                      <p:tavLst>
                                        <p:tav tm="0">
                                          <p:val>
                                            <p:fltVal val="0"/>
                                          </p:val>
                                        </p:tav>
                                        <p:tav tm="100000">
                                          <p:val>
                                            <p:strVal val="#ppt_w"/>
                                          </p:val>
                                        </p:tav>
                                      </p:tavLst>
                                    </p:anim>
                                    <p:anim calcmode="lin" valueType="num">
                                      <p:cBhvr>
                                        <p:cTn id="8" dur="1000" fill="hold"/>
                                        <p:tgtEl>
                                          <p:spTgt spid="5">
                                            <p:bg/>
                                          </p:spTgt>
                                        </p:tgtEl>
                                        <p:attrNameLst>
                                          <p:attrName>ppt_h</p:attrName>
                                        </p:attrNameLst>
                                      </p:cBhvr>
                                      <p:tavLst>
                                        <p:tav tm="0">
                                          <p:val>
                                            <p:fltVal val="0"/>
                                          </p:val>
                                        </p:tav>
                                        <p:tav tm="100000">
                                          <p:val>
                                            <p:strVal val="#ppt_h"/>
                                          </p:val>
                                        </p:tav>
                                      </p:tavLst>
                                    </p:anim>
                                    <p:animEffect transition="in" filter="fade">
                                      <p:cBhvr>
                                        <p:cTn id="9" dur="10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000"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文本框 158">
            <a:extLst>
              <a:ext uri="{FF2B5EF4-FFF2-40B4-BE49-F238E27FC236}">
                <a16:creationId xmlns:a16="http://schemas.microsoft.com/office/drawing/2014/main" xmlns="" id="{F7526D14-144B-4F15-AEF6-5CB09E7CDEAD}"/>
              </a:ext>
            </a:extLst>
          </p:cNvPr>
          <p:cNvSpPr txBox="1"/>
          <p:nvPr/>
        </p:nvSpPr>
        <p:spPr>
          <a:xfrm>
            <a:off x="-74302" y="2197735"/>
            <a:ext cx="12341227" cy="1014728"/>
          </a:xfrm>
          <a:prstGeom prst="rect">
            <a:avLst/>
          </a:prstGeom>
          <a:noFill/>
        </p:spPr>
        <p:txBody>
          <a:bodyPr>
            <a:spAutoFit/>
          </a:bodyPr>
          <a:lstStyle/>
          <a:p>
            <a:pPr algn="ctr" eaLnBrk="1" fontAlgn="auto" hangingPunct="1">
              <a:defRPr/>
            </a:pPr>
            <a:r>
              <a:rPr kumimoji="1" lang="zh-CN" altLang="en-US" sz="6000" b="1" noProof="1">
                <a:gradFill>
                  <a:gsLst>
                    <a:gs pos="0">
                      <a:srgbClr val="FFC000"/>
                    </a:gs>
                    <a:gs pos="34000">
                      <a:srgbClr val="E93C0C"/>
                    </a:gs>
                    <a:gs pos="69000">
                      <a:srgbClr val="DA0917"/>
                    </a:gs>
                    <a:gs pos="100000">
                      <a:srgbClr val="892024"/>
                    </a:gs>
                  </a:gsLst>
                  <a:lin ang="4800000" scaled="0"/>
                </a:gradFill>
                <a:latin typeface="思源黑体 CN Heavy" panose="020B0A00000000000000" pitchFamily="34" charset="-122"/>
                <a:ea typeface="思源黑体 CN Heavy" panose="020B0A00000000000000" pitchFamily="34" charset="-122"/>
                <a:cs typeface="+mn-ea"/>
                <a:sym typeface="+mn-lt"/>
              </a:rPr>
              <a:t>谢  谢！</a:t>
            </a:r>
            <a:r>
              <a:rPr kumimoji="1" lang="zh-CN" altLang="en-US" sz="5000" b="1" noProof="1">
                <a:gradFill>
                  <a:gsLst>
                    <a:gs pos="0">
                      <a:srgbClr val="FFC000"/>
                    </a:gs>
                    <a:gs pos="34000">
                      <a:srgbClr val="E93C0C"/>
                    </a:gs>
                    <a:gs pos="69000">
                      <a:srgbClr val="DA0917"/>
                    </a:gs>
                    <a:gs pos="100000">
                      <a:srgbClr val="892024"/>
                    </a:gs>
                  </a:gsLst>
                  <a:lin ang="4800000" scaled="0"/>
                </a:gradFill>
                <a:latin typeface="思源黑体 CN Heavy" panose="020B0A00000000000000" pitchFamily="34" charset="-122"/>
                <a:ea typeface="思源黑体 CN Heavy" panose="020B0A00000000000000" pitchFamily="34" charset="-122"/>
                <a:cs typeface="+mn-ea"/>
                <a:sym typeface="+mn-lt"/>
              </a:rPr>
              <a:t> </a:t>
            </a:r>
          </a:p>
        </p:txBody>
      </p:sp>
      <p:pic>
        <p:nvPicPr>
          <p:cNvPr id="64515" name="图片">
            <a:extLst>
              <a:ext uri="{FF2B5EF4-FFF2-40B4-BE49-F238E27FC236}">
                <a16:creationId xmlns:a16="http://schemas.microsoft.com/office/drawing/2014/main" xmlns="" id="{6921645B-8B2A-409E-A2BF-264397E710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4729163"/>
            <a:ext cx="12193588"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a:extLst>
              <a:ext uri="{FF2B5EF4-FFF2-40B4-BE49-F238E27FC236}">
                <a16:creationId xmlns:a16="http://schemas.microsoft.com/office/drawing/2014/main" xmlns="" id="{74B735C0-A8A0-4980-AC8D-21A3210904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9463" y="4471988"/>
            <a:ext cx="2058987"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a:extLst>
              <a:ext uri="{FF2B5EF4-FFF2-40B4-BE49-F238E27FC236}">
                <a16:creationId xmlns:a16="http://schemas.microsoft.com/office/drawing/2014/main" xmlns="" id="{9C316F78-A846-4D7B-A037-AA07186CD1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25" y="146050"/>
            <a:ext cx="5360988"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a:extLst>
              <a:ext uri="{FF2B5EF4-FFF2-40B4-BE49-F238E27FC236}">
                <a16:creationId xmlns:a16="http://schemas.microsoft.com/office/drawing/2014/main" xmlns="" id="{F2C715A4-20D2-468B-9BF6-8AD53AAF4B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1600" y="392113"/>
            <a:ext cx="2384425"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withEffect">
                                  <p:stCondLst>
                                    <p:cond delay="0"/>
                                  </p:stCondLst>
                                  <p:iterate type="lt">
                                    <p:tmPct val="10000"/>
                                  </p:iterate>
                                  <p:childTnLst>
                                    <p:set>
                                      <p:cBhvr>
                                        <p:cTn id="6" dur="1000" fill="hold">
                                          <p:stCondLst>
                                            <p:cond delay="0"/>
                                          </p:stCondLst>
                                        </p:cTn>
                                        <p:tgtEl>
                                          <p:spTgt spid="159"/>
                                        </p:tgtEl>
                                        <p:attrNameLst>
                                          <p:attrName>style.visibility</p:attrName>
                                        </p:attrNameLst>
                                      </p:cBhvr>
                                      <p:to>
                                        <p:strVal val="visible"/>
                                      </p:to>
                                    </p:set>
                                    <p:anim calcmode="lin" valueType="num">
                                      <p:cBhvr>
                                        <p:cTn id="7" dur="1000" fill="hold"/>
                                        <p:tgtEl>
                                          <p:spTgt spid="159"/>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59"/>
                                        </p:tgtEl>
                                        <p:attrNameLst>
                                          <p:attrName>ppt_y</p:attrName>
                                        </p:attrNameLst>
                                      </p:cBhvr>
                                      <p:tavLst>
                                        <p:tav tm="0">
                                          <p:val>
                                            <p:strVal val="#ppt_y"/>
                                          </p:val>
                                        </p:tav>
                                        <p:tav tm="100000">
                                          <p:val>
                                            <p:strVal val="#ppt_y"/>
                                          </p:val>
                                        </p:tav>
                                      </p:tavLst>
                                    </p:anim>
                                    <p:anim calcmode="lin" valueType="num">
                                      <p:cBhvr>
                                        <p:cTn id="9" dur="1000" fill="hold"/>
                                        <p:tgtEl>
                                          <p:spTgt spid="159"/>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59"/>
                                        </p:tgtEl>
                                      </p:cBhvr>
                                    </p:animEffect>
                                  </p:childTnLst>
                                </p:cTn>
                              </p:par>
                            </p:childTnLst>
                          </p:cTn>
                        </p:par>
                        <p:par>
                          <p:cTn id="12" fill="hold" nodeType="afterGroup">
                            <p:stCondLst>
                              <p:cond delay="1000"/>
                            </p:stCondLst>
                            <p:childTnLst>
                              <p:par>
                                <p:cTn id="13" presetID="26" presetClass="emph" presetSubtype="0" fill="hold" nodeType="afterEffect">
                                  <p:stCondLst>
                                    <p:cond delay="0"/>
                                  </p:stCondLst>
                                  <p:iterate type="lt">
                                    <p:tmAbs val="0"/>
                                  </p:iterate>
                                  <p:childTnLst>
                                    <p:animEffect transition="out" filter="fade">
                                      <p:cBhvr>
                                        <p:cTn id="14" dur="1000" tmFilter="0, 0; .2, .5; .8, .5; 1, 0"/>
                                        <p:tgtEl>
                                          <p:spTgt spid="159"/>
                                        </p:tgtEl>
                                      </p:cBhvr>
                                    </p:animEffect>
                                    <p:animScale>
                                      <p:cBhvr>
                                        <p:cTn id="15" dur="1000" autoRev="1" fill="hold"/>
                                        <p:tgtEl>
                                          <p:spTgt spid="159"/>
                                        </p:tgtEl>
                                      </p:cBhvr>
                                      <p:by x="105000" y="105000"/>
                                    </p:animScale>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000" fill="hold">
                                          <p:stCondLst>
                                            <p:cond delay="0"/>
                                          </p:stCondLst>
                                        </p:cTn>
                                        <p:tgtEl>
                                          <p:spTgt spid="64515"/>
                                        </p:tgtEl>
                                        <p:attrNameLst>
                                          <p:attrName>style.visibility</p:attrName>
                                        </p:attrNameLst>
                                      </p:cBhvr>
                                      <p:to>
                                        <p:strVal val="visible"/>
                                      </p:to>
                                    </p:set>
                                    <p:animEffect transition="in" filter="fade">
                                      <p:cBhvr>
                                        <p:cTn id="19" dur="1000"/>
                                        <p:tgtEl>
                                          <p:spTgt spid="64515"/>
                                        </p:tgtEl>
                                      </p:cBhvr>
                                    </p:animEffect>
                                    <p:anim calcmode="lin" valueType="num">
                                      <p:cBhvr>
                                        <p:cTn id="20" dur="1000" fill="hold"/>
                                        <p:tgtEl>
                                          <p:spTgt spid="64515"/>
                                        </p:tgtEl>
                                        <p:attrNameLst>
                                          <p:attrName>ppt_x</p:attrName>
                                        </p:attrNameLst>
                                      </p:cBhvr>
                                      <p:tavLst>
                                        <p:tav tm="0">
                                          <p:val>
                                            <p:strVal val="#ppt_x"/>
                                          </p:val>
                                        </p:tav>
                                        <p:tav tm="100000">
                                          <p:val>
                                            <p:strVal val="#ppt_x"/>
                                          </p:val>
                                        </p:tav>
                                      </p:tavLst>
                                    </p:anim>
                                    <p:anim calcmode="lin" valueType="num">
                                      <p:cBhvr>
                                        <p:cTn id="21" dur="1000" fill="hold"/>
                                        <p:tgtEl>
                                          <p:spTgt spid="64515"/>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000"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childTnLst>
                                </p:cTn>
                              </p:par>
                              <p:par>
                                <p:cTn id="25" presetID="10" presetClass="entr" presetSubtype="0" fill="hold" nodeType="withEffect">
                                  <p:stCondLst>
                                    <p:cond delay="0"/>
                                  </p:stCondLst>
                                  <p:childTnLst>
                                    <p:set>
                                      <p:cBhvr>
                                        <p:cTn id="26" dur="1000"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par>
                                <p:cTn id="28" presetID="10" presetClass="entr" presetSubtype="0" fill="hold" nodeType="withEffect">
                                  <p:stCondLst>
                                    <p:cond delay="0"/>
                                  </p:stCondLst>
                                  <p:childTnLst>
                                    <p:set>
                                      <p:cBhvr>
                                        <p:cTn id="29" dur="1000"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6D986223-DAB8-48D5-8F84-6DFABD6CD178}"/>
              </a:ext>
            </a:extLst>
          </p:cNvPr>
          <p:cNvSpPr/>
          <p:nvPr/>
        </p:nvSpPr>
        <p:spPr>
          <a:xfrm>
            <a:off x="993775" y="1562100"/>
            <a:ext cx="10534650" cy="4679950"/>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6" name="矩形 5">
            <a:extLst>
              <a:ext uri="{FF2B5EF4-FFF2-40B4-BE49-F238E27FC236}">
                <a16:creationId xmlns:a16="http://schemas.microsoft.com/office/drawing/2014/main" xmlns="" id="{A22CEFB8-1E95-4659-B6C5-4F7F6AD7CC62}"/>
              </a:ext>
            </a:extLst>
          </p:cNvPr>
          <p:cNvSpPr/>
          <p:nvPr/>
        </p:nvSpPr>
        <p:spPr>
          <a:xfrm>
            <a:off x="1119188" y="1196975"/>
            <a:ext cx="3513137" cy="673100"/>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350" noProof="1">
              <a:latin typeface="思源黑体 CN Normal" panose="020B0400000000000000" pitchFamily="34" charset="-122"/>
              <a:ea typeface="思源黑体 CN Normal" panose="020B0400000000000000" pitchFamily="34" charset="-122"/>
            </a:endParaRPr>
          </a:p>
        </p:txBody>
      </p:sp>
      <p:sp>
        <p:nvSpPr>
          <p:cNvPr id="10244" name="TextBox 54">
            <a:extLst>
              <a:ext uri="{FF2B5EF4-FFF2-40B4-BE49-F238E27FC236}">
                <a16:creationId xmlns:a16="http://schemas.microsoft.com/office/drawing/2014/main" xmlns="" id="{FA9984C1-7C81-44AD-B953-475050A2EA13}"/>
              </a:ext>
            </a:extLst>
          </p:cNvPr>
          <p:cNvSpPr txBox="1">
            <a:spLocks noChangeArrowheads="1"/>
          </p:cNvSpPr>
          <p:nvPr/>
        </p:nvSpPr>
        <p:spPr bwMode="auto">
          <a:xfrm>
            <a:off x="1266825" y="1241425"/>
            <a:ext cx="3883025" cy="55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39" tIns="34118" rIns="68239" bIns="34118">
            <a:spAutoFit/>
          </a:bodyPr>
          <a:lstStyle>
            <a:lvl1pPr defTabSz="1279525">
              <a:defRPr>
                <a:solidFill>
                  <a:schemeClr val="tx1"/>
                </a:solidFill>
                <a:latin typeface="微软雅黑" panose="020B0503020204020204" pitchFamily="34" charset="-122"/>
                <a:ea typeface="微软雅黑" panose="020B0503020204020204" pitchFamily="34" charset="-122"/>
              </a:defRPr>
            </a:lvl1pPr>
            <a:lvl2pPr marL="742950" indent="-285750" defTabSz="1279525">
              <a:defRPr>
                <a:solidFill>
                  <a:schemeClr val="tx1"/>
                </a:solidFill>
                <a:latin typeface="微软雅黑" panose="020B0503020204020204" pitchFamily="34" charset="-122"/>
                <a:ea typeface="微软雅黑" panose="020B0503020204020204" pitchFamily="34" charset="-122"/>
              </a:defRPr>
            </a:lvl2pPr>
            <a:lvl3pPr marL="1143000" indent="-228600" defTabSz="1279525">
              <a:defRPr>
                <a:solidFill>
                  <a:schemeClr val="tx1"/>
                </a:solidFill>
                <a:latin typeface="微软雅黑" panose="020B0503020204020204" pitchFamily="34" charset="-122"/>
                <a:ea typeface="微软雅黑" panose="020B0503020204020204" pitchFamily="34" charset="-122"/>
              </a:defRPr>
            </a:lvl3pPr>
            <a:lvl4pPr marL="1600200" indent="-228600" defTabSz="1279525">
              <a:defRPr>
                <a:solidFill>
                  <a:schemeClr val="tx1"/>
                </a:solidFill>
                <a:latin typeface="微软雅黑" panose="020B0503020204020204" pitchFamily="34" charset="-122"/>
                <a:ea typeface="微软雅黑" panose="020B0503020204020204" pitchFamily="34" charset="-122"/>
              </a:defRPr>
            </a:lvl4pPr>
            <a:lvl5pPr marL="2057400" indent="-228600" defTabSz="1279525">
              <a:defRPr>
                <a:solidFill>
                  <a:schemeClr val="tx1"/>
                </a:solidFill>
                <a:latin typeface="微软雅黑" panose="020B0503020204020204" pitchFamily="34" charset="-122"/>
                <a:ea typeface="微软雅黑" panose="020B0503020204020204" pitchFamily="34" charset="-122"/>
              </a:defRPr>
            </a:lvl5pPr>
            <a:lvl6pPr marL="25146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defTabSz="1279525"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20000"/>
              </a:lnSpc>
            </a:pPr>
            <a:r>
              <a:rPr lang="zh-CN" altLang="en-US" sz="28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党的十九届五中全会</a:t>
            </a:r>
          </a:p>
        </p:txBody>
      </p:sp>
      <p:sp>
        <p:nvSpPr>
          <p:cNvPr id="10245" name="TextBox 138">
            <a:extLst>
              <a:ext uri="{FF2B5EF4-FFF2-40B4-BE49-F238E27FC236}">
                <a16:creationId xmlns:a16="http://schemas.microsoft.com/office/drawing/2014/main" xmlns="" id="{6E197F7F-41E4-4C24-968A-AE297B7DB1DF}"/>
              </a:ext>
            </a:extLst>
          </p:cNvPr>
          <p:cNvSpPr txBox="1">
            <a:spLocks noChangeArrowheads="1"/>
          </p:cNvSpPr>
          <p:nvPr/>
        </p:nvSpPr>
        <p:spPr bwMode="auto">
          <a:xfrm>
            <a:off x="1141413" y="2117725"/>
            <a:ext cx="10240962" cy="3758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just" eaLnBrk="1" hangingPunct="1">
              <a:lnSpc>
                <a:spcPct val="150000"/>
              </a:lnSpc>
            </a:pPr>
            <a:r>
              <a:rPr lang="en-US" altLang="zh-CN" sz="2000" b="1" dirty="0">
                <a:solidFill>
                  <a:srgbClr val="C00000"/>
                </a:solidFill>
                <a:latin typeface="思源黑体 CN Normal" panose="020B0400000000000000" pitchFamily="34" charset="-122"/>
                <a:ea typeface="思源黑体 CN Normal" panose="020B0400000000000000" pitchFamily="34" charset="-122"/>
                <a:sym typeface="微软雅黑" panose="020B0503020204020204" pitchFamily="34" charset="-122"/>
              </a:rPr>
              <a:t>    </a:t>
            </a:r>
            <a:r>
              <a:rPr lang="en-US" altLang="zh-CN" sz="2800" b="1" dirty="0">
                <a:solidFill>
                  <a:srgbClr val="C00000"/>
                </a:solidFill>
                <a:latin typeface="思源黑体 CN Normal" panose="020B0400000000000000" pitchFamily="34" charset="-122"/>
                <a:ea typeface="思源黑体 CN Normal" panose="020B0400000000000000" pitchFamily="34" charset="-122"/>
                <a:sym typeface="微软雅黑" panose="020B0503020204020204" pitchFamily="34" charset="-122"/>
              </a:rPr>
              <a:t> </a:t>
            </a:r>
            <a:r>
              <a:rPr lang="en-US" altLang="zh-CN" sz="2800" b="1" dirty="0">
                <a:latin typeface="方正楷体_GBK" panose="03000509000000000000" pitchFamily="65" charset="-122"/>
                <a:ea typeface="方正楷体_GBK" panose="03000509000000000000" pitchFamily="65" charset="-122"/>
                <a:sym typeface="微软雅黑" panose="020B0503020204020204" pitchFamily="34" charset="-122"/>
              </a:rPr>
              <a:t> </a:t>
            </a:r>
            <a:r>
              <a:rPr lang="en-US" altLang="zh-CN" sz="2700" b="1" dirty="0">
                <a:latin typeface="方正楷体_GBK" panose="03000509000000000000" pitchFamily="65" charset="-122"/>
                <a:ea typeface="方正楷体_GBK" panose="03000509000000000000" pitchFamily="65" charset="-122"/>
                <a:sym typeface="微软雅黑" panose="020B0503020204020204" pitchFamily="34" charset="-122"/>
              </a:rPr>
              <a:t>  </a:t>
            </a:r>
            <a:r>
              <a:rPr lang="zh-CN" altLang="en-US"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“这次全会是在我国将进入新发展阶段、实现中华民族伟大复兴正处在关键时期召开的一次具有全局性、历史性意义的重要会议。”中央宣传部分管日常工作的副部长王晓晖在介绍全会重大意义时指出。</a:t>
            </a:r>
            <a:endParaRPr lang="en-US" altLang="zh-CN"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just" eaLnBrk="1" hangingPunct="1">
              <a:lnSpc>
                <a:spcPct val="150000"/>
              </a:lnSpc>
            </a:pPr>
            <a:r>
              <a:rPr lang="zh-CN" altLang="en-US"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          全会审议通过了</a:t>
            </a:r>
            <a:r>
              <a:rPr lang="en-US" altLang="zh-CN"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a:t>
            </a:r>
            <a:r>
              <a:rPr lang="zh-CN" altLang="en-US"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中共中央关于制定国民经济和社会发展第十四个五年规划和二〇三五年远景目标的建议</a:t>
            </a:r>
            <a:r>
              <a:rPr lang="en-US" altLang="zh-CN"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a:t>
            </a:r>
            <a:r>
              <a:rPr lang="zh-CN" altLang="en-US" sz="2700" dirty="0">
                <a:solidFill>
                  <a:srgbClr val="FF0000"/>
                </a:solidFill>
                <a:latin typeface="思源黑体 CN Normal" panose="020B0400000000000000" pitchFamily="34" charset="-122"/>
                <a:ea typeface="思源黑体 CN Normal" panose="020B0400000000000000" pitchFamily="34" charset="-122"/>
                <a:sym typeface="微软雅黑" panose="020B0503020204020204" pitchFamily="34" charset="-122"/>
              </a:rPr>
              <a:t>。</a:t>
            </a:r>
          </a:p>
        </p:txBody>
      </p:sp>
    </p:spTree>
    <p:custDataLst>
      <p:tags r:id="rId1"/>
    </p:custDataLst>
  </p:cSld>
  <p:clrMapOvr>
    <a:masterClrMapping/>
  </p:clrMapOvr>
  <p:transition spd="med" advClick="0" advTm="2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B21810-1077-436F-AD3F-7DC06F97F36B}"/>
              </a:ext>
            </a:extLst>
          </p:cNvPr>
          <p:cNvSpPr>
            <a:spLocks noGrp="1"/>
          </p:cNvSpPr>
          <p:nvPr>
            <p:ph type="title"/>
          </p:nvPr>
        </p:nvSpPr>
        <p:spPr/>
        <p:txBody>
          <a:bodyPr/>
          <a:lstStyle/>
          <a:p>
            <a:endParaRPr lang="zh-CN" altLang="en-US"/>
          </a:p>
        </p:txBody>
      </p:sp>
      <p:pic>
        <p:nvPicPr>
          <p:cNvPr id="6" name="内容占位符 5">
            <a:extLst>
              <a:ext uri="{FF2B5EF4-FFF2-40B4-BE49-F238E27FC236}">
                <a16:creationId xmlns:a16="http://schemas.microsoft.com/office/drawing/2014/main" xmlns="" id="{2FA06684-CA4B-441D-B170-FABD5CACD87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8560" y="1295400"/>
            <a:ext cx="8894880" cy="5041900"/>
          </a:xfrm>
        </p:spPr>
      </p:pic>
      <p:sp>
        <p:nvSpPr>
          <p:cNvPr id="4" name="灯片编号占位符 3">
            <a:extLst>
              <a:ext uri="{FF2B5EF4-FFF2-40B4-BE49-F238E27FC236}">
                <a16:creationId xmlns:a16="http://schemas.microsoft.com/office/drawing/2014/main" xmlns="" id="{8281522D-8FCE-45F7-AD91-4FA6DCF6DAA5}"/>
              </a:ext>
            </a:extLst>
          </p:cNvPr>
          <p:cNvSpPr>
            <a:spLocks noGrp="1"/>
          </p:cNvSpPr>
          <p:nvPr>
            <p:ph type="sldNum" sz="quarter" idx="12"/>
          </p:nvPr>
        </p:nvSpPr>
        <p:spPr/>
        <p:txBody>
          <a:bodyPr/>
          <a:lstStyle/>
          <a:p>
            <a:pPr>
              <a:defRPr/>
            </a:pPr>
            <a:fld id="{FE9ACF1F-8F7E-40DA-A2FA-E73B919939D5}" type="slidenum">
              <a:rPr lang="zh-CN" altLang="en-US" smtClean="0"/>
              <a:pPr>
                <a:defRPr/>
              </a:pPr>
              <a:t>30</a:t>
            </a:fld>
            <a:endParaRPr lang="zh-CN" altLang="en-US" dirty="0"/>
          </a:p>
        </p:txBody>
      </p:sp>
      <p:pic>
        <p:nvPicPr>
          <p:cNvPr id="8" name="图片 7">
            <a:extLst>
              <a:ext uri="{FF2B5EF4-FFF2-40B4-BE49-F238E27FC236}">
                <a16:creationId xmlns:a16="http://schemas.microsoft.com/office/drawing/2014/main" xmlns="" id="{3FE87B6A-0540-4BB3-A0B3-FAAB080700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719"/>
            <a:ext cx="12192000" cy="6910812"/>
          </a:xfrm>
          <a:prstGeom prst="rect">
            <a:avLst/>
          </a:prstGeom>
        </p:spPr>
      </p:pic>
    </p:spTree>
    <p:extLst>
      <p:ext uri="{BB962C8B-B14F-4D97-AF65-F5344CB8AC3E}">
        <p14:creationId xmlns:p14="http://schemas.microsoft.com/office/powerpoint/2010/main" val="2880281930"/>
      </p:ext>
    </p:extLst>
  </p:cSld>
  <p:clrMapOvr>
    <a:masterClrMapping/>
  </p:clrMapOvr>
  <p:transition spd="med" advClick="0" advTm="2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PPT</a:t>
            </a:r>
            <a:r>
              <a:rPr lang="zh-CN" altLang="en-US" dirty="0"/>
              <a:t>模板达</a:t>
            </a:r>
            <a:r>
              <a:rPr lang="zh-CN" altLang="en-US" dirty="0" smtClean="0"/>
              <a:t>人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
        <p:nvSpPr>
          <p:cNvPr id="4" name="灯片编号占位符 3"/>
          <p:cNvSpPr>
            <a:spLocks noGrp="1"/>
          </p:cNvSpPr>
          <p:nvPr>
            <p:ph type="sldNum" sz="quarter" idx="12"/>
          </p:nvPr>
        </p:nvSpPr>
        <p:spPr/>
        <p:txBody>
          <a:bodyPr/>
          <a:lstStyle/>
          <a:p>
            <a:pPr>
              <a:defRPr/>
            </a:pPr>
            <a:fld id="{FE9ACF1F-8F7E-40DA-A2FA-E73B919939D5}" type="slidenum">
              <a:rPr lang="zh-CN" altLang="en-US" smtClean="0"/>
              <a:pPr>
                <a:defRPr/>
              </a:pPr>
              <a:t>31</a:t>
            </a:fld>
            <a:endParaRPr lang="zh-CN" altLang="en-US" dirty="0"/>
          </a:p>
        </p:txBody>
      </p:sp>
    </p:spTree>
    <p:extLst>
      <p:ext uri="{BB962C8B-B14F-4D97-AF65-F5344CB8AC3E}">
        <p14:creationId xmlns:p14="http://schemas.microsoft.com/office/powerpoint/2010/main" val="357160184"/>
      </p:ext>
    </p:extLst>
  </p:cSld>
  <p:clrMapOvr>
    <a:masterClrMapping/>
  </p:clrMapOvr>
  <p:transition spd="med" advClick="0" advTm="2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xmlns="" id="{49ABE5A5-2BA8-4C12-AA59-D22337BE1D8A}"/>
              </a:ext>
            </a:extLst>
          </p:cNvPr>
          <p:cNvSpPr/>
          <p:nvPr/>
        </p:nvSpPr>
        <p:spPr bwMode="auto">
          <a:xfrm>
            <a:off x="974725" y="1878013"/>
            <a:ext cx="2644775" cy="2876550"/>
          </a:xfrm>
          <a:custGeom>
            <a:avLst/>
            <a:gdLst>
              <a:gd name="txL" fmla="*/ 0 w 3175"/>
              <a:gd name="txT" fmla="*/ 0 h 3561"/>
              <a:gd name="txR" fmla="*/ 3175 w 3175"/>
              <a:gd name="txB" fmla="*/ 3561 h 356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Lst>
            <a:rect l="txL" t="txT" r="txR" b="tx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bg1"/>
          </a:soli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4" name="Freeform 5">
            <a:extLst>
              <a:ext uri="{FF2B5EF4-FFF2-40B4-BE49-F238E27FC236}">
                <a16:creationId xmlns:a16="http://schemas.microsoft.com/office/drawing/2014/main" xmlns="" id="{CA926053-EBA7-4859-8F1A-B08AEA3A732B}"/>
              </a:ext>
            </a:extLst>
          </p:cNvPr>
          <p:cNvSpPr/>
          <p:nvPr/>
        </p:nvSpPr>
        <p:spPr bwMode="auto">
          <a:xfrm>
            <a:off x="1170304" y="2082799"/>
            <a:ext cx="2218690" cy="2414266"/>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alpha val="77000"/>
                  <a:lumMod val="75000"/>
                  <a:lumOff val="25000"/>
                </a:srgbClr>
              </a:gs>
              <a:gs pos="100000">
                <a:srgbClr val="760303">
                  <a:alpha val="50000"/>
                  <a:lumMod val="82000"/>
                  <a:lumOff val="18000"/>
                </a:srgbClr>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5" name="矩形 4">
            <a:extLst>
              <a:ext uri="{FF2B5EF4-FFF2-40B4-BE49-F238E27FC236}">
                <a16:creationId xmlns:a16="http://schemas.microsoft.com/office/drawing/2014/main" xmlns="" id="{4717D1FD-E105-4C74-B2E1-1710B551E85A}"/>
              </a:ext>
            </a:extLst>
          </p:cNvPr>
          <p:cNvSpPr/>
          <p:nvPr/>
        </p:nvSpPr>
        <p:spPr>
          <a:xfrm>
            <a:off x="1177925" y="2865438"/>
            <a:ext cx="2201863" cy="1117600"/>
          </a:xfrm>
          <a:prstGeom prst="rect">
            <a:avLst/>
          </a:prstGeom>
          <a:noFill/>
          <a:effectLst/>
        </p:spPr>
        <p:txBody>
          <a:bodyPr>
            <a:spAutoFit/>
          </a:bodyPr>
          <a:lstStyle/>
          <a:p>
            <a:pPr algn="ctr" eaLnBrk="1" hangingPunct="1">
              <a:buFont typeface="Arial" panose="020B0604020202020204" pitchFamily="34" charset="0"/>
              <a:buNone/>
              <a:defRPr/>
            </a:pPr>
            <a:r>
              <a:rPr lang="zh-CN" altLang="en-US" sz="6665" b="1" dirty="0">
                <a:solidFill>
                  <a:schemeClr val="bg1"/>
                </a:solidFill>
                <a:effectLst>
                  <a:outerShdw blurRad="152400" dist="152400" dir="2700000" algn="tl" rotWithShape="0">
                    <a:prstClr val="black">
                      <a:alpha val="60000"/>
                    </a:prstClr>
                  </a:outerShdw>
                </a:effectLst>
                <a:latin typeface="思源黑体 CN Normal" panose="020B0400000000000000" pitchFamily="34" charset="-122"/>
                <a:ea typeface="思源黑体 CN Normal" panose="020B0400000000000000" pitchFamily="34" charset="-122"/>
              </a:rPr>
              <a:t>目录</a:t>
            </a:r>
          </a:p>
        </p:txBody>
      </p:sp>
      <p:pic>
        <p:nvPicPr>
          <p:cNvPr id="13321" name="图片 7">
            <a:extLst>
              <a:ext uri="{FF2B5EF4-FFF2-40B4-BE49-F238E27FC236}">
                <a16:creationId xmlns:a16="http://schemas.microsoft.com/office/drawing/2014/main" xmlns="" id="{7D67A450-DDE7-41E2-85B1-44C16239FC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5788" y="2133600"/>
            <a:ext cx="72866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2" name="组合 29">
            <a:extLst>
              <a:ext uri="{FF2B5EF4-FFF2-40B4-BE49-F238E27FC236}">
                <a16:creationId xmlns:a16="http://schemas.microsoft.com/office/drawing/2014/main" xmlns="" id="{4009DE44-F527-47DB-A0FD-C6CC2013DBA4}"/>
              </a:ext>
            </a:extLst>
          </p:cNvPr>
          <p:cNvGrpSpPr>
            <a:grpSpLocks/>
          </p:cNvGrpSpPr>
          <p:nvPr/>
        </p:nvGrpSpPr>
        <p:grpSpPr bwMode="auto">
          <a:xfrm>
            <a:off x="4460875" y="1018541"/>
            <a:ext cx="7308850" cy="1008062"/>
            <a:chOff x="5544649" y="861109"/>
            <a:chExt cx="4752903" cy="523222"/>
          </a:xfrm>
        </p:grpSpPr>
        <p:sp>
          <p:nvSpPr>
            <p:cNvPr id="13" name="圆角矩形 12">
              <a:extLst>
                <a:ext uri="{FF2B5EF4-FFF2-40B4-BE49-F238E27FC236}">
                  <a16:creationId xmlns:a16="http://schemas.microsoft.com/office/drawing/2014/main" xmlns="" id="{B25EA883-2932-4B07-A373-F109B74DBA5E}"/>
                </a:ext>
              </a:extLst>
            </p:cNvPr>
            <p:cNvSpPr/>
            <p:nvPr/>
          </p:nvSpPr>
          <p:spPr bwMode="auto">
            <a:xfrm>
              <a:off x="5544649" y="861109"/>
              <a:ext cx="4752903" cy="523222"/>
            </a:xfrm>
            <a:prstGeom prst="roundRect">
              <a:avLst/>
            </a:prstGeom>
            <a:solidFill>
              <a:schemeClr val="bg1"/>
            </a:soli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19" name="圆角矩形 18">
              <a:extLst>
                <a:ext uri="{FF2B5EF4-FFF2-40B4-BE49-F238E27FC236}">
                  <a16:creationId xmlns:a16="http://schemas.microsoft.com/office/drawing/2014/main" xmlns="" id="{242A2B78-02CB-4B30-83AE-57C2B4310483}"/>
                </a:ext>
              </a:extLst>
            </p:cNvPr>
            <p:cNvSpPr>
              <a:spLocks noChangeAspect="1"/>
            </p:cNvSpPr>
            <p:nvPr/>
          </p:nvSpPr>
          <p:spPr bwMode="auto">
            <a:xfrm>
              <a:off x="5601428" y="908075"/>
              <a:ext cx="583273" cy="430113"/>
            </a:xfrm>
            <a:prstGeom prst="roundRect">
              <a:avLst/>
            </a:prstGeom>
            <a:gradFill>
              <a:gsLst>
                <a:gs pos="0">
                  <a:srgbClr val="E30000"/>
                </a:gs>
                <a:gs pos="100000">
                  <a:srgbClr val="760303">
                    <a:alpha val="53000"/>
                    <a:lumMod val="78000"/>
                    <a:lumOff val="22000"/>
                  </a:srgbClr>
                </a:gs>
              </a:gsLst>
              <a:lin ang="5400000" scaled="0"/>
            </a:gra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一</a:t>
              </a:r>
            </a:p>
          </p:txBody>
        </p:sp>
      </p:grpSp>
      <p:grpSp>
        <p:nvGrpSpPr>
          <p:cNvPr id="7" name="组合 30">
            <a:extLst>
              <a:ext uri="{FF2B5EF4-FFF2-40B4-BE49-F238E27FC236}">
                <a16:creationId xmlns:a16="http://schemas.microsoft.com/office/drawing/2014/main" xmlns="" id="{556CBAD8-F6CA-4C1B-B94D-2D7E0B08DA55}"/>
              </a:ext>
            </a:extLst>
          </p:cNvPr>
          <p:cNvGrpSpPr/>
          <p:nvPr/>
        </p:nvGrpSpPr>
        <p:grpSpPr>
          <a:xfrm>
            <a:off x="4460237" y="2264093"/>
            <a:ext cx="7308850" cy="1007745"/>
            <a:chOff x="5544649" y="1533136"/>
            <a:chExt cx="4752902" cy="523222"/>
          </a:xfrm>
          <a:solidFill>
            <a:schemeClr val="bg1"/>
          </a:solidFill>
        </p:grpSpPr>
        <p:sp>
          <p:nvSpPr>
            <p:cNvPr id="14" name="圆角矩形 13">
              <a:extLst>
                <a:ext uri="{FF2B5EF4-FFF2-40B4-BE49-F238E27FC236}">
                  <a16:creationId xmlns:a16="http://schemas.microsoft.com/office/drawing/2014/main" xmlns="" id="{FFA09084-8FF9-4204-A8EE-5619E195489E}"/>
                </a:ext>
              </a:extLst>
            </p:cNvPr>
            <p:cNvSpPr/>
            <p:nvPr/>
          </p:nvSpPr>
          <p:spPr bwMode="auto">
            <a:xfrm>
              <a:off x="5544649" y="1533136"/>
              <a:ext cx="4752902" cy="523222"/>
            </a:xfrm>
            <a:prstGeom prst="roundRect">
              <a:avLst/>
            </a:prstGeom>
            <a:grp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11" name="圆角矩形 10">
              <a:extLst>
                <a:ext uri="{FF2B5EF4-FFF2-40B4-BE49-F238E27FC236}">
                  <a16:creationId xmlns:a16="http://schemas.microsoft.com/office/drawing/2014/main" xmlns="" id="{5C1A165E-681A-4AE0-90C5-3178489F8F9F}"/>
                </a:ext>
              </a:extLst>
            </p:cNvPr>
            <p:cNvSpPr>
              <a:spLocks noChangeAspect="1"/>
            </p:cNvSpPr>
            <p:nvPr/>
          </p:nvSpPr>
          <p:spPr bwMode="auto">
            <a:xfrm>
              <a:off x="5601578" y="1579623"/>
              <a:ext cx="581936" cy="430578"/>
            </a:xfrm>
            <a:prstGeom prst="roundRect">
              <a:avLst/>
            </a:prstGeom>
            <a:gradFill>
              <a:gsLst>
                <a:gs pos="0">
                  <a:srgbClr val="E30000"/>
                </a:gs>
                <a:gs pos="100000">
                  <a:srgbClr val="760303">
                    <a:alpha val="50000"/>
                    <a:lumMod val="62000"/>
                    <a:lumOff val="38000"/>
                  </a:srgbClr>
                </a:gs>
              </a:gsLst>
              <a:lin ang="5400000" scaled="0"/>
            </a:gra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二</a:t>
              </a:r>
            </a:p>
          </p:txBody>
        </p:sp>
      </p:grpSp>
      <p:grpSp>
        <p:nvGrpSpPr>
          <p:cNvPr id="13324" name="组合 31">
            <a:extLst>
              <a:ext uri="{FF2B5EF4-FFF2-40B4-BE49-F238E27FC236}">
                <a16:creationId xmlns:a16="http://schemas.microsoft.com/office/drawing/2014/main" xmlns="" id="{7C15BD2F-3BF1-4AD4-B1A1-3F290087443C}"/>
              </a:ext>
            </a:extLst>
          </p:cNvPr>
          <p:cNvGrpSpPr>
            <a:grpSpLocks/>
          </p:cNvGrpSpPr>
          <p:nvPr/>
        </p:nvGrpSpPr>
        <p:grpSpPr bwMode="auto">
          <a:xfrm>
            <a:off x="4460875" y="3509328"/>
            <a:ext cx="7308850" cy="1008063"/>
            <a:chOff x="5544649" y="2205163"/>
            <a:chExt cx="5905716" cy="523090"/>
          </a:xfrm>
        </p:grpSpPr>
        <p:sp>
          <p:nvSpPr>
            <p:cNvPr id="15" name="圆角矩形 14">
              <a:extLst>
                <a:ext uri="{FF2B5EF4-FFF2-40B4-BE49-F238E27FC236}">
                  <a16:creationId xmlns:a16="http://schemas.microsoft.com/office/drawing/2014/main" xmlns="" id="{56410E6F-F53F-49B6-9FAF-5E52FB6F8485}"/>
                </a:ext>
              </a:extLst>
            </p:cNvPr>
            <p:cNvSpPr/>
            <p:nvPr/>
          </p:nvSpPr>
          <p:spPr bwMode="auto">
            <a:xfrm>
              <a:off x="5544649" y="2205163"/>
              <a:ext cx="5905716" cy="523090"/>
            </a:xfrm>
            <a:prstGeom prst="roundRect">
              <a:avLst/>
            </a:prstGeom>
            <a:solidFill>
              <a:schemeClr val="bg1"/>
            </a:soli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16" name="圆角矩形 15">
              <a:extLst>
                <a:ext uri="{FF2B5EF4-FFF2-40B4-BE49-F238E27FC236}">
                  <a16:creationId xmlns:a16="http://schemas.microsoft.com/office/drawing/2014/main" xmlns="" id="{C4A19402-233C-4DA6-9824-1CAF3A1D24F7}"/>
                </a:ext>
              </a:extLst>
            </p:cNvPr>
            <p:cNvSpPr>
              <a:spLocks noChangeAspect="1"/>
            </p:cNvSpPr>
            <p:nvPr/>
          </p:nvSpPr>
          <p:spPr bwMode="auto">
            <a:xfrm>
              <a:off x="5602373" y="2252118"/>
              <a:ext cx="736290" cy="430004"/>
            </a:xfrm>
            <a:prstGeom prst="roundRect">
              <a:avLst/>
            </a:prstGeom>
            <a:gradFill>
              <a:gsLst>
                <a:gs pos="0">
                  <a:srgbClr val="E30000"/>
                </a:gs>
                <a:gs pos="100000">
                  <a:srgbClr val="760303">
                    <a:alpha val="48000"/>
                    <a:lumMod val="78000"/>
                    <a:lumOff val="22000"/>
                  </a:srgbClr>
                </a:gs>
              </a:gsLst>
              <a:lin ang="5400000" scaled="0"/>
            </a:gra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三</a:t>
              </a:r>
            </a:p>
          </p:txBody>
        </p:sp>
      </p:grpSp>
      <p:sp>
        <p:nvSpPr>
          <p:cNvPr id="42" name="文本框 82">
            <a:extLst>
              <a:ext uri="{FF2B5EF4-FFF2-40B4-BE49-F238E27FC236}">
                <a16:creationId xmlns:a16="http://schemas.microsoft.com/office/drawing/2014/main" xmlns="" id="{943F74FF-6105-44AE-A53B-5CC9A0E85042}"/>
              </a:ext>
            </a:extLst>
          </p:cNvPr>
          <p:cNvSpPr txBox="1"/>
          <p:nvPr/>
        </p:nvSpPr>
        <p:spPr>
          <a:xfrm>
            <a:off x="5422900" y="1293178"/>
            <a:ext cx="5598796" cy="461665"/>
          </a:xfrm>
          <a:prstGeom prst="rect">
            <a:avLst/>
          </a:prstGeom>
          <a:noFill/>
          <a:ln w="9525">
            <a:noFill/>
          </a:ln>
        </p:spPr>
        <p:txBody>
          <a:bodyPr wrap="square">
            <a:spAutoFit/>
          </a:bodyPr>
          <a:lstStyle/>
          <a:p>
            <a:pPr algn="just" eaLnBrk="1" fontAlgn="auto" hangingPunct="1">
              <a:defRPr/>
            </a:pP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sym typeface="+mn-ea"/>
              </a:rPr>
              <a:t>决胜全面建成小康社会取得决定性成就</a:t>
            </a:r>
          </a:p>
        </p:txBody>
      </p:sp>
      <p:sp>
        <p:nvSpPr>
          <p:cNvPr id="17" name="文本框 82">
            <a:extLst>
              <a:ext uri="{FF2B5EF4-FFF2-40B4-BE49-F238E27FC236}">
                <a16:creationId xmlns:a16="http://schemas.microsoft.com/office/drawing/2014/main" xmlns="" id="{F7B47CC3-F95A-456A-B054-E74CDB42AFAE}"/>
              </a:ext>
            </a:extLst>
          </p:cNvPr>
          <p:cNvSpPr txBox="1"/>
          <p:nvPr/>
        </p:nvSpPr>
        <p:spPr>
          <a:xfrm>
            <a:off x="5269666" y="2538636"/>
            <a:ext cx="6194425" cy="461665"/>
          </a:xfrm>
          <a:prstGeom prst="rect">
            <a:avLst/>
          </a:prstGeom>
          <a:noFill/>
          <a:ln w="9525">
            <a:noFill/>
          </a:ln>
        </p:spPr>
        <p:txBody>
          <a:bodyPr>
            <a:spAutoFit/>
          </a:bodyPr>
          <a:lstStyle/>
          <a:p>
            <a:pPr algn="just" eaLnBrk="1" fontAlgn="auto" hangingPunct="1">
              <a:defRPr/>
            </a:pP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“十四五”经济社会发展主要目标</a:t>
            </a:r>
          </a:p>
        </p:txBody>
      </p:sp>
      <p:sp>
        <p:nvSpPr>
          <p:cNvPr id="18" name="文本框 82">
            <a:extLst>
              <a:ext uri="{FF2B5EF4-FFF2-40B4-BE49-F238E27FC236}">
                <a16:creationId xmlns:a16="http://schemas.microsoft.com/office/drawing/2014/main" xmlns="" id="{A0FB056F-F453-47E8-84CE-8171C7BA7E77}"/>
              </a:ext>
            </a:extLst>
          </p:cNvPr>
          <p:cNvSpPr txBox="1"/>
          <p:nvPr/>
        </p:nvSpPr>
        <p:spPr>
          <a:xfrm>
            <a:off x="5494339" y="3785921"/>
            <a:ext cx="6346825" cy="461665"/>
          </a:xfrm>
          <a:prstGeom prst="rect">
            <a:avLst/>
          </a:prstGeom>
          <a:noFill/>
          <a:ln w="9525">
            <a:noFill/>
          </a:ln>
        </p:spPr>
        <p:txBody>
          <a:bodyPr>
            <a:spAutoFit/>
          </a:bodyPr>
          <a:lstStyle/>
          <a:p>
            <a:pPr algn="just" eaLnBrk="1" fontAlgn="auto" hangingPunct="1">
              <a:defRPr/>
            </a:pP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到</a:t>
            </a:r>
            <a:r>
              <a:rPr lang="en-US" altLang="zh-CN"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2035</a:t>
            </a: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年要实现的远景目标 </a:t>
            </a:r>
          </a:p>
        </p:txBody>
      </p:sp>
      <p:grpSp>
        <p:nvGrpSpPr>
          <p:cNvPr id="9" name="组合 30">
            <a:extLst>
              <a:ext uri="{FF2B5EF4-FFF2-40B4-BE49-F238E27FC236}">
                <a16:creationId xmlns:a16="http://schemas.microsoft.com/office/drawing/2014/main" xmlns="" id="{3174EA73-A80A-43DE-9FA1-DAE6645D66A8}"/>
              </a:ext>
            </a:extLst>
          </p:cNvPr>
          <p:cNvGrpSpPr/>
          <p:nvPr/>
        </p:nvGrpSpPr>
        <p:grpSpPr>
          <a:xfrm>
            <a:off x="4460237" y="4754563"/>
            <a:ext cx="7308850" cy="1007745"/>
            <a:chOff x="5544649" y="1533136"/>
            <a:chExt cx="5905716" cy="523090"/>
          </a:xfrm>
          <a:solidFill>
            <a:schemeClr val="bg1"/>
          </a:solidFill>
        </p:grpSpPr>
        <p:sp>
          <p:nvSpPr>
            <p:cNvPr id="21" name="圆角矩形 20">
              <a:extLst>
                <a:ext uri="{FF2B5EF4-FFF2-40B4-BE49-F238E27FC236}">
                  <a16:creationId xmlns:a16="http://schemas.microsoft.com/office/drawing/2014/main" xmlns="" id="{60B9C691-4C08-49B7-898D-466A43F4D787}"/>
                </a:ext>
              </a:extLst>
            </p:cNvPr>
            <p:cNvSpPr/>
            <p:nvPr/>
          </p:nvSpPr>
          <p:spPr bwMode="auto">
            <a:xfrm>
              <a:off x="5544649" y="1533136"/>
              <a:ext cx="5905716" cy="523090"/>
            </a:xfrm>
            <a:prstGeom prst="roundRect">
              <a:avLst/>
            </a:prstGeom>
            <a:grp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defRPr/>
              </a:pPr>
              <a:endPar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
          <p:nvSpPr>
            <p:cNvPr id="22" name="圆角矩形 21">
              <a:extLst>
                <a:ext uri="{FF2B5EF4-FFF2-40B4-BE49-F238E27FC236}">
                  <a16:creationId xmlns:a16="http://schemas.microsoft.com/office/drawing/2014/main" xmlns="" id="{4E96D981-D81B-44A0-90D2-EB188EA0ABA4}"/>
                </a:ext>
              </a:extLst>
            </p:cNvPr>
            <p:cNvSpPr>
              <a:spLocks noChangeAspect="1"/>
            </p:cNvSpPr>
            <p:nvPr/>
          </p:nvSpPr>
          <p:spPr bwMode="auto">
            <a:xfrm>
              <a:off x="5601762" y="1579611"/>
              <a:ext cx="737232" cy="430469"/>
            </a:xfrm>
            <a:prstGeom prst="roundRect">
              <a:avLst/>
            </a:prstGeom>
            <a:gradFill>
              <a:gsLst>
                <a:gs pos="0">
                  <a:srgbClr val="E30000"/>
                </a:gs>
                <a:gs pos="100000">
                  <a:srgbClr val="760303">
                    <a:alpha val="50000"/>
                    <a:lumMod val="62000"/>
                    <a:lumOff val="38000"/>
                  </a:srgbClr>
                </a:gs>
              </a:gsLst>
              <a:lin ang="5400000" scaled="0"/>
            </a:gradFill>
            <a:ln w="12700" cmpd="sng">
              <a:solidFill>
                <a:schemeClr val="accent1">
                  <a:shade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sz="2800" b="1"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四</a:t>
              </a:r>
            </a:p>
          </p:txBody>
        </p:sp>
      </p:grpSp>
      <p:sp>
        <p:nvSpPr>
          <p:cNvPr id="26" name="文本框 82">
            <a:extLst>
              <a:ext uri="{FF2B5EF4-FFF2-40B4-BE49-F238E27FC236}">
                <a16:creationId xmlns:a16="http://schemas.microsoft.com/office/drawing/2014/main" xmlns="" id="{8ADF49BE-63A2-4813-AD94-5889361DEF5C}"/>
              </a:ext>
            </a:extLst>
          </p:cNvPr>
          <p:cNvSpPr txBox="1"/>
          <p:nvPr/>
        </p:nvSpPr>
        <p:spPr>
          <a:xfrm>
            <a:off x="5422899" y="5031156"/>
            <a:ext cx="6194425" cy="461665"/>
          </a:xfrm>
          <a:prstGeom prst="rect">
            <a:avLst/>
          </a:prstGeom>
          <a:noFill/>
          <a:ln w="9525">
            <a:noFill/>
          </a:ln>
        </p:spPr>
        <p:txBody>
          <a:bodyPr>
            <a:spAutoFit/>
          </a:bodyPr>
          <a:lstStyle/>
          <a:p>
            <a:pPr algn="just" eaLnBrk="1" fontAlgn="auto" hangingPunct="1">
              <a:defRPr/>
            </a:pP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全会提出的</a:t>
            </a:r>
            <a:r>
              <a:rPr lang="en-US" altLang="zh-CN"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12</a:t>
            </a:r>
            <a:r>
              <a:rPr lang="zh-CN" altLang="en-US" sz="2400" b="1" dirty="0">
                <a:solidFill>
                  <a:schemeClr val="accent1"/>
                </a:solidFill>
                <a:effectLst>
                  <a:outerShdw blurRad="38100" dist="25400" dir="5400000" algn="ctr" rotWithShape="0">
                    <a:srgbClr val="6E747A">
                      <a:alpha val="43000"/>
                    </a:srgbClr>
                  </a:outerShdw>
                </a:effectLst>
                <a:latin typeface="思源黑体 CN Normal" panose="020B0400000000000000" pitchFamily="34" charset="-122"/>
                <a:ea typeface="思源黑体 CN Normal" panose="020B0400000000000000" pitchFamily="34" charset="-122"/>
              </a:rPr>
              <a:t>项重要举措</a:t>
            </a:r>
          </a:p>
        </p:txBody>
      </p:sp>
      <p:pic>
        <p:nvPicPr>
          <p:cNvPr id="2" name="图片 1" descr="图片包含 游戏机, 伞, 桥&#10;&#10;描述已自动生成">
            <a:extLst>
              <a:ext uri="{FF2B5EF4-FFF2-40B4-BE49-F238E27FC236}">
                <a16:creationId xmlns:a16="http://schemas.microsoft.com/office/drawing/2014/main" xmlns="" id="{41A82610-39B2-4F0D-A71E-01347E91E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718494" cy="2324903"/>
          </a:xfrm>
          <a:prstGeom prst="rect">
            <a:avLst/>
          </a:prstGeom>
        </p:spPr>
      </p:pic>
      <p:pic>
        <p:nvPicPr>
          <p:cNvPr id="6" name="图片 5">
            <a:extLst>
              <a:ext uri="{FF2B5EF4-FFF2-40B4-BE49-F238E27FC236}">
                <a16:creationId xmlns:a16="http://schemas.microsoft.com/office/drawing/2014/main" xmlns="" id="{F031A22A-D80A-4E44-AB74-683F8A7AE10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519054"/>
            <a:ext cx="12192000" cy="1338946"/>
          </a:xfrm>
          <a:prstGeom prst="rect">
            <a:avLst/>
          </a:prstGeom>
        </p:spPr>
      </p:pic>
      <p:pic>
        <p:nvPicPr>
          <p:cNvPr id="8" name="图片 7" descr="图片包含 游戏机, 物体, 花, 钟表&#10;&#10;描述已自动生成">
            <a:extLst>
              <a:ext uri="{FF2B5EF4-FFF2-40B4-BE49-F238E27FC236}">
                <a16:creationId xmlns:a16="http://schemas.microsoft.com/office/drawing/2014/main" xmlns="" id="{6D110364-070A-421C-912E-6256B2FA8A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303162">
            <a:off x="9647692" y="-667008"/>
            <a:ext cx="1903678" cy="1611780"/>
          </a:xfrm>
          <a:prstGeom prst="rect">
            <a:avLst/>
          </a:prstGeom>
        </p:spPr>
      </p:pic>
    </p:spTree>
    <p:custDataLst>
      <p:tags r:id="rId1"/>
    </p:custDataLst>
  </p:cSld>
  <p:clrMapOvr>
    <a:masterClrMapping/>
  </p:clrMapOvr>
  <p:transition spd="med" advClick="0" advTm="2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D8E74E1-6021-4BBC-A7E2-1CB785A86DC9}"/>
              </a:ext>
            </a:extLst>
          </p:cNvPr>
          <p:cNvSpPr>
            <a:spLocks noGrp="1"/>
          </p:cNvSpPr>
          <p:nvPr>
            <p:ph type="body" sz="quarter" idx="11"/>
          </p:nvPr>
        </p:nvSpPr>
        <p:spPr>
          <a:xfrm>
            <a:off x="2508421" y="2698546"/>
            <a:ext cx="9510584" cy="646331"/>
          </a:xfrm>
        </p:spPr>
        <p:txBody>
          <a:bodyPr/>
          <a:lstStyle/>
          <a:p>
            <a:pPr eaLnBrk="1" fontAlgn="auto" hangingPunct="1">
              <a:defRPr/>
            </a:pP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决胜全面建成小康社会取得决定性成就</a:t>
            </a:r>
          </a:p>
        </p:txBody>
      </p:sp>
      <p:sp>
        <p:nvSpPr>
          <p:cNvPr id="4" name="文本占位符 3">
            <a:extLst>
              <a:ext uri="{FF2B5EF4-FFF2-40B4-BE49-F238E27FC236}">
                <a16:creationId xmlns:a16="http://schemas.microsoft.com/office/drawing/2014/main" xmlns="" id="{23FCBDAE-2EDA-43FA-A2E8-765477B3A0E3}"/>
              </a:ext>
            </a:extLst>
          </p:cNvPr>
          <p:cNvSpPr>
            <a:spLocks noGrp="1"/>
          </p:cNvSpPr>
          <p:nvPr>
            <p:ph type="body" sz="quarter" idx="10"/>
          </p:nvPr>
        </p:nvSpPr>
        <p:spPr>
          <a:xfrm>
            <a:off x="6247905" y="1533494"/>
            <a:ext cx="3514617" cy="700405"/>
          </a:xfrm>
        </p:spPr>
        <p:txBody>
          <a:bodyPr/>
          <a:lstStyle/>
          <a:p>
            <a:pPr eaLnBrk="1" fontAlgn="auto" hangingPunct="1">
              <a:defRPr/>
            </a:pPr>
            <a:r>
              <a:rPr altLang="zh-CN" sz="4400" noProof="1">
                <a:latin typeface="思源黑体 CN Heavy" panose="020B0A00000000000000" pitchFamily="34" charset="-122"/>
                <a:ea typeface="思源黑体 CN Heavy" panose="020B0A00000000000000" pitchFamily="34" charset="-122"/>
              </a:rPr>
              <a:t>第一个方面</a:t>
            </a:r>
          </a:p>
        </p:txBody>
      </p:sp>
    </p:spTree>
    <p:custDataLst>
      <p:tags r:id="rId1"/>
    </p:custDataLst>
  </p:cSld>
  <p:clrMapOvr>
    <a:masterClrMapping/>
  </p:clrMapOvr>
  <p:transition spd="med" advClick="0" advTm="2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32">
            <a:extLst>
              <a:ext uri="{FF2B5EF4-FFF2-40B4-BE49-F238E27FC236}">
                <a16:creationId xmlns:a16="http://schemas.microsoft.com/office/drawing/2014/main" xmlns="" id="{D4B882B7-D0C7-47ED-9A11-9FC5B4E7D37A}"/>
              </a:ext>
            </a:extLst>
          </p:cNvPr>
          <p:cNvSpPr/>
          <p:nvPr/>
        </p:nvSpPr>
        <p:spPr>
          <a:xfrm>
            <a:off x="1314450" y="4120222"/>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5" name="圆角矩形 32">
            <a:extLst>
              <a:ext uri="{FF2B5EF4-FFF2-40B4-BE49-F238E27FC236}">
                <a16:creationId xmlns:a16="http://schemas.microsoft.com/office/drawing/2014/main" xmlns="" id="{E2A2ED76-9591-4FA3-AB92-EB657176665D}"/>
              </a:ext>
            </a:extLst>
          </p:cNvPr>
          <p:cNvSpPr/>
          <p:nvPr/>
        </p:nvSpPr>
        <p:spPr>
          <a:xfrm>
            <a:off x="1265238" y="2802031"/>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25" name="圆角矩形 32">
            <a:extLst>
              <a:ext uri="{FF2B5EF4-FFF2-40B4-BE49-F238E27FC236}">
                <a16:creationId xmlns:a16="http://schemas.microsoft.com/office/drawing/2014/main" xmlns="" id="{29C6100B-F8E1-435F-9099-A92805DDAA1B}"/>
              </a:ext>
            </a:extLst>
          </p:cNvPr>
          <p:cNvSpPr/>
          <p:nvPr/>
        </p:nvSpPr>
        <p:spPr>
          <a:xfrm>
            <a:off x="1314450" y="5381816"/>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5362" name="圆角矩形 3">
            <a:extLst>
              <a:ext uri="{FF2B5EF4-FFF2-40B4-BE49-F238E27FC236}">
                <a16:creationId xmlns:a16="http://schemas.microsoft.com/office/drawing/2014/main" xmlns="" id="{D9B437EB-E8A2-4613-BCFC-E359DFBB1105}"/>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15363" name="图片">
            <a:extLst>
              <a:ext uri="{FF2B5EF4-FFF2-40B4-BE49-F238E27FC236}">
                <a16:creationId xmlns:a16="http://schemas.microsoft.com/office/drawing/2014/main" xmlns="" id="{4E96005E-9EDC-4DD5-B01E-725317F72D2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矩形 6">
            <a:extLst>
              <a:ext uri="{FF2B5EF4-FFF2-40B4-BE49-F238E27FC236}">
                <a16:creationId xmlns:a16="http://schemas.microsoft.com/office/drawing/2014/main" xmlns="" id="{1768CF0A-4352-4002-BD42-C371C6F36E19}"/>
              </a:ext>
            </a:extLst>
          </p:cNvPr>
          <p:cNvSpPr>
            <a:spLocks noChangeArrowheads="1"/>
          </p:cNvSpPr>
          <p:nvPr/>
        </p:nvSpPr>
        <p:spPr bwMode="auto">
          <a:xfrm>
            <a:off x="1265238" y="136525"/>
            <a:ext cx="90155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600" b="1" dirty="0">
                <a:solidFill>
                  <a:schemeClr val="bg1"/>
                </a:solidFill>
                <a:latin typeface="方正小标宋_GBK" panose="03000509000000000000" pitchFamily="65" charset="-122"/>
                <a:ea typeface="方正小标宋_GBK" panose="03000509000000000000" pitchFamily="65" charset="-122"/>
              </a:rPr>
              <a:t>一、决胜全面建成小康社会取得决定性成就</a:t>
            </a:r>
          </a:p>
          <a:p>
            <a:pPr eaLnBrk="1" hangingPunct="1"/>
            <a:endParaRPr lang="zh-CN" altLang="en-US" sz="3600" b="1" dirty="0">
              <a:solidFill>
                <a:schemeClr val="bg1"/>
              </a:solidFill>
              <a:latin typeface="方正小标宋_GBK" panose="03000509000000000000" pitchFamily="65" charset="-122"/>
              <a:ea typeface="方正小标宋_GBK" panose="03000509000000000000" pitchFamily="65" charset="-122"/>
            </a:endParaRPr>
          </a:p>
        </p:txBody>
      </p:sp>
      <p:sp>
        <p:nvSpPr>
          <p:cNvPr id="33" name="圆角矩形 32">
            <a:extLst>
              <a:ext uri="{FF2B5EF4-FFF2-40B4-BE49-F238E27FC236}">
                <a16:creationId xmlns:a16="http://schemas.microsoft.com/office/drawing/2014/main" xmlns="" id="{8EA30D29-9EE3-4914-8301-235CE0370870}"/>
              </a:ext>
            </a:extLst>
          </p:cNvPr>
          <p:cNvSpPr/>
          <p:nvPr/>
        </p:nvSpPr>
        <p:spPr>
          <a:xfrm>
            <a:off x="1196975" y="1460164"/>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8433" name="矩形 2">
            <a:extLst>
              <a:ext uri="{FF2B5EF4-FFF2-40B4-BE49-F238E27FC236}">
                <a16:creationId xmlns:a16="http://schemas.microsoft.com/office/drawing/2014/main" xmlns="" id="{2BCE67F9-6CD0-465D-960D-6BB4E791DB51}"/>
              </a:ext>
            </a:extLst>
          </p:cNvPr>
          <p:cNvSpPr/>
          <p:nvPr/>
        </p:nvSpPr>
        <p:spPr>
          <a:xfrm>
            <a:off x="1574800" y="1727074"/>
            <a:ext cx="10229850" cy="561757"/>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预计二〇二〇年国内生产总值突破</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一百万亿元</a:t>
            </a:r>
            <a:r>
              <a:rPr lang="zh-CN" altLang="en-US" sz="2500" spc="200" noProof="1">
                <a:solidFill>
                  <a:srgbClr val="FF0000"/>
                </a:solidFill>
                <a:latin typeface="思源黑体 CN Normal" panose="020B0400000000000000" pitchFamily="34" charset="-122"/>
                <a:ea typeface="思源黑体 CN Normal" panose="020B0400000000000000" pitchFamily="34" charset="-122"/>
              </a:rPr>
              <a:t>。</a:t>
            </a:r>
          </a:p>
        </p:txBody>
      </p:sp>
      <p:sp>
        <p:nvSpPr>
          <p:cNvPr id="13" name="6">
            <a:extLst>
              <a:ext uri="{FF2B5EF4-FFF2-40B4-BE49-F238E27FC236}">
                <a16:creationId xmlns:a16="http://schemas.microsoft.com/office/drawing/2014/main" xmlns="" id="{EDD460DE-5950-4615-81B5-8C1FFBCC1BC8}"/>
              </a:ext>
            </a:extLst>
          </p:cNvPr>
          <p:cNvSpPr/>
          <p:nvPr/>
        </p:nvSpPr>
        <p:spPr>
          <a:xfrm>
            <a:off x="977900" y="1782941"/>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19" name="矩形 2">
            <a:extLst>
              <a:ext uri="{FF2B5EF4-FFF2-40B4-BE49-F238E27FC236}">
                <a16:creationId xmlns:a16="http://schemas.microsoft.com/office/drawing/2014/main" xmlns="" id="{91C91987-1D81-4B81-9A8A-6A5AA5C7C187}"/>
              </a:ext>
            </a:extLst>
          </p:cNvPr>
          <p:cNvSpPr/>
          <p:nvPr/>
        </p:nvSpPr>
        <p:spPr>
          <a:xfrm>
            <a:off x="1470025" y="3098974"/>
            <a:ext cx="10566400" cy="561757"/>
          </a:xfrm>
          <a:prstGeom prst="rect">
            <a:avLst/>
          </a:prstGeom>
          <a:noFill/>
          <a:ln w="9525">
            <a:noFill/>
          </a:ln>
        </p:spPr>
        <p:txBody>
          <a:bodyPr wrap="square">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脱贫攻坚成果举世瞩目，</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五千五百七十五万</a:t>
            </a:r>
            <a:r>
              <a:rPr lang="zh-CN" altLang="en-US" sz="2500" spc="200" noProof="1">
                <a:solidFill>
                  <a:srgbClr val="FF0000"/>
                </a:solidFill>
                <a:latin typeface="思源黑体 CN Normal" panose="020B0400000000000000" pitchFamily="34" charset="-122"/>
                <a:ea typeface="思源黑体 CN Normal" panose="020B0400000000000000" pitchFamily="34" charset="-122"/>
              </a:rPr>
              <a:t>农村贫困人口实现脱贫。</a:t>
            </a:r>
          </a:p>
        </p:txBody>
      </p:sp>
      <p:sp>
        <p:nvSpPr>
          <p:cNvPr id="20" name="6">
            <a:extLst>
              <a:ext uri="{FF2B5EF4-FFF2-40B4-BE49-F238E27FC236}">
                <a16:creationId xmlns:a16="http://schemas.microsoft.com/office/drawing/2014/main" xmlns="" id="{06882340-392D-4652-88D8-9045CA12D1E7}"/>
              </a:ext>
            </a:extLst>
          </p:cNvPr>
          <p:cNvSpPr/>
          <p:nvPr/>
        </p:nvSpPr>
        <p:spPr>
          <a:xfrm>
            <a:off x="979488" y="3154840"/>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22" name="矩形 2">
            <a:extLst>
              <a:ext uri="{FF2B5EF4-FFF2-40B4-BE49-F238E27FC236}">
                <a16:creationId xmlns:a16="http://schemas.microsoft.com/office/drawing/2014/main" xmlns="" id="{A372D897-30E0-4CD6-B2AB-79A064DF231A}"/>
              </a:ext>
            </a:extLst>
          </p:cNvPr>
          <p:cNvSpPr/>
          <p:nvPr/>
        </p:nvSpPr>
        <p:spPr>
          <a:xfrm>
            <a:off x="1470025" y="4411478"/>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粮食年产量连续五年稳定在</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一万三千亿斤</a:t>
            </a:r>
            <a:r>
              <a:rPr lang="zh-CN" altLang="en-US" sz="2500" spc="200" noProof="1">
                <a:solidFill>
                  <a:srgbClr val="FF0000"/>
                </a:solidFill>
                <a:latin typeface="思源黑体 CN Normal" panose="020B0400000000000000" pitchFamily="34" charset="-122"/>
                <a:ea typeface="思源黑体 CN Normal" panose="020B0400000000000000" pitchFamily="34" charset="-122"/>
              </a:rPr>
              <a:t>以上。</a:t>
            </a:r>
          </a:p>
        </p:txBody>
      </p:sp>
      <p:sp>
        <p:nvSpPr>
          <p:cNvPr id="23" name="6">
            <a:extLst>
              <a:ext uri="{FF2B5EF4-FFF2-40B4-BE49-F238E27FC236}">
                <a16:creationId xmlns:a16="http://schemas.microsoft.com/office/drawing/2014/main" xmlns="" id="{C3C55B92-EBA7-4C82-86E8-A42CB47CCCF5}"/>
              </a:ext>
            </a:extLst>
          </p:cNvPr>
          <p:cNvSpPr/>
          <p:nvPr/>
        </p:nvSpPr>
        <p:spPr>
          <a:xfrm>
            <a:off x="977900" y="4449295"/>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17" name="矩形 2">
            <a:extLst>
              <a:ext uri="{FF2B5EF4-FFF2-40B4-BE49-F238E27FC236}">
                <a16:creationId xmlns:a16="http://schemas.microsoft.com/office/drawing/2014/main" xmlns="" id="{E0902293-0165-4C42-AC5A-0A140E7E21AD}"/>
              </a:ext>
            </a:extLst>
          </p:cNvPr>
          <p:cNvSpPr/>
          <p:nvPr/>
        </p:nvSpPr>
        <p:spPr>
          <a:xfrm>
            <a:off x="1470025" y="5673072"/>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污染防治力度加大，生态环境明显改善。</a:t>
            </a:r>
          </a:p>
        </p:txBody>
      </p:sp>
      <p:sp>
        <p:nvSpPr>
          <p:cNvPr id="24" name="6">
            <a:extLst>
              <a:ext uri="{FF2B5EF4-FFF2-40B4-BE49-F238E27FC236}">
                <a16:creationId xmlns:a16="http://schemas.microsoft.com/office/drawing/2014/main" xmlns="" id="{4ECBEB1D-58D0-4E1A-AE60-91AD9D5F3479}"/>
              </a:ext>
            </a:extLst>
          </p:cNvPr>
          <p:cNvSpPr/>
          <p:nvPr/>
        </p:nvSpPr>
        <p:spPr>
          <a:xfrm>
            <a:off x="977900" y="5710889"/>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Tree>
    <p:custDataLst>
      <p:tags r:id="rId1"/>
    </p:custDataLst>
  </p:cSld>
  <p:clrMapOvr>
    <a:masterClrMapping/>
  </p:clrMapOvr>
  <p:transition spd="med" advClick="0" advTm="2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32">
            <a:extLst>
              <a:ext uri="{FF2B5EF4-FFF2-40B4-BE49-F238E27FC236}">
                <a16:creationId xmlns:a16="http://schemas.microsoft.com/office/drawing/2014/main" xmlns="" id="{D4B882B7-D0C7-47ED-9A11-9FC5B4E7D37A}"/>
              </a:ext>
            </a:extLst>
          </p:cNvPr>
          <p:cNvSpPr/>
          <p:nvPr/>
        </p:nvSpPr>
        <p:spPr>
          <a:xfrm>
            <a:off x="1314450" y="4120222"/>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5" name="圆角矩形 32">
            <a:extLst>
              <a:ext uri="{FF2B5EF4-FFF2-40B4-BE49-F238E27FC236}">
                <a16:creationId xmlns:a16="http://schemas.microsoft.com/office/drawing/2014/main" xmlns="" id="{E2A2ED76-9591-4FA3-AB92-EB657176665D}"/>
              </a:ext>
            </a:extLst>
          </p:cNvPr>
          <p:cNvSpPr/>
          <p:nvPr/>
        </p:nvSpPr>
        <p:spPr>
          <a:xfrm>
            <a:off x="1265238" y="2802031"/>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25" name="圆角矩形 32">
            <a:extLst>
              <a:ext uri="{FF2B5EF4-FFF2-40B4-BE49-F238E27FC236}">
                <a16:creationId xmlns:a16="http://schemas.microsoft.com/office/drawing/2014/main" xmlns="" id="{29C6100B-F8E1-435F-9099-A92805DDAA1B}"/>
              </a:ext>
            </a:extLst>
          </p:cNvPr>
          <p:cNvSpPr/>
          <p:nvPr/>
        </p:nvSpPr>
        <p:spPr>
          <a:xfrm>
            <a:off x="1314450" y="5381816"/>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5362" name="圆角矩形 3">
            <a:extLst>
              <a:ext uri="{FF2B5EF4-FFF2-40B4-BE49-F238E27FC236}">
                <a16:creationId xmlns:a16="http://schemas.microsoft.com/office/drawing/2014/main" xmlns="" id="{D9B437EB-E8A2-4613-BCFC-E359DFBB1105}"/>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15363" name="图片">
            <a:extLst>
              <a:ext uri="{FF2B5EF4-FFF2-40B4-BE49-F238E27FC236}">
                <a16:creationId xmlns:a16="http://schemas.microsoft.com/office/drawing/2014/main" xmlns="" id="{4E96005E-9EDC-4DD5-B01E-725317F72D2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矩形 6">
            <a:extLst>
              <a:ext uri="{FF2B5EF4-FFF2-40B4-BE49-F238E27FC236}">
                <a16:creationId xmlns:a16="http://schemas.microsoft.com/office/drawing/2014/main" xmlns="" id="{1768CF0A-4352-4002-BD42-C371C6F36E19}"/>
              </a:ext>
            </a:extLst>
          </p:cNvPr>
          <p:cNvSpPr>
            <a:spLocks noChangeArrowheads="1"/>
          </p:cNvSpPr>
          <p:nvPr/>
        </p:nvSpPr>
        <p:spPr bwMode="auto">
          <a:xfrm>
            <a:off x="1265238" y="136525"/>
            <a:ext cx="90155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600" b="1" dirty="0">
                <a:solidFill>
                  <a:schemeClr val="bg1"/>
                </a:solidFill>
                <a:latin typeface="方正小标宋_GBK" panose="03000509000000000000" pitchFamily="65" charset="-122"/>
                <a:ea typeface="方正小标宋_GBK" panose="03000509000000000000" pitchFamily="65" charset="-122"/>
              </a:rPr>
              <a:t>一、决胜全面建成小康社会取得决定性成就</a:t>
            </a:r>
          </a:p>
          <a:p>
            <a:pPr eaLnBrk="1" hangingPunct="1"/>
            <a:endParaRPr lang="zh-CN" altLang="en-US" sz="3600" b="1" dirty="0">
              <a:solidFill>
                <a:schemeClr val="bg1"/>
              </a:solidFill>
              <a:latin typeface="方正小标宋_GBK" panose="03000509000000000000" pitchFamily="65" charset="-122"/>
              <a:ea typeface="方正小标宋_GBK" panose="03000509000000000000" pitchFamily="65" charset="-122"/>
            </a:endParaRPr>
          </a:p>
        </p:txBody>
      </p:sp>
      <p:sp>
        <p:nvSpPr>
          <p:cNvPr id="33" name="圆角矩形 32">
            <a:extLst>
              <a:ext uri="{FF2B5EF4-FFF2-40B4-BE49-F238E27FC236}">
                <a16:creationId xmlns:a16="http://schemas.microsoft.com/office/drawing/2014/main" xmlns="" id="{8EA30D29-9EE3-4914-8301-235CE0370870}"/>
              </a:ext>
            </a:extLst>
          </p:cNvPr>
          <p:cNvSpPr/>
          <p:nvPr/>
        </p:nvSpPr>
        <p:spPr>
          <a:xfrm>
            <a:off x="1196975" y="1460164"/>
            <a:ext cx="10385425" cy="1069411"/>
          </a:xfrm>
          <a:prstGeom prst="roundRect">
            <a:avLst>
              <a:gd name="adj" fmla="val 21532"/>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18433" name="矩形 2">
            <a:extLst>
              <a:ext uri="{FF2B5EF4-FFF2-40B4-BE49-F238E27FC236}">
                <a16:creationId xmlns:a16="http://schemas.microsoft.com/office/drawing/2014/main" xmlns="" id="{2BCE67F9-6CD0-465D-960D-6BB4E791DB51}"/>
              </a:ext>
            </a:extLst>
          </p:cNvPr>
          <p:cNvSpPr/>
          <p:nvPr/>
        </p:nvSpPr>
        <p:spPr>
          <a:xfrm>
            <a:off x="1574800" y="1727074"/>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对外开放持续扩大，共建“一带一路”成果丰硕。</a:t>
            </a:r>
          </a:p>
        </p:txBody>
      </p:sp>
      <p:sp>
        <p:nvSpPr>
          <p:cNvPr id="13" name="6">
            <a:extLst>
              <a:ext uri="{FF2B5EF4-FFF2-40B4-BE49-F238E27FC236}">
                <a16:creationId xmlns:a16="http://schemas.microsoft.com/office/drawing/2014/main" xmlns="" id="{EDD460DE-5950-4615-81B5-8C1FFBCC1BC8}"/>
              </a:ext>
            </a:extLst>
          </p:cNvPr>
          <p:cNvSpPr/>
          <p:nvPr/>
        </p:nvSpPr>
        <p:spPr>
          <a:xfrm>
            <a:off x="977900" y="1782941"/>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19" name="矩形 2">
            <a:extLst>
              <a:ext uri="{FF2B5EF4-FFF2-40B4-BE49-F238E27FC236}">
                <a16:creationId xmlns:a16="http://schemas.microsoft.com/office/drawing/2014/main" xmlns="" id="{91C91987-1D81-4B81-9A8A-6A5AA5C7C187}"/>
              </a:ext>
            </a:extLst>
          </p:cNvPr>
          <p:cNvSpPr/>
          <p:nvPr/>
        </p:nvSpPr>
        <p:spPr>
          <a:xfrm>
            <a:off x="1470025" y="3098974"/>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文化事业和文化产业繁荣发展。</a:t>
            </a:r>
          </a:p>
        </p:txBody>
      </p:sp>
      <p:sp>
        <p:nvSpPr>
          <p:cNvPr id="20" name="6">
            <a:extLst>
              <a:ext uri="{FF2B5EF4-FFF2-40B4-BE49-F238E27FC236}">
                <a16:creationId xmlns:a16="http://schemas.microsoft.com/office/drawing/2014/main" xmlns="" id="{06882340-392D-4652-88D8-9045CA12D1E7}"/>
              </a:ext>
            </a:extLst>
          </p:cNvPr>
          <p:cNvSpPr/>
          <p:nvPr/>
        </p:nvSpPr>
        <p:spPr>
          <a:xfrm>
            <a:off x="979488" y="3154840"/>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22" name="矩形 2">
            <a:extLst>
              <a:ext uri="{FF2B5EF4-FFF2-40B4-BE49-F238E27FC236}">
                <a16:creationId xmlns:a16="http://schemas.microsoft.com/office/drawing/2014/main" xmlns="" id="{A372D897-30E0-4CD6-B2AB-79A064DF231A}"/>
              </a:ext>
            </a:extLst>
          </p:cNvPr>
          <p:cNvSpPr/>
          <p:nvPr/>
        </p:nvSpPr>
        <p:spPr>
          <a:xfrm>
            <a:off x="1470025" y="4411478"/>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国防和军队建设水平大幅提升，军队组织形态实现重大变革。</a:t>
            </a:r>
          </a:p>
        </p:txBody>
      </p:sp>
      <p:sp>
        <p:nvSpPr>
          <p:cNvPr id="23" name="6">
            <a:extLst>
              <a:ext uri="{FF2B5EF4-FFF2-40B4-BE49-F238E27FC236}">
                <a16:creationId xmlns:a16="http://schemas.microsoft.com/office/drawing/2014/main" xmlns="" id="{C3C55B92-EBA7-4C82-86E8-A42CB47CCCF5}"/>
              </a:ext>
            </a:extLst>
          </p:cNvPr>
          <p:cNvSpPr/>
          <p:nvPr/>
        </p:nvSpPr>
        <p:spPr>
          <a:xfrm>
            <a:off x="977900" y="4449295"/>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
        <p:nvSpPr>
          <p:cNvPr id="17" name="矩形 2">
            <a:extLst>
              <a:ext uri="{FF2B5EF4-FFF2-40B4-BE49-F238E27FC236}">
                <a16:creationId xmlns:a16="http://schemas.microsoft.com/office/drawing/2014/main" xmlns="" id="{E0902293-0165-4C42-AC5A-0A140E7E21AD}"/>
              </a:ext>
            </a:extLst>
          </p:cNvPr>
          <p:cNvSpPr/>
          <p:nvPr/>
        </p:nvSpPr>
        <p:spPr>
          <a:xfrm>
            <a:off x="1470025" y="5673072"/>
            <a:ext cx="10229850" cy="550151"/>
          </a:xfrm>
          <a:prstGeom prst="rect">
            <a:avLst/>
          </a:prstGeom>
          <a:noFill/>
          <a:ln w="9525">
            <a:noFill/>
          </a:ln>
        </p:spPr>
        <p:txBody>
          <a:bodyPr>
            <a:spAutoFit/>
          </a:bodyPr>
          <a:lstStyle/>
          <a:p>
            <a:pPr eaLnBrk="1" fontAlgn="auto" hangingPunct="1">
              <a:lnSpc>
                <a:spcPct val="130000"/>
              </a:lnSpc>
              <a:spcBef>
                <a:spcPts val="0"/>
              </a:spcBef>
              <a:spcAft>
                <a:spcPts val="0"/>
              </a:spcAft>
              <a:defRPr/>
            </a:pPr>
            <a:r>
              <a:rPr lang="zh-CN" altLang="en-US" sz="2500" spc="200" noProof="1">
                <a:solidFill>
                  <a:srgbClr val="FF0000"/>
                </a:solidFill>
                <a:latin typeface="思源黑体 CN Normal" panose="020B0400000000000000" pitchFamily="34" charset="-122"/>
                <a:ea typeface="思源黑体 CN Normal" panose="020B0400000000000000" pitchFamily="34" charset="-122"/>
              </a:rPr>
              <a:t>国家安全全面加强，社会保持和谐稳定。</a:t>
            </a:r>
          </a:p>
        </p:txBody>
      </p:sp>
      <p:sp>
        <p:nvSpPr>
          <p:cNvPr id="24" name="6">
            <a:extLst>
              <a:ext uri="{FF2B5EF4-FFF2-40B4-BE49-F238E27FC236}">
                <a16:creationId xmlns:a16="http://schemas.microsoft.com/office/drawing/2014/main" xmlns="" id="{4ECBEB1D-58D0-4E1A-AE60-91AD9D5F3479}"/>
              </a:ext>
            </a:extLst>
          </p:cNvPr>
          <p:cNvSpPr/>
          <p:nvPr/>
        </p:nvSpPr>
        <p:spPr>
          <a:xfrm>
            <a:off x="977900" y="5710889"/>
            <a:ext cx="377825" cy="377825"/>
          </a:xfrm>
          <a:prstGeom prst="ellipse">
            <a:avLst/>
          </a:prstGeom>
          <a:solidFill>
            <a:srgbClr val="FF0000"/>
          </a:solidFill>
          <a:ln w="101600" cap="flat" cmpd="sng" algn="ctr">
            <a:solidFill>
              <a:srgbClr val="FF0000">
                <a:alpha val="25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000" b="1" noProof="1">
              <a:latin typeface="思源黑体 CN Normal" panose="020B0400000000000000" pitchFamily="34" charset="-122"/>
              <a:ea typeface="思源黑体 CN Normal" panose="020B0400000000000000" pitchFamily="34" charset="-122"/>
            </a:endParaRPr>
          </a:p>
        </p:txBody>
      </p:sp>
    </p:spTree>
    <p:custDataLst>
      <p:tags r:id="rId1"/>
    </p:custDataLst>
    <p:extLst>
      <p:ext uri="{BB962C8B-B14F-4D97-AF65-F5344CB8AC3E}">
        <p14:creationId xmlns:p14="http://schemas.microsoft.com/office/powerpoint/2010/main" val="1647852477"/>
      </p:ext>
    </p:extLst>
  </p:cSld>
  <p:clrMapOvr>
    <a:masterClrMapping/>
  </p:clrMapOvr>
  <p:transition spd="med" advClick="0" advTm="2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a:extLst>
              <a:ext uri="{FF2B5EF4-FFF2-40B4-BE49-F238E27FC236}">
                <a16:creationId xmlns:a16="http://schemas.microsoft.com/office/drawing/2014/main" xmlns="" id="{61789970-B6DD-4B10-8DD0-F5230DBDE35E}"/>
              </a:ext>
            </a:extLst>
          </p:cNvPr>
          <p:cNvSpPr/>
          <p:nvPr/>
        </p:nvSpPr>
        <p:spPr>
          <a:xfrm>
            <a:off x="1914525" y="2392363"/>
            <a:ext cx="9582150" cy="3921125"/>
          </a:xfrm>
          <a:prstGeom prst="roundRect">
            <a:avLst/>
          </a:prstGeom>
          <a:solidFill>
            <a:srgbClr val="FF0000">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思源黑体 CN Normal" panose="020B0400000000000000" pitchFamily="34" charset="-122"/>
              <a:ea typeface="思源黑体 CN Normal" panose="020B0400000000000000" pitchFamily="34" charset="-122"/>
              <a:sym typeface="+mn-ea"/>
            </a:endParaRPr>
          </a:p>
        </p:txBody>
      </p:sp>
      <p:sp>
        <p:nvSpPr>
          <p:cNvPr id="3" name="文本框 82">
            <a:extLst>
              <a:ext uri="{FF2B5EF4-FFF2-40B4-BE49-F238E27FC236}">
                <a16:creationId xmlns:a16="http://schemas.microsoft.com/office/drawing/2014/main" xmlns="" id="{DF7D49B9-CDBA-4A77-9CE9-5DB9E344F9CE}"/>
              </a:ext>
            </a:extLst>
          </p:cNvPr>
          <p:cNvSpPr txBox="1"/>
          <p:nvPr/>
        </p:nvSpPr>
        <p:spPr>
          <a:xfrm>
            <a:off x="2297112" y="2997397"/>
            <a:ext cx="8816975" cy="2573140"/>
          </a:xfrm>
          <a:prstGeom prst="rect">
            <a:avLst/>
          </a:prstGeom>
          <a:noFill/>
          <a:ln w="9525">
            <a:noFill/>
          </a:ln>
        </p:spPr>
        <p:txBody>
          <a:bodyPr>
            <a:spAutoFit/>
          </a:bodyPr>
          <a:lstStyle/>
          <a:p>
            <a:pPr algn="just" eaLnBrk="1" fontAlgn="auto" hangingPunct="1">
              <a:lnSpc>
                <a:spcPts val="5000"/>
              </a:lnSpc>
              <a:defRPr/>
            </a:pPr>
            <a:r>
              <a:rPr lang="zh-CN" altLang="en-US" sz="2500" kern="0" noProof="1">
                <a:solidFill>
                  <a:srgbClr val="FF0000"/>
                </a:solidFill>
                <a:latin typeface="思源黑体 CN Normal" panose="020B0400000000000000" pitchFamily="34" charset="-122"/>
                <a:ea typeface="思源黑体 CN Normal" panose="020B0400000000000000" pitchFamily="34" charset="-122"/>
                <a:cs typeface="+mn-ea"/>
                <a:sym typeface="+mn-ea"/>
              </a:rPr>
              <a:t>          </a:t>
            </a:r>
            <a:r>
              <a:rPr lang="zh-CN" altLang="en-US" sz="2500" spc="200" noProof="1">
                <a:solidFill>
                  <a:srgbClr val="FF0000"/>
                </a:solidFill>
                <a:latin typeface="思源黑体 CN Normal" panose="020B0400000000000000" pitchFamily="34" charset="-122"/>
                <a:ea typeface="思源黑体 CN Normal" panose="020B0400000000000000" pitchFamily="34" charset="-122"/>
                <a:sym typeface="+mn-ea"/>
              </a:rPr>
              <a:t>人民生活水平显著提高，高等教育进入普及化阶段，城镇新增就业超过</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rPr>
              <a:t>六千万人</a:t>
            </a:r>
            <a:r>
              <a:rPr lang="zh-CN" altLang="en-US" sz="2500" kern="0" noProof="1">
                <a:solidFill>
                  <a:srgbClr val="FF0000"/>
                </a:solidFill>
                <a:latin typeface="思源黑体 CN Normal" panose="020B0400000000000000" pitchFamily="34" charset="-122"/>
                <a:ea typeface="思源黑体 CN Normal" panose="020B0400000000000000" pitchFamily="34" charset="-122"/>
                <a:cs typeface="+mn-ea"/>
                <a:sym typeface="+mn-ea"/>
              </a:rPr>
              <a:t>，</a:t>
            </a:r>
            <a:r>
              <a:rPr lang="zh-CN" altLang="en-US" sz="2500" spc="200" noProof="1">
                <a:solidFill>
                  <a:srgbClr val="FF0000"/>
                </a:solidFill>
                <a:latin typeface="思源黑体 CN Normal" panose="020B0400000000000000" pitchFamily="34" charset="-122"/>
                <a:ea typeface="思源黑体 CN Normal" panose="020B0400000000000000" pitchFamily="34" charset="-122"/>
                <a:sym typeface="+mn-ea"/>
              </a:rPr>
              <a:t>建成世界上规模最大的社会保障体系，基本医疗保险覆盖超过</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rPr>
              <a:t>十三亿人</a:t>
            </a:r>
            <a:r>
              <a:rPr lang="zh-CN" altLang="en-US" sz="2500" spc="200" noProof="1">
                <a:solidFill>
                  <a:srgbClr val="FF0000"/>
                </a:solidFill>
                <a:latin typeface="思源黑体 CN Normal" panose="020B0400000000000000" pitchFamily="34" charset="-122"/>
                <a:ea typeface="思源黑体 CN Normal" panose="020B0400000000000000" pitchFamily="34" charset="-122"/>
                <a:sym typeface="+mn-ea"/>
              </a:rPr>
              <a:t>，基本养老保险覆盖</a:t>
            </a:r>
            <a:r>
              <a:rPr lang="zh-CN" altLang="en-US" sz="2500" b="1" spc="200" noProof="1">
                <a:solidFill>
                  <a:srgbClr val="FF0000"/>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rPr>
              <a:t>近十亿人</a:t>
            </a:r>
            <a:r>
              <a:rPr lang="zh-CN" altLang="en-US" sz="2500" spc="200" noProof="1">
                <a:solidFill>
                  <a:srgbClr val="FF0000"/>
                </a:solidFill>
                <a:latin typeface="思源黑体 CN Normal" panose="020B0400000000000000" pitchFamily="34" charset="-122"/>
                <a:ea typeface="思源黑体 CN Normal" panose="020B0400000000000000" pitchFamily="34" charset="-122"/>
                <a:sym typeface="+mn-ea"/>
              </a:rPr>
              <a:t>，新冠肺炎疫情防控取得重大战略成果</a:t>
            </a:r>
            <a:r>
              <a:rPr lang="en-US" altLang="zh-CN" sz="2500" spc="200" noProof="1">
                <a:solidFill>
                  <a:srgbClr val="FF0000"/>
                </a:solidFill>
                <a:latin typeface="思源黑体 CN Normal" panose="020B0400000000000000" pitchFamily="34" charset="-122"/>
                <a:ea typeface="思源黑体 CN Normal" panose="020B0400000000000000" pitchFamily="34" charset="-122"/>
                <a:sym typeface="+mn-ea"/>
              </a:rPr>
              <a:t>。</a:t>
            </a:r>
          </a:p>
        </p:txBody>
      </p:sp>
      <p:pic>
        <p:nvPicPr>
          <p:cNvPr id="16388" name="图片">
            <a:extLst>
              <a:ext uri="{FF2B5EF4-FFF2-40B4-BE49-F238E27FC236}">
                <a16:creationId xmlns:a16="http://schemas.microsoft.com/office/drawing/2014/main" xmlns="" id="{3A6BC483-EE46-42CD-B244-9BB46F15BC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1287463"/>
            <a:ext cx="3116263"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圆角矩形 3">
            <a:extLst>
              <a:ext uri="{FF2B5EF4-FFF2-40B4-BE49-F238E27FC236}">
                <a16:creationId xmlns:a16="http://schemas.microsoft.com/office/drawing/2014/main" xmlns="" id="{A5F0FA84-EABE-4407-BA4B-A89F80087E00}"/>
              </a:ext>
            </a:extLst>
          </p:cNvPr>
          <p:cNvSpPr>
            <a:spLocks noChangeArrowheads="1"/>
          </p:cNvSpPr>
          <p:nvPr/>
        </p:nvSpPr>
        <p:spPr bwMode="auto">
          <a:xfrm>
            <a:off x="977900" y="0"/>
            <a:ext cx="11214100" cy="874713"/>
          </a:xfrm>
          <a:prstGeom prst="roundRect">
            <a:avLst>
              <a:gd name="adj" fmla="val 16667"/>
            </a:avLst>
          </a:prstGeom>
          <a:solidFill>
            <a:srgbClr val="C00000"/>
          </a:solidFill>
          <a:ln w="28575">
            <a:solidFill>
              <a:schemeClr val="bg1"/>
            </a:solidFill>
            <a:round/>
            <a:headEnd/>
            <a:tailEnd/>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方正小标宋_GBK" panose="03000509000000000000" pitchFamily="65" charset="-122"/>
              <a:ea typeface="方正小标宋_GBK" panose="03000509000000000000" pitchFamily="65" charset="-122"/>
            </a:endParaRPr>
          </a:p>
        </p:txBody>
      </p:sp>
      <p:pic>
        <p:nvPicPr>
          <p:cNvPr id="16390" name="图片">
            <a:extLst>
              <a:ext uri="{FF2B5EF4-FFF2-40B4-BE49-F238E27FC236}">
                <a16:creationId xmlns:a16="http://schemas.microsoft.com/office/drawing/2014/main" xmlns="" id="{4690A7BF-1EAF-4EFC-8009-A37D7443182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25" y="-25400"/>
            <a:ext cx="94138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矩形 6">
            <a:extLst>
              <a:ext uri="{FF2B5EF4-FFF2-40B4-BE49-F238E27FC236}">
                <a16:creationId xmlns:a16="http://schemas.microsoft.com/office/drawing/2014/main" xmlns="" id="{D65ED97D-9F37-4834-A0E7-FBD653B42EE7}"/>
              </a:ext>
            </a:extLst>
          </p:cNvPr>
          <p:cNvSpPr>
            <a:spLocks noChangeArrowheads="1"/>
          </p:cNvSpPr>
          <p:nvPr/>
        </p:nvSpPr>
        <p:spPr bwMode="auto">
          <a:xfrm>
            <a:off x="1265238" y="136525"/>
            <a:ext cx="9287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eaLnBrk="1" hangingPunct="1"/>
            <a:r>
              <a:rPr lang="zh-CN" altLang="en-US" sz="3600" b="1" dirty="0">
                <a:solidFill>
                  <a:schemeClr val="bg1"/>
                </a:solidFill>
                <a:latin typeface="方正小标宋_GBK" panose="03000509000000000000" pitchFamily="65" charset="-122"/>
                <a:ea typeface="方正小标宋_GBK" panose="03000509000000000000" pitchFamily="65" charset="-122"/>
              </a:rPr>
              <a:t>一、决胜全面建成小康社会取得决定性成就</a:t>
            </a:r>
          </a:p>
        </p:txBody>
      </p:sp>
    </p:spTree>
    <p:custDataLst>
      <p:tags r:id="rId1"/>
    </p:custDataLst>
  </p:cSld>
  <p:clrMapOvr>
    <a:masterClrMapping/>
  </p:clrMapOvr>
  <p:transition spd="med" advClick="0"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B28FF6A-85CE-4E17-8507-66849B5948A2}"/>
              </a:ext>
            </a:extLst>
          </p:cNvPr>
          <p:cNvSpPr>
            <a:spLocks noGrp="1"/>
          </p:cNvSpPr>
          <p:nvPr>
            <p:ph type="body" sz="quarter" idx="11"/>
          </p:nvPr>
        </p:nvSpPr>
        <p:spPr>
          <a:xfrm>
            <a:off x="3512785" y="1789218"/>
            <a:ext cx="8543290" cy="1328569"/>
          </a:xfrm>
        </p:spPr>
        <p:txBody>
          <a:bodyPr/>
          <a:lstStyle/>
          <a:p>
            <a:pPr eaLnBrk="1" fontAlgn="auto" hangingPunct="1">
              <a:defRPr/>
            </a:pPr>
            <a:endParaRPr sz="4000" dirty="0">
              <a:solidFill>
                <a:schemeClr val="accent1"/>
              </a:solidFill>
              <a:effectLst>
                <a:outerShdw blurRad="38100" dist="25400" dir="5400000" algn="ctr" rotWithShape="0">
                  <a:srgbClr val="6E747A">
                    <a:alpha val="43000"/>
                  </a:srgbClr>
                </a:outerShdw>
              </a:effectLst>
              <a:sym typeface="+mn-ea"/>
            </a:endParaRPr>
          </a:p>
          <a:p>
            <a:pPr eaLnBrk="1" fontAlgn="auto" hangingPunct="1">
              <a:defRPr/>
            </a:pPr>
            <a:r>
              <a:rPr lang="zh-CN" altLang="en-US" sz="4000" dirty="0">
                <a:solidFill>
                  <a:schemeClr val="accent1"/>
                </a:solidFill>
                <a:effectLst>
                  <a:outerShdw blurRad="38100" dist="25400" dir="5400000" algn="ctr" rotWithShape="0">
                    <a:srgbClr val="6E747A">
                      <a:alpha val="43000"/>
                    </a:srgbClr>
                  </a:outerShdw>
                </a:effectLst>
                <a:latin typeface="思源黑体 CN Heavy" panose="020B0A00000000000000" pitchFamily="34" charset="-122"/>
                <a:ea typeface="思源黑体 CN Heavy" panose="020B0A00000000000000" pitchFamily="34" charset="-122"/>
                <a:sym typeface="+mn-ea"/>
              </a:rPr>
              <a:t>“十四五”经济社会发展主要目标</a:t>
            </a:r>
          </a:p>
        </p:txBody>
      </p:sp>
      <p:sp>
        <p:nvSpPr>
          <p:cNvPr id="4" name="文本占位符 3">
            <a:extLst>
              <a:ext uri="{FF2B5EF4-FFF2-40B4-BE49-F238E27FC236}">
                <a16:creationId xmlns:a16="http://schemas.microsoft.com/office/drawing/2014/main" xmlns="" id="{A9B49C1A-5505-4AF9-9D76-2899AE4B7734}"/>
              </a:ext>
            </a:extLst>
          </p:cNvPr>
          <p:cNvSpPr>
            <a:spLocks noGrp="1"/>
          </p:cNvSpPr>
          <p:nvPr>
            <p:ph type="body" sz="quarter" idx="10"/>
          </p:nvPr>
        </p:nvSpPr>
        <p:spPr>
          <a:xfrm>
            <a:off x="6247905" y="1533494"/>
            <a:ext cx="3514617" cy="700405"/>
          </a:xfrm>
        </p:spPr>
        <p:txBody>
          <a:bodyPr/>
          <a:lstStyle/>
          <a:p>
            <a:pPr eaLnBrk="1" fontAlgn="auto" hangingPunct="1">
              <a:defRPr/>
            </a:pPr>
            <a:r>
              <a:rPr altLang="zh-CN" sz="4400" noProof="1">
                <a:latin typeface="思源黑体 CN Heavy" panose="020B0A00000000000000" pitchFamily="34" charset="-122"/>
                <a:ea typeface="思源黑体 CN Heavy" panose="020B0A00000000000000" pitchFamily="34" charset="-122"/>
              </a:rPr>
              <a:t>第二个方面</a:t>
            </a:r>
          </a:p>
        </p:txBody>
      </p:sp>
    </p:spTree>
    <p:custDataLst>
      <p:tags r:id="rId1"/>
    </p:custDataLst>
  </p:cSld>
  <p:clrMapOvr>
    <a:masterClrMapping/>
  </p:clrMapOvr>
  <p:transition spd="med" advClick="0" advTm="200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1c763442-7e92-4698-9f89-7eebc6a044aa}"/>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2.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23.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5.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26.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8.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29.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1.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32.xml><?xml version="1.0" encoding="utf-8"?>
<p:tagLst xmlns:a="http://schemas.openxmlformats.org/drawingml/2006/main" xmlns:r="http://schemas.openxmlformats.org/officeDocument/2006/relationships" xmlns:p="http://schemas.openxmlformats.org/presentationml/2006/main">
  <p:tag name="TOP" val="144.9635"/>
  <p:tag name="LEFT" val="262.1545"/>
  <p:tag name="WIDTH" val="108.513"/>
  <p:tag name="HEIGHT" val="31.85228"/>
  <p:tag name="FONTSIZE" val="20"/>
  <p:tag name="MARGINBOTTOM" val="3.772126"/>
  <p:tag name="MARGINLEFT" val="7.544252"/>
  <p:tag name="MARGINRIGHT" val="7.544252"/>
  <p:tag name="MARGINTOP" val="3.772126"/>
  <p:tag name="LINERULEAFTER" val="0"/>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KSO_WM_SLIDE_ITEM_CNT" val="5"/>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1.xml><?xml version="1.0" encoding="utf-8"?>
<p:tagLst xmlns:a="http://schemas.openxmlformats.org/drawingml/2006/main" xmlns:r="http://schemas.openxmlformats.org/officeDocument/2006/relationships" xmlns:p="http://schemas.openxmlformats.org/presentationml/2006/main">
  <p:tag name="TOP" val="156.4048"/>
  <p:tag name="LEFT" val="453.036"/>
  <p:tag name="WIDTH" val="482.214"/>
  <p:tag name="HEIGHT" val="102.6401"/>
  <p:tag name="FONTSIZE" val="31.45"/>
  <p:tag name="MARGINBOTTOM" val="4.137874"/>
  <p:tag name="MARGINLEFT" val="7.957559"/>
  <p:tag name="MARGINRIGHT" val="7.957559"/>
  <p:tag name="MARGINTOP" val="4.137874"/>
  <p:tag name="LINERULEAFTER" val="0"/>
</p:tagLst>
</file>

<file path=ppt/tags/tag42.xml><?xml version="1.0" encoding="utf-8"?>
<p:tagLst xmlns:a="http://schemas.openxmlformats.org/drawingml/2006/main" xmlns:r="http://schemas.openxmlformats.org/officeDocument/2006/relationships" xmlns:p="http://schemas.openxmlformats.org/presentationml/2006/main">
  <p:tag name="TOP" val="263.7791"/>
  <p:tag name="LEFT" val="461.3336"/>
  <p:tag name="WIDTH" val="44.55858"/>
  <p:tag name="HEIGHT" val="16.7815"/>
  <p:tag name="LINEWEIGHT" val="2.246378"/>
  <p:tag name="FONTSIZE" val="20.22"/>
  <p:tag name="MARGINBOTTOM" val="4.043543"/>
  <p:tag name="MARGINLEFT" val="8.087008"/>
  <p:tag name="MARGINRIGHT" val="8.087008"/>
  <p:tag name="MARGINTOP" val="4.043543"/>
  <p:tag name="LINERULEAFTER" val="0"/>
</p:tagLst>
</file>

<file path=ppt/tags/tag43.xml><?xml version="1.0" encoding="utf-8"?>
<p:tagLst xmlns:a="http://schemas.openxmlformats.org/drawingml/2006/main" xmlns:r="http://schemas.openxmlformats.org/officeDocument/2006/relationships" xmlns:p="http://schemas.openxmlformats.org/presentationml/2006/main">
  <p:tag name="TOP" val="264.0575"/>
  <p:tag name="LEFT" val="504.6284"/>
  <p:tag name="WIDTH" val="422.3716"/>
  <p:tag name="HEIGHT" val="0"/>
  <p:tag name="LINEWEIGHT" val="2.246378"/>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第一PPT，www.1ppt.com">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主题字体">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3042</Words>
  <Application>Microsoft Office PowerPoint</Application>
  <PresentationFormat>宽屏</PresentationFormat>
  <Paragraphs>112</Paragraphs>
  <Slides>31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方正楷体_GBK</vt:lpstr>
      <vt:lpstr>方正兰亭黑简体</vt:lpstr>
      <vt:lpstr>方正小标宋_GBK</vt:lpstr>
      <vt:lpstr>黑体</vt:lpstr>
      <vt:lpstr>思源黑体 CN Heavy</vt:lpstr>
      <vt:lpstr>思源黑体 CN Light</vt:lpstr>
      <vt:lpstr>思源黑体 CN Medium</vt:lpstr>
      <vt:lpstr>思源黑体 CN Normal</vt:lpstr>
      <vt:lpstr>思源宋体 CN Heavy</vt:lpstr>
      <vt:lpstr>宋体</vt:lpstr>
      <vt:lpstr>微软雅黑</vt:lpstr>
      <vt:lpstr>微软雅黑 Light</vt:lpstr>
      <vt:lpstr>字魂105号-简雅黑</vt:lpstr>
      <vt:lpstr>Arial</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PPT模板达人</dc:creator>
  <cp:keywords>51PPT模板网</cp:keywords>
  <dc:description>www.51p ptm oban.com</dc:description>
  <cp:lastModifiedBy>YANGs</cp:lastModifiedBy>
  <cp:revision>299</cp:revision>
  <dcterms:created xsi:type="dcterms:W3CDTF">2019-05-14T06:11:00Z</dcterms:created>
  <dcterms:modified xsi:type="dcterms:W3CDTF">2020-11-19T15:21:12Z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