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18"/>
  </p:notesMasterIdLst>
  <p:sldIdLst>
    <p:sldId id="284" r:id="rId2"/>
    <p:sldId id="285" r:id="rId3"/>
    <p:sldId id="286" r:id="rId4"/>
    <p:sldId id="278" r:id="rId5"/>
    <p:sldId id="261" r:id="rId6"/>
    <p:sldId id="265" r:id="rId7"/>
    <p:sldId id="266" r:id="rId8"/>
    <p:sldId id="263" r:id="rId9"/>
    <p:sldId id="287" r:id="rId10"/>
    <p:sldId id="270" r:id="rId11"/>
    <p:sldId id="267" r:id="rId12"/>
    <p:sldId id="275" r:id="rId13"/>
    <p:sldId id="268" r:id="rId14"/>
    <p:sldId id="3314" r:id="rId15"/>
    <p:sldId id="3315" r:id="rId16"/>
    <p:sldId id="3316" r:id="rId17"/>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DFD"/>
    <a:srgbClr val="FEFEFE"/>
    <a:srgbClr val="FCFCFC"/>
    <a:srgbClr val="FAFAFA"/>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80" d="100"/>
          <a:sy n="80" d="100"/>
        </p:scale>
        <p:origin x="888" y="450"/>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B42E6C-DCF8-4470-9222-5927DAB633A2}" type="datetimeFigureOut">
              <a:rPr lang="zh-CN" altLang="en-US" smtClean="0"/>
              <a:t>2020/11/22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A8D59A-6731-4B79-AADC-9171927A54AC}" type="slidenum">
              <a:rPr lang="zh-CN" altLang="en-US" smtClean="0"/>
              <a:t>‹#›</a:t>
            </a:fld>
            <a:endParaRPr lang="zh-CN" altLang="en-US"/>
          </a:p>
        </p:txBody>
      </p:sp>
    </p:spTree>
    <p:extLst>
      <p:ext uri="{BB962C8B-B14F-4D97-AF65-F5344CB8AC3E}">
        <p14:creationId xmlns:p14="http://schemas.microsoft.com/office/powerpoint/2010/main" val="2595682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1</a:t>
            </a:fld>
            <a:endParaRPr lang="zh-CN" altLang="en-US"/>
          </a:p>
        </p:txBody>
      </p:sp>
    </p:spTree>
    <p:extLst>
      <p:ext uri="{BB962C8B-B14F-4D97-AF65-F5344CB8AC3E}">
        <p14:creationId xmlns:p14="http://schemas.microsoft.com/office/powerpoint/2010/main" val="4215734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10</a:t>
            </a:fld>
            <a:endParaRPr lang="zh-CN" altLang="en-US"/>
          </a:p>
        </p:txBody>
      </p:sp>
    </p:spTree>
    <p:extLst>
      <p:ext uri="{BB962C8B-B14F-4D97-AF65-F5344CB8AC3E}">
        <p14:creationId xmlns:p14="http://schemas.microsoft.com/office/powerpoint/2010/main" val="2619590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11</a:t>
            </a:fld>
            <a:endParaRPr lang="zh-CN" altLang="en-US"/>
          </a:p>
        </p:txBody>
      </p:sp>
    </p:spTree>
    <p:extLst>
      <p:ext uri="{BB962C8B-B14F-4D97-AF65-F5344CB8AC3E}">
        <p14:creationId xmlns:p14="http://schemas.microsoft.com/office/powerpoint/2010/main" val="1492998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12</a:t>
            </a:fld>
            <a:endParaRPr lang="zh-CN" altLang="en-US"/>
          </a:p>
        </p:txBody>
      </p:sp>
    </p:spTree>
    <p:extLst>
      <p:ext uri="{BB962C8B-B14F-4D97-AF65-F5344CB8AC3E}">
        <p14:creationId xmlns:p14="http://schemas.microsoft.com/office/powerpoint/2010/main" val="936073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13</a:t>
            </a:fld>
            <a:endParaRPr lang="zh-CN" altLang="en-US"/>
          </a:p>
        </p:txBody>
      </p:sp>
    </p:spTree>
    <p:extLst>
      <p:ext uri="{BB962C8B-B14F-4D97-AF65-F5344CB8AC3E}">
        <p14:creationId xmlns:p14="http://schemas.microsoft.com/office/powerpoint/2010/main" val="45249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2</a:t>
            </a:fld>
            <a:endParaRPr lang="zh-CN" altLang="en-US"/>
          </a:p>
        </p:txBody>
      </p:sp>
    </p:spTree>
    <p:extLst>
      <p:ext uri="{BB962C8B-B14F-4D97-AF65-F5344CB8AC3E}">
        <p14:creationId xmlns:p14="http://schemas.microsoft.com/office/powerpoint/2010/main" val="2152325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3</a:t>
            </a:fld>
            <a:endParaRPr lang="zh-CN" altLang="en-US"/>
          </a:p>
        </p:txBody>
      </p:sp>
    </p:spTree>
    <p:extLst>
      <p:ext uri="{BB962C8B-B14F-4D97-AF65-F5344CB8AC3E}">
        <p14:creationId xmlns:p14="http://schemas.microsoft.com/office/powerpoint/2010/main" val="656096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4</a:t>
            </a:fld>
            <a:endParaRPr lang="zh-CN" altLang="en-US"/>
          </a:p>
        </p:txBody>
      </p:sp>
    </p:spTree>
    <p:extLst>
      <p:ext uri="{BB962C8B-B14F-4D97-AF65-F5344CB8AC3E}">
        <p14:creationId xmlns:p14="http://schemas.microsoft.com/office/powerpoint/2010/main" val="1229747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5</a:t>
            </a:fld>
            <a:endParaRPr lang="zh-CN" altLang="en-US"/>
          </a:p>
        </p:txBody>
      </p:sp>
    </p:spTree>
    <p:extLst>
      <p:ext uri="{BB962C8B-B14F-4D97-AF65-F5344CB8AC3E}">
        <p14:creationId xmlns:p14="http://schemas.microsoft.com/office/powerpoint/2010/main" val="3248522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6</a:t>
            </a:fld>
            <a:endParaRPr lang="zh-CN" altLang="en-US"/>
          </a:p>
        </p:txBody>
      </p:sp>
    </p:spTree>
    <p:extLst>
      <p:ext uri="{BB962C8B-B14F-4D97-AF65-F5344CB8AC3E}">
        <p14:creationId xmlns:p14="http://schemas.microsoft.com/office/powerpoint/2010/main" val="1115860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7</a:t>
            </a:fld>
            <a:endParaRPr lang="zh-CN" altLang="en-US"/>
          </a:p>
        </p:txBody>
      </p:sp>
    </p:spTree>
    <p:extLst>
      <p:ext uri="{BB962C8B-B14F-4D97-AF65-F5344CB8AC3E}">
        <p14:creationId xmlns:p14="http://schemas.microsoft.com/office/powerpoint/2010/main" val="1804950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8</a:t>
            </a:fld>
            <a:endParaRPr lang="zh-CN" altLang="en-US"/>
          </a:p>
        </p:txBody>
      </p:sp>
    </p:spTree>
    <p:extLst>
      <p:ext uri="{BB962C8B-B14F-4D97-AF65-F5344CB8AC3E}">
        <p14:creationId xmlns:p14="http://schemas.microsoft.com/office/powerpoint/2010/main" val="3129062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A8D59A-6731-4B79-AADC-9171927A54AC}" type="slidenum">
              <a:rPr lang="zh-CN" altLang="en-US" smtClean="0"/>
              <a:t>9</a:t>
            </a:fld>
            <a:endParaRPr lang="zh-CN" altLang="en-US"/>
          </a:p>
        </p:txBody>
      </p:sp>
    </p:spTree>
    <p:extLst>
      <p:ext uri="{BB962C8B-B14F-4D97-AF65-F5344CB8AC3E}">
        <p14:creationId xmlns:p14="http://schemas.microsoft.com/office/powerpoint/2010/main" val="37868843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5" name="组合 4"/>
          <p:cNvGrpSpPr/>
          <p:nvPr userDrawn="1"/>
        </p:nvGrpSpPr>
        <p:grpSpPr>
          <a:xfrm>
            <a:off x="-1001198" y="-749856"/>
            <a:ext cx="14194397" cy="2030883"/>
            <a:chOff x="-1206529" y="-749856"/>
            <a:chExt cx="14194397" cy="2030883"/>
          </a:xfrm>
        </p:grpSpPr>
        <p:grpSp>
          <p:nvGrpSpPr>
            <p:cNvPr id="6" name="组合 5"/>
            <p:cNvGrpSpPr/>
            <p:nvPr/>
          </p:nvGrpSpPr>
          <p:grpSpPr>
            <a:xfrm rot="17013681">
              <a:off x="-1213272" y="-743113"/>
              <a:ext cx="2030883" cy="2017397"/>
              <a:chOff x="2644077" y="0"/>
              <a:chExt cx="6903846" cy="6858000"/>
            </a:xfrm>
          </p:grpSpPr>
          <p:pic>
            <p:nvPicPr>
              <p:cNvPr id="10" name="图片 9"/>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pic>
            <p:nvPicPr>
              <p:cNvPr id="11" name="图片 10"/>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grpSp>
        <p:grpSp>
          <p:nvGrpSpPr>
            <p:cNvPr id="7" name="组合 6"/>
            <p:cNvGrpSpPr/>
            <p:nvPr/>
          </p:nvGrpSpPr>
          <p:grpSpPr>
            <a:xfrm rot="4586319" flipH="1">
              <a:off x="10963728" y="-743113"/>
              <a:ext cx="2030883" cy="2017397"/>
              <a:chOff x="2644077" y="0"/>
              <a:chExt cx="6903846" cy="6858000"/>
            </a:xfrm>
          </p:grpSpPr>
          <p:pic>
            <p:nvPicPr>
              <p:cNvPr id="8" name="图片 7"/>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pic>
            <p:nvPicPr>
              <p:cNvPr id="9" name="图片 8"/>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grpSp>
      </p:grpSp>
    </p:spTree>
    <p:extLst>
      <p:ext uri="{BB962C8B-B14F-4D97-AF65-F5344CB8AC3E}">
        <p14:creationId xmlns:p14="http://schemas.microsoft.com/office/powerpoint/2010/main" val="2335937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2" name="组合 1"/>
          <p:cNvGrpSpPr/>
          <p:nvPr userDrawn="1"/>
        </p:nvGrpSpPr>
        <p:grpSpPr>
          <a:xfrm>
            <a:off x="6294475" y="-311096"/>
            <a:ext cx="6903846" cy="6858000"/>
            <a:chOff x="2644077" y="0"/>
            <a:chExt cx="6903846" cy="6858000"/>
          </a:xfrm>
        </p:grpSpPr>
        <p:pic>
          <p:nvPicPr>
            <p:cNvPr id="3" name="图片 2"/>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pic>
          <p:nvPicPr>
            <p:cNvPr id="4" name="图片 3"/>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grpSp>
    </p:spTree>
    <p:extLst>
      <p:ext uri="{BB962C8B-B14F-4D97-AF65-F5344CB8AC3E}">
        <p14:creationId xmlns:p14="http://schemas.microsoft.com/office/powerpoint/2010/main" val="3974217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6" name="组合 5"/>
          <p:cNvGrpSpPr/>
          <p:nvPr userDrawn="1"/>
        </p:nvGrpSpPr>
        <p:grpSpPr>
          <a:xfrm rot="18149582">
            <a:off x="-579234" y="-1430860"/>
            <a:ext cx="3806654" cy="3781375"/>
            <a:chOff x="2644077" y="0"/>
            <a:chExt cx="6903846" cy="6858000"/>
          </a:xfrm>
        </p:grpSpPr>
        <p:pic>
          <p:nvPicPr>
            <p:cNvPr id="7" name="图片 6"/>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pic>
          <p:nvPicPr>
            <p:cNvPr id="8" name="图片 7"/>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grpSp>
      <p:grpSp>
        <p:nvGrpSpPr>
          <p:cNvPr id="9" name="组合 8"/>
          <p:cNvGrpSpPr/>
          <p:nvPr userDrawn="1"/>
        </p:nvGrpSpPr>
        <p:grpSpPr>
          <a:xfrm rot="6083589">
            <a:off x="9051993" y="5331743"/>
            <a:ext cx="3806654" cy="3781375"/>
            <a:chOff x="2644077" y="0"/>
            <a:chExt cx="6903846" cy="6858000"/>
          </a:xfrm>
        </p:grpSpPr>
        <p:pic>
          <p:nvPicPr>
            <p:cNvPr id="10" name="图片 9"/>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pic>
          <p:nvPicPr>
            <p:cNvPr id="11" name="图片 10"/>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grpSp>
    </p:spTree>
    <p:extLst>
      <p:ext uri="{BB962C8B-B14F-4D97-AF65-F5344CB8AC3E}">
        <p14:creationId xmlns:p14="http://schemas.microsoft.com/office/powerpoint/2010/main" val="94743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grpSp>
        <p:nvGrpSpPr>
          <p:cNvPr id="6" name="组合 5"/>
          <p:cNvGrpSpPr/>
          <p:nvPr userDrawn="1"/>
        </p:nvGrpSpPr>
        <p:grpSpPr>
          <a:xfrm>
            <a:off x="-658136" y="192505"/>
            <a:ext cx="5889910" cy="5850798"/>
            <a:chOff x="2644077" y="0"/>
            <a:chExt cx="6903846" cy="6858000"/>
          </a:xfrm>
        </p:grpSpPr>
        <p:pic>
          <p:nvPicPr>
            <p:cNvPr id="7" name="图片 6"/>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pic>
          <p:nvPicPr>
            <p:cNvPr id="8" name="图片 7"/>
            <p:cNvPicPr>
              <a:picLocks noChangeAspect="1"/>
            </p:cNvPicPr>
            <p:nvPr/>
          </p:nvPicPr>
          <p:blipFill>
            <a:blip r:embed="rId2" cstate="print">
              <a:biLevel thresh="75000"/>
              <a:extLst>
                <a:ext uri="{28A0092B-C50C-407E-A947-70E740481C1C}">
                  <a14:useLocalDpi xmlns:a14="http://schemas.microsoft.com/office/drawing/2010/main" val="0"/>
                </a:ext>
              </a:extLst>
            </a:blip>
            <a:stretch>
              <a:fillRect/>
            </a:stretch>
          </p:blipFill>
          <p:spPr>
            <a:xfrm flipH="1">
              <a:off x="2644077" y="0"/>
              <a:ext cx="6903846" cy="6858000"/>
            </a:xfrm>
            <a:prstGeom prst="rect">
              <a:avLst/>
            </a:prstGeom>
          </p:spPr>
        </p:pic>
      </p:grpSp>
    </p:spTree>
    <p:extLst>
      <p:ext uri="{BB962C8B-B14F-4D97-AF65-F5344CB8AC3E}">
        <p14:creationId xmlns:p14="http://schemas.microsoft.com/office/powerpoint/2010/main" val="1200897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Default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5976318"/>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027792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C0C6C24-C21F-4904-9DE4-9752027175E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11/22/2020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C55DE84-0FA9-401C-8103-4C1F59D632F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974465"/>
      </p:ext>
    </p:extLst>
  </p:cSld>
  <p:clrMap bg1="lt1" tx1="dk1" bg2="lt2" tx2="dk2" accent1="accent1" accent2="accent2" accent3="accent3" accent4="accent4" accent5="accent5" accent6="accent6" hlink="hlink" folHlink="folHlink"/>
  <p:sldLayoutIdLst>
    <p:sldLayoutId id="2147483657" r:id="rId1"/>
    <p:sldLayoutId id="2147483668" r:id="rId2"/>
    <p:sldLayoutId id="2147483666" r:id="rId3"/>
    <p:sldLayoutId id="2147483667" r:id="rId4"/>
    <p:sldLayoutId id="2147483665" r:id="rId5"/>
    <p:sldLayoutId id="214748366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ColourPPT/"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740229" y="2013599"/>
            <a:ext cx="1619354" cy="923330"/>
          </a:xfrm>
          <a:prstGeom prst="rect">
            <a:avLst/>
          </a:prstGeom>
          <a:noFill/>
        </p:spPr>
        <p:txBody>
          <a:bodyPr wrap="none" rtlCol="0">
            <a:spAutoFit/>
          </a:bodyPr>
          <a:lstStyle/>
          <a:p>
            <a:pPr>
              <a:defRPr/>
            </a:pPr>
            <a:r>
              <a:rPr lang="en-US" altLang="zh-CN" sz="5400" b="1" dirty="0">
                <a:solidFill>
                  <a:schemeClr val="accent1"/>
                </a:solidFill>
                <a:cs typeface="+mn-ea"/>
                <a:sym typeface="+mn-lt"/>
              </a:rPr>
              <a:t>202X</a:t>
            </a:r>
            <a:endParaRPr lang="zh-CN" altLang="en-US" sz="5400" b="1" dirty="0">
              <a:solidFill>
                <a:schemeClr val="accent1"/>
              </a:solidFill>
              <a:cs typeface="+mn-ea"/>
              <a:sym typeface="+mn-lt"/>
            </a:endParaRPr>
          </a:p>
        </p:txBody>
      </p:sp>
      <p:sp>
        <p:nvSpPr>
          <p:cNvPr id="13" name="文本框 12"/>
          <p:cNvSpPr txBox="1"/>
          <p:nvPr/>
        </p:nvSpPr>
        <p:spPr>
          <a:xfrm>
            <a:off x="740230" y="2926247"/>
            <a:ext cx="5314275" cy="707886"/>
          </a:xfrm>
          <a:prstGeom prst="rect">
            <a:avLst/>
          </a:prstGeom>
          <a:noFill/>
        </p:spPr>
        <p:txBody>
          <a:bodyPr wrap="none" rtlCol="0">
            <a:spAutoFit/>
          </a:bodyPr>
          <a:lstStyle/>
          <a:p>
            <a:pPr>
              <a:defRPr/>
            </a:pPr>
            <a:r>
              <a:rPr lang="zh-CN" altLang="en-US" sz="4000" dirty="0">
                <a:solidFill>
                  <a:schemeClr val="tx2"/>
                </a:solidFill>
                <a:cs typeface="+mn-ea"/>
                <a:sym typeface="+mn-lt"/>
              </a:rPr>
              <a:t>简约清新工作汇报模板</a:t>
            </a:r>
          </a:p>
        </p:txBody>
      </p:sp>
      <p:cxnSp>
        <p:nvCxnSpPr>
          <p:cNvPr id="14" name="直接连接符 13"/>
          <p:cNvCxnSpPr/>
          <p:nvPr/>
        </p:nvCxnSpPr>
        <p:spPr>
          <a:xfrm>
            <a:off x="873581" y="3788005"/>
            <a:ext cx="52082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759280" y="3952559"/>
            <a:ext cx="6229125" cy="400110"/>
          </a:xfrm>
          <a:prstGeom prst="rect">
            <a:avLst/>
          </a:prstGeom>
          <a:noFill/>
        </p:spPr>
        <p:txBody>
          <a:bodyPr wrap="square" rtlCol="0">
            <a:spAutoFit/>
          </a:bodyPr>
          <a:lstStyle/>
          <a:p>
            <a:pPr algn="dist">
              <a:defRPr/>
            </a:pPr>
            <a:r>
              <a:rPr lang="en-US" altLang="zh-CN" sz="2000" dirty="0">
                <a:solidFill>
                  <a:schemeClr val="tx2"/>
                </a:solidFill>
                <a:cs typeface="+mn-ea"/>
                <a:sym typeface="+mn-lt"/>
              </a:rPr>
              <a:t>THE BEST BUSINESS REPORT TEMPLATE</a:t>
            </a:r>
            <a:endParaRPr lang="zh-CN" altLang="en-US" sz="2000" dirty="0">
              <a:solidFill>
                <a:schemeClr val="tx2"/>
              </a:solidFill>
              <a:cs typeface="+mn-ea"/>
              <a:sym typeface="+mn-lt"/>
            </a:endParaRPr>
          </a:p>
        </p:txBody>
      </p:sp>
      <p:sp>
        <p:nvSpPr>
          <p:cNvPr id="16" name="矩形 1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40230" y="4398241"/>
            <a:ext cx="5554245" cy="461665"/>
          </a:xfrm>
          <a:prstGeom prst="rect">
            <a:avLst/>
          </a:prstGeom>
        </p:spPr>
        <p:txBody>
          <a:bodyPr wrap="square">
            <a:spAutoFit/>
          </a:bodyPr>
          <a:lstStyle/>
          <a:p>
            <a:pPr>
              <a:defRPr/>
            </a:pPr>
            <a:r>
              <a:rPr lang="en-US" altLang="zh-CN" sz="1200" dirty="0">
                <a:solidFill>
                  <a:schemeClr val="accent1"/>
                </a:solidFill>
                <a:cs typeface="+mn-ea"/>
                <a:sym typeface="+mn-lt"/>
              </a:rPr>
              <a:t>Lorem ipsum dolor sit </a:t>
            </a:r>
            <a:r>
              <a:rPr lang="en-US" altLang="zh-CN" sz="1200" dirty="0" err="1">
                <a:solidFill>
                  <a:schemeClr val="accent1"/>
                </a:solidFill>
                <a:cs typeface="+mn-ea"/>
                <a:sym typeface="+mn-lt"/>
              </a:rPr>
              <a:t>amet</a:t>
            </a:r>
            <a:r>
              <a:rPr lang="en-US" altLang="zh-CN" sz="1200" dirty="0">
                <a:solidFill>
                  <a:schemeClr val="accent1"/>
                </a:solidFill>
                <a:cs typeface="+mn-ea"/>
                <a:sym typeface="+mn-lt"/>
              </a:rPr>
              <a:t>, </a:t>
            </a:r>
            <a:r>
              <a:rPr lang="en-US" altLang="zh-CN" sz="1200" dirty="0" err="1">
                <a:solidFill>
                  <a:schemeClr val="accent1"/>
                </a:solidFill>
                <a:cs typeface="+mn-ea"/>
                <a:sym typeface="+mn-lt"/>
              </a:rPr>
              <a:t>consectetur</a:t>
            </a:r>
            <a:r>
              <a:rPr lang="en-US" altLang="zh-CN" sz="1200" dirty="0">
                <a:solidFill>
                  <a:schemeClr val="accent1"/>
                </a:solidFill>
                <a:cs typeface="+mn-ea"/>
                <a:sym typeface="+mn-lt"/>
              </a:rPr>
              <a:t> </a:t>
            </a:r>
            <a:r>
              <a:rPr lang="en-US" altLang="zh-CN" sz="1200" dirty="0" err="1">
                <a:solidFill>
                  <a:schemeClr val="accent1"/>
                </a:solidFill>
                <a:cs typeface="+mn-ea"/>
                <a:sym typeface="+mn-lt"/>
              </a:rPr>
              <a:t>adipiscing</a:t>
            </a:r>
            <a:r>
              <a:rPr lang="en-US" altLang="zh-CN" sz="1200" dirty="0">
                <a:solidFill>
                  <a:schemeClr val="accent1"/>
                </a:solidFill>
                <a:cs typeface="+mn-ea"/>
                <a:sym typeface="+mn-lt"/>
              </a:rPr>
              <a:t> </a:t>
            </a:r>
            <a:r>
              <a:rPr lang="en-US" altLang="zh-CN" sz="1200" dirty="0" err="1">
                <a:solidFill>
                  <a:schemeClr val="accent1"/>
                </a:solidFill>
                <a:cs typeface="+mn-ea"/>
                <a:sym typeface="+mn-lt"/>
              </a:rPr>
              <a:t>elit</a:t>
            </a:r>
            <a:r>
              <a:rPr lang="en-US" altLang="zh-CN" sz="1200" dirty="0">
                <a:solidFill>
                  <a:schemeClr val="accent1"/>
                </a:solidFill>
                <a:cs typeface="+mn-ea"/>
                <a:sym typeface="+mn-lt"/>
              </a:rPr>
              <a:t>.   ipsum vitae </a:t>
            </a:r>
            <a:r>
              <a:rPr lang="en-US" altLang="zh-CN" sz="1200" dirty="0" err="1">
                <a:solidFill>
                  <a:schemeClr val="accent1"/>
                </a:solidFill>
                <a:cs typeface="+mn-ea"/>
                <a:sym typeface="+mn-lt"/>
              </a:rPr>
              <a:t>tortor</a:t>
            </a:r>
            <a:r>
              <a:rPr lang="en-US" altLang="zh-CN" sz="1200" dirty="0">
                <a:solidFill>
                  <a:schemeClr val="accent1"/>
                </a:solidFill>
                <a:cs typeface="+mn-ea"/>
                <a:sym typeface="+mn-lt"/>
              </a:rPr>
              <a:t> </a:t>
            </a:r>
            <a:r>
              <a:rPr lang="en-US" altLang="zh-CN" sz="1200" dirty="0" err="1">
                <a:solidFill>
                  <a:schemeClr val="accent1"/>
                </a:solidFill>
                <a:cs typeface="+mn-ea"/>
                <a:sym typeface="+mn-lt"/>
              </a:rPr>
              <a:t>accumsan</a:t>
            </a:r>
            <a:r>
              <a:rPr lang="en-US" altLang="zh-CN" sz="1200" dirty="0">
                <a:solidFill>
                  <a:schemeClr val="accent1"/>
                </a:solidFill>
                <a:cs typeface="+mn-ea"/>
                <a:sym typeface="+mn-lt"/>
              </a:rPr>
              <a:t>, a </a:t>
            </a:r>
            <a:r>
              <a:rPr lang="en-US" altLang="zh-CN" sz="1200" dirty="0" err="1">
                <a:solidFill>
                  <a:schemeClr val="accent1"/>
                </a:solidFill>
                <a:cs typeface="+mn-ea"/>
                <a:sym typeface="+mn-lt"/>
              </a:rPr>
              <a:t>pulvinar</a:t>
            </a:r>
            <a:r>
              <a:rPr lang="en-US" altLang="zh-CN" sz="1200" dirty="0">
                <a:solidFill>
                  <a:schemeClr val="accent1"/>
                </a:solidFill>
                <a:cs typeface="+mn-ea"/>
                <a:sym typeface="+mn-lt"/>
              </a:rPr>
              <a:t> lorem </a:t>
            </a:r>
            <a:r>
              <a:rPr lang="en-US" altLang="zh-CN" sz="1200" dirty="0" err="1">
                <a:solidFill>
                  <a:schemeClr val="accent1"/>
                </a:solidFill>
                <a:cs typeface="+mn-ea"/>
                <a:sym typeface="+mn-lt"/>
              </a:rPr>
              <a:t>lacinia</a:t>
            </a:r>
            <a:endParaRPr lang="zh-CN" altLang="en-US" sz="1200" dirty="0">
              <a:solidFill>
                <a:schemeClr val="accent1"/>
              </a:solidFill>
              <a:cs typeface="+mn-ea"/>
              <a:sym typeface="+mn-lt"/>
            </a:endParaRPr>
          </a:p>
        </p:txBody>
      </p:sp>
      <p:pic>
        <p:nvPicPr>
          <p:cNvPr id="2" name="Eddie - Late Autum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1021" y="5614736"/>
            <a:ext cx="609600" cy="609600"/>
          </a:xfrm>
          <a:prstGeom prst="rect">
            <a:avLst/>
          </a:prstGeom>
        </p:spPr>
      </p:pic>
    </p:spTree>
    <p:extLst>
      <p:ext uri="{BB962C8B-B14F-4D97-AF65-F5344CB8AC3E}">
        <p14:creationId xmlns:p14="http://schemas.microsoft.com/office/powerpoint/2010/main" val="4895136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请输入你的标题</a:t>
            </a:r>
            <a:endParaRPr kumimoji="0" lang="en-US" altLang="zh-CN"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sp>
        <p:nvSpPr>
          <p:cNvPr id="3"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white">
                    <a:lumMod val="65000"/>
                  </a:prstClr>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Please Add Your Creative Business Text Here</a:t>
            </a: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grpSp>
        <p:nvGrpSpPr>
          <p:cNvPr id="11" name="Group 77"/>
          <p:cNvGrpSpPr>
            <a:grpSpLocks noChangeAspect="1"/>
          </p:cNvGrpSpPr>
          <p:nvPr/>
        </p:nvGrpSpPr>
        <p:grpSpPr bwMode="auto">
          <a:xfrm>
            <a:off x="3608954" y="1426238"/>
            <a:ext cx="5113240" cy="5109693"/>
            <a:chOff x="3237" y="-184"/>
            <a:chExt cx="4325" cy="4322"/>
          </a:xfrm>
        </p:grpSpPr>
        <p:sp>
          <p:nvSpPr>
            <p:cNvPr id="12" name="Freeform 78"/>
            <p:cNvSpPr>
              <a:spLocks/>
            </p:cNvSpPr>
            <p:nvPr/>
          </p:nvSpPr>
          <p:spPr bwMode="auto">
            <a:xfrm>
              <a:off x="3237" y="1180"/>
              <a:ext cx="1471" cy="1470"/>
            </a:xfrm>
            <a:custGeom>
              <a:avLst/>
              <a:gdLst>
                <a:gd name="T0" fmla="*/ 383 w 892"/>
                <a:gd name="T1" fmla="*/ 0 h 891"/>
                <a:gd name="T2" fmla="*/ 423 w 892"/>
                <a:gd name="T3" fmla="*/ 41 h 891"/>
                <a:gd name="T4" fmla="*/ 383 w 892"/>
                <a:gd name="T5" fmla="*/ 81 h 891"/>
                <a:gd name="T6" fmla="*/ 892 w 892"/>
                <a:gd name="T7" fmla="*/ 591 h 891"/>
                <a:gd name="T8" fmla="*/ 892 w 892"/>
                <a:gd name="T9" fmla="*/ 591 h 891"/>
                <a:gd name="T10" fmla="*/ 591 w 892"/>
                <a:gd name="T11" fmla="*/ 891 h 891"/>
                <a:gd name="T12" fmla="*/ 591 w 892"/>
                <a:gd name="T13" fmla="*/ 891 h 891"/>
                <a:gd name="T14" fmla="*/ 82 w 892"/>
                <a:gd name="T15" fmla="*/ 382 h 891"/>
                <a:gd name="T16" fmla="*/ 41 w 892"/>
                <a:gd name="T17" fmla="*/ 423 h 891"/>
                <a:gd name="T18" fmla="*/ 0 w 892"/>
                <a:gd name="T19" fmla="*/ 382 h 891"/>
                <a:gd name="T20" fmla="*/ 0 w 892"/>
                <a:gd name="T21" fmla="*/ 0 h 891"/>
                <a:gd name="T22" fmla="*/ 383 w 892"/>
                <a:gd name="T23" fmla="*/ 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2" h="891">
                  <a:moveTo>
                    <a:pt x="383" y="0"/>
                  </a:moveTo>
                  <a:cubicBezTo>
                    <a:pt x="405" y="0"/>
                    <a:pt x="423" y="18"/>
                    <a:pt x="423" y="41"/>
                  </a:cubicBezTo>
                  <a:cubicBezTo>
                    <a:pt x="423" y="63"/>
                    <a:pt x="405" y="81"/>
                    <a:pt x="383" y="81"/>
                  </a:cubicBezTo>
                  <a:cubicBezTo>
                    <a:pt x="892" y="591"/>
                    <a:pt x="892" y="591"/>
                    <a:pt x="892" y="591"/>
                  </a:cubicBezTo>
                  <a:cubicBezTo>
                    <a:pt x="892" y="591"/>
                    <a:pt x="892" y="591"/>
                    <a:pt x="892" y="591"/>
                  </a:cubicBezTo>
                  <a:cubicBezTo>
                    <a:pt x="591" y="891"/>
                    <a:pt x="591" y="891"/>
                    <a:pt x="591" y="891"/>
                  </a:cubicBezTo>
                  <a:cubicBezTo>
                    <a:pt x="591" y="891"/>
                    <a:pt x="591" y="891"/>
                    <a:pt x="591" y="891"/>
                  </a:cubicBezTo>
                  <a:cubicBezTo>
                    <a:pt x="82" y="382"/>
                    <a:pt x="82" y="382"/>
                    <a:pt x="82" y="382"/>
                  </a:cubicBezTo>
                  <a:cubicBezTo>
                    <a:pt x="82" y="404"/>
                    <a:pt x="64" y="423"/>
                    <a:pt x="41" y="423"/>
                  </a:cubicBezTo>
                  <a:cubicBezTo>
                    <a:pt x="19" y="423"/>
                    <a:pt x="0" y="404"/>
                    <a:pt x="0" y="382"/>
                  </a:cubicBezTo>
                  <a:cubicBezTo>
                    <a:pt x="0" y="0"/>
                    <a:pt x="0" y="0"/>
                    <a:pt x="0" y="0"/>
                  </a:cubicBezTo>
                  <a:lnTo>
                    <a:pt x="38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3" name="Freeform 79"/>
            <p:cNvSpPr>
              <a:spLocks/>
            </p:cNvSpPr>
            <p:nvPr/>
          </p:nvSpPr>
          <p:spPr bwMode="auto">
            <a:xfrm>
              <a:off x="4725" y="-184"/>
              <a:ext cx="1469" cy="1470"/>
            </a:xfrm>
            <a:custGeom>
              <a:avLst/>
              <a:gdLst>
                <a:gd name="T0" fmla="*/ 891 w 891"/>
                <a:gd name="T1" fmla="*/ 382 h 891"/>
                <a:gd name="T2" fmla="*/ 850 w 891"/>
                <a:gd name="T3" fmla="*/ 423 h 891"/>
                <a:gd name="T4" fmla="*/ 809 w 891"/>
                <a:gd name="T5" fmla="*/ 382 h 891"/>
                <a:gd name="T6" fmla="*/ 300 w 891"/>
                <a:gd name="T7" fmla="*/ 891 h 891"/>
                <a:gd name="T8" fmla="*/ 300 w 891"/>
                <a:gd name="T9" fmla="*/ 891 h 891"/>
                <a:gd name="T10" fmla="*/ 0 w 891"/>
                <a:gd name="T11" fmla="*/ 591 h 891"/>
                <a:gd name="T12" fmla="*/ 0 w 891"/>
                <a:gd name="T13" fmla="*/ 591 h 891"/>
                <a:gd name="T14" fmla="*/ 509 w 891"/>
                <a:gd name="T15" fmla="*/ 82 h 891"/>
                <a:gd name="T16" fmla="*/ 468 w 891"/>
                <a:gd name="T17" fmla="*/ 41 h 891"/>
                <a:gd name="T18" fmla="*/ 509 w 891"/>
                <a:gd name="T19" fmla="*/ 0 h 891"/>
                <a:gd name="T20" fmla="*/ 891 w 891"/>
                <a:gd name="T21" fmla="*/ 0 h 891"/>
                <a:gd name="T22" fmla="*/ 891 w 891"/>
                <a:gd name="T23" fmla="*/ 382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1" h="891">
                  <a:moveTo>
                    <a:pt x="891" y="382"/>
                  </a:moveTo>
                  <a:cubicBezTo>
                    <a:pt x="891" y="405"/>
                    <a:pt x="873" y="423"/>
                    <a:pt x="850" y="423"/>
                  </a:cubicBezTo>
                  <a:cubicBezTo>
                    <a:pt x="828" y="423"/>
                    <a:pt x="809" y="405"/>
                    <a:pt x="809" y="382"/>
                  </a:cubicBezTo>
                  <a:cubicBezTo>
                    <a:pt x="300" y="891"/>
                    <a:pt x="300" y="891"/>
                    <a:pt x="300" y="891"/>
                  </a:cubicBezTo>
                  <a:cubicBezTo>
                    <a:pt x="300" y="891"/>
                    <a:pt x="300" y="891"/>
                    <a:pt x="300" y="891"/>
                  </a:cubicBezTo>
                  <a:cubicBezTo>
                    <a:pt x="0" y="591"/>
                    <a:pt x="0" y="591"/>
                    <a:pt x="0" y="591"/>
                  </a:cubicBezTo>
                  <a:cubicBezTo>
                    <a:pt x="0" y="591"/>
                    <a:pt x="0" y="591"/>
                    <a:pt x="0" y="591"/>
                  </a:cubicBezTo>
                  <a:cubicBezTo>
                    <a:pt x="509" y="82"/>
                    <a:pt x="509" y="82"/>
                    <a:pt x="509" y="82"/>
                  </a:cubicBezTo>
                  <a:cubicBezTo>
                    <a:pt x="487" y="82"/>
                    <a:pt x="468" y="64"/>
                    <a:pt x="468" y="41"/>
                  </a:cubicBezTo>
                  <a:cubicBezTo>
                    <a:pt x="468" y="18"/>
                    <a:pt x="487" y="0"/>
                    <a:pt x="509" y="0"/>
                  </a:cubicBezTo>
                  <a:cubicBezTo>
                    <a:pt x="891" y="0"/>
                    <a:pt x="891" y="0"/>
                    <a:pt x="891" y="0"/>
                  </a:cubicBezTo>
                  <a:lnTo>
                    <a:pt x="891" y="38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4" name="Freeform 80"/>
            <p:cNvSpPr>
              <a:spLocks/>
            </p:cNvSpPr>
            <p:nvPr/>
          </p:nvSpPr>
          <p:spPr bwMode="auto">
            <a:xfrm>
              <a:off x="6090" y="1308"/>
              <a:ext cx="1472" cy="1469"/>
            </a:xfrm>
            <a:custGeom>
              <a:avLst/>
              <a:gdLst>
                <a:gd name="T0" fmla="*/ 510 w 892"/>
                <a:gd name="T1" fmla="*/ 891 h 891"/>
                <a:gd name="T2" fmla="*/ 469 w 892"/>
                <a:gd name="T3" fmla="*/ 850 h 891"/>
                <a:gd name="T4" fmla="*/ 510 w 892"/>
                <a:gd name="T5" fmla="*/ 809 h 891"/>
                <a:gd name="T6" fmla="*/ 0 w 892"/>
                <a:gd name="T7" fmla="*/ 300 h 891"/>
                <a:gd name="T8" fmla="*/ 0 w 892"/>
                <a:gd name="T9" fmla="*/ 300 h 891"/>
                <a:gd name="T10" fmla="*/ 301 w 892"/>
                <a:gd name="T11" fmla="*/ 0 h 891"/>
                <a:gd name="T12" fmla="*/ 301 w 892"/>
                <a:gd name="T13" fmla="*/ 0 h 891"/>
                <a:gd name="T14" fmla="*/ 810 w 892"/>
                <a:gd name="T15" fmla="*/ 509 h 891"/>
                <a:gd name="T16" fmla="*/ 851 w 892"/>
                <a:gd name="T17" fmla="*/ 468 h 891"/>
                <a:gd name="T18" fmla="*/ 892 w 892"/>
                <a:gd name="T19" fmla="*/ 509 h 891"/>
                <a:gd name="T20" fmla="*/ 892 w 892"/>
                <a:gd name="T21" fmla="*/ 891 h 891"/>
                <a:gd name="T22" fmla="*/ 510 w 892"/>
                <a:gd name="T23"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2" h="891">
                  <a:moveTo>
                    <a:pt x="510" y="891"/>
                  </a:moveTo>
                  <a:cubicBezTo>
                    <a:pt x="487" y="891"/>
                    <a:pt x="469" y="872"/>
                    <a:pt x="469" y="850"/>
                  </a:cubicBezTo>
                  <a:cubicBezTo>
                    <a:pt x="469" y="827"/>
                    <a:pt x="487" y="809"/>
                    <a:pt x="510" y="809"/>
                  </a:cubicBezTo>
                  <a:cubicBezTo>
                    <a:pt x="0" y="300"/>
                    <a:pt x="0" y="300"/>
                    <a:pt x="0" y="300"/>
                  </a:cubicBezTo>
                  <a:cubicBezTo>
                    <a:pt x="0" y="300"/>
                    <a:pt x="0" y="300"/>
                    <a:pt x="0" y="300"/>
                  </a:cubicBezTo>
                  <a:cubicBezTo>
                    <a:pt x="301" y="0"/>
                    <a:pt x="301" y="0"/>
                    <a:pt x="301" y="0"/>
                  </a:cubicBezTo>
                  <a:cubicBezTo>
                    <a:pt x="301" y="0"/>
                    <a:pt x="301" y="0"/>
                    <a:pt x="301" y="0"/>
                  </a:cubicBezTo>
                  <a:cubicBezTo>
                    <a:pt x="810" y="509"/>
                    <a:pt x="810" y="509"/>
                    <a:pt x="810" y="509"/>
                  </a:cubicBezTo>
                  <a:cubicBezTo>
                    <a:pt x="810" y="486"/>
                    <a:pt x="828" y="468"/>
                    <a:pt x="851" y="468"/>
                  </a:cubicBezTo>
                  <a:cubicBezTo>
                    <a:pt x="873" y="468"/>
                    <a:pt x="892" y="486"/>
                    <a:pt x="892" y="509"/>
                  </a:cubicBezTo>
                  <a:cubicBezTo>
                    <a:pt x="892" y="891"/>
                    <a:pt x="892" y="891"/>
                    <a:pt x="892" y="891"/>
                  </a:cubicBezTo>
                  <a:lnTo>
                    <a:pt x="510" y="891"/>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5" name="Freeform 81"/>
            <p:cNvSpPr>
              <a:spLocks/>
            </p:cNvSpPr>
            <p:nvPr/>
          </p:nvSpPr>
          <p:spPr bwMode="auto">
            <a:xfrm>
              <a:off x="4601" y="2667"/>
              <a:ext cx="1470" cy="1471"/>
            </a:xfrm>
            <a:custGeom>
              <a:avLst/>
              <a:gdLst>
                <a:gd name="T0" fmla="*/ 0 w 891"/>
                <a:gd name="T1" fmla="*/ 509 h 892"/>
                <a:gd name="T2" fmla="*/ 41 w 891"/>
                <a:gd name="T3" fmla="*/ 469 h 892"/>
                <a:gd name="T4" fmla="*/ 82 w 891"/>
                <a:gd name="T5" fmla="*/ 509 h 892"/>
                <a:gd name="T6" fmla="*/ 591 w 891"/>
                <a:gd name="T7" fmla="*/ 0 h 892"/>
                <a:gd name="T8" fmla="*/ 591 w 891"/>
                <a:gd name="T9" fmla="*/ 0 h 892"/>
                <a:gd name="T10" fmla="*/ 891 w 891"/>
                <a:gd name="T11" fmla="*/ 301 h 892"/>
                <a:gd name="T12" fmla="*/ 891 w 891"/>
                <a:gd name="T13" fmla="*/ 301 h 892"/>
                <a:gd name="T14" fmla="*/ 382 w 891"/>
                <a:gd name="T15" fmla="*/ 810 h 892"/>
                <a:gd name="T16" fmla="*/ 423 w 891"/>
                <a:gd name="T17" fmla="*/ 851 h 892"/>
                <a:gd name="T18" fmla="*/ 382 w 891"/>
                <a:gd name="T19" fmla="*/ 892 h 892"/>
                <a:gd name="T20" fmla="*/ 0 w 891"/>
                <a:gd name="T21" fmla="*/ 892 h 892"/>
                <a:gd name="T22" fmla="*/ 0 w 891"/>
                <a:gd name="T23" fmla="*/ 509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1" h="892">
                  <a:moveTo>
                    <a:pt x="0" y="509"/>
                  </a:moveTo>
                  <a:cubicBezTo>
                    <a:pt x="0" y="487"/>
                    <a:pt x="18" y="469"/>
                    <a:pt x="41" y="469"/>
                  </a:cubicBezTo>
                  <a:cubicBezTo>
                    <a:pt x="64" y="469"/>
                    <a:pt x="82" y="487"/>
                    <a:pt x="82" y="509"/>
                  </a:cubicBezTo>
                  <a:cubicBezTo>
                    <a:pt x="591" y="0"/>
                    <a:pt x="591" y="0"/>
                    <a:pt x="591" y="0"/>
                  </a:cubicBezTo>
                  <a:cubicBezTo>
                    <a:pt x="591" y="0"/>
                    <a:pt x="591" y="0"/>
                    <a:pt x="591" y="0"/>
                  </a:cubicBezTo>
                  <a:cubicBezTo>
                    <a:pt x="891" y="301"/>
                    <a:pt x="891" y="301"/>
                    <a:pt x="891" y="301"/>
                  </a:cubicBezTo>
                  <a:cubicBezTo>
                    <a:pt x="891" y="301"/>
                    <a:pt x="891" y="301"/>
                    <a:pt x="891" y="301"/>
                  </a:cubicBezTo>
                  <a:cubicBezTo>
                    <a:pt x="382" y="810"/>
                    <a:pt x="382" y="810"/>
                    <a:pt x="382" y="810"/>
                  </a:cubicBezTo>
                  <a:cubicBezTo>
                    <a:pt x="405" y="810"/>
                    <a:pt x="423" y="828"/>
                    <a:pt x="423" y="851"/>
                  </a:cubicBezTo>
                  <a:cubicBezTo>
                    <a:pt x="423" y="873"/>
                    <a:pt x="405" y="892"/>
                    <a:pt x="382" y="892"/>
                  </a:cubicBezTo>
                  <a:cubicBezTo>
                    <a:pt x="0" y="892"/>
                    <a:pt x="0" y="892"/>
                    <a:pt x="0" y="892"/>
                  </a:cubicBezTo>
                  <a:lnTo>
                    <a:pt x="0" y="50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6" name="Freeform 82"/>
            <p:cNvSpPr>
              <a:spLocks/>
            </p:cNvSpPr>
            <p:nvPr/>
          </p:nvSpPr>
          <p:spPr bwMode="auto">
            <a:xfrm>
              <a:off x="4139" y="694"/>
              <a:ext cx="1259" cy="1778"/>
            </a:xfrm>
            <a:custGeom>
              <a:avLst/>
              <a:gdLst>
                <a:gd name="T0" fmla="*/ 571 w 763"/>
                <a:gd name="T1" fmla="*/ 59 h 1078"/>
                <a:gd name="T2" fmla="*/ 571 w 763"/>
                <a:gd name="T3" fmla="*/ 59 h 1078"/>
                <a:gd name="T4" fmla="*/ 355 w 763"/>
                <a:gd name="T5" fmla="*/ 59 h 1078"/>
                <a:gd name="T6" fmla="*/ 355 w 763"/>
                <a:gd name="T7" fmla="*/ 59 h 1078"/>
                <a:gd name="T8" fmla="*/ 355 w 763"/>
                <a:gd name="T9" fmla="*/ 59 h 1078"/>
                <a:gd name="T10" fmla="*/ 44 w 763"/>
                <a:gd name="T11" fmla="*/ 370 h 1078"/>
                <a:gd name="T12" fmla="*/ 0 w 763"/>
                <a:gd name="T13" fmla="*/ 478 h 1078"/>
                <a:gd name="T14" fmla="*/ 0 w 763"/>
                <a:gd name="T15" fmla="*/ 1015 h 1078"/>
                <a:gd name="T16" fmla="*/ 0 w 763"/>
                <a:gd name="T17" fmla="*/ 1078 h 1078"/>
                <a:gd name="T18" fmla="*/ 46 w 763"/>
                <a:gd name="T19" fmla="*/ 969 h 1078"/>
                <a:gd name="T20" fmla="*/ 763 w 763"/>
                <a:gd name="T21" fmla="*/ 252 h 1078"/>
                <a:gd name="T22" fmla="*/ 571 w 763"/>
                <a:gd name="T23" fmla="*/ 59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3" h="1078">
                  <a:moveTo>
                    <a:pt x="571" y="59"/>
                  </a:moveTo>
                  <a:cubicBezTo>
                    <a:pt x="571" y="59"/>
                    <a:pt x="571" y="59"/>
                    <a:pt x="571" y="59"/>
                  </a:cubicBezTo>
                  <a:cubicBezTo>
                    <a:pt x="511" y="0"/>
                    <a:pt x="415" y="0"/>
                    <a:pt x="355" y="59"/>
                  </a:cubicBezTo>
                  <a:cubicBezTo>
                    <a:pt x="355" y="59"/>
                    <a:pt x="355" y="59"/>
                    <a:pt x="355" y="59"/>
                  </a:cubicBezTo>
                  <a:cubicBezTo>
                    <a:pt x="355" y="59"/>
                    <a:pt x="355" y="59"/>
                    <a:pt x="355" y="59"/>
                  </a:cubicBezTo>
                  <a:cubicBezTo>
                    <a:pt x="44" y="370"/>
                    <a:pt x="44" y="370"/>
                    <a:pt x="44" y="370"/>
                  </a:cubicBezTo>
                  <a:cubicBezTo>
                    <a:pt x="17" y="398"/>
                    <a:pt x="0" y="436"/>
                    <a:pt x="0" y="478"/>
                  </a:cubicBezTo>
                  <a:cubicBezTo>
                    <a:pt x="0" y="1015"/>
                    <a:pt x="0" y="1015"/>
                    <a:pt x="0" y="1015"/>
                  </a:cubicBezTo>
                  <a:cubicBezTo>
                    <a:pt x="0" y="1078"/>
                    <a:pt x="0" y="1078"/>
                    <a:pt x="0" y="1078"/>
                  </a:cubicBezTo>
                  <a:cubicBezTo>
                    <a:pt x="0" y="1035"/>
                    <a:pt x="18" y="997"/>
                    <a:pt x="46" y="969"/>
                  </a:cubicBezTo>
                  <a:cubicBezTo>
                    <a:pt x="763" y="252"/>
                    <a:pt x="763" y="252"/>
                    <a:pt x="763" y="252"/>
                  </a:cubicBezTo>
                  <a:lnTo>
                    <a:pt x="571" y="5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7" name="Freeform 83"/>
            <p:cNvSpPr>
              <a:spLocks/>
            </p:cNvSpPr>
            <p:nvPr/>
          </p:nvSpPr>
          <p:spPr bwMode="auto">
            <a:xfrm>
              <a:off x="4903" y="717"/>
              <a:ext cx="1780" cy="1260"/>
            </a:xfrm>
            <a:custGeom>
              <a:avLst/>
              <a:gdLst>
                <a:gd name="T0" fmla="*/ 1019 w 1079"/>
                <a:gd name="T1" fmla="*/ 571 h 764"/>
                <a:gd name="T2" fmla="*/ 1019 w 1079"/>
                <a:gd name="T3" fmla="*/ 571 h 764"/>
                <a:gd name="T4" fmla="*/ 1019 w 1079"/>
                <a:gd name="T5" fmla="*/ 356 h 764"/>
                <a:gd name="T6" fmla="*/ 1019 w 1079"/>
                <a:gd name="T7" fmla="*/ 356 h 764"/>
                <a:gd name="T8" fmla="*/ 1019 w 1079"/>
                <a:gd name="T9" fmla="*/ 356 h 764"/>
                <a:gd name="T10" fmla="*/ 708 w 1079"/>
                <a:gd name="T11" fmla="*/ 45 h 764"/>
                <a:gd name="T12" fmla="*/ 600 w 1079"/>
                <a:gd name="T13" fmla="*/ 0 h 764"/>
                <a:gd name="T14" fmla="*/ 63 w 1079"/>
                <a:gd name="T15" fmla="*/ 0 h 764"/>
                <a:gd name="T16" fmla="*/ 0 w 1079"/>
                <a:gd name="T17" fmla="*/ 0 h 764"/>
                <a:gd name="T18" fmla="*/ 109 w 1079"/>
                <a:gd name="T19" fmla="*/ 47 h 764"/>
                <a:gd name="T20" fmla="*/ 826 w 1079"/>
                <a:gd name="T21" fmla="*/ 764 h 764"/>
                <a:gd name="T22" fmla="*/ 1019 w 1079"/>
                <a:gd name="T23" fmla="*/ 571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9" h="764">
                  <a:moveTo>
                    <a:pt x="1019" y="571"/>
                  </a:moveTo>
                  <a:cubicBezTo>
                    <a:pt x="1019" y="571"/>
                    <a:pt x="1019" y="571"/>
                    <a:pt x="1019" y="571"/>
                  </a:cubicBezTo>
                  <a:cubicBezTo>
                    <a:pt x="1079" y="512"/>
                    <a:pt x="1079" y="415"/>
                    <a:pt x="1019" y="356"/>
                  </a:cubicBezTo>
                  <a:cubicBezTo>
                    <a:pt x="1019" y="356"/>
                    <a:pt x="1019" y="356"/>
                    <a:pt x="1019" y="356"/>
                  </a:cubicBezTo>
                  <a:cubicBezTo>
                    <a:pt x="1019" y="356"/>
                    <a:pt x="1019" y="356"/>
                    <a:pt x="1019" y="356"/>
                  </a:cubicBezTo>
                  <a:cubicBezTo>
                    <a:pt x="708" y="45"/>
                    <a:pt x="708" y="45"/>
                    <a:pt x="708" y="45"/>
                  </a:cubicBezTo>
                  <a:cubicBezTo>
                    <a:pt x="681" y="17"/>
                    <a:pt x="642" y="0"/>
                    <a:pt x="600" y="0"/>
                  </a:cubicBezTo>
                  <a:cubicBezTo>
                    <a:pt x="63" y="0"/>
                    <a:pt x="63" y="0"/>
                    <a:pt x="63" y="0"/>
                  </a:cubicBezTo>
                  <a:cubicBezTo>
                    <a:pt x="0" y="0"/>
                    <a:pt x="0" y="0"/>
                    <a:pt x="0" y="0"/>
                  </a:cubicBezTo>
                  <a:cubicBezTo>
                    <a:pt x="43" y="0"/>
                    <a:pt x="82" y="18"/>
                    <a:pt x="109" y="47"/>
                  </a:cubicBezTo>
                  <a:cubicBezTo>
                    <a:pt x="826" y="764"/>
                    <a:pt x="826" y="764"/>
                    <a:pt x="826" y="764"/>
                  </a:cubicBezTo>
                  <a:lnTo>
                    <a:pt x="1019" y="571"/>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8" name="Freeform 84"/>
            <p:cNvSpPr>
              <a:spLocks/>
            </p:cNvSpPr>
            <p:nvPr/>
          </p:nvSpPr>
          <p:spPr bwMode="auto">
            <a:xfrm>
              <a:off x="5387" y="1483"/>
              <a:ext cx="1260" cy="1780"/>
            </a:xfrm>
            <a:custGeom>
              <a:avLst/>
              <a:gdLst>
                <a:gd name="T0" fmla="*/ 193 w 764"/>
                <a:gd name="T1" fmla="*/ 1020 h 1079"/>
                <a:gd name="T2" fmla="*/ 193 w 764"/>
                <a:gd name="T3" fmla="*/ 1020 h 1079"/>
                <a:gd name="T4" fmla="*/ 408 w 764"/>
                <a:gd name="T5" fmla="*/ 1020 h 1079"/>
                <a:gd name="T6" fmla="*/ 408 w 764"/>
                <a:gd name="T7" fmla="*/ 1020 h 1079"/>
                <a:gd name="T8" fmla="*/ 408 w 764"/>
                <a:gd name="T9" fmla="*/ 1020 h 1079"/>
                <a:gd name="T10" fmla="*/ 719 w 764"/>
                <a:gd name="T11" fmla="*/ 709 h 1079"/>
                <a:gd name="T12" fmla="*/ 764 w 764"/>
                <a:gd name="T13" fmla="*/ 601 h 1079"/>
                <a:gd name="T14" fmla="*/ 764 w 764"/>
                <a:gd name="T15" fmla="*/ 63 h 1079"/>
                <a:gd name="T16" fmla="*/ 764 w 764"/>
                <a:gd name="T17" fmla="*/ 0 h 1079"/>
                <a:gd name="T18" fmla="*/ 717 w 764"/>
                <a:gd name="T19" fmla="*/ 110 h 1079"/>
                <a:gd name="T20" fmla="*/ 0 w 764"/>
                <a:gd name="T21" fmla="*/ 827 h 1079"/>
                <a:gd name="T22" fmla="*/ 193 w 764"/>
                <a:gd name="T23" fmla="*/ 1020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4" h="1079">
                  <a:moveTo>
                    <a:pt x="193" y="1020"/>
                  </a:moveTo>
                  <a:cubicBezTo>
                    <a:pt x="193" y="1020"/>
                    <a:pt x="193" y="1020"/>
                    <a:pt x="193" y="1020"/>
                  </a:cubicBezTo>
                  <a:cubicBezTo>
                    <a:pt x="252" y="1079"/>
                    <a:pt x="349" y="1079"/>
                    <a:pt x="408" y="1020"/>
                  </a:cubicBezTo>
                  <a:cubicBezTo>
                    <a:pt x="408" y="1020"/>
                    <a:pt x="408" y="1020"/>
                    <a:pt x="408" y="1020"/>
                  </a:cubicBezTo>
                  <a:cubicBezTo>
                    <a:pt x="408" y="1020"/>
                    <a:pt x="408" y="1020"/>
                    <a:pt x="408" y="1020"/>
                  </a:cubicBezTo>
                  <a:cubicBezTo>
                    <a:pt x="719" y="709"/>
                    <a:pt x="719" y="709"/>
                    <a:pt x="719" y="709"/>
                  </a:cubicBezTo>
                  <a:cubicBezTo>
                    <a:pt x="747" y="681"/>
                    <a:pt x="764" y="643"/>
                    <a:pt x="764" y="601"/>
                  </a:cubicBezTo>
                  <a:cubicBezTo>
                    <a:pt x="764" y="63"/>
                    <a:pt x="764" y="63"/>
                    <a:pt x="764" y="63"/>
                  </a:cubicBezTo>
                  <a:cubicBezTo>
                    <a:pt x="764" y="0"/>
                    <a:pt x="764" y="0"/>
                    <a:pt x="764" y="0"/>
                  </a:cubicBezTo>
                  <a:cubicBezTo>
                    <a:pt x="764" y="43"/>
                    <a:pt x="746" y="82"/>
                    <a:pt x="717" y="110"/>
                  </a:cubicBezTo>
                  <a:cubicBezTo>
                    <a:pt x="0" y="827"/>
                    <a:pt x="0" y="827"/>
                    <a:pt x="0" y="827"/>
                  </a:cubicBezTo>
                  <a:lnTo>
                    <a:pt x="193" y="102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9" name="Freeform 85"/>
            <p:cNvSpPr>
              <a:spLocks/>
            </p:cNvSpPr>
            <p:nvPr/>
          </p:nvSpPr>
          <p:spPr bwMode="auto">
            <a:xfrm>
              <a:off x="4114" y="1977"/>
              <a:ext cx="1780" cy="1259"/>
            </a:xfrm>
            <a:custGeom>
              <a:avLst/>
              <a:gdLst>
                <a:gd name="T0" fmla="*/ 59 w 1079"/>
                <a:gd name="T1" fmla="*/ 192 h 763"/>
                <a:gd name="T2" fmla="*/ 59 w 1079"/>
                <a:gd name="T3" fmla="*/ 192 h 763"/>
                <a:gd name="T4" fmla="*/ 59 w 1079"/>
                <a:gd name="T5" fmla="*/ 408 h 763"/>
                <a:gd name="T6" fmla="*/ 59 w 1079"/>
                <a:gd name="T7" fmla="*/ 408 h 763"/>
                <a:gd name="T8" fmla="*/ 59 w 1079"/>
                <a:gd name="T9" fmla="*/ 408 h 763"/>
                <a:gd name="T10" fmla="*/ 370 w 1079"/>
                <a:gd name="T11" fmla="*/ 719 h 763"/>
                <a:gd name="T12" fmla="*/ 478 w 1079"/>
                <a:gd name="T13" fmla="*/ 763 h 763"/>
                <a:gd name="T14" fmla="*/ 1016 w 1079"/>
                <a:gd name="T15" fmla="*/ 763 h 763"/>
                <a:gd name="T16" fmla="*/ 1079 w 1079"/>
                <a:gd name="T17" fmla="*/ 763 h 763"/>
                <a:gd name="T18" fmla="*/ 969 w 1079"/>
                <a:gd name="T19" fmla="*/ 717 h 763"/>
                <a:gd name="T20" fmla="*/ 252 w 1079"/>
                <a:gd name="T21" fmla="*/ 0 h 763"/>
                <a:gd name="T22" fmla="*/ 59 w 1079"/>
                <a:gd name="T23" fmla="*/ 1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9" h="763">
                  <a:moveTo>
                    <a:pt x="59" y="192"/>
                  </a:moveTo>
                  <a:cubicBezTo>
                    <a:pt x="59" y="192"/>
                    <a:pt x="59" y="192"/>
                    <a:pt x="59" y="192"/>
                  </a:cubicBezTo>
                  <a:cubicBezTo>
                    <a:pt x="0" y="252"/>
                    <a:pt x="0" y="348"/>
                    <a:pt x="59" y="408"/>
                  </a:cubicBezTo>
                  <a:cubicBezTo>
                    <a:pt x="59" y="408"/>
                    <a:pt x="59" y="408"/>
                    <a:pt x="59" y="408"/>
                  </a:cubicBezTo>
                  <a:cubicBezTo>
                    <a:pt x="59" y="408"/>
                    <a:pt x="59" y="408"/>
                    <a:pt x="59" y="408"/>
                  </a:cubicBezTo>
                  <a:cubicBezTo>
                    <a:pt x="370" y="719"/>
                    <a:pt x="370" y="719"/>
                    <a:pt x="370" y="719"/>
                  </a:cubicBezTo>
                  <a:cubicBezTo>
                    <a:pt x="398" y="746"/>
                    <a:pt x="436" y="763"/>
                    <a:pt x="478" y="763"/>
                  </a:cubicBezTo>
                  <a:cubicBezTo>
                    <a:pt x="1016" y="763"/>
                    <a:pt x="1016" y="763"/>
                    <a:pt x="1016" y="763"/>
                  </a:cubicBezTo>
                  <a:cubicBezTo>
                    <a:pt x="1079" y="763"/>
                    <a:pt x="1079" y="763"/>
                    <a:pt x="1079" y="763"/>
                  </a:cubicBezTo>
                  <a:cubicBezTo>
                    <a:pt x="1036" y="763"/>
                    <a:pt x="997" y="745"/>
                    <a:pt x="969" y="717"/>
                  </a:cubicBezTo>
                  <a:cubicBezTo>
                    <a:pt x="252" y="0"/>
                    <a:pt x="252" y="0"/>
                    <a:pt x="252" y="0"/>
                  </a:cubicBezTo>
                  <a:lnTo>
                    <a:pt x="59" y="19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sp>
        <p:nvSpPr>
          <p:cNvPr id="20" name="Content Placeholder 2"/>
          <p:cNvSpPr txBox="1">
            <a:spLocks/>
          </p:cNvSpPr>
          <p:nvPr/>
        </p:nvSpPr>
        <p:spPr>
          <a:xfrm>
            <a:off x="7460486" y="1291618"/>
            <a:ext cx="2523416" cy="12964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Tranportation</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Quisque nibh dolor, dignissim ac dignissim ut, luctus ac urna. Aliquam aliquet non massa quis tincidunt.</a:t>
            </a:r>
          </a:p>
        </p:txBody>
      </p:sp>
      <p:sp>
        <p:nvSpPr>
          <p:cNvPr id="21" name="Content Placeholder 2"/>
          <p:cNvSpPr txBox="1">
            <a:spLocks/>
          </p:cNvSpPr>
          <p:nvPr/>
        </p:nvSpPr>
        <p:spPr>
          <a:xfrm>
            <a:off x="1955670" y="1635754"/>
            <a:ext cx="2523416" cy="12964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Urban Residence</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Quisque nibh dolor, dignissim ac dignissim ut, luctus ac urna. Aliquam aliquet non massa quis tincidunt.</a:t>
            </a:r>
          </a:p>
        </p:txBody>
      </p:sp>
      <p:sp>
        <p:nvSpPr>
          <p:cNvPr id="22" name="Content Placeholder 2"/>
          <p:cNvSpPr txBox="1">
            <a:spLocks/>
          </p:cNvSpPr>
          <p:nvPr/>
        </p:nvSpPr>
        <p:spPr>
          <a:xfrm>
            <a:off x="8017124" y="5018150"/>
            <a:ext cx="2523416" cy="12964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Safeaty Living</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Quisque nibh dolor, dignissim ac dignissim ut, luctus ac urna. Aliquam aliquet non massa quis tincidunt.</a:t>
            </a:r>
          </a:p>
        </p:txBody>
      </p:sp>
      <p:sp>
        <p:nvSpPr>
          <p:cNvPr id="23" name="Content Placeholder 2"/>
          <p:cNvSpPr txBox="1">
            <a:spLocks/>
          </p:cNvSpPr>
          <p:nvPr/>
        </p:nvSpPr>
        <p:spPr>
          <a:xfrm>
            <a:off x="2410252" y="5385633"/>
            <a:ext cx="2523416" cy="12964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Busway Traffic</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Quisque nibh dolor, dignissim ac dignissim ut, luctus ac urna. Aliquam aliquet non massa quis tincidunt.</a:t>
            </a:r>
          </a:p>
        </p:txBody>
      </p:sp>
      <p:sp>
        <p:nvSpPr>
          <p:cNvPr id="24" name="Rectangle 1436"/>
          <p:cNvSpPr>
            <a:spLocks noChangeArrowheads="1"/>
          </p:cNvSpPr>
          <p:nvPr/>
        </p:nvSpPr>
        <p:spPr bwMode="auto">
          <a:xfrm rot="18819275">
            <a:off x="4658248" y="3120935"/>
            <a:ext cx="12779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sz="16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rPr>
              <a:t>Design Graphic</a:t>
            </a:r>
            <a:endParaRPr kumimoji="0" lang="en-US" sz="16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endParaRPr>
          </a:p>
        </p:txBody>
      </p:sp>
      <p:sp>
        <p:nvSpPr>
          <p:cNvPr id="25" name="Rectangle 1436"/>
          <p:cNvSpPr>
            <a:spLocks noChangeArrowheads="1"/>
          </p:cNvSpPr>
          <p:nvPr/>
        </p:nvSpPr>
        <p:spPr bwMode="auto">
          <a:xfrm rot="18822198">
            <a:off x="6521998" y="4606086"/>
            <a:ext cx="10266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sz="16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rPr>
              <a:t>Web Coding</a:t>
            </a:r>
            <a:endParaRPr kumimoji="0" lang="en-US" sz="16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endParaRPr>
          </a:p>
        </p:txBody>
      </p:sp>
      <p:sp>
        <p:nvSpPr>
          <p:cNvPr id="26" name="Rectangle 1436"/>
          <p:cNvSpPr>
            <a:spLocks noChangeArrowheads="1"/>
          </p:cNvSpPr>
          <p:nvPr/>
        </p:nvSpPr>
        <p:spPr bwMode="auto">
          <a:xfrm rot="2636072">
            <a:off x="6381864" y="3072958"/>
            <a:ext cx="113364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sz="16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rPr>
              <a:t>Enviromental</a:t>
            </a:r>
            <a:endParaRPr kumimoji="0" lang="en-US" sz="16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endParaRPr>
          </a:p>
        </p:txBody>
      </p:sp>
      <p:sp>
        <p:nvSpPr>
          <p:cNvPr id="27" name="Rectangle 1436"/>
          <p:cNvSpPr>
            <a:spLocks noChangeArrowheads="1"/>
          </p:cNvSpPr>
          <p:nvPr/>
        </p:nvSpPr>
        <p:spPr bwMode="auto">
          <a:xfrm rot="2700000">
            <a:off x="5130850" y="4685402"/>
            <a:ext cx="77880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sz="16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rPr>
              <a:t>Passcode</a:t>
            </a:r>
            <a:endParaRPr kumimoji="0" lang="en-US" sz="16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endParaRPr>
          </a:p>
        </p:txBody>
      </p:sp>
    </p:spTree>
    <p:extLst>
      <p:ext uri="{BB962C8B-B14F-4D97-AF65-F5344CB8AC3E}">
        <p14:creationId xmlns:p14="http://schemas.microsoft.com/office/powerpoint/2010/main" val="14735032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700"/>
                                        <p:tgtEl>
                                          <p:spTgt spid="2"/>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32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par>
                          <p:cTn id="21" fill="hold">
                            <p:stCondLst>
                              <p:cond delay="37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42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0"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7061180" y="1893037"/>
            <a:ext cx="4957762" cy="4651375"/>
            <a:chOff x="524169" y="1662558"/>
            <a:chExt cx="4957762" cy="4651375"/>
          </a:xfrm>
        </p:grpSpPr>
        <p:pic>
          <p:nvPicPr>
            <p:cNvPr id="12" name="Picture 11"/>
            <p:cNvPicPr>
              <a:picLocks noChangeAspect="1"/>
            </p:cNvPicPr>
            <p:nvPr/>
          </p:nvPicPr>
          <p:blipFill>
            <a:blip r:embed="rId3"/>
            <a:srcRect/>
            <a:stretch>
              <a:fillRect/>
            </a:stretch>
          </p:blipFill>
          <p:spPr bwMode="auto">
            <a:xfrm>
              <a:off x="524169" y="1662558"/>
              <a:ext cx="4957762" cy="4651375"/>
            </a:xfrm>
            <a:prstGeom prst="rect">
              <a:avLst/>
            </a:prstGeom>
            <a:noFill/>
            <a:ln w="9525">
              <a:noFill/>
              <a:miter lim="800000"/>
              <a:headEnd/>
              <a:tailEnd/>
            </a:ln>
          </p:spPr>
        </p:pic>
        <p:sp>
          <p:nvSpPr>
            <p:cNvPr id="13" name="Rectangle 12"/>
            <p:cNvSpPr/>
            <p:nvPr/>
          </p:nvSpPr>
          <p:spPr>
            <a:xfrm>
              <a:off x="1062105" y="2272553"/>
              <a:ext cx="4020884" cy="227255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sp>
        <p:nvSpPr>
          <p:cNvPr id="16" name="Rectangle 15"/>
          <p:cNvSpPr>
            <a:spLocks/>
          </p:cNvSpPr>
          <p:nvPr/>
        </p:nvSpPr>
        <p:spPr bwMode="auto">
          <a:xfrm>
            <a:off x="863156" y="4392745"/>
            <a:ext cx="2307991" cy="1298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Description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Maecenas faucibus mollis interdum. Cum sociis natoque penatibus et magnis dis parturient montes, nascetur ridiculus mus. </a:t>
            </a:r>
          </a:p>
        </p:txBody>
      </p:sp>
      <p:sp>
        <p:nvSpPr>
          <p:cNvPr id="19" name="Rectangle 18"/>
          <p:cNvSpPr>
            <a:spLocks/>
          </p:cNvSpPr>
          <p:nvPr/>
        </p:nvSpPr>
        <p:spPr bwMode="auto">
          <a:xfrm>
            <a:off x="4124499" y="4389747"/>
            <a:ext cx="2307991" cy="1298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Description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Maecenas faucibus mollis interdum. Cum sociis natoque penatibus et magnis dis parturient montes, nascetur ridiculus mus. </a:t>
            </a:r>
          </a:p>
        </p:txBody>
      </p:sp>
      <p:sp>
        <p:nvSpPr>
          <p:cNvPr id="21" name="Text Placeholder 3"/>
          <p:cNvSpPr txBox="1">
            <a:spLocks/>
          </p:cNvSpPr>
          <p:nvPr/>
        </p:nvSpPr>
        <p:spPr>
          <a:xfrm>
            <a:off x="636154" y="2229070"/>
            <a:ext cx="6425026" cy="1492624"/>
          </a:xfrm>
          <a:prstGeom prst="rect">
            <a:avLst/>
          </a:prstGeom>
        </p:spPr>
        <p:txBody>
          <a:bodyPr vert="horz" lIns="91440" tIns="45720" rIns="91440" bIns="45720" numCol="1" spcCol="731520" rtlCol="0" anchor="ctr">
            <a:noAutofit/>
          </a:bodyPr>
          <a:lstStyle>
            <a:defPPr>
              <a:defRPr lang="en-US"/>
            </a:defPPr>
            <a:lvl1pPr marL="0" algn="r" defTabSz="914286" rtl="0" eaLnBrk="1" latinLnBrk="0" hangingPunct="1">
              <a:defRPr sz="1200" kern="1200">
                <a:solidFill>
                  <a:schemeClr val="tx1">
                    <a:tint val="75000"/>
                  </a:schemeClr>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30" algn="l" defTabSz="914286" rtl="0" eaLnBrk="1" latinLnBrk="0" hangingPunct="1">
              <a:defRPr sz="1800" kern="1200">
                <a:solidFill>
                  <a:schemeClr val="tx1"/>
                </a:solidFill>
                <a:latin typeface="+mn-lt"/>
                <a:ea typeface="+mn-ea"/>
                <a:cs typeface="+mn-cs"/>
              </a:defRPr>
            </a:lvl4pPr>
            <a:lvl5pPr marL="1828573" algn="l" defTabSz="914286" rtl="0" eaLnBrk="1" latinLnBrk="0" hangingPunct="1">
              <a:defRPr sz="1800" kern="1200">
                <a:solidFill>
                  <a:schemeClr val="tx1"/>
                </a:solidFill>
                <a:latin typeface="+mn-lt"/>
                <a:ea typeface="+mn-ea"/>
                <a:cs typeface="+mn-cs"/>
              </a:defRPr>
            </a:lvl5pPr>
            <a:lvl6pPr marL="2285718" algn="l" defTabSz="914286" rtl="0" eaLnBrk="1" latinLnBrk="0" hangingPunct="1">
              <a:defRPr sz="1800" kern="1200">
                <a:solidFill>
                  <a:schemeClr val="tx1"/>
                </a:solidFill>
                <a:latin typeface="+mn-lt"/>
                <a:ea typeface="+mn-ea"/>
                <a:cs typeface="+mn-cs"/>
              </a:defRPr>
            </a:lvl6pPr>
            <a:lvl7pPr marL="2742858" algn="l" defTabSz="914286" rtl="0" eaLnBrk="1" latinLnBrk="0" hangingPunct="1">
              <a:defRPr sz="1800" kern="1200">
                <a:solidFill>
                  <a:schemeClr val="tx1"/>
                </a:solidFill>
                <a:latin typeface="+mn-lt"/>
                <a:ea typeface="+mn-ea"/>
                <a:cs typeface="+mn-cs"/>
              </a:defRPr>
            </a:lvl7pPr>
            <a:lvl8pPr marL="3200000"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pPr marL="285750" marR="0" lvl="0" indent="-285750" algn="l" defTabSz="914286"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en-US" sz="1400" b="1"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Aenean</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sit </a:t>
            </a:r>
            <a:r>
              <a:rPr kumimoji="0" lang="en-US" sz="1400" b="1"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amet</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lacus</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ac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purus</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malesuada</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blandit</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eu</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felis</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p>
          <a:p>
            <a:pPr marL="285750" marR="0" lvl="0" indent="-285750" algn="l" defTabSz="914286"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en-US" sz="1400" b="1"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Donec</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mollis</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mi. </a:t>
            </a:r>
            <a:r>
              <a:rPr kumimoji="0" lang="es-E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Vestibulum massa risus, rutrum a varius vel</a:t>
            </a:r>
            <a:r>
              <a:rPr kumimoji="0" lang="id-ID"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a:t>
            </a:r>
          </a:p>
          <a:p>
            <a:pPr marL="285750" marR="0" lvl="0" indent="-285750" algn="l" defTabSz="914286"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en-US" sz="1400" b="1"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Etiam</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in </a:t>
            </a:r>
            <a:r>
              <a:rPr kumimoji="0" lang="en-US" sz="1400" b="1"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bibendum</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nisl</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Aliquam</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erat</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volutpat</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Nunc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iaculis</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justo</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sit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amet</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a:t>
            </a:r>
            <a:r>
              <a:rPr kumimoji="0" lang="id-ID"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endParaRPr kumimoji="0" lang="id-ID"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a:p>
            <a:pPr marL="285750" marR="0" lvl="0" indent="-285750" algn="l" defTabSz="914286"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en-US" sz="1400" b="1"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Aenean</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1"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laoreet</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1"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odio</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id ipsum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molestie</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pretium</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Nullam</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4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condimentum</a:t>
            </a:r>
            <a:r>
              <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nisi id</a:t>
            </a:r>
            <a:r>
              <a:rPr kumimoji="0" lang="id-ID"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a:t>
            </a:r>
            <a:endParaRPr kumimoji="0" 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2" name="Rectangle 21"/>
          <p:cNvSpPr/>
          <p:nvPr/>
        </p:nvSpPr>
        <p:spPr>
          <a:xfrm>
            <a:off x="7599116" y="2497556"/>
            <a:ext cx="4020884" cy="228350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3"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请输入你的标题</a:t>
            </a:r>
            <a:endParaRPr kumimoji="0" lang="en-US" altLang="zh-CN"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sp>
        <p:nvSpPr>
          <p:cNvPr id="24"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white">
                    <a:lumMod val="65000"/>
                  </a:prstClr>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Please Add Your Creative Business Text Here</a:t>
            </a: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spTree>
    <p:extLst>
      <p:ext uri="{BB962C8B-B14F-4D97-AF65-F5344CB8AC3E}">
        <p14:creationId xmlns:p14="http://schemas.microsoft.com/office/powerpoint/2010/main" val="8496431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80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grpId="0" nodeType="withEffect">
                                  <p:stCondLst>
                                    <p:cond delay="1100"/>
                                  </p:stCondLst>
                                  <p:childTnLst>
                                    <p:set>
                                      <p:cBhvr>
                                        <p:cTn id="9" dur="1" fill="hold">
                                          <p:stCondLst>
                                            <p:cond delay="0"/>
                                          </p:stCondLst>
                                        </p:cTn>
                                        <p:tgtEl>
                                          <p:spTgt spid="21">
                                            <p:txEl>
                                              <p:pRg st="1" end="1"/>
                                            </p:txEl>
                                          </p:spTgt>
                                        </p:tgtEl>
                                        <p:attrNameLst>
                                          <p:attrName>style.visibility</p:attrName>
                                        </p:attrNameLst>
                                      </p:cBhvr>
                                      <p:to>
                                        <p:strVal val="visible"/>
                                      </p:to>
                                    </p:set>
                                    <p:animEffect transition="in" filter="fade">
                                      <p:cBhvr>
                                        <p:cTn id="10" dur="500"/>
                                        <p:tgtEl>
                                          <p:spTgt spid="21">
                                            <p:txEl>
                                              <p:pRg st="1" end="1"/>
                                            </p:txEl>
                                          </p:spTgt>
                                        </p:tgtEl>
                                      </p:cBhvr>
                                    </p:animEffect>
                                  </p:childTnLst>
                                </p:cTn>
                              </p:par>
                              <p:par>
                                <p:cTn id="11" presetID="10" presetClass="entr" presetSubtype="0" fill="hold" grpId="0" nodeType="withEffect">
                                  <p:stCondLst>
                                    <p:cond delay="1100"/>
                                  </p:stCondLst>
                                  <p:childTnLst>
                                    <p:set>
                                      <p:cBhvr>
                                        <p:cTn id="12" dur="1" fill="hold">
                                          <p:stCondLst>
                                            <p:cond delay="0"/>
                                          </p:stCondLst>
                                        </p:cTn>
                                        <p:tgtEl>
                                          <p:spTgt spid="21">
                                            <p:txEl>
                                              <p:pRg st="2" end="2"/>
                                            </p:txEl>
                                          </p:spTgt>
                                        </p:tgtEl>
                                        <p:attrNameLst>
                                          <p:attrName>style.visibility</p:attrName>
                                        </p:attrNameLst>
                                      </p:cBhvr>
                                      <p:to>
                                        <p:strVal val="visible"/>
                                      </p:to>
                                    </p:set>
                                    <p:animEffect transition="in" filter="fade">
                                      <p:cBhvr>
                                        <p:cTn id="13" dur="500"/>
                                        <p:tgtEl>
                                          <p:spTgt spid="21">
                                            <p:txEl>
                                              <p:pRg st="2" end="2"/>
                                            </p:txEl>
                                          </p:spTgt>
                                        </p:tgtEl>
                                      </p:cBhvr>
                                    </p:animEffect>
                                  </p:childTnLst>
                                </p:cTn>
                              </p:par>
                              <p:par>
                                <p:cTn id="14" presetID="10" presetClass="entr" presetSubtype="0" fill="hold" grpId="0" nodeType="withEffect">
                                  <p:stCondLst>
                                    <p:cond delay="1100"/>
                                  </p:stCondLst>
                                  <p:childTnLst>
                                    <p:set>
                                      <p:cBhvr>
                                        <p:cTn id="15" dur="1" fill="hold">
                                          <p:stCondLst>
                                            <p:cond delay="0"/>
                                          </p:stCondLst>
                                        </p:cTn>
                                        <p:tgtEl>
                                          <p:spTgt spid="21">
                                            <p:txEl>
                                              <p:pRg st="3" end="3"/>
                                            </p:txEl>
                                          </p:spTgt>
                                        </p:tgtEl>
                                        <p:attrNameLst>
                                          <p:attrName>style.visibility</p:attrName>
                                        </p:attrNameLst>
                                      </p:cBhvr>
                                      <p:to>
                                        <p:strVal val="visible"/>
                                      </p:to>
                                    </p:set>
                                    <p:animEffect transition="in" filter="fade">
                                      <p:cBhvr>
                                        <p:cTn id="16" dur="500"/>
                                        <p:tgtEl>
                                          <p:spTgt spid="21">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1700"/>
                                        <p:tgtEl>
                                          <p:spTgt spid="23"/>
                                        </p:tgtEl>
                                      </p:cBhvr>
                                    </p:animEffect>
                                  </p:childTnLst>
                                </p:cTn>
                              </p:par>
                              <p:par>
                                <p:cTn id="20" presetID="42" presetClass="entr" presetSubtype="0" fill="hold" grpId="0" nodeType="withEffect">
                                  <p:stCondLst>
                                    <p:cond delay="17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2728" y="4716851"/>
            <a:ext cx="12194728" cy="2141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3200" b="0" i="0" u="none" strike="noStrike" kern="1200" cap="none" spc="0" normalizeH="0" baseline="0" noProof="0" dirty="0">
                <a:ln>
                  <a:noFill/>
                </a:ln>
                <a:solidFill>
                  <a:srgbClr val="44546A"/>
                </a:solidFill>
                <a:effectLst/>
                <a:uLnTx/>
                <a:uFillTx/>
                <a:latin typeface="Roboto" panose="02000000000000000000" pitchFamily="2" charset="0"/>
                <a:ea typeface="Roboto" panose="02000000000000000000" pitchFamily="2" charset="0"/>
                <a:cs typeface="Lato" panose="020F0502020204030203" pitchFamily="34" charset="0"/>
              </a:rPr>
              <a:t>请输入你的标题</a:t>
            </a:r>
            <a:endParaRPr kumimoji="0" lang="en-US" sz="3200" b="0" i="0" u="none" strike="noStrike" kern="1200" cap="none" spc="0" normalizeH="0" baseline="0" noProof="0" dirty="0">
              <a:ln>
                <a:noFill/>
              </a:ln>
              <a:solidFill>
                <a:srgbClr val="44546A"/>
              </a:solidFill>
              <a:effectLst/>
              <a:uLnTx/>
              <a:uFillTx/>
              <a:latin typeface="Roboto" panose="02000000000000000000" pitchFamily="2" charset="0"/>
              <a:ea typeface="Roboto" panose="02000000000000000000" pitchFamily="2" charset="0"/>
              <a:cs typeface="Lato" panose="020F0502020204030203" pitchFamily="34" charset="0"/>
            </a:endParaRPr>
          </a:p>
        </p:txBody>
      </p:sp>
      <p:sp>
        <p:nvSpPr>
          <p:cNvPr id="3"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white">
                    <a:lumMod val="65000"/>
                  </a:prstClr>
                </a:solidFill>
                <a:effectLst/>
                <a:uLnTx/>
                <a:uFillTx/>
                <a:latin typeface="Roboto" panose="02000000000000000000" pitchFamily="2" charset="0"/>
                <a:ea typeface="Roboto" panose="02000000000000000000" pitchFamily="2" charset="0"/>
                <a:cs typeface="Lato" panose="020F0502020204030203" pitchFamily="34" charset="0"/>
              </a:rPr>
              <a:t>Please Add Your Creative Business Text Here</a:t>
            </a:r>
            <a:endParaRPr kumimoji="0" lang="en-US" sz="1400" b="0" i="0" u="none" strike="noStrike" kern="1200" cap="none" spc="0" normalizeH="0" baseline="0" noProof="0" dirty="0">
              <a:ln>
                <a:noFill/>
              </a:ln>
              <a:solidFill>
                <a:srgbClr val="FFA87D"/>
              </a:solidFill>
              <a:effectLst/>
              <a:uLnTx/>
              <a:uFillTx/>
              <a:latin typeface="Roboto" panose="02000000000000000000" pitchFamily="2" charset="0"/>
              <a:ea typeface="Roboto" panose="02000000000000000000" pitchFamily="2" charset="0"/>
              <a:cs typeface="Lato" panose="020F0502020204030203"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400" b="0" i="0" u="none" strike="noStrike" kern="1200" cap="none" spc="0" normalizeH="0" baseline="0" noProof="0" dirty="0">
              <a:ln>
                <a:noFill/>
              </a:ln>
              <a:solidFill>
                <a:srgbClr val="FFA87D"/>
              </a:solidFill>
              <a:effectLst/>
              <a:uLnTx/>
              <a:uFillTx/>
              <a:latin typeface="Roboto" panose="02000000000000000000" pitchFamily="2" charset="0"/>
              <a:ea typeface="Roboto" panose="02000000000000000000" pitchFamily="2" charset="0"/>
              <a:cs typeface="Lato" panose="020F0502020204030203" pitchFamily="34" charset="0"/>
            </a:endParaRPr>
          </a:p>
        </p:txBody>
      </p:sp>
      <p:grpSp>
        <p:nvGrpSpPr>
          <p:cNvPr id="11" name="Group 10"/>
          <p:cNvGrpSpPr/>
          <p:nvPr/>
        </p:nvGrpSpPr>
        <p:grpSpPr>
          <a:xfrm>
            <a:off x="1813720" y="2502835"/>
            <a:ext cx="1606550" cy="2727325"/>
            <a:chOff x="2175669" y="2518710"/>
            <a:chExt cx="1606550" cy="2727325"/>
          </a:xfrm>
          <a:solidFill>
            <a:schemeClr val="accent1"/>
          </a:solidFill>
        </p:grpSpPr>
        <p:sp>
          <p:nvSpPr>
            <p:cNvPr id="12" name="Freeform 194"/>
            <p:cNvSpPr>
              <a:spLocks/>
            </p:cNvSpPr>
            <p:nvPr/>
          </p:nvSpPr>
          <p:spPr bwMode="auto">
            <a:xfrm>
              <a:off x="2559844" y="3515660"/>
              <a:ext cx="1222375" cy="1730375"/>
            </a:xfrm>
            <a:custGeom>
              <a:avLst/>
              <a:gdLst>
                <a:gd name="T0" fmla="*/ 241 w 241"/>
                <a:gd name="T1" fmla="*/ 218 h 340"/>
                <a:gd name="T2" fmla="*/ 120 w 241"/>
                <a:gd name="T3" fmla="*/ 340 h 340"/>
                <a:gd name="T4" fmla="*/ 0 w 241"/>
                <a:gd name="T5" fmla="*/ 218 h 340"/>
                <a:gd name="T6" fmla="*/ 120 w 241"/>
                <a:gd name="T7" fmla="*/ 0 h 340"/>
                <a:gd name="T8" fmla="*/ 241 w 241"/>
                <a:gd name="T9" fmla="*/ 218 h 340"/>
              </a:gdLst>
              <a:ahLst/>
              <a:cxnLst>
                <a:cxn ang="0">
                  <a:pos x="T0" y="T1"/>
                </a:cxn>
                <a:cxn ang="0">
                  <a:pos x="T2" y="T3"/>
                </a:cxn>
                <a:cxn ang="0">
                  <a:pos x="T4" y="T5"/>
                </a:cxn>
                <a:cxn ang="0">
                  <a:pos x="T6" y="T7"/>
                </a:cxn>
                <a:cxn ang="0">
                  <a:pos x="T8" y="T9"/>
                </a:cxn>
              </a:cxnLst>
              <a:rect l="0" t="0" r="r" b="b"/>
              <a:pathLst>
                <a:path w="241" h="340">
                  <a:moveTo>
                    <a:pt x="241" y="218"/>
                  </a:moveTo>
                  <a:cubicBezTo>
                    <a:pt x="241" y="285"/>
                    <a:pt x="187" y="340"/>
                    <a:pt x="120" y="340"/>
                  </a:cubicBezTo>
                  <a:cubicBezTo>
                    <a:pt x="54" y="340"/>
                    <a:pt x="0" y="285"/>
                    <a:pt x="0" y="218"/>
                  </a:cubicBezTo>
                  <a:cubicBezTo>
                    <a:pt x="0" y="112"/>
                    <a:pt x="120" y="0"/>
                    <a:pt x="120" y="0"/>
                  </a:cubicBezTo>
                  <a:cubicBezTo>
                    <a:pt x="120" y="0"/>
                    <a:pt x="241" y="108"/>
                    <a:pt x="241"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203"/>
            <p:cNvSpPr>
              <a:spLocks/>
            </p:cNvSpPr>
            <p:nvPr/>
          </p:nvSpPr>
          <p:spPr bwMode="auto">
            <a:xfrm>
              <a:off x="2723356" y="2747310"/>
              <a:ext cx="50800" cy="463550"/>
            </a:xfrm>
            <a:custGeom>
              <a:avLst/>
              <a:gdLst>
                <a:gd name="T0" fmla="*/ 3 w 32"/>
                <a:gd name="T1" fmla="*/ 292 h 292"/>
                <a:gd name="T2" fmla="*/ 0 w 32"/>
                <a:gd name="T3" fmla="*/ 0 h 292"/>
                <a:gd name="T4" fmla="*/ 28 w 32"/>
                <a:gd name="T5" fmla="*/ 0 h 292"/>
                <a:gd name="T6" fmla="*/ 32 w 32"/>
                <a:gd name="T7" fmla="*/ 292 h 292"/>
                <a:gd name="T8" fmla="*/ 3 w 32"/>
                <a:gd name="T9" fmla="*/ 292 h 292"/>
              </a:gdLst>
              <a:ahLst/>
              <a:cxnLst>
                <a:cxn ang="0">
                  <a:pos x="T0" y="T1"/>
                </a:cxn>
                <a:cxn ang="0">
                  <a:pos x="T2" y="T3"/>
                </a:cxn>
                <a:cxn ang="0">
                  <a:pos x="T4" y="T5"/>
                </a:cxn>
                <a:cxn ang="0">
                  <a:pos x="T6" y="T7"/>
                </a:cxn>
                <a:cxn ang="0">
                  <a:pos x="T8" y="T9"/>
                </a:cxn>
              </a:cxnLst>
              <a:rect l="0" t="0" r="r" b="b"/>
              <a:pathLst>
                <a:path w="32" h="292">
                  <a:moveTo>
                    <a:pt x="3" y="292"/>
                  </a:moveTo>
                  <a:lnTo>
                    <a:pt x="0" y="0"/>
                  </a:lnTo>
                  <a:lnTo>
                    <a:pt x="28" y="0"/>
                  </a:lnTo>
                  <a:lnTo>
                    <a:pt x="32" y="292"/>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204"/>
            <p:cNvSpPr>
              <a:spLocks/>
            </p:cNvSpPr>
            <p:nvPr/>
          </p:nvSpPr>
          <p:spPr bwMode="auto">
            <a:xfrm>
              <a:off x="2413794" y="2737785"/>
              <a:ext cx="360362" cy="477838"/>
            </a:xfrm>
            <a:custGeom>
              <a:avLst/>
              <a:gdLst>
                <a:gd name="T0" fmla="*/ 0 w 227"/>
                <a:gd name="T1" fmla="*/ 285 h 301"/>
                <a:gd name="T2" fmla="*/ 201 w 227"/>
                <a:gd name="T3" fmla="*/ 0 h 301"/>
                <a:gd name="T4" fmla="*/ 227 w 227"/>
                <a:gd name="T5" fmla="*/ 16 h 301"/>
                <a:gd name="T6" fmla="*/ 25 w 227"/>
                <a:gd name="T7" fmla="*/ 301 h 301"/>
                <a:gd name="T8" fmla="*/ 0 w 227"/>
                <a:gd name="T9" fmla="*/ 285 h 301"/>
              </a:gdLst>
              <a:ahLst/>
              <a:cxnLst>
                <a:cxn ang="0">
                  <a:pos x="T0" y="T1"/>
                </a:cxn>
                <a:cxn ang="0">
                  <a:pos x="T2" y="T3"/>
                </a:cxn>
                <a:cxn ang="0">
                  <a:pos x="T4" y="T5"/>
                </a:cxn>
                <a:cxn ang="0">
                  <a:pos x="T6" y="T7"/>
                </a:cxn>
                <a:cxn ang="0">
                  <a:pos x="T8" y="T9"/>
                </a:cxn>
              </a:cxnLst>
              <a:rect l="0" t="0" r="r" b="b"/>
              <a:pathLst>
                <a:path w="227" h="301">
                  <a:moveTo>
                    <a:pt x="0" y="285"/>
                  </a:moveTo>
                  <a:lnTo>
                    <a:pt x="201" y="0"/>
                  </a:lnTo>
                  <a:lnTo>
                    <a:pt x="227" y="16"/>
                  </a:lnTo>
                  <a:lnTo>
                    <a:pt x="25" y="301"/>
                  </a:lnTo>
                  <a:lnTo>
                    <a:pt x="0"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205"/>
            <p:cNvSpPr>
              <a:spLocks noEditPoints="1"/>
            </p:cNvSpPr>
            <p:nvPr/>
          </p:nvSpPr>
          <p:spPr bwMode="auto">
            <a:xfrm>
              <a:off x="2282031" y="2518710"/>
              <a:ext cx="922337" cy="528638"/>
            </a:xfrm>
            <a:custGeom>
              <a:avLst/>
              <a:gdLst>
                <a:gd name="T0" fmla="*/ 158 w 182"/>
                <a:gd name="T1" fmla="*/ 0 h 104"/>
                <a:gd name="T2" fmla="*/ 146 w 182"/>
                <a:gd name="T3" fmla="*/ 40 h 104"/>
                <a:gd name="T4" fmla="*/ 5 w 182"/>
                <a:gd name="T5" fmla="*/ 24 h 104"/>
                <a:gd name="T6" fmla="*/ 2 w 182"/>
                <a:gd name="T7" fmla="*/ 26 h 104"/>
                <a:gd name="T8" fmla="*/ 0 w 182"/>
                <a:gd name="T9" fmla="*/ 42 h 104"/>
                <a:gd name="T10" fmla="*/ 2 w 182"/>
                <a:gd name="T11" fmla="*/ 45 h 104"/>
                <a:gd name="T12" fmla="*/ 143 w 182"/>
                <a:gd name="T13" fmla="*/ 61 h 104"/>
                <a:gd name="T14" fmla="*/ 146 w 182"/>
                <a:gd name="T15" fmla="*/ 104 h 104"/>
                <a:gd name="T16" fmla="*/ 179 w 182"/>
                <a:gd name="T17" fmla="*/ 55 h 104"/>
                <a:gd name="T18" fmla="*/ 158 w 182"/>
                <a:gd name="T19" fmla="*/ 0 h 104"/>
                <a:gd name="T20" fmla="*/ 160 w 182"/>
                <a:gd name="T21" fmla="*/ 18 h 104"/>
                <a:gd name="T22" fmla="*/ 169 w 182"/>
                <a:gd name="T23" fmla="*/ 30 h 104"/>
                <a:gd name="T24" fmla="*/ 154 w 182"/>
                <a:gd name="T25" fmla="*/ 41 h 104"/>
                <a:gd name="T26" fmla="*/ 160 w 182"/>
                <a:gd name="T27" fmla="*/ 18 h 104"/>
                <a:gd name="T28" fmla="*/ 152 w 182"/>
                <a:gd name="T29" fmla="*/ 87 h 104"/>
                <a:gd name="T30" fmla="*/ 151 w 182"/>
                <a:gd name="T31" fmla="*/ 62 h 104"/>
                <a:gd name="T32" fmla="*/ 164 w 182"/>
                <a:gd name="T33" fmla="*/ 77 h 104"/>
                <a:gd name="T34" fmla="*/ 152 w 182"/>
                <a:gd name="T35" fmla="*/ 87 h 104"/>
                <a:gd name="T36" fmla="*/ 167 w 182"/>
                <a:gd name="T37" fmla="*/ 72 h 104"/>
                <a:gd name="T38" fmla="*/ 154 w 182"/>
                <a:gd name="T39" fmla="*/ 56 h 104"/>
                <a:gd name="T40" fmla="*/ 171 w 182"/>
                <a:gd name="T41" fmla="*/ 58 h 104"/>
                <a:gd name="T42" fmla="*/ 167 w 182"/>
                <a:gd name="T43" fmla="*/ 72 h 104"/>
                <a:gd name="T44" fmla="*/ 155 w 182"/>
                <a:gd name="T45" fmla="*/ 47 h 104"/>
                <a:gd name="T46" fmla="*/ 171 w 182"/>
                <a:gd name="T47" fmla="*/ 35 h 104"/>
                <a:gd name="T48" fmla="*/ 172 w 182"/>
                <a:gd name="T49" fmla="*/ 49 h 104"/>
                <a:gd name="T50" fmla="*/ 155 w 182"/>
                <a:gd name="T51" fmla="*/ 4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2" h="104">
                  <a:moveTo>
                    <a:pt x="158" y="0"/>
                  </a:moveTo>
                  <a:cubicBezTo>
                    <a:pt x="146" y="40"/>
                    <a:pt x="146" y="40"/>
                    <a:pt x="146" y="40"/>
                  </a:cubicBezTo>
                  <a:cubicBezTo>
                    <a:pt x="5" y="24"/>
                    <a:pt x="5" y="24"/>
                    <a:pt x="5" y="24"/>
                  </a:cubicBezTo>
                  <a:cubicBezTo>
                    <a:pt x="3" y="24"/>
                    <a:pt x="2" y="25"/>
                    <a:pt x="2" y="26"/>
                  </a:cubicBezTo>
                  <a:cubicBezTo>
                    <a:pt x="0" y="42"/>
                    <a:pt x="0" y="42"/>
                    <a:pt x="0" y="42"/>
                  </a:cubicBezTo>
                  <a:cubicBezTo>
                    <a:pt x="0" y="43"/>
                    <a:pt x="1" y="45"/>
                    <a:pt x="2" y="45"/>
                  </a:cubicBezTo>
                  <a:cubicBezTo>
                    <a:pt x="143" y="61"/>
                    <a:pt x="143" y="61"/>
                    <a:pt x="143" y="61"/>
                  </a:cubicBezTo>
                  <a:cubicBezTo>
                    <a:pt x="146" y="104"/>
                    <a:pt x="146" y="104"/>
                    <a:pt x="146" y="104"/>
                  </a:cubicBezTo>
                  <a:cubicBezTo>
                    <a:pt x="162" y="99"/>
                    <a:pt x="176" y="79"/>
                    <a:pt x="179" y="55"/>
                  </a:cubicBezTo>
                  <a:cubicBezTo>
                    <a:pt x="182" y="31"/>
                    <a:pt x="173" y="9"/>
                    <a:pt x="158" y="0"/>
                  </a:cubicBezTo>
                  <a:close/>
                  <a:moveTo>
                    <a:pt x="160" y="18"/>
                  </a:moveTo>
                  <a:cubicBezTo>
                    <a:pt x="164" y="21"/>
                    <a:pt x="167" y="25"/>
                    <a:pt x="169" y="30"/>
                  </a:cubicBezTo>
                  <a:cubicBezTo>
                    <a:pt x="154" y="41"/>
                    <a:pt x="154" y="41"/>
                    <a:pt x="154" y="41"/>
                  </a:cubicBezTo>
                  <a:lnTo>
                    <a:pt x="160" y="18"/>
                  </a:lnTo>
                  <a:close/>
                  <a:moveTo>
                    <a:pt x="152" y="87"/>
                  </a:moveTo>
                  <a:cubicBezTo>
                    <a:pt x="151" y="62"/>
                    <a:pt x="151" y="62"/>
                    <a:pt x="151" y="62"/>
                  </a:cubicBezTo>
                  <a:cubicBezTo>
                    <a:pt x="164" y="77"/>
                    <a:pt x="164" y="77"/>
                    <a:pt x="164" y="77"/>
                  </a:cubicBezTo>
                  <a:cubicBezTo>
                    <a:pt x="160" y="82"/>
                    <a:pt x="156" y="85"/>
                    <a:pt x="152" y="87"/>
                  </a:cubicBezTo>
                  <a:close/>
                  <a:moveTo>
                    <a:pt x="167" y="72"/>
                  </a:moveTo>
                  <a:cubicBezTo>
                    <a:pt x="154" y="56"/>
                    <a:pt x="154" y="56"/>
                    <a:pt x="154" y="56"/>
                  </a:cubicBezTo>
                  <a:cubicBezTo>
                    <a:pt x="171" y="58"/>
                    <a:pt x="171" y="58"/>
                    <a:pt x="171" y="58"/>
                  </a:cubicBezTo>
                  <a:cubicBezTo>
                    <a:pt x="170" y="63"/>
                    <a:pt x="169" y="68"/>
                    <a:pt x="167" y="72"/>
                  </a:cubicBezTo>
                  <a:close/>
                  <a:moveTo>
                    <a:pt x="155" y="47"/>
                  </a:moveTo>
                  <a:cubicBezTo>
                    <a:pt x="171" y="35"/>
                    <a:pt x="171" y="35"/>
                    <a:pt x="171" y="35"/>
                  </a:cubicBezTo>
                  <a:cubicBezTo>
                    <a:pt x="172" y="39"/>
                    <a:pt x="172" y="44"/>
                    <a:pt x="172" y="49"/>
                  </a:cubicBezTo>
                  <a:lnTo>
                    <a:pt x="155"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Rectangle 206"/>
            <p:cNvSpPr>
              <a:spLocks noChangeArrowheads="1"/>
            </p:cNvSpPr>
            <p:nvPr/>
          </p:nvSpPr>
          <p:spPr bwMode="auto">
            <a:xfrm>
              <a:off x="3163094" y="2804460"/>
              <a:ext cx="15875" cy="2212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Rectangle 207"/>
            <p:cNvSpPr>
              <a:spLocks noChangeArrowheads="1"/>
            </p:cNvSpPr>
            <p:nvPr/>
          </p:nvSpPr>
          <p:spPr bwMode="auto">
            <a:xfrm>
              <a:off x="2302669" y="2707622"/>
              <a:ext cx="14287" cy="503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208"/>
            <p:cNvSpPr>
              <a:spLocks/>
            </p:cNvSpPr>
            <p:nvPr/>
          </p:nvSpPr>
          <p:spPr bwMode="auto">
            <a:xfrm>
              <a:off x="3144044" y="3007660"/>
              <a:ext cx="50800" cy="60325"/>
            </a:xfrm>
            <a:custGeom>
              <a:avLst/>
              <a:gdLst>
                <a:gd name="T0" fmla="*/ 10 w 10"/>
                <a:gd name="T1" fmla="*/ 9 h 12"/>
                <a:gd name="T2" fmla="*/ 7 w 10"/>
                <a:gd name="T3" fmla="*/ 12 h 12"/>
                <a:gd name="T4" fmla="*/ 3 w 10"/>
                <a:gd name="T5" fmla="*/ 12 h 12"/>
                <a:gd name="T6" fmla="*/ 0 w 10"/>
                <a:gd name="T7" fmla="*/ 9 h 12"/>
                <a:gd name="T8" fmla="*/ 0 w 10"/>
                <a:gd name="T9" fmla="*/ 3 h 12"/>
                <a:gd name="T10" fmla="*/ 3 w 10"/>
                <a:gd name="T11" fmla="*/ 0 h 12"/>
                <a:gd name="T12" fmla="*/ 7 w 10"/>
                <a:gd name="T13" fmla="*/ 0 h 12"/>
                <a:gd name="T14" fmla="*/ 10 w 10"/>
                <a:gd name="T15" fmla="*/ 3 h 12"/>
                <a:gd name="T16" fmla="*/ 10 w 10"/>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10" y="9"/>
                  </a:moveTo>
                  <a:cubicBezTo>
                    <a:pt x="10" y="11"/>
                    <a:pt x="9" y="12"/>
                    <a:pt x="7" y="12"/>
                  </a:cubicBezTo>
                  <a:cubicBezTo>
                    <a:pt x="3" y="12"/>
                    <a:pt x="3" y="12"/>
                    <a:pt x="3" y="12"/>
                  </a:cubicBezTo>
                  <a:cubicBezTo>
                    <a:pt x="2" y="12"/>
                    <a:pt x="0" y="11"/>
                    <a:pt x="0" y="9"/>
                  </a:cubicBezTo>
                  <a:cubicBezTo>
                    <a:pt x="0" y="3"/>
                    <a:pt x="0" y="3"/>
                    <a:pt x="0" y="3"/>
                  </a:cubicBezTo>
                  <a:cubicBezTo>
                    <a:pt x="0" y="1"/>
                    <a:pt x="2" y="0"/>
                    <a:pt x="3" y="0"/>
                  </a:cubicBezTo>
                  <a:cubicBezTo>
                    <a:pt x="7" y="0"/>
                    <a:pt x="7" y="0"/>
                    <a:pt x="7" y="0"/>
                  </a:cubicBezTo>
                  <a:cubicBezTo>
                    <a:pt x="9" y="0"/>
                    <a:pt x="10" y="1"/>
                    <a:pt x="10" y="3"/>
                  </a:cubicBez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209"/>
            <p:cNvSpPr>
              <a:spLocks/>
            </p:cNvSpPr>
            <p:nvPr/>
          </p:nvSpPr>
          <p:spPr bwMode="auto">
            <a:xfrm>
              <a:off x="2175669" y="3028297"/>
              <a:ext cx="379412" cy="212725"/>
            </a:xfrm>
            <a:custGeom>
              <a:avLst/>
              <a:gdLst>
                <a:gd name="T0" fmla="*/ 75 w 75"/>
                <a:gd name="T1" fmla="*/ 35 h 42"/>
                <a:gd name="T2" fmla="*/ 68 w 75"/>
                <a:gd name="T3" fmla="*/ 42 h 42"/>
                <a:gd name="T4" fmla="*/ 7 w 75"/>
                <a:gd name="T5" fmla="*/ 42 h 42"/>
                <a:gd name="T6" fmla="*/ 0 w 75"/>
                <a:gd name="T7" fmla="*/ 35 h 42"/>
                <a:gd name="T8" fmla="*/ 0 w 75"/>
                <a:gd name="T9" fmla="*/ 7 h 42"/>
                <a:gd name="T10" fmla="*/ 7 w 75"/>
                <a:gd name="T11" fmla="*/ 0 h 42"/>
                <a:gd name="T12" fmla="*/ 68 w 75"/>
                <a:gd name="T13" fmla="*/ 0 h 42"/>
                <a:gd name="T14" fmla="*/ 75 w 75"/>
                <a:gd name="T15" fmla="*/ 7 h 42"/>
                <a:gd name="T16" fmla="*/ 75 w 75"/>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42">
                  <a:moveTo>
                    <a:pt x="75" y="35"/>
                  </a:moveTo>
                  <a:cubicBezTo>
                    <a:pt x="75" y="39"/>
                    <a:pt x="72" y="42"/>
                    <a:pt x="68" y="42"/>
                  </a:cubicBezTo>
                  <a:cubicBezTo>
                    <a:pt x="7" y="42"/>
                    <a:pt x="7" y="42"/>
                    <a:pt x="7" y="42"/>
                  </a:cubicBezTo>
                  <a:cubicBezTo>
                    <a:pt x="3" y="42"/>
                    <a:pt x="0" y="39"/>
                    <a:pt x="0" y="35"/>
                  </a:cubicBezTo>
                  <a:cubicBezTo>
                    <a:pt x="0" y="7"/>
                    <a:pt x="0" y="7"/>
                    <a:pt x="0" y="7"/>
                  </a:cubicBezTo>
                  <a:cubicBezTo>
                    <a:pt x="0" y="3"/>
                    <a:pt x="3" y="0"/>
                    <a:pt x="7" y="0"/>
                  </a:cubicBezTo>
                  <a:cubicBezTo>
                    <a:pt x="68" y="0"/>
                    <a:pt x="68" y="0"/>
                    <a:pt x="68" y="0"/>
                  </a:cubicBezTo>
                  <a:cubicBezTo>
                    <a:pt x="72" y="0"/>
                    <a:pt x="75" y="3"/>
                    <a:pt x="75" y="7"/>
                  </a:cubicBezTo>
                  <a:lnTo>
                    <a:pt x="7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Oval 210"/>
            <p:cNvSpPr>
              <a:spLocks noChangeArrowheads="1"/>
            </p:cNvSpPr>
            <p:nvPr/>
          </p:nvSpPr>
          <p:spPr bwMode="auto">
            <a:xfrm>
              <a:off x="2215356" y="2860022"/>
              <a:ext cx="193675" cy="193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96"/>
            <p:cNvSpPr>
              <a:spLocks/>
            </p:cNvSpPr>
            <p:nvPr/>
          </p:nvSpPr>
          <p:spPr bwMode="auto">
            <a:xfrm>
              <a:off x="2686844" y="3718860"/>
              <a:ext cx="968375" cy="1384300"/>
            </a:xfrm>
            <a:custGeom>
              <a:avLst/>
              <a:gdLst>
                <a:gd name="T0" fmla="*/ 191 w 191"/>
                <a:gd name="T1" fmla="*/ 174 h 272"/>
                <a:gd name="T2" fmla="*/ 95 w 191"/>
                <a:gd name="T3" fmla="*/ 272 h 272"/>
                <a:gd name="T4" fmla="*/ 0 w 191"/>
                <a:gd name="T5" fmla="*/ 174 h 272"/>
                <a:gd name="T6" fmla="*/ 95 w 191"/>
                <a:gd name="T7" fmla="*/ 0 h 272"/>
                <a:gd name="T8" fmla="*/ 191 w 191"/>
                <a:gd name="T9" fmla="*/ 174 h 272"/>
              </a:gdLst>
              <a:ahLst/>
              <a:cxnLst>
                <a:cxn ang="0">
                  <a:pos x="T0" y="T1"/>
                </a:cxn>
                <a:cxn ang="0">
                  <a:pos x="T2" y="T3"/>
                </a:cxn>
                <a:cxn ang="0">
                  <a:pos x="T4" y="T5"/>
                </a:cxn>
                <a:cxn ang="0">
                  <a:pos x="T6" y="T7"/>
                </a:cxn>
                <a:cxn ang="0">
                  <a:pos x="T8" y="T9"/>
                </a:cxn>
              </a:cxnLst>
              <a:rect l="0" t="0" r="r" b="b"/>
              <a:pathLst>
                <a:path w="191" h="272">
                  <a:moveTo>
                    <a:pt x="191" y="174"/>
                  </a:moveTo>
                  <a:cubicBezTo>
                    <a:pt x="191" y="228"/>
                    <a:pt x="148" y="272"/>
                    <a:pt x="95" y="272"/>
                  </a:cubicBezTo>
                  <a:cubicBezTo>
                    <a:pt x="43" y="272"/>
                    <a:pt x="0" y="228"/>
                    <a:pt x="0" y="174"/>
                  </a:cubicBezTo>
                  <a:cubicBezTo>
                    <a:pt x="0" y="90"/>
                    <a:pt x="95" y="0"/>
                    <a:pt x="95" y="0"/>
                  </a:cubicBezTo>
                  <a:cubicBezTo>
                    <a:pt x="95" y="0"/>
                    <a:pt x="191" y="86"/>
                    <a:pt x="191" y="174"/>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2" name="Group 21"/>
          <p:cNvGrpSpPr/>
          <p:nvPr/>
        </p:nvGrpSpPr>
        <p:grpSpPr>
          <a:xfrm>
            <a:off x="3472656" y="2417110"/>
            <a:ext cx="1841500" cy="2813050"/>
            <a:chOff x="3472656" y="2417110"/>
            <a:chExt cx="1841500" cy="2813050"/>
          </a:xfrm>
          <a:solidFill>
            <a:schemeClr val="accent2"/>
          </a:solidFill>
        </p:grpSpPr>
        <p:sp>
          <p:nvSpPr>
            <p:cNvPr id="23" name="Freeform 191"/>
            <p:cNvSpPr>
              <a:spLocks/>
            </p:cNvSpPr>
            <p:nvPr/>
          </p:nvSpPr>
          <p:spPr bwMode="auto">
            <a:xfrm>
              <a:off x="4087019" y="3499785"/>
              <a:ext cx="1227137" cy="1730375"/>
            </a:xfrm>
            <a:custGeom>
              <a:avLst/>
              <a:gdLst>
                <a:gd name="T0" fmla="*/ 242 w 242"/>
                <a:gd name="T1" fmla="*/ 218 h 340"/>
                <a:gd name="T2" fmla="*/ 121 w 242"/>
                <a:gd name="T3" fmla="*/ 340 h 340"/>
                <a:gd name="T4" fmla="*/ 0 w 242"/>
                <a:gd name="T5" fmla="*/ 218 h 340"/>
                <a:gd name="T6" fmla="*/ 121 w 242"/>
                <a:gd name="T7" fmla="*/ 0 h 340"/>
                <a:gd name="T8" fmla="*/ 242 w 242"/>
                <a:gd name="T9" fmla="*/ 218 h 340"/>
              </a:gdLst>
              <a:ahLst/>
              <a:cxnLst>
                <a:cxn ang="0">
                  <a:pos x="T0" y="T1"/>
                </a:cxn>
                <a:cxn ang="0">
                  <a:pos x="T2" y="T3"/>
                </a:cxn>
                <a:cxn ang="0">
                  <a:pos x="T4" y="T5"/>
                </a:cxn>
                <a:cxn ang="0">
                  <a:pos x="T6" y="T7"/>
                </a:cxn>
                <a:cxn ang="0">
                  <a:pos x="T8" y="T9"/>
                </a:cxn>
              </a:cxnLst>
              <a:rect l="0" t="0" r="r" b="b"/>
              <a:pathLst>
                <a:path w="242" h="340">
                  <a:moveTo>
                    <a:pt x="242" y="218"/>
                  </a:moveTo>
                  <a:cubicBezTo>
                    <a:pt x="242" y="285"/>
                    <a:pt x="188" y="340"/>
                    <a:pt x="121" y="340"/>
                  </a:cubicBezTo>
                  <a:cubicBezTo>
                    <a:pt x="54" y="340"/>
                    <a:pt x="0" y="285"/>
                    <a:pt x="0" y="218"/>
                  </a:cubicBezTo>
                  <a:cubicBezTo>
                    <a:pt x="0" y="112"/>
                    <a:pt x="121" y="0"/>
                    <a:pt x="121" y="0"/>
                  </a:cubicBezTo>
                  <a:cubicBezTo>
                    <a:pt x="121" y="0"/>
                    <a:pt x="242" y="108"/>
                    <a:pt x="24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11"/>
            <p:cNvSpPr>
              <a:spLocks/>
            </p:cNvSpPr>
            <p:nvPr/>
          </p:nvSpPr>
          <p:spPr bwMode="auto">
            <a:xfrm>
              <a:off x="4274344" y="2747310"/>
              <a:ext cx="46037" cy="463550"/>
            </a:xfrm>
            <a:custGeom>
              <a:avLst/>
              <a:gdLst>
                <a:gd name="T0" fmla="*/ 3 w 29"/>
                <a:gd name="T1" fmla="*/ 292 h 292"/>
                <a:gd name="T2" fmla="*/ 0 w 29"/>
                <a:gd name="T3" fmla="*/ 0 h 292"/>
                <a:gd name="T4" fmla="*/ 29 w 29"/>
                <a:gd name="T5" fmla="*/ 0 h 292"/>
                <a:gd name="T6" fmla="*/ 29 w 29"/>
                <a:gd name="T7" fmla="*/ 292 h 292"/>
                <a:gd name="T8" fmla="*/ 3 w 29"/>
                <a:gd name="T9" fmla="*/ 292 h 292"/>
              </a:gdLst>
              <a:ahLst/>
              <a:cxnLst>
                <a:cxn ang="0">
                  <a:pos x="T0" y="T1"/>
                </a:cxn>
                <a:cxn ang="0">
                  <a:pos x="T2" y="T3"/>
                </a:cxn>
                <a:cxn ang="0">
                  <a:pos x="T4" y="T5"/>
                </a:cxn>
                <a:cxn ang="0">
                  <a:pos x="T6" y="T7"/>
                </a:cxn>
                <a:cxn ang="0">
                  <a:pos x="T8" y="T9"/>
                </a:cxn>
              </a:cxnLst>
              <a:rect l="0" t="0" r="r" b="b"/>
              <a:pathLst>
                <a:path w="29" h="292">
                  <a:moveTo>
                    <a:pt x="3" y="292"/>
                  </a:moveTo>
                  <a:lnTo>
                    <a:pt x="0" y="0"/>
                  </a:lnTo>
                  <a:lnTo>
                    <a:pt x="29" y="0"/>
                  </a:lnTo>
                  <a:lnTo>
                    <a:pt x="29" y="292"/>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212"/>
            <p:cNvSpPr>
              <a:spLocks/>
            </p:cNvSpPr>
            <p:nvPr/>
          </p:nvSpPr>
          <p:spPr bwMode="auto">
            <a:xfrm>
              <a:off x="3964781" y="2737785"/>
              <a:ext cx="355600" cy="477838"/>
            </a:xfrm>
            <a:custGeom>
              <a:avLst/>
              <a:gdLst>
                <a:gd name="T0" fmla="*/ 0 w 224"/>
                <a:gd name="T1" fmla="*/ 285 h 301"/>
                <a:gd name="T2" fmla="*/ 201 w 224"/>
                <a:gd name="T3" fmla="*/ 0 h 301"/>
                <a:gd name="T4" fmla="*/ 224 w 224"/>
                <a:gd name="T5" fmla="*/ 16 h 301"/>
                <a:gd name="T6" fmla="*/ 22 w 224"/>
                <a:gd name="T7" fmla="*/ 301 h 301"/>
                <a:gd name="T8" fmla="*/ 0 w 224"/>
                <a:gd name="T9" fmla="*/ 285 h 301"/>
              </a:gdLst>
              <a:ahLst/>
              <a:cxnLst>
                <a:cxn ang="0">
                  <a:pos x="T0" y="T1"/>
                </a:cxn>
                <a:cxn ang="0">
                  <a:pos x="T2" y="T3"/>
                </a:cxn>
                <a:cxn ang="0">
                  <a:pos x="T4" y="T5"/>
                </a:cxn>
                <a:cxn ang="0">
                  <a:pos x="T6" y="T7"/>
                </a:cxn>
                <a:cxn ang="0">
                  <a:pos x="T8" y="T9"/>
                </a:cxn>
              </a:cxnLst>
              <a:rect l="0" t="0" r="r" b="b"/>
              <a:pathLst>
                <a:path w="224" h="301">
                  <a:moveTo>
                    <a:pt x="0" y="285"/>
                  </a:moveTo>
                  <a:lnTo>
                    <a:pt x="201" y="0"/>
                  </a:lnTo>
                  <a:lnTo>
                    <a:pt x="224" y="16"/>
                  </a:lnTo>
                  <a:lnTo>
                    <a:pt x="22" y="301"/>
                  </a:lnTo>
                  <a:lnTo>
                    <a:pt x="0"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213"/>
            <p:cNvSpPr>
              <a:spLocks noEditPoints="1"/>
            </p:cNvSpPr>
            <p:nvPr/>
          </p:nvSpPr>
          <p:spPr bwMode="auto">
            <a:xfrm>
              <a:off x="3817144" y="2417110"/>
              <a:ext cx="928687" cy="519113"/>
            </a:xfrm>
            <a:custGeom>
              <a:avLst/>
              <a:gdLst>
                <a:gd name="T0" fmla="*/ 140 w 183"/>
                <a:gd name="T1" fmla="*/ 0 h 102"/>
                <a:gd name="T2" fmla="*/ 141 w 183"/>
                <a:gd name="T3" fmla="*/ 42 h 102"/>
                <a:gd name="T4" fmla="*/ 3 w 183"/>
                <a:gd name="T5" fmla="*/ 74 h 102"/>
                <a:gd name="T6" fmla="*/ 1 w 183"/>
                <a:gd name="T7" fmla="*/ 77 h 102"/>
                <a:gd name="T8" fmla="*/ 4 w 183"/>
                <a:gd name="T9" fmla="*/ 92 h 102"/>
                <a:gd name="T10" fmla="*/ 7 w 183"/>
                <a:gd name="T11" fmla="*/ 94 h 102"/>
                <a:gd name="T12" fmla="*/ 145 w 183"/>
                <a:gd name="T13" fmla="*/ 63 h 102"/>
                <a:gd name="T14" fmla="*/ 162 w 183"/>
                <a:gd name="T15" fmla="*/ 102 h 102"/>
                <a:gd name="T16" fmla="*/ 177 w 183"/>
                <a:gd name="T17" fmla="*/ 46 h 102"/>
                <a:gd name="T18" fmla="*/ 140 w 183"/>
                <a:gd name="T19" fmla="*/ 0 h 102"/>
                <a:gd name="T20" fmla="*/ 148 w 183"/>
                <a:gd name="T21" fmla="*/ 17 h 102"/>
                <a:gd name="T22" fmla="*/ 160 w 183"/>
                <a:gd name="T23" fmla="*/ 25 h 102"/>
                <a:gd name="T24" fmla="*/ 149 w 183"/>
                <a:gd name="T25" fmla="*/ 40 h 102"/>
                <a:gd name="T26" fmla="*/ 148 w 183"/>
                <a:gd name="T27" fmla="*/ 17 h 102"/>
                <a:gd name="T28" fmla="*/ 163 w 183"/>
                <a:gd name="T29" fmla="*/ 84 h 102"/>
                <a:gd name="T30" fmla="*/ 153 w 183"/>
                <a:gd name="T31" fmla="*/ 61 h 102"/>
                <a:gd name="T32" fmla="*/ 170 w 183"/>
                <a:gd name="T33" fmla="*/ 72 h 102"/>
                <a:gd name="T34" fmla="*/ 163 w 183"/>
                <a:gd name="T35" fmla="*/ 84 h 102"/>
                <a:gd name="T36" fmla="*/ 172 w 183"/>
                <a:gd name="T37" fmla="*/ 66 h 102"/>
                <a:gd name="T38" fmla="*/ 154 w 183"/>
                <a:gd name="T39" fmla="*/ 55 h 102"/>
                <a:gd name="T40" fmla="*/ 171 w 183"/>
                <a:gd name="T41" fmla="*/ 51 h 102"/>
                <a:gd name="T42" fmla="*/ 172 w 183"/>
                <a:gd name="T43" fmla="*/ 66 h 102"/>
                <a:gd name="T44" fmla="*/ 152 w 183"/>
                <a:gd name="T45" fmla="*/ 45 h 102"/>
                <a:gd name="T46" fmla="*/ 163 w 183"/>
                <a:gd name="T47" fmla="*/ 29 h 102"/>
                <a:gd name="T48" fmla="*/ 169 w 183"/>
                <a:gd name="T49" fmla="*/ 42 h 102"/>
                <a:gd name="T50" fmla="*/ 152 w 183"/>
                <a:gd name="T51" fmla="*/ 4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3" h="102">
                  <a:moveTo>
                    <a:pt x="140" y="0"/>
                  </a:moveTo>
                  <a:cubicBezTo>
                    <a:pt x="141" y="42"/>
                    <a:pt x="141" y="42"/>
                    <a:pt x="141" y="42"/>
                  </a:cubicBezTo>
                  <a:cubicBezTo>
                    <a:pt x="3" y="74"/>
                    <a:pt x="3" y="74"/>
                    <a:pt x="3" y="74"/>
                  </a:cubicBezTo>
                  <a:cubicBezTo>
                    <a:pt x="1" y="74"/>
                    <a:pt x="0" y="75"/>
                    <a:pt x="1" y="77"/>
                  </a:cubicBezTo>
                  <a:cubicBezTo>
                    <a:pt x="4" y="92"/>
                    <a:pt x="4" y="92"/>
                    <a:pt x="4" y="92"/>
                  </a:cubicBezTo>
                  <a:cubicBezTo>
                    <a:pt x="5" y="94"/>
                    <a:pt x="6" y="95"/>
                    <a:pt x="7" y="94"/>
                  </a:cubicBezTo>
                  <a:cubicBezTo>
                    <a:pt x="145" y="63"/>
                    <a:pt x="145" y="63"/>
                    <a:pt x="145" y="63"/>
                  </a:cubicBezTo>
                  <a:cubicBezTo>
                    <a:pt x="162" y="102"/>
                    <a:pt x="162" y="102"/>
                    <a:pt x="162" y="102"/>
                  </a:cubicBezTo>
                  <a:cubicBezTo>
                    <a:pt x="176" y="92"/>
                    <a:pt x="183" y="69"/>
                    <a:pt x="177" y="46"/>
                  </a:cubicBezTo>
                  <a:cubicBezTo>
                    <a:pt x="172" y="22"/>
                    <a:pt x="157" y="4"/>
                    <a:pt x="140" y="0"/>
                  </a:cubicBezTo>
                  <a:close/>
                  <a:moveTo>
                    <a:pt x="148" y="17"/>
                  </a:moveTo>
                  <a:cubicBezTo>
                    <a:pt x="152" y="18"/>
                    <a:pt x="156" y="21"/>
                    <a:pt x="160" y="25"/>
                  </a:cubicBezTo>
                  <a:cubicBezTo>
                    <a:pt x="149" y="40"/>
                    <a:pt x="149" y="40"/>
                    <a:pt x="149" y="40"/>
                  </a:cubicBezTo>
                  <a:lnTo>
                    <a:pt x="148" y="17"/>
                  </a:lnTo>
                  <a:close/>
                  <a:moveTo>
                    <a:pt x="163" y="84"/>
                  </a:moveTo>
                  <a:cubicBezTo>
                    <a:pt x="153" y="61"/>
                    <a:pt x="153" y="61"/>
                    <a:pt x="153" y="61"/>
                  </a:cubicBezTo>
                  <a:cubicBezTo>
                    <a:pt x="170" y="72"/>
                    <a:pt x="170" y="72"/>
                    <a:pt x="170" y="72"/>
                  </a:cubicBezTo>
                  <a:cubicBezTo>
                    <a:pt x="169" y="77"/>
                    <a:pt x="166" y="81"/>
                    <a:pt x="163" y="84"/>
                  </a:cubicBezTo>
                  <a:close/>
                  <a:moveTo>
                    <a:pt x="172" y="66"/>
                  </a:moveTo>
                  <a:cubicBezTo>
                    <a:pt x="154" y="55"/>
                    <a:pt x="154" y="55"/>
                    <a:pt x="154" y="55"/>
                  </a:cubicBezTo>
                  <a:cubicBezTo>
                    <a:pt x="171" y="51"/>
                    <a:pt x="171" y="51"/>
                    <a:pt x="171" y="51"/>
                  </a:cubicBezTo>
                  <a:cubicBezTo>
                    <a:pt x="172" y="56"/>
                    <a:pt x="172" y="61"/>
                    <a:pt x="172" y="66"/>
                  </a:cubicBezTo>
                  <a:close/>
                  <a:moveTo>
                    <a:pt x="152" y="45"/>
                  </a:moveTo>
                  <a:cubicBezTo>
                    <a:pt x="163" y="29"/>
                    <a:pt x="163" y="29"/>
                    <a:pt x="163" y="29"/>
                  </a:cubicBezTo>
                  <a:cubicBezTo>
                    <a:pt x="166" y="33"/>
                    <a:pt x="168" y="37"/>
                    <a:pt x="169" y="42"/>
                  </a:cubicBezTo>
                  <a:lnTo>
                    <a:pt x="15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ectangle 214"/>
            <p:cNvSpPr>
              <a:spLocks noChangeArrowheads="1"/>
            </p:cNvSpPr>
            <p:nvPr/>
          </p:nvSpPr>
          <p:spPr bwMode="auto">
            <a:xfrm>
              <a:off x="4704556" y="2712385"/>
              <a:ext cx="20637" cy="2298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15"/>
            <p:cNvSpPr>
              <a:spLocks noChangeArrowheads="1"/>
            </p:cNvSpPr>
            <p:nvPr/>
          </p:nvSpPr>
          <p:spPr bwMode="auto">
            <a:xfrm>
              <a:off x="3853656" y="2834622"/>
              <a:ext cx="14287" cy="376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216"/>
            <p:cNvSpPr>
              <a:spLocks/>
            </p:cNvSpPr>
            <p:nvPr/>
          </p:nvSpPr>
          <p:spPr bwMode="auto">
            <a:xfrm>
              <a:off x="4690269" y="3007660"/>
              <a:ext cx="50800" cy="60325"/>
            </a:xfrm>
            <a:custGeom>
              <a:avLst/>
              <a:gdLst>
                <a:gd name="T0" fmla="*/ 10 w 10"/>
                <a:gd name="T1" fmla="*/ 9 h 12"/>
                <a:gd name="T2" fmla="*/ 7 w 10"/>
                <a:gd name="T3" fmla="*/ 12 h 12"/>
                <a:gd name="T4" fmla="*/ 3 w 10"/>
                <a:gd name="T5" fmla="*/ 12 h 12"/>
                <a:gd name="T6" fmla="*/ 0 w 10"/>
                <a:gd name="T7" fmla="*/ 9 h 12"/>
                <a:gd name="T8" fmla="*/ 0 w 10"/>
                <a:gd name="T9" fmla="*/ 3 h 12"/>
                <a:gd name="T10" fmla="*/ 3 w 10"/>
                <a:gd name="T11" fmla="*/ 0 h 12"/>
                <a:gd name="T12" fmla="*/ 7 w 10"/>
                <a:gd name="T13" fmla="*/ 0 h 12"/>
                <a:gd name="T14" fmla="*/ 10 w 10"/>
                <a:gd name="T15" fmla="*/ 3 h 12"/>
                <a:gd name="T16" fmla="*/ 10 w 10"/>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10" y="9"/>
                  </a:moveTo>
                  <a:cubicBezTo>
                    <a:pt x="10" y="11"/>
                    <a:pt x="9" y="12"/>
                    <a:pt x="7" y="12"/>
                  </a:cubicBezTo>
                  <a:cubicBezTo>
                    <a:pt x="3" y="12"/>
                    <a:pt x="3" y="12"/>
                    <a:pt x="3" y="12"/>
                  </a:cubicBezTo>
                  <a:cubicBezTo>
                    <a:pt x="1" y="12"/>
                    <a:pt x="0" y="11"/>
                    <a:pt x="0" y="9"/>
                  </a:cubicBezTo>
                  <a:cubicBezTo>
                    <a:pt x="0" y="3"/>
                    <a:pt x="0" y="3"/>
                    <a:pt x="0" y="3"/>
                  </a:cubicBezTo>
                  <a:cubicBezTo>
                    <a:pt x="0" y="1"/>
                    <a:pt x="1" y="0"/>
                    <a:pt x="3" y="0"/>
                  </a:cubicBezTo>
                  <a:cubicBezTo>
                    <a:pt x="7" y="0"/>
                    <a:pt x="7" y="0"/>
                    <a:pt x="7" y="0"/>
                  </a:cubicBezTo>
                  <a:cubicBezTo>
                    <a:pt x="9" y="0"/>
                    <a:pt x="10" y="1"/>
                    <a:pt x="10" y="3"/>
                  </a:cubicBez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217"/>
            <p:cNvSpPr>
              <a:spLocks/>
            </p:cNvSpPr>
            <p:nvPr/>
          </p:nvSpPr>
          <p:spPr bwMode="auto">
            <a:xfrm>
              <a:off x="3726656" y="3028297"/>
              <a:ext cx="374650" cy="212725"/>
            </a:xfrm>
            <a:custGeom>
              <a:avLst/>
              <a:gdLst>
                <a:gd name="T0" fmla="*/ 74 w 74"/>
                <a:gd name="T1" fmla="*/ 35 h 42"/>
                <a:gd name="T2" fmla="*/ 67 w 74"/>
                <a:gd name="T3" fmla="*/ 42 h 42"/>
                <a:gd name="T4" fmla="*/ 7 w 74"/>
                <a:gd name="T5" fmla="*/ 42 h 42"/>
                <a:gd name="T6" fmla="*/ 0 w 74"/>
                <a:gd name="T7" fmla="*/ 35 h 42"/>
                <a:gd name="T8" fmla="*/ 0 w 74"/>
                <a:gd name="T9" fmla="*/ 7 h 42"/>
                <a:gd name="T10" fmla="*/ 7 w 74"/>
                <a:gd name="T11" fmla="*/ 0 h 42"/>
                <a:gd name="T12" fmla="*/ 67 w 74"/>
                <a:gd name="T13" fmla="*/ 0 h 42"/>
                <a:gd name="T14" fmla="*/ 74 w 74"/>
                <a:gd name="T15" fmla="*/ 7 h 42"/>
                <a:gd name="T16" fmla="*/ 74 w 74"/>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42">
                  <a:moveTo>
                    <a:pt x="74" y="35"/>
                  </a:moveTo>
                  <a:cubicBezTo>
                    <a:pt x="74" y="39"/>
                    <a:pt x="71" y="42"/>
                    <a:pt x="67" y="42"/>
                  </a:cubicBezTo>
                  <a:cubicBezTo>
                    <a:pt x="7" y="42"/>
                    <a:pt x="7" y="42"/>
                    <a:pt x="7" y="42"/>
                  </a:cubicBezTo>
                  <a:cubicBezTo>
                    <a:pt x="3" y="42"/>
                    <a:pt x="0" y="39"/>
                    <a:pt x="0" y="35"/>
                  </a:cubicBezTo>
                  <a:cubicBezTo>
                    <a:pt x="0" y="7"/>
                    <a:pt x="0" y="7"/>
                    <a:pt x="0" y="7"/>
                  </a:cubicBezTo>
                  <a:cubicBezTo>
                    <a:pt x="0" y="3"/>
                    <a:pt x="3" y="0"/>
                    <a:pt x="7" y="0"/>
                  </a:cubicBezTo>
                  <a:cubicBezTo>
                    <a:pt x="67" y="0"/>
                    <a:pt x="67" y="0"/>
                    <a:pt x="67" y="0"/>
                  </a:cubicBezTo>
                  <a:cubicBezTo>
                    <a:pt x="71" y="0"/>
                    <a:pt x="74" y="3"/>
                    <a:pt x="74" y="7"/>
                  </a:cubicBezTo>
                  <a:lnTo>
                    <a:pt x="7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Oval 218"/>
            <p:cNvSpPr>
              <a:spLocks noChangeArrowheads="1"/>
            </p:cNvSpPr>
            <p:nvPr/>
          </p:nvSpPr>
          <p:spPr bwMode="auto">
            <a:xfrm>
              <a:off x="3767931" y="2860022"/>
              <a:ext cx="187325" cy="193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219"/>
            <p:cNvSpPr>
              <a:spLocks/>
            </p:cNvSpPr>
            <p:nvPr/>
          </p:nvSpPr>
          <p:spPr bwMode="auto">
            <a:xfrm>
              <a:off x="3472656" y="3144185"/>
              <a:ext cx="198437" cy="101600"/>
            </a:xfrm>
            <a:custGeom>
              <a:avLst/>
              <a:gdLst>
                <a:gd name="T0" fmla="*/ 39 w 39"/>
                <a:gd name="T1" fmla="*/ 12 h 20"/>
                <a:gd name="T2" fmla="*/ 30 w 39"/>
                <a:gd name="T3" fmla="*/ 20 h 20"/>
                <a:gd name="T4" fmla="*/ 9 w 39"/>
                <a:gd name="T5" fmla="*/ 20 h 20"/>
                <a:gd name="T6" fmla="*/ 0 w 39"/>
                <a:gd name="T7" fmla="*/ 12 h 20"/>
                <a:gd name="T8" fmla="*/ 0 w 39"/>
                <a:gd name="T9" fmla="*/ 9 h 20"/>
                <a:gd name="T10" fmla="*/ 9 w 39"/>
                <a:gd name="T11" fmla="*/ 0 h 20"/>
                <a:gd name="T12" fmla="*/ 30 w 39"/>
                <a:gd name="T13" fmla="*/ 0 h 20"/>
                <a:gd name="T14" fmla="*/ 39 w 39"/>
                <a:gd name="T15" fmla="*/ 9 h 20"/>
                <a:gd name="T16" fmla="*/ 39 w 39"/>
                <a:gd name="T1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0">
                  <a:moveTo>
                    <a:pt x="39" y="12"/>
                  </a:moveTo>
                  <a:cubicBezTo>
                    <a:pt x="39" y="16"/>
                    <a:pt x="35" y="20"/>
                    <a:pt x="30" y="20"/>
                  </a:cubicBezTo>
                  <a:cubicBezTo>
                    <a:pt x="9" y="20"/>
                    <a:pt x="9" y="20"/>
                    <a:pt x="9" y="20"/>
                  </a:cubicBezTo>
                  <a:cubicBezTo>
                    <a:pt x="4" y="20"/>
                    <a:pt x="0" y="16"/>
                    <a:pt x="0" y="12"/>
                  </a:cubicBezTo>
                  <a:cubicBezTo>
                    <a:pt x="0" y="9"/>
                    <a:pt x="0" y="9"/>
                    <a:pt x="0" y="9"/>
                  </a:cubicBezTo>
                  <a:cubicBezTo>
                    <a:pt x="0" y="4"/>
                    <a:pt x="4" y="0"/>
                    <a:pt x="9" y="0"/>
                  </a:cubicBezTo>
                  <a:cubicBezTo>
                    <a:pt x="30" y="0"/>
                    <a:pt x="30" y="0"/>
                    <a:pt x="30" y="0"/>
                  </a:cubicBezTo>
                  <a:cubicBezTo>
                    <a:pt x="35" y="0"/>
                    <a:pt x="39" y="4"/>
                    <a:pt x="39" y="9"/>
                  </a:cubicBezTo>
                  <a:lnTo>
                    <a:pt x="3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193"/>
            <p:cNvSpPr>
              <a:spLocks/>
            </p:cNvSpPr>
            <p:nvPr/>
          </p:nvSpPr>
          <p:spPr bwMode="auto">
            <a:xfrm>
              <a:off x="4233069" y="3718860"/>
              <a:ext cx="968375" cy="1384300"/>
            </a:xfrm>
            <a:custGeom>
              <a:avLst/>
              <a:gdLst>
                <a:gd name="T0" fmla="*/ 191 w 191"/>
                <a:gd name="T1" fmla="*/ 174 h 272"/>
                <a:gd name="T2" fmla="*/ 95 w 191"/>
                <a:gd name="T3" fmla="*/ 272 h 272"/>
                <a:gd name="T4" fmla="*/ 0 w 191"/>
                <a:gd name="T5" fmla="*/ 174 h 272"/>
                <a:gd name="T6" fmla="*/ 95 w 191"/>
                <a:gd name="T7" fmla="*/ 0 h 272"/>
                <a:gd name="T8" fmla="*/ 191 w 191"/>
                <a:gd name="T9" fmla="*/ 174 h 272"/>
              </a:gdLst>
              <a:ahLst/>
              <a:cxnLst>
                <a:cxn ang="0">
                  <a:pos x="T0" y="T1"/>
                </a:cxn>
                <a:cxn ang="0">
                  <a:pos x="T2" y="T3"/>
                </a:cxn>
                <a:cxn ang="0">
                  <a:pos x="T4" y="T5"/>
                </a:cxn>
                <a:cxn ang="0">
                  <a:pos x="T6" y="T7"/>
                </a:cxn>
                <a:cxn ang="0">
                  <a:pos x="T8" y="T9"/>
                </a:cxn>
              </a:cxnLst>
              <a:rect l="0" t="0" r="r" b="b"/>
              <a:pathLst>
                <a:path w="191" h="272">
                  <a:moveTo>
                    <a:pt x="191" y="174"/>
                  </a:moveTo>
                  <a:cubicBezTo>
                    <a:pt x="191" y="228"/>
                    <a:pt x="148" y="272"/>
                    <a:pt x="95" y="272"/>
                  </a:cubicBezTo>
                  <a:cubicBezTo>
                    <a:pt x="42" y="272"/>
                    <a:pt x="0" y="228"/>
                    <a:pt x="0" y="174"/>
                  </a:cubicBezTo>
                  <a:cubicBezTo>
                    <a:pt x="0" y="90"/>
                    <a:pt x="95" y="0"/>
                    <a:pt x="95" y="0"/>
                  </a:cubicBezTo>
                  <a:cubicBezTo>
                    <a:pt x="95" y="0"/>
                    <a:pt x="191" y="86"/>
                    <a:pt x="191" y="174"/>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4" name="Group 33"/>
          <p:cNvGrpSpPr/>
          <p:nvPr/>
        </p:nvGrpSpPr>
        <p:grpSpPr>
          <a:xfrm>
            <a:off x="5280818" y="2417110"/>
            <a:ext cx="1841500" cy="2813050"/>
            <a:chOff x="3472656" y="2417110"/>
            <a:chExt cx="1841500" cy="2813050"/>
          </a:xfrm>
          <a:solidFill>
            <a:schemeClr val="accent3"/>
          </a:solidFill>
        </p:grpSpPr>
        <p:sp>
          <p:nvSpPr>
            <p:cNvPr id="35" name="Freeform 191"/>
            <p:cNvSpPr>
              <a:spLocks/>
            </p:cNvSpPr>
            <p:nvPr/>
          </p:nvSpPr>
          <p:spPr bwMode="auto">
            <a:xfrm>
              <a:off x="4087019" y="3499785"/>
              <a:ext cx="1227137" cy="1730375"/>
            </a:xfrm>
            <a:custGeom>
              <a:avLst/>
              <a:gdLst>
                <a:gd name="T0" fmla="*/ 242 w 242"/>
                <a:gd name="T1" fmla="*/ 218 h 340"/>
                <a:gd name="T2" fmla="*/ 121 w 242"/>
                <a:gd name="T3" fmla="*/ 340 h 340"/>
                <a:gd name="T4" fmla="*/ 0 w 242"/>
                <a:gd name="T5" fmla="*/ 218 h 340"/>
                <a:gd name="T6" fmla="*/ 121 w 242"/>
                <a:gd name="T7" fmla="*/ 0 h 340"/>
                <a:gd name="T8" fmla="*/ 242 w 242"/>
                <a:gd name="T9" fmla="*/ 218 h 340"/>
              </a:gdLst>
              <a:ahLst/>
              <a:cxnLst>
                <a:cxn ang="0">
                  <a:pos x="T0" y="T1"/>
                </a:cxn>
                <a:cxn ang="0">
                  <a:pos x="T2" y="T3"/>
                </a:cxn>
                <a:cxn ang="0">
                  <a:pos x="T4" y="T5"/>
                </a:cxn>
                <a:cxn ang="0">
                  <a:pos x="T6" y="T7"/>
                </a:cxn>
                <a:cxn ang="0">
                  <a:pos x="T8" y="T9"/>
                </a:cxn>
              </a:cxnLst>
              <a:rect l="0" t="0" r="r" b="b"/>
              <a:pathLst>
                <a:path w="242" h="340">
                  <a:moveTo>
                    <a:pt x="242" y="218"/>
                  </a:moveTo>
                  <a:cubicBezTo>
                    <a:pt x="242" y="285"/>
                    <a:pt x="188" y="340"/>
                    <a:pt x="121" y="340"/>
                  </a:cubicBezTo>
                  <a:cubicBezTo>
                    <a:pt x="54" y="340"/>
                    <a:pt x="0" y="285"/>
                    <a:pt x="0" y="218"/>
                  </a:cubicBezTo>
                  <a:cubicBezTo>
                    <a:pt x="0" y="112"/>
                    <a:pt x="121" y="0"/>
                    <a:pt x="121" y="0"/>
                  </a:cubicBezTo>
                  <a:cubicBezTo>
                    <a:pt x="121" y="0"/>
                    <a:pt x="242" y="108"/>
                    <a:pt x="24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211"/>
            <p:cNvSpPr>
              <a:spLocks/>
            </p:cNvSpPr>
            <p:nvPr/>
          </p:nvSpPr>
          <p:spPr bwMode="auto">
            <a:xfrm>
              <a:off x="4274344" y="2747310"/>
              <a:ext cx="46037" cy="463550"/>
            </a:xfrm>
            <a:custGeom>
              <a:avLst/>
              <a:gdLst>
                <a:gd name="T0" fmla="*/ 3 w 29"/>
                <a:gd name="T1" fmla="*/ 292 h 292"/>
                <a:gd name="T2" fmla="*/ 0 w 29"/>
                <a:gd name="T3" fmla="*/ 0 h 292"/>
                <a:gd name="T4" fmla="*/ 29 w 29"/>
                <a:gd name="T5" fmla="*/ 0 h 292"/>
                <a:gd name="T6" fmla="*/ 29 w 29"/>
                <a:gd name="T7" fmla="*/ 292 h 292"/>
                <a:gd name="T8" fmla="*/ 3 w 29"/>
                <a:gd name="T9" fmla="*/ 292 h 292"/>
              </a:gdLst>
              <a:ahLst/>
              <a:cxnLst>
                <a:cxn ang="0">
                  <a:pos x="T0" y="T1"/>
                </a:cxn>
                <a:cxn ang="0">
                  <a:pos x="T2" y="T3"/>
                </a:cxn>
                <a:cxn ang="0">
                  <a:pos x="T4" y="T5"/>
                </a:cxn>
                <a:cxn ang="0">
                  <a:pos x="T6" y="T7"/>
                </a:cxn>
                <a:cxn ang="0">
                  <a:pos x="T8" y="T9"/>
                </a:cxn>
              </a:cxnLst>
              <a:rect l="0" t="0" r="r" b="b"/>
              <a:pathLst>
                <a:path w="29" h="292">
                  <a:moveTo>
                    <a:pt x="3" y="292"/>
                  </a:moveTo>
                  <a:lnTo>
                    <a:pt x="0" y="0"/>
                  </a:lnTo>
                  <a:lnTo>
                    <a:pt x="29" y="0"/>
                  </a:lnTo>
                  <a:lnTo>
                    <a:pt x="29" y="292"/>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12"/>
            <p:cNvSpPr>
              <a:spLocks/>
            </p:cNvSpPr>
            <p:nvPr/>
          </p:nvSpPr>
          <p:spPr bwMode="auto">
            <a:xfrm>
              <a:off x="3964781" y="2737785"/>
              <a:ext cx="355600" cy="477838"/>
            </a:xfrm>
            <a:custGeom>
              <a:avLst/>
              <a:gdLst>
                <a:gd name="T0" fmla="*/ 0 w 224"/>
                <a:gd name="T1" fmla="*/ 285 h 301"/>
                <a:gd name="T2" fmla="*/ 201 w 224"/>
                <a:gd name="T3" fmla="*/ 0 h 301"/>
                <a:gd name="T4" fmla="*/ 224 w 224"/>
                <a:gd name="T5" fmla="*/ 16 h 301"/>
                <a:gd name="T6" fmla="*/ 22 w 224"/>
                <a:gd name="T7" fmla="*/ 301 h 301"/>
                <a:gd name="T8" fmla="*/ 0 w 224"/>
                <a:gd name="T9" fmla="*/ 285 h 301"/>
              </a:gdLst>
              <a:ahLst/>
              <a:cxnLst>
                <a:cxn ang="0">
                  <a:pos x="T0" y="T1"/>
                </a:cxn>
                <a:cxn ang="0">
                  <a:pos x="T2" y="T3"/>
                </a:cxn>
                <a:cxn ang="0">
                  <a:pos x="T4" y="T5"/>
                </a:cxn>
                <a:cxn ang="0">
                  <a:pos x="T6" y="T7"/>
                </a:cxn>
                <a:cxn ang="0">
                  <a:pos x="T8" y="T9"/>
                </a:cxn>
              </a:cxnLst>
              <a:rect l="0" t="0" r="r" b="b"/>
              <a:pathLst>
                <a:path w="224" h="301">
                  <a:moveTo>
                    <a:pt x="0" y="285"/>
                  </a:moveTo>
                  <a:lnTo>
                    <a:pt x="201" y="0"/>
                  </a:lnTo>
                  <a:lnTo>
                    <a:pt x="224" y="16"/>
                  </a:lnTo>
                  <a:lnTo>
                    <a:pt x="22" y="301"/>
                  </a:lnTo>
                  <a:lnTo>
                    <a:pt x="0"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13"/>
            <p:cNvSpPr>
              <a:spLocks noEditPoints="1"/>
            </p:cNvSpPr>
            <p:nvPr/>
          </p:nvSpPr>
          <p:spPr bwMode="auto">
            <a:xfrm>
              <a:off x="3817144" y="2417110"/>
              <a:ext cx="928687" cy="519113"/>
            </a:xfrm>
            <a:custGeom>
              <a:avLst/>
              <a:gdLst>
                <a:gd name="T0" fmla="*/ 140 w 183"/>
                <a:gd name="T1" fmla="*/ 0 h 102"/>
                <a:gd name="T2" fmla="*/ 141 w 183"/>
                <a:gd name="T3" fmla="*/ 42 h 102"/>
                <a:gd name="T4" fmla="*/ 3 w 183"/>
                <a:gd name="T5" fmla="*/ 74 h 102"/>
                <a:gd name="T6" fmla="*/ 1 w 183"/>
                <a:gd name="T7" fmla="*/ 77 h 102"/>
                <a:gd name="T8" fmla="*/ 4 w 183"/>
                <a:gd name="T9" fmla="*/ 92 h 102"/>
                <a:gd name="T10" fmla="*/ 7 w 183"/>
                <a:gd name="T11" fmla="*/ 94 h 102"/>
                <a:gd name="T12" fmla="*/ 145 w 183"/>
                <a:gd name="T13" fmla="*/ 63 h 102"/>
                <a:gd name="T14" fmla="*/ 162 w 183"/>
                <a:gd name="T15" fmla="*/ 102 h 102"/>
                <a:gd name="T16" fmla="*/ 177 w 183"/>
                <a:gd name="T17" fmla="*/ 46 h 102"/>
                <a:gd name="T18" fmla="*/ 140 w 183"/>
                <a:gd name="T19" fmla="*/ 0 h 102"/>
                <a:gd name="T20" fmla="*/ 148 w 183"/>
                <a:gd name="T21" fmla="*/ 17 h 102"/>
                <a:gd name="T22" fmla="*/ 160 w 183"/>
                <a:gd name="T23" fmla="*/ 25 h 102"/>
                <a:gd name="T24" fmla="*/ 149 w 183"/>
                <a:gd name="T25" fmla="*/ 40 h 102"/>
                <a:gd name="T26" fmla="*/ 148 w 183"/>
                <a:gd name="T27" fmla="*/ 17 h 102"/>
                <a:gd name="T28" fmla="*/ 163 w 183"/>
                <a:gd name="T29" fmla="*/ 84 h 102"/>
                <a:gd name="T30" fmla="*/ 153 w 183"/>
                <a:gd name="T31" fmla="*/ 61 h 102"/>
                <a:gd name="T32" fmla="*/ 170 w 183"/>
                <a:gd name="T33" fmla="*/ 72 h 102"/>
                <a:gd name="T34" fmla="*/ 163 w 183"/>
                <a:gd name="T35" fmla="*/ 84 h 102"/>
                <a:gd name="T36" fmla="*/ 172 w 183"/>
                <a:gd name="T37" fmla="*/ 66 h 102"/>
                <a:gd name="T38" fmla="*/ 154 w 183"/>
                <a:gd name="T39" fmla="*/ 55 h 102"/>
                <a:gd name="T40" fmla="*/ 171 w 183"/>
                <a:gd name="T41" fmla="*/ 51 h 102"/>
                <a:gd name="T42" fmla="*/ 172 w 183"/>
                <a:gd name="T43" fmla="*/ 66 h 102"/>
                <a:gd name="T44" fmla="*/ 152 w 183"/>
                <a:gd name="T45" fmla="*/ 45 h 102"/>
                <a:gd name="T46" fmla="*/ 163 w 183"/>
                <a:gd name="T47" fmla="*/ 29 h 102"/>
                <a:gd name="T48" fmla="*/ 169 w 183"/>
                <a:gd name="T49" fmla="*/ 42 h 102"/>
                <a:gd name="T50" fmla="*/ 152 w 183"/>
                <a:gd name="T51" fmla="*/ 4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3" h="102">
                  <a:moveTo>
                    <a:pt x="140" y="0"/>
                  </a:moveTo>
                  <a:cubicBezTo>
                    <a:pt x="141" y="42"/>
                    <a:pt x="141" y="42"/>
                    <a:pt x="141" y="42"/>
                  </a:cubicBezTo>
                  <a:cubicBezTo>
                    <a:pt x="3" y="74"/>
                    <a:pt x="3" y="74"/>
                    <a:pt x="3" y="74"/>
                  </a:cubicBezTo>
                  <a:cubicBezTo>
                    <a:pt x="1" y="74"/>
                    <a:pt x="0" y="75"/>
                    <a:pt x="1" y="77"/>
                  </a:cubicBezTo>
                  <a:cubicBezTo>
                    <a:pt x="4" y="92"/>
                    <a:pt x="4" y="92"/>
                    <a:pt x="4" y="92"/>
                  </a:cubicBezTo>
                  <a:cubicBezTo>
                    <a:pt x="5" y="94"/>
                    <a:pt x="6" y="95"/>
                    <a:pt x="7" y="94"/>
                  </a:cubicBezTo>
                  <a:cubicBezTo>
                    <a:pt x="145" y="63"/>
                    <a:pt x="145" y="63"/>
                    <a:pt x="145" y="63"/>
                  </a:cubicBezTo>
                  <a:cubicBezTo>
                    <a:pt x="162" y="102"/>
                    <a:pt x="162" y="102"/>
                    <a:pt x="162" y="102"/>
                  </a:cubicBezTo>
                  <a:cubicBezTo>
                    <a:pt x="176" y="92"/>
                    <a:pt x="183" y="69"/>
                    <a:pt x="177" y="46"/>
                  </a:cubicBezTo>
                  <a:cubicBezTo>
                    <a:pt x="172" y="22"/>
                    <a:pt x="157" y="4"/>
                    <a:pt x="140" y="0"/>
                  </a:cubicBezTo>
                  <a:close/>
                  <a:moveTo>
                    <a:pt x="148" y="17"/>
                  </a:moveTo>
                  <a:cubicBezTo>
                    <a:pt x="152" y="18"/>
                    <a:pt x="156" y="21"/>
                    <a:pt x="160" y="25"/>
                  </a:cubicBezTo>
                  <a:cubicBezTo>
                    <a:pt x="149" y="40"/>
                    <a:pt x="149" y="40"/>
                    <a:pt x="149" y="40"/>
                  </a:cubicBezTo>
                  <a:lnTo>
                    <a:pt x="148" y="17"/>
                  </a:lnTo>
                  <a:close/>
                  <a:moveTo>
                    <a:pt x="163" y="84"/>
                  </a:moveTo>
                  <a:cubicBezTo>
                    <a:pt x="153" y="61"/>
                    <a:pt x="153" y="61"/>
                    <a:pt x="153" y="61"/>
                  </a:cubicBezTo>
                  <a:cubicBezTo>
                    <a:pt x="170" y="72"/>
                    <a:pt x="170" y="72"/>
                    <a:pt x="170" y="72"/>
                  </a:cubicBezTo>
                  <a:cubicBezTo>
                    <a:pt x="169" y="77"/>
                    <a:pt x="166" y="81"/>
                    <a:pt x="163" y="84"/>
                  </a:cubicBezTo>
                  <a:close/>
                  <a:moveTo>
                    <a:pt x="172" y="66"/>
                  </a:moveTo>
                  <a:cubicBezTo>
                    <a:pt x="154" y="55"/>
                    <a:pt x="154" y="55"/>
                    <a:pt x="154" y="55"/>
                  </a:cubicBezTo>
                  <a:cubicBezTo>
                    <a:pt x="171" y="51"/>
                    <a:pt x="171" y="51"/>
                    <a:pt x="171" y="51"/>
                  </a:cubicBezTo>
                  <a:cubicBezTo>
                    <a:pt x="172" y="56"/>
                    <a:pt x="172" y="61"/>
                    <a:pt x="172" y="66"/>
                  </a:cubicBezTo>
                  <a:close/>
                  <a:moveTo>
                    <a:pt x="152" y="45"/>
                  </a:moveTo>
                  <a:cubicBezTo>
                    <a:pt x="163" y="29"/>
                    <a:pt x="163" y="29"/>
                    <a:pt x="163" y="29"/>
                  </a:cubicBezTo>
                  <a:cubicBezTo>
                    <a:pt x="166" y="33"/>
                    <a:pt x="168" y="37"/>
                    <a:pt x="169" y="42"/>
                  </a:cubicBezTo>
                  <a:lnTo>
                    <a:pt x="15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Rectangle 214"/>
            <p:cNvSpPr>
              <a:spLocks noChangeArrowheads="1"/>
            </p:cNvSpPr>
            <p:nvPr/>
          </p:nvSpPr>
          <p:spPr bwMode="auto">
            <a:xfrm>
              <a:off x="4704556" y="2712385"/>
              <a:ext cx="20637" cy="2298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Rectangle 215"/>
            <p:cNvSpPr>
              <a:spLocks noChangeArrowheads="1"/>
            </p:cNvSpPr>
            <p:nvPr/>
          </p:nvSpPr>
          <p:spPr bwMode="auto">
            <a:xfrm>
              <a:off x="3853656" y="2834622"/>
              <a:ext cx="14287" cy="376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216"/>
            <p:cNvSpPr>
              <a:spLocks/>
            </p:cNvSpPr>
            <p:nvPr/>
          </p:nvSpPr>
          <p:spPr bwMode="auto">
            <a:xfrm>
              <a:off x="4690269" y="3007660"/>
              <a:ext cx="50800" cy="60325"/>
            </a:xfrm>
            <a:custGeom>
              <a:avLst/>
              <a:gdLst>
                <a:gd name="T0" fmla="*/ 10 w 10"/>
                <a:gd name="T1" fmla="*/ 9 h 12"/>
                <a:gd name="T2" fmla="*/ 7 w 10"/>
                <a:gd name="T3" fmla="*/ 12 h 12"/>
                <a:gd name="T4" fmla="*/ 3 w 10"/>
                <a:gd name="T5" fmla="*/ 12 h 12"/>
                <a:gd name="T6" fmla="*/ 0 w 10"/>
                <a:gd name="T7" fmla="*/ 9 h 12"/>
                <a:gd name="T8" fmla="*/ 0 w 10"/>
                <a:gd name="T9" fmla="*/ 3 h 12"/>
                <a:gd name="T10" fmla="*/ 3 w 10"/>
                <a:gd name="T11" fmla="*/ 0 h 12"/>
                <a:gd name="T12" fmla="*/ 7 w 10"/>
                <a:gd name="T13" fmla="*/ 0 h 12"/>
                <a:gd name="T14" fmla="*/ 10 w 10"/>
                <a:gd name="T15" fmla="*/ 3 h 12"/>
                <a:gd name="T16" fmla="*/ 10 w 10"/>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10" y="9"/>
                  </a:moveTo>
                  <a:cubicBezTo>
                    <a:pt x="10" y="11"/>
                    <a:pt x="9" y="12"/>
                    <a:pt x="7" y="12"/>
                  </a:cubicBezTo>
                  <a:cubicBezTo>
                    <a:pt x="3" y="12"/>
                    <a:pt x="3" y="12"/>
                    <a:pt x="3" y="12"/>
                  </a:cubicBezTo>
                  <a:cubicBezTo>
                    <a:pt x="1" y="12"/>
                    <a:pt x="0" y="11"/>
                    <a:pt x="0" y="9"/>
                  </a:cubicBezTo>
                  <a:cubicBezTo>
                    <a:pt x="0" y="3"/>
                    <a:pt x="0" y="3"/>
                    <a:pt x="0" y="3"/>
                  </a:cubicBezTo>
                  <a:cubicBezTo>
                    <a:pt x="0" y="1"/>
                    <a:pt x="1" y="0"/>
                    <a:pt x="3" y="0"/>
                  </a:cubicBezTo>
                  <a:cubicBezTo>
                    <a:pt x="7" y="0"/>
                    <a:pt x="7" y="0"/>
                    <a:pt x="7" y="0"/>
                  </a:cubicBezTo>
                  <a:cubicBezTo>
                    <a:pt x="9" y="0"/>
                    <a:pt x="10" y="1"/>
                    <a:pt x="10" y="3"/>
                  </a:cubicBez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217"/>
            <p:cNvSpPr>
              <a:spLocks/>
            </p:cNvSpPr>
            <p:nvPr/>
          </p:nvSpPr>
          <p:spPr bwMode="auto">
            <a:xfrm>
              <a:off x="3726656" y="3028297"/>
              <a:ext cx="374650" cy="212725"/>
            </a:xfrm>
            <a:custGeom>
              <a:avLst/>
              <a:gdLst>
                <a:gd name="T0" fmla="*/ 74 w 74"/>
                <a:gd name="T1" fmla="*/ 35 h 42"/>
                <a:gd name="T2" fmla="*/ 67 w 74"/>
                <a:gd name="T3" fmla="*/ 42 h 42"/>
                <a:gd name="T4" fmla="*/ 7 w 74"/>
                <a:gd name="T5" fmla="*/ 42 h 42"/>
                <a:gd name="T6" fmla="*/ 0 w 74"/>
                <a:gd name="T7" fmla="*/ 35 h 42"/>
                <a:gd name="T8" fmla="*/ 0 w 74"/>
                <a:gd name="T9" fmla="*/ 7 h 42"/>
                <a:gd name="T10" fmla="*/ 7 w 74"/>
                <a:gd name="T11" fmla="*/ 0 h 42"/>
                <a:gd name="T12" fmla="*/ 67 w 74"/>
                <a:gd name="T13" fmla="*/ 0 h 42"/>
                <a:gd name="T14" fmla="*/ 74 w 74"/>
                <a:gd name="T15" fmla="*/ 7 h 42"/>
                <a:gd name="T16" fmla="*/ 74 w 74"/>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42">
                  <a:moveTo>
                    <a:pt x="74" y="35"/>
                  </a:moveTo>
                  <a:cubicBezTo>
                    <a:pt x="74" y="39"/>
                    <a:pt x="71" y="42"/>
                    <a:pt x="67" y="42"/>
                  </a:cubicBezTo>
                  <a:cubicBezTo>
                    <a:pt x="7" y="42"/>
                    <a:pt x="7" y="42"/>
                    <a:pt x="7" y="42"/>
                  </a:cubicBezTo>
                  <a:cubicBezTo>
                    <a:pt x="3" y="42"/>
                    <a:pt x="0" y="39"/>
                    <a:pt x="0" y="35"/>
                  </a:cubicBezTo>
                  <a:cubicBezTo>
                    <a:pt x="0" y="7"/>
                    <a:pt x="0" y="7"/>
                    <a:pt x="0" y="7"/>
                  </a:cubicBezTo>
                  <a:cubicBezTo>
                    <a:pt x="0" y="3"/>
                    <a:pt x="3" y="0"/>
                    <a:pt x="7" y="0"/>
                  </a:cubicBezTo>
                  <a:cubicBezTo>
                    <a:pt x="67" y="0"/>
                    <a:pt x="67" y="0"/>
                    <a:pt x="67" y="0"/>
                  </a:cubicBezTo>
                  <a:cubicBezTo>
                    <a:pt x="71" y="0"/>
                    <a:pt x="74" y="3"/>
                    <a:pt x="74" y="7"/>
                  </a:cubicBezTo>
                  <a:lnTo>
                    <a:pt x="7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Oval 218"/>
            <p:cNvSpPr>
              <a:spLocks noChangeArrowheads="1"/>
            </p:cNvSpPr>
            <p:nvPr/>
          </p:nvSpPr>
          <p:spPr bwMode="auto">
            <a:xfrm>
              <a:off x="3767931" y="2860022"/>
              <a:ext cx="187325" cy="193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219"/>
            <p:cNvSpPr>
              <a:spLocks/>
            </p:cNvSpPr>
            <p:nvPr/>
          </p:nvSpPr>
          <p:spPr bwMode="auto">
            <a:xfrm>
              <a:off x="3472656" y="3144185"/>
              <a:ext cx="198437" cy="101600"/>
            </a:xfrm>
            <a:custGeom>
              <a:avLst/>
              <a:gdLst>
                <a:gd name="T0" fmla="*/ 39 w 39"/>
                <a:gd name="T1" fmla="*/ 12 h 20"/>
                <a:gd name="T2" fmla="*/ 30 w 39"/>
                <a:gd name="T3" fmla="*/ 20 h 20"/>
                <a:gd name="T4" fmla="*/ 9 w 39"/>
                <a:gd name="T5" fmla="*/ 20 h 20"/>
                <a:gd name="T6" fmla="*/ 0 w 39"/>
                <a:gd name="T7" fmla="*/ 12 h 20"/>
                <a:gd name="T8" fmla="*/ 0 w 39"/>
                <a:gd name="T9" fmla="*/ 9 h 20"/>
                <a:gd name="T10" fmla="*/ 9 w 39"/>
                <a:gd name="T11" fmla="*/ 0 h 20"/>
                <a:gd name="T12" fmla="*/ 30 w 39"/>
                <a:gd name="T13" fmla="*/ 0 h 20"/>
                <a:gd name="T14" fmla="*/ 39 w 39"/>
                <a:gd name="T15" fmla="*/ 9 h 20"/>
                <a:gd name="T16" fmla="*/ 39 w 39"/>
                <a:gd name="T1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0">
                  <a:moveTo>
                    <a:pt x="39" y="12"/>
                  </a:moveTo>
                  <a:cubicBezTo>
                    <a:pt x="39" y="16"/>
                    <a:pt x="35" y="20"/>
                    <a:pt x="30" y="20"/>
                  </a:cubicBezTo>
                  <a:cubicBezTo>
                    <a:pt x="9" y="20"/>
                    <a:pt x="9" y="20"/>
                    <a:pt x="9" y="20"/>
                  </a:cubicBezTo>
                  <a:cubicBezTo>
                    <a:pt x="4" y="20"/>
                    <a:pt x="0" y="16"/>
                    <a:pt x="0" y="12"/>
                  </a:cubicBezTo>
                  <a:cubicBezTo>
                    <a:pt x="0" y="9"/>
                    <a:pt x="0" y="9"/>
                    <a:pt x="0" y="9"/>
                  </a:cubicBezTo>
                  <a:cubicBezTo>
                    <a:pt x="0" y="4"/>
                    <a:pt x="4" y="0"/>
                    <a:pt x="9" y="0"/>
                  </a:cubicBezTo>
                  <a:cubicBezTo>
                    <a:pt x="30" y="0"/>
                    <a:pt x="30" y="0"/>
                    <a:pt x="30" y="0"/>
                  </a:cubicBezTo>
                  <a:cubicBezTo>
                    <a:pt x="35" y="0"/>
                    <a:pt x="39" y="4"/>
                    <a:pt x="39" y="9"/>
                  </a:cubicBezTo>
                  <a:lnTo>
                    <a:pt x="3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193"/>
            <p:cNvSpPr>
              <a:spLocks/>
            </p:cNvSpPr>
            <p:nvPr/>
          </p:nvSpPr>
          <p:spPr bwMode="auto">
            <a:xfrm>
              <a:off x="4233069" y="3718860"/>
              <a:ext cx="968375" cy="1384300"/>
            </a:xfrm>
            <a:custGeom>
              <a:avLst/>
              <a:gdLst>
                <a:gd name="T0" fmla="*/ 191 w 191"/>
                <a:gd name="T1" fmla="*/ 174 h 272"/>
                <a:gd name="T2" fmla="*/ 95 w 191"/>
                <a:gd name="T3" fmla="*/ 272 h 272"/>
                <a:gd name="T4" fmla="*/ 0 w 191"/>
                <a:gd name="T5" fmla="*/ 174 h 272"/>
                <a:gd name="T6" fmla="*/ 95 w 191"/>
                <a:gd name="T7" fmla="*/ 0 h 272"/>
                <a:gd name="T8" fmla="*/ 191 w 191"/>
                <a:gd name="T9" fmla="*/ 174 h 272"/>
              </a:gdLst>
              <a:ahLst/>
              <a:cxnLst>
                <a:cxn ang="0">
                  <a:pos x="T0" y="T1"/>
                </a:cxn>
                <a:cxn ang="0">
                  <a:pos x="T2" y="T3"/>
                </a:cxn>
                <a:cxn ang="0">
                  <a:pos x="T4" y="T5"/>
                </a:cxn>
                <a:cxn ang="0">
                  <a:pos x="T6" y="T7"/>
                </a:cxn>
                <a:cxn ang="0">
                  <a:pos x="T8" y="T9"/>
                </a:cxn>
              </a:cxnLst>
              <a:rect l="0" t="0" r="r" b="b"/>
              <a:pathLst>
                <a:path w="191" h="272">
                  <a:moveTo>
                    <a:pt x="191" y="174"/>
                  </a:moveTo>
                  <a:cubicBezTo>
                    <a:pt x="191" y="228"/>
                    <a:pt x="148" y="272"/>
                    <a:pt x="95" y="272"/>
                  </a:cubicBezTo>
                  <a:cubicBezTo>
                    <a:pt x="42" y="272"/>
                    <a:pt x="0" y="228"/>
                    <a:pt x="0" y="174"/>
                  </a:cubicBezTo>
                  <a:cubicBezTo>
                    <a:pt x="0" y="90"/>
                    <a:pt x="95" y="0"/>
                    <a:pt x="95" y="0"/>
                  </a:cubicBezTo>
                  <a:cubicBezTo>
                    <a:pt x="95" y="0"/>
                    <a:pt x="191" y="86"/>
                    <a:pt x="191" y="174"/>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p:cNvGrpSpPr/>
          <p:nvPr/>
        </p:nvGrpSpPr>
        <p:grpSpPr>
          <a:xfrm>
            <a:off x="6995318" y="2417110"/>
            <a:ext cx="1841500" cy="2813050"/>
            <a:chOff x="3472656" y="2417110"/>
            <a:chExt cx="1841500" cy="2813050"/>
          </a:xfrm>
          <a:solidFill>
            <a:schemeClr val="accent4"/>
          </a:solidFill>
        </p:grpSpPr>
        <p:sp>
          <p:nvSpPr>
            <p:cNvPr id="47" name="Freeform 191"/>
            <p:cNvSpPr>
              <a:spLocks/>
            </p:cNvSpPr>
            <p:nvPr/>
          </p:nvSpPr>
          <p:spPr bwMode="auto">
            <a:xfrm>
              <a:off x="4087019" y="3499785"/>
              <a:ext cx="1227137" cy="1730375"/>
            </a:xfrm>
            <a:custGeom>
              <a:avLst/>
              <a:gdLst>
                <a:gd name="T0" fmla="*/ 242 w 242"/>
                <a:gd name="T1" fmla="*/ 218 h 340"/>
                <a:gd name="T2" fmla="*/ 121 w 242"/>
                <a:gd name="T3" fmla="*/ 340 h 340"/>
                <a:gd name="T4" fmla="*/ 0 w 242"/>
                <a:gd name="T5" fmla="*/ 218 h 340"/>
                <a:gd name="T6" fmla="*/ 121 w 242"/>
                <a:gd name="T7" fmla="*/ 0 h 340"/>
                <a:gd name="T8" fmla="*/ 242 w 242"/>
                <a:gd name="T9" fmla="*/ 218 h 340"/>
              </a:gdLst>
              <a:ahLst/>
              <a:cxnLst>
                <a:cxn ang="0">
                  <a:pos x="T0" y="T1"/>
                </a:cxn>
                <a:cxn ang="0">
                  <a:pos x="T2" y="T3"/>
                </a:cxn>
                <a:cxn ang="0">
                  <a:pos x="T4" y="T5"/>
                </a:cxn>
                <a:cxn ang="0">
                  <a:pos x="T6" y="T7"/>
                </a:cxn>
                <a:cxn ang="0">
                  <a:pos x="T8" y="T9"/>
                </a:cxn>
              </a:cxnLst>
              <a:rect l="0" t="0" r="r" b="b"/>
              <a:pathLst>
                <a:path w="242" h="340">
                  <a:moveTo>
                    <a:pt x="242" y="218"/>
                  </a:moveTo>
                  <a:cubicBezTo>
                    <a:pt x="242" y="285"/>
                    <a:pt x="188" y="340"/>
                    <a:pt x="121" y="340"/>
                  </a:cubicBezTo>
                  <a:cubicBezTo>
                    <a:pt x="54" y="340"/>
                    <a:pt x="0" y="285"/>
                    <a:pt x="0" y="218"/>
                  </a:cubicBezTo>
                  <a:cubicBezTo>
                    <a:pt x="0" y="112"/>
                    <a:pt x="121" y="0"/>
                    <a:pt x="121" y="0"/>
                  </a:cubicBezTo>
                  <a:cubicBezTo>
                    <a:pt x="121" y="0"/>
                    <a:pt x="242" y="108"/>
                    <a:pt x="24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211"/>
            <p:cNvSpPr>
              <a:spLocks/>
            </p:cNvSpPr>
            <p:nvPr/>
          </p:nvSpPr>
          <p:spPr bwMode="auto">
            <a:xfrm>
              <a:off x="4274344" y="2747310"/>
              <a:ext cx="46037" cy="463550"/>
            </a:xfrm>
            <a:custGeom>
              <a:avLst/>
              <a:gdLst>
                <a:gd name="T0" fmla="*/ 3 w 29"/>
                <a:gd name="T1" fmla="*/ 292 h 292"/>
                <a:gd name="T2" fmla="*/ 0 w 29"/>
                <a:gd name="T3" fmla="*/ 0 h 292"/>
                <a:gd name="T4" fmla="*/ 29 w 29"/>
                <a:gd name="T5" fmla="*/ 0 h 292"/>
                <a:gd name="T6" fmla="*/ 29 w 29"/>
                <a:gd name="T7" fmla="*/ 292 h 292"/>
                <a:gd name="T8" fmla="*/ 3 w 29"/>
                <a:gd name="T9" fmla="*/ 292 h 292"/>
              </a:gdLst>
              <a:ahLst/>
              <a:cxnLst>
                <a:cxn ang="0">
                  <a:pos x="T0" y="T1"/>
                </a:cxn>
                <a:cxn ang="0">
                  <a:pos x="T2" y="T3"/>
                </a:cxn>
                <a:cxn ang="0">
                  <a:pos x="T4" y="T5"/>
                </a:cxn>
                <a:cxn ang="0">
                  <a:pos x="T6" y="T7"/>
                </a:cxn>
                <a:cxn ang="0">
                  <a:pos x="T8" y="T9"/>
                </a:cxn>
              </a:cxnLst>
              <a:rect l="0" t="0" r="r" b="b"/>
              <a:pathLst>
                <a:path w="29" h="292">
                  <a:moveTo>
                    <a:pt x="3" y="292"/>
                  </a:moveTo>
                  <a:lnTo>
                    <a:pt x="0" y="0"/>
                  </a:lnTo>
                  <a:lnTo>
                    <a:pt x="29" y="0"/>
                  </a:lnTo>
                  <a:lnTo>
                    <a:pt x="29" y="292"/>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212"/>
            <p:cNvSpPr>
              <a:spLocks/>
            </p:cNvSpPr>
            <p:nvPr/>
          </p:nvSpPr>
          <p:spPr bwMode="auto">
            <a:xfrm>
              <a:off x="3964781" y="2737785"/>
              <a:ext cx="355600" cy="477838"/>
            </a:xfrm>
            <a:custGeom>
              <a:avLst/>
              <a:gdLst>
                <a:gd name="T0" fmla="*/ 0 w 224"/>
                <a:gd name="T1" fmla="*/ 285 h 301"/>
                <a:gd name="T2" fmla="*/ 201 w 224"/>
                <a:gd name="T3" fmla="*/ 0 h 301"/>
                <a:gd name="T4" fmla="*/ 224 w 224"/>
                <a:gd name="T5" fmla="*/ 16 h 301"/>
                <a:gd name="T6" fmla="*/ 22 w 224"/>
                <a:gd name="T7" fmla="*/ 301 h 301"/>
                <a:gd name="T8" fmla="*/ 0 w 224"/>
                <a:gd name="T9" fmla="*/ 285 h 301"/>
              </a:gdLst>
              <a:ahLst/>
              <a:cxnLst>
                <a:cxn ang="0">
                  <a:pos x="T0" y="T1"/>
                </a:cxn>
                <a:cxn ang="0">
                  <a:pos x="T2" y="T3"/>
                </a:cxn>
                <a:cxn ang="0">
                  <a:pos x="T4" y="T5"/>
                </a:cxn>
                <a:cxn ang="0">
                  <a:pos x="T6" y="T7"/>
                </a:cxn>
                <a:cxn ang="0">
                  <a:pos x="T8" y="T9"/>
                </a:cxn>
              </a:cxnLst>
              <a:rect l="0" t="0" r="r" b="b"/>
              <a:pathLst>
                <a:path w="224" h="301">
                  <a:moveTo>
                    <a:pt x="0" y="285"/>
                  </a:moveTo>
                  <a:lnTo>
                    <a:pt x="201" y="0"/>
                  </a:lnTo>
                  <a:lnTo>
                    <a:pt x="224" y="16"/>
                  </a:lnTo>
                  <a:lnTo>
                    <a:pt x="22" y="301"/>
                  </a:lnTo>
                  <a:lnTo>
                    <a:pt x="0"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213"/>
            <p:cNvSpPr>
              <a:spLocks noEditPoints="1"/>
            </p:cNvSpPr>
            <p:nvPr/>
          </p:nvSpPr>
          <p:spPr bwMode="auto">
            <a:xfrm>
              <a:off x="3817144" y="2417110"/>
              <a:ext cx="928687" cy="519113"/>
            </a:xfrm>
            <a:custGeom>
              <a:avLst/>
              <a:gdLst>
                <a:gd name="T0" fmla="*/ 140 w 183"/>
                <a:gd name="T1" fmla="*/ 0 h 102"/>
                <a:gd name="T2" fmla="*/ 141 w 183"/>
                <a:gd name="T3" fmla="*/ 42 h 102"/>
                <a:gd name="T4" fmla="*/ 3 w 183"/>
                <a:gd name="T5" fmla="*/ 74 h 102"/>
                <a:gd name="T6" fmla="*/ 1 w 183"/>
                <a:gd name="T7" fmla="*/ 77 h 102"/>
                <a:gd name="T8" fmla="*/ 4 w 183"/>
                <a:gd name="T9" fmla="*/ 92 h 102"/>
                <a:gd name="T10" fmla="*/ 7 w 183"/>
                <a:gd name="T11" fmla="*/ 94 h 102"/>
                <a:gd name="T12" fmla="*/ 145 w 183"/>
                <a:gd name="T13" fmla="*/ 63 h 102"/>
                <a:gd name="T14" fmla="*/ 162 w 183"/>
                <a:gd name="T15" fmla="*/ 102 h 102"/>
                <a:gd name="T16" fmla="*/ 177 w 183"/>
                <a:gd name="T17" fmla="*/ 46 h 102"/>
                <a:gd name="T18" fmla="*/ 140 w 183"/>
                <a:gd name="T19" fmla="*/ 0 h 102"/>
                <a:gd name="T20" fmla="*/ 148 w 183"/>
                <a:gd name="T21" fmla="*/ 17 h 102"/>
                <a:gd name="T22" fmla="*/ 160 w 183"/>
                <a:gd name="T23" fmla="*/ 25 h 102"/>
                <a:gd name="T24" fmla="*/ 149 w 183"/>
                <a:gd name="T25" fmla="*/ 40 h 102"/>
                <a:gd name="T26" fmla="*/ 148 w 183"/>
                <a:gd name="T27" fmla="*/ 17 h 102"/>
                <a:gd name="T28" fmla="*/ 163 w 183"/>
                <a:gd name="T29" fmla="*/ 84 h 102"/>
                <a:gd name="T30" fmla="*/ 153 w 183"/>
                <a:gd name="T31" fmla="*/ 61 h 102"/>
                <a:gd name="T32" fmla="*/ 170 w 183"/>
                <a:gd name="T33" fmla="*/ 72 h 102"/>
                <a:gd name="T34" fmla="*/ 163 w 183"/>
                <a:gd name="T35" fmla="*/ 84 h 102"/>
                <a:gd name="T36" fmla="*/ 172 w 183"/>
                <a:gd name="T37" fmla="*/ 66 h 102"/>
                <a:gd name="T38" fmla="*/ 154 w 183"/>
                <a:gd name="T39" fmla="*/ 55 h 102"/>
                <a:gd name="T40" fmla="*/ 171 w 183"/>
                <a:gd name="T41" fmla="*/ 51 h 102"/>
                <a:gd name="T42" fmla="*/ 172 w 183"/>
                <a:gd name="T43" fmla="*/ 66 h 102"/>
                <a:gd name="T44" fmla="*/ 152 w 183"/>
                <a:gd name="T45" fmla="*/ 45 h 102"/>
                <a:gd name="T46" fmla="*/ 163 w 183"/>
                <a:gd name="T47" fmla="*/ 29 h 102"/>
                <a:gd name="T48" fmla="*/ 169 w 183"/>
                <a:gd name="T49" fmla="*/ 42 h 102"/>
                <a:gd name="T50" fmla="*/ 152 w 183"/>
                <a:gd name="T51" fmla="*/ 4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3" h="102">
                  <a:moveTo>
                    <a:pt x="140" y="0"/>
                  </a:moveTo>
                  <a:cubicBezTo>
                    <a:pt x="141" y="42"/>
                    <a:pt x="141" y="42"/>
                    <a:pt x="141" y="42"/>
                  </a:cubicBezTo>
                  <a:cubicBezTo>
                    <a:pt x="3" y="74"/>
                    <a:pt x="3" y="74"/>
                    <a:pt x="3" y="74"/>
                  </a:cubicBezTo>
                  <a:cubicBezTo>
                    <a:pt x="1" y="74"/>
                    <a:pt x="0" y="75"/>
                    <a:pt x="1" y="77"/>
                  </a:cubicBezTo>
                  <a:cubicBezTo>
                    <a:pt x="4" y="92"/>
                    <a:pt x="4" y="92"/>
                    <a:pt x="4" y="92"/>
                  </a:cubicBezTo>
                  <a:cubicBezTo>
                    <a:pt x="5" y="94"/>
                    <a:pt x="6" y="95"/>
                    <a:pt x="7" y="94"/>
                  </a:cubicBezTo>
                  <a:cubicBezTo>
                    <a:pt x="145" y="63"/>
                    <a:pt x="145" y="63"/>
                    <a:pt x="145" y="63"/>
                  </a:cubicBezTo>
                  <a:cubicBezTo>
                    <a:pt x="162" y="102"/>
                    <a:pt x="162" y="102"/>
                    <a:pt x="162" y="102"/>
                  </a:cubicBezTo>
                  <a:cubicBezTo>
                    <a:pt x="176" y="92"/>
                    <a:pt x="183" y="69"/>
                    <a:pt x="177" y="46"/>
                  </a:cubicBezTo>
                  <a:cubicBezTo>
                    <a:pt x="172" y="22"/>
                    <a:pt x="157" y="4"/>
                    <a:pt x="140" y="0"/>
                  </a:cubicBezTo>
                  <a:close/>
                  <a:moveTo>
                    <a:pt x="148" y="17"/>
                  </a:moveTo>
                  <a:cubicBezTo>
                    <a:pt x="152" y="18"/>
                    <a:pt x="156" y="21"/>
                    <a:pt x="160" y="25"/>
                  </a:cubicBezTo>
                  <a:cubicBezTo>
                    <a:pt x="149" y="40"/>
                    <a:pt x="149" y="40"/>
                    <a:pt x="149" y="40"/>
                  </a:cubicBezTo>
                  <a:lnTo>
                    <a:pt x="148" y="17"/>
                  </a:lnTo>
                  <a:close/>
                  <a:moveTo>
                    <a:pt x="163" y="84"/>
                  </a:moveTo>
                  <a:cubicBezTo>
                    <a:pt x="153" y="61"/>
                    <a:pt x="153" y="61"/>
                    <a:pt x="153" y="61"/>
                  </a:cubicBezTo>
                  <a:cubicBezTo>
                    <a:pt x="170" y="72"/>
                    <a:pt x="170" y="72"/>
                    <a:pt x="170" y="72"/>
                  </a:cubicBezTo>
                  <a:cubicBezTo>
                    <a:pt x="169" y="77"/>
                    <a:pt x="166" y="81"/>
                    <a:pt x="163" y="84"/>
                  </a:cubicBezTo>
                  <a:close/>
                  <a:moveTo>
                    <a:pt x="172" y="66"/>
                  </a:moveTo>
                  <a:cubicBezTo>
                    <a:pt x="154" y="55"/>
                    <a:pt x="154" y="55"/>
                    <a:pt x="154" y="55"/>
                  </a:cubicBezTo>
                  <a:cubicBezTo>
                    <a:pt x="171" y="51"/>
                    <a:pt x="171" y="51"/>
                    <a:pt x="171" y="51"/>
                  </a:cubicBezTo>
                  <a:cubicBezTo>
                    <a:pt x="172" y="56"/>
                    <a:pt x="172" y="61"/>
                    <a:pt x="172" y="66"/>
                  </a:cubicBezTo>
                  <a:close/>
                  <a:moveTo>
                    <a:pt x="152" y="45"/>
                  </a:moveTo>
                  <a:cubicBezTo>
                    <a:pt x="163" y="29"/>
                    <a:pt x="163" y="29"/>
                    <a:pt x="163" y="29"/>
                  </a:cubicBezTo>
                  <a:cubicBezTo>
                    <a:pt x="166" y="33"/>
                    <a:pt x="168" y="37"/>
                    <a:pt x="169" y="42"/>
                  </a:cubicBezTo>
                  <a:lnTo>
                    <a:pt x="15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Rectangle 214"/>
            <p:cNvSpPr>
              <a:spLocks noChangeArrowheads="1"/>
            </p:cNvSpPr>
            <p:nvPr/>
          </p:nvSpPr>
          <p:spPr bwMode="auto">
            <a:xfrm>
              <a:off x="4704556" y="2712385"/>
              <a:ext cx="20637" cy="2298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Rectangle 215"/>
            <p:cNvSpPr>
              <a:spLocks noChangeArrowheads="1"/>
            </p:cNvSpPr>
            <p:nvPr/>
          </p:nvSpPr>
          <p:spPr bwMode="auto">
            <a:xfrm>
              <a:off x="3853656" y="2834622"/>
              <a:ext cx="14287" cy="376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216"/>
            <p:cNvSpPr>
              <a:spLocks/>
            </p:cNvSpPr>
            <p:nvPr/>
          </p:nvSpPr>
          <p:spPr bwMode="auto">
            <a:xfrm>
              <a:off x="4690269" y="3007660"/>
              <a:ext cx="50800" cy="60325"/>
            </a:xfrm>
            <a:custGeom>
              <a:avLst/>
              <a:gdLst>
                <a:gd name="T0" fmla="*/ 10 w 10"/>
                <a:gd name="T1" fmla="*/ 9 h 12"/>
                <a:gd name="T2" fmla="*/ 7 w 10"/>
                <a:gd name="T3" fmla="*/ 12 h 12"/>
                <a:gd name="T4" fmla="*/ 3 w 10"/>
                <a:gd name="T5" fmla="*/ 12 h 12"/>
                <a:gd name="T6" fmla="*/ 0 w 10"/>
                <a:gd name="T7" fmla="*/ 9 h 12"/>
                <a:gd name="T8" fmla="*/ 0 w 10"/>
                <a:gd name="T9" fmla="*/ 3 h 12"/>
                <a:gd name="T10" fmla="*/ 3 w 10"/>
                <a:gd name="T11" fmla="*/ 0 h 12"/>
                <a:gd name="T12" fmla="*/ 7 w 10"/>
                <a:gd name="T13" fmla="*/ 0 h 12"/>
                <a:gd name="T14" fmla="*/ 10 w 10"/>
                <a:gd name="T15" fmla="*/ 3 h 12"/>
                <a:gd name="T16" fmla="*/ 10 w 10"/>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10" y="9"/>
                  </a:moveTo>
                  <a:cubicBezTo>
                    <a:pt x="10" y="11"/>
                    <a:pt x="9" y="12"/>
                    <a:pt x="7" y="12"/>
                  </a:cubicBezTo>
                  <a:cubicBezTo>
                    <a:pt x="3" y="12"/>
                    <a:pt x="3" y="12"/>
                    <a:pt x="3" y="12"/>
                  </a:cubicBezTo>
                  <a:cubicBezTo>
                    <a:pt x="1" y="12"/>
                    <a:pt x="0" y="11"/>
                    <a:pt x="0" y="9"/>
                  </a:cubicBezTo>
                  <a:cubicBezTo>
                    <a:pt x="0" y="3"/>
                    <a:pt x="0" y="3"/>
                    <a:pt x="0" y="3"/>
                  </a:cubicBezTo>
                  <a:cubicBezTo>
                    <a:pt x="0" y="1"/>
                    <a:pt x="1" y="0"/>
                    <a:pt x="3" y="0"/>
                  </a:cubicBezTo>
                  <a:cubicBezTo>
                    <a:pt x="7" y="0"/>
                    <a:pt x="7" y="0"/>
                    <a:pt x="7" y="0"/>
                  </a:cubicBezTo>
                  <a:cubicBezTo>
                    <a:pt x="9" y="0"/>
                    <a:pt x="10" y="1"/>
                    <a:pt x="10" y="3"/>
                  </a:cubicBez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217"/>
            <p:cNvSpPr>
              <a:spLocks/>
            </p:cNvSpPr>
            <p:nvPr/>
          </p:nvSpPr>
          <p:spPr bwMode="auto">
            <a:xfrm>
              <a:off x="3726656" y="3028297"/>
              <a:ext cx="374650" cy="212725"/>
            </a:xfrm>
            <a:custGeom>
              <a:avLst/>
              <a:gdLst>
                <a:gd name="T0" fmla="*/ 74 w 74"/>
                <a:gd name="T1" fmla="*/ 35 h 42"/>
                <a:gd name="T2" fmla="*/ 67 w 74"/>
                <a:gd name="T3" fmla="*/ 42 h 42"/>
                <a:gd name="T4" fmla="*/ 7 w 74"/>
                <a:gd name="T5" fmla="*/ 42 h 42"/>
                <a:gd name="T6" fmla="*/ 0 w 74"/>
                <a:gd name="T7" fmla="*/ 35 h 42"/>
                <a:gd name="T8" fmla="*/ 0 w 74"/>
                <a:gd name="T9" fmla="*/ 7 h 42"/>
                <a:gd name="T10" fmla="*/ 7 w 74"/>
                <a:gd name="T11" fmla="*/ 0 h 42"/>
                <a:gd name="T12" fmla="*/ 67 w 74"/>
                <a:gd name="T13" fmla="*/ 0 h 42"/>
                <a:gd name="T14" fmla="*/ 74 w 74"/>
                <a:gd name="T15" fmla="*/ 7 h 42"/>
                <a:gd name="T16" fmla="*/ 74 w 74"/>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42">
                  <a:moveTo>
                    <a:pt x="74" y="35"/>
                  </a:moveTo>
                  <a:cubicBezTo>
                    <a:pt x="74" y="39"/>
                    <a:pt x="71" y="42"/>
                    <a:pt x="67" y="42"/>
                  </a:cubicBezTo>
                  <a:cubicBezTo>
                    <a:pt x="7" y="42"/>
                    <a:pt x="7" y="42"/>
                    <a:pt x="7" y="42"/>
                  </a:cubicBezTo>
                  <a:cubicBezTo>
                    <a:pt x="3" y="42"/>
                    <a:pt x="0" y="39"/>
                    <a:pt x="0" y="35"/>
                  </a:cubicBezTo>
                  <a:cubicBezTo>
                    <a:pt x="0" y="7"/>
                    <a:pt x="0" y="7"/>
                    <a:pt x="0" y="7"/>
                  </a:cubicBezTo>
                  <a:cubicBezTo>
                    <a:pt x="0" y="3"/>
                    <a:pt x="3" y="0"/>
                    <a:pt x="7" y="0"/>
                  </a:cubicBezTo>
                  <a:cubicBezTo>
                    <a:pt x="67" y="0"/>
                    <a:pt x="67" y="0"/>
                    <a:pt x="67" y="0"/>
                  </a:cubicBezTo>
                  <a:cubicBezTo>
                    <a:pt x="71" y="0"/>
                    <a:pt x="74" y="3"/>
                    <a:pt x="74" y="7"/>
                  </a:cubicBezTo>
                  <a:lnTo>
                    <a:pt x="7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Oval 218"/>
            <p:cNvSpPr>
              <a:spLocks noChangeArrowheads="1"/>
            </p:cNvSpPr>
            <p:nvPr/>
          </p:nvSpPr>
          <p:spPr bwMode="auto">
            <a:xfrm>
              <a:off x="3767931" y="2860022"/>
              <a:ext cx="187325" cy="193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219"/>
            <p:cNvSpPr>
              <a:spLocks/>
            </p:cNvSpPr>
            <p:nvPr/>
          </p:nvSpPr>
          <p:spPr bwMode="auto">
            <a:xfrm>
              <a:off x="3472656" y="3144185"/>
              <a:ext cx="198437" cy="101600"/>
            </a:xfrm>
            <a:custGeom>
              <a:avLst/>
              <a:gdLst>
                <a:gd name="T0" fmla="*/ 39 w 39"/>
                <a:gd name="T1" fmla="*/ 12 h 20"/>
                <a:gd name="T2" fmla="*/ 30 w 39"/>
                <a:gd name="T3" fmla="*/ 20 h 20"/>
                <a:gd name="T4" fmla="*/ 9 w 39"/>
                <a:gd name="T5" fmla="*/ 20 h 20"/>
                <a:gd name="T6" fmla="*/ 0 w 39"/>
                <a:gd name="T7" fmla="*/ 12 h 20"/>
                <a:gd name="T8" fmla="*/ 0 w 39"/>
                <a:gd name="T9" fmla="*/ 9 h 20"/>
                <a:gd name="T10" fmla="*/ 9 w 39"/>
                <a:gd name="T11" fmla="*/ 0 h 20"/>
                <a:gd name="T12" fmla="*/ 30 w 39"/>
                <a:gd name="T13" fmla="*/ 0 h 20"/>
                <a:gd name="T14" fmla="*/ 39 w 39"/>
                <a:gd name="T15" fmla="*/ 9 h 20"/>
                <a:gd name="T16" fmla="*/ 39 w 39"/>
                <a:gd name="T1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0">
                  <a:moveTo>
                    <a:pt x="39" y="12"/>
                  </a:moveTo>
                  <a:cubicBezTo>
                    <a:pt x="39" y="16"/>
                    <a:pt x="35" y="20"/>
                    <a:pt x="30" y="20"/>
                  </a:cubicBezTo>
                  <a:cubicBezTo>
                    <a:pt x="9" y="20"/>
                    <a:pt x="9" y="20"/>
                    <a:pt x="9" y="20"/>
                  </a:cubicBezTo>
                  <a:cubicBezTo>
                    <a:pt x="4" y="20"/>
                    <a:pt x="0" y="16"/>
                    <a:pt x="0" y="12"/>
                  </a:cubicBezTo>
                  <a:cubicBezTo>
                    <a:pt x="0" y="9"/>
                    <a:pt x="0" y="9"/>
                    <a:pt x="0" y="9"/>
                  </a:cubicBezTo>
                  <a:cubicBezTo>
                    <a:pt x="0" y="4"/>
                    <a:pt x="4" y="0"/>
                    <a:pt x="9" y="0"/>
                  </a:cubicBezTo>
                  <a:cubicBezTo>
                    <a:pt x="30" y="0"/>
                    <a:pt x="30" y="0"/>
                    <a:pt x="30" y="0"/>
                  </a:cubicBezTo>
                  <a:cubicBezTo>
                    <a:pt x="35" y="0"/>
                    <a:pt x="39" y="4"/>
                    <a:pt x="39" y="9"/>
                  </a:cubicBezTo>
                  <a:lnTo>
                    <a:pt x="3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193"/>
            <p:cNvSpPr>
              <a:spLocks/>
            </p:cNvSpPr>
            <p:nvPr/>
          </p:nvSpPr>
          <p:spPr bwMode="auto">
            <a:xfrm>
              <a:off x="4233069" y="3718860"/>
              <a:ext cx="968375" cy="1384300"/>
            </a:xfrm>
            <a:custGeom>
              <a:avLst/>
              <a:gdLst>
                <a:gd name="T0" fmla="*/ 191 w 191"/>
                <a:gd name="T1" fmla="*/ 174 h 272"/>
                <a:gd name="T2" fmla="*/ 95 w 191"/>
                <a:gd name="T3" fmla="*/ 272 h 272"/>
                <a:gd name="T4" fmla="*/ 0 w 191"/>
                <a:gd name="T5" fmla="*/ 174 h 272"/>
                <a:gd name="T6" fmla="*/ 95 w 191"/>
                <a:gd name="T7" fmla="*/ 0 h 272"/>
                <a:gd name="T8" fmla="*/ 191 w 191"/>
                <a:gd name="T9" fmla="*/ 174 h 272"/>
              </a:gdLst>
              <a:ahLst/>
              <a:cxnLst>
                <a:cxn ang="0">
                  <a:pos x="T0" y="T1"/>
                </a:cxn>
                <a:cxn ang="0">
                  <a:pos x="T2" y="T3"/>
                </a:cxn>
                <a:cxn ang="0">
                  <a:pos x="T4" y="T5"/>
                </a:cxn>
                <a:cxn ang="0">
                  <a:pos x="T6" y="T7"/>
                </a:cxn>
                <a:cxn ang="0">
                  <a:pos x="T8" y="T9"/>
                </a:cxn>
              </a:cxnLst>
              <a:rect l="0" t="0" r="r" b="b"/>
              <a:pathLst>
                <a:path w="191" h="272">
                  <a:moveTo>
                    <a:pt x="191" y="174"/>
                  </a:moveTo>
                  <a:cubicBezTo>
                    <a:pt x="191" y="228"/>
                    <a:pt x="148" y="272"/>
                    <a:pt x="95" y="272"/>
                  </a:cubicBezTo>
                  <a:cubicBezTo>
                    <a:pt x="42" y="272"/>
                    <a:pt x="0" y="228"/>
                    <a:pt x="0" y="174"/>
                  </a:cubicBezTo>
                  <a:cubicBezTo>
                    <a:pt x="0" y="90"/>
                    <a:pt x="95" y="0"/>
                    <a:pt x="95" y="0"/>
                  </a:cubicBezTo>
                  <a:cubicBezTo>
                    <a:pt x="95" y="0"/>
                    <a:pt x="191" y="86"/>
                    <a:pt x="191" y="174"/>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8" name="Group 57"/>
          <p:cNvGrpSpPr/>
          <p:nvPr/>
        </p:nvGrpSpPr>
        <p:grpSpPr>
          <a:xfrm>
            <a:off x="8651221" y="2417110"/>
            <a:ext cx="1841500" cy="2813050"/>
            <a:chOff x="3472656" y="2417110"/>
            <a:chExt cx="1841500" cy="2813050"/>
          </a:xfrm>
          <a:solidFill>
            <a:schemeClr val="accent5"/>
          </a:solidFill>
        </p:grpSpPr>
        <p:sp>
          <p:nvSpPr>
            <p:cNvPr id="59" name="Freeform 191"/>
            <p:cNvSpPr>
              <a:spLocks/>
            </p:cNvSpPr>
            <p:nvPr/>
          </p:nvSpPr>
          <p:spPr bwMode="auto">
            <a:xfrm>
              <a:off x="4087019" y="3499785"/>
              <a:ext cx="1227137" cy="1730375"/>
            </a:xfrm>
            <a:custGeom>
              <a:avLst/>
              <a:gdLst>
                <a:gd name="T0" fmla="*/ 242 w 242"/>
                <a:gd name="T1" fmla="*/ 218 h 340"/>
                <a:gd name="T2" fmla="*/ 121 w 242"/>
                <a:gd name="T3" fmla="*/ 340 h 340"/>
                <a:gd name="T4" fmla="*/ 0 w 242"/>
                <a:gd name="T5" fmla="*/ 218 h 340"/>
                <a:gd name="T6" fmla="*/ 121 w 242"/>
                <a:gd name="T7" fmla="*/ 0 h 340"/>
                <a:gd name="T8" fmla="*/ 242 w 242"/>
                <a:gd name="T9" fmla="*/ 218 h 340"/>
              </a:gdLst>
              <a:ahLst/>
              <a:cxnLst>
                <a:cxn ang="0">
                  <a:pos x="T0" y="T1"/>
                </a:cxn>
                <a:cxn ang="0">
                  <a:pos x="T2" y="T3"/>
                </a:cxn>
                <a:cxn ang="0">
                  <a:pos x="T4" y="T5"/>
                </a:cxn>
                <a:cxn ang="0">
                  <a:pos x="T6" y="T7"/>
                </a:cxn>
                <a:cxn ang="0">
                  <a:pos x="T8" y="T9"/>
                </a:cxn>
              </a:cxnLst>
              <a:rect l="0" t="0" r="r" b="b"/>
              <a:pathLst>
                <a:path w="242" h="340">
                  <a:moveTo>
                    <a:pt x="242" y="218"/>
                  </a:moveTo>
                  <a:cubicBezTo>
                    <a:pt x="242" y="285"/>
                    <a:pt x="188" y="340"/>
                    <a:pt x="121" y="340"/>
                  </a:cubicBezTo>
                  <a:cubicBezTo>
                    <a:pt x="54" y="340"/>
                    <a:pt x="0" y="285"/>
                    <a:pt x="0" y="218"/>
                  </a:cubicBezTo>
                  <a:cubicBezTo>
                    <a:pt x="0" y="112"/>
                    <a:pt x="121" y="0"/>
                    <a:pt x="121" y="0"/>
                  </a:cubicBezTo>
                  <a:cubicBezTo>
                    <a:pt x="121" y="0"/>
                    <a:pt x="242" y="108"/>
                    <a:pt x="24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211"/>
            <p:cNvSpPr>
              <a:spLocks/>
            </p:cNvSpPr>
            <p:nvPr/>
          </p:nvSpPr>
          <p:spPr bwMode="auto">
            <a:xfrm>
              <a:off x="4274344" y="2747310"/>
              <a:ext cx="46037" cy="463550"/>
            </a:xfrm>
            <a:custGeom>
              <a:avLst/>
              <a:gdLst>
                <a:gd name="T0" fmla="*/ 3 w 29"/>
                <a:gd name="T1" fmla="*/ 292 h 292"/>
                <a:gd name="T2" fmla="*/ 0 w 29"/>
                <a:gd name="T3" fmla="*/ 0 h 292"/>
                <a:gd name="T4" fmla="*/ 29 w 29"/>
                <a:gd name="T5" fmla="*/ 0 h 292"/>
                <a:gd name="T6" fmla="*/ 29 w 29"/>
                <a:gd name="T7" fmla="*/ 292 h 292"/>
                <a:gd name="T8" fmla="*/ 3 w 29"/>
                <a:gd name="T9" fmla="*/ 292 h 292"/>
              </a:gdLst>
              <a:ahLst/>
              <a:cxnLst>
                <a:cxn ang="0">
                  <a:pos x="T0" y="T1"/>
                </a:cxn>
                <a:cxn ang="0">
                  <a:pos x="T2" y="T3"/>
                </a:cxn>
                <a:cxn ang="0">
                  <a:pos x="T4" y="T5"/>
                </a:cxn>
                <a:cxn ang="0">
                  <a:pos x="T6" y="T7"/>
                </a:cxn>
                <a:cxn ang="0">
                  <a:pos x="T8" y="T9"/>
                </a:cxn>
              </a:cxnLst>
              <a:rect l="0" t="0" r="r" b="b"/>
              <a:pathLst>
                <a:path w="29" h="292">
                  <a:moveTo>
                    <a:pt x="3" y="292"/>
                  </a:moveTo>
                  <a:lnTo>
                    <a:pt x="0" y="0"/>
                  </a:lnTo>
                  <a:lnTo>
                    <a:pt x="29" y="0"/>
                  </a:lnTo>
                  <a:lnTo>
                    <a:pt x="29" y="292"/>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212"/>
            <p:cNvSpPr>
              <a:spLocks/>
            </p:cNvSpPr>
            <p:nvPr/>
          </p:nvSpPr>
          <p:spPr bwMode="auto">
            <a:xfrm>
              <a:off x="3964781" y="2737785"/>
              <a:ext cx="355600" cy="477838"/>
            </a:xfrm>
            <a:custGeom>
              <a:avLst/>
              <a:gdLst>
                <a:gd name="T0" fmla="*/ 0 w 224"/>
                <a:gd name="T1" fmla="*/ 285 h 301"/>
                <a:gd name="T2" fmla="*/ 201 w 224"/>
                <a:gd name="T3" fmla="*/ 0 h 301"/>
                <a:gd name="T4" fmla="*/ 224 w 224"/>
                <a:gd name="T5" fmla="*/ 16 h 301"/>
                <a:gd name="T6" fmla="*/ 22 w 224"/>
                <a:gd name="T7" fmla="*/ 301 h 301"/>
                <a:gd name="T8" fmla="*/ 0 w 224"/>
                <a:gd name="T9" fmla="*/ 285 h 301"/>
              </a:gdLst>
              <a:ahLst/>
              <a:cxnLst>
                <a:cxn ang="0">
                  <a:pos x="T0" y="T1"/>
                </a:cxn>
                <a:cxn ang="0">
                  <a:pos x="T2" y="T3"/>
                </a:cxn>
                <a:cxn ang="0">
                  <a:pos x="T4" y="T5"/>
                </a:cxn>
                <a:cxn ang="0">
                  <a:pos x="T6" y="T7"/>
                </a:cxn>
                <a:cxn ang="0">
                  <a:pos x="T8" y="T9"/>
                </a:cxn>
              </a:cxnLst>
              <a:rect l="0" t="0" r="r" b="b"/>
              <a:pathLst>
                <a:path w="224" h="301">
                  <a:moveTo>
                    <a:pt x="0" y="285"/>
                  </a:moveTo>
                  <a:lnTo>
                    <a:pt x="201" y="0"/>
                  </a:lnTo>
                  <a:lnTo>
                    <a:pt x="224" y="16"/>
                  </a:lnTo>
                  <a:lnTo>
                    <a:pt x="22" y="301"/>
                  </a:lnTo>
                  <a:lnTo>
                    <a:pt x="0"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213"/>
            <p:cNvSpPr>
              <a:spLocks noEditPoints="1"/>
            </p:cNvSpPr>
            <p:nvPr/>
          </p:nvSpPr>
          <p:spPr bwMode="auto">
            <a:xfrm>
              <a:off x="3817144" y="2417110"/>
              <a:ext cx="928687" cy="519113"/>
            </a:xfrm>
            <a:custGeom>
              <a:avLst/>
              <a:gdLst>
                <a:gd name="T0" fmla="*/ 140 w 183"/>
                <a:gd name="T1" fmla="*/ 0 h 102"/>
                <a:gd name="T2" fmla="*/ 141 w 183"/>
                <a:gd name="T3" fmla="*/ 42 h 102"/>
                <a:gd name="T4" fmla="*/ 3 w 183"/>
                <a:gd name="T5" fmla="*/ 74 h 102"/>
                <a:gd name="T6" fmla="*/ 1 w 183"/>
                <a:gd name="T7" fmla="*/ 77 h 102"/>
                <a:gd name="T8" fmla="*/ 4 w 183"/>
                <a:gd name="T9" fmla="*/ 92 h 102"/>
                <a:gd name="T10" fmla="*/ 7 w 183"/>
                <a:gd name="T11" fmla="*/ 94 h 102"/>
                <a:gd name="T12" fmla="*/ 145 w 183"/>
                <a:gd name="T13" fmla="*/ 63 h 102"/>
                <a:gd name="T14" fmla="*/ 162 w 183"/>
                <a:gd name="T15" fmla="*/ 102 h 102"/>
                <a:gd name="T16" fmla="*/ 177 w 183"/>
                <a:gd name="T17" fmla="*/ 46 h 102"/>
                <a:gd name="T18" fmla="*/ 140 w 183"/>
                <a:gd name="T19" fmla="*/ 0 h 102"/>
                <a:gd name="T20" fmla="*/ 148 w 183"/>
                <a:gd name="T21" fmla="*/ 17 h 102"/>
                <a:gd name="T22" fmla="*/ 160 w 183"/>
                <a:gd name="T23" fmla="*/ 25 h 102"/>
                <a:gd name="T24" fmla="*/ 149 w 183"/>
                <a:gd name="T25" fmla="*/ 40 h 102"/>
                <a:gd name="T26" fmla="*/ 148 w 183"/>
                <a:gd name="T27" fmla="*/ 17 h 102"/>
                <a:gd name="T28" fmla="*/ 163 w 183"/>
                <a:gd name="T29" fmla="*/ 84 h 102"/>
                <a:gd name="T30" fmla="*/ 153 w 183"/>
                <a:gd name="T31" fmla="*/ 61 h 102"/>
                <a:gd name="T32" fmla="*/ 170 w 183"/>
                <a:gd name="T33" fmla="*/ 72 h 102"/>
                <a:gd name="T34" fmla="*/ 163 w 183"/>
                <a:gd name="T35" fmla="*/ 84 h 102"/>
                <a:gd name="T36" fmla="*/ 172 w 183"/>
                <a:gd name="T37" fmla="*/ 66 h 102"/>
                <a:gd name="T38" fmla="*/ 154 w 183"/>
                <a:gd name="T39" fmla="*/ 55 h 102"/>
                <a:gd name="T40" fmla="*/ 171 w 183"/>
                <a:gd name="T41" fmla="*/ 51 h 102"/>
                <a:gd name="T42" fmla="*/ 172 w 183"/>
                <a:gd name="T43" fmla="*/ 66 h 102"/>
                <a:gd name="T44" fmla="*/ 152 w 183"/>
                <a:gd name="T45" fmla="*/ 45 h 102"/>
                <a:gd name="T46" fmla="*/ 163 w 183"/>
                <a:gd name="T47" fmla="*/ 29 h 102"/>
                <a:gd name="T48" fmla="*/ 169 w 183"/>
                <a:gd name="T49" fmla="*/ 42 h 102"/>
                <a:gd name="T50" fmla="*/ 152 w 183"/>
                <a:gd name="T51" fmla="*/ 4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3" h="102">
                  <a:moveTo>
                    <a:pt x="140" y="0"/>
                  </a:moveTo>
                  <a:cubicBezTo>
                    <a:pt x="141" y="42"/>
                    <a:pt x="141" y="42"/>
                    <a:pt x="141" y="42"/>
                  </a:cubicBezTo>
                  <a:cubicBezTo>
                    <a:pt x="3" y="74"/>
                    <a:pt x="3" y="74"/>
                    <a:pt x="3" y="74"/>
                  </a:cubicBezTo>
                  <a:cubicBezTo>
                    <a:pt x="1" y="74"/>
                    <a:pt x="0" y="75"/>
                    <a:pt x="1" y="77"/>
                  </a:cubicBezTo>
                  <a:cubicBezTo>
                    <a:pt x="4" y="92"/>
                    <a:pt x="4" y="92"/>
                    <a:pt x="4" y="92"/>
                  </a:cubicBezTo>
                  <a:cubicBezTo>
                    <a:pt x="5" y="94"/>
                    <a:pt x="6" y="95"/>
                    <a:pt x="7" y="94"/>
                  </a:cubicBezTo>
                  <a:cubicBezTo>
                    <a:pt x="145" y="63"/>
                    <a:pt x="145" y="63"/>
                    <a:pt x="145" y="63"/>
                  </a:cubicBezTo>
                  <a:cubicBezTo>
                    <a:pt x="162" y="102"/>
                    <a:pt x="162" y="102"/>
                    <a:pt x="162" y="102"/>
                  </a:cubicBezTo>
                  <a:cubicBezTo>
                    <a:pt x="176" y="92"/>
                    <a:pt x="183" y="69"/>
                    <a:pt x="177" y="46"/>
                  </a:cubicBezTo>
                  <a:cubicBezTo>
                    <a:pt x="172" y="22"/>
                    <a:pt x="157" y="4"/>
                    <a:pt x="140" y="0"/>
                  </a:cubicBezTo>
                  <a:close/>
                  <a:moveTo>
                    <a:pt x="148" y="17"/>
                  </a:moveTo>
                  <a:cubicBezTo>
                    <a:pt x="152" y="18"/>
                    <a:pt x="156" y="21"/>
                    <a:pt x="160" y="25"/>
                  </a:cubicBezTo>
                  <a:cubicBezTo>
                    <a:pt x="149" y="40"/>
                    <a:pt x="149" y="40"/>
                    <a:pt x="149" y="40"/>
                  </a:cubicBezTo>
                  <a:lnTo>
                    <a:pt x="148" y="17"/>
                  </a:lnTo>
                  <a:close/>
                  <a:moveTo>
                    <a:pt x="163" y="84"/>
                  </a:moveTo>
                  <a:cubicBezTo>
                    <a:pt x="153" y="61"/>
                    <a:pt x="153" y="61"/>
                    <a:pt x="153" y="61"/>
                  </a:cubicBezTo>
                  <a:cubicBezTo>
                    <a:pt x="170" y="72"/>
                    <a:pt x="170" y="72"/>
                    <a:pt x="170" y="72"/>
                  </a:cubicBezTo>
                  <a:cubicBezTo>
                    <a:pt x="169" y="77"/>
                    <a:pt x="166" y="81"/>
                    <a:pt x="163" y="84"/>
                  </a:cubicBezTo>
                  <a:close/>
                  <a:moveTo>
                    <a:pt x="172" y="66"/>
                  </a:moveTo>
                  <a:cubicBezTo>
                    <a:pt x="154" y="55"/>
                    <a:pt x="154" y="55"/>
                    <a:pt x="154" y="55"/>
                  </a:cubicBezTo>
                  <a:cubicBezTo>
                    <a:pt x="171" y="51"/>
                    <a:pt x="171" y="51"/>
                    <a:pt x="171" y="51"/>
                  </a:cubicBezTo>
                  <a:cubicBezTo>
                    <a:pt x="172" y="56"/>
                    <a:pt x="172" y="61"/>
                    <a:pt x="172" y="66"/>
                  </a:cubicBezTo>
                  <a:close/>
                  <a:moveTo>
                    <a:pt x="152" y="45"/>
                  </a:moveTo>
                  <a:cubicBezTo>
                    <a:pt x="163" y="29"/>
                    <a:pt x="163" y="29"/>
                    <a:pt x="163" y="29"/>
                  </a:cubicBezTo>
                  <a:cubicBezTo>
                    <a:pt x="166" y="33"/>
                    <a:pt x="168" y="37"/>
                    <a:pt x="169" y="42"/>
                  </a:cubicBezTo>
                  <a:lnTo>
                    <a:pt x="15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Rectangle 214"/>
            <p:cNvSpPr>
              <a:spLocks noChangeArrowheads="1"/>
            </p:cNvSpPr>
            <p:nvPr/>
          </p:nvSpPr>
          <p:spPr bwMode="auto">
            <a:xfrm>
              <a:off x="4704556" y="2712385"/>
              <a:ext cx="20637" cy="2298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Rectangle 215"/>
            <p:cNvSpPr>
              <a:spLocks noChangeArrowheads="1"/>
            </p:cNvSpPr>
            <p:nvPr/>
          </p:nvSpPr>
          <p:spPr bwMode="auto">
            <a:xfrm>
              <a:off x="3853656" y="2834622"/>
              <a:ext cx="14287" cy="376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216"/>
            <p:cNvSpPr>
              <a:spLocks/>
            </p:cNvSpPr>
            <p:nvPr/>
          </p:nvSpPr>
          <p:spPr bwMode="auto">
            <a:xfrm>
              <a:off x="4690269" y="3007660"/>
              <a:ext cx="50800" cy="60325"/>
            </a:xfrm>
            <a:custGeom>
              <a:avLst/>
              <a:gdLst>
                <a:gd name="T0" fmla="*/ 10 w 10"/>
                <a:gd name="T1" fmla="*/ 9 h 12"/>
                <a:gd name="T2" fmla="*/ 7 w 10"/>
                <a:gd name="T3" fmla="*/ 12 h 12"/>
                <a:gd name="T4" fmla="*/ 3 w 10"/>
                <a:gd name="T5" fmla="*/ 12 h 12"/>
                <a:gd name="T6" fmla="*/ 0 w 10"/>
                <a:gd name="T7" fmla="*/ 9 h 12"/>
                <a:gd name="T8" fmla="*/ 0 w 10"/>
                <a:gd name="T9" fmla="*/ 3 h 12"/>
                <a:gd name="T10" fmla="*/ 3 w 10"/>
                <a:gd name="T11" fmla="*/ 0 h 12"/>
                <a:gd name="T12" fmla="*/ 7 w 10"/>
                <a:gd name="T13" fmla="*/ 0 h 12"/>
                <a:gd name="T14" fmla="*/ 10 w 10"/>
                <a:gd name="T15" fmla="*/ 3 h 12"/>
                <a:gd name="T16" fmla="*/ 10 w 10"/>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10" y="9"/>
                  </a:moveTo>
                  <a:cubicBezTo>
                    <a:pt x="10" y="11"/>
                    <a:pt x="9" y="12"/>
                    <a:pt x="7" y="12"/>
                  </a:cubicBezTo>
                  <a:cubicBezTo>
                    <a:pt x="3" y="12"/>
                    <a:pt x="3" y="12"/>
                    <a:pt x="3" y="12"/>
                  </a:cubicBezTo>
                  <a:cubicBezTo>
                    <a:pt x="1" y="12"/>
                    <a:pt x="0" y="11"/>
                    <a:pt x="0" y="9"/>
                  </a:cubicBezTo>
                  <a:cubicBezTo>
                    <a:pt x="0" y="3"/>
                    <a:pt x="0" y="3"/>
                    <a:pt x="0" y="3"/>
                  </a:cubicBezTo>
                  <a:cubicBezTo>
                    <a:pt x="0" y="1"/>
                    <a:pt x="1" y="0"/>
                    <a:pt x="3" y="0"/>
                  </a:cubicBezTo>
                  <a:cubicBezTo>
                    <a:pt x="7" y="0"/>
                    <a:pt x="7" y="0"/>
                    <a:pt x="7" y="0"/>
                  </a:cubicBezTo>
                  <a:cubicBezTo>
                    <a:pt x="9" y="0"/>
                    <a:pt x="10" y="1"/>
                    <a:pt x="10" y="3"/>
                  </a:cubicBez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217"/>
            <p:cNvSpPr>
              <a:spLocks/>
            </p:cNvSpPr>
            <p:nvPr/>
          </p:nvSpPr>
          <p:spPr bwMode="auto">
            <a:xfrm>
              <a:off x="3726656" y="3028297"/>
              <a:ext cx="374650" cy="212725"/>
            </a:xfrm>
            <a:custGeom>
              <a:avLst/>
              <a:gdLst>
                <a:gd name="T0" fmla="*/ 74 w 74"/>
                <a:gd name="T1" fmla="*/ 35 h 42"/>
                <a:gd name="T2" fmla="*/ 67 w 74"/>
                <a:gd name="T3" fmla="*/ 42 h 42"/>
                <a:gd name="T4" fmla="*/ 7 w 74"/>
                <a:gd name="T5" fmla="*/ 42 h 42"/>
                <a:gd name="T6" fmla="*/ 0 w 74"/>
                <a:gd name="T7" fmla="*/ 35 h 42"/>
                <a:gd name="T8" fmla="*/ 0 w 74"/>
                <a:gd name="T9" fmla="*/ 7 h 42"/>
                <a:gd name="T10" fmla="*/ 7 w 74"/>
                <a:gd name="T11" fmla="*/ 0 h 42"/>
                <a:gd name="T12" fmla="*/ 67 w 74"/>
                <a:gd name="T13" fmla="*/ 0 h 42"/>
                <a:gd name="T14" fmla="*/ 74 w 74"/>
                <a:gd name="T15" fmla="*/ 7 h 42"/>
                <a:gd name="T16" fmla="*/ 74 w 74"/>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42">
                  <a:moveTo>
                    <a:pt x="74" y="35"/>
                  </a:moveTo>
                  <a:cubicBezTo>
                    <a:pt x="74" y="39"/>
                    <a:pt x="71" y="42"/>
                    <a:pt x="67" y="42"/>
                  </a:cubicBezTo>
                  <a:cubicBezTo>
                    <a:pt x="7" y="42"/>
                    <a:pt x="7" y="42"/>
                    <a:pt x="7" y="42"/>
                  </a:cubicBezTo>
                  <a:cubicBezTo>
                    <a:pt x="3" y="42"/>
                    <a:pt x="0" y="39"/>
                    <a:pt x="0" y="35"/>
                  </a:cubicBezTo>
                  <a:cubicBezTo>
                    <a:pt x="0" y="7"/>
                    <a:pt x="0" y="7"/>
                    <a:pt x="0" y="7"/>
                  </a:cubicBezTo>
                  <a:cubicBezTo>
                    <a:pt x="0" y="3"/>
                    <a:pt x="3" y="0"/>
                    <a:pt x="7" y="0"/>
                  </a:cubicBezTo>
                  <a:cubicBezTo>
                    <a:pt x="67" y="0"/>
                    <a:pt x="67" y="0"/>
                    <a:pt x="67" y="0"/>
                  </a:cubicBezTo>
                  <a:cubicBezTo>
                    <a:pt x="71" y="0"/>
                    <a:pt x="74" y="3"/>
                    <a:pt x="74" y="7"/>
                  </a:cubicBezTo>
                  <a:lnTo>
                    <a:pt x="7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Oval 218"/>
            <p:cNvSpPr>
              <a:spLocks noChangeArrowheads="1"/>
            </p:cNvSpPr>
            <p:nvPr/>
          </p:nvSpPr>
          <p:spPr bwMode="auto">
            <a:xfrm>
              <a:off x="3767931" y="2860022"/>
              <a:ext cx="187325" cy="193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219"/>
            <p:cNvSpPr>
              <a:spLocks/>
            </p:cNvSpPr>
            <p:nvPr/>
          </p:nvSpPr>
          <p:spPr bwMode="auto">
            <a:xfrm>
              <a:off x="3472656" y="3144185"/>
              <a:ext cx="198437" cy="101600"/>
            </a:xfrm>
            <a:custGeom>
              <a:avLst/>
              <a:gdLst>
                <a:gd name="T0" fmla="*/ 39 w 39"/>
                <a:gd name="T1" fmla="*/ 12 h 20"/>
                <a:gd name="T2" fmla="*/ 30 w 39"/>
                <a:gd name="T3" fmla="*/ 20 h 20"/>
                <a:gd name="T4" fmla="*/ 9 w 39"/>
                <a:gd name="T5" fmla="*/ 20 h 20"/>
                <a:gd name="T6" fmla="*/ 0 w 39"/>
                <a:gd name="T7" fmla="*/ 12 h 20"/>
                <a:gd name="T8" fmla="*/ 0 w 39"/>
                <a:gd name="T9" fmla="*/ 9 h 20"/>
                <a:gd name="T10" fmla="*/ 9 w 39"/>
                <a:gd name="T11" fmla="*/ 0 h 20"/>
                <a:gd name="T12" fmla="*/ 30 w 39"/>
                <a:gd name="T13" fmla="*/ 0 h 20"/>
                <a:gd name="T14" fmla="*/ 39 w 39"/>
                <a:gd name="T15" fmla="*/ 9 h 20"/>
                <a:gd name="T16" fmla="*/ 39 w 39"/>
                <a:gd name="T1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0">
                  <a:moveTo>
                    <a:pt x="39" y="12"/>
                  </a:moveTo>
                  <a:cubicBezTo>
                    <a:pt x="39" y="16"/>
                    <a:pt x="35" y="20"/>
                    <a:pt x="30" y="20"/>
                  </a:cubicBezTo>
                  <a:cubicBezTo>
                    <a:pt x="9" y="20"/>
                    <a:pt x="9" y="20"/>
                    <a:pt x="9" y="20"/>
                  </a:cubicBezTo>
                  <a:cubicBezTo>
                    <a:pt x="4" y="20"/>
                    <a:pt x="0" y="16"/>
                    <a:pt x="0" y="12"/>
                  </a:cubicBezTo>
                  <a:cubicBezTo>
                    <a:pt x="0" y="9"/>
                    <a:pt x="0" y="9"/>
                    <a:pt x="0" y="9"/>
                  </a:cubicBezTo>
                  <a:cubicBezTo>
                    <a:pt x="0" y="4"/>
                    <a:pt x="4" y="0"/>
                    <a:pt x="9" y="0"/>
                  </a:cubicBezTo>
                  <a:cubicBezTo>
                    <a:pt x="30" y="0"/>
                    <a:pt x="30" y="0"/>
                    <a:pt x="30" y="0"/>
                  </a:cubicBezTo>
                  <a:cubicBezTo>
                    <a:pt x="35" y="0"/>
                    <a:pt x="39" y="4"/>
                    <a:pt x="39" y="9"/>
                  </a:cubicBezTo>
                  <a:lnTo>
                    <a:pt x="3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193"/>
            <p:cNvSpPr>
              <a:spLocks/>
            </p:cNvSpPr>
            <p:nvPr/>
          </p:nvSpPr>
          <p:spPr bwMode="auto">
            <a:xfrm>
              <a:off x="4233069" y="3718860"/>
              <a:ext cx="968375" cy="1384300"/>
            </a:xfrm>
            <a:custGeom>
              <a:avLst/>
              <a:gdLst>
                <a:gd name="T0" fmla="*/ 191 w 191"/>
                <a:gd name="T1" fmla="*/ 174 h 272"/>
                <a:gd name="T2" fmla="*/ 95 w 191"/>
                <a:gd name="T3" fmla="*/ 272 h 272"/>
                <a:gd name="T4" fmla="*/ 0 w 191"/>
                <a:gd name="T5" fmla="*/ 174 h 272"/>
                <a:gd name="T6" fmla="*/ 95 w 191"/>
                <a:gd name="T7" fmla="*/ 0 h 272"/>
                <a:gd name="T8" fmla="*/ 191 w 191"/>
                <a:gd name="T9" fmla="*/ 174 h 272"/>
              </a:gdLst>
              <a:ahLst/>
              <a:cxnLst>
                <a:cxn ang="0">
                  <a:pos x="T0" y="T1"/>
                </a:cxn>
                <a:cxn ang="0">
                  <a:pos x="T2" y="T3"/>
                </a:cxn>
                <a:cxn ang="0">
                  <a:pos x="T4" y="T5"/>
                </a:cxn>
                <a:cxn ang="0">
                  <a:pos x="T6" y="T7"/>
                </a:cxn>
                <a:cxn ang="0">
                  <a:pos x="T8" y="T9"/>
                </a:cxn>
              </a:cxnLst>
              <a:rect l="0" t="0" r="r" b="b"/>
              <a:pathLst>
                <a:path w="191" h="272">
                  <a:moveTo>
                    <a:pt x="191" y="174"/>
                  </a:moveTo>
                  <a:cubicBezTo>
                    <a:pt x="191" y="228"/>
                    <a:pt x="148" y="272"/>
                    <a:pt x="95" y="272"/>
                  </a:cubicBezTo>
                  <a:cubicBezTo>
                    <a:pt x="42" y="272"/>
                    <a:pt x="0" y="228"/>
                    <a:pt x="0" y="174"/>
                  </a:cubicBezTo>
                  <a:cubicBezTo>
                    <a:pt x="0" y="90"/>
                    <a:pt x="95" y="0"/>
                    <a:pt x="95" y="0"/>
                  </a:cubicBezTo>
                  <a:cubicBezTo>
                    <a:pt x="95" y="0"/>
                    <a:pt x="191" y="86"/>
                    <a:pt x="191" y="174"/>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0" name="Rectangle 69"/>
          <p:cNvSpPr/>
          <p:nvPr/>
        </p:nvSpPr>
        <p:spPr>
          <a:xfrm>
            <a:off x="2463933" y="4573210"/>
            <a:ext cx="62549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a:ln>
                  <a:noFill/>
                </a:ln>
                <a:solidFill>
                  <a:prstClr val="white"/>
                </a:solidFill>
                <a:effectLst/>
                <a:uLnTx/>
                <a:uFillTx/>
                <a:latin typeface="Raleway" panose="020B0503030101060003" pitchFamily="34" charset="0"/>
                <a:ea typeface="+mn-ea"/>
                <a:cs typeface="+mn-cs"/>
              </a:rPr>
              <a:t>45%</a:t>
            </a:r>
            <a:endParaRPr kumimoji="0" lang="en-US" sz="1800" b="1" i="0" u="none" strike="noStrike" kern="1200" cap="none" spc="0" normalizeH="0" baseline="0" noProof="0" dirty="0">
              <a:ln>
                <a:noFill/>
              </a:ln>
              <a:solidFill>
                <a:prstClr val="white"/>
              </a:solidFill>
              <a:effectLst/>
              <a:uLnTx/>
              <a:uFillTx/>
              <a:latin typeface="Raleway" panose="020B0503030101060003" pitchFamily="34" charset="0"/>
              <a:ea typeface="+mn-ea"/>
              <a:cs typeface="+mn-cs"/>
            </a:endParaRPr>
          </a:p>
        </p:txBody>
      </p:sp>
      <p:sp>
        <p:nvSpPr>
          <p:cNvPr id="71" name="Rectangle 70"/>
          <p:cNvSpPr/>
          <p:nvPr/>
        </p:nvSpPr>
        <p:spPr>
          <a:xfrm>
            <a:off x="4403409" y="4568625"/>
            <a:ext cx="635110"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a:ln>
                  <a:noFill/>
                </a:ln>
                <a:solidFill>
                  <a:prstClr val="white"/>
                </a:solidFill>
                <a:effectLst/>
                <a:uLnTx/>
                <a:uFillTx/>
                <a:latin typeface="Raleway" panose="020B0503030101060003" pitchFamily="34" charset="0"/>
                <a:ea typeface="+mn-ea"/>
                <a:cs typeface="+mn-cs"/>
              </a:rPr>
              <a:t>50%</a:t>
            </a:r>
            <a:endParaRPr kumimoji="0" lang="en-US" sz="1800" b="1" i="0" u="none" strike="noStrike" kern="1200" cap="none" spc="0" normalizeH="0" baseline="0" noProof="0" dirty="0">
              <a:ln>
                <a:noFill/>
              </a:ln>
              <a:solidFill>
                <a:prstClr val="white"/>
              </a:solidFill>
              <a:effectLst/>
              <a:uLnTx/>
              <a:uFillTx/>
              <a:latin typeface="Raleway" panose="020B0503030101060003" pitchFamily="34" charset="0"/>
              <a:ea typeface="+mn-ea"/>
              <a:cs typeface="+mn-cs"/>
            </a:endParaRPr>
          </a:p>
        </p:txBody>
      </p:sp>
      <p:sp>
        <p:nvSpPr>
          <p:cNvPr id="72" name="Rectangle 71"/>
          <p:cNvSpPr/>
          <p:nvPr/>
        </p:nvSpPr>
        <p:spPr>
          <a:xfrm>
            <a:off x="6220388" y="4573210"/>
            <a:ext cx="63350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a:ln>
                  <a:noFill/>
                </a:ln>
                <a:solidFill>
                  <a:prstClr val="white"/>
                </a:solidFill>
                <a:effectLst/>
                <a:uLnTx/>
                <a:uFillTx/>
                <a:latin typeface="Raleway" panose="020B0503030101060003" pitchFamily="34" charset="0"/>
                <a:ea typeface="+mn-ea"/>
                <a:cs typeface="+mn-cs"/>
              </a:rPr>
              <a:t>65%</a:t>
            </a:r>
            <a:endParaRPr kumimoji="0" lang="en-US" sz="1800" b="1" i="0" u="none" strike="noStrike" kern="1200" cap="none" spc="0" normalizeH="0" baseline="0" noProof="0" dirty="0">
              <a:ln>
                <a:noFill/>
              </a:ln>
              <a:solidFill>
                <a:prstClr val="white"/>
              </a:solidFill>
              <a:effectLst/>
              <a:uLnTx/>
              <a:uFillTx/>
              <a:latin typeface="Raleway" panose="020B0503030101060003" pitchFamily="34" charset="0"/>
              <a:ea typeface="+mn-ea"/>
              <a:cs typeface="+mn-cs"/>
            </a:endParaRPr>
          </a:p>
        </p:txBody>
      </p:sp>
      <p:sp>
        <p:nvSpPr>
          <p:cNvPr id="73" name="Rectangle 72"/>
          <p:cNvSpPr/>
          <p:nvPr/>
        </p:nvSpPr>
        <p:spPr>
          <a:xfrm>
            <a:off x="7937787" y="4565356"/>
            <a:ext cx="643125"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a:ln>
                  <a:noFill/>
                </a:ln>
                <a:solidFill>
                  <a:prstClr val="white"/>
                </a:solidFill>
                <a:effectLst/>
                <a:uLnTx/>
                <a:uFillTx/>
                <a:latin typeface="Raleway" panose="020B0503030101060003" pitchFamily="34" charset="0"/>
                <a:ea typeface="+mn-ea"/>
                <a:cs typeface="+mn-cs"/>
              </a:rPr>
              <a:t>90%</a:t>
            </a:r>
            <a:endParaRPr kumimoji="0" lang="en-US" sz="1800" b="1" i="0" u="none" strike="noStrike" kern="1200" cap="none" spc="0" normalizeH="0" baseline="0" noProof="0" dirty="0">
              <a:ln>
                <a:noFill/>
              </a:ln>
              <a:solidFill>
                <a:prstClr val="white"/>
              </a:solidFill>
              <a:effectLst/>
              <a:uLnTx/>
              <a:uFillTx/>
              <a:latin typeface="Raleway" panose="020B0503030101060003" pitchFamily="34" charset="0"/>
              <a:ea typeface="+mn-ea"/>
              <a:cs typeface="+mn-cs"/>
            </a:endParaRPr>
          </a:p>
        </p:txBody>
      </p:sp>
      <p:sp>
        <p:nvSpPr>
          <p:cNvPr id="74" name="Rectangle 73"/>
          <p:cNvSpPr/>
          <p:nvPr/>
        </p:nvSpPr>
        <p:spPr>
          <a:xfrm>
            <a:off x="9566943" y="4573210"/>
            <a:ext cx="76174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a:ln>
                  <a:noFill/>
                </a:ln>
                <a:solidFill>
                  <a:prstClr val="white"/>
                </a:solidFill>
                <a:effectLst/>
                <a:uLnTx/>
                <a:uFillTx/>
                <a:latin typeface="Raleway" panose="020B0503030101060003" pitchFamily="34" charset="0"/>
                <a:ea typeface="+mn-ea"/>
                <a:cs typeface="+mn-cs"/>
              </a:rPr>
              <a:t>100%</a:t>
            </a:r>
            <a:endParaRPr kumimoji="0" lang="en-US" sz="1800" b="1" i="0" u="none" strike="noStrike" kern="1200" cap="none" spc="0" normalizeH="0" baseline="0" noProof="0" dirty="0">
              <a:ln>
                <a:noFill/>
              </a:ln>
              <a:solidFill>
                <a:prstClr val="white"/>
              </a:solidFill>
              <a:effectLst/>
              <a:uLnTx/>
              <a:uFillTx/>
              <a:latin typeface="Raleway" panose="020B0503030101060003" pitchFamily="34" charset="0"/>
              <a:ea typeface="+mn-ea"/>
              <a:cs typeface="+mn-cs"/>
            </a:endParaRPr>
          </a:p>
        </p:txBody>
      </p:sp>
      <p:sp>
        <p:nvSpPr>
          <p:cNvPr id="75" name="Content Placeholder 2"/>
          <p:cNvSpPr txBox="1">
            <a:spLocks/>
          </p:cNvSpPr>
          <p:nvPr/>
        </p:nvSpPr>
        <p:spPr>
          <a:xfrm>
            <a:off x="1920082" y="5394084"/>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solidFill>
                <a:effectLst/>
                <a:uLnTx/>
                <a:uFillTx/>
                <a:latin typeface="Calibri" panose="020F0502020204030204"/>
                <a:ea typeface="+mn-ea"/>
                <a:cs typeface="+mn-cs"/>
              </a:rPr>
              <a:t>Lorem ipsum dolor sit amet, consectetur adipiscing elit. Sed imperdiet tincidunt.</a:t>
            </a:r>
            <a:endParaRPr kumimoji="0" lang="en-US" sz="7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6" name="Content Placeholder 2"/>
          <p:cNvSpPr txBox="1">
            <a:spLocks/>
          </p:cNvSpPr>
          <p:nvPr/>
        </p:nvSpPr>
        <p:spPr>
          <a:xfrm>
            <a:off x="3771213" y="5413169"/>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solidFill>
                <a:effectLst/>
                <a:uLnTx/>
                <a:uFillTx/>
                <a:latin typeface="Calibri" panose="020F0502020204030204"/>
                <a:ea typeface="+mn-ea"/>
                <a:cs typeface="+mn-cs"/>
              </a:rPr>
              <a:t>Lorem ipsum dolor sit amet, consectetur adipiscing elit. Sed imperdiet tincidunt.</a:t>
            </a:r>
            <a:endParaRPr kumimoji="0" lang="en-US" sz="7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7" name="Content Placeholder 2"/>
          <p:cNvSpPr txBox="1">
            <a:spLocks/>
          </p:cNvSpPr>
          <p:nvPr/>
        </p:nvSpPr>
        <p:spPr>
          <a:xfrm>
            <a:off x="5612442" y="5389603"/>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solidFill>
                <a:effectLst/>
                <a:uLnTx/>
                <a:uFillTx/>
                <a:latin typeface="Calibri" panose="020F0502020204030204"/>
                <a:ea typeface="+mn-ea"/>
                <a:cs typeface="+mn-cs"/>
              </a:rPr>
              <a:t>Lorem ipsum dolor sit amet, consectetur adipiscing elit. Sed imperdiet tincidunt.</a:t>
            </a:r>
            <a:endParaRPr kumimoji="0" lang="en-US" sz="7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8" name="Content Placeholder 2"/>
          <p:cNvSpPr txBox="1">
            <a:spLocks/>
          </p:cNvSpPr>
          <p:nvPr/>
        </p:nvSpPr>
        <p:spPr>
          <a:xfrm>
            <a:off x="7382248" y="5401972"/>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solidFill>
                <a:effectLst/>
                <a:uLnTx/>
                <a:uFillTx/>
                <a:latin typeface="Calibri" panose="020F0502020204030204"/>
                <a:ea typeface="+mn-ea"/>
                <a:cs typeface="+mn-cs"/>
              </a:rPr>
              <a:t>Lorem ipsum dolor sit amet, consectetur adipiscing elit. Sed imperdiet tincidunt.</a:t>
            </a:r>
            <a:endParaRPr kumimoji="0" lang="en-US" sz="7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9" name="Content Placeholder 2"/>
          <p:cNvSpPr txBox="1">
            <a:spLocks/>
          </p:cNvSpPr>
          <p:nvPr/>
        </p:nvSpPr>
        <p:spPr>
          <a:xfrm>
            <a:off x="9102127" y="5409826"/>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solidFill>
                <a:effectLst/>
                <a:uLnTx/>
                <a:uFillTx/>
                <a:latin typeface="Calibri" panose="020F0502020204030204"/>
                <a:ea typeface="+mn-ea"/>
                <a:cs typeface="+mn-cs"/>
              </a:rPr>
              <a:t>Lorem ipsum dolor sit amet, consectetur adipiscing elit. Sed imperdiet tincidunt.</a:t>
            </a:r>
            <a:endParaRPr kumimoji="0" lang="en-US" sz="7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81" name="Group 80"/>
          <p:cNvGrpSpPr/>
          <p:nvPr/>
        </p:nvGrpSpPr>
        <p:grpSpPr>
          <a:xfrm>
            <a:off x="6295815" y="4050129"/>
            <a:ext cx="481012" cy="482600"/>
            <a:chOff x="4198938" y="2905126"/>
            <a:chExt cx="481012" cy="482600"/>
          </a:xfrm>
          <a:solidFill>
            <a:schemeClr val="bg1"/>
          </a:solidFill>
        </p:grpSpPr>
        <p:sp>
          <p:nvSpPr>
            <p:cNvPr id="82"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5" name="Freeform 29"/>
          <p:cNvSpPr>
            <a:spLocks noEditPoints="1"/>
          </p:cNvSpPr>
          <p:nvPr/>
        </p:nvSpPr>
        <p:spPr bwMode="auto">
          <a:xfrm>
            <a:off x="2567783" y="4001682"/>
            <a:ext cx="481012" cy="48101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86" name="Group 85"/>
          <p:cNvGrpSpPr/>
          <p:nvPr/>
        </p:nvGrpSpPr>
        <p:grpSpPr>
          <a:xfrm>
            <a:off x="4474441" y="4067117"/>
            <a:ext cx="496887" cy="466725"/>
            <a:chOff x="5160963" y="4846638"/>
            <a:chExt cx="496887" cy="466725"/>
          </a:xfrm>
          <a:solidFill>
            <a:schemeClr val="bg1"/>
          </a:solidFill>
        </p:grpSpPr>
        <p:sp>
          <p:nvSpPr>
            <p:cNvPr id="87" name="Oval 17"/>
            <p:cNvSpPr>
              <a:spLocks noChangeArrowheads="1"/>
            </p:cNvSpPr>
            <p:nvPr/>
          </p:nvSpPr>
          <p:spPr bwMode="auto">
            <a:xfrm>
              <a:off x="5402263" y="5102226"/>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18"/>
            <p:cNvSpPr>
              <a:spLocks noEditPoints="1"/>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9" name="Group 88"/>
          <p:cNvGrpSpPr/>
          <p:nvPr/>
        </p:nvGrpSpPr>
        <p:grpSpPr>
          <a:xfrm>
            <a:off x="9754534" y="3997383"/>
            <a:ext cx="330200" cy="559212"/>
            <a:chOff x="6258454" y="3849160"/>
            <a:chExt cx="330200" cy="482600"/>
          </a:xfrm>
          <a:solidFill>
            <a:schemeClr val="bg1"/>
          </a:solidFill>
        </p:grpSpPr>
        <p:sp>
          <p:nvSpPr>
            <p:cNvPr id="90"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2" name="Group 91"/>
          <p:cNvGrpSpPr/>
          <p:nvPr/>
        </p:nvGrpSpPr>
        <p:grpSpPr>
          <a:xfrm>
            <a:off x="8037465" y="4065121"/>
            <a:ext cx="488950" cy="481013"/>
            <a:chOff x="7141104" y="1923522"/>
            <a:chExt cx="488950" cy="481013"/>
          </a:xfrm>
          <a:solidFill>
            <a:schemeClr val="bg1"/>
          </a:solidFill>
        </p:grpSpPr>
        <p:sp>
          <p:nvSpPr>
            <p:cNvPr id="93"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5556409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700"/>
                                        <p:tgtEl>
                                          <p:spTgt spid="2"/>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53" presetClass="entr" presetSubtype="16" fill="hold" nodeType="afterEffect">
                                  <p:stCondLst>
                                    <p:cond delay="0"/>
                                  </p:stCondLst>
                                  <p:childTnLst>
                                    <p:set>
                                      <p:cBhvr>
                                        <p:cTn id="15" dur="1" fill="hold">
                                          <p:stCondLst>
                                            <p:cond delay="0"/>
                                          </p:stCondLst>
                                        </p:cTn>
                                        <p:tgtEl>
                                          <p:spTgt spid="81"/>
                                        </p:tgtEl>
                                        <p:attrNameLst>
                                          <p:attrName>style.visibility</p:attrName>
                                        </p:attrNameLst>
                                      </p:cBhvr>
                                      <p:to>
                                        <p:strVal val="visible"/>
                                      </p:to>
                                    </p:set>
                                    <p:anim calcmode="lin" valueType="num">
                                      <p:cBhvr>
                                        <p:cTn id="16" dur="500" fill="hold"/>
                                        <p:tgtEl>
                                          <p:spTgt spid="81"/>
                                        </p:tgtEl>
                                        <p:attrNameLst>
                                          <p:attrName>ppt_w</p:attrName>
                                        </p:attrNameLst>
                                      </p:cBhvr>
                                      <p:tavLst>
                                        <p:tav tm="0">
                                          <p:val>
                                            <p:fltVal val="0"/>
                                          </p:val>
                                        </p:tav>
                                        <p:tav tm="100000">
                                          <p:val>
                                            <p:strVal val="#ppt_w"/>
                                          </p:val>
                                        </p:tav>
                                      </p:tavLst>
                                    </p:anim>
                                    <p:anim calcmode="lin" valueType="num">
                                      <p:cBhvr>
                                        <p:cTn id="17" dur="500" fill="hold"/>
                                        <p:tgtEl>
                                          <p:spTgt spid="81"/>
                                        </p:tgtEl>
                                        <p:attrNameLst>
                                          <p:attrName>ppt_h</p:attrName>
                                        </p:attrNameLst>
                                      </p:cBhvr>
                                      <p:tavLst>
                                        <p:tav tm="0">
                                          <p:val>
                                            <p:fltVal val="0"/>
                                          </p:val>
                                        </p:tav>
                                        <p:tav tm="100000">
                                          <p:val>
                                            <p:strVal val="#ppt_h"/>
                                          </p:val>
                                        </p:tav>
                                      </p:tavLst>
                                    </p:anim>
                                    <p:animEffect transition="in" filter="fade">
                                      <p:cBhvr>
                                        <p:cTn id="18" dur="500"/>
                                        <p:tgtEl>
                                          <p:spTgt spid="81"/>
                                        </p:tgtEl>
                                      </p:cBhvr>
                                    </p:animEffect>
                                  </p:childTnLst>
                                </p:cTn>
                              </p:par>
                            </p:childTnLst>
                          </p:cTn>
                        </p:par>
                        <p:par>
                          <p:cTn id="19" fill="hold">
                            <p:stCondLst>
                              <p:cond delay="3200"/>
                            </p:stCondLst>
                            <p:childTnLst>
                              <p:par>
                                <p:cTn id="20" presetID="53" presetClass="entr" presetSubtype="16" fill="hold" grpId="0" nodeType="afterEffect">
                                  <p:stCondLst>
                                    <p:cond delay="0"/>
                                  </p:stCondLst>
                                  <p:childTnLst>
                                    <p:set>
                                      <p:cBhvr>
                                        <p:cTn id="21" dur="1" fill="hold">
                                          <p:stCondLst>
                                            <p:cond delay="0"/>
                                          </p:stCondLst>
                                        </p:cTn>
                                        <p:tgtEl>
                                          <p:spTgt spid="85"/>
                                        </p:tgtEl>
                                        <p:attrNameLst>
                                          <p:attrName>style.visibility</p:attrName>
                                        </p:attrNameLst>
                                      </p:cBhvr>
                                      <p:to>
                                        <p:strVal val="visible"/>
                                      </p:to>
                                    </p:set>
                                    <p:anim calcmode="lin" valueType="num">
                                      <p:cBhvr>
                                        <p:cTn id="22" dur="500" fill="hold"/>
                                        <p:tgtEl>
                                          <p:spTgt spid="85"/>
                                        </p:tgtEl>
                                        <p:attrNameLst>
                                          <p:attrName>ppt_w</p:attrName>
                                        </p:attrNameLst>
                                      </p:cBhvr>
                                      <p:tavLst>
                                        <p:tav tm="0">
                                          <p:val>
                                            <p:fltVal val="0"/>
                                          </p:val>
                                        </p:tav>
                                        <p:tav tm="100000">
                                          <p:val>
                                            <p:strVal val="#ppt_w"/>
                                          </p:val>
                                        </p:tav>
                                      </p:tavLst>
                                    </p:anim>
                                    <p:anim calcmode="lin" valueType="num">
                                      <p:cBhvr>
                                        <p:cTn id="23" dur="500" fill="hold"/>
                                        <p:tgtEl>
                                          <p:spTgt spid="85"/>
                                        </p:tgtEl>
                                        <p:attrNameLst>
                                          <p:attrName>ppt_h</p:attrName>
                                        </p:attrNameLst>
                                      </p:cBhvr>
                                      <p:tavLst>
                                        <p:tav tm="0">
                                          <p:val>
                                            <p:fltVal val="0"/>
                                          </p:val>
                                        </p:tav>
                                        <p:tav tm="100000">
                                          <p:val>
                                            <p:strVal val="#ppt_h"/>
                                          </p:val>
                                        </p:tav>
                                      </p:tavLst>
                                    </p:anim>
                                    <p:animEffect transition="in" filter="fade">
                                      <p:cBhvr>
                                        <p:cTn id="24" dur="500"/>
                                        <p:tgtEl>
                                          <p:spTgt spid="85"/>
                                        </p:tgtEl>
                                      </p:cBhvr>
                                    </p:animEffect>
                                  </p:childTnLst>
                                </p:cTn>
                              </p:par>
                            </p:childTnLst>
                          </p:cTn>
                        </p:par>
                        <p:par>
                          <p:cTn id="25" fill="hold">
                            <p:stCondLst>
                              <p:cond delay="3700"/>
                            </p:stCondLst>
                            <p:childTnLst>
                              <p:par>
                                <p:cTn id="26" presetID="53" presetClass="entr" presetSubtype="16"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 calcmode="lin" valueType="num">
                                      <p:cBhvr>
                                        <p:cTn id="28" dur="500" fill="hold"/>
                                        <p:tgtEl>
                                          <p:spTgt spid="86"/>
                                        </p:tgtEl>
                                        <p:attrNameLst>
                                          <p:attrName>ppt_w</p:attrName>
                                        </p:attrNameLst>
                                      </p:cBhvr>
                                      <p:tavLst>
                                        <p:tav tm="0">
                                          <p:val>
                                            <p:fltVal val="0"/>
                                          </p:val>
                                        </p:tav>
                                        <p:tav tm="100000">
                                          <p:val>
                                            <p:strVal val="#ppt_w"/>
                                          </p:val>
                                        </p:tav>
                                      </p:tavLst>
                                    </p:anim>
                                    <p:anim calcmode="lin" valueType="num">
                                      <p:cBhvr>
                                        <p:cTn id="29" dur="500" fill="hold"/>
                                        <p:tgtEl>
                                          <p:spTgt spid="86"/>
                                        </p:tgtEl>
                                        <p:attrNameLst>
                                          <p:attrName>ppt_h</p:attrName>
                                        </p:attrNameLst>
                                      </p:cBhvr>
                                      <p:tavLst>
                                        <p:tav tm="0">
                                          <p:val>
                                            <p:fltVal val="0"/>
                                          </p:val>
                                        </p:tav>
                                        <p:tav tm="100000">
                                          <p:val>
                                            <p:strVal val="#ppt_h"/>
                                          </p:val>
                                        </p:tav>
                                      </p:tavLst>
                                    </p:anim>
                                    <p:animEffect transition="in" filter="fade">
                                      <p:cBhvr>
                                        <p:cTn id="30" dur="500"/>
                                        <p:tgtEl>
                                          <p:spTgt spid="86"/>
                                        </p:tgtEl>
                                      </p:cBhvr>
                                    </p:animEffect>
                                  </p:childTnLst>
                                </p:cTn>
                              </p:par>
                            </p:childTnLst>
                          </p:cTn>
                        </p:par>
                        <p:par>
                          <p:cTn id="31" fill="hold">
                            <p:stCondLst>
                              <p:cond delay="4200"/>
                            </p:stCondLst>
                            <p:childTnLst>
                              <p:par>
                                <p:cTn id="32" presetID="53" presetClass="entr" presetSubtype="16" fill="hold" nodeType="afterEffect">
                                  <p:stCondLst>
                                    <p:cond delay="0"/>
                                  </p:stCondLst>
                                  <p:childTnLst>
                                    <p:set>
                                      <p:cBhvr>
                                        <p:cTn id="33" dur="1" fill="hold">
                                          <p:stCondLst>
                                            <p:cond delay="0"/>
                                          </p:stCondLst>
                                        </p:cTn>
                                        <p:tgtEl>
                                          <p:spTgt spid="89"/>
                                        </p:tgtEl>
                                        <p:attrNameLst>
                                          <p:attrName>style.visibility</p:attrName>
                                        </p:attrNameLst>
                                      </p:cBhvr>
                                      <p:to>
                                        <p:strVal val="visible"/>
                                      </p:to>
                                    </p:set>
                                    <p:anim calcmode="lin" valueType="num">
                                      <p:cBhvr>
                                        <p:cTn id="34" dur="500" fill="hold"/>
                                        <p:tgtEl>
                                          <p:spTgt spid="89"/>
                                        </p:tgtEl>
                                        <p:attrNameLst>
                                          <p:attrName>ppt_w</p:attrName>
                                        </p:attrNameLst>
                                      </p:cBhvr>
                                      <p:tavLst>
                                        <p:tav tm="0">
                                          <p:val>
                                            <p:fltVal val="0"/>
                                          </p:val>
                                        </p:tav>
                                        <p:tav tm="100000">
                                          <p:val>
                                            <p:strVal val="#ppt_w"/>
                                          </p:val>
                                        </p:tav>
                                      </p:tavLst>
                                    </p:anim>
                                    <p:anim calcmode="lin" valueType="num">
                                      <p:cBhvr>
                                        <p:cTn id="35" dur="500" fill="hold"/>
                                        <p:tgtEl>
                                          <p:spTgt spid="89"/>
                                        </p:tgtEl>
                                        <p:attrNameLst>
                                          <p:attrName>ppt_h</p:attrName>
                                        </p:attrNameLst>
                                      </p:cBhvr>
                                      <p:tavLst>
                                        <p:tav tm="0">
                                          <p:val>
                                            <p:fltVal val="0"/>
                                          </p:val>
                                        </p:tav>
                                        <p:tav tm="100000">
                                          <p:val>
                                            <p:strVal val="#ppt_h"/>
                                          </p:val>
                                        </p:tav>
                                      </p:tavLst>
                                    </p:anim>
                                    <p:animEffect transition="in" filter="fade">
                                      <p:cBhvr>
                                        <p:cTn id="36" dur="500"/>
                                        <p:tgtEl>
                                          <p:spTgt spid="89"/>
                                        </p:tgtEl>
                                      </p:cBhvr>
                                    </p:animEffect>
                                  </p:childTnLst>
                                </p:cTn>
                              </p:par>
                            </p:childTnLst>
                          </p:cTn>
                        </p:par>
                        <p:par>
                          <p:cTn id="37" fill="hold">
                            <p:stCondLst>
                              <p:cond delay="4700"/>
                            </p:stCondLst>
                            <p:childTnLst>
                              <p:par>
                                <p:cTn id="38" presetID="53" presetClass="entr" presetSubtype="16" fill="hold" nodeType="afterEffect">
                                  <p:stCondLst>
                                    <p:cond delay="0"/>
                                  </p:stCondLst>
                                  <p:childTnLst>
                                    <p:set>
                                      <p:cBhvr>
                                        <p:cTn id="39" dur="1" fill="hold">
                                          <p:stCondLst>
                                            <p:cond delay="0"/>
                                          </p:stCondLst>
                                        </p:cTn>
                                        <p:tgtEl>
                                          <p:spTgt spid="92"/>
                                        </p:tgtEl>
                                        <p:attrNameLst>
                                          <p:attrName>style.visibility</p:attrName>
                                        </p:attrNameLst>
                                      </p:cBhvr>
                                      <p:to>
                                        <p:strVal val="visible"/>
                                      </p:to>
                                    </p:set>
                                    <p:anim calcmode="lin" valueType="num">
                                      <p:cBhvr>
                                        <p:cTn id="40" dur="500" fill="hold"/>
                                        <p:tgtEl>
                                          <p:spTgt spid="92"/>
                                        </p:tgtEl>
                                        <p:attrNameLst>
                                          <p:attrName>ppt_w</p:attrName>
                                        </p:attrNameLst>
                                      </p:cBhvr>
                                      <p:tavLst>
                                        <p:tav tm="0">
                                          <p:val>
                                            <p:fltVal val="0"/>
                                          </p:val>
                                        </p:tav>
                                        <p:tav tm="100000">
                                          <p:val>
                                            <p:strVal val="#ppt_w"/>
                                          </p:val>
                                        </p:tav>
                                      </p:tavLst>
                                    </p:anim>
                                    <p:anim calcmode="lin" valueType="num">
                                      <p:cBhvr>
                                        <p:cTn id="41" dur="500" fill="hold"/>
                                        <p:tgtEl>
                                          <p:spTgt spid="92"/>
                                        </p:tgtEl>
                                        <p:attrNameLst>
                                          <p:attrName>ppt_h</p:attrName>
                                        </p:attrNameLst>
                                      </p:cBhvr>
                                      <p:tavLst>
                                        <p:tav tm="0">
                                          <p:val>
                                            <p:fltVal val="0"/>
                                          </p:val>
                                        </p:tav>
                                        <p:tav tm="100000">
                                          <p:val>
                                            <p:strVal val="#ppt_h"/>
                                          </p:val>
                                        </p:tav>
                                      </p:tavLst>
                                    </p:anim>
                                    <p:animEffect transition="in" filter="fade">
                                      <p:cBhvr>
                                        <p:cTn id="42"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请输入你的标题</a:t>
            </a:r>
            <a:endParaRPr kumimoji="0" lang="en-US" altLang="zh-CN"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sp>
        <p:nvSpPr>
          <p:cNvPr id="3"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white">
                    <a:lumMod val="65000"/>
                  </a:prstClr>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Please Add Your Creative Business Text Here</a:t>
            </a: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grpSp>
        <p:nvGrpSpPr>
          <p:cNvPr id="32" name="Group 31"/>
          <p:cNvGrpSpPr/>
          <p:nvPr/>
        </p:nvGrpSpPr>
        <p:grpSpPr>
          <a:xfrm>
            <a:off x="538115" y="2342244"/>
            <a:ext cx="6736746" cy="3875068"/>
            <a:chOff x="538115" y="2342244"/>
            <a:chExt cx="6736746" cy="3875068"/>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115" y="2342244"/>
              <a:ext cx="6736746" cy="3875068"/>
            </a:xfrm>
            <a:prstGeom prst="rect">
              <a:avLst/>
            </a:prstGeom>
          </p:spPr>
        </p:pic>
        <p:sp>
          <p:nvSpPr>
            <p:cNvPr id="12" name="Rectangle 11"/>
            <p:cNvSpPr/>
            <p:nvPr/>
          </p:nvSpPr>
          <p:spPr>
            <a:xfrm>
              <a:off x="1344706" y="2553874"/>
              <a:ext cx="5123329" cy="322729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grpSp>
        <p:nvGrpSpPr>
          <p:cNvPr id="13" name="Group 12"/>
          <p:cNvGrpSpPr/>
          <p:nvPr/>
        </p:nvGrpSpPr>
        <p:grpSpPr>
          <a:xfrm>
            <a:off x="7947009" y="2342244"/>
            <a:ext cx="3628859" cy="3549115"/>
            <a:chOff x="7947009" y="2342244"/>
            <a:chExt cx="3628859" cy="3549115"/>
          </a:xfrm>
        </p:grpSpPr>
        <p:grpSp>
          <p:nvGrpSpPr>
            <p:cNvPr id="14" name="Group 13"/>
            <p:cNvGrpSpPr/>
            <p:nvPr/>
          </p:nvGrpSpPr>
          <p:grpSpPr>
            <a:xfrm>
              <a:off x="7947009" y="2342244"/>
              <a:ext cx="707455" cy="764880"/>
              <a:chOff x="4459441" y="3503594"/>
              <a:chExt cx="707454" cy="764880"/>
            </a:xfrm>
          </p:grpSpPr>
          <p:sp>
            <p:nvSpPr>
              <p:cNvPr id="28" name="Rectangle 27"/>
              <p:cNvSpPr/>
              <p:nvPr/>
            </p:nvSpPr>
            <p:spPr>
              <a:xfrm>
                <a:off x="4459441" y="3521679"/>
                <a:ext cx="700612" cy="7467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9" name="Oval 28"/>
              <p:cNvSpPr/>
              <p:nvPr/>
            </p:nvSpPr>
            <p:spPr>
              <a:xfrm>
                <a:off x="446482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1</a:t>
                </a:r>
              </a:p>
            </p:txBody>
          </p:sp>
        </p:grpSp>
        <p:grpSp>
          <p:nvGrpSpPr>
            <p:cNvPr id="15" name="Group 14"/>
            <p:cNvGrpSpPr/>
            <p:nvPr/>
          </p:nvGrpSpPr>
          <p:grpSpPr>
            <a:xfrm>
              <a:off x="7947009" y="3287192"/>
              <a:ext cx="707455" cy="764880"/>
              <a:chOff x="5400121" y="3503594"/>
              <a:chExt cx="707454" cy="764880"/>
            </a:xfrm>
          </p:grpSpPr>
          <p:sp>
            <p:nvSpPr>
              <p:cNvPr id="26" name="Rectangle 25"/>
              <p:cNvSpPr/>
              <p:nvPr/>
            </p:nvSpPr>
            <p:spPr>
              <a:xfrm>
                <a:off x="5400121" y="3521679"/>
                <a:ext cx="700612" cy="7467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7" name="Oval 26"/>
              <p:cNvSpPr/>
              <p:nvPr/>
            </p:nvSpPr>
            <p:spPr>
              <a:xfrm>
                <a:off x="540550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2</a:t>
                </a:r>
              </a:p>
            </p:txBody>
          </p:sp>
        </p:grpSp>
        <p:sp>
          <p:nvSpPr>
            <p:cNvPr id="18" name="Content Placeholder 2"/>
            <p:cNvSpPr txBox="1">
              <a:spLocks/>
            </p:cNvSpPr>
            <p:nvPr/>
          </p:nvSpPr>
          <p:spPr>
            <a:xfrm>
              <a:off x="8848828" y="2438084"/>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Clever &amp; Intellegence</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a:t>
              </a:r>
            </a:p>
          </p:txBody>
        </p:sp>
        <p:sp>
          <p:nvSpPr>
            <p:cNvPr id="19" name="Content Placeholder 2"/>
            <p:cNvSpPr txBox="1">
              <a:spLocks/>
            </p:cNvSpPr>
            <p:nvPr/>
          </p:nvSpPr>
          <p:spPr>
            <a:xfrm>
              <a:off x="8869354" y="3352156"/>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Strong &amp; Energic</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 dolor sit amet, consectetur adipiscing elit. </a:t>
              </a:r>
            </a:p>
          </p:txBody>
        </p:sp>
        <p:grpSp>
          <p:nvGrpSpPr>
            <p:cNvPr id="30" name="Group 29"/>
            <p:cNvGrpSpPr/>
            <p:nvPr/>
          </p:nvGrpSpPr>
          <p:grpSpPr>
            <a:xfrm>
              <a:off x="7947009" y="4181531"/>
              <a:ext cx="3628859" cy="1709828"/>
              <a:chOff x="11327682" y="2497355"/>
              <a:chExt cx="3628859" cy="1709828"/>
            </a:xfrm>
          </p:grpSpPr>
          <p:grpSp>
            <p:nvGrpSpPr>
              <p:cNvPr id="16" name="Group 15"/>
              <p:cNvGrpSpPr/>
              <p:nvPr/>
            </p:nvGrpSpPr>
            <p:grpSpPr>
              <a:xfrm>
                <a:off x="11327682" y="2497355"/>
                <a:ext cx="707455" cy="764880"/>
                <a:chOff x="4459441" y="3503594"/>
                <a:chExt cx="707454" cy="764880"/>
              </a:xfrm>
            </p:grpSpPr>
            <p:sp>
              <p:nvSpPr>
                <p:cNvPr id="24" name="Rectangle 23"/>
                <p:cNvSpPr/>
                <p:nvPr/>
              </p:nvSpPr>
              <p:spPr>
                <a:xfrm>
                  <a:off x="4459441" y="3521679"/>
                  <a:ext cx="700612" cy="7467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5" name="Oval 24"/>
                <p:cNvSpPr/>
                <p:nvPr/>
              </p:nvSpPr>
              <p:spPr>
                <a:xfrm>
                  <a:off x="446482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3</a:t>
                  </a:r>
                </a:p>
              </p:txBody>
            </p:sp>
          </p:grpSp>
          <p:grpSp>
            <p:nvGrpSpPr>
              <p:cNvPr id="17" name="Group 16"/>
              <p:cNvGrpSpPr/>
              <p:nvPr/>
            </p:nvGrpSpPr>
            <p:grpSpPr>
              <a:xfrm>
                <a:off x="11327684" y="3442303"/>
                <a:ext cx="707453" cy="764880"/>
                <a:chOff x="5400123" y="3503594"/>
                <a:chExt cx="707452" cy="764880"/>
              </a:xfrm>
            </p:grpSpPr>
            <p:sp>
              <p:nvSpPr>
                <p:cNvPr id="22" name="Rectangle 21"/>
                <p:cNvSpPr/>
                <p:nvPr/>
              </p:nvSpPr>
              <p:spPr>
                <a:xfrm>
                  <a:off x="5400123" y="3521679"/>
                  <a:ext cx="700612" cy="74679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3" name="Oval 22"/>
                <p:cNvSpPr/>
                <p:nvPr/>
              </p:nvSpPr>
              <p:spPr>
                <a:xfrm>
                  <a:off x="540550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4</a:t>
                  </a:r>
                </a:p>
              </p:txBody>
            </p:sp>
          </p:grpSp>
          <p:sp>
            <p:nvSpPr>
              <p:cNvPr id="20" name="Content Placeholder 2"/>
              <p:cNvSpPr txBox="1">
                <a:spLocks/>
              </p:cNvSpPr>
              <p:nvPr/>
            </p:nvSpPr>
            <p:spPr>
              <a:xfrm>
                <a:off x="12264087" y="2601446"/>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Clever &amp; Intellegence</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a:t>
                </a:r>
              </a:p>
            </p:txBody>
          </p:sp>
          <p:sp>
            <p:nvSpPr>
              <p:cNvPr id="21" name="Content Placeholder 2"/>
              <p:cNvSpPr txBox="1">
                <a:spLocks/>
              </p:cNvSpPr>
              <p:nvPr/>
            </p:nvSpPr>
            <p:spPr>
              <a:xfrm>
                <a:off x="12284613" y="3515518"/>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Strong &amp; Energic</a:t>
                </a:r>
                <a: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 dolor sit amet, consectetur adipiscing elit. </a:t>
                </a:r>
              </a:p>
            </p:txBody>
          </p:sp>
        </p:grpSp>
      </p:grpSp>
    </p:spTree>
    <p:extLst>
      <p:ext uri="{BB962C8B-B14F-4D97-AF65-F5344CB8AC3E}">
        <p14:creationId xmlns:p14="http://schemas.microsoft.com/office/powerpoint/2010/main" val="8295126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700"/>
                                        <p:tgtEl>
                                          <p:spTgt spid="2"/>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4CBA25-F70E-4445-B247-8B140B17B995}"/>
              </a:ext>
            </a:extLst>
          </p:cNvPr>
          <p:cNvPicPr>
            <a:picLocks noChangeAspect="1"/>
          </p:cNvPicPr>
          <p:nvPr/>
        </p:nvPicPr>
        <p:blipFill>
          <a:blip r:embed="rId2"/>
          <a:stretch>
            <a:fillRect/>
          </a:stretch>
        </p:blipFill>
        <p:spPr>
          <a:xfrm>
            <a:off x="0" y="0"/>
            <a:ext cx="12192000" cy="6858000"/>
          </a:xfrm>
          <a:prstGeom prst="rect">
            <a:avLst/>
          </a:prstGeom>
        </p:spPr>
      </p:pic>
      <p:sp>
        <p:nvSpPr>
          <p:cNvPr id="4" name="文本框 3">
            <a:extLst>
              <a:ext uri="{FF2B5EF4-FFF2-40B4-BE49-F238E27FC236}">
                <a16:creationId xmlns:a16="http://schemas.microsoft.com/office/drawing/2014/main" xmlns="" id="{24763D17-44B0-45EB-9367-A59C1045B4FE}"/>
              </a:ext>
            </a:extLst>
          </p:cNvPr>
          <p:cNvSpPr txBox="1"/>
          <p:nvPr/>
        </p:nvSpPr>
        <p:spPr>
          <a:xfrm>
            <a:off x="4661451" y="3331699"/>
            <a:ext cx="2869099" cy="584775"/>
          </a:xfrm>
          <a:prstGeom prst="rect">
            <a:avLst/>
          </a:prstGeom>
          <a:solidFill>
            <a:schemeClr val="bg1"/>
          </a:solidFill>
        </p:spPr>
        <p:txBody>
          <a:bodyPr wrap="square" rtlCol="0">
            <a:spAutoFit/>
          </a:bodyPr>
          <a:lstStyle/>
          <a:p>
            <a:pPr algn="ctr"/>
            <a:r>
              <a:rPr lang="en-US" altLang="zh-CN" sz="3200" b="1" spc="800" dirty="0">
                <a:solidFill>
                  <a:schemeClr val="tx2"/>
                </a:solidFill>
              </a:rPr>
              <a:t>PPT</a:t>
            </a:r>
            <a:r>
              <a:rPr lang="zh-CN" altLang="en-US" sz="3200" b="1" spc="800" dirty="0">
                <a:solidFill>
                  <a:schemeClr val="tx2"/>
                </a:solidFill>
              </a:rPr>
              <a:t>管家</a:t>
            </a:r>
          </a:p>
        </p:txBody>
      </p:sp>
    </p:spTree>
    <p:extLst>
      <p:ext uri="{BB962C8B-B14F-4D97-AF65-F5344CB8AC3E}">
        <p14:creationId xmlns:p14="http://schemas.microsoft.com/office/powerpoint/2010/main" val="128497245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5C74D8-FD8D-4CE9-850A-85644AC648B2}"/>
              </a:ext>
            </a:extLst>
          </p:cNvPr>
          <p:cNvPicPr>
            <a:picLocks noChangeAspect="1"/>
          </p:cNvPicPr>
          <p:nvPr/>
        </p:nvPicPr>
        <p:blipFill>
          <a:blip r:embed="rId2"/>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xmlns="" id="{9A4771CD-C557-42F4-AA9A-2324B4F95A9C}"/>
              </a:ext>
            </a:extLst>
          </p:cNvPr>
          <p:cNvSpPr txBox="1"/>
          <p:nvPr/>
        </p:nvSpPr>
        <p:spPr>
          <a:xfrm>
            <a:off x="5074915" y="3482942"/>
            <a:ext cx="5806524" cy="477503"/>
          </a:xfrm>
          <a:prstGeom prst="rect">
            <a:avLst/>
          </a:prstGeom>
          <a:solidFill>
            <a:schemeClr val="bg1"/>
          </a:solidFill>
        </p:spPr>
        <p:txBody>
          <a:bodyPr wrap="square" rtlCol="0">
            <a:spAutoFit/>
          </a:bodyPr>
          <a:lstStyle/>
          <a:p>
            <a:pPr defTabSz="1219080">
              <a:lnSpc>
                <a:spcPct val="150000"/>
              </a:lnSpc>
              <a:defRPr/>
            </a:pPr>
            <a:r>
              <a:rPr lang="zh-CN" altLang="en-US" sz="1867" spc="400" dirty="0">
                <a:solidFill>
                  <a:prstClr val="black">
                    <a:lumMod val="65000"/>
                    <a:lumOff val="35000"/>
                  </a:prstClr>
                </a:solidFill>
                <a:latin typeface="Calibri"/>
                <a:ea typeface="微软雅黑"/>
              </a:rPr>
              <a:t>回复：</a:t>
            </a:r>
            <a:r>
              <a:rPr lang="en-US" altLang="zh-CN" sz="1867" b="1" spc="400" dirty="0">
                <a:solidFill>
                  <a:prstClr val="black"/>
                </a:solidFill>
                <a:latin typeface="Calibri"/>
                <a:ea typeface="微软雅黑"/>
              </a:rPr>
              <a:t>2011</a:t>
            </a:r>
            <a:r>
              <a:rPr lang="zh-CN" altLang="en-US" sz="1867" spc="400" dirty="0">
                <a:solidFill>
                  <a:prstClr val="black">
                    <a:lumMod val="65000"/>
                    <a:lumOff val="35000"/>
                  </a:prstClr>
                </a:solidFill>
                <a:latin typeface="Calibri"/>
                <a:ea typeface="微软雅黑"/>
              </a:rPr>
              <a:t>，免费获取</a:t>
            </a:r>
            <a:r>
              <a:rPr lang="en-US" altLang="zh-CN" sz="1867" spc="400" dirty="0">
                <a:solidFill>
                  <a:prstClr val="black">
                    <a:lumMod val="65000"/>
                    <a:lumOff val="35000"/>
                  </a:prstClr>
                </a:solidFill>
                <a:latin typeface="Calibri"/>
                <a:ea typeface="微软雅黑"/>
              </a:rPr>
              <a:t>30</a:t>
            </a:r>
            <a:r>
              <a:rPr lang="zh-CN" altLang="en-US" sz="1867" spc="4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41961999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428" y="5037040"/>
            <a:ext cx="4914230" cy="1200329"/>
          </a:xfrm>
          <a:prstGeom prst="rect">
            <a:avLst/>
          </a:prstGeom>
        </p:spPr>
        <p:txBody>
          <a:bodyPr wrap="none">
            <a:spAutoFit/>
          </a:bodyPr>
          <a:lstStyle/>
          <a:p>
            <a:r>
              <a:rPr lang="en-US" altLang="zh-CN" dirty="0" err="1" smtClean="0">
                <a:hlinkClick r:id="rId2"/>
              </a:rPr>
              <a:t>ColourPPT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a:t>授权发布</a:t>
            </a:r>
          </a:p>
        </p:txBody>
      </p:sp>
    </p:spTree>
    <p:extLst>
      <p:ext uri="{BB962C8B-B14F-4D97-AF65-F5344CB8AC3E}">
        <p14:creationId xmlns:p14="http://schemas.microsoft.com/office/powerpoint/2010/main" val="183425272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489103" y="1115176"/>
            <a:ext cx="1213794" cy="707886"/>
          </a:xfrm>
          <a:prstGeom prst="rect">
            <a:avLst/>
          </a:prstGeom>
          <a:noFill/>
        </p:spPr>
        <p:txBody>
          <a:bodyPr wrap="none" rtlCol="0">
            <a:spAutoFit/>
          </a:bodyPr>
          <a:lstStyle/>
          <a:p>
            <a:pPr algn="ctr"/>
            <a:r>
              <a:rPr lang="zh-CN" altLang="en-US" sz="4000" b="1" dirty="0">
                <a:solidFill>
                  <a:schemeClr val="accent1"/>
                </a:solidFill>
                <a:cs typeface="+mn-ea"/>
                <a:sym typeface="+mn-lt"/>
              </a:rPr>
              <a:t>目录</a:t>
            </a:r>
          </a:p>
        </p:txBody>
      </p:sp>
      <p:cxnSp>
        <p:nvCxnSpPr>
          <p:cNvPr id="7" name="直接连接符 6"/>
          <p:cNvCxnSpPr>
            <a:cxnSpLocks/>
          </p:cNvCxnSpPr>
          <p:nvPr/>
        </p:nvCxnSpPr>
        <p:spPr>
          <a:xfrm>
            <a:off x="5902489" y="2403673"/>
            <a:ext cx="38702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658502" y="1747109"/>
            <a:ext cx="2874997" cy="523220"/>
          </a:xfrm>
          <a:prstGeom prst="rect">
            <a:avLst/>
          </a:prstGeom>
        </p:spPr>
        <p:txBody>
          <a:bodyPr wrap="square">
            <a:spAutoFit/>
          </a:bodyPr>
          <a:lstStyle/>
          <a:p>
            <a:pPr algn="ctr"/>
            <a:r>
              <a:rPr lang="en-US" altLang="zh-CN" sz="1400" dirty="0">
                <a:solidFill>
                  <a:schemeClr val="tx2"/>
                </a:solidFill>
                <a:cs typeface="+mn-ea"/>
                <a:sym typeface="+mn-lt"/>
              </a:rPr>
              <a:t>Lorem ipsum dolor sit </a:t>
            </a:r>
            <a:r>
              <a:rPr lang="en-US" altLang="zh-CN" sz="1400" dirty="0" err="1">
                <a:solidFill>
                  <a:schemeClr val="tx2"/>
                </a:solidFill>
                <a:cs typeface="+mn-ea"/>
                <a:sym typeface="+mn-lt"/>
              </a:rPr>
              <a:t>amet</a:t>
            </a:r>
            <a:r>
              <a:rPr lang="en-US" altLang="zh-CN" sz="1400" dirty="0">
                <a:solidFill>
                  <a:schemeClr val="tx2"/>
                </a:solidFill>
                <a:cs typeface="+mn-ea"/>
                <a:sym typeface="+mn-lt"/>
              </a:rPr>
              <a:t>, </a:t>
            </a:r>
            <a:r>
              <a:rPr lang="en-US" altLang="zh-CN" sz="1400" dirty="0" err="1">
                <a:solidFill>
                  <a:schemeClr val="tx2"/>
                </a:solidFill>
                <a:cs typeface="+mn-ea"/>
                <a:sym typeface="+mn-lt"/>
              </a:rPr>
              <a:t>consectetur</a:t>
            </a:r>
            <a:r>
              <a:rPr lang="en-US" altLang="zh-CN" sz="1400" dirty="0">
                <a:solidFill>
                  <a:schemeClr val="tx2"/>
                </a:solidFill>
                <a:cs typeface="+mn-ea"/>
                <a:sym typeface="+mn-lt"/>
              </a:rPr>
              <a:t> </a:t>
            </a:r>
            <a:r>
              <a:rPr lang="en-US" altLang="zh-CN" sz="1400" dirty="0" err="1">
                <a:solidFill>
                  <a:schemeClr val="tx2"/>
                </a:solidFill>
                <a:cs typeface="+mn-ea"/>
                <a:sym typeface="+mn-lt"/>
              </a:rPr>
              <a:t>adipis</a:t>
            </a:r>
            <a:endParaRPr lang="zh-CN" altLang="en-US" sz="1400" dirty="0">
              <a:solidFill>
                <a:schemeClr val="tx2"/>
              </a:solidFill>
              <a:cs typeface="+mn-ea"/>
              <a:sym typeface="+mn-lt"/>
            </a:endParaRPr>
          </a:p>
        </p:txBody>
      </p:sp>
      <p:sp>
        <p:nvSpPr>
          <p:cNvPr id="23" name="文本框 22"/>
          <p:cNvSpPr txBox="1"/>
          <p:nvPr/>
        </p:nvSpPr>
        <p:spPr>
          <a:xfrm>
            <a:off x="1905106" y="3225425"/>
            <a:ext cx="2103461" cy="420564"/>
          </a:xfrm>
          <a:prstGeom prst="rect">
            <a:avLst/>
          </a:prstGeom>
          <a:noFill/>
        </p:spPr>
        <p:txBody>
          <a:bodyPr wrap="none" rtlCol="0">
            <a:spAutoFit/>
          </a:bodyPr>
          <a:lstStyle/>
          <a:p>
            <a:r>
              <a:rPr lang="zh-CN" altLang="en-US" sz="2133" dirty="0">
                <a:cs typeface="+mn-ea"/>
                <a:sym typeface="+mn-lt"/>
              </a:rPr>
              <a:t>请输入你的标题</a:t>
            </a:r>
          </a:p>
        </p:txBody>
      </p:sp>
      <p:sp>
        <p:nvSpPr>
          <p:cNvPr id="24" name="矩形 2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905106" y="3610640"/>
            <a:ext cx="3988405" cy="246221"/>
          </a:xfrm>
          <a:prstGeom prst="rect">
            <a:avLst/>
          </a:prstGeom>
        </p:spPr>
        <p:txBody>
          <a:bodyPr wrap="square">
            <a:spAutoFit/>
          </a:bodyPr>
          <a:lstStyle/>
          <a:p>
            <a:r>
              <a:rPr lang="en-US" altLang="zh-CN" sz="1000" dirty="0">
                <a:solidFill>
                  <a:schemeClr val="accent1"/>
                </a:solidFill>
                <a:cs typeface="+mn-ea"/>
                <a:sym typeface="+mn-lt"/>
              </a:rPr>
              <a:t>Lorem ipsum dolor sit </a:t>
            </a:r>
            <a:r>
              <a:rPr lang="en-US" altLang="zh-CN" sz="1000" dirty="0" err="1">
                <a:solidFill>
                  <a:schemeClr val="accent1"/>
                </a:solidFill>
                <a:cs typeface="+mn-ea"/>
                <a:sym typeface="+mn-lt"/>
              </a:rPr>
              <a:t>amet</a:t>
            </a:r>
            <a:r>
              <a:rPr lang="en-US" altLang="zh-CN" sz="1000" dirty="0">
                <a:solidFill>
                  <a:schemeClr val="accent1"/>
                </a:solidFill>
                <a:cs typeface="+mn-ea"/>
                <a:sym typeface="+mn-lt"/>
              </a:rPr>
              <a:t>, </a:t>
            </a:r>
            <a:r>
              <a:rPr lang="en-US" altLang="zh-CN" sz="1000" dirty="0" err="1">
                <a:solidFill>
                  <a:schemeClr val="accent1"/>
                </a:solidFill>
                <a:cs typeface="+mn-ea"/>
                <a:sym typeface="+mn-lt"/>
              </a:rPr>
              <a:t>consectetur</a:t>
            </a:r>
            <a:r>
              <a:rPr lang="en-US" altLang="zh-CN" sz="1000" dirty="0">
                <a:solidFill>
                  <a:schemeClr val="accent1"/>
                </a:solidFill>
                <a:cs typeface="+mn-ea"/>
                <a:sym typeface="+mn-lt"/>
              </a:rPr>
              <a:t> </a:t>
            </a:r>
            <a:r>
              <a:rPr lang="en-US" altLang="zh-CN" sz="1000" dirty="0" err="1">
                <a:solidFill>
                  <a:schemeClr val="accent1"/>
                </a:solidFill>
                <a:cs typeface="+mn-ea"/>
                <a:sym typeface="+mn-lt"/>
              </a:rPr>
              <a:t>adipiscing</a:t>
            </a:r>
            <a:r>
              <a:rPr lang="en-US" altLang="zh-CN" sz="1000" dirty="0">
                <a:solidFill>
                  <a:schemeClr val="accent1"/>
                </a:solidFill>
                <a:cs typeface="+mn-ea"/>
                <a:sym typeface="+mn-lt"/>
              </a:rPr>
              <a:t> </a:t>
            </a:r>
            <a:r>
              <a:rPr lang="en-US" altLang="zh-CN" sz="1000" dirty="0" err="1">
                <a:solidFill>
                  <a:schemeClr val="accent1"/>
                </a:solidFill>
                <a:cs typeface="+mn-ea"/>
                <a:sym typeface="+mn-lt"/>
              </a:rPr>
              <a:t>elit</a:t>
            </a:r>
            <a:r>
              <a:rPr lang="en-US" altLang="zh-CN" sz="1000" dirty="0">
                <a:solidFill>
                  <a:schemeClr val="accent1"/>
                </a:solidFill>
                <a:cs typeface="+mn-ea"/>
                <a:sym typeface="+mn-lt"/>
              </a:rPr>
              <a:t> </a:t>
            </a:r>
            <a:endParaRPr lang="zh-CN" altLang="en-US" sz="1000" dirty="0">
              <a:solidFill>
                <a:schemeClr val="accent1"/>
              </a:solidFill>
              <a:cs typeface="+mn-ea"/>
              <a:sym typeface="+mn-lt"/>
            </a:endParaRPr>
          </a:p>
        </p:txBody>
      </p:sp>
      <p:cxnSp>
        <p:nvCxnSpPr>
          <p:cNvPr id="25" name="直接连接符 24"/>
          <p:cNvCxnSpPr/>
          <p:nvPr/>
        </p:nvCxnSpPr>
        <p:spPr>
          <a:xfrm>
            <a:off x="1632145" y="3263527"/>
            <a:ext cx="0" cy="59333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775887" y="3273482"/>
            <a:ext cx="705642" cy="584775"/>
          </a:xfrm>
          <a:prstGeom prst="rect">
            <a:avLst/>
          </a:prstGeom>
          <a:noFill/>
        </p:spPr>
        <p:txBody>
          <a:bodyPr wrap="none" rtlCol="0">
            <a:spAutoFit/>
          </a:bodyPr>
          <a:lstStyle/>
          <a:p>
            <a:pPr algn="ctr"/>
            <a:r>
              <a:rPr lang="en-US" altLang="zh-CN" sz="3200" dirty="0">
                <a:cs typeface="+mn-ea"/>
                <a:sym typeface="+mn-lt"/>
              </a:rPr>
              <a:t>01.</a:t>
            </a:r>
            <a:endParaRPr lang="zh-CN" altLang="en-US" sz="3200" dirty="0">
              <a:cs typeface="+mn-ea"/>
              <a:sym typeface="+mn-lt"/>
            </a:endParaRPr>
          </a:p>
        </p:txBody>
      </p:sp>
      <p:sp>
        <p:nvSpPr>
          <p:cNvPr id="51" name="文本框 50"/>
          <p:cNvSpPr txBox="1"/>
          <p:nvPr/>
        </p:nvSpPr>
        <p:spPr>
          <a:xfrm>
            <a:off x="1905106" y="4474799"/>
            <a:ext cx="2103461" cy="420564"/>
          </a:xfrm>
          <a:prstGeom prst="rect">
            <a:avLst/>
          </a:prstGeom>
          <a:noFill/>
        </p:spPr>
        <p:txBody>
          <a:bodyPr wrap="none" rtlCol="0">
            <a:spAutoFit/>
          </a:bodyPr>
          <a:lstStyle/>
          <a:p>
            <a:r>
              <a:rPr lang="zh-CN" altLang="en-US" sz="2133" dirty="0">
                <a:cs typeface="+mn-ea"/>
                <a:sym typeface="+mn-lt"/>
              </a:rPr>
              <a:t>请输入你的标题</a:t>
            </a:r>
          </a:p>
        </p:txBody>
      </p:sp>
      <p:sp>
        <p:nvSpPr>
          <p:cNvPr id="52" name="矩形 5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905106" y="4860013"/>
            <a:ext cx="3988405" cy="246221"/>
          </a:xfrm>
          <a:prstGeom prst="rect">
            <a:avLst/>
          </a:prstGeom>
        </p:spPr>
        <p:txBody>
          <a:bodyPr wrap="square">
            <a:spAutoFit/>
          </a:bodyPr>
          <a:lstStyle/>
          <a:p>
            <a:r>
              <a:rPr lang="en-US" altLang="zh-CN" sz="1000" dirty="0">
                <a:solidFill>
                  <a:schemeClr val="accent1"/>
                </a:solidFill>
                <a:cs typeface="+mn-ea"/>
                <a:sym typeface="+mn-lt"/>
              </a:rPr>
              <a:t>Lorem ipsum dolor sit </a:t>
            </a:r>
            <a:r>
              <a:rPr lang="en-US" altLang="zh-CN" sz="1000" dirty="0" err="1">
                <a:solidFill>
                  <a:schemeClr val="accent1"/>
                </a:solidFill>
                <a:cs typeface="+mn-ea"/>
                <a:sym typeface="+mn-lt"/>
              </a:rPr>
              <a:t>amet</a:t>
            </a:r>
            <a:r>
              <a:rPr lang="en-US" altLang="zh-CN" sz="1000" dirty="0">
                <a:solidFill>
                  <a:schemeClr val="accent1"/>
                </a:solidFill>
                <a:cs typeface="+mn-ea"/>
                <a:sym typeface="+mn-lt"/>
              </a:rPr>
              <a:t>, </a:t>
            </a:r>
            <a:r>
              <a:rPr lang="en-US" altLang="zh-CN" sz="1000" dirty="0" err="1">
                <a:solidFill>
                  <a:schemeClr val="accent1"/>
                </a:solidFill>
                <a:cs typeface="+mn-ea"/>
                <a:sym typeface="+mn-lt"/>
              </a:rPr>
              <a:t>consectetur</a:t>
            </a:r>
            <a:r>
              <a:rPr lang="en-US" altLang="zh-CN" sz="1000" dirty="0">
                <a:solidFill>
                  <a:schemeClr val="accent1"/>
                </a:solidFill>
                <a:cs typeface="+mn-ea"/>
                <a:sym typeface="+mn-lt"/>
              </a:rPr>
              <a:t> </a:t>
            </a:r>
            <a:r>
              <a:rPr lang="en-US" altLang="zh-CN" sz="1000" dirty="0" err="1">
                <a:solidFill>
                  <a:schemeClr val="accent1"/>
                </a:solidFill>
                <a:cs typeface="+mn-ea"/>
                <a:sym typeface="+mn-lt"/>
              </a:rPr>
              <a:t>adipiscing</a:t>
            </a:r>
            <a:r>
              <a:rPr lang="en-US" altLang="zh-CN" sz="1000" dirty="0">
                <a:solidFill>
                  <a:schemeClr val="accent1"/>
                </a:solidFill>
                <a:cs typeface="+mn-ea"/>
                <a:sym typeface="+mn-lt"/>
              </a:rPr>
              <a:t> </a:t>
            </a:r>
            <a:r>
              <a:rPr lang="en-US" altLang="zh-CN" sz="1000" dirty="0" err="1">
                <a:solidFill>
                  <a:schemeClr val="accent1"/>
                </a:solidFill>
                <a:cs typeface="+mn-ea"/>
                <a:sym typeface="+mn-lt"/>
              </a:rPr>
              <a:t>elit</a:t>
            </a:r>
            <a:endParaRPr lang="zh-CN" altLang="en-US" sz="1000" dirty="0">
              <a:solidFill>
                <a:schemeClr val="accent1"/>
              </a:solidFill>
              <a:cs typeface="+mn-ea"/>
              <a:sym typeface="+mn-lt"/>
            </a:endParaRPr>
          </a:p>
        </p:txBody>
      </p:sp>
      <p:cxnSp>
        <p:nvCxnSpPr>
          <p:cNvPr id="53" name="直接连接符 52"/>
          <p:cNvCxnSpPr/>
          <p:nvPr/>
        </p:nvCxnSpPr>
        <p:spPr>
          <a:xfrm>
            <a:off x="1632145" y="4512901"/>
            <a:ext cx="0" cy="59333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775888" y="4522855"/>
            <a:ext cx="705642" cy="584775"/>
          </a:xfrm>
          <a:prstGeom prst="rect">
            <a:avLst/>
          </a:prstGeom>
          <a:noFill/>
        </p:spPr>
        <p:txBody>
          <a:bodyPr wrap="none" rtlCol="0">
            <a:spAutoFit/>
          </a:bodyPr>
          <a:lstStyle/>
          <a:p>
            <a:pPr algn="ctr"/>
            <a:r>
              <a:rPr lang="en-US" altLang="zh-CN" sz="3200" dirty="0">
                <a:cs typeface="+mn-ea"/>
                <a:sym typeface="+mn-lt"/>
              </a:rPr>
              <a:t>02.</a:t>
            </a:r>
            <a:endParaRPr lang="zh-CN" altLang="en-US" sz="3200" dirty="0">
              <a:cs typeface="+mn-ea"/>
              <a:sym typeface="+mn-lt"/>
            </a:endParaRPr>
          </a:p>
        </p:txBody>
      </p:sp>
      <p:sp>
        <p:nvSpPr>
          <p:cNvPr id="57" name="文本框 56"/>
          <p:cNvSpPr txBox="1"/>
          <p:nvPr/>
        </p:nvSpPr>
        <p:spPr>
          <a:xfrm>
            <a:off x="7970179" y="3225425"/>
            <a:ext cx="2103461" cy="420564"/>
          </a:xfrm>
          <a:prstGeom prst="rect">
            <a:avLst/>
          </a:prstGeom>
          <a:noFill/>
        </p:spPr>
        <p:txBody>
          <a:bodyPr wrap="none" rtlCol="0">
            <a:spAutoFit/>
          </a:bodyPr>
          <a:lstStyle/>
          <a:p>
            <a:r>
              <a:rPr lang="zh-CN" altLang="en-US" sz="2133" dirty="0">
                <a:cs typeface="+mn-ea"/>
                <a:sym typeface="+mn-lt"/>
              </a:rPr>
              <a:t>请输入你的标题</a:t>
            </a:r>
          </a:p>
        </p:txBody>
      </p:sp>
      <p:sp>
        <p:nvSpPr>
          <p:cNvPr id="58" name="矩形 5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970179" y="3610640"/>
            <a:ext cx="3988405" cy="246221"/>
          </a:xfrm>
          <a:prstGeom prst="rect">
            <a:avLst/>
          </a:prstGeom>
        </p:spPr>
        <p:txBody>
          <a:bodyPr wrap="square">
            <a:spAutoFit/>
          </a:bodyPr>
          <a:lstStyle/>
          <a:p>
            <a:r>
              <a:rPr lang="en-US" altLang="zh-CN" sz="1000" dirty="0">
                <a:solidFill>
                  <a:schemeClr val="accent1"/>
                </a:solidFill>
                <a:cs typeface="+mn-ea"/>
                <a:sym typeface="+mn-lt"/>
              </a:rPr>
              <a:t>Lorem ipsum dolor sit </a:t>
            </a:r>
            <a:r>
              <a:rPr lang="en-US" altLang="zh-CN" sz="1000" dirty="0" err="1">
                <a:solidFill>
                  <a:schemeClr val="accent1"/>
                </a:solidFill>
                <a:cs typeface="+mn-ea"/>
                <a:sym typeface="+mn-lt"/>
              </a:rPr>
              <a:t>amet</a:t>
            </a:r>
            <a:r>
              <a:rPr lang="en-US" altLang="zh-CN" sz="1000" dirty="0">
                <a:solidFill>
                  <a:schemeClr val="accent1"/>
                </a:solidFill>
                <a:cs typeface="+mn-ea"/>
                <a:sym typeface="+mn-lt"/>
              </a:rPr>
              <a:t>, </a:t>
            </a:r>
            <a:r>
              <a:rPr lang="en-US" altLang="zh-CN" sz="1000" dirty="0" err="1">
                <a:solidFill>
                  <a:schemeClr val="accent1"/>
                </a:solidFill>
                <a:cs typeface="+mn-ea"/>
                <a:sym typeface="+mn-lt"/>
              </a:rPr>
              <a:t>consectetur</a:t>
            </a:r>
            <a:r>
              <a:rPr lang="en-US" altLang="zh-CN" sz="1000" dirty="0">
                <a:solidFill>
                  <a:schemeClr val="accent1"/>
                </a:solidFill>
                <a:cs typeface="+mn-ea"/>
                <a:sym typeface="+mn-lt"/>
              </a:rPr>
              <a:t> </a:t>
            </a:r>
            <a:r>
              <a:rPr lang="en-US" altLang="zh-CN" sz="1000" dirty="0" err="1">
                <a:solidFill>
                  <a:schemeClr val="accent1"/>
                </a:solidFill>
                <a:cs typeface="+mn-ea"/>
                <a:sym typeface="+mn-lt"/>
              </a:rPr>
              <a:t>adipiscing</a:t>
            </a:r>
            <a:r>
              <a:rPr lang="en-US" altLang="zh-CN" sz="1000" dirty="0">
                <a:solidFill>
                  <a:schemeClr val="accent1"/>
                </a:solidFill>
                <a:cs typeface="+mn-ea"/>
                <a:sym typeface="+mn-lt"/>
              </a:rPr>
              <a:t> </a:t>
            </a:r>
            <a:r>
              <a:rPr lang="en-US" altLang="zh-CN" sz="1000" dirty="0" err="1">
                <a:solidFill>
                  <a:schemeClr val="accent1"/>
                </a:solidFill>
                <a:cs typeface="+mn-ea"/>
                <a:sym typeface="+mn-lt"/>
              </a:rPr>
              <a:t>elit</a:t>
            </a:r>
            <a:endParaRPr lang="zh-CN" altLang="en-US" sz="1000" dirty="0">
              <a:solidFill>
                <a:schemeClr val="accent1"/>
              </a:solidFill>
              <a:cs typeface="+mn-ea"/>
              <a:sym typeface="+mn-lt"/>
            </a:endParaRPr>
          </a:p>
        </p:txBody>
      </p:sp>
      <p:cxnSp>
        <p:nvCxnSpPr>
          <p:cNvPr id="59" name="直接连接符 58"/>
          <p:cNvCxnSpPr/>
          <p:nvPr/>
        </p:nvCxnSpPr>
        <p:spPr>
          <a:xfrm>
            <a:off x="7697219" y="3263527"/>
            <a:ext cx="0" cy="59333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6840960" y="3273482"/>
            <a:ext cx="705642" cy="584775"/>
          </a:xfrm>
          <a:prstGeom prst="rect">
            <a:avLst/>
          </a:prstGeom>
          <a:noFill/>
        </p:spPr>
        <p:txBody>
          <a:bodyPr wrap="none" rtlCol="0">
            <a:spAutoFit/>
          </a:bodyPr>
          <a:lstStyle/>
          <a:p>
            <a:pPr algn="ctr"/>
            <a:r>
              <a:rPr lang="en-US" altLang="zh-CN" sz="3200" dirty="0">
                <a:cs typeface="+mn-ea"/>
                <a:sym typeface="+mn-lt"/>
              </a:rPr>
              <a:t>03.</a:t>
            </a:r>
            <a:endParaRPr lang="zh-CN" altLang="en-US" sz="3200" dirty="0">
              <a:cs typeface="+mn-ea"/>
              <a:sym typeface="+mn-lt"/>
            </a:endParaRPr>
          </a:p>
        </p:txBody>
      </p:sp>
      <p:sp>
        <p:nvSpPr>
          <p:cNvPr id="63" name="文本框 62"/>
          <p:cNvSpPr txBox="1"/>
          <p:nvPr/>
        </p:nvSpPr>
        <p:spPr>
          <a:xfrm>
            <a:off x="7970179" y="4474800"/>
            <a:ext cx="2103461" cy="420564"/>
          </a:xfrm>
          <a:prstGeom prst="rect">
            <a:avLst/>
          </a:prstGeom>
          <a:noFill/>
        </p:spPr>
        <p:txBody>
          <a:bodyPr wrap="none" rtlCol="0">
            <a:spAutoFit/>
          </a:bodyPr>
          <a:lstStyle/>
          <a:p>
            <a:r>
              <a:rPr lang="zh-CN" altLang="en-US" sz="2133" dirty="0">
                <a:cs typeface="+mn-ea"/>
                <a:sym typeface="+mn-lt"/>
              </a:rPr>
              <a:t>请输入你的标题</a:t>
            </a:r>
          </a:p>
        </p:txBody>
      </p:sp>
      <p:sp>
        <p:nvSpPr>
          <p:cNvPr id="64" name="矩形 6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970179" y="4860015"/>
            <a:ext cx="3988405" cy="246221"/>
          </a:xfrm>
          <a:prstGeom prst="rect">
            <a:avLst/>
          </a:prstGeom>
        </p:spPr>
        <p:txBody>
          <a:bodyPr wrap="square">
            <a:spAutoFit/>
          </a:bodyPr>
          <a:lstStyle/>
          <a:p>
            <a:r>
              <a:rPr lang="en-US" altLang="zh-CN" sz="1000" dirty="0">
                <a:solidFill>
                  <a:schemeClr val="accent1"/>
                </a:solidFill>
                <a:cs typeface="+mn-ea"/>
                <a:sym typeface="+mn-lt"/>
              </a:rPr>
              <a:t>Lorem ipsum dolor sit </a:t>
            </a:r>
            <a:r>
              <a:rPr lang="en-US" altLang="zh-CN" sz="1000" dirty="0" err="1">
                <a:solidFill>
                  <a:schemeClr val="accent1"/>
                </a:solidFill>
                <a:cs typeface="+mn-ea"/>
                <a:sym typeface="+mn-lt"/>
              </a:rPr>
              <a:t>amet</a:t>
            </a:r>
            <a:r>
              <a:rPr lang="en-US" altLang="zh-CN" sz="1000" dirty="0">
                <a:solidFill>
                  <a:schemeClr val="accent1"/>
                </a:solidFill>
                <a:cs typeface="+mn-ea"/>
                <a:sym typeface="+mn-lt"/>
              </a:rPr>
              <a:t>, </a:t>
            </a:r>
            <a:r>
              <a:rPr lang="en-US" altLang="zh-CN" sz="1000" dirty="0" err="1">
                <a:solidFill>
                  <a:schemeClr val="accent1"/>
                </a:solidFill>
                <a:cs typeface="+mn-ea"/>
                <a:sym typeface="+mn-lt"/>
              </a:rPr>
              <a:t>consectetur</a:t>
            </a:r>
            <a:r>
              <a:rPr lang="en-US" altLang="zh-CN" sz="1000" dirty="0">
                <a:solidFill>
                  <a:schemeClr val="accent1"/>
                </a:solidFill>
                <a:cs typeface="+mn-ea"/>
                <a:sym typeface="+mn-lt"/>
              </a:rPr>
              <a:t> </a:t>
            </a:r>
            <a:r>
              <a:rPr lang="en-US" altLang="zh-CN" sz="1000" dirty="0" err="1">
                <a:solidFill>
                  <a:schemeClr val="accent1"/>
                </a:solidFill>
                <a:cs typeface="+mn-ea"/>
                <a:sym typeface="+mn-lt"/>
              </a:rPr>
              <a:t>adipiscing</a:t>
            </a:r>
            <a:r>
              <a:rPr lang="en-US" altLang="zh-CN" sz="1000" dirty="0">
                <a:solidFill>
                  <a:schemeClr val="accent1"/>
                </a:solidFill>
                <a:cs typeface="+mn-ea"/>
                <a:sym typeface="+mn-lt"/>
              </a:rPr>
              <a:t> </a:t>
            </a:r>
            <a:r>
              <a:rPr lang="en-US" altLang="zh-CN" sz="1000" dirty="0" err="1">
                <a:solidFill>
                  <a:schemeClr val="accent1"/>
                </a:solidFill>
                <a:cs typeface="+mn-ea"/>
                <a:sym typeface="+mn-lt"/>
              </a:rPr>
              <a:t>elit</a:t>
            </a:r>
            <a:endParaRPr lang="zh-CN" altLang="en-US" sz="1000" dirty="0">
              <a:solidFill>
                <a:schemeClr val="accent1"/>
              </a:solidFill>
              <a:cs typeface="+mn-ea"/>
              <a:sym typeface="+mn-lt"/>
            </a:endParaRPr>
          </a:p>
        </p:txBody>
      </p:sp>
      <p:cxnSp>
        <p:nvCxnSpPr>
          <p:cNvPr id="65" name="直接连接符 64"/>
          <p:cNvCxnSpPr/>
          <p:nvPr/>
        </p:nvCxnSpPr>
        <p:spPr>
          <a:xfrm>
            <a:off x="7697219" y="4512902"/>
            <a:ext cx="0" cy="59333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6840960" y="4522857"/>
            <a:ext cx="705642" cy="584775"/>
          </a:xfrm>
          <a:prstGeom prst="rect">
            <a:avLst/>
          </a:prstGeom>
          <a:noFill/>
        </p:spPr>
        <p:txBody>
          <a:bodyPr wrap="none" rtlCol="0">
            <a:spAutoFit/>
          </a:bodyPr>
          <a:lstStyle/>
          <a:p>
            <a:pPr algn="ctr"/>
            <a:r>
              <a:rPr lang="en-US" altLang="zh-CN" sz="3200" dirty="0">
                <a:cs typeface="+mn-ea"/>
                <a:sym typeface="+mn-lt"/>
              </a:rPr>
              <a:t>04.</a:t>
            </a:r>
            <a:endParaRPr lang="zh-CN" altLang="en-US" sz="3200" dirty="0">
              <a:cs typeface="+mn-ea"/>
              <a:sym typeface="+mn-lt"/>
            </a:endParaRPr>
          </a:p>
        </p:txBody>
      </p:sp>
    </p:spTree>
    <p:extLst>
      <p:ext uri="{BB962C8B-B14F-4D97-AF65-F5344CB8AC3E}">
        <p14:creationId xmlns:p14="http://schemas.microsoft.com/office/powerpoint/2010/main" val="181539594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91246" y="2835473"/>
            <a:ext cx="3057247" cy="584775"/>
          </a:xfrm>
          <a:prstGeom prst="rect">
            <a:avLst/>
          </a:prstGeom>
          <a:noFill/>
        </p:spPr>
        <p:txBody>
          <a:bodyPr wrap="none" rtlCol="0">
            <a:spAutoFit/>
          </a:bodyPr>
          <a:lstStyle/>
          <a:p>
            <a:r>
              <a:rPr lang="zh-CN" altLang="en-US" sz="3200" dirty="0">
                <a:cs typeface="+mn-ea"/>
                <a:sym typeface="+mn-lt"/>
              </a:rPr>
              <a:t>请输入你的标题</a:t>
            </a:r>
          </a:p>
        </p:txBody>
      </p:sp>
      <p:sp>
        <p:nvSpPr>
          <p:cNvPr id="3" name="矩形 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091246" y="3407213"/>
            <a:ext cx="4642052" cy="666977"/>
          </a:xfrm>
          <a:prstGeom prst="rect">
            <a:avLst/>
          </a:prstGeom>
        </p:spPr>
        <p:txBody>
          <a:bodyPr wrap="square">
            <a:spAutoFit/>
          </a:bodyPr>
          <a:lstStyle/>
          <a:p>
            <a:r>
              <a:rPr lang="en-US" altLang="zh-CN" sz="1867" dirty="0">
                <a:solidFill>
                  <a:schemeClr val="accent1"/>
                </a:solidFill>
                <a:cs typeface="+mn-ea"/>
                <a:sym typeface="+mn-lt"/>
              </a:rPr>
              <a:t>Lorem ipsum dolor sit </a:t>
            </a:r>
            <a:r>
              <a:rPr lang="en-US" altLang="zh-CN" sz="1867" dirty="0" err="1">
                <a:solidFill>
                  <a:schemeClr val="accent1"/>
                </a:solidFill>
                <a:cs typeface="+mn-ea"/>
                <a:sym typeface="+mn-lt"/>
              </a:rPr>
              <a:t>amet</a:t>
            </a:r>
            <a:r>
              <a:rPr lang="en-US" altLang="zh-CN" sz="1867" dirty="0">
                <a:solidFill>
                  <a:schemeClr val="accent1"/>
                </a:solidFill>
                <a:cs typeface="+mn-ea"/>
                <a:sym typeface="+mn-lt"/>
              </a:rPr>
              <a:t>, </a:t>
            </a:r>
            <a:r>
              <a:rPr lang="en-US" altLang="zh-CN" sz="1867" dirty="0" err="1">
                <a:solidFill>
                  <a:schemeClr val="accent1"/>
                </a:solidFill>
                <a:cs typeface="+mn-ea"/>
                <a:sym typeface="+mn-lt"/>
              </a:rPr>
              <a:t>consectetur</a:t>
            </a:r>
            <a:r>
              <a:rPr lang="en-US" altLang="zh-CN" sz="1867" dirty="0">
                <a:solidFill>
                  <a:schemeClr val="accent1"/>
                </a:solidFill>
                <a:cs typeface="+mn-ea"/>
                <a:sym typeface="+mn-lt"/>
              </a:rPr>
              <a:t> </a:t>
            </a:r>
            <a:r>
              <a:rPr lang="en-US" altLang="zh-CN" sz="1867" dirty="0" err="1">
                <a:solidFill>
                  <a:schemeClr val="accent1"/>
                </a:solidFill>
                <a:cs typeface="+mn-ea"/>
                <a:sym typeface="+mn-lt"/>
              </a:rPr>
              <a:t>adipiscing</a:t>
            </a:r>
            <a:r>
              <a:rPr lang="en-US" altLang="zh-CN" sz="1867" dirty="0">
                <a:solidFill>
                  <a:schemeClr val="accent1"/>
                </a:solidFill>
                <a:cs typeface="+mn-ea"/>
                <a:sym typeface="+mn-lt"/>
              </a:rPr>
              <a:t> </a:t>
            </a:r>
            <a:r>
              <a:rPr lang="en-US" altLang="zh-CN" sz="1867" dirty="0" err="1">
                <a:solidFill>
                  <a:schemeClr val="accent1"/>
                </a:solidFill>
                <a:cs typeface="+mn-ea"/>
                <a:sym typeface="+mn-lt"/>
              </a:rPr>
              <a:t>elit</a:t>
            </a:r>
            <a:r>
              <a:rPr lang="en-US" altLang="zh-CN" sz="1867" dirty="0">
                <a:solidFill>
                  <a:schemeClr val="accent1"/>
                </a:solidFill>
                <a:cs typeface="+mn-ea"/>
                <a:sym typeface="+mn-lt"/>
              </a:rPr>
              <a:t>.  </a:t>
            </a:r>
            <a:endParaRPr lang="zh-CN" altLang="en-US" sz="1867" dirty="0">
              <a:solidFill>
                <a:schemeClr val="accent1"/>
              </a:solidFill>
              <a:cs typeface="+mn-ea"/>
              <a:sym typeface="+mn-lt"/>
            </a:endParaRPr>
          </a:p>
        </p:txBody>
      </p:sp>
      <p:cxnSp>
        <p:nvCxnSpPr>
          <p:cNvPr id="4" name="直接连接符 3"/>
          <p:cNvCxnSpPr>
            <a:cxnSpLocks/>
          </p:cNvCxnSpPr>
          <p:nvPr/>
        </p:nvCxnSpPr>
        <p:spPr>
          <a:xfrm>
            <a:off x="6846456" y="2835473"/>
            <a:ext cx="0" cy="1270636"/>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126428" y="2751892"/>
            <a:ext cx="1483098" cy="1323439"/>
          </a:xfrm>
          <a:prstGeom prst="rect">
            <a:avLst/>
          </a:prstGeom>
          <a:noFill/>
        </p:spPr>
        <p:txBody>
          <a:bodyPr wrap="none" rtlCol="0">
            <a:spAutoFit/>
          </a:bodyPr>
          <a:lstStyle/>
          <a:p>
            <a:pPr algn="ctr"/>
            <a:r>
              <a:rPr lang="en-US" altLang="zh-CN" sz="8000" dirty="0">
                <a:cs typeface="+mn-ea"/>
                <a:sym typeface="+mn-lt"/>
              </a:rPr>
              <a:t>01.</a:t>
            </a:r>
            <a:endParaRPr lang="zh-CN" altLang="en-US" sz="8000" dirty="0">
              <a:cs typeface="+mn-ea"/>
              <a:sym typeface="+mn-lt"/>
            </a:endParaRPr>
          </a:p>
        </p:txBody>
      </p:sp>
    </p:spTree>
    <p:extLst>
      <p:ext uri="{BB962C8B-B14F-4D97-AF65-F5344CB8AC3E}">
        <p14:creationId xmlns:p14="http://schemas.microsoft.com/office/powerpoint/2010/main" val="668118262"/>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9094" y="2490064"/>
            <a:ext cx="12201094" cy="2981449"/>
            <a:chOff x="0" y="2552381"/>
            <a:chExt cx="12201094" cy="2981449"/>
          </a:xfrm>
        </p:grpSpPr>
        <p:sp>
          <p:nvSpPr>
            <p:cNvPr id="12" name="Rectangle 11"/>
            <p:cNvSpPr/>
            <p:nvPr/>
          </p:nvSpPr>
          <p:spPr>
            <a:xfrm>
              <a:off x="0" y="2552975"/>
              <a:ext cx="2440219" cy="28527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3" name="Rectangle 12"/>
            <p:cNvSpPr/>
            <p:nvPr/>
          </p:nvSpPr>
          <p:spPr>
            <a:xfrm>
              <a:off x="2440218" y="2552974"/>
              <a:ext cx="2440219" cy="28521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4" name="Rectangle 13"/>
            <p:cNvSpPr/>
            <p:nvPr/>
          </p:nvSpPr>
          <p:spPr>
            <a:xfrm>
              <a:off x="4880437" y="2552381"/>
              <a:ext cx="2440219" cy="28533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5" name="Rectangle 14"/>
            <p:cNvSpPr/>
            <p:nvPr/>
          </p:nvSpPr>
          <p:spPr>
            <a:xfrm>
              <a:off x="7320656" y="2552381"/>
              <a:ext cx="2440219" cy="28533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6" name="Rectangle 15"/>
            <p:cNvSpPr/>
            <p:nvPr/>
          </p:nvSpPr>
          <p:spPr>
            <a:xfrm>
              <a:off x="9738656" y="2552381"/>
              <a:ext cx="2462438" cy="285333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7" name="Content Placeholder 2"/>
            <p:cNvSpPr txBox="1">
              <a:spLocks/>
            </p:cNvSpPr>
            <p:nvPr/>
          </p:nvSpPr>
          <p:spPr>
            <a:xfrm>
              <a:off x="91820" y="411034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Commitment</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a:t>
              </a:r>
            </a:p>
          </p:txBody>
        </p:sp>
        <p:sp>
          <p:nvSpPr>
            <p:cNvPr id="18" name="Content Placeholder 2"/>
            <p:cNvSpPr txBox="1">
              <a:spLocks/>
            </p:cNvSpPr>
            <p:nvPr/>
          </p:nvSpPr>
          <p:spPr>
            <a:xfrm>
              <a:off x="2486176" y="411034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Solid Team</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a:t>
              </a:r>
            </a:p>
          </p:txBody>
        </p:sp>
        <p:sp>
          <p:nvSpPr>
            <p:cNvPr id="19" name="Content Placeholder 2"/>
            <p:cNvSpPr txBox="1">
              <a:spLocks/>
            </p:cNvSpPr>
            <p:nvPr/>
          </p:nvSpPr>
          <p:spPr>
            <a:xfrm>
              <a:off x="4979993" y="407895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Elegant Person</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a:t>
              </a:r>
            </a:p>
          </p:txBody>
        </p:sp>
        <p:sp>
          <p:nvSpPr>
            <p:cNvPr id="20" name="Content Placeholder 2"/>
            <p:cNvSpPr txBox="1">
              <a:spLocks/>
            </p:cNvSpPr>
            <p:nvPr/>
          </p:nvSpPr>
          <p:spPr>
            <a:xfrm>
              <a:off x="7393412" y="407895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Five Star Design</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a:t>
              </a:r>
            </a:p>
          </p:txBody>
        </p:sp>
        <p:sp>
          <p:nvSpPr>
            <p:cNvPr id="21" name="Content Placeholder 2"/>
            <p:cNvSpPr txBox="1">
              <a:spLocks/>
            </p:cNvSpPr>
            <p:nvPr/>
          </p:nvSpPr>
          <p:spPr>
            <a:xfrm>
              <a:off x="9833631" y="407895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Global Networking</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a:t>
              </a:r>
            </a:p>
          </p:txBody>
        </p:sp>
      </p:grpSp>
      <p:sp>
        <p:nvSpPr>
          <p:cNvPr id="2"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请输入你的标题</a:t>
            </a:r>
            <a:endParaRPr kumimoji="0" lang="en-US" altLang="zh-CN"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sp>
        <p:nvSpPr>
          <p:cNvPr id="3"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white">
                    <a:lumMod val="65000"/>
                  </a:prstClr>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Please Add Your Creative Business Text Here</a:t>
            </a: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grpSp>
        <p:nvGrpSpPr>
          <p:cNvPr id="22" name="Group 21"/>
          <p:cNvGrpSpPr>
            <a:grpSpLocks noChangeAspect="1"/>
          </p:cNvGrpSpPr>
          <p:nvPr/>
        </p:nvGrpSpPr>
        <p:grpSpPr>
          <a:xfrm>
            <a:off x="3285700" y="2970678"/>
            <a:ext cx="708850" cy="768545"/>
            <a:chOff x="3843339" y="2197101"/>
            <a:chExt cx="452437" cy="490538"/>
          </a:xfrm>
          <a:solidFill>
            <a:schemeClr val="bg1"/>
          </a:solidFill>
        </p:grpSpPr>
        <p:sp>
          <p:nvSpPr>
            <p:cNvPr id="23" name="Rectangle 22"/>
            <p:cNvSpPr>
              <a:spLocks noChangeArrowheads="1"/>
            </p:cNvSpPr>
            <p:nvPr/>
          </p:nvSpPr>
          <p:spPr bwMode="auto">
            <a:xfrm>
              <a:off x="3843339" y="2249488"/>
              <a:ext cx="66675" cy="438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4" name="Rectangle 23"/>
            <p:cNvSpPr>
              <a:spLocks noChangeArrowheads="1"/>
            </p:cNvSpPr>
            <p:nvPr/>
          </p:nvSpPr>
          <p:spPr bwMode="auto">
            <a:xfrm>
              <a:off x="3940176" y="2489201"/>
              <a:ext cx="65088" cy="198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5" name="Rectangle 24"/>
            <p:cNvSpPr>
              <a:spLocks noChangeArrowheads="1"/>
            </p:cNvSpPr>
            <p:nvPr/>
          </p:nvSpPr>
          <p:spPr bwMode="auto">
            <a:xfrm>
              <a:off x="4035426" y="2314576"/>
              <a:ext cx="66675" cy="373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6" name="Rectangle 25"/>
            <p:cNvSpPr>
              <a:spLocks noChangeArrowheads="1"/>
            </p:cNvSpPr>
            <p:nvPr/>
          </p:nvSpPr>
          <p:spPr bwMode="auto">
            <a:xfrm>
              <a:off x="4133851" y="2432051"/>
              <a:ext cx="63500"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7" name="Rectangle 26"/>
            <p:cNvSpPr>
              <a:spLocks noChangeArrowheads="1"/>
            </p:cNvSpPr>
            <p:nvPr/>
          </p:nvSpPr>
          <p:spPr bwMode="auto">
            <a:xfrm>
              <a:off x="4229101" y="2389188"/>
              <a:ext cx="66675" cy="298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8" name="Rectangle 27"/>
            <p:cNvSpPr>
              <a:spLocks noChangeArrowheads="1"/>
            </p:cNvSpPr>
            <p:nvPr/>
          </p:nvSpPr>
          <p:spPr bwMode="auto">
            <a:xfrm>
              <a:off x="3843339" y="2197101"/>
              <a:ext cx="6667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9" name="Rectangle 28"/>
            <p:cNvSpPr>
              <a:spLocks noChangeArrowheads="1"/>
            </p:cNvSpPr>
            <p:nvPr/>
          </p:nvSpPr>
          <p:spPr bwMode="auto">
            <a:xfrm>
              <a:off x="4035426" y="2265363"/>
              <a:ext cx="6667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0" name="Rectangle 29"/>
            <p:cNvSpPr>
              <a:spLocks noChangeArrowheads="1"/>
            </p:cNvSpPr>
            <p:nvPr/>
          </p:nvSpPr>
          <p:spPr bwMode="auto">
            <a:xfrm>
              <a:off x="4133851" y="2382838"/>
              <a:ext cx="63500"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1" name="Rectangle 30"/>
            <p:cNvSpPr>
              <a:spLocks noChangeArrowheads="1"/>
            </p:cNvSpPr>
            <p:nvPr/>
          </p:nvSpPr>
          <p:spPr bwMode="auto">
            <a:xfrm>
              <a:off x="4229101" y="2341563"/>
              <a:ext cx="6667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2" name="Rectangle 31"/>
            <p:cNvSpPr>
              <a:spLocks noChangeArrowheads="1"/>
            </p:cNvSpPr>
            <p:nvPr/>
          </p:nvSpPr>
          <p:spPr bwMode="auto">
            <a:xfrm>
              <a:off x="3940176" y="2439988"/>
              <a:ext cx="65088"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grpSp>
        <p:nvGrpSpPr>
          <p:cNvPr id="33" name="Group 32"/>
          <p:cNvGrpSpPr>
            <a:grpSpLocks noChangeAspect="1"/>
          </p:cNvGrpSpPr>
          <p:nvPr/>
        </p:nvGrpSpPr>
        <p:grpSpPr>
          <a:xfrm>
            <a:off x="774055" y="2901954"/>
            <a:ext cx="873920" cy="823914"/>
            <a:chOff x="2900362" y="4456579"/>
            <a:chExt cx="582613" cy="549276"/>
          </a:xfrm>
          <a:solidFill>
            <a:schemeClr val="bg1"/>
          </a:solidFill>
        </p:grpSpPr>
        <p:sp>
          <p:nvSpPr>
            <p:cNvPr id="34" name="Freeform 88"/>
            <p:cNvSpPr>
              <a:spLocks/>
            </p:cNvSpPr>
            <p:nvPr/>
          </p:nvSpPr>
          <p:spPr bwMode="auto">
            <a:xfrm>
              <a:off x="3186112" y="4813767"/>
              <a:ext cx="282575" cy="192088"/>
            </a:xfrm>
            <a:custGeom>
              <a:avLst/>
              <a:gdLst>
                <a:gd name="T0" fmla="*/ 91 w 129"/>
                <a:gd name="T1" fmla="*/ 18 h 88"/>
                <a:gd name="T2" fmla="*/ 33 w 129"/>
                <a:gd name="T3" fmla="*/ 18 h 88"/>
                <a:gd name="T4" fmla="*/ 33 w 129"/>
                <a:gd name="T5" fmla="*/ 0 h 88"/>
                <a:gd name="T6" fmla="*/ 16 w 129"/>
                <a:gd name="T7" fmla="*/ 22 h 88"/>
                <a:gd name="T8" fmla="*/ 0 w 129"/>
                <a:gd name="T9" fmla="*/ 44 h 88"/>
                <a:gd name="T10" fmla="*/ 16 w 129"/>
                <a:gd name="T11" fmla="*/ 66 h 88"/>
                <a:gd name="T12" fmla="*/ 33 w 129"/>
                <a:gd name="T13" fmla="*/ 88 h 88"/>
                <a:gd name="T14" fmla="*/ 33 w 129"/>
                <a:gd name="T15" fmla="*/ 75 h 88"/>
                <a:gd name="T16" fmla="*/ 64 w 129"/>
                <a:gd name="T17" fmla="*/ 74 h 88"/>
                <a:gd name="T18" fmla="*/ 98 w 129"/>
                <a:gd name="T19" fmla="*/ 61 h 88"/>
                <a:gd name="T20" fmla="*/ 129 w 129"/>
                <a:gd name="T21" fmla="*/ 4 h 88"/>
                <a:gd name="T22" fmla="*/ 91 w 129"/>
                <a:gd name="T23" fmla="*/ 1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 h="88">
                  <a:moveTo>
                    <a:pt x="91" y="18"/>
                  </a:moveTo>
                  <a:cubicBezTo>
                    <a:pt x="33" y="18"/>
                    <a:pt x="33" y="18"/>
                    <a:pt x="33" y="18"/>
                  </a:cubicBezTo>
                  <a:cubicBezTo>
                    <a:pt x="33" y="0"/>
                    <a:pt x="33" y="0"/>
                    <a:pt x="33" y="0"/>
                  </a:cubicBezTo>
                  <a:cubicBezTo>
                    <a:pt x="16" y="22"/>
                    <a:pt x="16" y="22"/>
                    <a:pt x="16" y="22"/>
                  </a:cubicBezTo>
                  <a:cubicBezTo>
                    <a:pt x="0" y="44"/>
                    <a:pt x="0" y="44"/>
                    <a:pt x="0" y="44"/>
                  </a:cubicBezTo>
                  <a:cubicBezTo>
                    <a:pt x="16" y="66"/>
                    <a:pt x="16" y="66"/>
                    <a:pt x="16" y="66"/>
                  </a:cubicBezTo>
                  <a:cubicBezTo>
                    <a:pt x="33" y="88"/>
                    <a:pt x="33" y="88"/>
                    <a:pt x="33" y="88"/>
                  </a:cubicBezTo>
                  <a:cubicBezTo>
                    <a:pt x="33" y="75"/>
                    <a:pt x="33" y="75"/>
                    <a:pt x="33" y="75"/>
                  </a:cubicBezTo>
                  <a:cubicBezTo>
                    <a:pt x="64" y="74"/>
                    <a:pt x="64" y="74"/>
                    <a:pt x="64" y="74"/>
                  </a:cubicBezTo>
                  <a:cubicBezTo>
                    <a:pt x="92" y="73"/>
                    <a:pt x="98" y="61"/>
                    <a:pt x="98" y="61"/>
                  </a:cubicBezTo>
                  <a:cubicBezTo>
                    <a:pt x="129" y="4"/>
                    <a:pt x="129" y="4"/>
                    <a:pt x="129" y="4"/>
                  </a:cubicBezTo>
                  <a:cubicBezTo>
                    <a:pt x="118" y="20"/>
                    <a:pt x="91" y="18"/>
                    <a:pt x="9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5" name="Freeform 89"/>
            <p:cNvSpPr>
              <a:spLocks/>
            </p:cNvSpPr>
            <p:nvPr/>
          </p:nvSpPr>
          <p:spPr bwMode="auto">
            <a:xfrm>
              <a:off x="3313112" y="4674067"/>
              <a:ext cx="169863" cy="161925"/>
            </a:xfrm>
            <a:custGeom>
              <a:avLst/>
              <a:gdLst>
                <a:gd name="T0" fmla="*/ 49 w 78"/>
                <a:gd name="T1" fmla="*/ 0 h 74"/>
                <a:gd name="T2" fmla="*/ 0 w 78"/>
                <a:gd name="T3" fmla="*/ 28 h 74"/>
                <a:gd name="T4" fmla="*/ 25 w 78"/>
                <a:gd name="T5" fmla="*/ 71 h 74"/>
                <a:gd name="T6" fmla="*/ 58 w 78"/>
                <a:gd name="T7" fmla="*/ 66 h 74"/>
                <a:gd name="T8" fmla="*/ 67 w 78"/>
                <a:gd name="T9" fmla="*/ 29 h 74"/>
                <a:gd name="T10" fmla="*/ 49 w 78"/>
                <a:gd name="T11" fmla="*/ 0 h 74"/>
              </a:gdLst>
              <a:ahLst/>
              <a:cxnLst>
                <a:cxn ang="0">
                  <a:pos x="T0" y="T1"/>
                </a:cxn>
                <a:cxn ang="0">
                  <a:pos x="T2" y="T3"/>
                </a:cxn>
                <a:cxn ang="0">
                  <a:pos x="T4" y="T5"/>
                </a:cxn>
                <a:cxn ang="0">
                  <a:pos x="T6" y="T7"/>
                </a:cxn>
                <a:cxn ang="0">
                  <a:pos x="T8" y="T9"/>
                </a:cxn>
                <a:cxn ang="0">
                  <a:pos x="T10" y="T11"/>
                </a:cxn>
              </a:cxnLst>
              <a:rect l="0" t="0" r="r" b="b"/>
              <a:pathLst>
                <a:path w="78" h="74">
                  <a:moveTo>
                    <a:pt x="49" y="0"/>
                  </a:moveTo>
                  <a:cubicBezTo>
                    <a:pt x="0" y="28"/>
                    <a:pt x="0" y="28"/>
                    <a:pt x="0" y="28"/>
                  </a:cubicBezTo>
                  <a:cubicBezTo>
                    <a:pt x="25" y="71"/>
                    <a:pt x="25" y="71"/>
                    <a:pt x="25" y="71"/>
                  </a:cubicBezTo>
                  <a:cubicBezTo>
                    <a:pt x="50" y="74"/>
                    <a:pt x="58" y="66"/>
                    <a:pt x="58" y="66"/>
                  </a:cubicBezTo>
                  <a:cubicBezTo>
                    <a:pt x="78" y="54"/>
                    <a:pt x="67" y="29"/>
                    <a:pt x="67" y="29"/>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6" name="Freeform 90"/>
            <p:cNvSpPr>
              <a:spLocks/>
            </p:cNvSpPr>
            <p:nvPr/>
          </p:nvSpPr>
          <p:spPr bwMode="auto">
            <a:xfrm>
              <a:off x="2900362" y="4648667"/>
              <a:ext cx="204788" cy="287338"/>
            </a:xfrm>
            <a:custGeom>
              <a:avLst/>
              <a:gdLst>
                <a:gd name="T0" fmla="*/ 39 w 93"/>
                <a:gd name="T1" fmla="*/ 131 h 131"/>
                <a:gd name="T2" fmla="*/ 47 w 93"/>
                <a:gd name="T3" fmla="*/ 92 h 131"/>
                <a:gd name="T4" fmla="*/ 77 w 93"/>
                <a:gd name="T5" fmla="*/ 42 h 131"/>
                <a:gd name="T6" fmla="*/ 93 w 93"/>
                <a:gd name="T7" fmla="*/ 51 h 131"/>
                <a:gd name="T8" fmla="*/ 83 w 93"/>
                <a:gd name="T9" fmla="*/ 26 h 131"/>
                <a:gd name="T10" fmla="*/ 72 w 93"/>
                <a:gd name="T11" fmla="*/ 0 h 131"/>
                <a:gd name="T12" fmla="*/ 45 w 93"/>
                <a:gd name="T13" fmla="*/ 3 h 131"/>
                <a:gd name="T14" fmla="*/ 17 w 93"/>
                <a:gd name="T15" fmla="*/ 5 h 131"/>
                <a:gd name="T16" fmla="*/ 28 w 93"/>
                <a:gd name="T17" fmla="*/ 12 h 131"/>
                <a:gd name="T18" fmla="*/ 13 w 93"/>
                <a:gd name="T19" fmla="*/ 39 h 131"/>
                <a:gd name="T20" fmla="*/ 6 w 93"/>
                <a:gd name="T21" fmla="*/ 75 h 131"/>
                <a:gd name="T22" fmla="*/ 39 w 93"/>
                <a:gd name="T23"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131">
                  <a:moveTo>
                    <a:pt x="39" y="131"/>
                  </a:moveTo>
                  <a:cubicBezTo>
                    <a:pt x="32" y="113"/>
                    <a:pt x="47" y="92"/>
                    <a:pt x="47" y="92"/>
                  </a:cubicBezTo>
                  <a:cubicBezTo>
                    <a:pt x="77" y="42"/>
                    <a:pt x="77" y="42"/>
                    <a:pt x="77" y="42"/>
                  </a:cubicBezTo>
                  <a:cubicBezTo>
                    <a:pt x="93" y="51"/>
                    <a:pt x="93" y="51"/>
                    <a:pt x="93" y="51"/>
                  </a:cubicBezTo>
                  <a:cubicBezTo>
                    <a:pt x="83" y="26"/>
                    <a:pt x="83" y="26"/>
                    <a:pt x="83" y="26"/>
                  </a:cubicBezTo>
                  <a:cubicBezTo>
                    <a:pt x="72" y="0"/>
                    <a:pt x="72" y="0"/>
                    <a:pt x="72" y="0"/>
                  </a:cubicBezTo>
                  <a:cubicBezTo>
                    <a:pt x="45" y="3"/>
                    <a:pt x="45" y="3"/>
                    <a:pt x="45" y="3"/>
                  </a:cubicBezTo>
                  <a:cubicBezTo>
                    <a:pt x="17" y="5"/>
                    <a:pt x="17" y="5"/>
                    <a:pt x="17" y="5"/>
                  </a:cubicBezTo>
                  <a:cubicBezTo>
                    <a:pt x="28" y="12"/>
                    <a:pt x="28" y="12"/>
                    <a:pt x="28" y="12"/>
                  </a:cubicBezTo>
                  <a:cubicBezTo>
                    <a:pt x="13" y="39"/>
                    <a:pt x="13" y="39"/>
                    <a:pt x="13" y="39"/>
                  </a:cubicBezTo>
                  <a:cubicBezTo>
                    <a:pt x="0" y="63"/>
                    <a:pt x="6" y="75"/>
                    <a:pt x="6" y="75"/>
                  </a:cubicBezTo>
                  <a:lnTo>
                    <a:pt x="39"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7" name="Freeform 91"/>
            <p:cNvSpPr>
              <a:spLocks/>
            </p:cNvSpPr>
            <p:nvPr/>
          </p:nvSpPr>
          <p:spPr bwMode="auto">
            <a:xfrm>
              <a:off x="2998787" y="4848692"/>
              <a:ext cx="142875" cy="127000"/>
            </a:xfrm>
            <a:custGeom>
              <a:avLst/>
              <a:gdLst>
                <a:gd name="T0" fmla="*/ 3 w 65"/>
                <a:gd name="T1" fmla="*/ 31 h 58"/>
                <a:gd name="T2" fmla="*/ 30 w 65"/>
                <a:gd name="T3" fmla="*/ 58 h 58"/>
                <a:gd name="T4" fmla="*/ 64 w 65"/>
                <a:gd name="T5" fmla="*/ 58 h 58"/>
                <a:gd name="T6" fmla="*/ 65 w 65"/>
                <a:gd name="T7" fmla="*/ 1 h 58"/>
                <a:gd name="T8" fmla="*/ 16 w 65"/>
                <a:gd name="T9" fmla="*/ 0 h 58"/>
                <a:gd name="T10" fmla="*/ 3 w 65"/>
                <a:gd name="T11" fmla="*/ 31 h 58"/>
              </a:gdLst>
              <a:ahLst/>
              <a:cxnLst>
                <a:cxn ang="0">
                  <a:pos x="T0" y="T1"/>
                </a:cxn>
                <a:cxn ang="0">
                  <a:pos x="T2" y="T3"/>
                </a:cxn>
                <a:cxn ang="0">
                  <a:pos x="T4" y="T5"/>
                </a:cxn>
                <a:cxn ang="0">
                  <a:pos x="T6" y="T7"/>
                </a:cxn>
                <a:cxn ang="0">
                  <a:pos x="T8" y="T9"/>
                </a:cxn>
                <a:cxn ang="0">
                  <a:pos x="T10" y="T11"/>
                </a:cxn>
              </a:cxnLst>
              <a:rect l="0" t="0" r="r" b="b"/>
              <a:pathLst>
                <a:path w="65" h="58">
                  <a:moveTo>
                    <a:pt x="3" y="31"/>
                  </a:moveTo>
                  <a:cubicBezTo>
                    <a:pt x="2" y="54"/>
                    <a:pt x="30" y="58"/>
                    <a:pt x="30" y="58"/>
                  </a:cubicBezTo>
                  <a:cubicBezTo>
                    <a:pt x="64" y="58"/>
                    <a:pt x="64" y="58"/>
                    <a:pt x="64" y="58"/>
                  </a:cubicBezTo>
                  <a:cubicBezTo>
                    <a:pt x="65" y="1"/>
                    <a:pt x="65" y="1"/>
                    <a:pt x="65" y="1"/>
                  </a:cubicBezTo>
                  <a:cubicBezTo>
                    <a:pt x="16" y="0"/>
                    <a:pt x="16" y="0"/>
                    <a:pt x="16" y="0"/>
                  </a:cubicBezTo>
                  <a:cubicBezTo>
                    <a:pt x="0" y="20"/>
                    <a:pt x="3" y="31"/>
                    <a:pt x="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8" name="Freeform 92"/>
            <p:cNvSpPr>
              <a:spLocks/>
            </p:cNvSpPr>
            <p:nvPr/>
          </p:nvSpPr>
          <p:spPr bwMode="auto">
            <a:xfrm>
              <a:off x="3125787" y="4461342"/>
              <a:ext cx="261938" cy="207963"/>
            </a:xfrm>
            <a:custGeom>
              <a:avLst/>
              <a:gdLst>
                <a:gd name="T0" fmla="*/ 69 w 119"/>
                <a:gd name="T1" fmla="*/ 91 h 95"/>
                <a:gd name="T2" fmla="*/ 96 w 119"/>
                <a:gd name="T3" fmla="*/ 95 h 95"/>
                <a:gd name="T4" fmla="*/ 108 w 119"/>
                <a:gd name="T5" fmla="*/ 70 h 95"/>
                <a:gd name="T6" fmla="*/ 119 w 119"/>
                <a:gd name="T7" fmla="*/ 45 h 95"/>
                <a:gd name="T8" fmla="*/ 108 w 119"/>
                <a:gd name="T9" fmla="*/ 51 h 95"/>
                <a:gd name="T10" fmla="*/ 92 w 119"/>
                <a:gd name="T11" fmla="*/ 24 h 95"/>
                <a:gd name="T12" fmla="*/ 65 w 119"/>
                <a:gd name="T13" fmla="*/ 0 h 95"/>
                <a:gd name="T14" fmla="*/ 0 w 119"/>
                <a:gd name="T15" fmla="*/ 0 h 95"/>
                <a:gd name="T16" fmla="*/ 30 w 119"/>
                <a:gd name="T17" fmla="*/ 27 h 95"/>
                <a:gd name="T18" fmla="*/ 58 w 119"/>
                <a:gd name="T19" fmla="*/ 78 h 95"/>
                <a:gd name="T20" fmla="*/ 41 w 119"/>
                <a:gd name="T21" fmla="*/ 87 h 95"/>
                <a:gd name="T22" fmla="*/ 69 w 119"/>
                <a:gd name="T23" fmla="*/ 9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95">
                  <a:moveTo>
                    <a:pt x="69" y="91"/>
                  </a:moveTo>
                  <a:cubicBezTo>
                    <a:pt x="96" y="95"/>
                    <a:pt x="96" y="95"/>
                    <a:pt x="96" y="95"/>
                  </a:cubicBezTo>
                  <a:cubicBezTo>
                    <a:pt x="108" y="70"/>
                    <a:pt x="108" y="70"/>
                    <a:pt x="108" y="70"/>
                  </a:cubicBezTo>
                  <a:cubicBezTo>
                    <a:pt x="119" y="45"/>
                    <a:pt x="119" y="45"/>
                    <a:pt x="119" y="45"/>
                  </a:cubicBezTo>
                  <a:cubicBezTo>
                    <a:pt x="108" y="51"/>
                    <a:pt x="108" y="51"/>
                    <a:pt x="108" y="51"/>
                  </a:cubicBezTo>
                  <a:cubicBezTo>
                    <a:pt x="92" y="24"/>
                    <a:pt x="92" y="24"/>
                    <a:pt x="92" y="24"/>
                  </a:cubicBezTo>
                  <a:cubicBezTo>
                    <a:pt x="78" y="1"/>
                    <a:pt x="65" y="0"/>
                    <a:pt x="65" y="0"/>
                  </a:cubicBezTo>
                  <a:cubicBezTo>
                    <a:pt x="0" y="0"/>
                    <a:pt x="0" y="0"/>
                    <a:pt x="0" y="0"/>
                  </a:cubicBezTo>
                  <a:cubicBezTo>
                    <a:pt x="19" y="3"/>
                    <a:pt x="30" y="27"/>
                    <a:pt x="30" y="27"/>
                  </a:cubicBezTo>
                  <a:cubicBezTo>
                    <a:pt x="58" y="78"/>
                    <a:pt x="58" y="78"/>
                    <a:pt x="58" y="78"/>
                  </a:cubicBezTo>
                  <a:cubicBezTo>
                    <a:pt x="41" y="87"/>
                    <a:pt x="41" y="87"/>
                    <a:pt x="41" y="87"/>
                  </a:cubicBezTo>
                  <a:lnTo>
                    <a:pt x="69"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9" name="Freeform 93"/>
            <p:cNvSpPr>
              <a:spLocks/>
            </p:cNvSpPr>
            <p:nvPr/>
          </p:nvSpPr>
          <p:spPr bwMode="auto">
            <a:xfrm>
              <a:off x="3014662" y="4456579"/>
              <a:ext cx="165100" cy="177800"/>
            </a:xfrm>
            <a:custGeom>
              <a:avLst/>
              <a:gdLst>
                <a:gd name="T0" fmla="*/ 75 w 75"/>
                <a:gd name="T1" fmla="*/ 39 h 81"/>
                <a:gd name="T2" fmla="*/ 54 w 75"/>
                <a:gd name="T3" fmla="*/ 12 h 81"/>
                <a:gd name="T4" fmla="*/ 18 w 75"/>
                <a:gd name="T5" fmla="*/ 22 h 81"/>
                <a:gd name="T6" fmla="*/ 0 w 75"/>
                <a:gd name="T7" fmla="*/ 51 h 81"/>
                <a:gd name="T8" fmla="*/ 49 w 75"/>
                <a:gd name="T9" fmla="*/ 81 h 81"/>
                <a:gd name="T10" fmla="*/ 75 w 75"/>
                <a:gd name="T11" fmla="*/ 39 h 81"/>
              </a:gdLst>
              <a:ahLst/>
              <a:cxnLst>
                <a:cxn ang="0">
                  <a:pos x="T0" y="T1"/>
                </a:cxn>
                <a:cxn ang="0">
                  <a:pos x="T2" y="T3"/>
                </a:cxn>
                <a:cxn ang="0">
                  <a:pos x="T4" y="T5"/>
                </a:cxn>
                <a:cxn ang="0">
                  <a:pos x="T6" y="T7"/>
                </a:cxn>
                <a:cxn ang="0">
                  <a:pos x="T8" y="T9"/>
                </a:cxn>
                <a:cxn ang="0">
                  <a:pos x="T10" y="T11"/>
                </a:cxn>
              </a:cxnLst>
              <a:rect l="0" t="0" r="r" b="b"/>
              <a:pathLst>
                <a:path w="75" h="81">
                  <a:moveTo>
                    <a:pt x="75" y="39"/>
                  </a:moveTo>
                  <a:cubicBezTo>
                    <a:pt x="65" y="15"/>
                    <a:pt x="54" y="12"/>
                    <a:pt x="54" y="12"/>
                  </a:cubicBezTo>
                  <a:cubicBezTo>
                    <a:pt x="35" y="0"/>
                    <a:pt x="18" y="22"/>
                    <a:pt x="18" y="22"/>
                  </a:cubicBezTo>
                  <a:cubicBezTo>
                    <a:pt x="0" y="51"/>
                    <a:pt x="0" y="51"/>
                    <a:pt x="0" y="51"/>
                  </a:cubicBezTo>
                  <a:cubicBezTo>
                    <a:pt x="49" y="81"/>
                    <a:pt x="49" y="81"/>
                    <a:pt x="49" y="81"/>
                  </a:cubicBezTo>
                  <a:lnTo>
                    <a:pt x="7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sp>
        <p:nvSpPr>
          <p:cNvPr id="40" name="Freeform 61"/>
          <p:cNvSpPr>
            <a:spLocks noChangeAspect="1" noEditPoints="1"/>
          </p:cNvSpPr>
          <p:nvPr/>
        </p:nvSpPr>
        <p:spPr bwMode="auto">
          <a:xfrm>
            <a:off x="10504771" y="2827201"/>
            <a:ext cx="912020" cy="912020"/>
          </a:xfrm>
          <a:custGeom>
            <a:avLst/>
            <a:gdLst>
              <a:gd name="T0" fmla="*/ 2 w 278"/>
              <a:gd name="T1" fmla="*/ 160 h 277"/>
              <a:gd name="T2" fmla="*/ 15 w 278"/>
              <a:gd name="T3" fmla="*/ 202 h 277"/>
              <a:gd name="T4" fmla="*/ 70 w 278"/>
              <a:gd name="T5" fmla="*/ 259 h 277"/>
              <a:gd name="T6" fmla="*/ 183 w 278"/>
              <a:gd name="T7" fmla="*/ 270 h 277"/>
              <a:gd name="T8" fmla="*/ 242 w 278"/>
              <a:gd name="T9" fmla="*/ 232 h 277"/>
              <a:gd name="T10" fmla="*/ 267 w 278"/>
              <a:gd name="T11" fmla="*/ 193 h 277"/>
              <a:gd name="T12" fmla="*/ 278 w 278"/>
              <a:gd name="T13" fmla="*/ 139 h 277"/>
              <a:gd name="T14" fmla="*/ 268 w 278"/>
              <a:gd name="T15" fmla="*/ 88 h 277"/>
              <a:gd name="T16" fmla="*/ 237 w 278"/>
              <a:gd name="T17" fmla="*/ 40 h 277"/>
              <a:gd name="T18" fmla="*/ 196 w 278"/>
              <a:gd name="T19" fmla="*/ 12 h 277"/>
              <a:gd name="T20" fmla="*/ 171 w 278"/>
              <a:gd name="T21" fmla="*/ 3 h 277"/>
              <a:gd name="T22" fmla="*/ 94 w 278"/>
              <a:gd name="T23" fmla="*/ 7 h 277"/>
              <a:gd name="T24" fmla="*/ 48 w 278"/>
              <a:gd name="T25" fmla="*/ 34 h 277"/>
              <a:gd name="T26" fmla="*/ 15 w 278"/>
              <a:gd name="T27" fmla="*/ 75 h 277"/>
              <a:gd name="T28" fmla="*/ 115 w 278"/>
              <a:gd name="T29" fmla="*/ 9 h 277"/>
              <a:gd name="T30" fmla="*/ 136 w 278"/>
              <a:gd name="T31" fmla="*/ 7 h 277"/>
              <a:gd name="T32" fmla="*/ 155 w 278"/>
              <a:gd name="T33" fmla="*/ 14 h 277"/>
              <a:gd name="T34" fmla="*/ 172 w 278"/>
              <a:gd name="T35" fmla="*/ 14 h 277"/>
              <a:gd name="T36" fmla="*/ 187 w 278"/>
              <a:gd name="T37" fmla="*/ 18 h 277"/>
              <a:gd name="T38" fmla="*/ 183 w 278"/>
              <a:gd name="T39" fmla="*/ 21 h 277"/>
              <a:gd name="T40" fmla="*/ 161 w 278"/>
              <a:gd name="T41" fmla="*/ 30 h 277"/>
              <a:gd name="T42" fmla="*/ 164 w 278"/>
              <a:gd name="T43" fmla="*/ 44 h 277"/>
              <a:gd name="T44" fmla="*/ 177 w 278"/>
              <a:gd name="T45" fmla="*/ 53 h 277"/>
              <a:gd name="T46" fmla="*/ 197 w 278"/>
              <a:gd name="T47" fmla="*/ 27 h 277"/>
              <a:gd name="T48" fmla="*/ 211 w 278"/>
              <a:gd name="T49" fmla="*/ 32 h 277"/>
              <a:gd name="T50" fmla="*/ 223 w 278"/>
              <a:gd name="T51" fmla="*/ 38 h 277"/>
              <a:gd name="T52" fmla="*/ 229 w 278"/>
              <a:gd name="T53" fmla="*/ 57 h 277"/>
              <a:gd name="T54" fmla="*/ 225 w 278"/>
              <a:gd name="T55" fmla="*/ 67 h 277"/>
              <a:gd name="T56" fmla="*/ 218 w 278"/>
              <a:gd name="T57" fmla="*/ 59 h 277"/>
              <a:gd name="T58" fmla="*/ 200 w 278"/>
              <a:gd name="T59" fmla="*/ 62 h 277"/>
              <a:gd name="T60" fmla="*/ 212 w 278"/>
              <a:gd name="T61" fmla="*/ 69 h 277"/>
              <a:gd name="T62" fmla="*/ 183 w 278"/>
              <a:gd name="T63" fmla="*/ 80 h 277"/>
              <a:gd name="T64" fmla="*/ 169 w 278"/>
              <a:gd name="T65" fmla="*/ 90 h 277"/>
              <a:gd name="T66" fmla="*/ 151 w 278"/>
              <a:gd name="T67" fmla="*/ 107 h 277"/>
              <a:gd name="T68" fmla="*/ 140 w 278"/>
              <a:gd name="T69" fmla="*/ 118 h 277"/>
              <a:gd name="T70" fmla="*/ 116 w 278"/>
              <a:gd name="T71" fmla="*/ 116 h 277"/>
              <a:gd name="T72" fmla="*/ 97 w 278"/>
              <a:gd name="T73" fmla="*/ 140 h 277"/>
              <a:gd name="T74" fmla="*/ 122 w 278"/>
              <a:gd name="T75" fmla="*/ 138 h 277"/>
              <a:gd name="T76" fmla="*/ 118 w 278"/>
              <a:gd name="T77" fmla="*/ 153 h 277"/>
              <a:gd name="T78" fmla="*/ 144 w 278"/>
              <a:gd name="T79" fmla="*/ 172 h 277"/>
              <a:gd name="T80" fmla="*/ 163 w 278"/>
              <a:gd name="T81" fmla="*/ 164 h 277"/>
              <a:gd name="T82" fmla="*/ 179 w 278"/>
              <a:gd name="T83" fmla="*/ 170 h 277"/>
              <a:gd name="T84" fmla="*/ 195 w 278"/>
              <a:gd name="T85" fmla="*/ 175 h 277"/>
              <a:gd name="T86" fmla="*/ 217 w 278"/>
              <a:gd name="T87" fmla="*/ 190 h 277"/>
              <a:gd name="T88" fmla="*/ 234 w 278"/>
              <a:gd name="T89" fmla="*/ 202 h 277"/>
              <a:gd name="T90" fmla="*/ 170 w 278"/>
              <a:gd name="T91" fmla="*/ 266 h 277"/>
              <a:gd name="T92" fmla="*/ 150 w 278"/>
              <a:gd name="T93" fmla="*/ 237 h 277"/>
              <a:gd name="T94" fmla="*/ 135 w 278"/>
              <a:gd name="T95" fmla="*/ 210 h 277"/>
              <a:gd name="T96" fmla="*/ 142 w 278"/>
              <a:gd name="T97" fmla="*/ 191 h 277"/>
              <a:gd name="T98" fmla="*/ 137 w 278"/>
              <a:gd name="T99" fmla="*/ 177 h 277"/>
              <a:gd name="T100" fmla="*/ 119 w 278"/>
              <a:gd name="T101" fmla="*/ 161 h 277"/>
              <a:gd name="T102" fmla="*/ 91 w 278"/>
              <a:gd name="T103" fmla="*/ 152 h 277"/>
              <a:gd name="T104" fmla="*/ 75 w 278"/>
              <a:gd name="T105" fmla="*/ 139 h 277"/>
              <a:gd name="T106" fmla="*/ 62 w 278"/>
              <a:gd name="T107" fmla="*/ 112 h 277"/>
              <a:gd name="T108" fmla="*/ 65 w 278"/>
              <a:gd name="T109" fmla="*/ 133 h 277"/>
              <a:gd name="T110" fmla="*/ 54 w 278"/>
              <a:gd name="T111" fmla="*/ 115 h 277"/>
              <a:gd name="T112" fmla="*/ 47 w 278"/>
              <a:gd name="T113" fmla="*/ 92 h 277"/>
              <a:gd name="T114" fmla="*/ 61 w 278"/>
              <a:gd name="T115" fmla="*/ 63 h 277"/>
              <a:gd name="T116" fmla="*/ 58 w 278"/>
              <a:gd name="T117" fmla="*/ 4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8" h="277">
                <a:moveTo>
                  <a:pt x="3" y="111"/>
                </a:moveTo>
                <a:cubicBezTo>
                  <a:pt x="2" y="113"/>
                  <a:pt x="2" y="115"/>
                  <a:pt x="2" y="117"/>
                </a:cubicBezTo>
                <a:cubicBezTo>
                  <a:pt x="1" y="120"/>
                  <a:pt x="1" y="122"/>
                  <a:pt x="1" y="124"/>
                </a:cubicBezTo>
                <a:cubicBezTo>
                  <a:pt x="0" y="129"/>
                  <a:pt x="0" y="134"/>
                  <a:pt x="0" y="139"/>
                </a:cubicBezTo>
                <a:cubicBezTo>
                  <a:pt x="0" y="143"/>
                  <a:pt x="0" y="148"/>
                  <a:pt x="1" y="153"/>
                </a:cubicBezTo>
                <a:cubicBezTo>
                  <a:pt x="1" y="155"/>
                  <a:pt x="1" y="157"/>
                  <a:pt x="2" y="160"/>
                </a:cubicBezTo>
                <a:cubicBezTo>
                  <a:pt x="2" y="162"/>
                  <a:pt x="2" y="164"/>
                  <a:pt x="3" y="167"/>
                </a:cubicBezTo>
                <a:cubicBezTo>
                  <a:pt x="3" y="169"/>
                  <a:pt x="4" y="171"/>
                  <a:pt x="4" y="173"/>
                </a:cubicBezTo>
                <a:cubicBezTo>
                  <a:pt x="5" y="178"/>
                  <a:pt x="7" y="182"/>
                  <a:pt x="8" y="186"/>
                </a:cubicBezTo>
                <a:cubicBezTo>
                  <a:pt x="9" y="188"/>
                  <a:pt x="10" y="191"/>
                  <a:pt x="11" y="193"/>
                </a:cubicBezTo>
                <a:cubicBezTo>
                  <a:pt x="12" y="195"/>
                  <a:pt x="13" y="197"/>
                  <a:pt x="14" y="199"/>
                </a:cubicBezTo>
                <a:cubicBezTo>
                  <a:pt x="14" y="200"/>
                  <a:pt x="15" y="201"/>
                  <a:pt x="15" y="202"/>
                </a:cubicBezTo>
                <a:cubicBezTo>
                  <a:pt x="16" y="204"/>
                  <a:pt x="17" y="206"/>
                  <a:pt x="18" y="208"/>
                </a:cubicBezTo>
                <a:cubicBezTo>
                  <a:pt x="22" y="214"/>
                  <a:pt x="25" y="219"/>
                  <a:pt x="30" y="224"/>
                </a:cubicBezTo>
                <a:cubicBezTo>
                  <a:pt x="32" y="227"/>
                  <a:pt x="34" y="230"/>
                  <a:pt x="36" y="232"/>
                </a:cubicBezTo>
                <a:cubicBezTo>
                  <a:pt x="38" y="234"/>
                  <a:pt x="39" y="235"/>
                  <a:pt x="41" y="237"/>
                </a:cubicBezTo>
                <a:cubicBezTo>
                  <a:pt x="42" y="238"/>
                  <a:pt x="44" y="240"/>
                  <a:pt x="45" y="241"/>
                </a:cubicBezTo>
                <a:cubicBezTo>
                  <a:pt x="53" y="248"/>
                  <a:pt x="61" y="254"/>
                  <a:pt x="70" y="259"/>
                </a:cubicBezTo>
                <a:cubicBezTo>
                  <a:pt x="72" y="260"/>
                  <a:pt x="74" y="261"/>
                  <a:pt x="76" y="262"/>
                </a:cubicBezTo>
                <a:cubicBezTo>
                  <a:pt x="80" y="264"/>
                  <a:pt x="84" y="266"/>
                  <a:pt x="88" y="268"/>
                </a:cubicBezTo>
                <a:cubicBezTo>
                  <a:pt x="90" y="269"/>
                  <a:pt x="92" y="269"/>
                  <a:pt x="94" y="270"/>
                </a:cubicBezTo>
                <a:cubicBezTo>
                  <a:pt x="108" y="275"/>
                  <a:pt x="123" y="277"/>
                  <a:pt x="139" y="277"/>
                </a:cubicBezTo>
                <a:cubicBezTo>
                  <a:pt x="149" y="277"/>
                  <a:pt x="160" y="276"/>
                  <a:pt x="170" y="274"/>
                </a:cubicBezTo>
                <a:cubicBezTo>
                  <a:pt x="174" y="273"/>
                  <a:pt x="179" y="272"/>
                  <a:pt x="183" y="270"/>
                </a:cubicBezTo>
                <a:cubicBezTo>
                  <a:pt x="186" y="269"/>
                  <a:pt x="188" y="269"/>
                  <a:pt x="190" y="268"/>
                </a:cubicBezTo>
                <a:cubicBezTo>
                  <a:pt x="194" y="266"/>
                  <a:pt x="198" y="264"/>
                  <a:pt x="202" y="262"/>
                </a:cubicBezTo>
                <a:cubicBezTo>
                  <a:pt x="204" y="261"/>
                  <a:pt x="206" y="260"/>
                  <a:pt x="208" y="259"/>
                </a:cubicBezTo>
                <a:cubicBezTo>
                  <a:pt x="217" y="254"/>
                  <a:pt x="225" y="248"/>
                  <a:pt x="232" y="241"/>
                </a:cubicBezTo>
                <a:cubicBezTo>
                  <a:pt x="234" y="240"/>
                  <a:pt x="236" y="238"/>
                  <a:pt x="237" y="237"/>
                </a:cubicBezTo>
                <a:cubicBezTo>
                  <a:pt x="239" y="235"/>
                  <a:pt x="240" y="234"/>
                  <a:pt x="242" y="232"/>
                </a:cubicBezTo>
                <a:cubicBezTo>
                  <a:pt x="244" y="230"/>
                  <a:pt x="246" y="227"/>
                  <a:pt x="248" y="224"/>
                </a:cubicBezTo>
                <a:cubicBezTo>
                  <a:pt x="251" y="220"/>
                  <a:pt x="254" y="216"/>
                  <a:pt x="257" y="211"/>
                </a:cubicBezTo>
                <a:cubicBezTo>
                  <a:pt x="258" y="210"/>
                  <a:pt x="259" y="209"/>
                  <a:pt x="259" y="208"/>
                </a:cubicBezTo>
                <a:cubicBezTo>
                  <a:pt x="260" y="206"/>
                  <a:pt x="262" y="204"/>
                  <a:pt x="263" y="202"/>
                </a:cubicBezTo>
                <a:cubicBezTo>
                  <a:pt x="263" y="201"/>
                  <a:pt x="264" y="200"/>
                  <a:pt x="264" y="199"/>
                </a:cubicBezTo>
                <a:cubicBezTo>
                  <a:pt x="265" y="197"/>
                  <a:pt x="266" y="195"/>
                  <a:pt x="267" y="193"/>
                </a:cubicBezTo>
                <a:cubicBezTo>
                  <a:pt x="268" y="191"/>
                  <a:pt x="269" y="188"/>
                  <a:pt x="269" y="186"/>
                </a:cubicBezTo>
                <a:cubicBezTo>
                  <a:pt x="271" y="182"/>
                  <a:pt x="272" y="178"/>
                  <a:pt x="273" y="173"/>
                </a:cubicBezTo>
                <a:cubicBezTo>
                  <a:pt x="274" y="171"/>
                  <a:pt x="274" y="169"/>
                  <a:pt x="275" y="167"/>
                </a:cubicBezTo>
                <a:cubicBezTo>
                  <a:pt x="275" y="164"/>
                  <a:pt x="276" y="162"/>
                  <a:pt x="276" y="160"/>
                </a:cubicBezTo>
                <a:cubicBezTo>
                  <a:pt x="277" y="157"/>
                  <a:pt x="277" y="155"/>
                  <a:pt x="277" y="153"/>
                </a:cubicBezTo>
                <a:cubicBezTo>
                  <a:pt x="278" y="148"/>
                  <a:pt x="278" y="143"/>
                  <a:pt x="278" y="139"/>
                </a:cubicBezTo>
                <a:cubicBezTo>
                  <a:pt x="278" y="134"/>
                  <a:pt x="278" y="129"/>
                  <a:pt x="277" y="124"/>
                </a:cubicBezTo>
                <a:cubicBezTo>
                  <a:pt x="277" y="122"/>
                  <a:pt x="277" y="120"/>
                  <a:pt x="276" y="117"/>
                </a:cubicBezTo>
                <a:cubicBezTo>
                  <a:pt x="276" y="115"/>
                  <a:pt x="275" y="113"/>
                  <a:pt x="275" y="111"/>
                </a:cubicBezTo>
                <a:cubicBezTo>
                  <a:pt x="274" y="108"/>
                  <a:pt x="274" y="106"/>
                  <a:pt x="273" y="104"/>
                </a:cubicBezTo>
                <a:cubicBezTo>
                  <a:pt x="272" y="99"/>
                  <a:pt x="271" y="95"/>
                  <a:pt x="269" y="91"/>
                </a:cubicBezTo>
                <a:cubicBezTo>
                  <a:pt x="269" y="90"/>
                  <a:pt x="269" y="89"/>
                  <a:pt x="268" y="88"/>
                </a:cubicBezTo>
                <a:cubicBezTo>
                  <a:pt x="267" y="85"/>
                  <a:pt x="266" y="81"/>
                  <a:pt x="264" y="78"/>
                </a:cubicBezTo>
                <a:cubicBezTo>
                  <a:pt x="264" y="77"/>
                  <a:pt x="263" y="76"/>
                  <a:pt x="263" y="75"/>
                </a:cubicBezTo>
                <a:cubicBezTo>
                  <a:pt x="262" y="73"/>
                  <a:pt x="260" y="71"/>
                  <a:pt x="259" y="69"/>
                </a:cubicBezTo>
                <a:cubicBezTo>
                  <a:pt x="256" y="64"/>
                  <a:pt x="252" y="58"/>
                  <a:pt x="248" y="53"/>
                </a:cubicBezTo>
                <a:cubicBezTo>
                  <a:pt x="246" y="50"/>
                  <a:pt x="244" y="48"/>
                  <a:pt x="242" y="45"/>
                </a:cubicBezTo>
                <a:cubicBezTo>
                  <a:pt x="240" y="44"/>
                  <a:pt x="239" y="42"/>
                  <a:pt x="237" y="40"/>
                </a:cubicBezTo>
                <a:cubicBezTo>
                  <a:pt x="236" y="39"/>
                  <a:pt x="234" y="37"/>
                  <a:pt x="232" y="36"/>
                </a:cubicBezTo>
                <a:cubicBezTo>
                  <a:pt x="229" y="33"/>
                  <a:pt x="226" y="30"/>
                  <a:pt x="222" y="28"/>
                </a:cubicBezTo>
                <a:cubicBezTo>
                  <a:pt x="218" y="24"/>
                  <a:pt x="213" y="21"/>
                  <a:pt x="208" y="18"/>
                </a:cubicBezTo>
                <a:cubicBezTo>
                  <a:pt x="206" y="17"/>
                  <a:pt x="204" y="16"/>
                  <a:pt x="202" y="15"/>
                </a:cubicBezTo>
                <a:cubicBezTo>
                  <a:pt x="201" y="14"/>
                  <a:pt x="200" y="14"/>
                  <a:pt x="199" y="14"/>
                </a:cubicBezTo>
                <a:cubicBezTo>
                  <a:pt x="198" y="13"/>
                  <a:pt x="197" y="12"/>
                  <a:pt x="196" y="12"/>
                </a:cubicBezTo>
                <a:cubicBezTo>
                  <a:pt x="196" y="12"/>
                  <a:pt x="195" y="12"/>
                  <a:pt x="195" y="11"/>
                </a:cubicBezTo>
                <a:cubicBezTo>
                  <a:pt x="193" y="11"/>
                  <a:pt x="191" y="10"/>
                  <a:pt x="190" y="9"/>
                </a:cubicBezTo>
                <a:cubicBezTo>
                  <a:pt x="190" y="9"/>
                  <a:pt x="190" y="9"/>
                  <a:pt x="190" y="9"/>
                </a:cubicBezTo>
                <a:cubicBezTo>
                  <a:pt x="188" y="9"/>
                  <a:pt x="186" y="8"/>
                  <a:pt x="184" y="7"/>
                </a:cubicBezTo>
                <a:cubicBezTo>
                  <a:pt x="184" y="7"/>
                  <a:pt x="184" y="7"/>
                  <a:pt x="183" y="7"/>
                </a:cubicBezTo>
                <a:cubicBezTo>
                  <a:pt x="179" y="6"/>
                  <a:pt x="175" y="4"/>
                  <a:pt x="171" y="3"/>
                </a:cubicBezTo>
                <a:cubicBezTo>
                  <a:pt x="169" y="3"/>
                  <a:pt x="168" y="3"/>
                  <a:pt x="167" y="3"/>
                </a:cubicBezTo>
                <a:cubicBezTo>
                  <a:pt x="166" y="2"/>
                  <a:pt x="165" y="2"/>
                  <a:pt x="164" y="2"/>
                </a:cubicBezTo>
                <a:cubicBezTo>
                  <a:pt x="157" y="1"/>
                  <a:pt x="149" y="0"/>
                  <a:pt x="141" y="0"/>
                </a:cubicBezTo>
                <a:cubicBezTo>
                  <a:pt x="141" y="0"/>
                  <a:pt x="140" y="0"/>
                  <a:pt x="139" y="0"/>
                </a:cubicBezTo>
                <a:cubicBezTo>
                  <a:pt x="137" y="0"/>
                  <a:pt x="136" y="0"/>
                  <a:pt x="135" y="0"/>
                </a:cubicBezTo>
                <a:cubicBezTo>
                  <a:pt x="121" y="0"/>
                  <a:pt x="107" y="3"/>
                  <a:pt x="94" y="7"/>
                </a:cubicBezTo>
                <a:cubicBezTo>
                  <a:pt x="92" y="8"/>
                  <a:pt x="90" y="9"/>
                  <a:pt x="88" y="9"/>
                </a:cubicBezTo>
                <a:cubicBezTo>
                  <a:pt x="87" y="10"/>
                  <a:pt x="87" y="10"/>
                  <a:pt x="86" y="10"/>
                </a:cubicBezTo>
                <a:cubicBezTo>
                  <a:pt x="85" y="11"/>
                  <a:pt x="83" y="11"/>
                  <a:pt x="82" y="12"/>
                </a:cubicBezTo>
                <a:cubicBezTo>
                  <a:pt x="80" y="13"/>
                  <a:pt x="78" y="14"/>
                  <a:pt x="76" y="15"/>
                </a:cubicBezTo>
                <a:cubicBezTo>
                  <a:pt x="74" y="16"/>
                  <a:pt x="72" y="17"/>
                  <a:pt x="70" y="18"/>
                </a:cubicBezTo>
                <a:cubicBezTo>
                  <a:pt x="62" y="23"/>
                  <a:pt x="55" y="28"/>
                  <a:pt x="48" y="34"/>
                </a:cubicBezTo>
                <a:cubicBezTo>
                  <a:pt x="47" y="34"/>
                  <a:pt x="46" y="35"/>
                  <a:pt x="45" y="36"/>
                </a:cubicBezTo>
                <a:cubicBezTo>
                  <a:pt x="44" y="37"/>
                  <a:pt x="42" y="39"/>
                  <a:pt x="41" y="40"/>
                </a:cubicBezTo>
                <a:cubicBezTo>
                  <a:pt x="39" y="42"/>
                  <a:pt x="38" y="44"/>
                  <a:pt x="36" y="45"/>
                </a:cubicBezTo>
                <a:cubicBezTo>
                  <a:pt x="34" y="48"/>
                  <a:pt x="32" y="50"/>
                  <a:pt x="30" y="53"/>
                </a:cubicBezTo>
                <a:cubicBezTo>
                  <a:pt x="25" y="58"/>
                  <a:pt x="22" y="64"/>
                  <a:pt x="18" y="69"/>
                </a:cubicBezTo>
                <a:cubicBezTo>
                  <a:pt x="17" y="71"/>
                  <a:pt x="16" y="73"/>
                  <a:pt x="15" y="75"/>
                </a:cubicBezTo>
                <a:cubicBezTo>
                  <a:pt x="15" y="76"/>
                  <a:pt x="14" y="77"/>
                  <a:pt x="14" y="78"/>
                </a:cubicBezTo>
                <a:cubicBezTo>
                  <a:pt x="12" y="81"/>
                  <a:pt x="11" y="85"/>
                  <a:pt x="10" y="88"/>
                </a:cubicBezTo>
                <a:cubicBezTo>
                  <a:pt x="9" y="89"/>
                  <a:pt x="9" y="90"/>
                  <a:pt x="8" y="91"/>
                </a:cubicBezTo>
                <a:cubicBezTo>
                  <a:pt x="7" y="95"/>
                  <a:pt x="5" y="99"/>
                  <a:pt x="4" y="104"/>
                </a:cubicBezTo>
                <a:cubicBezTo>
                  <a:pt x="4" y="106"/>
                  <a:pt x="3" y="108"/>
                  <a:pt x="3" y="111"/>
                </a:cubicBezTo>
                <a:close/>
                <a:moveTo>
                  <a:pt x="115" y="9"/>
                </a:moveTo>
                <a:cubicBezTo>
                  <a:pt x="116" y="10"/>
                  <a:pt x="116" y="10"/>
                  <a:pt x="116" y="10"/>
                </a:cubicBezTo>
                <a:cubicBezTo>
                  <a:pt x="118" y="10"/>
                  <a:pt x="119" y="10"/>
                  <a:pt x="121" y="10"/>
                </a:cubicBezTo>
                <a:cubicBezTo>
                  <a:pt x="122" y="10"/>
                  <a:pt x="123" y="10"/>
                  <a:pt x="125" y="10"/>
                </a:cubicBezTo>
                <a:cubicBezTo>
                  <a:pt x="127" y="10"/>
                  <a:pt x="131" y="13"/>
                  <a:pt x="133" y="12"/>
                </a:cubicBezTo>
                <a:cubicBezTo>
                  <a:pt x="134" y="11"/>
                  <a:pt x="134" y="11"/>
                  <a:pt x="134" y="10"/>
                </a:cubicBezTo>
                <a:cubicBezTo>
                  <a:pt x="135" y="9"/>
                  <a:pt x="135" y="8"/>
                  <a:pt x="136" y="7"/>
                </a:cubicBezTo>
                <a:cubicBezTo>
                  <a:pt x="137" y="7"/>
                  <a:pt x="138" y="7"/>
                  <a:pt x="139" y="7"/>
                </a:cubicBezTo>
                <a:cubicBezTo>
                  <a:pt x="148" y="7"/>
                  <a:pt x="157" y="8"/>
                  <a:pt x="165" y="10"/>
                </a:cubicBezTo>
                <a:cubicBezTo>
                  <a:pt x="165" y="11"/>
                  <a:pt x="164" y="10"/>
                  <a:pt x="163" y="11"/>
                </a:cubicBezTo>
                <a:cubicBezTo>
                  <a:pt x="162" y="11"/>
                  <a:pt x="161" y="12"/>
                  <a:pt x="160" y="12"/>
                </a:cubicBezTo>
                <a:cubicBezTo>
                  <a:pt x="158" y="13"/>
                  <a:pt x="155" y="12"/>
                  <a:pt x="153" y="12"/>
                </a:cubicBezTo>
                <a:cubicBezTo>
                  <a:pt x="153" y="13"/>
                  <a:pt x="154" y="13"/>
                  <a:pt x="155" y="14"/>
                </a:cubicBezTo>
                <a:cubicBezTo>
                  <a:pt x="157" y="15"/>
                  <a:pt x="159" y="15"/>
                  <a:pt x="162" y="14"/>
                </a:cubicBezTo>
                <a:cubicBezTo>
                  <a:pt x="163" y="14"/>
                  <a:pt x="165" y="15"/>
                  <a:pt x="166" y="14"/>
                </a:cubicBezTo>
                <a:cubicBezTo>
                  <a:pt x="167" y="13"/>
                  <a:pt x="167" y="12"/>
                  <a:pt x="168" y="11"/>
                </a:cubicBezTo>
                <a:cubicBezTo>
                  <a:pt x="168" y="11"/>
                  <a:pt x="169" y="11"/>
                  <a:pt x="169" y="11"/>
                </a:cubicBezTo>
                <a:cubicBezTo>
                  <a:pt x="171" y="11"/>
                  <a:pt x="172" y="11"/>
                  <a:pt x="173" y="12"/>
                </a:cubicBezTo>
                <a:cubicBezTo>
                  <a:pt x="173" y="13"/>
                  <a:pt x="172" y="13"/>
                  <a:pt x="172" y="14"/>
                </a:cubicBezTo>
                <a:cubicBezTo>
                  <a:pt x="173" y="14"/>
                  <a:pt x="175" y="14"/>
                  <a:pt x="176" y="12"/>
                </a:cubicBezTo>
                <a:cubicBezTo>
                  <a:pt x="176" y="13"/>
                  <a:pt x="177" y="13"/>
                  <a:pt x="177" y="13"/>
                </a:cubicBezTo>
                <a:cubicBezTo>
                  <a:pt x="179" y="13"/>
                  <a:pt x="181" y="14"/>
                  <a:pt x="183" y="15"/>
                </a:cubicBezTo>
                <a:cubicBezTo>
                  <a:pt x="186" y="16"/>
                  <a:pt x="189" y="17"/>
                  <a:pt x="192" y="18"/>
                </a:cubicBezTo>
                <a:cubicBezTo>
                  <a:pt x="191" y="19"/>
                  <a:pt x="191" y="19"/>
                  <a:pt x="190" y="19"/>
                </a:cubicBezTo>
                <a:cubicBezTo>
                  <a:pt x="189" y="19"/>
                  <a:pt x="189" y="17"/>
                  <a:pt x="187" y="18"/>
                </a:cubicBezTo>
                <a:cubicBezTo>
                  <a:pt x="187" y="20"/>
                  <a:pt x="189" y="20"/>
                  <a:pt x="190" y="21"/>
                </a:cubicBezTo>
                <a:cubicBezTo>
                  <a:pt x="191" y="22"/>
                  <a:pt x="193" y="23"/>
                  <a:pt x="193" y="24"/>
                </a:cubicBezTo>
                <a:cubicBezTo>
                  <a:pt x="192" y="27"/>
                  <a:pt x="190" y="24"/>
                  <a:pt x="188" y="24"/>
                </a:cubicBezTo>
                <a:cubicBezTo>
                  <a:pt x="186" y="24"/>
                  <a:pt x="183" y="28"/>
                  <a:pt x="181" y="25"/>
                </a:cubicBezTo>
                <a:cubicBezTo>
                  <a:pt x="181" y="23"/>
                  <a:pt x="183" y="23"/>
                  <a:pt x="184" y="21"/>
                </a:cubicBezTo>
                <a:cubicBezTo>
                  <a:pt x="183" y="21"/>
                  <a:pt x="183" y="21"/>
                  <a:pt x="183" y="21"/>
                </a:cubicBezTo>
                <a:cubicBezTo>
                  <a:pt x="182" y="22"/>
                  <a:pt x="181" y="22"/>
                  <a:pt x="180" y="22"/>
                </a:cubicBezTo>
                <a:cubicBezTo>
                  <a:pt x="180" y="23"/>
                  <a:pt x="179" y="23"/>
                  <a:pt x="177" y="24"/>
                </a:cubicBezTo>
                <a:cubicBezTo>
                  <a:pt x="176" y="24"/>
                  <a:pt x="175" y="24"/>
                  <a:pt x="174" y="24"/>
                </a:cubicBezTo>
                <a:cubicBezTo>
                  <a:pt x="173" y="25"/>
                  <a:pt x="171" y="26"/>
                  <a:pt x="169" y="27"/>
                </a:cubicBezTo>
                <a:cubicBezTo>
                  <a:pt x="169" y="27"/>
                  <a:pt x="168" y="27"/>
                  <a:pt x="167" y="27"/>
                </a:cubicBezTo>
                <a:cubicBezTo>
                  <a:pt x="165" y="28"/>
                  <a:pt x="163" y="29"/>
                  <a:pt x="161" y="30"/>
                </a:cubicBezTo>
                <a:cubicBezTo>
                  <a:pt x="159" y="31"/>
                  <a:pt x="157" y="32"/>
                  <a:pt x="156" y="33"/>
                </a:cubicBezTo>
                <a:cubicBezTo>
                  <a:pt x="155" y="33"/>
                  <a:pt x="154" y="35"/>
                  <a:pt x="154" y="36"/>
                </a:cubicBezTo>
                <a:cubicBezTo>
                  <a:pt x="154" y="37"/>
                  <a:pt x="156" y="37"/>
                  <a:pt x="156" y="38"/>
                </a:cubicBezTo>
                <a:cubicBezTo>
                  <a:pt x="156" y="39"/>
                  <a:pt x="155" y="40"/>
                  <a:pt x="155" y="41"/>
                </a:cubicBezTo>
                <a:cubicBezTo>
                  <a:pt x="156" y="41"/>
                  <a:pt x="157" y="41"/>
                  <a:pt x="158" y="41"/>
                </a:cubicBezTo>
                <a:cubicBezTo>
                  <a:pt x="161" y="41"/>
                  <a:pt x="162" y="43"/>
                  <a:pt x="164" y="44"/>
                </a:cubicBezTo>
                <a:cubicBezTo>
                  <a:pt x="165" y="45"/>
                  <a:pt x="167" y="46"/>
                  <a:pt x="169" y="46"/>
                </a:cubicBezTo>
                <a:cubicBezTo>
                  <a:pt x="171" y="46"/>
                  <a:pt x="173" y="45"/>
                  <a:pt x="173" y="47"/>
                </a:cubicBezTo>
                <a:cubicBezTo>
                  <a:pt x="174" y="48"/>
                  <a:pt x="171" y="49"/>
                  <a:pt x="171" y="50"/>
                </a:cubicBezTo>
                <a:cubicBezTo>
                  <a:pt x="172" y="51"/>
                  <a:pt x="171" y="52"/>
                  <a:pt x="171" y="53"/>
                </a:cubicBezTo>
                <a:cubicBezTo>
                  <a:pt x="171" y="54"/>
                  <a:pt x="172" y="56"/>
                  <a:pt x="173" y="56"/>
                </a:cubicBezTo>
                <a:cubicBezTo>
                  <a:pt x="174" y="56"/>
                  <a:pt x="177" y="55"/>
                  <a:pt x="177" y="53"/>
                </a:cubicBezTo>
                <a:cubicBezTo>
                  <a:pt x="178" y="51"/>
                  <a:pt x="178" y="49"/>
                  <a:pt x="179" y="48"/>
                </a:cubicBezTo>
                <a:cubicBezTo>
                  <a:pt x="186" y="48"/>
                  <a:pt x="192" y="44"/>
                  <a:pt x="191" y="37"/>
                </a:cubicBezTo>
                <a:cubicBezTo>
                  <a:pt x="191" y="37"/>
                  <a:pt x="191" y="36"/>
                  <a:pt x="191" y="35"/>
                </a:cubicBezTo>
                <a:cubicBezTo>
                  <a:pt x="191" y="34"/>
                  <a:pt x="193" y="33"/>
                  <a:pt x="193" y="31"/>
                </a:cubicBezTo>
                <a:cubicBezTo>
                  <a:pt x="194" y="31"/>
                  <a:pt x="194" y="30"/>
                  <a:pt x="195" y="30"/>
                </a:cubicBezTo>
                <a:cubicBezTo>
                  <a:pt x="195" y="29"/>
                  <a:pt x="196" y="28"/>
                  <a:pt x="197" y="27"/>
                </a:cubicBezTo>
                <a:cubicBezTo>
                  <a:pt x="197" y="27"/>
                  <a:pt x="197" y="27"/>
                  <a:pt x="197" y="27"/>
                </a:cubicBezTo>
                <a:cubicBezTo>
                  <a:pt x="198" y="27"/>
                  <a:pt x="198" y="27"/>
                  <a:pt x="199" y="27"/>
                </a:cubicBezTo>
                <a:cubicBezTo>
                  <a:pt x="200" y="28"/>
                  <a:pt x="201" y="28"/>
                  <a:pt x="203" y="28"/>
                </a:cubicBezTo>
                <a:cubicBezTo>
                  <a:pt x="203" y="28"/>
                  <a:pt x="204" y="27"/>
                  <a:pt x="205" y="28"/>
                </a:cubicBezTo>
                <a:cubicBezTo>
                  <a:pt x="207" y="28"/>
                  <a:pt x="207" y="30"/>
                  <a:pt x="209" y="30"/>
                </a:cubicBezTo>
                <a:cubicBezTo>
                  <a:pt x="210" y="31"/>
                  <a:pt x="211" y="31"/>
                  <a:pt x="211" y="32"/>
                </a:cubicBezTo>
                <a:cubicBezTo>
                  <a:pt x="211" y="34"/>
                  <a:pt x="209" y="34"/>
                  <a:pt x="209" y="35"/>
                </a:cubicBezTo>
                <a:cubicBezTo>
                  <a:pt x="209" y="35"/>
                  <a:pt x="209" y="35"/>
                  <a:pt x="209" y="35"/>
                </a:cubicBezTo>
                <a:cubicBezTo>
                  <a:pt x="210" y="37"/>
                  <a:pt x="211" y="38"/>
                  <a:pt x="212" y="38"/>
                </a:cubicBezTo>
                <a:cubicBezTo>
                  <a:pt x="213" y="38"/>
                  <a:pt x="214" y="37"/>
                  <a:pt x="215" y="37"/>
                </a:cubicBezTo>
                <a:cubicBezTo>
                  <a:pt x="217" y="36"/>
                  <a:pt x="218" y="35"/>
                  <a:pt x="219" y="34"/>
                </a:cubicBezTo>
                <a:cubicBezTo>
                  <a:pt x="220" y="35"/>
                  <a:pt x="222" y="36"/>
                  <a:pt x="223" y="38"/>
                </a:cubicBezTo>
                <a:cubicBezTo>
                  <a:pt x="223" y="38"/>
                  <a:pt x="223" y="39"/>
                  <a:pt x="223" y="39"/>
                </a:cubicBezTo>
                <a:cubicBezTo>
                  <a:pt x="224" y="41"/>
                  <a:pt x="223" y="42"/>
                  <a:pt x="223" y="44"/>
                </a:cubicBezTo>
                <a:cubicBezTo>
                  <a:pt x="223" y="46"/>
                  <a:pt x="227" y="46"/>
                  <a:pt x="228" y="47"/>
                </a:cubicBezTo>
                <a:cubicBezTo>
                  <a:pt x="229" y="48"/>
                  <a:pt x="229" y="49"/>
                  <a:pt x="229" y="49"/>
                </a:cubicBezTo>
                <a:cubicBezTo>
                  <a:pt x="230" y="50"/>
                  <a:pt x="231" y="50"/>
                  <a:pt x="231" y="51"/>
                </a:cubicBezTo>
                <a:cubicBezTo>
                  <a:pt x="231" y="54"/>
                  <a:pt x="229" y="54"/>
                  <a:pt x="229" y="57"/>
                </a:cubicBezTo>
                <a:cubicBezTo>
                  <a:pt x="228" y="58"/>
                  <a:pt x="227" y="58"/>
                  <a:pt x="227" y="59"/>
                </a:cubicBezTo>
                <a:cubicBezTo>
                  <a:pt x="227" y="62"/>
                  <a:pt x="231" y="60"/>
                  <a:pt x="232" y="62"/>
                </a:cubicBezTo>
                <a:cubicBezTo>
                  <a:pt x="232" y="63"/>
                  <a:pt x="231" y="64"/>
                  <a:pt x="231" y="65"/>
                </a:cubicBezTo>
                <a:cubicBezTo>
                  <a:pt x="232" y="66"/>
                  <a:pt x="232" y="69"/>
                  <a:pt x="230" y="69"/>
                </a:cubicBezTo>
                <a:cubicBezTo>
                  <a:pt x="229" y="69"/>
                  <a:pt x="229" y="67"/>
                  <a:pt x="227" y="67"/>
                </a:cubicBezTo>
                <a:cubicBezTo>
                  <a:pt x="227" y="67"/>
                  <a:pt x="226" y="67"/>
                  <a:pt x="225" y="67"/>
                </a:cubicBezTo>
                <a:cubicBezTo>
                  <a:pt x="224" y="66"/>
                  <a:pt x="223" y="66"/>
                  <a:pt x="222" y="66"/>
                </a:cubicBezTo>
                <a:cubicBezTo>
                  <a:pt x="221" y="66"/>
                  <a:pt x="219" y="66"/>
                  <a:pt x="218" y="65"/>
                </a:cubicBezTo>
                <a:cubicBezTo>
                  <a:pt x="219" y="63"/>
                  <a:pt x="222" y="61"/>
                  <a:pt x="224" y="59"/>
                </a:cubicBezTo>
                <a:cubicBezTo>
                  <a:pt x="225" y="58"/>
                  <a:pt x="226" y="58"/>
                  <a:pt x="226" y="56"/>
                </a:cubicBezTo>
                <a:cubicBezTo>
                  <a:pt x="224" y="55"/>
                  <a:pt x="223" y="57"/>
                  <a:pt x="222" y="57"/>
                </a:cubicBezTo>
                <a:cubicBezTo>
                  <a:pt x="220" y="58"/>
                  <a:pt x="219" y="59"/>
                  <a:pt x="218" y="59"/>
                </a:cubicBezTo>
                <a:cubicBezTo>
                  <a:pt x="215" y="60"/>
                  <a:pt x="212" y="58"/>
                  <a:pt x="210" y="60"/>
                </a:cubicBezTo>
                <a:cubicBezTo>
                  <a:pt x="209" y="61"/>
                  <a:pt x="212" y="60"/>
                  <a:pt x="212" y="62"/>
                </a:cubicBezTo>
                <a:cubicBezTo>
                  <a:pt x="211" y="62"/>
                  <a:pt x="210" y="62"/>
                  <a:pt x="209" y="62"/>
                </a:cubicBezTo>
                <a:cubicBezTo>
                  <a:pt x="208" y="61"/>
                  <a:pt x="209" y="60"/>
                  <a:pt x="208" y="60"/>
                </a:cubicBezTo>
                <a:cubicBezTo>
                  <a:pt x="208" y="59"/>
                  <a:pt x="205" y="59"/>
                  <a:pt x="203" y="59"/>
                </a:cubicBezTo>
                <a:cubicBezTo>
                  <a:pt x="202" y="59"/>
                  <a:pt x="200" y="60"/>
                  <a:pt x="200" y="62"/>
                </a:cubicBezTo>
                <a:cubicBezTo>
                  <a:pt x="202" y="63"/>
                  <a:pt x="205" y="61"/>
                  <a:pt x="206" y="63"/>
                </a:cubicBezTo>
                <a:cubicBezTo>
                  <a:pt x="205" y="65"/>
                  <a:pt x="202" y="66"/>
                  <a:pt x="203" y="68"/>
                </a:cubicBezTo>
                <a:cubicBezTo>
                  <a:pt x="203" y="69"/>
                  <a:pt x="204" y="71"/>
                  <a:pt x="205" y="71"/>
                </a:cubicBezTo>
                <a:cubicBezTo>
                  <a:pt x="206" y="71"/>
                  <a:pt x="206" y="70"/>
                  <a:pt x="207" y="70"/>
                </a:cubicBezTo>
                <a:cubicBezTo>
                  <a:pt x="208" y="70"/>
                  <a:pt x="208" y="71"/>
                  <a:pt x="209" y="71"/>
                </a:cubicBezTo>
                <a:cubicBezTo>
                  <a:pt x="210" y="70"/>
                  <a:pt x="211" y="68"/>
                  <a:pt x="212" y="69"/>
                </a:cubicBezTo>
                <a:cubicBezTo>
                  <a:pt x="214" y="71"/>
                  <a:pt x="211" y="72"/>
                  <a:pt x="209" y="73"/>
                </a:cubicBezTo>
                <a:cubicBezTo>
                  <a:pt x="206" y="74"/>
                  <a:pt x="203" y="74"/>
                  <a:pt x="201" y="75"/>
                </a:cubicBezTo>
                <a:cubicBezTo>
                  <a:pt x="200" y="75"/>
                  <a:pt x="197" y="79"/>
                  <a:pt x="196" y="76"/>
                </a:cubicBezTo>
                <a:cubicBezTo>
                  <a:pt x="196" y="74"/>
                  <a:pt x="198" y="75"/>
                  <a:pt x="198" y="73"/>
                </a:cubicBezTo>
                <a:cubicBezTo>
                  <a:pt x="196" y="73"/>
                  <a:pt x="194" y="74"/>
                  <a:pt x="192" y="75"/>
                </a:cubicBezTo>
                <a:cubicBezTo>
                  <a:pt x="189" y="76"/>
                  <a:pt x="184" y="77"/>
                  <a:pt x="183" y="80"/>
                </a:cubicBezTo>
                <a:cubicBezTo>
                  <a:pt x="183" y="81"/>
                  <a:pt x="183" y="82"/>
                  <a:pt x="183" y="83"/>
                </a:cubicBezTo>
                <a:cubicBezTo>
                  <a:pt x="183" y="83"/>
                  <a:pt x="180" y="83"/>
                  <a:pt x="179" y="83"/>
                </a:cubicBezTo>
                <a:cubicBezTo>
                  <a:pt x="178" y="84"/>
                  <a:pt x="177" y="85"/>
                  <a:pt x="176" y="85"/>
                </a:cubicBezTo>
                <a:cubicBezTo>
                  <a:pt x="175" y="85"/>
                  <a:pt x="174" y="85"/>
                  <a:pt x="174" y="85"/>
                </a:cubicBezTo>
                <a:cubicBezTo>
                  <a:pt x="173" y="86"/>
                  <a:pt x="172" y="87"/>
                  <a:pt x="171" y="88"/>
                </a:cubicBezTo>
                <a:cubicBezTo>
                  <a:pt x="170" y="89"/>
                  <a:pt x="169" y="89"/>
                  <a:pt x="169" y="90"/>
                </a:cubicBezTo>
                <a:cubicBezTo>
                  <a:pt x="168" y="90"/>
                  <a:pt x="168" y="92"/>
                  <a:pt x="166" y="93"/>
                </a:cubicBezTo>
                <a:cubicBezTo>
                  <a:pt x="165" y="93"/>
                  <a:pt x="165" y="92"/>
                  <a:pt x="164" y="93"/>
                </a:cubicBezTo>
                <a:cubicBezTo>
                  <a:pt x="164" y="94"/>
                  <a:pt x="165" y="97"/>
                  <a:pt x="164" y="99"/>
                </a:cubicBezTo>
                <a:cubicBezTo>
                  <a:pt x="162" y="100"/>
                  <a:pt x="160" y="101"/>
                  <a:pt x="158" y="103"/>
                </a:cubicBezTo>
                <a:cubicBezTo>
                  <a:pt x="157" y="103"/>
                  <a:pt x="155" y="104"/>
                  <a:pt x="154" y="104"/>
                </a:cubicBezTo>
                <a:cubicBezTo>
                  <a:pt x="153" y="105"/>
                  <a:pt x="152" y="106"/>
                  <a:pt x="151" y="107"/>
                </a:cubicBezTo>
                <a:cubicBezTo>
                  <a:pt x="148" y="108"/>
                  <a:pt x="144" y="110"/>
                  <a:pt x="144" y="115"/>
                </a:cubicBezTo>
                <a:cubicBezTo>
                  <a:pt x="144" y="116"/>
                  <a:pt x="145" y="117"/>
                  <a:pt x="145" y="118"/>
                </a:cubicBezTo>
                <a:cubicBezTo>
                  <a:pt x="145" y="118"/>
                  <a:pt x="145" y="119"/>
                  <a:pt x="145" y="120"/>
                </a:cubicBezTo>
                <a:cubicBezTo>
                  <a:pt x="145" y="121"/>
                  <a:pt x="146" y="123"/>
                  <a:pt x="145" y="124"/>
                </a:cubicBezTo>
                <a:cubicBezTo>
                  <a:pt x="143" y="123"/>
                  <a:pt x="140" y="123"/>
                  <a:pt x="139" y="122"/>
                </a:cubicBezTo>
                <a:cubicBezTo>
                  <a:pt x="139" y="120"/>
                  <a:pt x="140" y="119"/>
                  <a:pt x="140" y="118"/>
                </a:cubicBezTo>
                <a:cubicBezTo>
                  <a:pt x="139" y="117"/>
                  <a:pt x="138" y="115"/>
                  <a:pt x="137" y="115"/>
                </a:cubicBezTo>
                <a:cubicBezTo>
                  <a:pt x="136" y="114"/>
                  <a:pt x="135" y="115"/>
                  <a:pt x="134" y="115"/>
                </a:cubicBezTo>
                <a:cubicBezTo>
                  <a:pt x="133" y="115"/>
                  <a:pt x="132" y="114"/>
                  <a:pt x="131" y="114"/>
                </a:cubicBezTo>
                <a:cubicBezTo>
                  <a:pt x="129" y="113"/>
                  <a:pt x="127" y="114"/>
                  <a:pt x="125" y="114"/>
                </a:cubicBezTo>
                <a:cubicBezTo>
                  <a:pt x="123" y="115"/>
                  <a:pt x="122" y="117"/>
                  <a:pt x="119" y="117"/>
                </a:cubicBezTo>
                <a:cubicBezTo>
                  <a:pt x="118" y="117"/>
                  <a:pt x="117" y="116"/>
                  <a:pt x="116" y="116"/>
                </a:cubicBezTo>
                <a:cubicBezTo>
                  <a:pt x="115" y="115"/>
                  <a:pt x="113" y="115"/>
                  <a:pt x="112" y="115"/>
                </a:cubicBezTo>
                <a:cubicBezTo>
                  <a:pt x="109" y="115"/>
                  <a:pt x="107" y="117"/>
                  <a:pt x="105" y="118"/>
                </a:cubicBezTo>
                <a:cubicBezTo>
                  <a:pt x="103" y="119"/>
                  <a:pt x="101" y="121"/>
                  <a:pt x="100" y="123"/>
                </a:cubicBezTo>
                <a:cubicBezTo>
                  <a:pt x="100" y="124"/>
                  <a:pt x="100" y="125"/>
                  <a:pt x="100" y="126"/>
                </a:cubicBezTo>
                <a:cubicBezTo>
                  <a:pt x="99" y="127"/>
                  <a:pt x="99" y="128"/>
                  <a:pt x="98" y="128"/>
                </a:cubicBezTo>
                <a:cubicBezTo>
                  <a:pt x="97" y="131"/>
                  <a:pt x="95" y="135"/>
                  <a:pt x="97" y="140"/>
                </a:cubicBezTo>
                <a:cubicBezTo>
                  <a:pt x="97" y="140"/>
                  <a:pt x="99" y="144"/>
                  <a:pt x="99" y="145"/>
                </a:cubicBezTo>
                <a:cubicBezTo>
                  <a:pt x="100" y="146"/>
                  <a:pt x="102" y="147"/>
                  <a:pt x="104" y="147"/>
                </a:cubicBezTo>
                <a:cubicBezTo>
                  <a:pt x="105" y="147"/>
                  <a:pt x="106" y="146"/>
                  <a:pt x="107" y="146"/>
                </a:cubicBezTo>
                <a:cubicBezTo>
                  <a:pt x="108" y="146"/>
                  <a:pt x="110" y="146"/>
                  <a:pt x="111" y="146"/>
                </a:cubicBezTo>
                <a:cubicBezTo>
                  <a:pt x="114" y="145"/>
                  <a:pt x="113" y="140"/>
                  <a:pt x="117" y="139"/>
                </a:cubicBezTo>
                <a:cubicBezTo>
                  <a:pt x="118" y="138"/>
                  <a:pt x="120" y="138"/>
                  <a:pt x="122" y="138"/>
                </a:cubicBezTo>
                <a:cubicBezTo>
                  <a:pt x="123" y="138"/>
                  <a:pt x="123" y="140"/>
                  <a:pt x="123" y="141"/>
                </a:cubicBezTo>
                <a:cubicBezTo>
                  <a:pt x="123" y="141"/>
                  <a:pt x="122" y="142"/>
                  <a:pt x="122" y="143"/>
                </a:cubicBezTo>
                <a:cubicBezTo>
                  <a:pt x="122" y="144"/>
                  <a:pt x="122" y="145"/>
                  <a:pt x="121" y="146"/>
                </a:cubicBezTo>
                <a:cubicBezTo>
                  <a:pt x="121" y="147"/>
                  <a:pt x="120" y="148"/>
                  <a:pt x="119" y="149"/>
                </a:cubicBezTo>
                <a:cubicBezTo>
                  <a:pt x="119" y="149"/>
                  <a:pt x="119" y="150"/>
                  <a:pt x="119" y="151"/>
                </a:cubicBezTo>
                <a:cubicBezTo>
                  <a:pt x="119" y="152"/>
                  <a:pt x="118" y="152"/>
                  <a:pt x="118" y="153"/>
                </a:cubicBezTo>
                <a:cubicBezTo>
                  <a:pt x="121" y="155"/>
                  <a:pt x="125" y="153"/>
                  <a:pt x="128" y="153"/>
                </a:cubicBezTo>
                <a:cubicBezTo>
                  <a:pt x="129" y="154"/>
                  <a:pt x="132" y="155"/>
                  <a:pt x="132" y="157"/>
                </a:cubicBezTo>
                <a:cubicBezTo>
                  <a:pt x="132" y="158"/>
                  <a:pt x="131" y="159"/>
                  <a:pt x="130" y="161"/>
                </a:cubicBezTo>
                <a:cubicBezTo>
                  <a:pt x="130" y="162"/>
                  <a:pt x="129" y="165"/>
                  <a:pt x="129" y="166"/>
                </a:cubicBezTo>
                <a:cubicBezTo>
                  <a:pt x="129" y="169"/>
                  <a:pt x="133" y="173"/>
                  <a:pt x="136" y="173"/>
                </a:cubicBezTo>
                <a:cubicBezTo>
                  <a:pt x="138" y="173"/>
                  <a:pt x="140" y="170"/>
                  <a:pt x="144" y="172"/>
                </a:cubicBezTo>
                <a:cubicBezTo>
                  <a:pt x="145" y="172"/>
                  <a:pt x="146" y="174"/>
                  <a:pt x="147" y="174"/>
                </a:cubicBezTo>
                <a:cubicBezTo>
                  <a:pt x="148" y="174"/>
                  <a:pt x="150" y="172"/>
                  <a:pt x="150" y="171"/>
                </a:cubicBezTo>
                <a:cubicBezTo>
                  <a:pt x="151" y="169"/>
                  <a:pt x="151" y="168"/>
                  <a:pt x="153" y="167"/>
                </a:cubicBezTo>
                <a:cubicBezTo>
                  <a:pt x="154" y="166"/>
                  <a:pt x="156" y="167"/>
                  <a:pt x="158" y="166"/>
                </a:cubicBezTo>
                <a:cubicBezTo>
                  <a:pt x="159" y="166"/>
                  <a:pt x="159" y="165"/>
                  <a:pt x="160" y="164"/>
                </a:cubicBezTo>
                <a:cubicBezTo>
                  <a:pt x="161" y="164"/>
                  <a:pt x="162" y="163"/>
                  <a:pt x="163" y="164"/>
                </a:cubicBezTo>
                <a:cubicBezTo>
                  <a:pt x="164" y="165"/>
                  <a:pt x="161" y="165"/>
                  <a:pt x="162" y="167"/>
                </a:cubicBezTo>
                <a:cubicBezTo>
                  <a:pt x="164" y="168"/>
                  <a:pt x="165" y="165"/>
                  <a:pt x="167" y="165"/>
                </a:cubicBezTo>
                <a:cubicBezTo>
                  <a:pt x="167" y="165"/>
                  <a:pt x="169" y="166"/>
                  <a:pt x="170" y="166"/>
                </a:cubicBezTo>
                <a:cubicBezTo>
                  <a:pt x="171" y="167"/>
                  <a:pt x="171" y="168"/>
                  <a:pt x="173" y="168"/>
                </a:cubicBezTo>
                <a:cubicBezTo>
                  <a:pt x="173" y="168"/>
                  <a:pt x="175" y="168"/>
                  <a:pt x="176" y="168"/>
                </a:cubicBezTo>
                <a:cubicBezTo>
                  <a:pt x="177" y="168"/>
                  <a:pt x="178" y="170"/>
                  <a:pt x="179" y="170"/>
                </a:cubicBezTo>
                <a:cubicBezTo>
                  <a:pt x="181" y="169"/>
                  <a:pt x="182" y="168"/>
                  <a:pt x="183" y="168"/>
                </a:cubicBezTo>
                <a:cubicBezTo>
                  <a:pt x="185" y="167"/>
                  <a:pt x="186" y="168"/>
                  <a:pt x="188" y="170"/>
                </a:cubicBezTo>
                <a:cubicBezTo>
                  <a:pt x="189" y="170"/>
                  <a:pt x="189" y="168"/>
                  <a:pt x="190" y="169"/>
                </a:cubicBezTo>
                <a:cubicBezTo>
                  <a:pt x="189" y="170"/>
                  <a:pt x="190" y="171"/>
                  <a:pt x="191" y="172"/>
                </a:cubicBezTo>
                <a:cubicBezTo>
                  <a:pt x="191" y="172"/>
                  <a:pt x="191" y="173"/>
                  <a:pt x="191" y="173"/>
                </a:cubicBezTo>
                <a:cubicBezTo>
                  <a:pt x="192" y="174"/>
                  <a:pt x="194" y="174"/>
                  <a:pt x="195" y="175"/>
                </a:cubicBezTo>
                <a:cubicBezTo>
                  <a:pt x="196" y="175"/>
                  <a:pt x="196" y="177"/>
                  <a:pt x="198" y="178"/>
                </a:cubicBezTo>
                <a:cubicBezTo>
                  <a:pt x="199" y="179"/>
                  <a:pt x="201" y="181"/>
                  <a:pt x="203" y="181"/>
                </a:cubicBezTo>
                <a:cubicBezTo>
                  <a:pt x="204" y="181"/>
                  <a:pt x="206" y="181"/>
                  <a:pt x="207" y="181"/>
                </a:cubicBezTo>
                <a:cubicBezTo>
                  <a:pt x="210" y="181"/>
                  <a:pt x="212" y="183"/>
                  <a:pt x="214" y="184"/>
                </a:cubicBezTo>
                <a:cubicBezTo>
                  <a:pt x="215" y="185"/>
                  <a:pt x="217" y="186"/>
                  <a:pt x="217" y="187"/>
                </a:cubicBezTo>
                <a:cubicBezTo>
                  <a:pt x="217" y="188"/>
                  <a:pt x="217" y="189"/>
                  <a:pt x="217" y="190"/>
                </a:cubicBezTo>
                <a:cubicBezTo>
                  <a:pt x="218" y="192"/>
                  <a:pt x="221" y="193"/>
                  <a:pt x="220" y="196"/>
                </a:cubicBezTo>
                <a:cubicBezTo>
                  <a:pt x="220" y="197"/>
                  <a:pt x="221" y="197"/>
                  <a:pt x="222" y="198"/>
                </a:cubicBezTo>
                <a:cubicBezTo>
                  <a:pt x="223" y="198"/>
                  <a:pt x="224" y="199"/>
                  <a:pt x="225" y="199"/>
                </a:cubicBezTo>
                <a:cubicBezTo>
                  <a:pt x="225" y="200"/>
                  <a:pt x="226" y="199"/>
                  <a:pt x="227" y="199"/>
                </a:cubicBezTo>
                <a:cubicBezTo>
                  <a:pt x="228" y="199"/>
                  <a:pt x="229" y="200"/>
                  <a:pt x="231" y="201"/>
                </a:cubicBezTo>
                <a:cubicBezTo>
                  <a:pt x="232" y="201"/>
                  <a:pt x="233" y="201"/>
                  <a:pt x="234" y="202"/>
                </a:cubicBezTo>
                <a:cubicBezTo>
                  <a:pt x="234" y="202"/>
                  <a:pt x="235" y="204"/>
                  <a:pt x="235" y="204"/>
                </a:cubicBezTo>
                <a:cubicBezTo>
                  <a:pt x="236" y="205"/>
                  <a:pt x="237" y="204"/>
                  <a:pt x="238" y="204"/>
                </a:cubicBezTo>
                <a:cubicBezTo>
                  <a:pt x="240" y="204"/>
                  <a:pt x="242" y="205"/>
                  <a:pt x="244" y="205"/>
                </a:cubicBezTo>
                <a:cubicBezTo>
                  <a:pt x="245" y="205"/>
                  <a:pt x="245" y="205"/>
                  <a:pt x="246" y="205"/>
                </a:cubicBezTo>
                <a:cubicBezTo>
                  <a:pt x="248" y="205"/>
                  <a:pt x="249" y="206"/>
                  <a:pt x="251" y="208"/>
                </a:cubicBezTo>
                <a:cubicBezTo>
                  <a:pt x="233" y="237"/>
                  <a:pt x="204" y="258"/>
                  <a:pt x="170" y="266"/>
                </a:cubicBezTo>
                <a:cubicBezTo>
                  <a:pt x="170" y="265"/>
                  <a:pt x="169" y="264"/>
                  <a:pt x="169" y="262"/>
                </a:cubicBezTo>
                <a:cubicBezTo>
                  <a:pt x="169" y="260"/>
                  <a:pt x="169" y="258"/>
                  <a:pt x="169" y="255"/>
                </a:cubicBezTo>
                <a:cubicBezTo>
                  <a:pt x="169" y="253"/>
                  <a:pt x="168" y="250"/>
                  <a:pt x="168" y="249"/>
                </a:cubicBezTo>
                <a:cubicBezTo>
                  <a:pt x="167" y="247"/>
                  <a:pt x="164" y="245"/>
                  <a:pt x="162" y="244"/>
                </a:cubicBezTo>
                <a:cubicBezTo>
                  <a:pt x="161" y="244"/>
                  <a:pt x="160" y="243"/>
                  <a:pt x="159" y="243"/>
                </a:cubicBezTo>
                <a:cubicBezTo>
                  <a:pt x="156" y="242"/>
                  <a:pt x="151" y="239"/>
                  <a:pt x="150" y="237"/>
                </a:cubicBezTo>
                <a:cubicBezTo>
                  <a:pt x="150" y="236"/>
                  <a:pt x="150" y="235"/>
                  <a:pt x="150" y="234"/>
                </a:cubicBezTo>
                <a:cubicBezTo>
                  <a:pt x="149" y="233"/>
                  <a:pt x="148" y="231"/>
                  <a:pt x="147" y="230"/>
                </a:cubicBezTo>
                <a:cubicBezTo>
                  <a:pt x="145" y="227"/>
                  <a:pt x="143" y="224"/>
                  <a:pt x="142" y="221"/>
                </a:cubicBezTo>
                <a:cubicBezTo>
                  <a:pt x="141" y="219"/>
                  <a:pt x="140" y="218"/>
                  <a:pt x="139" y="216"/>
                </a:cubicBezTo>
                <a:cubicBezTo>
                  <a:pt x="138" y="216"/>
                  <a:pt x="136" y="215"/>
                  <a:pt x="136" y="214"/>
                </a:cubicBezTo>
                <a:cubicBezTo>
                  <a:pt x="136" y="213"/>
                  <a:pt x="135" y="211"/>
                  <a:pt x="135" y="210"/>
                </a:cubicBezTo>
                <a:cubicBezTo>
                  <a:pt x="135" y="208"/>
                  <a:pt x="138" y="207"/>
                  <a:pt x="138" y="206"/>
                </a:cubicBezTo>
                <a:cubicBezTo>
                  <a:pt x="138" y="205"/>
                  <a:pt x="136" y="204"/>
                  <a:pt x="136" y="203"/>
                </a:cubicBezTo>
                <a:cubicBezTo>
                  <a:pt x="135" y="201"/>
                  <a:pt x="136" y="200"/>
                  <a:pt x="137" y="198"/>
                </a:cubicBezTo>
                <a:cubicBezTo>
                  <a:pt x="138" y="197"/>
                  <a:pt x="138" y="196"/>
                  <a:pt x="138" y="196"/>
                </a:cubicBezTo>
                <a:cubicBezTo>
                  <a:pt x="139" y="195"/>
                  <a:pt x="140" y="195"/>
                  <a:pt x="141" y="194"/>
                </a:cubicBezTo>
                <a:cubicBezTo>
                  <a:pt x="141" y="193"/>
                  <a:pt x="141" y="192"/>
                  <a:pt x="142" y="191"/>
                </a:cubicBezTo>
                <a:cubicBezTo>
                  <a:pt x="143" y="190"/>
                  <a:pt x="145" y="189"/>
                  <a:pt x="145" y="188"/>
                </a:cubicBezTo>
                <a:cubicBezTo>
                  <a:pt x="146" y="187"/>
                  <a:pt x="146" y="181"/>
                  <a:pt x="145" y="180"/>
                </a:cubicBezTo>
                <a:cubicBezTo>
                  <a:pt x="145" y="178"/>
                  <a:pt x="144" y="178"/>
                  <a:pt x="144" y="177"/>
                </a:cubicBezTo>
                <a:cubicBezTo>
                  <a:pt x="143" y="175"/>
                  <a:pt x="143" y="173"/>
                  <a:pt x="141" y="173"/>
                </a:cubicBezTo>
                <a:cubicBezTo>
                  <a:pt x="140" y="173"/>
                  <a:pt x="139" y="174"/>
                  <a:pt x="138" y="175"/>
                </a:cubicBezTo>
                <a:cubicBezTo>
                  <a:pt x="138" y="176"/>
                  <a:pt x="138" y="177"/>
                  <a:pt x="137" y="177"/>
                </a:cubicBezTo>
                <a:cubicBezTo>
                  <a:pt x="135" y="178"/>
                  <a:pt x="135" y="176"/>
                  <a:pt x="133" y="175"/>
                </a:cubicBezTo>
                <a:cubicBezTo>
                  <a:pt x="132" y="175"/>
                  <a:pt x="131" y="175"/>
                  <a:pt x="130" y="175"/>
                </a:cubicBezTo>
                <a:cubicBezTo>
                  <a:pt x="129" y="174"/>
                  <a:pt x="128" y="172"/>
                  <a:pt x="127" y="171"/>
                </a:cubicBezTo>
                <a:cubicBezTo>
                  <a:pt x="126" y="170"/>
                  <a:pt x="124" y="171"/>
                  <a:pt x="124" y="170"/>
                </a:cubicBezTo>
                <a:cubicBezTo>
                  <a:pt x="123" y="169"/>
                  <a:pt x="124" y="168"/>
                  <a:pt x="124" y="167"/>
                </a:cubicBezTo>
                <a:cubicBezTo>
                  <a:pt x="122" y="166"/>
                  <a:pt x="120" y="162"/>
                  <a:pt x="119" y="161"/>
                </a:cubicBezTo>
                <a:cubicBezTo>
                  <a:pt x="117" y="161"/>
                  <a:pt x="115" y="161"/>
                  <a:pt x="114" y="160"/>
                </a:cubicBezTo>
                <a:cubicBezTo>
                  <a:pt x="113" y="160"/>
                  <a:pt x="112" y="160"/>
                  <a:pt x="112" y="159"/>
                </a:cubicBezTo>
                <a:cubicBezTo>
                  <a:pt x="111" y="159"/>
                  <a:pt x="110" y="159"/>
                  <a:pt x="109" y="159"/>
                </a:cubicBezTo>
                <a:cubicBezTo>
                  <a:pt x="106" y="157"/>
                  <a:pt x="104" y="153"/>
                  <a:pt x="101" y="153"/>
                </a:cubicBezTo>
                <a:cubicBezTo>
                  <a:pt x="99" y="153"/>
                  <a:pt x="98" y="154"/>
                  <a:pt x="96" y="154"/>
                </a:cubicBezTo>
                <a:cubicBezTo>
                  <a:pt x="95" y="154"/>
                  <a:pt x="93" y="153"/>
                  <a:pt x="91" y="152"/>
                </a:cubicBezTo>
                <a:cubicBezTo>
                  <a:pt x="89" y="151"/>
                  <a:pt x="87" y="151"/>
                  <a:pt x="85" y="150"/>
                </a:cubicBezTo>
                <a:cubicBezTo>
                  <a:pt x="84" y="150"/>
                  <a:pt x="83" y="148"/>
                  <a:pt x="82" y="148"/>
                </a:cubicBezTo>
                <a:cubicBezTo>
                  <a:pt x="82" y="148"/>
                  <a:pt x="80" y="148"/>
                  <a:pt x="80" y="147"/>
                </a:cubicBezTo>
                <a:cubicBezTo>
                  <a:pt x="79" y="147"/>
                  <a:pt x="78" y="146"/>
                  <a:pt x="77" y="145"/>
                </a:cubicBezTo>
                <a:cubicBezTo>
                  <a:pt x="75" y="144"/>
                  <a:pt x="74" y="143"/>
                  <a:pt x="74" y="142"/>
                </a:cubicBezTo>
                <a:cubicBezTo>
                  <a:pt x="74" y="141"/>
                  <a:pt x="75" y="140"/>
                  <a:pt x="75" y="139"/>
                </a:cubicBezTo>
                <a:cubicBezTo>
                  <a:pt x="76" y="135"/>
                  <a:pt x="73" y="133"/>
                  <a:pt x="71" y="130"/>
                </a:cubicBezTo>
                <a:cubicBezTo>
                  <a:pt x="70" y="129"/>
                  <a:pt x="69" y="128"/>
                  <a:pt x="68" y="126"/>
                </a:cubicBezTo>
                <a:cubicBezTo>
                  <a:pt x="68" y="125"/>
                  <a:pt x="68" y="125"/>
                  <a:pt x="68" y="124"/>
                </a:cubicBezTo>
                <a:cubicBezTo>
                  <a:pt x="67" y="123"/>
                  <a:pt x="66" y="122"/>
                  <a:pt x="65" y="121"/>
                </a:cubicBezTo>
                <a:cubicBezTo>
                  <a:pt x="64" y="119"/>
                  <a:pt x="62" y="118"/>
                  <a:pt x="62" y="117"/>
                </a:cubicBezTo>
                <a:cubicBezTo>
                  <a:pt x="62" y="115"/>
                  <a:pt x="63" y="114"/>
                  <a:pt x="62" y="112"/>
                </a:cubicBezTo>
                <a:cubicBezTo>
                  <a:pt x="61" y="109"/>
                  <a:pt x="57" y="110"/>
                  <a:pt x="58" y="114"/>
                </a:cubicBezTo>
                <a:cubicBezTo>
                  <a:pt x="58" y="115"/>
                  <a:pt x="59" y="116"/>
                  <a:pt x="60" y="117"/>
                </a:cubicBezTo>
                <a:cubicBezTo>
                  <a:pt x="60" y="118"/>
                  <a:pt x="60" y="119"/>
                  <a:pt x="60" y="121"/>
                </a:cubicBezTo>
                <a:cubicBezTo>
                  <a:pt x="61" y="122"/>
                  <a:pt x="62" y="123"/>
                  <a:pt x="62" y="124"/>
                </a:cubicBezTo>
                <a:cubicBezTo>
                  <a:pt x="63" y="126"/>
                  <a:pt x="63" y="128"/>
                  <a:pt x="64" y="130"/>
                </a:cubicBezTo>
                <a:cubicBezTo>
                  <a:pt x="64" y="131"/>
                  <a:pt x="66" y="132"/>
                  <a:pt x="65" y="133"/>
                </a:cubicBezTo>
                <a:cubicBezTo>
                  <a:pt x="63" y="133"/>
                  <a:pt x="63" y="132"/>
                  <a:pt x="62" y="131"/>
                </a:cubicBezTo>
                <a:cubicBezTo>
                  <a:pt x="62" y="131"/>
                  <a:pt x="60" y="130"/>
                  <a:pt x="60" y="129"/>
                </a:cubicBezTo>
                <a:cubicBezTo>
                  <a:pt x="59" y="128"/>
                  <a:pt x="60" y="127"/>
                  <a:pt x="60" y="126"/>
                </a:cubicBezTo>
                <a:cubicBezTo>
                  <a:pt x="59" y="124"/>
                  <a:pt x="55" y="124"/>
                  <a:pt x="55" y="121"/>
                </a:cubicBezTo>
                <a:cubicBezTo>
                  <a:pt x="55" y="120"/>
                  <a:pt x="57" y="120"/>
                  <a:pt x="57" y="119"/>
                </a:cubicBezTo>
                <a:cubicBezTo>
                  <a:pt x="57" y="117"/>
                  <a:pt x="55" y="116"/>
                  <a:pt x="54" y="115"/>
                </a:cubicBezTo>
                <a:cubicBezTo>
                  <a:pt x="54" y="114"/>
                  <a:pt x="54" y="112"/>
                  <a:pt x="54" y="110"/>
                </a:cubicBezTo>
                <a:cubicBezTo>
                  <a:pt x="54" y="109"/>
                  <a:pt x="54" y="107"/>
                  <a:pt x="54" y="106"/>
                </a:cubicBezTo>
                <a:cubicBezTo>
                  <a:pt x="53" y="105"/>
                  <a:pt x="52" y="103"/>
                  <a:pt x="51" y="103"/>
                </a:cubicBezTo>
                <a:cubicBezTo>
                  <a:pt x="49" y="102"/>
                  <a:pt x="48" y="103"/>
                  <a:pt x="48" y="101"/>
                </a:cubicBezTo>
                <a:cubicBezTo>
                  <a:pt x="47" y="101"/>
                  <a:pt x="47" y="99"/>
                  <a:pt x="47" y="98"/>
                </a:cubicBezTo>
                <a:cubicBezTo>
                  <a:pt x="46" y="96"/>
                  <a:pt x="47" y="94"/>
                  <a:pt x="47" y="92"/>
                </a:cubicBezTo>
                <a:cubicBezTo>
                  <a:pt x="46" y="90"/>
                  <a:pt x="46" y="88"/>
                  <a:pt x="47" y="86"/>
                </a:cubicBezTo>
                <a:cubicBezTo>
                  <a:pt x="47" y="85"/>
                  <a:pt x="49" y="84"/>
                  <a:pt x="49" y="83"/>
                </a:cubicBezTo>
                <a:cubicBezTo>
                  <a:pt x="50" y="82"/>
                  <a:pt x="50" y="80"/>
                  <a:pt x="51" y="79"/>
                </a:cubicBezTo>
                <a:cubicBezTo>
                  <a:pt x="52" y="77"/>
                  <a:pt x="54" y="76"/>
                  <a:pt x="56" y="74"/>
                </a:cubicBezTo>
                <a:cubicBezTo>
                  <a:pt x="57" y="72"/>
                  <a:pt x="59" y="70"/>
                  <a:pt x="60" y="67"/>
                </a:cubicBezTo>
                <a:cubicBezTo>
                  <a:pt x="60" y="66"/>
                  <a:pt x="61" y="64"/>
                  <a:pt x="61" y="63"/>
                </a:cubicBezTo>
                <a:cubicBezTo>
                  <a:pt x="61" y="62"/>
                  <a:pt x="58" y="61"/>
                  <a:pt x="58" y="59"/>
                </a:cubicBezTo>
                <a:cubicBezTo>
                  <a:pt x="59" y="58"/>
                  <a:pt x="60" y="58"/>
                  <a:pt x="61" y="57"/>
                </a:cubicBezTo>
                <a:cubicBezTo>
                  <a:pt x="61" y="57"/>
                  <a:pt x="61" y="55"/>
                  <a:pt x="61" y="54"/>
                </a:cubicBezTo>
                <a:cubicBezTo>
                  <a:pt x="61" y="53"/>
                  <a:pt x="60" y="51"/>
                  <a:pt x="61" y="50"/>
                </a:cubicBezTo>
                <a:cubicBezTo>
                  <a:pt x="61" y="49"/>
                  <a:pt x="63" y="48"/>
                  <a:pt x="62" y="47"/>
                </a:cubicBezTo>
                <a:cubicBezTo>
                  <a:pt x="61" y="45"/>
                  <a:pt x="59" y="47"/>
                  <a:pt x="58" y="46"/>
                </a:cubicBezTo>
                <a:cubicBezTo>
                  <a:pt x="57" y="46"/>
                  <a:pt x="58" y="45"/>
                  <a:pt x="58" y="43"/>
                </a:cubicBezTo>
                <a:cubicBezTo>
                  <a:pt x="58" y="42"/>
                  <a:pt x="58" y="42"/>
                  <a:pt x="58" y="41"/>
                </a:cubicBezTo>
                <a:cubicBezTo>
                  <a:pt x="58" y="41"/>
                  <a:pt x="59" y="39"/>
                  <a:pt x="59" y="39"/>
                </a:cubicBezTo>
                <a:cubicBezTo>
                  <a:pt x="58" y="38"/>
                  <a:pt x="58" y="37"/>
                  <a:pt x="57" y="36"/>
                </a:cubicBezTo>
                <a:cubicBezTo>
                  <a:pt x="74" y="23"/>
                  <a:pt x="94" y="13"/>
                  <a:pt x="115"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41" name="Freeform 134"/>
          <p:cNvSpPr>
            <a:spLocks noChangeAspect="1"/>
          </p:cNvSpPr>
          <p:nvPr/>
        </p:nvSpPr>
        <p:spPr bwMode="auto">
          <a:xfrm>
            <a:off x="8099473" y="2907889"/>
            <a:ext cx="864394" cy="826295"/>
          </a:xfrm>
          <a:custGeom>
            <a:avLst/>
            <a:gdLst>
              <a:gd name="T0" fmla="*/ 262 w 263"/>
              <a:gd name="T1" fmla="*/ 123 h 251"/>
              <a:gd name="T2" fmla="*/ 142 w 263"/>
              <a:gd name="T3" fmla="*/ 11 h 251"/>
              <a:gd name="T4" fmla="*/ 142 w 263"/>
              <a:gd name="T5" fmla="*/ 0 h 251"/>
              <a:gd name="T6" fmla="*/ 121 w 263"/>
              <a:gd name="T7" fmla="*/ 0 h 251"/>
              <a:gd name="T8" fmla="*/ 121 w 263"/>
              <a:gd name="T9" fmla="*/ 11 h 251"/>
              <a:gd name="T10" fmla="*/ 1 w 263"/>
              <a:gd name="T11" fmla="*/ 123 h 251"/>
              <a:gd name="T12" fmla="*/ 4 w 263"/>
              <a:gd name="T13" fmla="*/ 124 h 251"/>
              <a:gd name="T14" fmla="*/ 44 w 263"/>
              <a:gd name="T15" fmla="*/ 99 h 251"/>
              <a:gd name="T16" fmla="*/ 84 w 263"/>
              <a:gd name="T17" fmla="*/ 126 h 251"/>
              <a:gd name="T18" fmla="*/ 91 w 263"/>
              <a:gd name="T19" fmla="*/ 126 h 251"/>
              <a:gd name="T20" fmla="*/ 121 w 263"/>
              <a:gd name="T21" fmla="*/ 100 h 251"/>
              <a:gd name="T22" fmla="*/ 121 w 263"/>
              <a:gd name="T23" fmla="*/ 206 h 251"/>
              <a:gd name="T24" fmla="*/ 97 w 263"/>
              <a:gd name="T25" fmla="*/ 230 h 251"/>
              <a:gd name="T26" fmla="*/ 90 w 263"/>
              <a:gd name="T27" fmla="*/ 230 h 251"/>
              <a:gd name="T28" fmla="*/ 67 w 263"/>
              <a:gd name="T29" fmla="*/ 206 h 251"/>
              <a:gd name="T30" fmla="*/ 45 w 263"/>
              <a:gd name="T31" fmla="*/ 206 h 251"/>
              <a:gd name="T32" fmla="*/ 90 w 263"/>
              <a:gd name="T33" fmla="*/ 251 h 251"/>
              <a:gd name="T34" fmla="*/ 97 w 263"/>
              <a:gd name="T35" fmla="*/ 251 h 251"/>
              <a:gd name="T36" fmla="*/ 142 w 263"/>
              <a:gd name="T37" fmla="*/ 206 h 251"/>
              <a:gd name="T38" fmla="*/ 142 w 263"/>
              <a:gd name="T39" fmla="*/ 100 h 251"/>
              <a:gd name="T40" fmla="*/ 172 w 263"/>
              <a:gd name="T41" fmla="*/ 126 h 251"/>
              <a:gd name="T42" fmla="*/ 179 w 263"/>
              <a:gd name="T43" fmla="*/ 126 h 251"/>
              <a:gd name="T44" fmla="*/ 220 w 263"/>
              <a:gd name="T45" fmla="*/ 99 h 251"/>
              <a:gd name="T46" fmla="*/ 259 w 263"/>
              <a:gd name="T47" fmla="*/ 124 h 251"/>
              <a:gd name="T48" fmla="*/ 262 w 263"/>
              <a:gd name="T49" fmla="*/ 12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3" h="251">
                <a:moveTo>
                  <a:pt x="262" y="123"/>
                </a:moveTo>
                <a:cubicBezTo>
                  <a:pt x="253" y="63"/>
                  <a:pt x="204" y="16"/>
                  <a:pt x="142" y="11"/>
                </a:cubicBezTo>
                <a:cubicBezTo>
                  <a:pt x="142" y="0"/>
                  <a:pt x="142" y="0"/>
                  <a:pt x="142" y="0"/>
                </a:cubicBezTo>
                <a:cubicBezTo>
                  <a:pt x="121" y="0"/>
                  <a:pt x="121" y="0"/>
                  <a:pt x="121" y="0"/>
                </a:cubicBezTo>
                <a:cubicBezTo>
                  <a:pt x="121" y="11"/>
                  <a:pt x="121" y="11"/>
                  <a:pt x="121" y="11"/>
                </a:cubicBezTo>
                <a:cubicBezTo>
                  <a:pt x="59" y="16"/>
                  <a:pt x="10" y="63"/>
                  <a:pt x="1" y="123"/>
                </a:cubicBezTo>
                <a:cubicBezTo>
                  <a:pt x="0" y="133"/>
                  <a:pt x="0" y="132"/>
                  <a:pt x="4" y="124"/>
                </a:cubicBezTo>
                <a:cubicBezTo>
                  <a:pt x="11" y="109"/>
                  <a:pt x="26" y="99"/>
                  <a:pt x="44" y="99"/>
                </a:cubicBezTo>
                <a:cubicBezTo>
                  <a:pt x="62" y="99"/>
                  <a:pt x="78" y="110"/>
                  <a:pt x="84" y="126"/>
                </a:cubicBezTo>
                <a:cubicBezTo>
                  <a:pt x="88" y="135"/>
                  <a:pt x="87" y="135"/>
                  <a:pt x="91" y="126"/>
                </a:cubicBezTo>
                <a:cubicBezTo>
                  <a:pt x="96" y="113"/>
                  <a:pt x="107" y="103"/>
                  <a:pt x="121" y="100"/>
                </a:cubicBezTo>
                <a:cubicBezTo>
                  <a:pt x="121" y="206"/>
                  <a:pt x="121" y="206"/>
                  <a:pt x="121" y="206"/>
                </a:cubicBezTo>
                <a:cubicBezTo>
                  <a:pt x="121" y="219"/>
                  <a:pt x="110" y="230"/>
                  <a:pt x="97" y="230"/>
                </a:cubicBezTo>
                <a:cubicBezTo>
                  <a:pt x="90" y="230"/>
                  <a:pt x="90" y="230"/>
                  <a:pt x="90" y="230"/>
                </a:cubicBezTo>
                <a:cubicBezTo>
                  <a:pt x="77" y="230"/>
                  <a:pt x="67" y="219"/>
                  <a:pt x="67" y="206"/>
                </a:cubicBezTo>
                <a:cubicBezTo>
                  <a:pt x="45" y="206"/>
                  <a:pt x="45" y="206"/>
                  <a:pt x="45" y="206"/>
                </a:cubicBezTo>
                <a:cubicBezTo>
                  <a:pt x="45" y="231"/>
                  <a:pt x="66" y="251"/>
                  <a:pt x="90" y="251"/>
                </a:cubicBezTo>
                <a:cubicBezTo>
                  <a:pt x="97" y="251"/>
                  <a:pt x="97" y="251"/>
                  <a:pt x="97" y="251"/>
                </a:cubicBezTo>
                <a:cubicBezTo>
                  <a:pt x="122" y="251"/>
                  <a:pt x="142" y="231"/>
                  <a:pt x="142" y="206"/>
                </a:cubicBezTo>
                <a:cubicBezTo>
                  <a:pt x="142" y="100"/>
                  <a:pt x="142" y="100"/>
                  <a:pt x="142" y="100"/>
                </a:cubicBezTo>
                <a:cubicBezTo>
                  <a:pt x="156" y="103"/>
                  <a:pt x="167" y="113"/>
                  <a:pt x="172" y="126"/>
                </a:cubicBezTo>
                <a:cubicBezTo>
                  <a:pt x="176" y="135"/>
                  <a:pt x="175" y="135"/>
                  <a:pt x="179" y="126"/>
                </a:cubicBezTo>
                <a:cubicBezTo>
                  <a:pt x="185" y="110"/>
                  <a:pt x="201" y="99"/>
                  <a:pt x="220" y="99"/>
                </a:cubicBezTo>
                <a:cubicBezTo>
                  <a:pt x="237" y="99"/>
                  <a:pt x="252" y="109"/>
                  <a:pt x="259" y="124"/>
                </a:cubicBezTo>
                <a:cubicBezTo>
                  <a:pt x="263" y="132"/>
                  <a:pt x="263" y="133"/>
                  <a:pt x="262" y="12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nvGrpSpPr>
          <p:cNvPr id="43" name="Group 42"/>
          <p:cNvGrpSpPr>
            <a:grpSpLocks noChangeAspect="1"/>
          </p:cNvGrpSpPr>
          <p:nvPr/>
        </p:nvGrpSpPr>
        <p:grpSpPr>
          <a:xfrm>
            <a:off x="5766714" y="2940019"/>
            <a:ext cx="797720" cy="800100"/>
            <a:chOff x="5253037" y="5361454"/>
            <a:chExt cx="531813" cy="533400"/>
          </a:xfrm>
          <a:solidFill>
            <a:schemeClr val="bg1"/>
          </a:solidFill>
        </p:grpSpPr>
        <p:sp>
          <p:nvSpPr>
            <p:cNvPr id="44" name="Rectangle 81"/>
            <p:cNvSpPr>
              <a:spLocks noChangeArrowheads="1"/>
            </p:cNvSpPr>
            <p:nvPr/>
          </p:nvSpPr>
          <p:spPr bwMode="auto">
            <a:xfrm>
              <a:off x="5351462" y="5577354"/>
              <a:ext cx="36513" cy="103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45" name="Freeform 82"/>
            <p:cNvSpPr>
              <a:spLocks/>
            </p:cNvSpPr>
            <p:nvPr/>
          </p:nvSpPr>
          <p:spPr bwMode="auto">
            <a:xfrm>
              <a:off x="5519737" y="5577354"/>
              <a:ext cx="166688" cy="103188"/>
            </a:xfrm>
            <a:custGeom>
              <a:avLst/>
              <a:gdLst>
                <a:gd name="T0" fmla="*/ 105 w 105"/>
                <a:gd name="T1" fmla="*/ 65 h 65"/>
                <a:gd name="T2" fmla="*/ 105 w 105"/>
                <a:gd name="T3" fmla="*/ 0 h 65"/>
                <a:gd name="T4" fmla="*/ 65 w 105"/>
                <a:gd name="T5" fmla="*/ 0 h 65"/>
                <a:gd name="T6" fmla="*/ 0 w 105"/>
                <a:gd name="T7" fmla="*/ 65 h 65"/>
                <a:gd name="T8" fmla="*/ 105 w 105"/>
                <a:gd name="T9" fmla="*/ 65 h 65"/>
              </a:gdLst>
              <a:ahLst/>
              <a:cxnLst>
                <a:cxn ang="0">
                  <a:pos x="T0" y="T1"/>
                </a:cxn>
                <a:cxn ang="0">
                  <a:pos x="T2" y="T3"/>
                </a:cxn>
                <a:cxn ang="0">
                  <a:pos x="T4" y="T5"/>
                </a:cxn>
                <a:cxn ang="0">
                  <a:pos x="T6" y="T7"/>
                </a:cxn>
                <a:cxn ang="0">
                  <a:pos x="T8" y="T9"/>
                </a:cxn>
              </a:cxnLst>
              <a:rect l="0" t="0" r="r" b="b"/>
              <a:pathLst>
                <a:path w="105" h="65">
                  <a:moveTo>
                    <a:pt x="105" y="65"/>
                  </a:moveTo>
                  <a:lnTo>
                    <a:pt x="105" y="0"/>
                  </a:lnTo>
                  <a:lnTo>
                    <a:pt x="65" y="0"/>
                  </a:lnTo>
                  <a:lnTo>
                    <a:pt x="0" y="65"/>
                  </a:lnTo>
                  <a:lnTo>
                    <a:pt x="105"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46" name="Freeform 83"/>
            <p:cNvSpPr>
              <a:spLocks/>
            </p:cNvSpPr>
            <p:nvPr/>
          </p:nvSpPr>
          <p:spPr bwMode="auto">
            <a:xfrm>
              <a:off x="5408612" y="5577354"/>
              <a:ext cx="109538" cy="103188"/>
            </a:xfrm>
            <a:custGeom>
              <a:avLst/>
              <a:gdLst>
                <a:gd name="T0" fmla="*/ 69 w 69"/>
                <a:gd name="T1" fmla="*/ 0 h 65"/>
                <a:gd name="T2" fmla="*/ 0 w 69"/>
                <a:gd name="T3" fmla="*/ 0 h 65"/>
                <a:gd name="T4" fmla="*/ 0 w 69"/>
                <a:gd name="T5" fmla="*/ 65 h 65"/>
                <a:gd name="T6" fmla="*/ 4 w 69"/>
                <a:gd name="T7" fmla="*/ 65 h 65"/>
                <a:gd name="T8" fmla="*/ 69 w 69"/>
                <a:gd name="T9" fmla="*/ 0 h 65"/>
              </a:gdLst>
              <a:ahLst/>
              <a:cxnLst>
                <a:cxn ang="0">
                  <a:pos x="T0" y="T1"/>
                </a:cxn>
                <a:cxn ang="0">
                  <a:pos x="T2" y="T3"/>
                </a:cxn>
                <a:cxn ang="0">
                  <a:pos x="T4" y="T5"/>
                </a:cxn>
                <a:cxn ang="0">
                  <a:pos x="T6" y="T7"/>
                </a:cxn>
                <a:cxn ang="0">
                  <a:pos x="T8" y="T9"/>
                </a:cxn>
              </a:cxnLst>
              <a:rect l="0" t="0" r="r" b="b"/>
              <a:pathLst>
                <a:path w="69" h="65">
                  <a:moveTo>
                    <a:pt x="69" y="0"/>
                  </a:moveTo>
                  <a:lnTo>
                    <a:pt x="0" y="0"/>
                  </a:lnTo>
                  <a:lnTo>
                    <a:pt x="0" y="65"/>
                  </a:lnTo>
                  <a:lnTo>
                    <a:pt x="4" y="65"/>
                  </a:lnTo>
                  <a:lnTo>
                    <a:pt x="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47" name="Freeform 84"/>
            <p:cNvSpPr>
              <a:spLocks noEditPoints="1"/>
            </p:cNvSpPr>
            <p:nvPr/>
          </p:nvSpPr>
          <p:spPr bwMode="auto">
            <a:xfrm>
              <a:off x="5253037" y="5361454"/>
              <a:ext cx="531813" cy="533400"/>
            </a:xfrm>
            <a:custGeom>
              <a:avLst/>
              <a:gdLst>
                <a:gd name="T0" fmla="*/ 121 w 243"/>
                <a:gd name="T1" fmla="*/ 243 h 243"/>
                <a:gd name="T2" fmla="*/ 243 w 243"/>
                <a:gd name="T3" fmla="*/ 121 h 243"/>
                <a:gd name="T4" fmla="*/ 121 w 243"/>
                <a:gd name="T5" fmla="*/ 0 h 243"/>
                <a:gd name="T6" fmla="*/ 0 w 243"/>
                <a:gd name="T7" fmla="*/ 121 h 243"/>
                <a:gd name="T8" fmla="*/ 121 w 243"/>
                <a:gd name="T9" fmla="*/ 243 h 243"/>
                <a:gd name="T10" fmla="*/ 223 w 243"/>
                <a:gd name="T11" fmla="*/ 121 h 243"/>
                <a:gd name="T12" fmla="*/ 121 w 243"/>
                <a:gd name="T13" fmla="*/ 223 h 243"/>
                <a:gd name="T14" fmla="*/ 57 w 243"/>
                <a:gd name="T15" fmla="*/ 200 h 243"/>
                <a:gd name="T16" fmla="*/ 106 w 243"/>
                <a:gd name="T17" fmla="*/ 151 h 243"/>
                <a:gd name="T18" fmla="*/ 109 w 243"/>
                <a:gd name="T19" fmla="*/ 148 h 243"/>
                <a:gd name="T20" fmla="*/ 112 w 243"/>
                <a:gd name="T21" fmla="*/ 145 h 243"/>
                <a:gd name="T22" fmla="*/ 159 w 243"/>
                <a:gd name="T23" fmla="*/ 98 h 243"/>
                <a:gd name="T24" fmla="*/ 162 w 243"/>
                <a:gd name="T25" fmla="*/ 95 h 243"/>
                <a:gd name="T26" fmla="*/ 166 w 243"/>
                <a:gd name="T27" fmla="*/ 91 h 243"/>
                <a:gd name="T28" fmla="*/ 200 w 243"/>
                <a:gd name="T29" fmla="*/ 57 h 243"/>
                <a:gd name="T30" fmla="*/ 223 w 243"/>
                <a:gd name="T31" fmla="*/ 121 h 243"/>
                <a:gd name="T32" fmla="*/ 121 w 243"/>
                <a:gd name="T33" fmla="*/ 20 h 243"/>
                <a:gd name="T34" fmla="*/ 186 w 243"/>
                <a:gd name="T35" fmla="*/ 43 h 243"/>
                <a:gd name="T36" fmla="*/ 137 w 243"/>
                <a:gd name="T37" fmla="*/ 91 h 243"/>
                <a:gd name="T38" fmla="*/ 134 w 243"/>
                <a:gd name="T39" fmla="*/ 95 h 243"/>
                <a:gd name="T40" fmla="*/ 130 w 243"/>
                <a:gd name="T41" fmla="*/ 98 h 243"/>
                <a:gd name="T42" fmla="*/ 84 w 243"/>
                <a:gd name="T43" fmla="*/ 145 h 243"/>
                <a:gd name="T44" fmla="*/ 80 w 243"/>
                <a:gd name="T45" fmla="*/ 148 h 243"/>
                <a:gd name="T46" fmla="*/ 77 w 243"/>
                <a:gd name="T47" fmla="*/ 151 h 243"/>
                <a:gd name="T48" fmla="*/ 43 w 243"/>
                <a:gd name="T49" fmla="*/ 186 h 243"/>
                <a:gd name="T50" fmla="*/ 20 w 243"/>
                <a:gd name="T51" fmla="*/ 121 h 243"/>
                <a:gd name="T52" fmla="*/ 121 w 243"/>
                <a:gd name="T53" fmla="*/ 2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3" h="243">
                  <a:moveTo>
                    <a:pt x="121" y="243"/>
                  </a:moveTo>
                  <a:cubicBezTo>
                    <a:pt x="189" y="243"/>
                    <a:pt x="243" y="189"/>
                    <a:pt x="243" y="121"/>
                  </a:cubicBezTo>
                  <a:cubicBezTo>
                    <a:pt x="243" y="54"/>
                    <a:pt x="189" y="0"/>
                    <a:pt x="121" y="0"/>
                  </a:cubicBezTo>
                  <a:cubicBezTo>
                    <a:pt x="54" y="0"/>
                    <a:pt x="0" y="54"/>
                    <a:pt x="0" y="121"/>
                  </a:cubicBezTo>
                  <a:cubicBezTo>
                    <a:pt x="0" y="189"/>
                    <a:pt x="54" y="243"/>
                    <a:pt x="121" y="243"/>
                  </a:cubicBezTo>
                  <a:close/>
                  <a:moveTo>
                    <a:pt x="223" y="121"/>
                  </a:moveTo>
                  <a:cubicBezTo>
                    <a:pt x="223" y="177"/>
                    <a:pt x="177" y="223"/>
                    <a:pt x="121" y="223"/>
                  </a:cubicBezTo>
                  <a:cubicBezTo>
                    <a:pt x="97" y="223"/>
                    <a:pt x="75" y="214"/>
                    <a:pt x="57" y="200"/>
                  </a:cubicBezTo>
                  <a:cubicBezTo>
                    <a:pt x="106" y="151"/>
                    <a:pt x="106" y="151"/>
                    <a:pt x="106" y="151"/>
                  </a:cubicBezTo>
                  <a:cubicBezTo>
                    <a:pt x="109" y="148"/>
                    <a:pt x="109" y="148"/>
                    <a:pt x="109" y="148"/>
                  </a:cubicBezTo>
                  <a:cubicBezTo>
                    <a:pt x="112" y="145"/>
                    <a:pt x="112" y="145"/>
                    <a:pt x="112" y="145"/>
                  </a:cubicBezTo>
                  <a:cubicBezTo>
                    <a:pt x="159" y="98"/>
                    <a:pt x="159" y="98"/>
                    <a:pt x="159" y="98"/>
                  </a:cubicBezTo>
                  <a:cubicBezTo>
                    <a:pt x="162" y="95"/>
                    <a:pt x="162" y="95"/>
                    <a:pt x="162" y="95"/>
                  </a:cubicBezTo>
                  <a:cubicBezTo>
                    <a:pt x="166" y="91"/>
                    <a:pt x="166" y="91"/>
                    <a:pt x="166" y="91"/>
                  </a:cubicBezTo>
                  <a:cubicBezTo>
                    <a:pt x="200" y="57"/>
                    <a:pt x="200" y="57"/>
                    <a:pt x="200" y="57"/>
                  </a:cubicBezTo>
                  <a:cubicBezTo>
                    <a:pt x="214" y="75"/>
                    <a:pt x="223" y="97"/>
                    <a:pt x="223" y="121"/>
                  </a:cubicBezTo>
                  <a:close/>
                  <a:moveTo>
                    <a:pt x="121" y="20"/>
                  </a:moveTo>
                  <a:cubicBezTo>
                    <a:pt x="146" y="20"/>
                    <a:pt x="168" y="29"/>
                    <a:pt x="186" y="43"/>
                  </a:cubicBezTo>
                  <a:cubicBezTo>
                    <a:pt x="137" y="91"/>
                    <a:pt x="137" y="91"/>
                    <a:pt x="137" y="91"/>
                  </a:cubicBezTo>
                  <a:cubicBezTo>
                    <a:pt x="134" y="95"/>
                    <a:pt x="134" y="95"/>
                    <a:pt x="134" y="95"/>
                  </a:cubicBezTo>
                  <a:cubicBezTo>
                    <a:pt x="130" y="98"/>
                    <a:pt x="130" y="98"/>
                    <a:pt x="130" y="98"/>
                  </a:cubicBezTo>
                  <a:cubicBezTo>
                    <a:pt x="84" y="145"/>
                    <a:pt x="84" y="145"/>
                    <a:pt x="84" y="145"/>
                  </a:cubicBezTo>
                  <a:cubicBezTo>
                    <a:pt x="80" y="148"/>
                    <a:pt x="80" y="148"/>
                    <a:pt x="80" y="148"/>
                  </a:cubicBezTo>
                  <a:cubicBezTo>
                    <a:pt x="77" y="151"/>
                    <a:pt x="77" y="151"/>
                    <a:pt x="77" y="151"/>
                  </a:cubicBezTo>
                  <a:cubicBezTo>
                    <a:pt x="43" y="186"/>
                    <a:pt x="43" y="186"/>
                    <a:pt x="43" y="186"/>
                  </a:cubicBezTo>
                  <a:cubicBezTo>
                    <a:pt x="28" y="168"/>
                    <a:pt x="20" y="146"/>
                    <a:pt x="20" y="121"/>
                  </a:cubicBezTo>
                  <a:cubicBezTo>
                    <a:pt x="20" y="65"/>
                    <a:pt x="65" y="20"/>
                    <a:pt x="12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spTree>
    <p:extLst>
      <p:ext uri="{BB962C8B-B14F-4D97-AF65-F5344CB8AC3E}">
        <p14:creationId xmlns:p14="http://schemas.microsoft.com/office/powerpoint/2010/main" val="14188485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700"/>
                                        <p:tgtEl>
                                          <p:spTgt spid="2"/>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请输入你的标题</a:t>
            </a:r>
            <a:endParaRPr kumimoji="0" lang="en-US" altLang="zh-CN"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sp>
        <p:nvSpPr>
          <p:cNvPr id="3"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white">
                    <a:lumMod val="65000"/>
                  </a:prstClr>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Please Add Your Creative Business Text Here</a:t>
            </a: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sp>
        <p:nvSpPr>
          <p:cNvPr id="11" name="Oval 10"/>
          <p:cNvSpPr/>
          <p:nvPr/>
        </p:nvSpPr>
        <p:spPr>
          <a:xfrm>
            <a:off x="1143000" y="1883371"/>
            <a:ext cx="2854037" cy="2854037"/>
          </a:xfrm>
          <a:prstGeom prst="ellipse">
            <a:avLst/>
          </a:prstGeom>
          <a:blipFill>
            <a:blip r:embed="rId3"/>
            <a:stretch>
              <a:fillRect/>
            </a:stretch>
          </a:blip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2" name="Oval 11"/>
          <p:cNvSpPr/>
          <p:nvPr/>
        </p:nvSpPr>
        <p:spPr>
          <a:xfrm>
            <a:off x="4470122" y="1883371"/>
            <a:ext cx="2854037" cy="2854037"/>
          </a:xfrm>
          <a:prstGeom prst="ellipse">
            <a:avLst/>
          </a:prstGeom>
          <a:blipFill>
            <a:blip r:embed="rId4"/>
            <a:stretch>
              <a:fillRect/>
            </a:stretch>
          </a:blip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3" name="Oval 12"/>
          <p:cNvSpPr/>
          <p:nvPr/>
        </p:nvSpPr>
        <p:spPr>
          <a:xfrm>
            <a:off x="8242384" y="1883371"/>
            <a:ext cx="2854037" cy="2854037"/>
          </a:xfrm>
          <a:prstGeom prst="ellipse">
            <a:avLst/>
          </a:prstGeom>
          <a:blipFill>
            <a:blip r:embed="rId5"/>
            <a:stretch>
              <a:fillRect/>
            </a:stretch>
          </a:blip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5" name="Content Placeholder 2"/>
          <p:cNvSpPr txBox="1">
            <a:spLocks/>
          </p:cNvSpPr>
          <p:nvPr/>
        </p:nvSpPr>
        <p:spPr>
          <a:xfrm>
            <a:off x="1807685" y="4862038"/>
            <a:ext cx="1371600" cy="376718"/>
          </a:xfrm>
          <a:prstGeom prst="round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6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Open Sans" pitchFamily="34" charset="0"/>
                <a:sym typeface="Calibri" panose="020F0502020204030204" pitchFamily="34" charset="0"/>
              </a:rPr>
              <a:t>John Silaban</a:t>
            </a:r>
            <a:endPar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Open Sans" pitchFamily="34" charset="0"/>
              <a:sym typeface="Calibri" panose="020F0502020204030204" pitchFamily="34" charset="0"/>
            </a:endParaRPr>
          </a:p>
        </p:txBody>
      </p:sp>
      <p:sp>
        <p:nvSpPr>
          <p:cNvPr id="16" name="Content Placeholder 2"/>
          <p:cNvSpPr txBox="1">
            <a:spLocks/>
          </p:cNvSpPr>
          <p:nvPr/>
        </p:nvSpPr>
        <p:spPr>
          <a:xfrm>
            <a:off x="1800893" y="5277355"/>
            <a:ext cx="1371600" cy="914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000" b="0" i="1" u="none" strike="noStrike" kern="1200" cap="none" spc="0" normalizeH="0" baseline="0" noProof="0" dirty="0" err="1">
                <a:ln>
                  <a:noFill/>
                </a:ln>
                <a:solidFill>
                  <a:srgbClr val="44546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000" b="0" i="1"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 dolor sit amet, consectetur adipiscing elit. Curabitur elementum posuere pretium. </a:t>
            </a:r>
          </a:p>
        </p:txBody>
      </p:sp>
      <p:sp>
        <p:nvSpPr>
          <p:cNvPr id="18" name="Content Placeholder 2"/>
          <p:cNvSpPr txBox="1">
            <a:spLocks/>
          </p:cNvSpPr>
          <p:nvPr/>
        </p:nvSpPr>
        <p:spPr>
          <a:xfrm>
            <a:off x="5284867" y="4857918"/>
            <a:ext cx="1371600" cy="376718"/>
          </a:xfrm>
          <a:prstGeom prst="roundRect">
            <a:avLst/>
          </a:prstGeom>
          <a:solidFill>
            <a:schemeClr val="accent2"/>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6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Open Sans" pitchFamily="34" charset="0"/>
                <a:sym typeface="Calibri" panose="020F0502020204030204" pitchFamily="34" charset="0"/>
              </a:rPr>
              <a:t>Miranda Doe</a:t>
            </a:r>
            <a:endPar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Open Sans" pitchFamily="34" charset="0"/>
              <a:sym typeface="Calibri" panose="020F0502020204030204" pitchFamily="34" charset="0"/>
            </a:endParaRPr>
          </a:p>
        </p:txBody>
      </p:sp>
      <p:sp>
        <p:nvSpPr>
          <p:cNvPr id="19" name="Content Placeholder 2"/>
          <p:cNvSpPr txBox="1">
            <a:spLocks/>
          </p:cNvSpPr>
          <p:nvPr/>
        </p:nvSpPr>
        <p:spPr>
          <a:xfrm>
            <a:off x="5278075" y="5273235"/>
            <a:ext cx="1371600" cy="914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000" b="0" i="1" u="none" strike="noStrike" kern="1200" cap="none" spc="0" normalizeH="0" baseline="0" noProof="0" dirty="0" err="1">
                <a:ln>
                  <a:noFill/>
                </a:ln>
                <a:solidFill>
                  <a:srgbClr val="44546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000" b="0" i="1"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 dolor sit amet, consectetur adipiscing elit. Curabitur elementum posuere pretium. </a:t>
            </a:r>
          </a:p>
        </p:txBody>
      </p:sp>
      <p:sp>
        <p:nvSpPr>
          <p:cNvPr id="21" name="Content Placeholder 2"/>
          <p:cNvSpPr txBox="1">
            <a:spLocks/>
          </p:cNvSpPr>
          <p:nvPr/>
        </p:nvSpPr>
        <p:spPr>
          <a:xfrm>
            <a:off x="9181156" y="4860055"/>
            <a:ext cx="1371600" cy="376718"/>
          </a:xfrm>
          <a:prstGeom prst="roundRect">
            <a:avLst/>
          </a:prstGeom>
          <a:solidFill>
            <a:schemeClr val="tx2"/>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6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Open Sans" pitchFamily="34" charset="0"/>
                <a:sym typeface="Calibri" panose="020F0502020204030204" pitchFamily="34" charset="0"/>
              </a:rPr>
              <a:t>Max Sopacua</a:t>
            </a:r>
            <a:endPar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Open Sans" pitchFamily="34" charset="0"/>
              <a:sym typeface="Calibri" panose="020F0502020204030204" pitchFamily="34" charset="0"/>
            </a:endParaRPr>
          </a:p>
        </p:txBody>
      </p:sp>
      <p:sp>
        <p:nvSpPr>
          <p:cNvPr id="22" name="Content Placeholder 2"/>
          <p:cNvSpPr txBox="1">
            <a:spLocks/>
          </p:cNvSpPr>
          <p:nvPr/>
        </p:nvSpPr>
        <p:spPr>
          <a:xfrm>
            <a:off x="9174364" y="5275372"/>
            <a:ext cx="1371600" cy="914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000" b="0" i="1" u="none" strike="noStrike" kern="1200" cap="none" spc="0" normalizeH="0" baseline="0" noProof="0" dirty="0" err="1">
                <a:ln>
                  <a:noFill/>
                </a:ln>
                <a:solidFill>
                  <a:srgbClr val="44546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000" b="0" i="1"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 dolor sit amet, consectetur adipiscing elit. Curabitur elementum posuere pretium. </a:t>
            </a:r>
          </a:p>
        </p:txBody>
      </p:sp>
      <p:sp>
        <p:nvSpPr>
          <p:cNvPr id="23" name="Oval 35"/>
          <p:cNvSpPr>
            <a:spLocks noChangeArrowheads="1"/>
          </p:cNvSpPr>
          <p:nvPr/>
        </p:nvSpPr>
        <p:spPr bwMode="auto">
          <a:xfrm>
            <a:off x="3192732" y="4977697"/>
            <a:ext cx="137160" cy="137160"/>
          </a:xfrm>
          <a:prstGeom prst="ellipse">
            <a:avLst/>
          </a:prstGeom>
          <a:solidFill>
            <a:schemeClr val="accent1"/>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4" name="Oval 35"/>
          <p:cNvSpPr>
            <a:spLocks noChangeArrowheads="1"/>
          </p:cNvSpPr>
          <p:nvPr/>
        </p:nvSpPr>
        <p:spPr bwMode="auto">
          <a:xfrm>
            <a:off x="6669914" y="5000434"/>
            <a:ext cx="137160" cy="137160"/>
          </a:xfrm>
          <a:prstGeom prst="ellipse">
            <a:avLst/>
          </a:prstGeom>
          <a:solidFill>
            <a:schemeClr val="accent2"/>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5" name="Oval 35"/>
          <p:cNvSpPr>
            <a:spLocks noChangeArrowheads="1"/>
          </p:cNvSpPr>
          <p:nvPr/>
        </p:nvSpPr>
        <p:spPr bwMode="auto">
          <a:xfrm>
            <a:off x="10566203" y="4980154"/>
            <a:ext cx="137160" cy="137160"/>
          </a:xfrm>
          <a:prstGeom prst="ellipse">
            <a:avLst/>
          </a:prstGeom>
          <a:solidFill>
            <a:schemeClr val="tx2"/>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Tree>
    <p:extLst>
      <p:ext uri="{BB962C8B-B14F-4D97-AF65-F5344CB8AC3E}">
        <p14:creationId xmlns:p14="http://schemas.microsoft.com/office/powerpoint/2010/main" val="24938305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700"/>
                                        <p:tgtEl>
                                          <p:spTgt spid="2"/>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2700"/>
                            </p:stCondLst>
                            <p:childTnLst>
                              <p:par>
                                <p:cTn id="14" presetID="53" presetClass="entr" presetSubtype="16"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par>
                          <p:cTn id="19" fill="hold">
                            <p:stCondLst>
                              <p:cond delay="32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3700"/>
                            </p:stCondLst>
                            <p:childTnLst>
                              <p:par>
                                <p:cTn id="26" presetID="53" presetClass="entr" presetSubtype="16"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728" y="1707776"/>
            <a:ext cx="12194728" cy="380765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请输入你的标题</a:t>
            </a:r>
            <a:endParaRPr kumimoji="0" lang="en-US" altLang="zh-CN"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sp>
        <p:nvSpPr>
          <p:cNvPr id="3"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white">
                    <a:lumMod val="65000"/>
                  </a:prstClr>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Please Add Your Creative Business Text Here</a:t>
            </a: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sp>
        <p:nvSpPr>
          <p:cNvPr id="12" name="Rectangle 11"/>
          <p:cNvSpPr/>
          <p:nvPr/>
        </p:nvSpPr>
        <p:spPr>
          <a:xfrm>
            <a:off x="0" y="1722230"/>
            <a:ext cx="12194728" cy="3807653"/>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nvGrpSpPr>
          <p:cNvPr id="13" name="Group 12"/>
          <p:cNvGrpSpPr/>
          <p:nvPr/>
        </p:nvGrpSpPr>
        <p:grpSpPr>
          <a:xfrm>
            <a:off x="0" y="4059587"/>
            <a:ext cx="12201094" cy="2980856"/>
            <a:chOff x="0" y="2552974"/>
            <a:chExt cx="12201094" cy="2980856"/>
          </a:xfrm>
        </p:grpSpPr>
        <p:sp>
          <p:nvSpPr>
            <p:cNvPr id="14" name="Rectangle 13"/>
            <p:cNvSpPr/>
            <p:nvPr/>
          </p:nvSpPr>
          <p:spPr>
            <a:xfrm>
              <a:off x="0" y="3832391"/>
              <a:ext cx="2440219" cy="15732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5" name="Rectangle 14"/>
            <p:cNvSpPr/>
            <p:nvPr/>
          </p:nvSpPr>
          <p:spPr>
            <a:xfrm>
              <a:off x="2440218" y="2552974"/>
              <a:ext cx="2440219" cy="28521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6" name="Rectangle 15"/>
            <p:cNvSpPr/>
            <p:nvPr/>
          </p:nvSpPr>
          <p:spPr>
            <a:xfrm>
              <a:off x="4880437" y="3832412"/>
              <a:ext cx="2440219" cy="15733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7" name="Rectangle 16"/>
            <p:cNvSpPr/>
            <p:nvPr/>
          </p:nvSpPr>
          <p:spPr>
            <a:xfrm>
              <a:off x="7320656" y="3832412"/>
              <a:ext cx="2440219" cy="15733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8" name="Rectangle 17"/>
            <p:cNvSpPr/>
            <p:nvPr/>
          </p:nvSpPr>
          <p:spPr>
            <a:xfrm>
              <a:off x="9738656" y="3832412"/>
              <a:ext cx="2462438" cy="15733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9" name="Content Placeholder 2"/>
            <p:cNvSpPr txBox="1">
              <a:spLocks/>
            </p:cNvSpPr>
            <p:nvPr/>
          </p:nvSpPr>
          <p:spPr>
            <a:xfrm>
              <a:off x="91820" y="411034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Commitment</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a:t>
              </a:r>
            </a:p>
          </p:txBody>
        </p:sp>
        <p:sp>
          <p:nvSpPr>
            <p:cNvPr id="20" name="Content Placeholder 2"/>
            <p:cNvSpPr txBox="1">
              <a:spLocks/>
            </p:cNvSpPr>
            <p:nvPr/>
          </p:nvSpPr>
          <p:spPr>
            <a:xfrm>
              <a:off x="2486176" y="411034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Solid Team</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a:t>
              </a:r>
            </a:p>
          </p:txBody>
        </p:sp>
        <p:sp>
          <p:nvSpPr>
            <p:cNvPr id="21" name="Content Placeholder 2"/>
            <p:cNvSpPr txBox="1">
              <a:spLocks/>
            </p:cNvSpPr>
            <p:nvPr/>
          </p:nvSpPr>
          <p:spPr>
            <a:xfrm>
              <a:off x="4979993" y="407895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Elegant Person</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a:t>
              </a:r>
            </a:p>
          </p:txBody>
        </p:sp>
        <p:sp>
          <p:nvSpPr>
            <p:cNvPr id="22" name="Content Placeholder 2"/>
            <p:cNvSpPr txBox="1">
              <a:spLocks/>
            </p:cNvSpPr>
            <p:nvPr/>
          </p:nvSpPr>
          <p:spPr>
            <a:xfrm>
              <a:off x="7393412" y="407895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Five Star Design</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a:t>
              </a:r>
            </a:p>
          </p:txBody>
        </p:sp>
        <p:sp>
          <p:nvSpPr>
            <p:cNvPr id="23" name="Content Placeholder 2"/>
            <p:cNvSpPr txBox="1">
              <a:spLocks/>
            </p:cNvSpPr>
            <p:nvPr/>
          </p:nvSpPr>
          <p:spPr>
            <a:xfrm>
              <a:off x="9833631" y="4078952"/>
              <a:ext cx="2294705" cy="142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Global Networking</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a:t>
              </a:r>
            </a:p>
          </p:txBody>
        </p:sp>
      </p:grpSp>
      <p:grpSp>
        <p:nvGrpSpPr>
          <p:cNvPr id="24" name="Group 23"/>
          <p:cNvGrpSpPr>
            <a:grpSpLocks noChangeAspect="1"/>
          </p:cNvGrpSpPr>
          <p:nvPr/>
        </p:nvGrpSpPr>
        <p:grpSpPr>
          <a:xfrm>
            <a:off x="3317012" y="4570459"/>
            <a:ext cx="708850" cy="768545"/>
            <a:chOff x="3843339" y="2197101"/>
            <a:chExt cx="452437" cy="490538"/>
          </a:xfrm>
          <a:solidFill>
            <a:schemeClr val="bg1"/>
          </a:solidFill>
        </p:grpSpPr>
        <p:sp>
          <p:nvSpPr>
            <p:cNvPr id="25" name="Rectangle 24"/>
            <p:cNvSpPr>
              <a:spLocks noChangeArrowheads="1"/>
            </p:cNvSpPr>
            <p:nvPr/>
          </p:nvSpPr>
          <p:spPr bwMode="auto">
            <a:xfrm>
              <a:off x="3843339" y="2249488"/>
              <a:ext cx="66675" cy="438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6" name="Rectangle 25"/>
            <p:cNvSpPr>
              <a:spLocks noChangeArrowheads="1"/>
            </p:cNvSpPr>
            <p:nvPr/>
          </p:nvSpPr>
          <p:spPr bwMode="auto">
            <a:xfrm>
              <a:off x="3940176" y="2489201"/>
              <a:ext cx="65088" cy="198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7" name="Rectangle 26"/>
            <p:cNvSpPr>
              <a:spLocks noChangeArrowheads="1"/>
            </p:cNvSpPr>
            <p:nvPr/>
          </p:nvSpPr>
          <p:spPr bwMode="auto">
            <a:xfrm>
              <a:off x="4035426" y="2314576"/>
              <a:ext cx="66675" cy="373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8" name="Rectangle 27"/>
            <p:cNvSpPr>
              <a:spLocks noChangeArrowheads="1"/>
            </p:cNvSpPr>
            <p:nvPr/>
          </p:nvSpPr>
          <p:spPr bwMode="auto">
            <a:xfrm>
              <a:off x="4133851" y="2432051"/>
              <a:ext cx="63500"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29" name="Rectangle 28"/>
            <p:cNvSpPr>
              <a:spLocks noChangeArrowheads="1"/>
            </p:cNvSpPr>
            <p:nvPr/>
          </p:nvSpPr>
          <p:spPr bwMode="auto">
            <a:xfrm>
              <a:off x="4229101" y="2389188"/>
              <a:ext cx="66675" cy="298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0" name="Rectangle 29"/>
            <p:cNvSpPr>
              <a:spLocks noChangeArrowheads="1"/>
            </p:cNvSpPr>
            <p:nvPr/>
          </p:nvSpPr>
          <p:spPr bwMode="auto">
            <a:xfrm>
              <a:off x="3843339" y="2197101"/>
              <a:ext cx="6667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1" name="Rectangle 30"/>
            <p:cNvSpPr>
              <a:spLocks noChangeArrowheads="1"/>
            </p:cNvSpPr>
            <p:nvPr/>
          </p:nvSpPr>
          <p:spPr bwMode="auto">
            <a:xfrm>
              <a:off x="4035426" y="2265363"/>
              <a:ext cx="6667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2" name="Rectangle 31"/>
            <p:cNvSpPr>
              <a:spLocks noChangeArrowheads="1"/>
            </p:cNvSpPr>
            <p:nvPr/>
          </p:nvSpPr>
          <p:spPr bwMode="auto">
            <a:xfrm>
              <a:off x="4133851" y="2382838"/>
              <a:ext cx="63500"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3" name="Rectangle 32"/>
            <p:cNvSpPr>
              <a:spLocks noChangeArrowheads="1"/>
            </p:cNvSpPr>
            <p:nvPr/>
          </p:nvSpPr>
          <p:spPr bwMode="auto">
            <a:xfrm>
              <a:off x="4229101" y="2341563"/>
              <a:ext cx="6667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4" name="Rectangle 33"/>
            <p:cNvSpPr>
              <a:spLocks noChangeArrowheads="1"/>
            </p:cNvSpPr>
            <p:nvPr/>
          </p:nvSpPr>
          <p:spPr bwMode="auto">
            <a:xfrm>
              <a:off x="3940176" y="2439988"/>
              <a:ext cx="65088"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sp>
        <p:nvSpPr>
          <p:cNvPr id="35" name="Rectangle 9"/>
          <p:cNvSpPr>
            <a:spLocks/>
          </p:cNvSpPr>
          <p:nvPr/>
        </p:nvSpPr>
        <p:spPr bwMode="auto">
          <a:xfrm>
            <a:off x="5076925" y="3939578"/>
            <a:ext cx="6716146" cy="132931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Maecenas sed diam eget 70% varius blandit sit amet non magna. Duis mollis, est non commodo luctus, nisi erat porttitor ligula, eget lacinia odio sem nec elit.</a:t>
            </a:r>
          </a:p>
        </p:txBody>
      </p:sp>
    </p:spTree>
    <p:extLst>
      <p:ext uri="{BB962C8B-B14F-4D97-AF65-F5344CB8AC3E}">
        <p14:creationId xmlns:p14="http://schemas.microsoft.com/office/powerpoint/2010/main" val="16219745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700"/>
                                        <p:tgtEl>
                                          <p:spTgt spid="2"/>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728" y="0"/>
            <a:ext cx="12194728" cy="465908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40" name="Rectangle 10"/>
          <p:cNvSpPr/>
          <p:nvPr/>
        </p:nvSpPr>
        <p:spPr>
          <a:xfrm>
            <a:off x="0" y="0"/>
            <a:ext cx="12194728" cy="4659086"/>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6" name="Title 13"/>
          <p:cNvSpPr txBox="1">
            <a:spLocks/>
          </p:cNvSpPr>
          <p:nvPr/>
        </p:nvSpPr>
        <p:spPr>
          <a:xfrm>
            <a:off x="909237" y="678034"/>
            <a:ext cx="5029198" cy="634475"/>
          </a:xfrm>
          <a:prstGeom prst="rect">
            <a:avLst/>
          </a:prstGeom>
        </p:spPr>
        <p:txBody>
          <a:bodyPr vert="horz" lIns="121920" tIns="60960" rIns="121920" bIns="6096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请输入你的标题</a:t>
            </a:r>
          </a:p>
        </p:txBody>
      </p:sp>
      <p:grpSp>
        <p:nvGrpSpPr>
          <p:cNvPr id="20" name="Group 19"/>
          <p:cNvGrpSpPr/>
          <p:nvPr/>
        </p:nvGrpSpPr>
        <p:grpSpPr>
          <a:xfrm>
            <a:off x="1883890" y="1749371"/>
            <a:ext cx="4003049" cy="924256"/>
            <a:chOff x="2280980" y="3506314"/>
            <a:chExt cx="2158164" cy="924256"/>
          </a:xfrm>
        </p:grpSpPr>
        <p:sp>
          <p:nvSpPr>
            <p:cNvPr id="21" name="Rectangle 1436"/>
            <p:cNvSpPr>
              <a:spLocks noChangeArrowheads="1"/>
            </p:cNvSpPr>
            <p:nvPr/>
          </p:nvSpPr>
          <p:spPr bwMode="auto">
            <a:xfrm>
              <a:off x="2337429" y="3506314"/>
              <a:ext cx="76052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sz="16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rPr>
                <a:t>Connection User</a:t>
              </a:r>
              <a:endParaRPr kumimoji="0" lang="en-US" sz="16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endParaRPr>
            </a:p>
          </p:txBody>
        </p:sp>
        <p:sp>
          <p:nvSpPr>
            <p:cNvPr id="22" name="Content Placeholder 2"/>
            <p:cNvSpPr txBox="1">
              <a:spLocks/>
            </p:cNvSpPr>
            <p:nvPr/>
          </p:nvSpPr>
          <p:spPr>
            <a:xfrm>
              <a:off x="2280980" y="3709911"/>
              <a:ext cx="2158164" cy="7206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Sed imperdiet tincidunt velit laoreet facilisis</a:t>
              </a:r>
              <a:r>
                <a:rPr kumimoji="0" lang="en-US" sz="11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endPar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grpSp>
        <p:nvGrpSpPr>
          <p:cNvPr id="23" name="Group 22"/>
          <p:cNvGrpSpPr/>
          <p:nvPr/>
        </p:nvGrpSpPr>
        <p:grpSpPr>
          <a:xfrm>
            <a:off x="1833184" y="2699476"/>
            <a:ext cx="3545850" cy="966880"/>
            <a:chOff x="2280980" y="3463690"/>
            <a:chExt cx="2158164" cy="966880"/>
          </a:xfrm>
        </p:grpSpPr>
        <p:sp>
          <p:nvSpPr>
            <p:cNvPr id="24" name="Rectangle 1436"/>
            <p:cNvSpPr>
              <a:spLocks noChangeArrowheads="1"/>
            </p:cNvSpPr>
            <p:nvPr/>
          </p:nvSpPr>
          <p:spPr bwMode="auto">
            <a:xfrm>
              <a:off x="2344708" y="3463690"/>
              <a:ext cx="74813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sz="16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rPr>
                <a:t>Secret Cabinet</a:t>
              </a:r>
              <a:endParaRPr kumimoji="0" lang="en-US" sz="16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endParaRPr>
            </a:p>
          </p:txBody>
        </p:sp>
        <p:sp>
          <p:nvSpPr>
            <p:cNvPr id="25" name="Content Placeholder 2"/>
            <p:cNvSpPr txBox="1">
              <a:spLocks/>
            </p:cNvSpPr>
            <p:nvPr/>
          </p:nvSpPr>
          <p:spPr>
            <a:xfrm>
              <a:off x="2280980" y="3709911"/>
              <a:ext cx="2158164" cy="7206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Sed imperdiet tincidunt velit laoreet facilisis</a:t>
              </a:r>
              <a:r>
                <a:rPr kumimoji="0" lang="en-US" sz="11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endPar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grpSp>
        <p:nvGrpSpPr>
          <p:cNvPr id="26" name="Group 25"/>
          <p:cNvGrpSpPr/>
          <p:nvPr/>
        </p:nvGrpSpPr>
        <p:grpSpPr>
          <a:xfrm>
            <a:off x="1811407" y="3666356"/>
            <a:ext cx="3702490" cy="926401"/>
            <a:chOff x="2280980" y="3504169"/>
            <a:chExt cx="2158164" cy="926401"/>
          </a:xfrm>
        </p:grpSpPr>
        <p:sp>
          <p:nvSpPr>
            <p:cNvPr id="27" name="Rectangle 1436"/>
            <p:cNvSpPr>
              <a:spLocks noChangeArrowheads="1"/>
            </p:cNvSpPr>
            <p:nvPr/>
          </p:nvSpPr>
          <p:spPr bwMode="auto">
            <a:xfrm>
              <a:off x="2343114" y="3504169"/>
              <a:ext cx="6777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sz="1600" b="1"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rPr>
                <a:t>Configuration</a:t>
              </a:r>
              <a:endParaRPr kumimoji="0" lang="en-US" sz="16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Arial" pitchFamily="34" charset="0"/>
                <a:sym typeface="Calibri" panose="020F0502020204030204" pitchFamily="34" charset="0"/>
              </a:endParaRPr>
            </a:p>
          </p:txBody>
        </p:sp>
        <p:sp>
          <p:nvSpPr>
            <p:cNvPr id="28" name="Content Placeholder 2"/>
            <p:cNvSpPr txBox="1">
              <a:spLocks/>
            </p:cNvSpPr>
            <p:nvPr/>
          </p:nvSpPr>
          <p:spPr>
            <a:xfrm>
              <a:off x="2280980" y="3709911"/>
              <a:ext cx="2158164" cy="7206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Sed imperdiet tincidunt velit laoreet facilisis</a:t>
              </a:r>
              <a:r>
                <a:rPr kumimoji="0" lang="en-US" sz="11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endPar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grpSp>
        <p:nvGrpSpPr>
          <p:cNvPr id="29" name="Group 28"/>
          <p:cNvGrpSpPr/>
          <p:nvPr/>
        </p:nvGrpSpPr>
        <p:grpSpPr>
          <a:xfrm>
            <a:off x="1204453" y="1845587"/>
            <a:ext cx="498475" cy="415925"/>
            <a:chOff x="3080684" y="2967318"/>
            <a:chExt cx="498475" cy="415925"/>
          </a:xfrm>
          <a:solidFill>
            <a:schemeClr val="bg1"/>
          </a:solidFill>
        </p:grpSpPr>
        <p:sp>
          <p:nvSpPr>
            <p:cNvPr id="30" name="Freeform 29"/>
            <p:cNvSpPr>
              <a:spLocks noEditPoints="1"/>
            </p:cNvSpPr>
            <p:nvPr/>
          </p:nvSpPr>
          <p:spPr bwMode="auto">
            <a:xfrm>
              <a:off x="3080684" y="3151468"/>
              <a:ext cx="498475" cy="231775"/>
            </a:xfrm>
            <a:custGeom>
              <a:avLst/>
              <a:gdLst>
                <a:gd name="T0" fmla="*/ 314 w 314"/>
                <a:gd name="T1" fmla="*/ 146 h 146"/>
                <a:gd name="T2" fmla="*/ 0 w 314"/>
                <a:gd name="T3" fmla="*/ 0 h 146"/>
                <a:gd name="T4" fmla="*/ 259 w 314"/>
                <a:gd name="T5" fmla="*/ 132 h 146"/>
                <a:gd name="T6" fmla="*/ 53 w 314"/>
                <a:gd name="T7" fmla="*/ 105 h 146"/>
                <a:gd name="T8" fmla="*/ 259 w 314"/>
                <a:gd name="T9" fmla="*/ 132 h 146"/>
                <a:gd name="T10" fmla="*/ 40 w 314"/>
                <a:gd name="T11" fmla="*/ 61 h 146"/>
                <a:gd name="T12" fmla="*/ 67 w 314"/>
                <a:gd name="T13" fmla="*/ 89 h 146"/>
                <a:gd name="T14" fmla="*/ 81 w 314"/>
                <a:gd name="T15" fmla="*/ 89 h 146"/>
                <a:gd name="T16" fmla="*/ 109 w 314"/>
                <a:gd name="T17" fmla="*/ 61 h 146"/>
                <a:gd name="T18" fmla="*/ 81 w 314"/>
                <a:gd name="T19" fmla="*/ 89 h 146"/>
                <a:gd name="T20" fmla="*/ 123 w 314"/>
                <a:gd name="T21" fmla="*/ 61 h 146"/>
                <a:gd name="T22" fmla="*/ 150 w 314"/>
                <a:gd name="T23" fmla="*/ 89 h 146"/>
                <a:gd name="T24" fmla="*/ 164 w 314"/>
                <a:gd name="T25" fmla="*/ 89 h 146"/>
                <a:gd name="T26" fmla="*/ 191 w 314"/>
                <a:gd name="T27" fmla="*/ 61 h 146"/>
                <a:gd name="T28" fmla="*/ 164 w 314"/>
                <a:gd name="T29" fmla="*/ 89 h 146"/>
                <a:gd name="T30" fmla="*/ 205 w 314"/>
                <a:gd name="T31" fmla="*/ 61 h 146"/>
                <a:gd name="T32" fmla="*/ 232 w 314"/>
                <a:gd name="T33" fmla="*/ 89 h 146"/>
                <a:gd name="T34" fmla="*/ 273 w 314"/>
                <a:gd name="T35" fmla="*/ 89 h 146"/>
                <a:gd name="T36" fmla="*/ 246 w 314"/>
                <a:gd name="T37" fmla="*/ 61 h 146"/>
                <a:gd name="T38" fmla="*/ 273 w 314"/>
                <a:gd name="T39" fmla="*/ 89 h 146"/>
                <a:gd name="T40" fmla="*/ 293 w 314"/>
                <a:gd name="T41" fmla="*/ 21 h 146"/>
                <a:gd name="T42" fmla="*/ 266 w 314"/>
                <a:gd name="T43" fmla="*/ 48 h 146"/>
                <a:gd name="T44" fmla="*/ 225 w 314"/>
                <a:gd name="T45" fmla="*/ 21 h 146"/>
                <a:gd name="T46" fmla="*/ 253 w 314"/>
                <a:gd name="T47" fmla="*/ 48 h 146"/>
                <a:gd name="T48" fmla="*/ 225 w 314"/>
                <a:gd name="T49" fmla="*/ 21 h 146"/>
                <a:gd name="T50" fmla="*/ 212 w 314"/>
                <a:gd name="T51" fmla="*/ 21 h 146"/>
                <a:gd name="T52" fmla="*/ 184 w 314"/>
                <a:gd name="T53" fmla="*/ 48 h 146"/>
                <a:gd name="T54" fmla="*/ 143 w 314"/>
                <a:gd name="T55" fmla="*/ 21 h 146"/>
                <a:gd name="T56" fmla="*/ 171 w 314"/>
                <a:gd name="T57" fmla="*/ 48 h 146"/>
                <a:gd name="T58" fmla="*/ 143 w 314"/>
                <a:gd name="T59" fmla="*/ 21 h 146"/>
                <a:gd name="T60" fmla="*/ 130 w 314"/>
                <a:gd name="T61" fmla="*/ 21 h 146"/>
                <a:gd name="T62" fmla="*/ 103 w 314"/>
                <a:gd name="T63" fmla="*/ 48 h 146"/>
                <a:gd name="T64" fmla="*/ 60 w 314"/>
                <a:gd name="T65" fmla="*/ 21 h 146"/>
                <a:gd name="T66" fmla="*/ 88 w 314"/>
                <a:gd name="T67" fmla="*/ 48 h 146"/>
                <a:gd name="T68" fmla="*/ 60 w 314"/>
                <a:gd name="T69" fmla="*/ 21 h 146"/>
                <a:gd name="T70" fmla="*/ 47 w 314"/>
                <a:gd name="T71" fmla="*/ 21 h 146"/>
                <a:gd name="T72" fmla="*/ 19 w 314"/>
                <a:gd name="T73" fmla="*/ 4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4" h="146">
                  <a:moveTo>
                    <a:pt x="0" y="146"/>
                  </a:moveTo>
                  <a:lnTo>
                    <a:pt x="314" y="146"/>
                  </a:lnTo>
                  <a:lnTo>
                    <a:pt x="314" y="0"/>
                  </a:lnTo>
                  <a:lnTo>
                    <a:pt x="0" y="0"/>
                  </a:lnTo>
                  <a:lnTo>
                    <a:pt x="0" y="146"/>
                  </a:lnTo>
                  <a:close/>
                  <a:moveTo>
                    <a:pt x="259" y="132"/>
                  </a:moveTo>
                  <a:lnTo>
                    <a:pt x="53" y="132"/>
                  </a:lnTo>
                  <a:lnTo>
                    <a:pt x="53" y="105"/>
                  </a:lnTo>
                  <a:lnTo>
                    <a:pt x="259" y="105"/>
                  </a:lnTo>
                  <a:lnTo>
                    <a:pt x="259" y="132"/>
                  </a:lnTo>
                  <a:close/>
                  <a:moveTo>
                    <a:pt x="40" y="89"/>
                  </a:moveTo>
                  <a:lnTo>
                    <a:pt x="40" y="61"/>
                  </a:lnTo>
                  <a:lnTo>
                    <a:pt x="67" y="61"/>
                  </a:lnTo>
                  <a:lnTo>
                    <a:pt x="67" y="89"/>
                  </a:lnTo>
                  <a:lnTo>
                    <a:pt x="40" y="89"/>
                  </a:lnTo>
                  <a:close/>
                  <a:moveTo>
                    <a:pt x="81" y="89"/>
                  </a:moveTo>
                  <a:lnTo>
                    <a:pt x="81" y="61"/>
                  </a:lnTo>
                  <a:lnTo>
                    <a:pt x="109" y="61"/>
                  </a:lnTo>
                  <a:lnTo>
                    <a:pt x="109" y="89"/>
                  </a:lnTo>
                  <a:lnTo>
                    <a:pt x="81" y="89"/>
                  </a:lnTo>
                  <a:close/>
                  <a:moveTo>
                    <a:pt x="123" y="89"/>
                  </a:moveTo>
                  <a:lnTo>
                    <a:pt x="123" y="61"/>
                  </a:lnTo>
                  <a:lnTo>
                    <a:pt x="150" y="61"/>
                  </a:lnTo>
                  <a:lnTo>
                    <a:pt x="150" y="89"/>
                  </a:lnTo>
                  <a:lnTo>
                    <a:pt x="123" y="89"/>
                  </a:lnTo>
                  <a:close/>
                  <a:moveTo>
                    <a:pt x="164" y="89"/>
                  </a:moveTo>
                  <a:lnTo>
                    <a:pt x="164" y="61"/>
                  </a:lnTo>
                  <a:lnTo>
                    <a:pt x="191" y="61"/>
                  </a:lnTo>
                  <a:lnTo>
                    <a:pt x="191" y="89"/>
                  </a:lnTo>
                  <a:lnTo>
                    <a:pt x="164" y="89"/>
                  </a:lnTo>
                  <a:close/>
                  <a:moveTo>
                    <a:pt x="205" y="89"/>
                  </a:moveTo>
                  <a:lnTo>
                    <a:pt x="205" y="61"/>
                  </a:lnTo>
                  <a:lnTo>
                    <a:pt x="232" y="61"/>
                  </a:lnTo>
                  <a:lnTo>
                    <a:pt x="232" y="89"/>
                  </a:lnTo>
                  <a:lnTo>
                    <a:pt x="205" y="89"/>
                  </a:lnTo>
                  <a:close/>
                  <a:moveTo>
                    <a:pt x="273" y="89"/>
                  </a:moveTo>
                  <a:lnTo>
                    <a:pt x="246" y="89"/>
                  </a:lnTo>
                  <a:lnTo>
                    <a:pt x="246" y="61"/>
                  </a:lnTo>
                  <a:lnTo>
                    <a:pt x="273" y="61"/>
                  </a:lnTo>
                  <a:lnTo>
                    <a:pt x="273" y="89"/>
                  </a:lnTo>
                  <a:close/>
                  <a:moveTo>
                    <a:pt x="266" y="21"/>
                  </a:moveTo>
                  <a:lnTo>
                    <a:pt x="293" y="21"/>
                  </a:lnTo>
                  <a:lnTo>
                    <a:pt x="293" y="48"/>
                  </a:lnTo>
                  <a:lnTo>
                    <a:pt x="266" y="48"/>
                  </a:lnTo>
                  <a:lnTo>
                    <a:pt x="266" y="21"/>
                  </a:lnTo>
                  <a:close/>
                  <a:moveTo>
                    <a:pt x="225" y="21"/>
                  </a:moveTo>
                  <a:lnTo>
                    <a:pt x="253" y="21"/>
                  </a:lnTo>
                  <a:lnTo>
                    <a:pt x="253" y="48"/>
                  </a:lnTo>
                  <a:lnTo>
                    <a:pt x="225" y="48"/>
                  </a:lnTo>
                  <a:lnTo>
                    <a:pt x="225" y="21"/>
                  </a:lnTo>
                  <a:close/>
                  <a:moveTo>
                    <a:pt x="184" y="21"/>
                  </a:moveTo>
                  <a:lnTo>
                    <a:pt x="212" y="21"/>
                  </a:lnTo>
                  <a:lnTo>
                    <a:pt x="212" y="48"/>
                  </a:lnTo>
                  <a:lnTo>
                    <a:pt x="184" y="48"/>
                  </a:lnTo>
                  <a:lnTo>
                    <a:pt x="184" y="21"/>
                  </a:lnTo>
                  <a:close/>
                  <a:moveTo>
                    <a:pt x="143" y="21"/>
                  </a:moveTo>
                  <a:lnTo>
                    <a:pt x="171" y="21"/>
                  </a:lnTo>
                  <a:lnTo>
                    <a:pt x="171" y="48"/>
                  </a:lnTo>
                  <a:lnTo>
                    <a:pt x="143" y="48"/>
                  </a:lnTo>
                  <a:lnTo>
                    <a:pt x="143" y="21"/>
                  </a:lnTo>
                  <a:close/>
                  <a:moveTo>
                    <a:pt x="103" y="21"/>
                  </a:moveTo>
                  <a:lnTo>
                    <a:pt x="130" y="21"/>
                  </a:lnTo>
                  <a:lnTo>
                    <a:pt x="130" y="48"/>
                  </a:lnTo>
                  <a:lnTo>
                    <a:pt x="103" y="48"/>
                  </a:lnTo>
                  <a:lnTo>
                    <a:pt x="103" y="21"/>
                  </a:lnTo>
                  <a:close/>
                  <a:moveTo>
                    <a:pt x="60" y="21"/>
                  </a:moveTo>
                  <a:lnTo>
                    <a:pt x="88" y="21"/>
                  </a:lnTo>
                  <a:lnTo>
                    <a:pt x="88" y="48"/>
                  </a:lnTo>
                  <a:lnTo>
                    <a:pt x="60" y="48"/>
                  </a:lnTo>
                  <a:lnTo>
                    <a:pt x="60" y="21"/>
                  </a:lnTo>
                  <a:close/>
                  <a:moveTo>
                    <a:pt x="19" y="21"/>
                  </a:moveTo>
                  <a:lnTo>
                    <a:pt x="47" y="21"/>
                  </a:lnTo>
                  <a:lnTo>
                    <a:pt x="47" y="48"/>
                  </a:lnTo>
                  <a:lnTo>
                    <a:pt x="19" y="48"/>
                  </a:lnTo>
                  <a:lnTo>
                    <a:pt x="19"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1" name="Freeform 30"/>
            <p:cNvSpPr>
              <a:spLocks/>
            </p:cNvSpPr>
            <p:nvPr/>
          </p:nvSpPr>
          <p:spPr bwMode="auto">
            <a:xfrm>
              <a:off x="3174346" y="3045106"/>
              <a:ext cx="287338" cy="69850"/>
            </a:xfrm>
            <a:custGeom>
              <a:avLst/>
              <a:gdLst>
                <a:gd name="T0" fmla="*/ 0 w 133"/>
                <a:gd name="T1" fmla="*/ 16 h 32"/>
                <a:gd name="T2" fmla="*/ 9 w 133"/>
                <a:gd name="T3" fmla="*/ 32 h 32"/>
                <a:gd name="T4" fmla="*/ 67 w 133"/>
                <a:gd name="T5" fmla="*/ 19 h 32"/>
                <a:gd name="T6" fmla="*/ 124 w 133"/>
                <a:gd name="T7" fmla="*/ 32 h 32"/>
                <a:gd name="T8" fmla="*/ 133 w 133"/>
                <a:gd name="T9" fmla="*/ 16 h 32"/>
                <a:gd name="T10" fmla="*/ 67 w 133"/>
                <a:gd name="T11" fmla="*/ 0 h 32"/>
                <a:gd name="T12" fmla="*/ 0 w 133"/>
                <a:gd name="T13" fmla="*/ 16 h 32"/>
              </a:gdLst>
              <a:ahLst/>
              <a:cxnLst>
                <a:cxn ang="0">
                  <a:pos x="T0" y="T1"/>
                </a:cxn>
                <a:cxn ang="0">
                  <a:pos x="T2" y="T3"/>
                </a:cxn>
                <a:cxn ang="0">
                  <a:pos x="T4" y="T5"/>
                </a:cxn>
                <a:cxn ang="0">
                  <a:pos x="T6" y="T7"/>
                </a:cxn>
                <a:cxn ang="0">
                  <a:pos x="T8" y="T9"/>
                </a:cxn>
                <a:cxn ang="0">
                  <a:pos x="T10" y="T11"/>
                </a:cxn>
                <a:cxn ang="0">
                  <a:pos x="T12" y="T13"/>
                </a:cxn>
              </a:cxnLst>
              <a:rect l="0" t="0" r="r" b="b"/>
              <a:pathLst>
                <a:path w="133" h="32">
                  <a:moveTo>
                    <a:pt x="0" y="16"/>
                  </a:moveTo>
                  <a:cubicBezTo>
                    <a:pt x="9" y="32"/>
                    <a:pt x="9" y="32"/>
                    <a:pt x="9" y="32"/>
                  </a:cubicBezTo>
                  <a:cubicBezTo>
                    <a:pt x="25" y="24"/>
                    <a:pt x="46" y="19"/>
                    <a:pt x="67" y="19"/>
                  </a:cubicBezTo>
                  <a:cubicBezTo>
                    <a:pt x="88" y="19"/>
                    <a:pt x="108" y="24"/>
                    <a:pt x="124" y="32"/>
                  </a:cubicBezTo>
                  <a:cubicBezTo>
                    <a:pt x="133" y="16"/>
                    <a:pt x="133" y="16"/>
                    <a:pt x="133" y="16"/>
                  </a:cubicBezTo>
                  <a:cubicBezTo>
                    <a:pt x="114" y="6"/>
                    <a:pt x="91" y="0"/>
                    <a:pt x="67" y="0"/>
                  </a:cubicBezTo>
                  <a:cubicBezTo>
                    <a:pt x="43" y="0"/>
                    <a:pt x="19" y="6"/>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2" name="Freeform 31"/>
            <p:cNvSpPr>
              <a:spLocks/>
            </p:cNvSpPr>
            <p:nvPr/>
          </p:nvSpPr>
          <p:spPr bwMode="auto">
            <a:xfrm>
              <a:off x="3126721" y="2967318"/>
              <a:ext cx="382588" cy="82550"/>
            </a:xfrm>
            <a:custGeom>
              <a:avLst/>
              <a:gdLst>
                <a:gd name="T0" fmla="*/ 177 w 177"/>
                <a:gd name="T1" fmla="*/ 21 h 38"/>
                <a:gd name="T2" fmla="*/ 89 w 177"/>
                <a:gd name="T3" fmla="*/ 0 h 38"/>
                <a:gd name="T4" fmla="*/ 0 w 177"/>
                <a:gd name="T5" fmla="*/ 21 h 38"/>
                <a:gd name="T6" fmla="*/ 9 w 177"/>
                <a:gd name="T7" fmla="*/ 38 h 38"/>
                <a:gd name="T8" fmla="*/ 89 w 177"/>
                <a:gd name="T9" fmla="*/ 19 h 38"/>
                <a:gd name="T10" fmla="*/ 168 w 177"/>
                <a:gd name="T11" fmla="*/ 38 h 38"/>
                <a:gd name="T12" fmla="*/ 177 w 177"/>
                <a:gd name="T13" fmla="*/ 21 h 38"/>
              </a:gdLst>
              <a:ahLst/>
              <a:cxnLst>
                <a:cxn ang="0">
                  <a:pos x="T0" y="T1"/>
                </a:cxn>
                <a:cxn ang="0">
                  <a:pos x="T2" y="T3"/>
                </a:cxn>
                <a:cxn ang="0">
                  <a:pos x="T4" y="T5"/>
                </a:cxn>
                <a:cxn ang="0">
                  <a:pos x="T6" y="T7"/>
                </a:cxn>
                <a:cxn ang="0">
                  <a:pos x="T8" y="T9"/>
                </a:cxn>
                <a:cxn ang="0">
                  <a:pos x="T10" y="T11"/>
                </a:cxn>
                <a:cxn ang="0">
                  <a:pos x="T12" y="T13"/>
                </a:cxn>
              </a:cxnLst>
              <a:rect l="0" t="0" r="r" b="b"/>
              <a:pathLst>
                <a:path w="177" h="38">
                  <a:moveTo>
                    <a:pt x="177" y="21"/>
                  </a:moveTo>
                  <a:cubicBezTo>
                    <a:pt x="152" y="8"/>
                    <a:pt x="121" y="0"/>
                    <a:pt x="89" y="0"/>
                  </a:cubicBezTo>
                  <a:cubicBezTo>
                    <a:pt x="56" y="0"/>
                    <a:pt x="25" y="8"/>
                    <a:pt x="0" y="21"/>
                  </a:cubicBezTo>
                  <a:cubicBezTo>
                    <a:pt x="9" y="38"/>
                    <a:pt x="9" y="38"/>
                    <a:pt x="9" y="38"/>
                  </a:cubicBezTo>
                  <a:cubicBezTo>
                    <a:pt x="31" y="26"/>
                    <a:pt x="60" y="19"/>
                    <a:pt x="89" y="19"/>
                  </a:cubicBezTo>
                  <a:cubicBezTo>
                    <a:pt x="118" y="19"/>
                    <a:pt x="146" y="26"/>
                    <a:pt x="168" y="38"/>
                  </a:cubicBezTo>
                  <a:lnTo>
                    <a:pt x="177"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grpSp>
        <p:nvGrpSpPr>
          <p:cNvPr id="33" name="Group 32"/>
          <p:cNvGrpSpPr/>
          <p:nvPr/>
        </p:nvGrpSpPr>
        <p:grpSpPr>
          <a:xfrm>
            <a:off x="1234959" y="2845936"/>
            <a:ext cx="461963" cy="409575"/>
            <a:chOff x="5401609" y="2138643"/>
            <a:chExt cx="461963" cy="409575"/>
          </a:xfrm>
          <a:solidFill>
            <a:schemeClr val="bg1"/>
          </a:solidFill>
        </p:grpSpPr>
        <p:sp>
          <p:nvSpPr>
            <p:cNvPr id="34" name="Freeform 33"/>
            <p:cNvSpPr>
              <a:spLocks/>
            </p:cNvSpPr>
            <p:nvPr/>
          </p:nvSpPr>
          <p:spPr bwMode="auto">
            <a:xfrm>
              <a:off x="5404784" y="2302156"/>
              <a:ext cx="458788" cy="122237"/>
            </a:xfrm>
            <a:custGeom>
              <a:avLst/>
              <a:gdLst>
                <a:gd name="T0" fmla="*/ 39 w 289"/>
                <a:gd name="T1" fmla="*/ 77 h 77"/>
                <a:gd name="T2" fmla="*/ 46 w 289"/>
                <a:gd name="T3" fmla="*/ 77 h 77"/>
                <a:gd name="T4" fmla="*/ 243 w 289"/>
                <a:gd name="T5" fmla="*/ 77 h 77"/>
                <a:gd name="T6" fmla="*/ 248 w 289"/>
                <a:gd name="T7" fmla="*/ 77 h 77"/>
                <a:gd name="T8" fmla="*/ 289 w 289"/>
                <a:gd name="T9" fmla="*/ 0 h 77"/>
                <a:gd name="T10" fmla="*/ 289 w 289"/>
                <a:gd name="T11" fmla="*/ 0 h 77"/>
                <a:gd name="T12" fmla="*/ 245 w 289"/>
                <a:gd name="T13" fmla="*/ 0 h 77"/>
                <a:gd name="T14" fmla="*/ 211 w 289"/>
                <a:gd name="T15" fmla="*/ 0 h 77"/>
                <a:gd name="T16" fmla="*/ 78 w 289"/>
                <a:gd name="T17" fmla="*/ 0 h 77"/>
                <a:gd name="T18" fmla="*/ 43 w 289"/>
                <a:gd name="T19" fmla="*/ 0 h 77"/>
                <a:gd name="T20" fmla="*/ 0 w 289"/>
                <a:gd name="T21" fmla="*/ 0 h 77"/>
                <a:gd name="T22" fmla="*/ 39 w 289"/>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77">
                  <a:moveTo>
                    <a:pt x="39" y="77"/>
                  </a:moveTo>
                  <a:lnTo>
                    <a:pt x="46" y="77"/>
                  </a:lnTo>
                  <a:lnTo>
                    <a:pt x="243" y="77"/>
                  </a:lnTo>
                  <a:lnTo>
                    <a:pt x="248" y="77"/>
                  </a:lnTo>
                  <a:lnTo>
                    <a:pt x="289" y="0"/>
                  </a:lnTo>
                  <a:lnTo>
                    <a:pt x="289" y="0"/>
                  </a:lnTo>
                  <a:lnTo>
                    <a:pt x="245" y="0"/>
                  </a:lnTo>
                  <a:lnTo>
                    <a:pt x="211" y="0"/>
                  </a:lnTo>
                  <a:lnTo>
                    <a:pt x="78" y="0"/>
                  </a:lnTo>
                  <a:lnTo>
                    <a:pt x="43" y="0"/>
                  </a:lnTo>
                  <a:lnTo>
                    <a:pt x="0" y="0"/>
                  </a:lnTo>
                  <a:lnTo>
                    <a:pt x="39"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5" name="Freeform 34"/>
            <p:cNvSpPr>
              <a:spLocks/>
            </p:cNvSpPr>
            <p:nvPr/>
          </p:nvSpPr>
          <p:spPr bwMode="auto">
            <a:xfrm>
              <a:off x="5401609" y="2330731"/>
              <a:ext cx="461963" cy="217487"/>
            </a:xfrm>
            <a:custGeom>
              <a:avLst/>
              <a:gdLst>
                <a:gd name="T0" fmla="*/ 0 w 213"/>
                <a:gd name="T1" fmla="*/ 100 h 100"/>
                <a:gd name="T2" fmla="*/ 213 w 213"/>
                <a:gd name="T3" fmla="*/ 100 h 100"/>
                <a:gd name="T4" fmla="*/ 213 w 213"/>
                <a:gd name="T5" fmla="*/ 0 h 100"/>
                <a:gd name="T6" fmla="*/ 188 w 213"/>
                <a:gd name="T7" fmla="*/ 46 h 100"/>
                <a:gd name="T8" fmla="*/ 187 w 213"/>
                <a:gd name="T9" fmla="*/ 50 h 100"/>
                <a:gd name="T10" fmla="*/ 183 w 213"/>
                <a:gd name="T11" fmla="*/ 50 h 100"/>
                <a:gd name="T12" fmla="*/ 176 w 213"/>
                <a:gd name="T13" fmla="*/ 50 h 100"/>
                <a:gd name="T14" fmla="*/ 123 w 213"/>
                <a:gd name="T15" fmla="*/ 50 h 100"/>
                <a:gd name="T16" fmla="*/ 124 w 213"/>
                <a:gd name="T17" fmla="*/ 52 h 100"/>
                <a:gd name="T18" fmla="*/ 121 w 213"/>
                <a:gd name="T19" fmla="*/ 61 h 100"/>
                <a:gd name="T20" fmla="*/ 107 w 213"/>
                <a:gd name="T21" fmla="*/ 68 h 100"/>
                <a:gd name="T22" fmla="*/ 93 w 213"/>
                <a:gd name="T23" fmla="*/ 61 h 100"/>
                <a:gd name="T24" fmla="*/ 90 w 213"/>
                <a:gd name="T25" fmla="*/ 52 h 100"/>
                <a:gd name="T26" fmla="*/ 91 w 213"/>
                <a:gd name="T27" fmla="*/ 50 h 100"/>
                <a:gd name="T28" fmla="*/ 38 w 213"/>
                <a:gd name="T29" fmla="*/ 50 h 100"/>
                <a:gd name="T30" fmla="*/ 30 w 213"/>
                <a:gd name="T31" fmla="*/ 50 h 100"/>
                <a:gd name="T32" fmla="*/ 26 w 213"/>
                <a:gd name="T33" fmla="*/ 50 h 100"/>
                <a:gd name="T34" fmla="*/ 24 w 213"/>
                <a:gd name="T35" fmla="*/ 46 h 100"/>
                <a:gd name="T36" fmla="*/ 0 w 213"/>
                <a:gd name="T37" fmla="*/ 0 h 100"/>
                <a:gd name="T38" fmla="*/ 0 w 213"/>
                <a:gd name="T3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 h="100">
                  <a:moveTo>
                    <a:pt x="0" y="100"/>
                  </a:moveTo>
                  <a:cubicBezTo>
                    <a:pt x="213" y="100"/>
                    <a:pt x="213" y="100"/>
                    <a:pt x="213" y="100"/>
                  </a:cubicBezTo>
                  <a:cubicBezTo>
                    <a:pt x="213" y="0"/>
                    <a:pt x="213" y="0"/>
                    <a:pt x="213" y="0"/>
                  </a:cubicBezTo>
                  <a:cubicBezTo>
                    <a:pt x="188" y="46"/>
                    <a:pt x="188" y="46"/>
                    <a:pt x="188" y="46"/>
                  </a:cubicBezTo>
                  <a:cubicBezTo>
                    <a:pt x="187" y="50"/>
                    <a:pt x="187" y="50"/>
                    <a:pt x="187" y="50"/>
                  </a:cubicBezTo>
                  <a:cubicBezTo>
                    <a:pt x="183" y="50"/>
                    <a:pt x="183" y="50"/>
                    <a:pt x="183" y="50"/>
                  </a:cubicBezTo>
                  <a:cubicBezTo>
                    <a:pt x="176" y="50"/>
                    <a:pt x="176" y="50"/>
                    <a:pt x="176" y="50"/>
                  </a:cubicBezTo>
                  <a:cubicBezTo>
                    <a:pt x="123" y="50"/>
                    <a:pt x="123" y="50"/>
                    <a:pt x="123" y="50"/>
                  </a:cubicBezTo>
                  <a:cubicBezTo>
                    <a:pt x="123" y="50"/>
                    <a:pt x="124" y="51"/>
                    <a:pt x="124" y="52"/>
                  </a:cubicBezTo>
                  <a:cubicBezTo>
                    <a:pt x="124" y="55"/>
                    <a:pt x="123" y="58"/>
                    <a:pt x="121" y="61"/>
                  </a:cubicBezTo>
                  <a:cubicBezTo>
                    <a:pt x="118" y="66"/>
                    <a:pt x="113" y="68"/>
                    <a:pt x="107" y="68"/>
                  </a:cubicBezTo>
                  <a:cubicBezTo>
                    <a:pt x="101" y="68"/>
                    <a:pt x="96" y="66"/>
                    <a:pt x="93" y="61"/>
                  </a:cubicBezTo>
                  <a:cubicBezTo>
                    <a:pt x="91" y="58"/>
                    <a:pt x="90" y="55"/>
                    <a:pt x="90" y="52"/>
                  </a:cubicBezTo>
                  <a:cubicBezTo>
                    <a:pt x="90" y="51"/>
                    <a:pt x="91" y="50"/>
                    <a:pt x="91" y="50"/>
                  </a:cubicBezTo>
                  <a:cubicBezTo>
                    <a:pt x="38" y="50"/>
                    <a:pt x="38" y="50"/>
                    <a:pt x="38" y="50"/>
                  </a:cubicBezTo>
                  <a:cubicBezTo>
                    <a:pt x="30" y="50"/>
                    <a:pt x="30" y="50"/>
                    <a:pt x="30" y="50"/>
                  </a:cubicBezTo>
                  <a:cubicBezTo>
                    <a:pt x="26" y="50"/>
                    <a:pt x="26" y="50"/>
                    <a:pt x="26" y="50"/>
                  </a:cubicBezTo>
                  <a:cubicBezTo>
                    <a:pt x="24" y="46"/>
                    <a:pt x="24" y="46"/>
                    <a:pt x="24" y="46"/>
                  </a:cubicBezTo>
                  <a:cubicBezTo>
                    <a:pt x="0" y="0"/>
                    <a:pt x="0" y="0"/>
                    <a:pt x="0" y="0"/>
                  </a:cubicBezTo>
                  <a:lnTo>
                    <a:pt x="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6" name="Freeform 35"/>
            <p:cNvSpPr>
              <a:spLocks/>
            </p:cNvSpPr>
            <p:nvPr/>
          </p:nvSpPr>
          <p:spPr bwMode="auto">
            <a:xfrm>
              <a:off x="5473046" y="2138643"/>
              <a:ext cx="320675" cy="149225"/>
            </a:xfrm>
            <a:custGeom>
              <a:avLst/>
              <a:gdLst>
                <a:gd name="T0" fmla="*/ 148 w 148"/>
                <a:gd name="T1" fmla="*/ 69 h 69"/>
                <a:gd name="T2" fmla="*/ 148 w 148"/>
                <a:gd name="T3" fmla="*/ 30 h 69"/>
                <a:gd name="T4" fmla="*/ 120 w 148"/>
                <a:gd name="T5" fmla="*/ 0 h 69"/>
                <a:gd name="T6" fmla="*/ 28 w 148"/>
                <a:gd name="T7" fmla="*/ 0 h 69"/>
                <a:gd name="T8" fmla="*/ 0 w 148"/>
                <a:gd name="T9" fmla="*/ 30 h 69"/>
                <a:gd name="T10" fmla="*/ 0 w 148"/>
                <a:gd name="T11" fmla="*/ 69 h 69"/>
                <a:gd name="T12" fmla="*/ 25 w 148"/>
                <a:gd name="T13" fmla="*/ 69 h 69"/>
                <a:gd name="T14" fmla="*/ 25 w 148"/>
                <a:gd name="T15" fmla="*/ 30 h 69"/>
                <a:gd name="T16" fmla="*/ 28 w 148"/>
                <a:gd name="T17" fmla="*/ 25 h 69"/>
                <a:gd name="T18" fmla="*/ 120 w 148"/>
                <a:gd name="T19" fmla="*/ 25 h 69"/>
                <a:gd name="T20" fmla="*/ 123 w 148"/>
                <a:gd name="T21" fmla="*/ 30 h 69"/>
                <a:gd name="T22" fmla="*/ 123 w 148"/>
                <a:gd name="T23" fmla="*/ 69 h 69"/>
                <a:gd name="T24" fmla="*/ 148 w 148"/>
                <a:gd name="T25"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69">
                  <a:moveTo>
                    <a:pt x="148" y="69"/>
                  </a:moveTo>
                  <a:cubicBezTo>
                    <a:pt x="148" y="30"/>
                    <a:pt x="148" y="30"/>
                    <a:pt x="148" y="30"/>
                  </a:cubicBezTo>
                  <a:cubicBezTo>
                    <a:pt x="148" y="14"/>
                    <a:pt x="136" y="0"/>
                    <a:pt x="120" y="0"/>
                  </a:cubicBezTo>
                  <a:cubicBezTo>
                    <a:pt x="28" y="0"/>
                    <a:pt x="28" y="0"/>
                    <a:pt x="28" y="0"/>
                  </a:cubicBezTo>
                  <a:cubicBezTo>
                    <a:pt x="12" y="0"/>
                    <a:pt x="0" y="14"/>
                    <a:pt x="0" y="30"/>
                  </a:cubicBezTo>
                  <a:cubicBezTo>
                    <a:pt x="0" y="69"/>
                    <a:pt x="0" y="69"/>
                    <a:pt x="0" y="69"/>
                  </a:cubicBezTo>
                  <a:cubicBezTo>
                    <a:pt x="25" y="69"/>
                    <a:pt x="25" y="69"/>
                    <a:pt x="25" y="69"/>
                  </a:cubicBezTo>
                  <a:cubicBezTo>
                    <a:pt x="25" y="30"/>
                    <a:pt x="25" y="30"/>
                    <a:pt x="25" y="30"/>
                  </a:cubicBezTo>
                  <a:cubicBezTo>
                    <a:pt x="25" y="28"/>
                    <a:pt x="26" y="25"/>
                    <a:pt x="28" y="25"/>
                  </a:cubicBezTo>
                  <a:cubicBezTo>
                    <a:pt x="120" y="25"/>
                    <a:pt x="120" y="25"/>
                    <a:pt x="120" y="25"/>
                  </a:cubicBezTo>
                  <a:cubicBezTo>
                    <a:pt x="122" y="25"/>
                    <a:pt x="123" y="28"/>
                    <a:pt x="123" y="30"/>
                  </a:cubicBezTo>
                  <a:cubicBezTo>
                    <a:pt x="123" y="69"/>
                    <a:pt x="123" y="69"/>
                    <a:pt x="123" y="69"/>
                  </a:cubicBezTo>
                  <a:lnTo>
                    <a:pt x="148"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sp>
        <p:nvSpPr>
          <p:cNvPr id="37" name="Freeform 65"/>
          <p:cNvSpPr>
            <a:spLocks noEditPoints="1"/>
          </p:cNvSpPr>
          <p:nvPr/>
        </p:nvSpPr>
        <p:spPr bwMode="auto">
          <a:xfrm>
            <a:off x="1161459" y="3831757"/>
            <a:ext cx="546100" cy="290513"/>
          </a:xfrm>
          <a:custGeom>
            <a:avLst/>
            <a:gdLst>
              <a:gd name="T0" fmla="*/ 344 w 344"/>
              <a:gd name="T1" fmla="*/ 183 h 183"/>
              <a:gd name="T2" fmla="*/ 344 w 344"/>
              <a:gd name="T3" fmla="*/ 180 h 183"/>
              <a:gd name="T4" fmla="*/ 344 w 344"/>
              <a:gd name="T5" fmla="*/ 2 h 183"/>
              <a:gd name="T6" fmla="*/ 344 w 344"/>
              <a:gd name="T7" fmla="*/ 0 h 183"/>
              <a:gd name="T8" fmla="*/ 341 w 344"/>
              <a:gd name="T9" fmla="*/ 0 h 183"/>
              <a:gd name="T10" fmla="*/ 36 w 344"/>
              <a:gd name="T11" fmla="*/ 0 h 183"/>
              <a:gd name="T12" fmla="*/ 33 w 344"/>
              <a:gd name="T13" fmla="*/ 0 h 183"/>
              <a:gd name="T14" fmla="*/ 33 w 344"/>
              <a:gd name="T15" fmla="*/ 2 h 183"/>
              <a:gd name="T16" fmla="*/ 33 w 344"/>
              <a:gd name="T17" fmla="*/ 44 h 183"/>
              <a:gd name="T18" fmla="*/ 3 w 344"/>
              <a:gd name="T19" fmla="*/ 44 h 183"/>
              <a:gd name="T20" fmla="*/ 0 w 344"/>
              <a:gd name="T21" fmla="*/ 44 h 183"/>
              <a:gd name="T22" fmla="*/ 0 w 344"/>
              <a:gd name="T23" fmla="*/ 47 h 183"/>
              <a:gd name="T24" fmla="*/ 0 w 344"/>
              <a:gd name="T25" fmla="*/ 136 h 183"/>
              <a:gd name="T26" fmla="*/ 0 w 344"/>
              <a:gd name="T27" fmla="*/ 138 h 183"/>
              <a:gd name="T28" fmla="*/ 3 w 344"/>
              <a:gd name="T29" fmla="*/ 138 h 183"/>
              <a:gd name="T30" fmla="*/ 33 w 344"/>
              <a:gd name="T31" fmla="*/ 138 h 183"/>
              <a:gd name="T32" fmla="*/ 33 w 344"/>
              <a:gd name="T33" fmla="*/ 180 h 183"/>
              <a:gd name="T34" fmla="*/ 33 w 344"/>
              <a:gd name="T35" fmla="*/ 183 h 183"/>
              <a:gd name="T36" fmla="*/ 36 w 344"/>
              <a:gd name="T37" fmla="*/ 183 h 183"/>
              <a:gd name="T38" fmla="*/ 341 w 344"/>
              <a:gd name="T39" fmla="*/ 183 h 183"/>
              <a:gd name="T40" fmla="*/ 344 w 344"/>
              <a:gd name="T41" fmla="*/ 183 h 183"/>
              <a:gd name="T42" fmla="*/ 344 w 344"/>
              <a:gd name="T43" fmla="*/ 183 h 183"/>
              <a:gd name="T44" fmla="*/ 326 w 344"/>
              <a:gd name="T45" fmla="*/ 17 h 183"/>
              <a:gd name="T46" fmla="*/ 326 w 344"/>
              <a:gd name="T47" fmla="*/ 165 h 183"/>
              <a:gd name="T48" fmla="*/ 271 w 344"/>
              <a:gd name="T49" fmla="*/ 165 h 183"/>
              <a:gd name="T50" fmla="*/ 271 w 344"/>
              <a:gd name="T51" fmla="*/ 17 h 183"/>
              <a:gd name="T52" fmla="*/ 326 w 344"/>
              <a:gd name="T53" fmla="*/ 17 h 183"/>
              <a:gd name="T54" fmla="*/ 253 w 344"/>
              <a:gd name="T55" fmla="*/ 17 h 183"/>
              <a:gd name="T56" fmla="*/ 253 w 344"/>
              <a:gd name="T57" fmla="*/ 165 h 183"/>
              <a:gd name="T58" fmla="*/ 199 w 344"/>
              <a:gd name="T59" fmla="*/ 165 h 183"/>
              <a:gd name="T60" fmla="*/ 199 w 344"/>
              <a:gd name="T61" fmla="*/ 17 h 183"/>
              <a:gd name="T62" fmla="*/ 253 w 344"/>
              <a:gd name="T63" fmla="*/ 17 h 183"/>
              <a:gd name="T64" fmla="*/ 181 w 344"/>
              <a:gd name="T65" fmla="*/ 17 h 183"/>
              <a:gd name="T66" fmla="*/ 181 w 344"/>
              <a:gd name="T67" fmla="*/ 165 h 183"/>
              <a:gd name="T68" fmla="*/ 126 w 344"/>
              <a:gd name="T69" fmla="*/ 165 h 183"/>
              <a:gd name="T70" fmla="*/ 126 w 344"/>
              <a:gd name="T71" fmla="*/ 17 h 183"/>
              <a:gd name="T72" fmla="*/ 181 w 344"/>
              <a:gd name="T73" fmla="*/ 17 h 183"/>
              <a:gd name="T74" fmla="*/ 108 w 344"/>
              <a:gd name="T75" fmla="*/ 17 h 183"/>
              <a:gd name="T76" fmla="*/ 108 w 344"/>
              <a:gd name="T77" fmla="*/ 165 h 183"/>
              <a:gd name="T78" fmla="*/ 54 w 344"/>
              <a:gd name="T79" fmla="*/ 165 h 183"/>
              <a:gd name="T80" fmla="*/ 54 w 344"/>
              <a:gd name="T81" fmla="*/ 17 h 183"/>
              <a:gd name="T82" fmla="*/ 108 w 344"/>
              <a:gd name="T83" fmla="*/ 1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44" h="183">
                <a:moveTo>
                  <a:pt x="344" y="183"/>
                </a:moveTo>
                <a:lnTo>
                  <a:pt x="344" y="180"/>
                </a:lnTo>
                <a:lnTo>
                  <a:pt x="344" y="2"/>
                </a:lnTo>
                <a:lnTo>
                  <a:pt x="344" y="0"/>
                </a:lnTo>
                <a:lnTo>
                  <a:pt x="341" y="0"/>
                </a:lnTo>
                <a:lnTo>
                  <a:pt x="36" y="0"/>
                </a:lnTo>
                <a:lnTo>
                  <a:pt x="33" y="0"/>
                </a:lnTo>
                <a:lnTo>
                  <a:pt x="33" y="2"/>
                </a:lnTo>
                <a:lnTo>
                  <a:pt x="33" y="44"/>
                </a:lnTo>
                <a:lnTo>
                  <a:pt x="3" y="44"/>
                </a:lnTo>
                <a:lnTo>
                  <a:pt x="0" y="44"/>
                </a:lnTo>
                <a:lnTo>
                  <a:pt x="0" y="47"/>
                </a:lnTo>
                <a:lnTo>
                  <a:pt x="0" y="136"/>
                </a:lnTo>
                <a:lnTo>
                  <a:pt x="0" y="138"/>
                </a:lnTo>
                <a:lnTo>
                  <a:pt x="3" y="138"/>
                </a:lnTo>
                <a:lnTo>
                  <a:pt x="33" y="138"/>
                </a:lnTo>
                <a:lnTo>
                  <a:pt x="33" y="180"/>
                </a:lnTo>
                <a:lnTo>
                  <a:pt x="33" y="183"/>
                </a:lnTo>
                <a:lnTo>
                  <a:pt x="36" y="183"/>
                </a:lnTo>
                <a:lnTo>
                  <a:pt x="341" y="183"/>
                </a:lnTo>
                <a:lnTo>
                  <a:pt x="344" y="183"/>
                </a:lnTo>
                <a:lnTo>
                  <a:pt x="344" y="183"/>
                </a:lnTo>
                <a:close/>
                <a:moveTo>
                  <a:pt x="326" y="17"/>
                </a:moveTo>
                <a:lnTo>
                  <a:pt x="326" y="165"/>
                </a:lnTo>
                <a:lnTo>
                  <a:pt x="271" y="165"/>
                </a:lnTo>
                <a:lnTo>
                  <a:pt x="271" y="17"/>
                </a:lnTo>
                <a:lnTo>
                  <a:pt x="326" y="17"/>
                </a:lnTo>
                <a:close/>
                <a:moveTo>
                  <a:pt x="253" y="17"/>
                </a:moveTo>
                <a:lnTo>
                  <a:pt x="253" y="165"/>
                </a:lnTo>
                <a:lnTo>
                  <a:pt x="199" y="165"/>
                </a:lnTo>
                <a:lnTo>
                  <a:pt x="199" y="17"/>
                </a:lnTo>
                <a:lnTo>
                  <a:pt x="253" y="17"/>
                </a:lnTo>
                <a:close/>
                <a:moveTo>
                  <a:pt x="181" y="17"/>
                </a:moveTo>
                <a:lnTo>
                  <a:pt x="181" y="165"/>
                </a:lnTo>
                <a:lnTo>
                  <a:pt x="126" y="165"/>
                </a:lnTo>
                <a:lnTo>
                  <a:pt x="126" y="17"/>
                </a:lnTo>
                <a:lnTo>
                  <a:pt x="181" y="17"/>
                </a:lnTo>
                <a:close/>
                <a:moveTo>
                  <a:pt x="108" y="17"/>
                </a:moveTo>
                <a:lnTo>
                  <a:pt x="108" y="165"/>
                </a:lnTo>
                <a:lnTo>
                  <a:pt x="54" y="165"/>
                </a:lnTo>
                <a:lnTo>
                  <a:pt x="54" y="17"/>
                </a:lnTo>
                <a:lnTo>
                  <a:pt x="108"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8" name="Content Placeholder 2"/>
          <p:cNvSpPr txBox="1">
            <a:spLocks/>
          </p:cNvSpPr>
          <p:nvPr/>
        </p:nvSpPr>
        <p:spPr>
          <a:xfrm>
            <a:off x="657169" y="5282929"/>
            <a:ext cx="5689843" cy="9026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t>
            </a: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augue</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ipsum</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dolor sit </a:t>
            </a: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amet</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consectetur</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adipiscing</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elit</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Curabitur</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elementum</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posuere</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en-US" sz="11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pretium</a:t>
            </a:r>
            <a:r>
              <a:rPr kumimoji="0" lang="en-US"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endParaRPr kumimoji="0" lang="id-ID" sz="11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nvGrpSpPr>
          <p:cNvPr id="13" name="Group 12"/>
          <p:cNvGrpSpPr/>
          <p:nvPr/>
        </p:nvGrpSpPr>
        <p:grpSpPr>
          <a:xfrm>
            <a:off x="6094636" y="1021977"/>
            <a:ext cx="4530609" cy="5849470"/>
            <a:chOff x="3403156" y="332508"/>
            <a:chExt cx="5203660" cy="6525491"/>
          </a:xfrm>
        </p:grpSpPr>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03156" y="332508"/>
              <a:ext cx="5203660" cy="6525491"/>
            </a:xfrm>
            <a:prstGeom prst="rect">
              <a:avLst/>
            </a:prstGeom>
          </p:spPr>
        </p:pic>
        <p:sp>
          <p:nvSpPr>
            <p:cNvPr id="15" name="Rectangle 14"/>
            <p:cNvSpPr/>
            <p:nvPr/>
          </p:nvSpPr>
          <p:spPr>
            <a:xfrm>
              <a:off x="4087091" y="872837"/>
              <a:ext cx="3311236" cy="43918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grpSp>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rcRect l="33627" t="10153" r="26054" b="7323"/>
          <a:stretch>
            <a:fillRect/>
          </a:stretch>
        </p:blipFill>
        <p:spPr>
          <a:xfrm>
            <a:off x="6676664" y="1506332"/>
            <a:ext cx="2882955" cy="3936903"/>
          </a:xfrm>
          <a:custGeom>
            <a:avLst/>
            <a:gdLst>
              <a:gd name="connsiteX0" fmla="*/ 0 w 2882955"/>
              <a:gd name="connsiteY0" fmla="*/ 0 h 3936903"/>
              <a:gd name="connsiteX1" fmla="*/ 2882955 w 2882955"/>
              <a:gd name="connsiteY1" fmla="*/ 0 h 3936903"/>
              <a:gd name="connsiteX2" fmla="*/ 2882955 w 2882955"/>
              <a:gd name="connsiteY2" fmla="*/ 3936903 h 3936903"/>
              <a:gd name="connsiteX3" fmla="*/ 0 w 2882955"/>
              <a:gd name="connsiteY3" fmla="*/ 3936903 h 3936903"/>
            </a:gdLst>
            <a:ahLst/>
            <a:cxnLst>
              <a:cxn ang="0">
                <a:pos x="connsiteX0" y="connsiteY0"/>
              </a:cxn>
              <a:cxn ang="0">
                <a:pos x="connsiteX1" y="connsiteY1"/>
              </a:cxn>
              <a:cxn ang="0">
                <a:pos x="connsiteX2" y="connsiteY2"/>
              </a:cxn>
              <a:cxn ang="0">
                <a:pos x="connsiteX3" y="connsiteY3"/>
              </a:cxn>
            </a:cxnLst>
            <a:rect l="l" t="t" r="r" b="b"/>
            <a:pathLst>
              <a:path w="2882955" h="3936903">
                <a:moveTo>
                  <a:pt x="0" y="0"/>
                </a:moveTo>
                <a:lnTo>
                  <a:pt x="2882955" y="0"/>
                </a:lnTo>
                <a:lnTo>
                  <a:pt x="2882955" y="3936903"/>
                </a:lnTo>
                <a:lnTo>
                  <a:pt x="0" y="3936903"/>
                </a:lnTo>
                <a:close/>
              </a:path>
            </a:pathLst>
          </a:custGeom>
        </p:spPr>
      </p:pic>
    </p:spTree>
    <p:extLst>
      <p:ext uri="{BB962C8B-B14F-4D97-AF65-F5344CB8AC3E}">
        <p14:creationId xmlns:p14="http://schemas.microsoft.com/office/powerpoint/2010/main" val="6040521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6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07774" y="177008"/>
            <a:ext cx="10515600" cy="6976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请输入你的标题</a:t>
            </a:r>
            <a:endParaRPr kumimoji="0" lang="en-US" altLang="zh-CN" sz="3200" b="0" i="0" u="none" strike="noStrike" kern="1200" cap="none" spc="0" normalizeH="0" baseline="0" noProof="0" dirty="0">
              <a:ln>
                <a:noFill/>
              </a:ln>
              <a:solidFill>
                <a:srgbClr val="44546A"/>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sp>
        <p:nvSpPr>
          <p:cNvPr id="3" name="Text Placeholder 2"/>
          <p:cNvSpPr txBox="1">
            <a:spLocks/>
          </p:cNvSpPr>
          <p:nvPr/>
        </p:nvSpPr>
        <p:spPr>
          <a:xfrm>
            <a:off x="907774" y="821635"/>
            <a:ext cx="10515600" cy="50358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white">
                    <a:lumMod val="65000"/>
                  </a:prstClr>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rPr>
              <a:t>Please Add Your Creative Business Text Here</a:t>
            </a: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400" b="0" i="0" u="none" strike="noStrike" kern="1200" cap="none" spc="0" normalizeH="0" baseline="0" noProof="0" dirty="0">
              <a:ln>
                <a:noFill/>
              </a:ln>
              <a:solidFill>
                <a:srgbClr val="90BC33"/>
              </a:solidFill>
              <a:effectLst/>
              <a:uLnTx/>
              <a:uFillTx/>
              <a:latin typeface="Calibri" panose="020F0502020204030204" pitchFamily="34" charset="0"/>
              <a:ea typeface="微软雅黑" panose="020B0503020204020204" pitchFamily="34" charset="-122"/>
              <a:cs typeface="Lato" panose="020F0502020204030203" pitchFamily="34" charset="0"/>
              <a:sym typeface="Calibri" panose="020F0502020204030204" pitchFamily="34" charset="0"/>
            </a:endParaRPr>
          </a:p>
        </p:txBody>
      </p:sp>
      <p:grpSp>
        <p:nvGrpSpPr>
          <p:cNvPr id="11" name="Group 10"/>
          <p:cNvGrpSpPr/>
          <p:nvPr/>
        </p:nvGrpSpPr>
        <p:grpSpPr>
          <a:xfrm>
            <a:off x="694087" y="2571150"/>
            <a:ext cx="10942973" cy="2667485"/>
            <a:chOff x="789272" y="2129727"/>
            <a:chExt cx="10942973" cy="2667485"/>
          </a:xfrm>
        </p:grpSpPr>
        <p:grpSp>
          <p:nvGrpSpPr>
            <p:cNvPr id="12" name="Group 11"/>
            <p:cNvGrpSpPr/>
            <p:nvPr/>
          </p:nvGrpSpPr>
          <p:grpSpPr>
            <a:xfrm>
              <a:off x="789272" y="2135090"/>
              <a:ext cx="707455" cy="759517"/>
              <a:chOff x="4459441" y="3503594"/>
              <a:chExt cx="707454" cy="759517"/>
            </a:xfrm>
          </p:grpSpPr>
          <p:sp>
            <p:nvSpPr>
              <p:cNvPr id="46" name="Rectangle 45"/>
              <p:cNvSpPr/>
              <p:nvPr/>
            </p:nvSpPr>
            <p:spPr>
              <a:xfrm>
                <a:off x="4459441" y="3521680"/>
                <a:ext cx="700612" cy="73606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47" name="Oval 46"/>
              <p:cNvSpPr/>
              <p:nvPr/>
            </p:nvSpPr>
            <p:spPr>
              <a:xfrm>
                <a:off x="446482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1</a:t>
                </a:r>
              </a:p>
            </p:txBody>
          </p:sp>
        </p:grpSp>
        <p:grpSp>
          <p:nvGrpSpPr>
            <p:cNvPr id="13" name="Group 12"/>
            <p:cNvGrpSpPr/>
            <p:nvPr/>
          </p:nvGrpSpPr>
          <p:grpSpPr>
            <a:xfrm>
              <a:off x="789272" y="3080038"/>
              <a:ext cx="707455" cy="764880"/>
              <a:chOff x="5400121" y="3503594"/>
              <a:chExt cx="707454" cy="764880"/>
            </a:xfrm>
          </p:grpSpPr>
          <p:sp>
            <p:nvSpPr>
              <p:cNvPr id="44" name="Rectangle 43"/>
              <p:cNvSpPr/>
              <p:nvPr/>
            </p:nvSpPr>
            <p:spPr>
              <a:xfrm>
                <a:off x="5400121" y="3521679"/>
                <a:ext cx="700612" cy="74679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45" name="Oval 44"/>
              <p:cNvSpPr/>
              <p:nvPr/>
            </p:nvSpPr>
            <p:spPr>
              <a:xfrm>
                <a:off x="540550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2</a:t>
                </a:r>
              </a:p>
            </p:txBody>
          </p:sp>
        </p:grpSp>
        <p:grpSp>
          <p:nvGrpSpPr>
            <p:cNvPr id="14" name="Group 13"/>
            <p:cNvGrpSpPr/>
            <p:nvPr/>
          </p:nvGrpSpPr>
          <p:grpSpPr>
            <a:xfrm>
              <a:off x="789272" y="4019630"/>
              <a:ext cx="707455" cy="764881"/>
              <a:chOff x="7244797" y="3500389"/>
              <a:chExt cx="707454" cy="764881"/>
            </a:xfrm>
          </p:grpSpPr>
          <p:sp>
            <p:nvSpPr>
              <p:cNvPr id="42" name="Rectangle 41"/>
              <p:cNvSpPr/>
              <p:nvPr/>
            </p:nvSpPr>
            <p:spPr>
              <a:xfrm>
                <a:off x="7244797" y="3518475"/>
                <a:ext cx="700612" cy="74679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43" name="Oval 42"/>
              <p:cNvSpPr/>
              <p:nvPr/>
            </p:nvSpPr>
            <p:spPr>
              <a:xfrm>
                <a:off x="7250183" y="3500389"/>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4</a:t>
                </a:r>
              </a:p>
            </p:txBody>
          </p:sp>
        </p:grpSp>
        <p:grpSp>
          <p:nvGrpSpPr>
            <p:cNvPr id="15" name="Group 14"/>
            <p:cNvGrpSpPr/>
            <p:nvPr/>
          </p:nvGrpSpPr>
          <p:grpSpPr>
            <a:xfrm>
              <a:off x="4577909" y="2129727"/>
              <a:ext cx="707455" cy="759517"/>
              <a:chOff x="4459441" y="3503594"/>
              <a:chExt cx="707454" cy="759517"/>
            </a:xfrm>
          </p:grpSpPr>
          <p:sp>
            <p:nvSpPr>
              <p:cNvPr id="40" name="Rectangle 39"/>
              <p:cNvSpPr/>
              <p:nvPr/>
            </p:nvSpPr>
            <p:spPr>
              <a:xfrm>
                <a:off x="4459441" y="3521679"/>
                <a:ext cx="700612" cy="73406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41" name="Oval 40"/>
              <p:cNvSpPr/>
              <p:nvPr/>
            </p:nvSpPr>
            <p:spPr>
              <a:xfrm>
                <a:off x="446482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4</a:t>
                </a:r>
              </a:p>
            </p:txBody>
          </p:sp>
        </p:grpSp>
        <p:grpSp>
          <p:nvGrpSpPr>
            <p:cNvPr id="16" name="Group 15"/>
            <p:cNvGrpSpPr/>
            <p:nvPr/>
          </p:nvGrpSpPr>
          <p:grpSpPr>
            <a:xfrm>
              <a:off x="4577909" y="3074675"/>
              <a:ext cx="707455" cy="764880"/>
              <a:chOff x="5400121" y="3503594"/>
              <a:chExt cx="707454" cy="764880"/>
            </a:xfrm>
          </p:grpSpPr>
          <p:sp>
            <p:nvSpPr>
              <p:cNvPr id="38" name="Rectangle 37"/>
              <p:cNvSpPr/>
              <p:nvPr/>
            </p:nvSpPr>
            <p:spPr>
              <a:xfrm>
                <a:off x="5400121" y="3521679"/>
                <a:ext cx="700612" cy="74679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9" name="Oval 38"/>
              <p:cNvSpPr/>
              <p:nvPr/>
            </p:nvSpPr>
            <p:spPr>
              <a:xfrm>
                <a:off x="540550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5</a:t>
                </a:r>
              </a:p>
            </p:txBody>
          </p:sp>
        </p:grpSp>
        <p:grpSp>
          <p:nvGrpSpPr>
            <p:cNvPr id="17" name="Group 16"/>
            <p:cNvGrpSpPr/>
            <p:nvPr/>
          </p:nvGrpSpPr>
          <p:grpSpPr>
            <a:xfrm>
              <a:off x="4577909" y="4014267"/>
              <a:ext cx="707455" cy="764881"/>
              <a:chOff x="7244797" y="3500389"/>
              <a:chExt cx="707454" cy="764881"/>
            </a:xfrm>
          </p:grpSpPr>
          <p:sp>
            <p:nvSpPr>
              <p:cNvPr id="36" name="Rectangle 35"/>
              <p:cNvSpPr/>
              <p:nvPr/>
            </p:nvSpPr>
            <p:spPr>
              <a:xfrm>
                <a:off x="7244797" y="3518475"/>
                <a:ext cx="700612" cy="74679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7" name="Oval 36"/>
              <p:cNvSpPr/>
              <p:nvPr/>
            </p:nvSpPr>
            <p:spPr>
              <a:xfrm>
                <a:off x="7250183" y="3500389"/>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6</a:t>
                </a:r>
              </a:p>
            </p:txBody>
          </p:sp>
        </p:grpSp>
        <p:grpSp>
          <p:nvGrpSpPr>
            <p:cNvPr id="18" name="Group 17"/>
            <p:cNvGrpSpPr/>
            <p:nvPr/>
          </p:nvGrpSpPr>
          <p:grpSpPr>
            <a:xfrm>
              <a:off x="8359704" y="2135090"/>
              <a:ext cx="707455" cy="764880"/>
              <a:chOff x="4459441" y="3503594"/>
              <a:chExt cx="707454" cy="764880"/>
            </a:xfrm>
          </p:grpSpPr>
          <p:sp>
            <p:nvSpPr>
              <p:cNvPr id="34" name="Rectangle 33"/>
              <p:cNvSpPr/>
              <p:nvPr/>
            </p:nvSpPr>
            <p:spPr>
              <a:xfrm>
                <a:off x="4459441" y="3521679"/>
                <a:ext cx="700612" cy="74679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5" name="Oval 34"/>
              <p:cNvSpPr/>
              <p:nvPr/>
            </p:nvSpPr>
            <p:spPr>
              <a:xfrm>
                <a:off x="446482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7</a:t>
                </a:r>
              </a:p>
            </p:txBody>
          </p:sp>
        </p:grpSp>
        <p:grpSp>
          <p:nvGrpSpPr>
            <p:cNvPr id="19" name="Group 18"/>
            <p:cNvGrpSpPr/>
            <p:nvPr/>
          </p:nvGrpSpPr>
          <p:grpSpPr>
            <a:xfrm>
              <a:off x="8359704" y="3080038"/>
              <a:ext cx="707455" cy="764880"/>
              <a:chOff x="5400121" y="3503594"/>
              <a:chExt cx="707454" cy="764880"/>
            </a:xfrm>
          </p:grpSpPr>
          <p:sp>
            <p:nvSpPr>
              <p:cNvPr id="32" name="Rectangle 31"/>
              <p:cNvSpPr/>
              <p:nvPr/>
            </p:nvSpPr>
            <p:spPr>
              <a:xfrm>
                <a:off x="5400121" y="3521679"/>
                <a:ext cx="700612" cy="74679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3" name="Oval 32"/>
              <p:cNvSpPr/>
              <p:nvPr/>
            </p:nvSpPr>
            <p:spPr>
              <a:xfrm>
                <a:off x="540550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8</a:t>
                </a:r>
              </a:p>
            </p:txBody>
          </p:sp>
        </p:grpSp>
        <p:grpSp>
          <p:nvGrpSpPr>
            <p:cNvPr id="20" name="Group 19"/>
            <p:cNvGrpSpPr/>
            <p:nvPr/>
          </p:nvGrpSpPr>
          <p:grpSpPr>
            <a:xfrm>
              <a:off x="8359704" y="4016250"/>
              <a:ext cx="707455" cy="780962"/>
              <a:chOff x="7244797" y="3497009"/>
              <a:chExt cx="707454" cy="780962"/>
            </a:xfrm>
          </p:grpSpPr>
          <p:sp>
            <p:nvSpPr>
              <p:cNvPr id="30" name="Rectangle 29"/>
              <p:cNvSpPr/>
              <p:nvPr/>
            </p:nvSpPr>
            <p:spPr>
              <a:xfrm>
                <a:off x="7244797" y="3497009"/>
                <a:ext cx="700612" cy="7809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31" name="Oval 30"/>
              <p:cNvSpPr/>
              <p:nvPr/>
            </p:nvSpPr>
            <p:spPr>
              <a:xfrm>
                <a:off x="7250183" y="3500389"/>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9</a:t>
                </a:r>
              </a:p>
            </p:txBody>
          </p:sp>
        </p:grpSp>
        <p:sp>
          <p:nvSpPr>
            <p:cNvPr id="21" name="Content Placeholder 2"/>
            <p:cNvSpPr txBox="1">
              <a:spLocks/>
            </p:cNvSpPr>
            <p:nvPr/>
          </p:nvSpPr>
          <p:spPr>
            <a:xfrm>
              <a:off x="1478678" y="2148336"/>
              <a:ext cx="2671928" cy="740907"/>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Clever &amp; Intellegence</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a:t>
              </a:r>
            </a:p>
          </p:txBody>
        </p:sp>
        <p:sp>
          <p:nvSpPr>
            <p:cNvPr id="22" name="Content Placeholder 2"/>
            <p:cNvSpPr txBox="1">
              <a:spLocks/>
            </p:cNvSpPr>
            <p:nvPr/>
          </p:nvSpPr>
          <p:spPr>
            <a:xfrm>
              <a:off x="1478678" y="3091792"/>
              <a:ext cx="2671928" cy="742400"/>
            </a:xfrm>
            <a:prstGeom prst="rect">
              <a:avLst/>
            </a:prstGeom>
            <a:solidFill>
              <a:schemeClr val="accent2"/>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Strong &amp; Energic</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err="1">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 dolor sit amet, consectetur adipiscing elit. </a:t>
              </a:r>
            </a:p>
          </p:txBody>
        </p:sp>
        <p:sp>
          <p:nvSpPr>
            <p:cNvPr id="23" name="Content Placeholder 2"/>
            <p:cNvSpPr txBox="1">
              <a:spLocks/>
            </p:cNvSpPr>
            <p:nvPr/>
          </p:nvSpPr>
          <p:spPr>
            <a:xfrm>
              <a:off x="1478678" y="4034118"/>
              <a:ext cx="2671928" cy="749531"/>
            </a:xfrm>
            <a:prstGeom prst="rect">
              <a:avLst/>
            </a:prstGeom>
            <a:solidFill>
              <a:schemeClr val="tx2"/>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Leadership Code</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err="1">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 dolor sit amet, consectetur adipiscing elit. </a:t>
              </a:r>
            </a:p>
          </p:txBody>
        </p:sp>
        <p:sp>
          <p:nvSpPr>
            <p:cNvPr id="24" name="Content Placeholder 2"/>
            <p:cNvSpPr txBox="1">
              <a:spLocks/>
            </p:cNvSpPr>
            <p:nvPr/>
          </p:nvSpPr>
          <p:spPr>
            <a:xfrm>
              <a:off x="5271680" y="2151531"/>
              <a:ext cx="2671928" cy="730346"/>
            </a:xfrm>
            <a:prstGeom prst="rect">
              <a:avLst/>
            </a:prstGeom>
            <a:solidFill>
              <a:schemeClr val="accent4"/>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Clever &amp; Intellegence</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a:t>
              </a:r>
            </a:p>
          </p:txBody>
        </p:sp>
        <p:sp>
          <p:nvSpPr>
            <p:cNvPr id="25" name="Content Placeholder 2"/>
            <p:cNvSpPr txBox="1">
              <a:spLocks/>
            </p:cNvSpPr>
            <p:nvPr/>
          </p:nvSpPr>
          <p:spPr>
            <a:xfrm>
              <a:off x="5271680" y="3092903"/>
              <a:ext cx="2671928" cy="754736"/>
            </a:xfrm>
            <a:prstGeom prst="rect">
              <a:avLst/>
            </a:prstGeom>
            <a:solidFill>
              <a:schemeClr val="accent6"/>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Strong &amp; Energic</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err="1">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 dolor sit amet, consectetur adipiscing elit. </a:t>
              </a:r>
            </a:p>
          </p:txBody>
        </p:sp>
        <p:sp>
          <p:nvSpPr>
            <p:cNvPr id="26" name="Content Placeholder 2"/>
            <p:cNvSpPr txBox="1">
              <a:spLocks/>
            </p:cNvSpPr>
            <p:nvPr/>
          </p:nvSpPr>
          <p:spPr>
            <a:xfrm>
              <a:off x="5271680" y="4044270"/>
              <a:ext cx="2671928" cy="725933"/>
            </a:xfrm>
            <a:prstGeom prst="rect">
              <a:avLst/>
            </a:prstGeom>
            <a:solidFill>
              <a:schemeClr val="accent3"/>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Leadership Code</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err="1">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 dolor sit amet, consectetur adipiscing elit. </a:t>
              </a:r>
            </a:p>
          </p:txBody>
        </p:sp>
        <p:sp>
          <p:nvSpPr>
            <p:cNvPr id="27" name="Content Placeholder 2"/>
            <p:cNvSpPr txBox="1">
              <a:spLocks/>
            </p:cNvSpPr>
            <p:nvPr/>
          </p:nvSpPr>
          <p:spPr>
            <a:xfrm>
              <a:off x="9060317" y="2151531"/>
              <a:ext cx="2671928" cy="753794"/>
            </a:xfrm>
            <a:prstGeom prst="rect">
              <a:avLst/>
            </a:prstGeom>
            <a:solidFill>
              <a:schemeClr val="accent5"/>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Clever &amp; Intellegence</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 ipsum dolor sit amet, consectetur adipiscing elit. </a:t>
              </a:r>
            </a:p>
          </p:txBody>
        </p:sp>
        <p:sp>
          <p:nvSpPr>
            <p:cNvPr id="28" name="Content Placeholder 2"/>
            <p:cNvSpPr txBox="1">
              <a:spLocks/>
            </p:cNvSpPr>
            <p:nvPr/>
          </p:nvSpPr>
          <p:spPr>
            <a:xfrm>
              <a:off x="9053712" y="3098123"/>
              <a:ext cx="2671928" cy="746795"/>
            </a:xfrm>
            <a:prstGeom prst="rect">
              <a:avLst/>
            </a:prstGeom>
            <a:solidFill>
              <a:schemeClr val="accent3"/>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Strong &amp; Energic</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err="1">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 dolor sit amet, consectetur adipiscing elit. </a:t>
              </a:r>
            </a:p>
          </p:txBody>
        </p:sp>
        <p:sp>
          <p:nvSpPr>
            <p:cNvPr id="29" name="Content Placeholder 2"/>
            <p:cNvSpPr txBox="1">
              <a:spLocks/>
            </p:cNvSpPr>
            <p:nvPr/>
          </p:nvSpPr>
          <p:spPr>
            <a:xfrm>
              <a:off x="9060317" y="4014267"/>
              <a:ext cx="2671928" cy="778327"/>
            </a:xfrm>
            <a:prstGeom prst="rect">
              <a:avLst/>
            </a:prstGeom>
            <a:solidFill>
              <a:schemeClr val="accent2"/>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Leadership Code</a:t>
              </a: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r>
              <a:b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br>
              <a:r>
                <a:rPr kumimoji="0" lang="en-US" sz="1100" b="0" i="0" u="none" strike="noStrike" kern="1200" cap="none" spc="0" normalizeH="0" baseline="0" noProof="0" dirty="0" err="1">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Lorem</a:t>
              </a:r>
              <a:r>
                <a:rPr kumimoji="0" lang="en-US" sz="1100" b="0"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ipsum dolor sit amet, consectetur adipiscing elit. </a:t>
              </a:r>
            </a:p>
          </p:txBody>
        </p:sp>
      </p:grpSp>
    </p:spTree>
    <p:extLst>
      <p:ext uri="{BB962C8B-B14F-4D97-AF65-F5344CB8AC3E}">
        <p14:creationId xmlns:p14="http://schemas.microsoft.com/office/powerpoint/2010/main" val="24995119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700"/>
                                        <p:tgtEl>
                                          <p:spTgt spid="2"/>
                                        </p:tgtEl>
                                      </p:cBhvr>
                                    </p:animEffect>
                                  </p:childTnLst>
                                </p:cTn>
                              </p:par>
                              <p:par>
                                <p:cTn id="8" presetID="42" presetClass="entr" presetSubtype="0" fill="hold" grpId="0" nodeType="withEffect">
                                  <p:stCondLst>
                                    <p:cond delay="17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91246" y="2835473"/>
            <a:ext cx="3057247" cy="584775"/>
          </a:xfrm>
          <a:prstGeom prst="rect">
            <a:avLst/>
          </a:prstGeom>
          <a:noFill/>
        </p:spPr>
        <p:txBody>
          <a:bodyPr wrap="none" rtlCol="0">
            <a:spAutoFit/>
          </a:bodyPr>
          <a:lstStyle/>
          <a:p>
            <a:r>
              <a:rPr lang="zh-CN" altLang="en-US" sz="3200" dirty="0">
                <a:cs typeface="+mn-ea"/>
                <a:sym typeface="+mn-lt"/>
              </a:rPr>
              <a:t>请输入你的标题</a:t>
            </a:r>
          </a:p>
        </p:txBody>
      </p:sp>
      <p:sp>
        <p:nvSpPr>
          <p:cNvPr id="3" name="矩形 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091246" y="3407213"/>
            <a:ext cx="4642052" cy="666977"/>
          </a:xfrm>
          <a:prstGeom prst="rect">
            <a:avLst/>
          </a:prstGeom>
        </p:spPr>
        <p:txBody>
          <a:bodyPr wrap="square">
            <a:spAutoFit/>
          </a:bodyPr>
          <a:lstStyle/>
          <a:p>
            <a:r>
              <a:rPr lang="en-US" altLang="zh-CN" sz="1867" dirty="0">
                <a:solidFill>
                  <a:schemeClr val="accent1"/>
                </a:solidFill>
                <a:cs typeface="+mn-ea"/>
                <a:sym typeface="+mn-lt"/>
              </a:rPr>
              <a:t>Lorem ipsum dolor sit </a:t>
            </a:r>
            <a:r>
              <a:rPr lang="en-US" altLang="zh-CN" sz="1867" dirty="0" err="1">
                <a:solidFill>
                  <a:schemeClr val="accent1"/>
                </a:solidFill>
                <a:cs typeface="+mn-ea"/>
                <a:sym typeface="+mn-lt"/>
              </a:rPr>
              <a:t>amet</a:t>
            </a:r>
            <a:r>
              <a:rPr lang="en-US" altLang="zh-CN" sz="1867" dirty="0">
                <a:solidFill>
                  <a:schemeClr val="accent1"/>
                </a:solidFill>
                <a:cs typeface="+mn-ea"/>
                <a:sym typeface="+mn-lt"/>
              </a:rPr>
              <a:t>, </a:t>
            </a:r>
            <a:r>
              <a:rPr lang="en-US" altLang="zh-CN" sz="1867" dirty="0" err="1">
                <a:solidFill>
                  <a:schemeClr val="accent1"/>
                </a:solidFill>
                <a:cs typeface="+mn-ea"/>
                <a:sym typeface="+mn-lt"/>
              </a:rPr>
              <a:t>consectetur</a:t>
            </a:r>
            <a:r>
              <a:rPr lang="en-US" altLang="zh-CN" sz="1867" dirty="0">
                <a:solidFill>
                  <a:schemeClr val="accent1"/>
                </a:solidFill>
                <a:cs typeface="+mn-ea"/>
                <a:sym typeface="+mn-lt"/>
              </a:rPr>
              <a:t> </a:t>
            </a:r>
            <a:r>
              <a:rPr lang="en-US" altLang="zh-CN" sz="1867" dirty="0" err="1">
                <a:solidFill>
                  <a:schemeClr val="accent1"/>
                </a:solidFill>
                <a:cs typeface="+mn-ea"/>
                <a:sym typeface="+mn-lt"/>
              </a:rPr>
              <a:t>adipiscing</a:t>
            </a:r>
            <a:r>
              <a:rPr lang="en-US" altLang="zh-CN" sz="1867" dirty="0">
                <a:solidFill>
                  <a:schemeClr val="accent1"/>
                </a:solidFill>
                <a:cs typeface="+mn-ea"/>
                <a:sym typeface="+mn-lt"/>
              </a:rPr>
              <a:t> </a:t>
            </a:r>
            <a:r>
              <a:rPr lang="en-US" altLang="zh-CN" sz="1867" dirty="0" err="1">
                <a:solidFill>
                  <a:schemeClr val="accent1"/>
                </a:solidFill>
                <a:cs typeface="+mn-ea"/>
                <a:sym typeface="+mn-lt"/>
              </a:rPr>
              <a:t>elit</a:t>
            </a:r>
            <a:r>
              <a:rPr lang="en-US" altLang="zh-CN" sz="1867" dirty="0">
                <a:solidFill>
                  <a:schemeClr val="accent1"/>
                </a:solidFill>
                <a:cs typeface="+mn-ea"/>
                <a:sym typeface="+mn-lt"/>
              </a:rPr>
              <a:t>.  </a:t>
            </a:r>
            <a:endParaRPr lang="zh-CN" altLang="en-US" sz="1867" dirty="0">
              <a:solidFill>
                <a:schemeClr val="accent1"/>
              </a:solidFill>
              <a:cs typeface="+mn-ea"/>
              <a:sym typeface="+mn-lt"/>
            </a:endParaRPr>
          </a:p>
        </p:txBody>
      </p:sp>
      <p:cxnSp>
        <p:nvCxnSpPr>
          <p:cNvPr id="4" name="直接连接符 3"/>
          <p:cNvCxnSpPr>
            <a:cxnSpLocks/>
          </p:cNvCxnSpPr>
          <p:nvPr/>
        </p:nvCxnSpPr>
        <p:spPr>
          <a:xfrm>
            <a:off x="6846456" y="2835473"/>
            <a:ext cx="0" cy="1270636"/>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126427" y="2751892"/>
            <a:ext cx="1483099" cy="1323439"/>
          </a:xfrm>
          <a:prstGeom prst="rect">
            <a:avLst/>
          </a:prstGeom>
          <a:noFill/>
        </p:spPr>
        <p:txBody>
          <a:bodyPr wrap="none" rtlCol="0">
            <a:spAutoFit/>
          </a:bodyPr>
          <a:lstStyle/>
          <a:p>
            <a:pPr algn="ctr"/>
            <a:r>
              <a:rPr lang="en-US" altLang="zh-CN" sz="8000" dirty="0">
                <a:cs typeface="+mn-ea"/>
                <a:sym typeface="+mn-lt"/>
              </a:rPr>
              <a:t>02.</a:t>
            </a:r>
            <a:endParaRPr lang="zh-CN" altLang="en-US" sz="8000" dirty="0">
              <a:cs typeface="+mn-ea"/>
              <a:sym typeface="+mn-lt"/>
            </a:endParaRPr>
          </a:p>
        </p:txBody>
      </p:sp>
    </p:spTree>
    <p:extLst>
      <p:ext uri="{BB962C8B-B14F-4D97-AF65-F5344CB8AC3E}">
        <p14:creationId xmlns:p14="http://schemas.microsoft.com/office/powerpoint/2010/main" val="2445469877"/>
      </p:ext>
    </p:extLst>
  </p:cSld>
  <p:clrMapOvr>
    <a:masterClrMapping/>
  </p:clrMapOvr>
  <p:transition spd="slow">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F503411-956D-4A79-822C-AFEFF567853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ElPjUrBQFV8Zi8AAK1QAAAXAAAAdW5pdmVyc2FsL3VuaXZlcnNhbC5wbmftfGlYU1e3MHZ8q22tipUIQgUUkMmEIoYprQrIIMhkjAypJiGvgiBBhkhI7OAcwBDIwJRWQCsiFJAhEsBWTQiJREsBYxjUTGUuCQRCQvgStFbbvs937/3e+zz3+a4/eDg5a++11l7z2mefc25vsN8Hy9cvNzIy+sB/964wI6O3EEZGb9z/xzv6O59atUr1/5alhPntMKruMhvW/3gL/fmez42ManNXaA++rf/93rHdsBQjo9XHDX/LBuMsMoyM9u7w3/V5REbs+EBS7g10jPexWLLzyXWf/bRmzw9Ab2BWXBC2/IMdu2pP533vE/71x+9dvHjpkweH3tgYEf/VXmI2Yf2blxzvGC2rNa6tuL98YjLdYRbWFbswMVtYMlDSFasE54WkyeYh9R7y1r7aPv7CzXo7yPyD3K7YE8MV9evguKn+2fbFLD1nRk6Hj9sPw35u4mOZRC7/CMpwr3pzK68DC1DettD9EP2R/sbJUZJOyiKq2xc17ZhlS0OgJ2h92MzV+stbB8vPYAdW4n/7GrPZAOqz9+KPVgIMl/3vo/irOglZM0IBvrGYo1Lr3jQySigCyf4BBkCOti3qh4jSHFH8r1d6zy1nzP9ypTgo9seNwWzILFPQ2tnUNnMdI3Rs5oszn56z6aIuKqjt0V3th8/M6eSp87W5WVXF1OF196LI47GzSgqCzqEK2zhgpGlNz6ye+vaYvjC29peQhV+EUUPzvdSQi4NamRtjIGt2QF4pHd7wFKldqXu8siuwPv9D9fyTlYQ53CNyiDfMafHA3ON3IRlHbTqxCS0Jo/FwzSN1XZQzQlGYjfq8QENvm4x3G42drRWg+KaDv51WIkxnaw6w++9MvWFkVMVsBMVhd5DJN91ah/fIbeaVx3s3VBJhlA/sDoWd5HfHBrZ8bNvyMDUKtvluhOvk3g8j2ZIZpoMLhmBsrpyOGTjOBJ6nHRn0zgfq5Rr/hN1J6+AObk8OsFPO97XrcMKO94b2OykxBH5RyEeQ375cyfL0wrzdRaNqlHgOnJfiYXN0doiwqAYJky5nr7kHPFrVMlk7kN9XSeQuBAnGk+/yM4c0g8rDdn0gx6YzfIvRuMH92+App7g0qjwhNik6i5wapiNew8iwSnfx9pZxh1zXbrQyDaNxXlQ4wweDVYtDiwtDNSdwsG2jxHH2xs7KnQVA7FHHQOrUTfoVuasrXqd0B9TUmiEovFFcgjOcUyvXFEg5s3a8nPE7GY6RIu50AMVUw5AeYR0R1Y6agJKsOGELZnqTij5jii0Kk9zZbHNI/Nb2U2ycwnudK90tuJQtssZ8lZ+akulAxaacA1F44yaarvHiG9mo+pIxj1kOEEkoOy6UP2TXuT3ZiwryNt0kuHfxq0OevaFBkl3uSsXD8IDyGx1a3D0t0LlJ6arUzcAXZ7T4RPSCOoDMNxUBNB03+Lwp5OD+tARIU7qwa3tvLT9hcF+ivFaWUY9fThnzUNbxcZYMLCzNc4LP07G1Rce+B23W0OBl6kLGbJBg1KYb41Fzpja2VFzlIZOmdRYlsxAt2NK6wYeqZkijS2yu2jxCxNwdyUaKlPEeIhNRl65+vAFoLTIRf+6wws7gX8evo4KCv8BcWqOOn94OtrA5Bh4GsOvoDPK3xXPENeUbbfbCEkspGrsTmMyEFD5PIS63F5nyfHqjEu1HJzIT3Ib3ovhhnTnJPoHLzzBN/GEkNZi5AfOGx/nzVQzykykvCxCkWz5TNzC1kSlk61eK7heMO7Tz0mSI63xRYRIHkeulwvyYNyymYTKdTh7K/0x5YzStA7S5RpS8KaBNhoZ0U33u2O6xHI171FzSd3+/02z9PRZexjjF+tglK8GKvT30qNwSXI0CkA+XnQWEaZGilpyNZfe5Ch7joGF9aVZJ4Z3+fVrob8l1BeTLFXyB/+T2L01tUsAbC3kFG2c5J3gLXTw0HTsgXTg4hIhKlLvr/Ya+4lwFKhS0PDeoqKKjQ5u/3S6obiA0D3mCwu3ZxJvBPG3t90MuqFXb2Q7p9HGHe6ID3qoqC2bJMCJKOb6xW4ZgvXfGARF2iNh3pE2m5k9PKRmMGeN1Yte8vr2J6MGMceJR3wm0h3ItipTqVwvmgXrSnPJSKTXioChvOIJ5sJSqoTNEwsn9bpw8hOCG2WjdY72pNju5qehA8FUAgdT1XiyFHkjsNx8l1iAezV3AlmtNRnc1gi87znowMhxDHmF2MLUrsDL5N/EMhClv8BuEA4JdAFSCsMFhP0nOU2qvB/FmPUSCceNPy34A1AXLYi4TmWNpFNlRRwuNDyqosV1LpEUD6ovTBj6EsYki7Ibykx0LQRaou7i1/hJ1lwLBTM40EWWz9rGV0a06RUqeWr+EOlyMX2OrVofWcm/EcC6acbb3mkEp3CnBqMHRqKb2CMwh8rC4hgd+UBRyXkauL57m2xwR14wgTMW77G38YWlj9iITmzjEoIEFkhqW2G9hw9CYiZoJa3JqiVz/jF6AAL6cFr2MjLGs8JFlC/AAXhzdgSGtC5JJ4ycmw9hE+wSVsOtnbYZclBwKWGMXyxYcy7E69ct+1WWzm0SuIBPf5celDZcRuSx1A0kEcxNk6j0b6EwRbRBxU9zbdQrXWSUOuuQ1Dk1eE3KT+oWETFwIB88B5ojvISw4Lo1A9rtLpuWod52L7HP3HWy2gzfyxvkWScvOMh93sPSeg1Vy4cHfpOR9KssmV9YO0qgz9e1AiIhBzS6+kz2OVCfzNeaiPeA73IzSotCECEUzFXqJKAj0pwPP5+nDBYdlIjhazjLpDk8kLuzT0NrRZUjAJgGqsf5TyKAUIZgXZ7hkDe6buHISoIkRCVK335kl4O/JXCmasrMd01PrO8b1Ftf3KGOPfA6UlO94mzWQv5EJ6ayamGnq7/Kp7EuNvjH+K/uiOqN+vDaIwmjSq+dYSXUF8ckJfXoqFks1K42MfjjaSbOSILU3/i55XiaCdwSzQ4omIfp80WiHMCTdD3cD9AONjn3WaWJI3W+GsQ13zS6CDNXK45OG1GJk9G450ZDHt3/bt8Br1/KWsvWZ757d+wT1viGtL/svoPu7qT88vXql1D1TJUQLSgk6tcsqEvFtwBrQtggEe71h+GfiFfC5n4QXnNsy5MZBuyQ23IcXgZfWe7gbCJ5kp7drBjyuxFha1gSzzx4Z+9XWgHq9pWX8VXZOjoGJbzda1lFeA/6HAjAeiv4UQYmXosMKnYTlRXUNpPbFoJNwYtPcgJzDZvAcV46DaLdr2vElQ/oArCv/pVlemtn5hoQmpa0FvQLy/O3WmyhhsqnkoVR15XcDOW1GyJly9G/prJ0k+1lkTXc5gk9HIPz8DKZ3/6I4JBLTv5m65zwtq5dcFPgSMgdetkgGAvjwUX3koj0vAfh32Q6LiAf6WhCLvtrnFAJZmFbXRnBMWuKcDjnVl/bjKmvLygzm/s+OKbSTbRyHMmKCoDpcoMX0kW+Xv8QWZdPdYwlXc4C9YWuBLVU2Z16mHuHjYxZViSA6rVsL3Mgh/yEu7dXz57c36smtq7A/tCPHpufhg1CDx30qmQtfuzbZgK+y6l/N4Y2F3fnGLOQlBq9s2fL0YdgGBF/YcPY9cOkrgom4U1vhzjZhBq1ag/H8Q3scRuX3ZxGBqURSdOO/mPPwyr8AXLso9v/rKlnL/7sGE981z/i2uM33b+WUl7Uc8C+WnLDR6m8FmOIU3tEx9bISKy9Z5jj2ANmglo9BfyulUBR1x9/Td+o88C/IxNz8F1N6MaH/YkpL+RakJCMse8OGpZi5MwfCyzuUISH5TThMPZI/8LNwzAWm3au7SHpFTPy37x49TuefIr5iFGinbYllvDjjPy0oc4Ipj3ybc5SEGLKx+xOxlRDtMdjx/nfAacyFl+foXXVibKJl0omXg6Agump54yEvyDM3+F9NHsqaLajgADtrtxxqJP//Hfb6qEl4ZRE6xFstuVa8Qy8YppJTWBPJ1iL7pC9Ls9pZL83fhKZDc2woUzPRIijFzw97BG6AYvh9pHzbdH2EFFrlemLQnfbkBZbUMQncXiKXXPppU7cLPMf+D6uZB3XSwHZ2YTvKv9/OjkZPTd16c2XxQIrAK32iFWRXbp41/UApGigAdtLEQX8opS0CFaSYE+cyQgQ9QKx9eMC5IH07sZyEu7ewkZdd3tzhjhis66DJpZ35WN3DXhpjIUeCz4l3IB/nkBYkQCKWh4xtdKshI4tSAA39E6x7U9HZkloJMFtddh9At4giysOr3V5iMg/07RZE2CfIE+e/6oi0JNnHhXkTV4u/O2PuPsSmQQIKoo9i9DZSIjCFColYuy0YiLJO35wJSQluda0OZHXZRQCnqMbOtTfHStO1gCuZBdpwClPlkvP0hBRrjUmFfw6qykVFV1sJBTTGOHIwwz4iJ94MIcvlMDgb+4r+8KQs/41bO7Nhy7+aUpXkfwSLawNZS/UMgJaftubl7rDmTifYdNeNM3/tSKvX2nqwp4hI4ViStdJPT1gZfva4/1R+qi8b2JWb7t3GNAsIu0FErBf0eEJEAnfhhKLWGtwr/ZR54g8nm9nk81nn1/nL6vXFeqetiYyYWtd/Mcy6Ow+3Zxnp2q4wX4emgrBDsW48WXyeumxuNygrwY2ei6KKTUSttmU4APSKJEO+sElM802+wadRsqQqnCe2CrEwklEph1aXvrQugPRzaqVDx0J0Moj6IckSgcxfD9sGLUV6IKJ4M5bKPL5FE5lfxCOp9/fmIKigzfQhSn6qjEPSL4DTbkCdbZ9CCZPYIj6kviwt4A/73opAfb78DOogqUm2K+AM6snF1ZZQLtE+UNZktAl7TdAM2qRMd0TcFO9Oc0TUTSanBrU5ueTYQR845BI8L1tzQO1SO647+DRuz5N6nCiiISfa6yW7qEsCkGdkTSrJaPR+5GDzz9bcqDO+dnlfWc/WR+eBLHm5GoSHFSwJxi5nATZxfDiksQNsa/H4HmVyLl8URF8tJCBb+SEYCMdlnZPdd+wptCkd0lhgicYnSuZf9jW7HbJLZQHLc47Qjf9ht9Hy7du4UwG93B5zhC56W/kPuz8HylDM0MvWwj4cRFSyIs94AywueuHnDX69RZPpXFXdgDTSg4sL4onh3mdgicafkrAwtLWGmxwXa54ZqevoCX9BahfS8cXydu3qDXsNeA1YAhi6Ho8rUX/qYEK8Zn4RriTM3V5qbiD+7NPEVb9PqZr7mdp2XPXTCud+8MLqVWAPi5f6pX9fZ/anqWOPeXCdQpjepiyplzMIumIWyLl1+meeYE/plcW53EVbBoc3p5VDCKoHufjpsR/ftfDUDAwtDNRnTram1yvmTnvKPFUj4IOmS5Ttw5w6pMqFScLimL7/28LodtVfang/P41gjR9N8iB8WCk/LQpZqszmHvW1pV05cDGrLmQj2f5g5VdPjaVb6CPgp2nhSwIM29zRk9e0NevJCrgtY6gCMl8G2RJ4Llx1LgR3CVfd3Po8s5VKrsf2KD0ypx/48UBPf5E6BvYo745XPI/H0kD4fJjabGXU4sXBa4bCqVNOFPk/qwxHA70JV07kWC1m7o3c8RsCq9k3w0r2sHseCrmEzBgvTvLIYubPTronFrrvcBPNWc9pDkZP76tIZ4k3oJb9GJJx7ee0Z8rVyIqGtDKhoYdwapJ7zvanyLsZhiwfji+WTuM2iL5HqmsZUm8ZUepHmfVzOlD983gNz0XgqayUZwytnMiabRnK0qlKmtoXxj325Gom2xdxsUjmBVkkCCKqkn2g9KaKeAtYArVA8AvMO70/+FmvjCJfWzdxc7S63q1tKrvmt/s7Vw7AnnI2+V1u1VcRTBcpBxYs6MOaBsJ0T85YeLeX1KxDOUBAE1feoqc8wBQkEmIUQ9HODLHx2kj1D3H5+0I8p3aBswYTEyGasXp5txy5WPaZevoKJAt9pIQvSLtJzLqcoZ7va8ejR0IUpFycRIp45OcdhVZrkzXP5ED1P08zXmuHCNv3flkxQMqpRgVRLETNhqJH7qXv5pxDeD126sJh9YlQEMSXvWAGra4GMP/JrG2H5aQOec78El6TkaOEu0Hv3i5Ud15iZsAoQOYbcRIXhpqPvbq6zAGACqZYKNnbFKlBPO3usDHicH3yDM8Wz54es8I+ObWu+vipID1H+InmkiWNZceQDyHznXIhurmSq5DgCfSJ5QXIPlBcV3NAHOyrchPuNK7Vlm5hJcbzoWPRN/pT0fhrYcurKo8/vBvNLt8PC7ZA8W1jwu4QUZYVuztJSNjF8s/8Faml3p20MUSpd9GKIuwJ86TeqDavEZBC6C5milVLvvVp2r3mLXHGTjyifRQGhHdA8bdfnlI7r3OkZjnFbFJGFZjjfvuxTk/FNoYdaSt2/CwF4AJfGx5DAlXvV89xILrzw/GooOWl/aXZeZuSMtdvEjR/tVlZg/HhO0CD7kHK+r2fWUA1oGJ3ZLl1Cn11T926PSGJl4gA6BhxIeZGtLSSG1WggLtCUberfYfzVm+W+pX/g86jmVxtTA4drtvHjuDiORi7uMSnLghLzt6FKkzmMx22yLZRgNys2YF0fKaxSw9GTEND9wxWHi9osr0bfVPSSbFO8nHfBeiOAdRHe0OH+HeDLjtSW6qMYT0C+6avl0rj2nhfeq12b7/1LEfOJS62uTflfkcEMFJdBuuOP8D0lVgs/OonX4xMifx07IhTjOFhiPhoIL3UHuVbuRqZIP7aQvvY/nJNAVAZuTUQtnnUsYl+yRammwzR7CZFLrAwHs+NjWv7qQJifo+7EMQIpIQeJ4I+AfAi73buKQByH7If6emgYMkwHijOeJMVYn4umpbvKm6vzWGhbAFJSeu7xVtQQeZ9HayB5JlgfLVMOkuyjFfXd44v7Yr9M3oz+HML6K1+fXktfzugTYa/LLjLs4VaNsk1PaKTvZ20gF5/9gJJuoA0QzdEoxI0W5gjay15oM3sHhsurXQHsu3I5tF7QxdGUqL1gy+AKJOq9J7VRwzxFK7jY7TPrJO3OWln4YWC0GiHoZv5DhfyjS0jV5El7d92pcnI89aL9cGXoWxClNdErsOkjXDShxcpW1ydOSQ5n1+JfNgzh6Op6w+EsYgKhBrglBJKLre96i3fFHYfacq7tJmXOw5lK8A5yT5du5cXjm459FQfmwlqF97UsyAriUspkd65iuV4DIa+YOgDpjCac0ZYWhcNiFzox/Q/v6l2gHhSB6QuCZWMqJyiZ92PGwOy0A1xvPBOb6s+vtsTEsGJz3rofpzix6bIB7cSvafOheRDWsycn6XID8mGTIN6cMs9KfLm83gKDlIMBUN93mxRnyHMnVHIqeLyZ+H7oGKsXkDZ9GYL1hC5GfAc8jOqZ3gW+pBM8Xlz1OBAL014orizJiRfj2lqX4Vo51KY/2gVTKaWMyCE+IHwEK/IHNP4Z0RXkS4onl5wLl3KL5wXbd7P0pahhUTw743TKlLDi60EPaY/NnP+04BsJ0NafZZn0Yws1RhkUQn5Mpsb71EzxepteTHnVwV8cQaOHtIMznbF4qbueoTvQgb+dVRee/GFDlW96kDN753oAx+AFWb9UiVhtncdithxeJdh6LHPYvKBlldWGcR/a1lqKPtsse8SQ+/+8ucJU/J3IXM/LuUvFZWgpjprfrninaqqcM4a7lo9+nwgdXQLok03U9M+1hCkYqyBkq5LCDo5ocv7ty9XFntN399ZAdHUQ1rqkRbPKTIDAOSfxSkMTb/6vYPBH6eE0WrUK3TxpOIbsv2KSOQKbrxDzTVtNGTqzpoa2/XKlNJrCNBkLce8xWXm6ZKLf/g9L7KTlu8EBhST17CLzdo+hnbgpPZwsPPXuxrzpk7c/D6Bzits6Cs2iOHxyZvRFUSufJ+kk4YCZekcLhRby8pBFEYyqX0iFwtk7I2LpViM5mLBy/asutEfO4Ee0uffIKYXSUQ5Y4GfY31RXHMWthkibonesNTUbf/WCdoK2mzzpfrEA+6hzsLivTkYa94VBwAXPmOlZNdZCRODt6aACvM2SYOCPVMg3RwVxicoD1V3vba9fyVJVKjFTSpcWDzMkl+8OYIp0DdjEJc4WGe5NZeldomu02bEh1cfgbXds/PpbC7cdCpwInemfnwMne/s3wis7uLqixIA9P2z/b1L0ki86gR1RORNNX5nbMMEoaLVIHgFSPJNsvfhoIMggcBfaouo02m3lfd33dhil1A3gevZ05j+QGHZtFGtvidInd1WEXqiywe59rl2hE1E/wdA+BQINLgjX/JWMqvkn9vg6jzyvSDee9IMUXgeWSD1/yel/ddvXEavzNHJP6PH34qU0Mh97IwNkdxRhPG2lFUwn+eGpnJEYBRUBZJebJKzhiONOo95SiPz8rdHYvOw4kq68TYYIViGopP0TTc7jWpTBWZjFy2bgGUJAMiolR1csb6T1YFRalHP7RM1BNp8168zj5Vqe9dfn0LZBc5qT1ryVyb6KIeq183F49viBkIb+Xf5u6sxgLe7bA+xVRSfew8HcZhCxPVGcA1VWs9/FPmO5ZkA/GblgfUVgVfskS/htsGVXaSHvEWF/sS3IaUMk5ALQOcKfZhMbthDKYE4bwb4cPfbiMxtSpleAd9ac4DnC0kJKWBHUVEuWLT/422WnIvaYhk6pUOAibVSxm912vISct9dOVbM8/FOSJl9l+y5GV8A+UpUaGPQurXAc89t1RaxK9jquWVcIq4CZ7809NNLz+2v04TUffb/MoFXL/DOVLVOZk12ea0SHlKsF8S3/jn2GI5WKNsL3xTl92XEjsa82LY4e7aq4sXm59mOA//zAOwDsRlPTtW3z19rd9eIITpx/ZBufMg7UyQafKcfg3WUu5b0pcWK/9iWeyClo0vBLbODmYIJptz8i7I/C8Ri/v6ZTrLbF1GKA5MvGriyC9cOPf5U0jD4grAvdaT8g4eXnV60dTcjbBJubUv9g1CF+8ELDN0wI05cOekh6n155jeOmDrdeBKhKHteX8zF4oeEja8i+o4o3IbiHx75g4HA1J8+7qQdDWcXX3499PXQ10P/g0NbAgDK71Zm/RrtmjRsCA2xUn0FkYkdxKhdDcfX4MHtu1Uz1emto1qVj6aFLwZMtM4OUps8ahZH23Wjckp3rs8f+6AxlWsa97ITRG0oPsdbVatkFIXgnq6Raius3+5MyDehOu6zvHoZbv02/6HAR8NDCGem3le6pyxzmUxijA/e+AvHjVmdNEOJ5K0Zgbaf0KX25X2nARTxiNGfKwZn22ZZHSbQEiLIarY+muJfmYWm8wWsBHQQnGKFOKGiDyvxbFYQj5XsgJi/mFo/UDsudBF4pqjUAoIOR5emyaWy8Q1hf+XdG8VvvoSCgY7nMb85G3rMWl142A5o+bbfeaI+RWTKNR0iIsaju27RmifQnDX+pMw64OCn7WuPODAk8SpIAHk3W8wtgAjhvRai9bmZHfOIAeZx7rgD4yiSDvQalTysEwAdm65dkl9+NRKuQPEbY6QuCFnewT2gakuAL5Mkie/MQ+avsXMJiyUejXi7K2x5fu1AaL8kLZIteSgXYPyvgsxDAvKkLJPZM2owLUmgMe1O8fRvy5mhasD5fxXmTgqwZ9pEGRZbfsekm1NgY7cflOXkyHYPxMaHVQcAoCzi07ItCNlhIKR0i7I2cpTfJD+aO8yEo6pSdv+R8o5fDX64A1B/lBPN5oOcN/FskWz3df7vke3jwzol+Eh2eRUdAo3DeyLorkp35fgFffNmPvTd3ywWDSC/gWyDjOLZbBYKRqrTW0Uzo8mh4gvuODJ/w+0M0/u2+xUfV0RHkkWRAJfBd1yrS/2TXXIIuAl+RlREDgKn4zvwiPbHMJlVjIVIBoAsBnCoWG70PzYE/FWp+jI4ugLUnmor5fhA8ceh3xCxMIKTZ9i+8rcAXEyZmT8MNGSB8bSy82ZPoVqUcg5R6pLlUBSGcmCMx1lYRa5aYxdW12rsrFSSFJu6XQilpQiT3MPebTtH/86hbo/3vJrN8oGGoyd7/irFTlr3L6+Hvh76euh/eWgY+4cYQ+Mc9acqsT9zslXqb/qDI/Z6+kvV7U6L+b3Yp+8kBL5cxx/Hyujo6A1vmlJfre+rpNfgCyPCyUXdJNUm+dY45dVa+d/4NLw2RCdL0p3OXkN/8YQMwZAgF0RDum2mM1O5BG1X+gEJ56XxSyIioV7wOrZGH1XtEEj6C/yaXQaBmcAuv2gGvEPZCUUgX8prNP+L0BgqGrd29b16w3GvMcOTjNnp7pAhekqyOUE7Va+ZaJkcc0zC8phnzE/82lXc5wSe4JlxWLi22Olm5VxiyqsEx8PZ/YZ3AlB8w25XLHsszPvZJq9v77n+YLDywGZOMv0pMtbbh284WoHPpBserqQnDnS92IJ7aGNIkwkA8o6nX75r3pwyyYHZW2A27aFw+8Apq/IOIYxdefbBdYM+SvY0VmR3lu0uVnWwGM3fE7l4dgGk7DidGgJwTUpPcOZ1CTi4MaWCU/yqDKALfFr+6pbomDx7RF30YPWNoOXE6KNktR1Edi2OzTL+jJ7eF5PeGv29REUrRZljJSRlathpJIFeOo4c3K0ipdblVsE3ZBoOvHPyRGURAJ48fsIGljjmrFmPClpe0m/OoaWygeZ/kk1MBdFfeFFxENsQUGBsW3Zj9+ekGV86aQfaKSgMh6Tj7rnTIXkgG03gj8AQC2lQXmp9Oyk0B0mvcsOEkvJ/QuJXRPaavr03kh3BKUXCeQv3eObxf5J+FJt46CDV8nJA9Xb/w6QdVqcCE52zFYh8PSvDMLTOHTSBhgBBje1B56n5tuJOeug8n5e7ABWZaHjT/bHuqleVILpC9AcDB2/WB9bhZg62iq978fKQXbZevhgPEW9a7Rhit1dmj5ARNcynmzbd3x1Z7kBGYYqFcpZ2e7Xnu3QIeiwJO9a06UXQVZ0DxYmc9Dw2PSl/uPvBViI28irofF7yKf88S5SxO6/J456SHXUa4+H/IynL4Yo8gBJ6IzqCTVwgptbpa0dkVMqPeVK2OIYC9M9JNd6JJaaoXSwQOUmwfjPEn0TdSPT/8aLlITt/ITDRmbzD0mfX+fO7/YHtdw8bb6U34TThnaTaQRyK5+klMmWsqfc8rcZ35iUQEuIHB3c3uljE9wpumHXv94ZzgLLRh7K6x/7JN/q7aq+86jmR3regjf8ON41pIAIWy+6D1u2hil+c+MrOuvSsx1ETVtz8NU03+wmz5FVEjSGAlNAHoBAou3/wL+6jvL9zZck6R/EWWujN6E+9DDv9XVc4Bt90DPIr/ZNDtILixlXdIZAsfKbxViZBb/0lQ5Q/zjk9Y6XICWGOn3tS3zLZptGObqW6YHCv8pN2FrQ5KaSQR5uTubVjveE5zq+qPvEmETv9wE9gnvH4S6WIqw8AV4hgxZ9srol41fv7psJShbQ0cwK8+Hgwfysd8lda+rWTVz65h24r/ycdopFeGvbX+VXkA5lhvjker1JV6YOg6HX0f43mvx+NNep90cwsYXE2va3bEhLs+u9/2vUa8BrwGvAa8BrwGvAa8L8FkKFTyyeLE8+dZbkDrF4UIIYDfWiI9snKyeK0c2e11gBTkO/vU354Ggif/1m4wpl1TD4duEsyhgvqeLg3GxD/nz7H+h88Avtr6tCiblZguN7+/v871vFINk7uMQTWSGwgWFXpLEs+VjKJkwtbZwczj2OiwW1m6JymE2YGvDGyFOmI50xjxxSHsahmwEdw7ry4klp8w7jIkkMgZ/1UwaMZ3pBDJxE0It7XXvvAg2bpMxkG4pVtioIas/G7y6Ek5bBn4whQUMc/Oro8jTQ57JS7WOcUw8bN3bZwWvnbQ2nzNU5KpIXmIacrUkkZnO9tKs1S8+D4nmkBXlWPXuk995i5Evf4zZpCwT2sgmsDx09AZq6GtB4a1GZxMUoWrA2NYCZljUbV0NwuT85ntf6Klrirahv7F2aHhry7rhUuBhzbsLh7PHOmSKxn7KY0d7FvymOg9sSiZgjuPQGjXO0d+AqXVKN5IzeQCmxqGO5MhubKt2DCNOGQmXC5TXOPtsLQl0V2h0mQJ4K14g+SMm6r+6SYfqLnrN1BRXG7+l4SnnnR/wmwbd3UZbfW4Z8sHUel8b33MIhYvFPYMeRgs1dN1FW8bzXCYgCDrRLi8RQXQuzkzf7ptalCldPXZc/4Wnlwpedvn6kzhZSI3Kx91+s3qc3hcgsv5xh2xLupURG5aDgYe88/uU0maTwQR1mjHtkFhu7g29wS9jqJxCMKluCub/Vy/2VkEe8ny7tRbVBmyRtHcQJfuguFJ7jdHLZFysat5Y3CF+fr7gOc5gHCdAvs++K0pmhz5Ry27SpI9hH0l3HM70LqlIzM1l6/aq6pOoCOV7RWm2u884GZ65PkDxs8uVwtbkfWKijbLLjNhjcZE3ABF0NBMr2qD/gfBHVezF+PoJtAVtq5U6BMCX62Va8Q5FCWJA0f3EcxreB7jt8ckER+slMVOp4p225k1BysdiCNpNc6VpovLhHzUKVm4Ykg2Xn2uWTXJIr9Spn9mi12Ruyedf2skUy3ThoKSBLxdlixFbcfxjVoDwiTHwg6ImdrRzHxnPS1PaNTmyM0pZGj/d8cGao/UlK0d9zU8F2QpqoEdcohSqX8C71ofbAtYTNzzoGAFB/xneZCt6jS9wWYN0rV52m3K9vSa1CA8KOQfGDLNZXXtV7mez1t6B73dVIrC/VuptapMutNo2NejdovGwpGwLTI0YRInWZiBNz8Poq/NnuN+MjgxabS6BtB52m4fX4zsI39VayefzrdkgmI3OmpfeU0iEscRcoR4Q7hSgMvZx/9YADNPg6xgg5wqnmtvSi+4ThbPUFNJYAz54evzDp9UpklqExN3NEwCWsILrhmDAw1LOdapnaKwxtqb6w6YR7X4x6lyl2cy5Uqf7jWV0WExfVhoaFepdceVRD9H2AeEADFa7RTP169rbCmF5Hk4Io7c4OSTOByav4GdVu5g+kpoS1akZr/sdJd2BWNKTei98E+tqxvYJCyVCQGj2fGi49kszQDk94awwlqeY9OjJvvZjhRY8LHM/WilF1C+FcOhy5d89sEP1Y9cjMygqZ0L7rIaitLL8AauihS9OMti1/rLew85pBHMMa5DnehY+tg6Y0bjV7VIaWjrA9sfdUgWYURQIlx7aR5E05O2h5hY5SzicY29NKamAekyUxXL9WAXyN4eWlMToX9N9WVJ7x83/nBcCaxy35hTJuWiuJzILopJZY+uHAbauAlhTRmw8mLUDoXmi+pj8f67acVcp/IhrHqJQW6QtVJVcp3myqiN3rL5OkKbCx+pa4MMl8GXYjd7uzCm+QhTHsie4X7ZNJRzGDhCFOv6SpurQTY1c0GypIleHO/CSgIIoAnCgQIZAu9dGhUnkpRYZ1OX8Ppjfed5uSeUaCvkIT8pIpyjpV1uGtNiGfox2v1vPCkznnLwKiODs+kfgu4/RJ3VtgEK/DpatyBcIN2F6T1OyqHWtJSQ303koZ2OgfgbWJFwfj2Lu1Uy5ginZvsM2/r7lR2wluv+nhf2Q5r+dvKG+rig3S+APs5aHGi+NBmgMCPOuGJXKfBv2Dmg9ndy88eoT+55PBul94zsMIKJ55UVlOw5CVI7cwhfKJipaztVFBDkpGRSnnXGV+rLRkF5YV+tCuAhn1ki5ANpYQXE69x/c7l8UWw9YTHRTXu3Jv++PZi6kDkTDG/MrWXKJnKPryuAIjAo6rInJKhEj9Ag0MJWynyStd0CHxnivUZ+Fb2tdhc8RHq+6wY4dYD46T3qwAJ17a1P5pNYGqreDR41vUl93Vwttpzm8FZr2mLuWowKQ0zZ9HLDvbxMvGRgv7qTtocH+2d4p1lbOwPtSVe85E9RRlDeEMe6ZFeNvr1uKawEYNXiOemPHOkVMHB/ggAmZE9Ah62RZw0hbaa+ylWBroSaEON5ON78AbX6rqP4te07Vtyti1qv+NDlpsNZvIDY2T2Oi9AoUkI+NJkU6DOiKpOgV0EbaTwiOMR9BVnk13vzWVh8te6pfakNnQVWue6cigcKqQ5NoLtUO8Q4busgA99xE+sJJ5bor1+UTe5iFcZtg8XP+ODHJWVqSehemlYRSK8eNqp76KtejBLnuRyHKC89lw1Maj3Ky9D/+Dmpq34NtoPtvV8vvUmn+otDMJKs+7wLXzZtVjfc+QamBtMk3Ey+Jk6rMETU83K7c5bEDIOgAcZ6UoK6dRiB78lqhcpwtTByIjcK3mXNkGqZvtTBMKWwZnq+iFN61DmqaH560Pumrtw7V0lKh/0Q/UJrxyHdx9cIBKC8o7gl7TzfgxbOxJf8WhWH7HXqTkui7ccaijMX0foR4aMjMbk+oICrfboQ1krC4Blx0x8YVt1X4DPn5NO8rkHvttabcydzBU7BvAWk38FVcqR+sixGZCLiF7F0HAzEtkL2NZOLfAfXC0WfDsDX9NC5D63nBVDOlWTAK8PjmrWMe7KER/DWZQSZzKqPrjB8TGnsk9sEuF885tjh6P30Wt6tN8bojfgpgO1qP2ZYnuJhO15zIvcvn64k0VP2zKjhwJErtc+XVcqwB/6lgOPZtL+rvOiW0XM8lPq5UUxhMm23c/lKE7mQxutqXYINuEkCSVffUTtxyvaglDUh3rZbEDxd1Tj1D3whZ66k1eRwqrwoyvmakdmti/mfq6EbCtg9fpWns5cYuYqsf0zIl/JXphqCFsKmBfUYB7EiQnR/VhJqVF9YHRLN6gsnc1vTx/fMnz+ZCURkAQM8P2cJJm9lRB/uGqd+DwN2Wf/s3OYl4XBxrk4vnJygQeKwxN3dlI8IVgny6b6rox+HkQyuEtv8OdG1PvLiHRPtYQsT4IU8igxWq1gUSvU6xVevNANWVjTxPeDzD9QNpUl175/rGdUCqrsQ/D3LPicCopFlB3r6Jt4k7MkOae8L0+MNRUSHkwvrUPYE93Bv0q5vsRxm7JkcmxhWTNp9bf2PoqWdAp3Eqeczl9B98aju8Yv8Ecrik26/UJra0bUSzE02ZGRy4qx6+ZEOtIh5rfDKNyUPBEP8ihnXII7FGQqmIy8cHUjZIWa/n1prj4d+HvT3BirXNY5kpImDMekSnnjUu2Q9t6QpyZ7aC5bgWSIoWs/YoXNnGASR2ZMAO/7PSGVM7viE0wmNWbc0euPuvYaRN3NfVz4481CakR3mcFo5SBFv0O4I3Qpmaqfrmvfr5toSO1JAeoXd5Og5RAcGBdiWHEofvx3Jzzr4fMVcPfF+LnoG+UxUaUs9CNWkFPgPJOhYUIdOeN7C1b+Tn57+XcWk1+32tolsFHnS36vPwyavob60jXMMWqJnqHyhul0Dage5VY9vTrDy3X65G2P4ksmWibxPtzVPdxMB8MnfdR0DDgHHun9W8Az5YgdoN+WS4qHGvMleKeN/TN5nS/TuHDhPK38QJshWvaJv3zX3Jbwrqjy9xpltjxrqPRTW8TmTlp3xB8cZ6x5qcDo2vO9QaUzc2y3tuQKQS7z6LNyKRKu7oR2yh+D8oHkkaMB6oTTUm7m5Xu8jKKfx/f9jmun1qogSx8cwB8aGVWHe7uUz8ckXKjkQPQrvMSxILBwWmoFkS5p/77a+9ZszeJ8Ddw7WaDXJe5kku7CqPothqhsi0VGxcgMBoCFoGYKWcEtLHR3sr4NGfhwqmUA+P2zWrRamT6mr9PPzF2Y2PNQWnOHsaiVC0I8qSheIXzuFHy7hgxRkxW7GGJVOmE2vWaLeUYFXF0At4M7U5O7qcfiREK/hkm6ocjdLBlY3TOJiiIJdl81n3XgRYwm+rRxesSDffq2RvRofvzRFwuPahYeCZMWepMKKgI36XufI1G3QiRZBW5TuRGNWPpsgrthsaI9i7XjDY089TSl5qOb5yBpsTeJzGwIkop92qZqqCkhpPE9Bqdy6nCAlwOWvksK3qn7pPHujrg+5fD1j8OwQW5TnC792pLDCQ9a39NoC7ZLA7whm5MEHX2oVUqPdqWHPGmow9PH0MclF3UVpCcLlcPhBC21FgpI2WKeOVZbb3gBT9vOKkUdkEWOGrq/43/fBLZO6AvNz8FvLn0zr8BclurcOh0GXvPip+EjfJ10w8zomumtNR6axeTUpZn3AhbziqlAriGTUVa8YegSXYdjfGOdEHkWut/OoJ3b5g4xDV/bM6KSSzdl8UIwaapFI3vO5amLrl/vMNz39wneVb3ji6/+D1BLAwQUAAIACABJT41KfxS3iE0AAABqAAAAGwAAAHVuaXZlcnNhbC91bml2ZXJzYWwucG5nLnhtbLOxr8jNUShLLSrOzM+zVTLUM1Cyt+PlsikoSi3LTC1XqACKGekZQICSQqWtkgkStzwzpSTDVsnCyBAhlpGamZ5RYqtkZmgGF9QHGgkAUEsBAgAAFAACAAgARJRXRyO0Tvv7AgAAsAgAABQAAAAAAAAAAQAAAAAAAAAAAHVuaXZlcnNhbC9wbGF5ZXIueG1sUEsBAgAAFAACAAgASU+NSsFAVXxmLwAArVAAABcAAAAAAAAAAAAAAAAALQMAAHVuaXZlcnNhbC91bml2ZXJzYWwucG5nUEsBAgAAFAACAAgASU+NSn8Ut4hNAAAAagAAABsAAAAAAAAAAQAAAAAAyDIAAHVuaXZlcnNhbC91bml2ZXJzYWwucG5nLnhtbFBLBQYAAAAAAwADANAAAABOMwAAAAA="/>
  <p:tag name="ISPRING_PRESENTATION_TITLE" val="3"/>
</p:tagLst>
</file>

<file path=ppt/theme/theme1.xml><?xml version="1.0" encoding="utf-8"?>
<a:theme xmlns:a="http://schemas.openxmlformats.org/drawingml/2006/main" name="Office Theme">
  <a:themeElements>
    <a:clrScheme name="自定义 131">
      <a:dk1>
        <a:srgbClr val="44546A"/>
      </a:dk1>
      <a:lt1>
        <a:sysClr val="window" lastClr="FFFFFF"/>
      </a:lt1>
      <a:dk2>
        <a:srgbClr val="44546A"/>
      </a:dk2>
      <a:lt2>
        <a:srgbClr val="FFFFFF"/>
      </a:lt2>
      <a:accent1>
        <a:srgbClr val="E94D49"/>
      </a:accent1>
      <a:accent2>
        <a:srgbClr val="44546A"/>
      </a:accent2>
      <a:accent3>
        <a:srgbClr val="E94D49"/>
      </a:accent3>
      <a:accent4>
        <a:srgbClr val="44546A"/>
      </a:accent4>
      <a:accent5>
        <a:srgbClr val="E94D49"/>
      </a:accent5>
      <a:accent6>
        <a:srgbClr val="44546A"/>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828</TotalTime>
  <Words>785</Words>
  <Application>Microsoft Office PowerPoint</Application>
  <PresentationFormat>宽屏</PresentationFormat>
  <Paragraphs>136</Paragraphs>
  <Slides>16</Slides>
  <Notes>13</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Lato</vt:lpstr>
      <vt:lpstr>Raleway</vt:lpstr>
      <vt:lpstr>Roboto</vt:lpstr>
      <vt:lpstr>等线</vt:lpstr>
      <vt:lpstr>微软雅黑</vt:lpstr>
      <vt:lpstr>Arial</vt:lpstr>
      <vt:lpstr>Calibri</vt:lpstr>
      <vt:lpstr>Open Sans</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 ptmo 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c:title>
  <dc:creator>ColourPPT</dc:creator>
  <cp:keywords>51PPT模板网</cp:keywords>
  <dc:description>www.51pp tmo ban.com</dc:description>
  <cp:lastModifiedBy>YANGs</cp:lastModifiedBy>
  <cp:revision>33</cp:revision>
  <dcterms:created xsi:type="dcterms:W3CDTF">2016-12-13T08:41:51Z</dcterms:created>
  <dcterms:modified xsi:type="dcterms:W3CDTF">2020-11-22T14:29:28Z</dcterms:modified>
</cp:coreProperties>
</file>