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p:scale>
          <a:sx n="75" d="100"/>
          <a:sy n="75" d="100"/>
        </p:scale>
        <p:origin x="978" y="6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2809586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3979532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2288996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3689290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1081036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110043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155377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649038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2581482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349427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AA2D97-C4AC-4233-8A3F-AA19BC8D56BE}" type="datetimeFigureOut">
              <a:rPr lang="zh-CN" altLang="en-US" smtClean="0"/>
              <a:t>2020/11/22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4202085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A2D97-C4AC-4233-8A3F-AA19BC8D56BE}" type="datetimeFigureOut">
              <a:rPr lang="zh-CN" altLang="en-US" smtClean="0"/>
              <a:t>2020/11/22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6944AB-A198-456F-B894-EE5D44F2EE2B}" type="slidenum">
              <a:rPr lang="zh-CN" altLang="en-US" smtClean="0"/>
              <a:t>‹#›</a:t>
            </a:fld>
            <a:endParaRPr lang="zh-CN" altLang="en-US"/>
          </a:p>
        </p:txBody>
      </p:sp>
    </p:spTree>
    <p:extLst>
      <p:ext uri="{BB962C8B-B14F-4D97-AF65-F5344CB8AC3E}">
        <p14:creationId xmlns:p14="http://schemas.microsoft.com/office/powerpoint/2010/main" val="3837186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Procedural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Infographic</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9" name="Group 18"/>
          <p:cNvGrpSpPr/>
          <p:nvPr/>
        </p:nvGrpSpPr>
        <p:grpSpPr>
          <a:xfrm>
            <a:off x="2405043" y="1912027"/>
            <a:ext cx="2174589" cy="2466380"/>
            <a:chOff x="2405043" y="1984597"/>
            <a:chExt cx="2174589" cy="2466380"/>
          </a:xfrm>
        </p:grpSpPr>
        <p:grpSp>
          <p:nvGrpSpPr>
            <p:cNvPr id="20" name="Group 87"/>
            <p:cNvGrpSpPr/>
            <p:nvPr/>
          </p:nvGrpSpPr>
          <p:grpSpPr>
            <a:xfrm>
              <a:off x="2405043" y="1984597"/>
              <a:ext cx="2174589" cy="2466380"/>
              <a:chOff x="1073783" y="1305084"/>
              <a:chExt cx="2057400" cy="2333466"/>
            </a:xfrm>
          </p:grpSpPr>
          <p:sp>
            <p:nvSpPr>
              <p:cNvPr id="23" name="Round Same Side Corner Rectangle 22"/>
              <p:cNvSpPr/>
              <p:nvPr/>
            </p:nvSpPr>
            <p:spPr>
              <a:xfrm>
                <a:off x="1073783" y="1504950"/>
                <a:ext cx="2057400" cy="609600"/>
              </a:xfrm>
              <a:prstGeom prst="round2Same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ound Same Side Corner Rectangle 23"/>
              <p:cNvSpPr/>
              <p:nvPr/>
            </p:nvSpPr>
            <p:spPr>
              <a:xfrm rot="10800000">
                <a:off x="1073783" y="2114550"/>
                <a:ext cx="2057400" cy="1524000"/>
              </a:xfrm>
              <a:prstGeom prst="round2SameRect">
                <a:avLst>
                  <a:gd name="adj1" fmla="val 4584"/>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Folded Corner 24"/>
              <p:cNvSpPr/>
              <p:nvPr/>
            </p:nvSpPr>
            <p:spPr>
              <a:xfrm>
                <a:off x="1130933" y="2114550"/>
                <a:ext cx="1958339" cy="1447800"/>
              </a:xfrm>
              <a:prstGeom prst="foldedCorner">
                <a:avLst>
                  <a:gd name="adj" fmla="val 35049"/>
                </a:avLst>
              </a:prstGeom>
              <a:solidFill>
                <a:schemeClr val="bg1">
                  <a:lumMod val="95000"/>
                </a:schemeClr>
              </a:solidFill>
              <a:ln>
                <a:noFill/>
              </a:ln>
              <a:effectLst>
                <a:outerShdw blurRad="50800" dist="38100" dir="2700000" sx="98000" sy="98000" algn="tl" rotWithShape="0">
                  <a:schemeClr val="tx1">
                    <a:lumMod val="75000"/>
                    <a:lumOff val="25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26" name="Group 25"/>
              <p:cNvGrpSpPr/>
              <p:nvPr/>
            </p:nvGrpSpPr>
            <p:grpSpPr>
              <a:xfrm>
                <a:off x="1418274" y="1305084"/>
                <a:ext cx="1376359" cy="428622"/>
                <a:chOff x="3919541" y="1378744"/>
                <a:chExt cx="1376359" cy="428622"/>
              </a:xfrm>
            </p:grpSpPr>
            <p:grpSp>
              <p:nvGrpSpPr>
                <p:cNvPr id="27" name="Group 9"/>
                <p:cNvGrpSpPr/>
                <p:nvPr/>
              </p:nvGrpSpPr>
              <p:grpSpPr>
                <a:xfrm>
                  <a:off x="3919541" y="1378744"/>
                  <a:ext cx="152400" cy="428622"/>
                  <a:chOff x="3919541" y="1390650"/>
                  <a:chExt cx="152400" cy="428622"/>
                </a:xfrm>
              </p:grpSpPr>
              <p:sp>
                <p:nvSpPr>
                  <p:cNvPr id="56" name="Oval 55"/>
                  <p:cNvSpPr/>
                  <p:nvPr/>
                </p:nvSpPr>
                <p:spPr>
                  <a:xfrm>
                    <a:off x="3919541" y="1666872"/>
                    <a:ext cx="152400" cy="152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ounded Rectangle 56"/>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8" name="Group 10"/>
                <p:cNvGrpSpPr/>
                <p:nvPr/>
              </p:nvGrpSpPr>
              <p:grpSpPr>
                <a:xfrm>
                  <a:off x="4164333" y="1378744"/>
                  <a:ext cx="152400" cy="428622"/>
                  <a:chOff x="3919541" y="1390650"/>
                  <a:chExt cx="152400" cy="428622"/>
                </a:xfrm>
              </p:grpSpPr>
              <p:sp>
                <p:nvSpPr>
                  <p:cNvPr id="41" name="Oval 40"/>
                  <p:cNvSpPr/>
                  <p:nvPr/>
                </p:nvSpPr>
                <p:spPr>
                  <a:xfrm>
                    <a:off x="3919541" y="1666872"/>
                    <a:ext cx="152400" cy="152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ounded Rectangle 54"/>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9" name="Group 13"/>
                <p:cNvGrpSpPr/>
                <p:nvPr/>
              </p:nvGrpSpPr>
              <p:grpSpPr>
                <a:xfrm>
                  <a:off x="4409125" y="1378744"/>
                  <a:ext cx="152400" cy="428622"/>
                  <a:chOff x="3919541" y="1390650"/>
                  <a:chExt cx="152400" cy="428622"/>
                </a:xfrm>
              </p:grpSpPr>
              <p:sp>
                <p:nvSpPr>
                  <p:cNvPr id="39" name="Oval 38"/>
                  <p:cNvSpPr/>
                  <p:nvPr/>
                </p:nvSpPr>
                <p:spPr>
                  <a:xfrm>
                    <a:off x="3919541" y="1666872"/>
                    <a:ext cx="152400" cy="152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Rounded Rectangle 39"/>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0" name="Group 16"/>
                <p:cNvGrpSpPr/>
                <p:nvPr/>
              </p:nvGrpSpPr>
              <p:grpSpPr>
                <a:xfrm>
                  <a:off x="4653917" y="1378744"/>
                  <a:ext cx="152400" cy="428622"/>
                  <a:chOff x="3919541" y="1390650"/>
                  <a:chExt cx="152400" cy="428622"/>
                </a:xfrm>
              </p:grpSpPr>
              <p:sp>
                <p:nvSpPr>
                  <p:cNvPr id="37" name="Oval 36"/>
                  <p:cNvSpPr/>
                  <p:nvPr/>
                </p:nvSpPr>
                <p:spPr>
                  <a:xfrm>
                    <a:off x="3919541" y="1666872"/>
                    <a:ext cx="152400" cy="152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Rounded Rectangle 37"/>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1" name="Group 19"/>
                <p:cNvGrpSpPr/>
                <p:nvPr/>
              </p:nvGrpSpPr>
              <p:grpSpPr>
                <a:xfrm>
                  <a:off x="4898709" y="1378744"/>
                  <a:ext cx="152400" cy="428622"/>
                  <a:chOff x="3919541" y="1390650"/>
                  <a:chExt cx="152400" cy="428622"/>
                </a:xfrm>
              </p:grpSpPr>
              <p:sp>
                <p:nvSpPr>
                  <p:cNvPr id="35" name="Oval 34"/>
                  <p:cNvSpPr/>
                  <p:nvPr/>
                </p:nvSpPr>
                <p:spPr>
                  <a:xfrm>
                    <a:off x="3919541" y="1666872"/>
                    <a:ext cx="152400" cy="152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6" name="Rounded Rectangle 35"/>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2" name="Group 22"/>
                <p:cNvGrpSpPr/>
                <p:nvPr/>
              </p:nvGrpSpPr>
              <p:grpSpPr>
                <a:xfrm>
                  <a:off x="5143500" y="1378744"/>
                  <a:ext cx="152400" cy="428622"/>
                  <a:chOff x="3919541" y="1390650"/>
                  <a:chExt cx="152400" cy="428622"/>
                </a:xfrm>
              </p:grpSpPr>
              <p:sp>
                <p:nvSpPr>
                  <p:cNvPr id="33" name="Oval 32"/>
                  <p:cNvSpPr/>
                  <p:nvPr/>
                </p:nvSpPr>
                <p:spPr>
                  <a:xfrm>
                    <a:off x="3919541" y="1666872"/>
                    <a:ext cx="152400" cy="152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ounded Rectangle 33"/>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grpSp>
        <p:sp>
          <p:nvSpPr>
            <p:cNvPr id="21" name="Text Placeholder 3"/>
            <p:cNvSpPr txBox="1">
              <a:spLocks/>
            </p:cNvSpPr>
            <p:nvPr/>
          </p:nvSpPr>
          <p:spPr>
            <a:xfrm>
              <a:off x="3280742" y="2506081"/>
              <a:ext cx="42319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prstClr val="white"/>
                  </a:solidFill>
                  <a:effectLst/>
                  <a:uLnTx/>
                  <a:uFillTx/>
                  <a:latin typeface="Signika" panose="02010003020600000004" pitchFamily="50" charset="0"/>
                  <a:ea typeface="+mn-ea"/>
                  <a:cs typeface="A Thuluth" pitchFamily="2" charset="-78"/>
                </a:rPr>
                <a:t>June</a:t>
              </a:r>
            </a:p>
          </p:txBody>
        </p:sp>
        <p:sp>
          <p:nvSpPr>
            <p:cNvPr id="22" name="Text Placeholder 3"/>
            <p:cNvSpPr txBox="1">
              <a:spLocks/>
            </p:cNvSpPr>
            <p:nvPr/>
          </p:nvSpPr>
          <p:spPr>
            <a:xfrm>
              <a:off x="2889856" y="2976327"/>
              <a:ext cx="1086836" cy="123110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0" b="1" i="0" u="none" strike="noStrike" kern="1200" cap="none" spc="0" normalizeH="0" baseline="0" noProof="0" dirty="0">
                  <a:ln>
                    <a:noFill/>
                  </a:ln>
                  <a:solidFill>
                    <a:srgbClr val="00BBD6"/>
                  </a:solidFill>
                  <a:effectLst/>
                  <a:uLnTx/>
                  <a:uFillTx/>
                  <a:latin typeface="Signika" panose="02010003020600000004" pitchFamily="50" charset="0"/>
                  <a:ea typeface="+mn-ea"/>
                  <a:cs typeface="A Thuluth" pitchFamily="2" charset="-78"/>
                </a:rPr>
                <a:t>15</a:t>
              </a:r>
            </a:p>
          </p:txBody>
        </p:sp>
      </p:grpSp>
      <p:grpSp>
        <p:nvGrpSpPr>
          <p:cNvPr id="58" name="Group 57"/>
          <p:cNvGrpSpPr/>
          <p:nvPr/>
        </p:nvGrpSpPr>
        <p:grpSpPr>
          <a:xfrm>
            <a:off x="5008847" y="1912027"/>
            <a:ext cx="2174589" cy="2466380"/>
            <a:chOff x="5008847" y="1984597"/>
            <a:chExt cx="2174589" cy="2466380"/>
          </a:xfrm>
        </p:grpSpPr>
        <p:grpSp>
          <p:nvGrpSpPr>
            <p:cNvPr id="59" name="Group 88"/>
            <p:cNvGrpSpPr/>
            <p:nvPr/>
          </p:nvGrpSpPr>
          <p:grpSpPr>
            <a:xfrm>
              <a:off x="5008847" y="1984597"/>
              <a:ext cx="2174589" cy="2466380"/>
              <a:chOff x="3537267" y="1305084"/>
              <a:chExt cx="2057400" cy="2333466"/>
            </a:xfrm>
          </p:grpSpPr>
          <p:sp>
            <p:nvSpPr>
              <p:cNvPr id="62" name="Round Same Side Corner Rectangle 61"/>
              <p:cNvSpPr/>
              <p:nvPr/>
            </p:nvSpPr>
            <p:spPr>
              <a:xfrm>
                <a:off x="3537267" y="1504950"/>
                <a:ext cx="2057400" cy="609600"/>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3" name="Round Same Side Corner Rectangle 62"/>
              <p:cNvSpPr/>
              <p:nvPr/>
            </p:nvSpPr>
            <p:spPr>
              <a:xfrm rot="10800000">
                <a:off x="3537267" y="2114550"/>
                <a:ext cx="2057400" cy="1524000"/>
              </a:xfrm>
              <a:prstGeom prst="round2SameRect">
                <a:avLst>
                  <a:gd name="adj1" fmla="val 4584"/>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4" name="Folded Corner 63"/>
              <p:cNvSpPr/>
              <p:nvPr/>
            </p:nvSpPr>
            <p:spPr>
              <a:xfrm>
                <a:off x="3594417" y="2114550"/>
                <a:ext cx="1958339" cy="1447800"/>
              </a:xfrm>
              <a:prstGeom prst="foldedCorner">
                <a:avLst>
                  <a:gd name="adj" fmla="val 35049"/>
                </a:avLst>
              </a:prstGeom>
              <a:solidFill>
                <a:schemeClr val="bg1">
                  <a:lumMod val="95000"/>
                </a:schemeClr>
              </a:solidFill>
              <a:ln>
                <a:noFill/>
              </a:ln>
              <a:effectLst>
                <a:outerShdw blurRad="50800" dist="38100" dir="2700000" sx="98000" sy="98000" algn="tl" rotWithShape="0">
                  <a:schemeClr val="tx1">
                    <a:lumMod val="75000"/>
                    <a:lumOff val="25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65" name="Group 33"/>
              <p:cNvGrpSpPr/>
              <p:nvPr/>
            </p:nvGrpSpPr>
            <p:grpSpPr>
              <a:xfrm>
                <a:off x="3881758" y="1305084"/>
                <a:ext cx="1376359" cy="428622"/>
                <a:chOff x="3919541" y="1378744"/>
                <a:chExt cx="1376359" cy="428622"/>
              </a:xfrm>
            </p:grpSpPr>
            <p:grpSp>
              <p:nvGrpSpPr>
                <p:cNvPr id="66" name="Group 37"/>
                <p:cNvGrpSpPr/>
                <p:nvPr/>
              </p:nvGrpSpPr>
              <p:grpSpPr>
                <a:xfrm>
                  <a:off x="3919541" y="1378744"/>
                  <a:ext cx="152400" cy="428622"/>
                  <a:chOff x="3919541" y="1390650"/>
                  <a:chExt cx="152400" cy="428622"/>
                </a:xfrm>
              </p:grpSpPr>
              <p:sp>
                <p:nvSpPr>
                  <p:cNvPr id="82" name="Oval 81"/>
                  <p:cNvSpPr/>
                  <p:nvPr/>
                </p:nvSpPr>
                <p:spPr>
                  <a:xfrm>
                    <a:off x="3919541" y="1666872"/>
                    <a:ext cx="152400" cy="1524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3" name="Rounded Rectangle 82"/>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67" name="Group 38"/>
                <p:cNvGrpSpPr/>
                <p:nvPr/>
              </p:nvGrpSpPr>
              <p:grpSpPr>
                <a:xfrm>
                  <a:off x="4164333" y="1378744"/>
                  <a:ext cx="152400" cy="428622"/>
                  <a:chOff x="3919541" y="1390650"/>
                  <a:chExt cx="152400" cy="428622"/>
                </a:xfrm>
              </p:grpSpPr>
              <p:sp>
                <p:nvSpPr>
                  <p:cNvPr id="80" name="Oval 79"/>
                  <p:cNvSpPr/>
                  <p:nvPr/>
                </p:nvSpPr>
                <p:spPr>
                  <a:xfrm>
                    <a:off x="3919541" y="1666872"/>
                    <a:ext cx="152400" cy="1524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1" name="Rounded Rectangle 80"/>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68" name="Group 39"/>
                <p:cNvGrpSpPr/>
                <p:nvPr/>
              </p:nvGrpSpPr>
              <p:grpSpPr>
                <a:xfrm>
                  <a:off x="4409125" y="1378744"/>
                  <a:ext cx="152400" cy="428622"/>
                  <a:chOff x="3919541" y="1390650"/>
                  <a:chExt cx="152400" cy="428622"/>
                </a:xfrm>
              </p:grpSpPr>
              <p:sp>
                <p:nvSpPr>
                  <p:cNvPr id="78" name="Oval 77"/>
                  <p:cNvSpPr/>
                  <p:nvPr/>
                </p:nvSpPr>
                <p:spPr>
                  <a:xfrm>
                    <a:off x="3919541" y="1666872"/>
                    <a:ext cx="152400" cy="1524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9" name="Rounded Rectangle 78"/>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69" name="Group 40"/>
                <p:cNvGrpSpPr/>
                <p:nvPr/>
              </p:nvGrpSpPr>
              <p:grpSpPr>
                <a:xfrm>
                  <a:off x="4653917" y="1378744"/>
                  <a:ext cx="152400" cy="428622"/>
                  <a:chOff x="3919541" y="1390650"/>
                  <a:chExt cx="152400" cy="428622"/>
                </a:xfrm>
              </p:grpSpPr>
              <p:sp>
                <p:nvSpPr>
                  <p:cNvPr id="76" name="Oval 75"/>
                  <p:cNvSpPr/>
                  <p:nvPr/>
                </p:nvSpPr>
                <p:spPr>
                  <a:xfrm>
                    <a:off x="3919541" y="1666872"/>
                    <a:ext cx="152400" cy="1524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7" name="Rounded Rectangle 76"/>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0" name="Group 41"/>
                <p:cNvGrpSpPr/>
                <p:nvPr/>
              </p:nvGrpSpPr>
              <p:grpSpPr>
                <a:xfrm>
                  <a:off x="4898709" y="1378744"/>
                  <a:ext cx="152400" cy="428622"/>
                  <a:chOff x="3919541" y="1390650"/>
                  <a:chExt cx="152400" cy="428622"/>
                </a:xfrm>
              </p:grpSpPr>
              <p:sp>
                <p:nvSpPr>
                  <p:cNvPr id="74" name="Oval 73"/>
                  <p:cNvSpPr/>
                  <p:nvPr/>
                </p:nvSpPr>
                <p:spPr>
                  <a:xfrm>
                    <a:off x="3919541" y="1666872"/>
                    <a:ext cx="152400" cy="1524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5" name="Rounded Rectangle 74"/>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1" name="Group 43"/>
                <p:cNvGrpSpPr/>
                <p:nvPr/>
              </p:nvGrpSpPr>
              <p:grpSpPr>
                <a:xfrm>
                  <a:off x="5143500" y="1378744"/>
                  <a:ext cx="152400" cy="428622"/>
                  <a:chOff x="3919541" y="1390650"/>
                  <a:chExt cx="152400" cy="428622"/>
                </a:xfrm>
              </p:grpSpPr>
              <p:sp>
                <p:nvSpPr>
                  <p:cNvPr id="72" name="Oval 71"/>
                  <p:cNvSpPr/>
                  <p:nvPr/>
                </p:nvSpPr>
                <p:spPr>
                  <a:xfrm>
                    <a:off x="3919541" y="1666872"/>
                    <a:ext cx="152400" cy="1524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3" name="Rounded Rectangle 72"/>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grpSp>
        <p:sp>
          <p:nvSpPr>
            <p:cNvPr id="60" name="Text Placeholder 3"/>
            <p:cNvSpPr txBox="1">
              <a:spLocks/>
            </p:cNvSpPr>
            <p:nvPr/>
          </p:nvSpPr>
          <p:spPr>
            <a:xfrm>
              <a:off x="5780190" y="2506081"/>
              <a:ext cx="631903"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prstClr val="white"/>
                  </a:solidFill>
                  <a:effectLst/>
                  <a:uLnTx/>
                  <a:uFillTx/>
                  <a:latin typeface="Signika" panose="02010003020600000004" pitchFamily="50" charset="0"/>
                  <a:ea typeface="+mn-ea"/>
                  <a:cs typeface="A Thuluth" pitchFamily="2" charset="-78"/>
                </a:rPr>
                <a:t>August</a:t>
              </a:r>
            </a:p>
          </p:txBody>
        </p:sp>
        <p:sp>
          <p:nvSpPr>
            <p:cNvPr id="61" name="Text Placeholder 3"/>
            <p:cNvSpPr txBox="1">
              <a:spLocks/>
            </p:cNvSpPr>
            <p:nvPr/>
          </p:nvSpPr>
          <p:spPr>
            <a:xfrm>
              <a:off x="5493660" y="2976327"/>
              <a:ext cx="1086836" cy="123110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0" b="1" i="0" u="none" strike="noStrike" kern="1200" cap="none" spc="0" normalizeH="0" baseline="0" noProof="0" dirty="0">
                  <a:ln>
                    <a:noFill/>
                  </a:ln>
                  <a:solidFill>
                    <a:srgbClr val="FF4F11"/>
                  </a:solidFill>
                  <a:effectLst/>
                  <a:uLnTx/>
                  <a:uFillTx/>
                  <a:latin typeface="Signika" panose="02010003020600000004" pitchFamily="50" charset="0"/>
                  <a:ea typeface="+mn-ea"/>
                  <a:cs typeface="A Thuluth" pitchFamily="2" charset="-78"/>
                </a:rPr>
                <a:t>12</a:t>
              </a:r>
            </a:p>
          </p:txBody>
        </p:sp>
      </p:grpSp>
      <p:grpSp>
        <p:nvGrpSpPr>
          <p:cNvPr id="84" name="Group 83"/>
          <p:cNvGrpSpPr/>
          <p:nvPr/>
        </p:nvGrpSpPr>
        <p:grpSpPr>
          <a:xfrm>
            <a:off x="7612650" y="1912027"/>
            <a:ext cx="2174589" cy="2466380"/>
            <a:chOff x="7612650" y="1984597"/>
            <a:chExt cx="2174589" cy="2466380"/>
          </a:xfrm>
        </p:grpSpPr>
        <p:grpSp>
          <p:nvGrpSpPr>
            <p:cNvPr id="85" name="Group 89"/>
            <p:cNvGrpSpPr/>
            <p:nvPr/>
          </p:nvGrpSpPr>
          <p:grpSpPr>
            <a:xfrm>
              <a:off x="7612650" y="1984597"/>
              <a:ext cx="2174589" cy="2466380"/>
              <a:chOff x="6000750" y="1305084"/>
              <a:chExt cx="2057400" cy="2333466"/>
            </a:xfrm>
          </p:grpSpPr>
          <p:sp>
            <p:nvSpPr>
              <p:cNvPr id="88" name="Round Same Side Corner Rectangle 87"/>
              <p:cNvSpPr/>
              <p:nvPr/>
            </p:nvSpPr>
            <p:spPr>
              <a:xfrm>
                <a:off x="6000750" y="1504950"/>
                <a:ext cx="2057400" cy="609600"/>
              </a:xfrm>
              <a:prstGeom prst="round2SameRect">
                <a:avLst/>
              </a:prstGeom>
              <a:solidFill>
                <a:srgbClr val="B2D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Round Same Side Corner Rectangle 88"/>
              <p:cNvSpPr/>
              <p:nvPr/>
            </p:nvSpPr>
            <p:spPr>
              <a:xfrm rot="10800000">
                <a:off x="6000750" y="2114550"/>
                <a:ext cx="2057400" cy="1524000"/>
              </a:xfrm>
              <a:prstGeom prst="round2SameRect">
                <a:avLst>
                  <a:gd name="adj1" fmla="val 4584"/>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0" name="Folded Corner 89"/>
              <p:cNvSpPr/>
              <p:nvPr/>
            </p:nvSpPr>
            <p:spPr>
              <a:xfrm>
                <a:off x="6057900" y="2114550"/>
                <a:ext cx="1958339" cy="1447800"/>
              </a:xfrm>
              <a:prstGeom prst="foldedCorner">
                <a:avLst>
                  <a:gd name="adj" fmla="val 35049"/>
                </a:avLst>
              </a:prstGeom>
              <a:solidFill>
                <a:schemeClr val="bg1">
                  <a:lumMod val="95000"/>
                </a:schemeClr>
              </a:solidFill>
              <a:ln>
                <a:noFill/>
              </a:ln>
              <a:effectLst>
                <a:outerShdw blurRad="50800" dist="38100" dir="2700000" sx="98000" sy="98000" algn="tl" rotWithShape="0">
                  <a:schemeClr val="tx1">
                    <a:lumMod val="75000"/>
                    <a:lumOff val="25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91" name="Group 61"/>
              <p:cNvGrpSpPr/>
              <p:nvPr/>
            </p:nvGrpSpPr>
            <p:grpSpPr>
              <a:xfrm>
                <a:off x="6345241" y="1305084"/>
                <a:ext cx="1376359" cy="428622"/>
                <a:chOff x="3919541" y="1378744"/>
                <a:chExt cx="1376359" cy="428622"/>
              </a:xfrm>
            </p:grpSpPr>
            <p:grpSp>
              <p:nvGrpSpPr>
                <p:cNvPr id="92" name="Group 64"/>
                <p:cNvGrpSpPr/>
                <p:nvPr/>
              </p:nvGrpSpPr>
              <p:grpSpPr>
                <a:xfrm>
                  <a:off x="3919541" y="1378744"/>
                  <a:ext cx="152400" cy="428622"/>
                  <a:chOff x="3919541" y="1390650"/>
                  <a:chExt cx="152400" cy="428622"/>
                </a:xfrm>
              </p:grpSpPr>
              <p:sp>
                <p:nvSpPr>
                  <p:cNvPr id="108" name="Oval 107"/>
                  <p:cNvSpPr/>
                  <p:nvPr/>
                </p:nvSpPr>
                <p:spPr>
                  <a:xfrm>
                    <a:off x="3919541" y="1666872"/>
                    <a:ext cx="152400" cy="1524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9" name="Rounded Rectangle 108"/>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93" name="Group 65"/>
                <p:cNvGrpSpPr/>
                <p:nvPr/>
              </p:nvGrpSpPr>
              <p:grpSpPr>
                <a:xfrm>
                  <a:off x="4164333" y="1378744"/>
                  <a:ext cx="152400" cy="428622"/>
                  <a:chOff x="3919541" y="1390650"/>
                  <a:chExt cx="152400" cy="428622"/>
                </a:xfrm>
              </p:grpSpPr>
              <p:sp>
                <p:nvSpPr>
                  <p:cNvPr id="106" name="Oval 105"/>
                  <p:cNvSpPr/>
                  <p:nvPr/>
                </p:nvSpPr>
                <p:spPr>
                  <a:xfrm>
                    <a:off x="3919541" y="1666872"/>
                    <a:ext cx="152400" cy="1524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7" name="Rounded Rectangle 106"/>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94" name="Group 66"/>
                <p:cNvGrpSpPr/>
                <p:nvPr/>
              </p:nvGrpSpPr>
              <p:grpSpPr>
                <a:xfrm>
                  <a:off x="4409125" y="1378744"/>
                  <a:ext cx="152400" cy="428622"/>
                  <a:chOff x="3919541" y="1390650"/>
                  <a:chExt cx="152400" cy="428622"/>
                </a:xfrm>
              </p:grpSpPr>
              <p:sp>
                <p:nvSpPr>
                  <p:cNvPr id="104" name="Oval 103"/>
                  <p:cNvSpPr/>
                  <p:nvPr/>
                </p:nvSpPr>
                <p:spPr>
                  <a:xfrm>
                    <a:off x="3919541" y="1666872"/>
                    <a:ext cx="152400" cy="1524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5" name="Rounded Rectangle 104"/>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95" name="Group 67"/>
                <p:cNvGrpSpPr/>
                <p:nvPr/>
              </p:nvGrpSpPr>
              <p:grpSpPr>
                <a:xfrm>
                  <a:off x="4653917" y="1378744"/>
                  <a:ext cx="152400" cy="428622"/>
                  <a:chOff x="3919541" y="1390650"/>
                  <a:chExt cx="152400" cy="428622"/>
                </a:xfrm>
              </p:grpSpPr>
              <p:sp>
                <p:nvSpPr>
                  <p:cNvPr id="102" name="Oval 101"/>
                  <p:cNvSpPr/>
                  <p:nvPr/>
                </p:nvSpPr>
                <p:spPr>
                  <a:xfrm>
                    <a:off x="3919541" y="1666872"/>
                    <a:ext cx="152400" cy="1524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3" name="Rounded Rectangle 102"/>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96" name="Group 68"/>
                <p:cNvGrpSpPr/>
                <p:nvPr/>
              </p:nvGrpSpPr>
              <p:grpSpPr>
                <a:xfrm>
                  <a:off x="4898709" y="1378744"/>
                  <a:ext cx="152400" cy="428622"/>
                  <a:chOff x="3919541" y="1390650"/>
                  <a:chExt cx="152400" cy="428622"/>
                </a:xfrm>
              </p:grpSpPr>
              <p:sp>
                <p:nvSpPr>
                  <p:cNvPr id="100" name="Oval 99"/>
                  <p:cNvSpPr/>
                  <p:nvPr/>
                </p:nvSpPr>
                <p:spPr>
                  <a:xfrm>
                    <a:off x="3919541" y="1666872"/>
                    <a:ext cx="152400" cy="1524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Rounded Rectangle 100"/>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97" name="Group 69"/>
                <p:cNvGrpSpPr/>
                <p:nvPr/>
              </p:nvGrpSpPr>
              <p:grpSpPr>
                <a:xfrm>
                  <a:off x="5143500" y="1378744"/>
                  <a:ext cx="152400" cy="428622"/>
                  <a:chOff x="3919541" y="1390650"/>
                  <a:chExt cx="152400" cy="428622"/>
                </a:xfrm>
              </p:grpSpPr>
              <p:sp>
                <p:nvSpPr>
                  <p:cNvPr id="98" name="Oval 97"/>
                  <p:cNvSpPr/>
                  <p:nvPr/>
                </p:nvSpPr>
                <p:spPr>
                  <a:xfrm>
                    <a:off x="3919541" y="1666872"/>
                    <a:ext cx="152400" cy="1524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ounded Rectangle 98"/>
                  <p:cNvSpPr/>
                  <p:nvPr/>
                </p:nvSpPr>
                <p:spPr>
                  <a:xfrm>
                    <a:off x="3957641" y="1390650"/>
                    <a:ext cx="76200" cy="381000"/>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grpSp>
        <p:sp>
          <p:nvSpPr>
            <p:cNvPr id="86" name="Text Placeholder 3"/>
            <p:cNvSpPr txBox="1">
              <a:spLocks/>
            </p:cNvSpPr>
            <p:nvPr/>
          </p:nvSpPr>
          <p:spPr>
            <a:xfrm>
              <a:off x="8251940" y="2506081"/>
              <a:ext cx="89601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prstClr val="white"/>
                  </a:solidFill>
                  <a:effectLst/>
                  <a:uLnTx/>
                  <a:uFillTx/>
                  <a:latin typeface="Signika" panose="02010003020600000004" pitchFamily="50" charset="0"/>
                  <a:ea typeface="+mn-ea"/>
                  <a:cs typeface="A Thuluth" pitchFamily="2" charset="-78"/>
                </a:rPr>
                <a:t>December</a:t>
              </a:r>
            </a:p>
          </p:txBody>
        </p:sp>
        <p:sp>
          <p:nvSpPr>
            <p:cNvPr id="87" name="Text Placeholder 3"/>
            <p:cNvSpPr txBox="1">
              <a:spLocks/>
            </p:cNvSpPr>
            <p:nvPr/>
          </p:nvSpPr>
          <p:spPr>
            <a:xfrm>
              <a:off x="8097463" y="2976327"/>
              <a:ext cx="1086836" cy="123110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0" b="1" i="0" u="none" strike="noStrike" kern="1200" cap="none" spc="0" normalizeH="0" baseline="0" noProof="0" dirty="0">
                  <a:ln>
                    <a:noFill/>
                  </a:ln>
                  <a:solidFill>
                    <a:srgbClr val="B2D235"/>
                  </a:solidFill>
                  <a:effectLst/>
                  <a:uLnTx/>
                  <a:uFillTx/>
                  <a:latin typeface="Signika" panose="02010003020600000004" pitchFamily="50" charset="0"/>
                  <a:ea typeface="+mn-ea"/>
                  <a:cs typeface="A Thuluth" pitchFamily="2" charset="-78"/>
                </a:rPr>
                <a:t>14</a:t>
              </a:r>
            </a:p>
          </p:txBody>
        </p:sp>
      </p:grpSp>
      <p:sp>
        <p:nvSpPr>
          <p:cNvPr id="120" name="Rectangle 119"/>
          <p:cNvSpPr/>
          <p:nvPr/>
        </p:nvSpPr>
        <p:spPr>
          <a:xfrm>
            <a:off x="0" y="5014759"/>
            <a:ext cx="12191999" cy="184324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1" name="TextBox 140"/>
          <p:cNvSpPr txBox="1"/>
          <p:nvPr/>
        </p:nvSpPr>
        <p:spPr>
          <a:xfrm>
            <a:off x="11116291" y="6311638"/>
            <a:ext cx="280863" cy="269815"/>
          </a:xfrm>
          <a:prstGeom prst="rect">
            <a:avLst/>
          </a:prstGeom>
          <a:solidFill>
            <a:schemeClr val="tx2">
              <a:lumMod val="40000"/>
              <a:lumOff val="60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42" name="TextBox 141"/>
          <p:cNvSpPr txBox="1"/>
          <p:nvPr/>
        </p:nvSpPr>
        <p:spPr>
          <a:xfrm>
            <a:off x="10978300" y="6269200"/>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8" name="Group 7"/>
          <p:cNvGrpSpPr/>
          <p:nvPr/>
        </p:nvGrpSpPr>
        <p:grpSpPr>
          <a:xfrm>
            <a:off x="2457298" y="5236378"/>
            <a:ext cx="1957237" cy="865580"/>
            <a:chOff x="2457298" y="5236378"/>
            <a:chExt cx="1957237" cy="865580"/>
          </a:xfrm>
        </p:grpSpPr>
        <p:sp>
          <p:nvSpPr>
            <p:cNvPr id="121" name="TextBox 120"/>
            <p:cNvSpPr txBox="1"/>
            <p:nvPr/>
          </p:nvSpPr>
          <p:spPr>
            <a:xfrm>
              <a:off x="2457299" y="564029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22" name="TextBox 121"/>
            <p:cNvSpPr txBox="1"/>
            <p:nvPr/>
          </p:nvSpPr>
          <p:spPr>
            <a:xfrm>
              <a:off x="2457298" y="5236378"/>
              <a:ext cx="1957237" cy="43858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Original Sale</a:t>
              </a:r>
              <a:endParaRPr kumimoji="0" lang="en-US" sz="15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9" name="Group 8"/>
          <p:cNvGrpSpPr/>
          <p:nvPr/>
        </p:nvGrpSpPr>
        <p:grpSpPr>
          <a:xfrm>
            <a:off x="5142383" y="5236378"/>
            <a:ext cx="1957237" cy="865580"/>
            <a:chOff x="5142383" y="5236378"/>
            <a:chExt cx="1957237" cy="865580"/>
          </a:xfrm>
        </p:grpSpPr>
        <p:sp>
          <p:nvSpPr>
            <p:cNvPr id="123" name="TextBox 122"/>
            <p:cNvSpPr txBox="1"/>
            <p:nvPr/>
          </p:nvSpPr>
          <p:spPr>
            <a:xfrm>
              <a:off x="5142384" y="564029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24" name="TextBox 123"/>
            <p:cNvSpPr txBox="1"/>
            <p:nvPr/>
          </p:nvSpPr>
          <p:spPr>
            <a:xfrm>
              <a:off x="5142383" y="5236378"/>
              <a:ext cx="1957237" cy="43858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Best Date</a:t>
              </a:r>
              <a:endParaRPr kumimoji="0" lang="en-US" sz="15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10" name="Group 9"/>
          <p:cNvGrpSpPr/>
          <p:nvPr/>
        </p:nvGrpSpPr>
        <p:grpSpPr>
          <a:xfrm>
            <a:off x="7726673" y="5236378"/>
            <a:ext cx="1957237" cy="865580"/>
            <a:chOff x="7726673" y="5236378"/>
            <a:chExt cx="1957237" cy="865580"/>
          </a:xfrm>
        </p:grpSpPr>
        <p:sp>
          <p:nvSpPr>
            <p:cNvPr id="125" name="TextBox 124"/>
            <p:cNvSpPr txBox="1"/>
            <p:nvPr/>
          </p:nvSpPr>
          <p:spPr>
            <a:xfrm>
              <a:off x="7726674" y="564029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26" name="TextBox 125"/>
            <p:cNvSpPr txBox="1"/>
            <p:nvPr/>
          </p:nvSpPr>
          <p:spPr>
            <a:xfrm>
              <a:off x="7726673" y="5236378"/>
              <a:ext cx="1957237" cy="43858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Lorem Ipsume</a:t>
              </a:r>
              <a:endParaRPr kumimoji="0" lang="en-US" sz="15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cxnSp>
        <p:nvCxnSpPr>
          <p:cNvPr id="129" name="Straight Connector 128"/>
          <p:cNvCxnSpPr/>
          <p:nvPr/>
        </p:nvCxnSpPr>
        <p:spPr>
          <a:xfrm>
            <a:off x="4933316" y="5497975"/>
            <a:ext cx="0" cy="51927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7236677" y="5497975"/>
            <a:ext cx="0" cy="51927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268759" y="4875447"/>
            <a:ext cx="385348" cy="375144"/>
            <a:chOff x="3268759" y="4875447"/>
            <a:chExt cx="385348" cy="375144"/>
          </a:xfrm>
        </p:grpSpPr>
        <p:sp>
          <p:nvSpPr>
            <p:cNvPr id="134" name="Oval 133"/>
            <p:cNvSpPr/>
            <p:nvPr/>
          </p:nvSpPr>
          <p:spPr>
            <a:xfrm>
              <a:off x="3278961" y="4875447"/>
              <a:ext cx="375146" cy="375144"/>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BD6"/>
                </a:solidFill>
                <a:effectLst/>
                <a:uLnTx/>
                <a:uFillTx/>
                <a:latin typeface="Calibri" panose="020F0502020204030204"/>
                <a:ea typeface="+mn-ea"/>
                <a:cs typeface="+mn-cs"/>
              </a:endParaRPr>
            </a:p>
          </p:txBody>
        </p:sp>
        <p:sp>
          <p:nvSpPr>
            <p:cNvPr id="135" name="TextBox 134"/>
            <p:cNvSpPr txBox="1"/>
            <p:nvPr/>
          </p:nvSpPr>
          <p:spPr>
            <a:xfrm>
              <a:off x="3268759"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1</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6" name="Group 5"/>
          <p:cNvGrpSpPr/>
          <p:nvPr/>
        </p:nvGrpSpPr>
        <p:grpSpPr>
          <a:xfrm>
            <a:off x="5924899" y="4875447"/>
            <a:ext cx="385348" cy="375144"/>
            <a:chOff x="5924899" y="4875447"/>
            <a:chExt cx="385348" cy="375144"/>
          </a:xfrm>
        </p:grpSpPr>
        <p:sp>
          <p:nvSpPr>
            <p:cNvPr id="136" name="Oval 135"/>
            <p:cNvSpPr/>
            <p:nvPr/>
          </p:nvSpPr>
          <p:spPr>
            <a:xfrm>
              <a:off x="5935101" y="4875447"/>
              <a:ext cx="375146" cy="3751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7" name="TextBox 136"/>
            <p:cNvSpPr txBox="1"/>
            <p:nvPr/>
          </p:nvSpPr>
          <p:spPr>
            <a:xfrm>
              <a:off x="5924899"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2</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7" name="Group 6"/>
          <p:cNvGrpSpPr/>
          <p:nvPr/>
        </p:nvGrpSpPr>
        <p:grpSpPr>
          <a:xfrm>
            <a:off x="8494234" y="4875447"/>
            <a:ext cx="385348" cy="375144"/>
            <a:chOff x="8494234" y="4875447"/>
            <a:chExt cx="385348" cy="375144"/>
          </a:xfrm>
        </p:grpSpPr>
        <p:sp>
          <p:nvSpPr>
            <p:cNvPr id="138" name="Oval 137"/>
            <p:cNvSpPr/>
            <p:nvPr/>
          </p:nvSpPr>
          <p:spPr>
            <a:xfrm>
              <a:off x="8504436" y="4875447"/>
              <a:ext cx="375146" cy="375144"/>
            </a:xfrm>
            <a:prstGeom prst="ellipse">
              <a:avLst/>
            </a:prstGeom>
            <a:solidFill>
              <a:srgbClr val="9BC3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9" name="TextBox 138"/>
            <p:cNvSpPr txBox="1"/>
            <p:nvPr/>
          </p:nvSpPr>
          <p:spPr>
            <a:xfrm>
              <a:off x="8494234"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3</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sp>
        <p:nvSpPr>
          <p:cNvPr id="140" name="Title 1"/>
          <p:cNvSpPr txBox="1">
            <a:spLocks/>
          </p:cNvSpPr>
          <p:nvPr/>
        </p:nvSpPr>
        <p:spPr>
          <a:xfrm>
            <a:off x="517036" y="6451756"/>
            <a:ext cx="1271174" cy="2678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d-ID" sz="14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FRESH</a:t>
            </a:r>
            <a:r>
              <a:rPr kumimoji="0" lang="id-ID" sz="1400" b="0" i="0" u="none" strike="noStrike" kern="1200" cap="none" spc="0" normalizeH="0" baseline="0" noProof="0" dirty="0">
                <a:ln>
                  <a:noFill/>
                </a:ln>
                <a:solidFill>
                  <a:prstClr val="white">
                    <a:lumMod val="65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SLIDE</a:t>
            </a:r>
            <a:endParaRPr kumimoji="0" lang="en-GB" sz="1400" b="0" i="0" u="none" strike="noStrike" kern="1200" cap="none" spc="0" normalizeH="0" baseline="0" noProof="0" dirty="0">
              <a:ln>
                <a:noFill/>
              </a:ln>
              <a:solidFill>
                <a:prstClr val="white">
                  <a:lumMod val="65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Tree>
    <p:extLst>
      <p:ext uri="{BB962C8B-B14F-4D97-AF65-F5344CB8AC3E}">
        <p14:creationId xmlns:p14="http://schemas.microsoft.com/office/powerpoint/2010/main" val="134864693"/>
      </p:ext>
    </p:extLst>
  </p:cSld>
  <p:clrMapOvr>
    <a:masterClrMapping/>
  </p:clrMapOvr>
  <p:transition spd="med">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536812"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Our Market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Target</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2449382" y="1065898"/>
            <a:ext cx="7308850" cy="369332"/>
          </a:xfrm>
          <a:prstGeom prst="rect">
            <a:avLst/>
          </a:prstGeom>
        </p:spPr>
        <p:txBody>
          <a:bodyPr vert="horz" wrap="square" lIns="121920" tIns="60960" rIns="121920" bIns="60960" rtlCol="0">
            <a:spAutoFit/>
          </a:bodyPr>
          <a:lstStyle/>
          <a:p>
            <a:pPr marL="0" marR="0" lvl="0" indent="0" algn="ctr"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2" name="Group 1"/>
          <p:cNvGrpSpPr/>
          <p:nvPr/>
        </p:nvGrpSpPr>
        <p:grpSpPr>
          <a:xfrm>
            <a:off x="0" y="1772545"/>
            <a:ext cx="6095999" cy="4062755"/>
            <a:chOff x="-20635" y="1044576"/>
            <a:chExt cx="8136700" cy="5422806"/>
          </a:xfrm>
        </p:grpSpPr>
        <p:grpSp>
          <p:nvGrpSpPr>
            <p:cNvPr id="18" name="Group 17"/>
            <p:cNvGrpSpPr/>
            <p:nvPr/>
          </p:nvGrpSpPr>
          <p:grpSpPr>
            <a:xfrm>
              <a:off x="-20635" y="1044576"/>
              <a:ext cx="4370388" cy="1920876"/>
              <a:chOff x="-20635" y="1044576"/>
              <a:chExt cx="4370388" cy="1920876"/>
            </a:xfrm>
          </p:grpSpPr>
          <p:grpSp>
            <p:nvGrpSpPr>
              <p:cNvPr id="19" name="Group 18"/>
              <p:cNvGrpSpPr/>
              <p:nvPr/>
            </p:nvGrpSpPr>
            <p:grpSpPr>
              <a:xfrm>
                <a:off x="-20635" y="1044576"/>
                <a:ext cx="4370388" cy="1920876"/>
                <a:chOff x="-20635" y="1044576"/>
                <a:chExt cx="4370388" cy="1920876"/>
              </a:xfrm>
            </p:grpSpPr>
            <p:sp>
              <p:nvSpPr>
                <p:cNvPr id="23" name="Rectangle 15"/>
                <p:cNvSpPr>
                  <a:spLocks noChangeArrowheads="1"/>
                </p:cNvSpPr>
                <p:nvPr/>
              </p:nvSpPr>
              <p:spPr bwMode="auto">
                <a:xfrm>
                  <a:off x="-20635" y="1044576"/>
                  <a:ext cx="3014663" cy="1028700"/>
                </a:xfrm>
                <a:prstGeom prst="rect">
                  <a:avLst/>
                </a:prstGeom>
                <a:solidFill>
                  <a:srgbClr val="00BBD6"/>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6"/>
                <p:cNvSpPr>
                  <a:spLocks/>
                </p:cNvSpPr>
                <p:nvPr/>
              </p:nvSpPr>
              <p:spPr bwMode="auto">
                <a:xfrm>
                  <a:off x="2994028" y="1044576"/>
                  <a:ext cx="1004888" cy="1920875"/>
                </a:xfrm>
                <a:custGeom>
                  <a:avLst/>
                  <a:gdLst>
                    <a:gd name="T0" fmla="*/ 0 w 633"/>
                    <a:gd name="T1" fmla="*/ 0 h 1210"/>
                    <a:gd name="T2" fmla="*/ 0 w 633"/>
                    <a:gd name="T3" fmla="*/ 648 h 1210"/>
                    <a:gd name="T4" fmla="*/ 628 w 633"/>
                    <a:gd name="T5" fmla="*/ 1210 h 1210"/>
                    <a:gd name="T6" fmla="*/ 633 w 633"/>
                    <a:gd name="T7" fmla="*/ 1002 h 1210"/>
                    <a:gd name="T8" fmla="*/ 0 w 633"/>
                    <a:gd name="T9" fmla="*/ 0 h 1210"/>
                  </a:gdLst>
                  <a:ahLst/>
                  <a:cxnLst>
                    <a:cxn ang="0">
                      <a:pos x="T0" y="T1"/>
                    </a:cxn>
                    <a:cxn ang="0">
                      <a:pos x="T2" y="T3"/>
                    </a:cxn>
                    <a:cxn ang="0">
                      <a:pos x="T4" y="T5"/>
                    </a:cxn>
                    <a:cxn ang="0">
                      <a:pos x="T6" y="T7"/>
                    </a:cxn>
                    <a:cxn ang="0">
                      <a:pos x="T8" y="T9"/>
                    </a:cxn>
                  </a:cxnLst>
                  <a:rect l="0" t="0" r="r" b="b"/>
                  <a:pathLst>
                    <a:path w="633" h="1210">
                      <a:moveTo>
                        <a:pt x="0" y="0"/>
                      </a:moveTo>
                      <a:lnTo>
                        <a:pt x="0" y="648"/>
                      </a:lnTo>
                      <a:lnTo>
                        <a:pt x="628" y="1210"/>
                      </a:lnTo>
                      <a:lnTo>
                        <a:pt x="633" y="1002"/>
                      </a:lnTo>
                      <a:lnTo>
                        <a:pt x="0" y="0"/>
                      </a:lnTo>
                      <a:close/>
                    </a:path>
                  </a:pathLst>
                </a:custGeom>
                <a:solidFill>
                  <a:srgbClr val="00BBD6">
                    <a:alpha val="85000"/>
                  </a:srgb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Rectangle 17"/>
                <p:cNvSpPr>
                  <a:spLocks noChangeArrowheads="1"/>
                </p:cNvSpPr>
                <p:nvPr/>
              </p:nvSpPr>
              <p:spPr bwMode="auto">
                <a:xfrm>
                  <a:off x="3990978" y="2620964"/>
                  <a:ext cx="358775" cy="344488"/>
                </a:xfrm>
                <a:prstGeom prst="rect">
                  <a:avLst/>
                </a:prstGeom>
                <a:solidFill>
                  <a:srgbClr val="00BBD6"/>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0" name="Group 19"/>
              <p:cNvGrpSpPr/>
              <p:nvPr/>
            </p:nvGrpSpPr>
            <p:grpSpPr>
              <a:xfrm>
                <a:off x="339523" y="1166216"/>
                <a:ext cx="2654504" cy="696009"/>
                <a:chOff x="8611449" y="3291335"/>
                <a:chExt cx="2654504" cy="696009"/>
              </a:xfrm>
            </p:grpSpPr>
            <p:sp>
              <p:nvSpPr>
                <p:cNvPr id="21" name="TextBox 20"/>
                <p:cNvSpPr txBox="1"/>
                <p:nvPr/>
              </p:nvSpPr>
              <p:spPr>
                <a:xfrm>
                  <a:off x="8611449" y="3576536"/>
                  <a:ext cx="2654504" cy="41080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Lorem</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ipsume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koler</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sit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denima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ostes</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daname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lovera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donwiak</a:t>
                  </a:r>
                  <a:endPar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endParaRPr>
                </a:p>
              </p:txBody>
            </p:sp>
            <p:sp>
              <p:nvSpPr>
                <p:cNvPr id="22" name="TextBox 21"/>
                <p:cNvSpPr txBox="1"/>
                <p:nvPr/>
              </p:nvSpPr>
              <p:spPr>
                <a:xfrm>
                  <a:off x="8611450" y="3291335"/>
                  <a:ext cx="2112993" cy="2875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Strengths</a:t>
                  </a:r>
                </a:p>
              </p:txBody>
            </p:sp>
          </p:grpSp>
        </p:grpSp>
        <p:grpSp>
          <p:nvGrpSpPr>
            <p:cNvPr id="26" name="Group 25"/>
            <p:cNvGrpSpPr/>
            <p:nvPr/>
          </p:nvGrpSpPr>
          <p:grpSpPr>
            <a:xfrm>
              <a:off x="-20635" y="2405064"/>
              <a:ext cx="4362450" cy="1120775"/>
              <a:chOff x="-20635" y="2405064"/>
              <a:chExt cx="4362450" cy="1120775"/>
            </a:xfrm>
          </p:grpSpPr>
          <p:grpSp>
            <p:nvGrpSpPr>
              <p:cNvPr id="27" name="Group 26"/>
              <p:cNvGrpSpPr/>
              <p:nvPr/>
            </p:nvGrpSpPr>
            <p:grpSpPr>
              <a:xfrm>
                <a:off x="-20635" y="2405064"/>
                <a:ext cx="4362450" cy="1120775"/>
                <a:chOff x="-20635" y="2405064"/>
                <a:chExt cx="4362450" cy="1120775"/>
              </a:xfrm>
            </p:grpSpPr>
            <p:sp>
              <p:nvSpPr>
                <p:cNvPr id="31" name="Rectangle 18"/>
                <p:cNvSpPr>
                  <a:spLocks noChangeArrowheads="1"/>
                </p:cNvSpPr>
                <p:nvPr/>
              </p:nvSpPr>
              <p:spPr bwMode="auto">
                <a:xfrm>
                  <a:off x="-20635" y="2405064"/>
                  <a:ext cx="3014663" cy="1028700"/>
                </a:xfrm>
                <a:prstGeom prst="rect">
                  <a:avLst/>
                </a:prstGeom>
                <a:solidFill>
                  <a:srgbClr val="9BC319"/>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19"/>
                <p:cNvSpPr>
                  <a:spLocks/>
                </p:cNvSpPr>
                <p:nvPr/>
              </p:nvSpPr>
              <p:spPr bwMode="auto">
                <a:xfrm>
                  <a:off x="2994028" y="2405064"/>
                  <a:ext cx="996950" cy="1120775"/>
                </a:xfrm>
                <a:custGeom>
                  <a:avLst/>
                  <a:gdLst>
                    <a:gd name="T0" fmla="*/ 0 w 628"/>
                    <a:gd name="T1" fmla="*/ 648 h 706"/>
                    <a:gd name="T2" fmla="*/ 0 w 628"/>
                    <a:gd name="T3" fmla="*/ 0 h 706"/>
                    <a:gd name="T4" fmla="*/ 628 w 628"/>
                    <a:gd name="T5" fmla="*/ 504 h 706"/>
                    <a:gd name="T6" fmla="*/ 628 w 628"/>
                    <a:gd name="T7" fmla="*/ 706 h 706"/>
                    <a:gd name="T8" fmla="*/ 0 w 628"/>
                    <a:gd name="T9" fmla="*/ 648 h 706"/>
                  </a:gdLst>
                  <a:ahLst/>
                  <a:cxnLst>
                    <a:cxn ang="0">
                      <a:pos x="T0" y="T1"/>
                    </a:cxn>
                    <a:cxn ang="0">
                      <a:pos x="T2" y="T3"/>
                    </a:cxn>
                    <a:cxn ang="0">
                      <a:pos x="T4" y="T5"/>
                    </a:cxn>
                    <a:cxn ang="0">
                      <a:pos x="T6" y="T7"/>
                    </a:cxn>
                    <a:cxn ang="0">
                      <a:pos x="T8" y="T9"/>
                    </a:cxn>
                  </a:cxnLst>
                  <a:rect l="0" t="0" r="r" b="b"/>
                  <a:pathLst>
                    <a:path w="628" h="706">
                      <a:moveTo>
                        <a:pt x="0" y="648"/>
                      </a:moveTo>
                      <a:lnTo>
                        <a:pt x="0" y="0"/>
                      </a:lnTo>
                      <a:lnTo>
                        <a:pt x="628" y="504"/>
                      </a:lnTo>
                      <a:lnTo>
                        <a:pt x="628" y="706"/>
                      </a:lnTo>
                      <a:lnTo>
                        <a:pt x="0" y="648"/>
                      </a:lnTo>
                      <a:close/>
                    </a:path>
                  </a:pathLst>
                </a:custGeom>
                <a:solidFill>
                  <a:srgbClr val="B2D235">
                    <a:alpha val="85000"/>
                  </a:srgb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Rectangle 20"/>
                <p:cNvSpPr>
                  <a:spLocks noChangeArrowheads="1"/>
                </p:cNvSpPr>
                <p:nvPr/>
              </p:nvSpPr>
              <p:spPr bwMode="auto">
                <a:xfrm>
                  <a:off x="3983040" y="3205164"/>
                  <a:ext cx="358775" cy="32067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8" name="Group 27"/>
              <p:cNvGrpSpPr/>
              <p:nvPr/>
            </p:nvGrpSpPr>
            <p:grpSpPr>
              <a:xfrm>
                <a:off x="339524" y="2522038"/>
                <a:ext cx="2625397" cy="696010"/>
                <a:chOff x="8611450" y="3291335"/>
                <a:chExt cx="2625397" cy="696010"/>
              </a:xfrm>
            </p:grpSpPr>
            <p:sp>
              <p:nvSpPr>
                <p:cNvPr id="29" name="TextBox 28"/>
                <p:cNvSpPr txBox="1"/>
                <p:nvPr/>
              </p:nvSpPr>
              <p:spPr>
                <a:xfrm>
                  <a:off x="8611450" y="3576536"/>
                  <a:ext cx="2625397" cy="41080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Lorem</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ipsume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koler</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sit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denima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ostes</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daname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lovera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donwiak</a:t>
                  </a:r>
                  <a:endPar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endParaRPr>
                </a:p>
              </p:txBody>
            </p:sp>
            <p:sp>
              <p:nvSpPr>
                <p:cNvPr id="30" name="TextBox 29"/>
                <p:cNvSpPr txBox="1"/>
                <p:nvPr/>
              </p:nvSpPr>
              <p:spPr>
                <a:xfrm>
                  <a:off x="8611451" y="3291335"/>
                  <a:ext cx="2112993" cy="2875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Weaknesses</a:t>
                  </a:r>
                </a:p>
              </p:txBody>
            </p:sp>
          </p:grpSp>
        </p:grpSp>
        <p:grpSp>
          <p:nvGrpSpPr>
            <p:cNvPr id="34" name="Group 33"/>
            <p:cNvGrpSpPr/>
            <p:nvPr/>
          </p:nvGrpSpPr>
          <p:grpSpPr>
            <a:xfrm>
              <a:off x="-20635" y="4254501"/>
              <a:ext cx="4378325" cy="1933575"/>
              <a:chOff x="-20635" y="4254501"/>
              <a:chExt cx="4378325" cy="1933575"/>
            </a:xfrm>
          </p:grpSpPr>
          <p:sp>
            <p:nvSpPr>
              <p:cNvPr id="35" name="Rectangle 24"/>
              <p:cNvSpPr>
                <a:spLocks noChangeArrowheads="1"/>
              </p:cNvSpPr>
              <p:nvPr/>
            </p:nvSpPr>
            <p:spPr bwMode="auto">
              <a:xfrm>
                <a:off x="-20635" y="5159376"/>
                <a:ext cx="3014663" cy="1028700"/>
              </a:xfrm>
              <a:prstGeom prst="rect">
                <a:avLst/>
              </a:pr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5"/>
              <p:cNvSpPr>
                <a:spLocks/>
              </p:cNvSpPr>
              <p:nvPr/>
            </p:nvSpPr>
            <p:spPr bwMode="auto">
              <a:xfrm>
                <a:off x="2994028" y="4254501"/>
                <a:ext cx="1004888" cy="1933575"/>
              </a:xfrm>
              <a:custGeom>
                <a:avLst/>
                <a:gdLst>
                  <a:gd name="T0" fmla="*/ 0 w 633"/>
                  <a:gd name="T1" fmla="*/ 570 h 1218"/>
                  <a:gd name="T2" fmla="*/ 0 w 633"/>
                  <a:gd name="T3" fmla="*/ 1218 h 1218"/>
                  <a:gd name="T4" fmla="*/ 633 w 633"/>
                  <a:gd name="T5" fmla="*/ 233 h 1218"/>
                  <a:gd name="T6" fmla="*/ 633 w 633"/>
                  <a:gd name="T7" fmla="*/ 0 h 1218"/>
                  <a:gd name="T8" fmla="*/ 0 w 633"/>
                  <a:gd name="T9" fmla="*/ 570 h 1218"/>
                </a:gdLst>
                <a:ahLst/>
                <a:cxnLst>
                  <a:cxn ang="0">
                    <a:pos x="T0" y="T1"/>
                  </a:cxn>
                  <a:cxn ang="0">
                    <a:pos x="T2" y="T3"/>
                  </a:cxn>
                  <a:cxn ang="0">
                    <a:pos x="T4" y="T5"/>
                  </a:cxn>
                  <a:cxn ang="0">
                    <a:pos x="T6" y="T7"/>
                  </a:cxn>
                  <a:cxn ang="0">
                    <a:pos x="T8" y="T9"/>
                  </a:cxn>
                </a:cxnLst>
                <a:rect l="0" t="0" r="r" b="b"/>
                <a:pathLst>
                  <a:path w="633" h="1218">
                    <a:moveTo>
                      <a:pt x="0" y="570"/>
                    </a:moveTo>
                    <a:lnTo>
                      <a:pt x="0" y="1218"/>
                    </a:lnTo>
                    <a:lnTo>
                      <a:pt x="633" y="233"/>
                    </a:lnTo>
                    <a:lnTo>
                      <a:pt x="633" y="0"/>
                    </a:lnTo>
                    <a:lnTo>
                      <a:pt x="0" y="570"/>
                    </a:lnTo>
                    <a:close/>
                  </a:path>
                </a:pathLst>
              </a:custGeom>
              <a:solidFill>
                <a:srgbClr val="404040">
                  <a:alpha val="85000"/>
                </a:srgb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Rectangle 26"/>
              <p:cNvSpPr>
                <a:spLocks noChangeArrowheads="1"/>
              </p:cNvSpPr>
              <p:nvPr/>
            </p:nvSpPr>
            <p:spPr bwMode="auto">
              <a:xfrm>
                <a:off x="3998915" y="4259264"/>
                <a:ext cx="358775" cy="373063"/>
              </a:xfrm>
              <a:prstGeom prst="rect">
                <a:avLst/>
              </a:prstGeom>
              <a:solidFill>
                <a:srgbClr val="40404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TextBox 37"/>
              <p:cNvSpPr txBox="1"/>
              <p:nvPr/>
            </p:nvSpPr>
            <p:spPr>
              <a:xfrm>
                <a:off x="339522" y="5567712"/>
                <a:ext cx="2607206" cy="41080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Lorem</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ipsume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koler</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sit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denima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ostes</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daname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lovera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donwiak</a:t>
                </a:r>
                <a:endPar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endParaRPr>
              </a:p>
            </p:txBody>
          </p:sp>
          <p:sp>
            <p:nvSpPr>
              <p:cNvPr id="39" name="TextBox 38"/>
              <p:cNvSpPr txBox="1"/>
              <p:nvPr/>
            </p:nvSpPr>
            <p:spPr>
              <a:xfrm>
                <a:off x="339525" y="5282513"/>
                <a:ext cx="2112993" cy="2875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Threats</a:t>
                </a:r>
              </a:p>
            </p:txBody>
          </p:sp>
        </p:grpSp>
        <p:grpSp>
          <p:nvGrpSpPr>
            <p:cNvPr id="40" name="Group 39"/>
            <p:cNvGrpSpPr/>
            <p:nvPr/>
          </p:nvGrpSpPr>
          <p:grpSpPr>
            <a:xfrm>
              <a:off x="-20635" y="3690939"/>
              <a:ext cx="4394200" cy="1136650"/>
              <a:chOff x="-20635" y="3690939"/>
              <a:chExt cx="4394200" cy="1136650"/>
            </a:xfrm>
          </p:grpSpPr>
          <p:grpSp>
            <p:nvGrpSpPr>
              <p:cNvPr id="41" name="Group 40"/>
              <p:cNvGrpSpPr/>
              <p:nvPr/>
            </p:nvGrpSpPr>
            <p:grpSpPr>
              <a:xfrm>
                <a:off x="-20635" y="3690939"/>
                <a:ext cx="4394200" cy="1136650"/>
                <a:chOff x="-20635" y="3690939"/>
                <a:chExt cx="4394200" cy="1136650"/>
              </a:xfrm>
            </p:grpSpPr>
            <p:sp>
              <p:nvSpPr>
                <p:cNvPr id="58" name="Rectangle 21"/>
                <p:cNvSpPr>
                  <a:spLocks noChangeArrowheads="1"/>
                </p:cNvSpPr>
                <p:nvPr/>
              </p:nvSpPr>
              <p:spPr bwMode="auto">
                <a:xfrm>
                  <a:off x="-20635" y="3798889"/>
                  <a:ext cx="3014663" cy="102870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22"/>
                <p:cNvSpPr>
                  <a:spLocks/>
                </p:cNvSpPr>
                <p:nvPr/>
              </p:nvSpPr>
              <p:spPr bwMode="auto">
                <a:xfrm>
                  <a:off x="2994028" y="3692526"/>
                  <a:ext cx="1020763" cy="1135063"/>
                </a:xfrm>
                <a:custGeom>
                  <a:avLst/>
                  <a:gdLst>
                    <a:gd name="T0" fmla="*/ 643 w 643"/>
                    <a:gd name="T1" fmla="*/ 223 h 715"/>
                    <a:gd name="T2" fmla="*/ 643 w 643"/>
                    <a:gd name="T3" fmla="*/ 0 h 715"/>
                    <a:gd name="T4" fmla="*/ 0 w 643"/>
                    <a:gd name="T5" fmla="*/ 67 h 715"/>
                    <a:gd name="T6" fmla="*/ 0 w 643"/>
                    <a:gd name="T7" fmla="*/ 715 h 715"/>
                    <a:gd name="T8" fmla="*/ 643 w 643"/>
                    <a:gd name="T9" fmla="*/ 223 h 715"/>
                  </a:gdLst>
                  <a:ahLst/>
                  <a:cxnLst>
                    <a:cxn ang="0">
                      <a:pos x="T0" y="T1"/>
                    </a:cxn>
                    <a:cxn ang="0">
                      <a:pos x="T2" y="T3"/>
                    </a:cxn>
                    <a:cxn ang="0">
                      <a:pos x="T4" y="T5"/>
                    </a:cxn>
                    <a:cxn ang="0">
                      <a:pos x="T6" y="T7"/>
                    </a:cxn>
                    <a:cxn ang="0">
                      <a:pos x="T8" y="T9"/>
                    </a:cxn>
                  </a:cxnLst>
                  <a:rect l="0" t="0" r="r" b="b"/>
                  <a:pathLst>
                    <a:path w="643" h="715">
                      <a:moveTo>
                        <a:pt x="643" y="223"/>
                      </a:moveTo>
                      <a:lnTo>
                        <a:pt x="643" y="0"/>
                      </a:lnTo>
                      <a:lnTo>
                        <a:pt x="0" y="67"/>
                      </a:lnTo>
                      <a:lnTo>
                        <a:pt x="0" y="715"/>
                      </a:lnTo>
                      <a:lnTo>
                        <a:pt x="643" y="223"/>
                      </a:lnTo>
                      <a:close/>
                    </a:path>
                  </a:pathLst>
                </a:custGeom>
                <a:solidFill>
                  <a:srgbClr val="FF642E">
                    <a:alpha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Rectangle 23"/>
                <p:cNvSpPr>
                  <a:spLocks noChangeArrowheads="1"/>
                </p:cNvSpPr>
                <p:nvPr/>
              </p:nvSpPr>
              <p:spPr bwMode="auto">
                <a:xfrm>
                  <a:off x="4014790" y="3690939"/>
                  <a:ext cx="358775" cy="3635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5" name="Group 54"/>
              <p:cNvGrpSpPr/>
              <p:nvPr/>
            </p:nvGrpSpPr>
            <p:grpSpPr>
              <a:xfrm>
                <a:off x="339523" y="3924774"/>
                <a:ext cx="2607205" cy="696009"/>
                <a:chOff x="8611449" y="3291335"/>
                <a:chExt cx="2607205" cy="696009"/>
              </a:xfrm>
            </p:grpSpPr>
            <p:sp>
              <p:nvSpPr>
                <p:cNvPr id="56" name="TextBox 55"/>
                <p:cNvSpPr txBox="1"/>
                <p:nvPr/>
              </p:nvSpPr>
              <p:spPr>
                <a:xfrm>
                  <a:off x="8611449" y="3576536"/>
                  <a:ext cx="2607205" cy="41080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Lorem</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ipsume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koler</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sit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denima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ostes</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daname</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lovera</a:t>
                  </a:r>
                  <a:r>
                    <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 </a:t>
                  </a:r>
                  <a:r>
                    <a:rPr kumimoji="0" lang="en-US" sz="1000" b="0" i="0" u="none" strike="noStrike" kern="1200" cap="none" spc="0" normalizeH="0" baseline="0" noProof="0" dirty="0" err="1">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rPr>
                    <a:t>donwiak</a:t>
                  </a:r>
                  <a:endParaRPr kumimoji="0" lang="en-US" sz="10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Clear Sans Light" panose="020B0303030202020304" pitchFamily="34" charset="0"/>
                  </a:endParaRPr>
                </a:p>
              </p:txBody>
            </p:sp>
            <p:sp>
              <p:nvSpPr>
                <p:cNvPr id="57" name="TextBox 56"/>
                <p:cNvSpPr txBox="1"/>
                <p:nvPr/>
              </p:nvSpPr>
              <p:spPr>
                <a:xfrm>
                  <a:off x="8611450" y="3291335"/>
                  <a:ext cx="2112993" cy="2875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Opportunities</a:t>
                  </a:r>
                </a:p>
              </p:txBody>
            </p:sp>
          </p:grpSp>
        </p:grpSp>
        <p:grpSp>
          <p:nvGrpSpPr>
            <p:cNvPr id="61" name="Group 60"/>
            <p:cNvGrpSpPr/>
            <p:nvPr/>
          </p:nvGrpSpPr>
          <p:grpSpPr>
            <a:xfrm>
              <a:off x="3880945" y="2224983"/>
              <a:ext cx="4235120" cy="4242399"/>
              <a:chOff x="2660883" y="2992368"/>
              <a:chExt cx="1847850" cy="1851026"/>
            </a:xfrm>
          </p:grpSpPr>
          <p:sp>
            <p:nvSpPr>
              <p:cNvPr id="62" name="Freeform 8"/>
              <p:cNvSpPr>
                <a:spLocks noEditPoints="1"/>
              </p:cNvSpPr>
              <p:nvPr/>
            </p:nvSpPr>
            <p:spPr bwMode="auto">
              <a:xfrm>
                <a:off x="2865670" y="3195568"/>
                <a:ext cx="1495425" cy="1495425"/>
              </a:xfrm>
              <a:custGeom>
                <a:avLst/>
                <a:gdLst>
                  <a:gd name="T0" fmla="*/ 844 w 924"/>
                  <a:gd name="T1" fmla="*/ 386 h 924"/>
                  <a:gd name="T2" fmla="*/ 875 w 924"/>
                  <a:gd name="T3" fmla="*/ 300 h 924"/>
                  <a:gd name="T4" fmla="*/ 836 w 924"/>
                  <a:gd name="T5" fmla="*/ 185 h 924"/>
                  <a:gd name="T6" fmla="*/ 754 w 924"/>
                  <a:gd name="T7" fmla="*/ 205 h 924"/>
                  <a:gd name="T8" fmla="*/ 738 w 924"/>
                  <a:gd name="T9" fmla="*/ 115 h 924"/>
                  <a:gd name="T10" fmla="*/ 647 w 924"/>
                  <a:gd name="T11" fmla="*/ 35 h 924"/>
                  <a:gd name="T12" fmla="*/ 586 w 924"/>
                  <a:gd name="T13" fmla="*/ 93 h 924"/>
                  <a:gd name="T14" fmla="*/ 528 w 924"/>
                  <a:gd name="T15" fmla="*/ 24 h 924"/>
                  <a:gd name="T16" fmla="*/ 409 w 924"/>
                  <a:gd name="T17" fmla="*/ 0 h 924"/>
                  <a:gd name="T18" fmla="*/ 385 w 924"/>
                  <a:gd name="T19" fmla="*/ 80 h 924"/>
                  <a:gd name="T20" fmla="*/ 300 w 924"/>
                  <a:gd name="T21" fmla="*/ 49 h 924"/>
                  <a:gd name="T22" fmla="*/ 185 w 924"/>
                  <a:gd name="T23" fmla="*/ 88 h 924"/>
                  <a:gd name="T24" fmla="*/ 205 w 924"/>
                  <a:gd name="T25" fmla="*/ 170 h 924"/>
                  <a:gd name="T26" fmla="*/ 115 w 924"/>
                  <a:gd name="T27" fmla="*/ 186 h 924"/>
                  <a:gd name="T28" fmla="*/ 35 w 924"/>
                  <a:gd name="T29" fmla="*/ 277 h 924"/>
                  <a:gd name="T30" fmla="*/ 93 w 924"/>
                  <a:gd name="T31" fmla="*/ 338 h 924"/>
                  <a:gd name="T32" fmla="*/ 24 w 924"/>
                  <a:gd name="T33" fmla="*/ 396 h 924"/>
                  <a:gd name="T34" fmla="*/ 0 w 924"/>
                  <a:gd name="T35" fmla="*/ 515 h 924"/>
                  <a:gd name="T36" fmla="*/ 80 w 924"/>
                  <a:gd name="T37" fmla="*/ 539 h 924"/>
                  <a:gd name="T38" fmla="*/ 49 w 924"/>
                  <a:gd name="T39" fmla="*/ 624 h 924"/>
                  <a:gd name="T40" fmla="*/ 88 w 924"/>
                  <a:gd name="T41" fmla="*/ 739 h 924"/>
                  <a:gd name="T42" fmla="*/ 170 w 924"/>
                  <a:gd name="T43" fmla="*/ 719 h 924"/>
                  <a:gd name="T44" fmla="*/ 186 w 924"/>
                  <a:gd name="T45" fmla="*/ 809 h 924"/>
                  <a:gd name="T46" fmla="*/ 277 w 924"/>
                  <a:gd name="T47" fmla="*/ 889 h 924"/>
                  <a:gd name="T48" fmla="*/ 338 w 924"/>
                  <a:gd name="T49" fmla="*/ 831 h 924"/>
                  <a:gd name="T50" fmla="*/ 396 w 924"/>
                  <a:gd name="T51" fmla="*/ 901 h 924"/>
                  <a:gd name="T52" fmla="*/ 515 w 924"/>
                  <a:gd name="T53" fmla="*/ 924 h 924"/>
                  <a:gd name="T54" fmla="*/ 539 w 924"/>
                  <a:gd name="T55" fmla="*/ 844 h 924"/>
                  <a:gd name="T56" fmla="*/ 624 w 924"/>
                  <a:gd name="T57" fmla="*/ 875 h 924"/>
                  <a:gd name="T58" fmla="*/ 739 w 924"/>
                  <a:gd name="T59" fmla="*/ 836 h 924"/>
                  <a:gd name="T60" fmla="*/ 719 w 924"/>
                  <a:gd name="T61" fmla="*/ 754 h 924"/>
                  <a:gd name="T62" fmla="*/ 809 w 924"/>
                  <a:gd name="T63" fmla="*/ 738 h 924"/>
                  <a:gd name="T64" fmla="*/ 889 w 924"/>
                  <a:gd name="T65" fmla="*/ 647 h 924"/>
                  <a:gd name="T66" fmla="*/ 831 w 924"/>
                  <a:gd name="T67" fmla="*/ 587 h 924"/>
                  <a:gd name="T68" fmla="*/ 900 w 924"/>
                  <a:gd name="T69" fmla="*/ 528 h 924"/>
                  <a:gd name="T70" fmla="*/ 924 w 924"/>
                  <a:gd name="T71" fmla="*/ 409 h 924"/>
                  <a:gd name="T72" fmla="*/ 462 w 924"/>
                  <a:gd name="T73" fmla="*/ 709 h 924"/>
                  <a:gd name="T74" fmla="*/ 462 w 924"/>
                  <a:gd name="T75" fmla="*/ 215 h 924"/>
                  <a:gd name="T76" fmla="*/ 462 w 924"/>
                  <a:gd name="T77" fmla="*/ 709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4" h="924">
                    <a:moveTo>
                      <a:pt x="900" y="386"/>
                    </a:moveTo>
                    <a:cubicBezTo>
                      <a:pt x="844" y="386"/>
                      <a:pt x="844" y="386"/>
                      <a:pt x="844" y="386"/>
                    </a:cubicBezTo>
                    <a:cubicBezTo>
                      <a:pt x="840" y="366"/>
                      <a:pt x="834" y="346"/>
                      <a:pt x="827" y="327"/>
                    </a:cubicBezTo>
                    <a:cubicBezTo>
                      <a:pt x="875" y="300"/>
                      <a:pt x="875" y="300"/>
                      <a:pt x="875" y="300"/>
                    </a:cubicBezTo>
                    <a:cubicBezTo>
                      <a:pt x="886" y="293"/>
                      <a:pt x="890" y="279"/>
                      <a:pt x="883" y="268"/>
                    </a:cubicBezTo>
                    <a:cubicBezTo>
                      <a:pt x="836" y="185"/>
                      <a:pt x="836" y="185"/>
                      <a:pt x="836" y="185"/>
                    </a:cubicBezTo>
                    <a:cubicBezTo>
                      <a:pt x="829" y="174"/>
                      <a:pt x="815" y="170"/>
                      <a:pt x="803" y="177"/>
                    </a:cubicBezTo>
                    <a:cubicBezTo>
                      <a:pt x="754" y="205"/>
                      <a:pt x="754" y="205"/>
                      <a:pt x="754" y="205"/>
                    </a:cubicBezTo>
                    <a:cubicBezTo>
                      <a:pt x="741" y="190"/>
                      <a:pt x="726" y="176"/>
                      <a:pt x="711" y="163"/>
                    </a:cubicBezTo>
                    <a:cubicBezTo>
                      <a:pt x="738" y="115"/>
                      <a:pt x="738" y="115"/>
                      <a:pt x="738" y="115"/>
                    </a:cubicBezTo>
                    <a:cubicBezTo>
                      <a:pt x="745" y="104"/>
                      <a:pt x="741" y="90"/>
                      <a:pt x="730" y="83"/>
                    </a:cubicBezTo>
                    <a:cubicBezTo>
                      <a:pt x="647" y="35"/>
                      <a:pt x="647" y="35"/>
                      <a:pt x="647" y="35"/>
                    </a:cubicBezTo>
                    <a:cubicBezTo>
                      <a:pt x="636" y="29"/>
                      <a:pt x="621" y="33"/>
                      <a:pt x="615" y="44"/>
                    </a:cubicBezTo>
                    <a:cubicBezTo>
                      <a:pt x="586" y="93"/>
                      <a:pt x="586" y="93"/>
                      <a:pt x="586" y="93"/>
                    </a:cubicBezTo>
                    <a:cubicBezTo>
                      <a:pt x="568" y="87"/>
                      <a:pt x="548" y="82"/>
                      <a:pt x="528" y="79"/>
                    </a:cubicBezTo>
                    <a:cubicBezTo>
                      <a:pt x="528" y="24"/>
                      <a:pt x="528" y="24"/>
                      <a:pt x="528" y="24"/>
                    </a:cubicBezTo>
                    <a:cubicBezTo>
                      <a:pt x="528" y="11"/>
                      <a:pt x="517" y="0"/>
                      <a:pt x="504" y="0"/>
                    </a:cubicBezTo>
                    <a:cubicBezTo>
                      <a:pt x="409" y="0"/>
                      <a:pt x="409" y="0"/>
                      <a:pt x="409" y="0"/>
                    </a:cubicBezTo>
                    <a:cubicBezTo>
                      <a:pt x="396" y="0"/>
                      <a:pt x="385" y="11"/>
                      <a:pt x="385" y="24"/>
                    </a:cubicBezTo>
                    <a:cubicBezTo>
                      <a:pt x="385" y="80"/>
                      <a:pt x="385" y="80"/>
                      <a:pt x="385" y="80"/>
                    </a:cubicBezTo>
                    <a:cubicBezTo>
                      <a:pt x="365" y="84"/>
                      <a:pt x="346" y="90"/>
                      <a:pt x="327" y="97"/>
                    </a:cubicBezTo>
                    <a:cubicBezTo>
                      <a:pt x="300" y="49"/>
                      <a:pt x="300" y="49"/>
                      <a:pt x="300" y="49"/>
                    </a:cubicBezTo>
                    <a:cubicBezTo>
                      <a:pt x="293" y="38"/>
                      <a:pt x="279" y="34"/>
                      <a:pt x="267" y="41"/>
                    </a:cubicBezTo>
                    <a:cubicBezTo>
                      <a:pt x="185" y="88"/>
                      <a:pt x="185" y="88"/>
                      <a:pt x="185" y="88"/>
                    </a:cubicBezTo>
                    <a:cubicBezTo>
                      <a:pt x="174" y="95"/>
                      <a:pt x="170" y="109"/>
                      <a:pt x="176" y="121"/>
                    </a:cubicBezTo>
                    <a:cubicBezTo>
                      <a:pt x="205" y="170"/>
                      <a:pt x="205" y="170"/>
                      <a:pt x="205" y="170"/>
                    </a:cubicBezTo>
                    <a:cubicBezTo>
                      <a:pt x="190" y="183"/>
                      <a:pt x="176" y="198"/>
                      <a:pt x="163" y="213"/>
                    </a:cubicBezTo>
                    <a:cubicBezTo>
                      <a:pt x="115" y="186"/>
                      <a:pt x="115" y="186"/>
                      <a:pt x="115" y="186"/>
                    </a:cubicBezTo>
                    <a:cubicBezTo>
                      <a:pt x="104" y="179"/>
                      <a:pt x="89" y="183"/>
                      <a:pt x="83" y="194"/>
                    </a:cubicBezTo>
                    <a:cubicBezTo>
                      <a:pt x="35" y="277"/>
                      <a:pt x="35" y="277"/>
                      <a:pt x="35" y="277"/>
                    </a:cubicBezTo>
                    <a:cubicBezTo>
                      <a:pt x="29" y="288"/>
                      <a:pt x="33" y="303"/>
                      <a:pt x="44" y="309"/>
                    </a:cubicBezTo>
                    <a:cubicBezTo>
                      <a:pt x="93" y="338"/>
                      <a:pt x="93" y="338"/>
                      <a:pt x="93" y="338"/>
                    </a:cubicBezTo>
                    <a:cubicBezTo>
                      <a:pt x="87" y="356"/>
                      <a:pt x="82" y="376"/>
                      <a:pt x="78" y="396"/>
                    </a:cubicBezTo>
                    <a:cubicBezTo>
                      <a:pt x="24" y="396"/>
                      <a:pt x="24" y="396"/>
                      <a:pt x="24" y="396"/>
                    </a:cubicBezTo>
                    <a:cubicBezTo>
                      <a:pt x="10" y="396"/>
                      <a:pt x="0" y="407"/>
                      <a:pt x="0" y="420"/>
                    </a:cubicBezTo>
                    <a:cubicBezTo>
                      <a:pt x="0" y="515"/>
                      <a:pt x="0" y="515"/>
                      <a:pt x="0" y="515"/>
                    </a:cubicBezTo>
                    <a:cubicBezTo>
                      <a:pt x="0" y="528"/>
                      <a:pt x="10" y="539"/>
                      <a:pt x="24" y="539"/>
                    </a:cubicBezTo>
                    <a:cubicBezTo>
                      <a:pt x="80" y="539"/>
                      <a:pt x="80" y="539"/>
                      <a:pt x="80" y="539"/>
                    </a:cubicBezTo>
                    <a:cubicBezTo>
                      <a:pt x="84" y="559"/>
                      <a:pt x="90" y="578"/>
                      <a:pt x="97" y="597"/>
                    </a:cubicBezTo>
                    <a:cubicBezTo>
                      <a:pt x="49" y="624"/>
                      <a:pt x="49" y="624"/>
                      <a:pt x="49" y="624"/>
                    </a:cubicBezTo>
                    <a:cubicBezTo>
                      <a:pt x="38" y="631"/>
                      <a:pt x="34" y="645"/>
                      <a:pt x="41" y="657"/>
                    </a:cubicBezTo>
                    <a:cubicBezTo>
                      <a:pt x="88" y="739"/>
                      <a:pt x="88" y="739"/>
                      <a:pt x="88" y="739"/>
                    </a:cubicBezTo>
                    <a:cubicBezTo>
                      <a:pt x="95" y="750"/>
                      <a:pt x="109" y="754"/>
                      <a:pt x="121" y="748"/>
                    </a:cubicBezTo>
                    <a:cubicBezTo>
                      <a:pt x="170" y="719"/>
                      <a:pt x="170" y="719"/>
                      <a:pt x="170" y="719"/>
                    </a:cubicBezTo>
                    <a:cubicBezTo>
                      <a:pt x="183" y="734"/>
                      <a:pt x="198" y="748"/>
                      <a:pt x="213" y="761"/>
                    </a:cubicBezTo>
                    <a:cubicBezTo>
                      <a:pt x="186" y="809"/>
                      <a:pt x="186" y="809"/>
                      <a:pt x="186" y="809"/>
                    </a:cubicBezTo>
                    <a:cubicBezTo>
                      <a:pt x="179" y="820"/>
                      <a:pt x="183" y="835"/>
                      <a:pt x="194" y="841"/>
                    </a:cubicBezTo>
                    <a:cubicBezTo>
                      <a:pt x="277" y="889"/>
                      <a:pt x="277" y="889"/>
                      <a:pt x="277" y="889"/>
                    </a:cubicBezTo>
                    <a:cubicBezTo>
                      <a:pt x="288" y="895"/>
                      <a:pt x="303" y="891"/>
                      <a:pt x="309" y="880"/>
                    </a:cubicBezTo>
                    <a:cubicBezTo>
                      <a:pt x="338" y="831"/>
                      <a:pt x="338" y="831"/>
                      <a:pt x="338" y="831"/>
                    </a:cubicBezTo>
                    <a:cubicBezTo>
                      <a:pt x="356" y="837"/>
                      <a:pt x="376" y="842"/>
                      <a:pt x="396" y="846"/>
                    </a:cubicBezTo>
                    <a:cubicBezTo>
                      <a:pt x="396" y="901"/>
                      <a:pt x="396" y="901"/>
                      <a:pt x="396" y="901"/>
                    </a:cubicBezTo>
                    <a:cubicBezTo>
                      <a:pt x="396" y="914"/>
                      <a:pt x="407" y="924"/>
                      <a:pt x="420" y="924"/>
                    </a:cubicBezTo>
                    <a:cubicBezTo>
                      <a:pt x="515" y="924"/>
                      <a:pt x="515" y="924"/>
                      <a:pt x="515" y="924"/>
                    </a:cubicBezTo>
                    <a:cubicBezTo>
                      <a:pt x="528" y="924"/>
                      <a:pt x="539" y="914"/>
                      <a:pt x="539" y="901"/>
                    </a:cubicBezTo>
                    <a:cubicBezTo>
                      <a:pt x="539" y="844"/>
                      <a:pt x="539" y="844"/>
                      <a:pt x="539" y="844"/>
                    </a:cubicBezTo>
                    <a:cubicBezTo>
                      <a:pt x="558" y="840"/>
                      <a:pt x="578" y="834"/>
                      <a:pt x="597" y="827"/>
                    </a:cubicBezTo>
                    <a:cubicBezTo>
                      <a:pt x="624" y="875"/>
                      <a:pt x="624" y="875"/>
                      <a:pt x="624" y="875"/>
                    </a:cubicBezTo>
                    <a:cubicBezTo>
                      <a:pt x="631" y="886"/>
                      <a:pt x="645" y="890"/>
                      <a:pt x="656" y="883"/>
                    </a:cubicBezTo>
                    <a:cubicBezTo>
                      <a:pt x="739" y="836"/>
                      <a:pt x="739" y="836"/>
                      <a:pt x="739" y="836"/>
                    </a:cubicBezTo>
                    <a:cubicBezTo>
                      <a:pt x="750" y="829"/>
                      <a:pt x="754" y="815"/>
                      <a:pt x="747" y="803"/>
                    </a:cubicBezTo>
                    <a:cubicBezTo>
                      <a:pt x="719" y="754"/>
                      <a:pt x="719" y="754"/>
                      <a:pt x="719" y="754"/>
                    </a:cubicBezTo>
                    <a:cubicBezTo>
                      <a:pt x="734" y="741"/>
                      <a:pt x="748" y="726"/>
                      <a:pt x="761" y="711"/>
                    </a:cubicBezTo>
                    <a:cubicBezTo>
                      <a:pt x="809" y="738"/>
                      <a:pt x="809" y="738"/>
                      <a:pt x="809" y="738"/>
                    </a:cubicBezTo>
                    <a:cubicBezTo>
                      <a:pt x="820" y="745"/>
                      <a:pt x="834" y="741"/>
                      <a:pt x="841" y="730"/>
                    </a:cubicBezTo>
                    <a:cubicBezTo>
                      <a:pt x="889" y="647"/>
                      <a:pt x="889" y="647"/>
                      <a:pt x="889" y="647"/>
                    </a:cubicBezTo>
                    <a:cubicBezTo>
                      <a:pt x="895" y="636"/>
                      <a:pt x="891" y="621"/>
                      <a:pt x="880" y="615"/>
                    </a:cubicBezTo>
                    <a:cubicBezTo>
                      <a:pt x="831" y="587"/>
                      <a:pt x="831" y="587"/>
                      <a:pt x="831" y="587"/>
                    </a:cubicBezTo>
                    <a:cubicBezTo>
                      <a:pt x="837" y="568"/>
                      <a:pt x="842" y="548"/>
                      <a:pt x="846" y="528"/>
                    </a:cubicBezTo>
                    <a:cubicBezTo>
                      <a:pt x="900" y="528"/>
                      <a:pt x="900" y="528"/>
                      <a:pt x="900" y="528"/>
                    </a:cubicBezTo>
                    <a:cubicBezTo>
                      <a:pt x="913" y="528"/>
                      <a:pt x="924" y="517"/>
                      <a:pt x="924" y="504"/>
                    </a:cubicBezTo>
                    <a:cubicBezTo>
                      <a:pt x="924" y="409"/>
                      <a:pt x="924" y="409"/>
                      <a:pt x="924" y="409"/>
                    </a:cubicBezTo>
                    <a:cubicBezTo>
                      <a:pt x="924" y="396"/>
                      <a:pt x="913" y="386"/>
                      <a:pt x="900" y="386"/>
                    </a:cubicBezTo>
                    <a:close/>
                    <a:moveTo>
                      <a:pt x="462" y="709"/>
                    </a:moveTo>
                    <a:cubicBezTo>
                      <a:pt x="326" y="709"/>
                      <a:pt x="215" y="598"/>
                      <a:pt x="215" y="462"/>
                    </a:cubicBezTo>
                    <a:cubicBezTo>
                      <a:pt x="215" y="326"/>
                      <a:pt x="326" y="215"/>
                      <a:pt x="462" y="215"/>
                    </a:cubicBezTo>
                    <a:cubicBezTo>
                      <a:pt x="598" y="215"/>
                      <a:pt x="709" y="326"/>
                      <a:pt x="709" y="462"/>
                    </a:cubicBezTo>
                    <a:cubicBezTo>
                      <a:pt x="709" y="598"/>
                      <a:pt x="598" y="709"/>
                      <a:pt x="462" y="709"/>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9"/>
              <p:cNvSpPr>
                <a:spLocks/>
              </p:cNvSpPr>
              <p:nvPr/>
            </p:nvSpPr>
            <p:spPr bwMode="auto">
              <a:xfrm>
                <a:off x="2865670" y="3195568"/>
                <a:ext cx="735013" cy="1495425"/>
              </a:xfrm>
              <a:custGeom>
                <a:avLst/>
                <a:gdLst>
                  <a:gd name="T0" fmla="*/ 454 w 454"/>
                  <a:gd name="T1" fmla="*/ 708 h 924"/>
                  <a:gd name="T2" fmla="*/ 215 w 454"/>
                  <a:gd name="T3" fmla="*/ 462 h 924"/>
                  <a:gd name="T4" fmla="*/ 454 w 454"/>
                  <a:gd name="T5" fmla="*/ 216 h 924"/>
                  <a:gd name="T6" fmla="*/ 454 w 454"/>
                  <a:gd name="T7" fmla="*/ 0 h 924"/>
                  <a:gd name="T8" fmla="*/ 409 w 454"/>
                  <a:gd name="T9" fmla="*/ 0 h 924"/>
                  <a:gd name="T10" fmla="*/ 385 w 454"/>
                  <a:gd name="T11" fmla="*/ 24 h 924"/>
                  <a:gd name="T12" fmla="*/ 385 w 454"/>
                  <a:gd name="T13" fmla="*/ 80 h 924"/>
                  <a:gd name="T14" fmla="*/ 327 w 454"/>
                  <a:gd name="T15" fmla="*/ 97 h 924"/>
                  <a:gd name="T16" fmla="*/ 300 w 454"/>
                  <a:gd name="T17" fmla="*/ 49 h 924"/>
                  <a:gd name="T18" fmla="*/ 267 w 454"/>
                  <a:gd name="T19" fmla="*/ 41 h 924"/>
                  <a:gd name="T20" fmla="*/ 185 w 454"/>
                  <a:gd name="T21" fmla="*/ 88 h 924"/>
                  <a:gd name="T22" fmla="*/ 176 w 454"/>
                  <a:gd name="T23" fmla="*/ 121 h 924"/>
                  <a:gd name="T24" fmla="*/ 205 w 454"/>
                  <a:gd name="T25" fmla="*/ 170 h 924"/>
                  <a:gd name="T26" fmla="*/ 163 w 454"/>
                  <a:gd name="T27" fmla="*/ 213 h 924"/>
                  <a:gd name="T28" fmla="*/ 115 w 454"/>
                  <a:gd name="T29" fmla="*/ 186 h 924"/>
                  <a:gd name="T30" fmla="*/ 83 w 454"/>
                  <a:gd name="T31" fmla="*/ 194 h 924"/>
                  <a:gd name="T32" fmla="*/ 35 w 454"/>
                  <a:gd name="T33" fmla="*/ 277 h 924"/>
                  <a:gd name="T34" fmla="*/ 44 w 454"/>
                  <a:gd name="T35" fmla="*/ 309 h 924"/>
                  <a:gd name="T36" fmla="*/ 93 w 454"/>
                  <a:gd name="T37" fmla="*/ 338 h 924"/>
                  <a:gd name="T38" fmla="*/ 78 w 454"/>
                  <a:gd name="T39" fmla="*/ 396 h 924"/>
                  <a:gd name="T40" fmla="*/ 24 w 454"/>
                  <a:gd name="T41" fmla="*/ 396 h 924"/>
                  <a:gd name="T42" fmla="*/ 0 w 454"/>
                  <a:gd name="T43" fmla="*/ 420 h 924"/>
                  <a:gd name="T44" fmla="*/ 0 w 454"/>
                  <a:gd name="T45" fmla="*/ 515 h 924"/>
                  <a:gd name="T46" fmla="*/ 24 w 454"/>
                  <a:gd name="T47" fmla="*/ 539 h 924"/>
                  <a:gd name="T48" fmla="*/ 80 w 454"/>
                  <a:gd name="T49" fmla="*/ 539 h 924"/>
                  <a:gd name="T50" fmla="*/ 97 w 454"/>
                  <a:gd name="T51" fmla="*/ 597 h 924"/>
                  <a:gd name="T52" fmla="*/ 49 w 454"/>
                  <a:gd name="T53" fmla="*/ 624 h 924"/>
                  <a:gd name="T54" fmla="*/ 41 w 454"/>
                  <a:gd name="T55" fmla="*/ 657 h 924"/>
                  <a:gd name="T56" fmla="*/ 88 w 454"/>
                  <a:gd name="T57" fmla="*/ 739 h 924"/>
                  <a:gd name="T58" fmla="*/ 121 w 454"/>
                  <a:gd name="T59" fmla="*/ 748 h 924"/>
                  <a:gd name="T60" fmla="*/ 170 w 454"/>
                  <a:gd name="T61" fmla="*/ 719 h 924"/>
                  <a:gd name="T62" fmla="*/ 213 w 454"/>
                  <a:gd name="T63" fmla="*/ 761 h 924"/>
                  <a:gd name="T64" fmla="*/ 186 w 454"/>
                  <a:gd name="T65" fmla="*/ 809 h 924"/>
                  <a:gd name="T66" fmla="*/ 194 w 454"/>
                  <a:gd name="T67" fmla="*/ 841 h 924"/>
                  <a:gd name="T68" fmla="*/ 277 w 454"/>
                  <a:gd name="T69" fmla="*/ 889 h 924"/>
                  <a:gd name="T70" fmla="*/ 309 w 454"/>
                  <a:gd name="T71" fmla="*/ 880 h 924"/>
                  <a:gd name="T72" fmla="*/ 338 w 454"/>
                  <a:gd name="T73" fmla="*/ 831 h 924"/>
                  <a:gd name="T74" fmla="*/ 396 w 454"/>
                  <a:gd name="T75" fmla="*/ 846 h 924"/>
                  <a:gd name="T76" fmla="*/ 396 w 454"/>
                  <a:gd name="T77" fmla="*/ 901 h 924"/>
                  <a:gd name="T78" fmla="*/ 420 w 454"/>
                  <a:gd name="T79" fmla="*/ 924 h 924"/>
                  <a:gd name="T80" fmla="*/ 454 w 454"/>
                  <a:gd name="T81" fmla="*/ 924 h 924"/>
                  <a:gd name="T82" fmla="*/ 454 w 454"/>
                  <a:gd name="T83" fmla="*/ 70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4" h="924">
                    <a:moveTo>
                      <a:pt x="454" y="708"/>
                    </a:moveTo>
                    <a:cubicBezTo>
                      <a:pt x="321" y="704"/>
                      <a:pt x="215" y="596"/>
                      <a:pt x="215" y="462"/>
                    </a:cubicBezTo>
                    <a:cubicBezTo>
                      <a:pt x="215" y="329"/>
                      <a:pt x="321" y="220"/>
                      <a:pt x="454" y="216"/>
                    </a:cubicBezTo>
                    <a:cubicBezTo>
                      <a:pt x="454" y="0"/>
                      <a:pt x="454" y="0"/>
                      <a:pt x="454" y="0"/>
                    </a:cubicBezTo>
                    <a:cubicBezTo>
                      <a:pt x="409" y="0"/>
                      <a:pt x="409" y="0"/>
                      <a:pt x="409" y="0"/>
                    </a:cubicBezTo>
                    <a:cubicBezTo>
                      <a:pt x="396" y="0"/>
                      <a:pt x="385" y="11"/>
                      <a:pt x="385" y="24"/>
                    </a:cubicBezTo>
                    <a:cubicBezTo>
                      <a:pt x="385" y="80"/>
                      <a:pt x="385" y="80"/>
                      <a:pt x="385" y="80"/>
                    </a:cubicBezTo>
                    <a:cubicBezTo>
                      <a:pt x="365" y="84"/>
                      <a:pt x="346" y="90"/>
                      <a:pt x="327" y="97"/>
                    </a:cubicBezTo>
                    <a:cubicBezTo>
                      <a:pt x="300" y="49"/>
                      <a:pt x="300" y="49"/>
                      <a:pt x="300" y="49"/>
                    </a:cubicBezTo>
                    <a:cubicBezTo>
                      <a:pt x="293" y="38"/>
                      <a:pt x="279" y="34"/>
                      <a:pt x="267" y="41"/>
                    </a:cubicBezTo>
                    <a:cubicBezTo>
                      <a:pt x="185" y="88"/>
                      <a:pt x="185" y="88"/>
                      <a:pt x="185" y="88"/>
                    </a:cubicBezTo>
                    <a:cubicBezTo>
                      <a:pt x="174" y="95"/>
                      <a:pt x="170" y="109"/>
                      <a:pt x="176" y="121"/>
                    </a:cubicBezTo>
                    <a:cubicBezTo>
                      <a:pt x="205" y="170"/>
                      <a:pt x="205" y="170"/>
                      <a:pt x="205" y="170"/>
                    </a:cubicBezTo>
                    <a:cubicBezTo>
                      <a:pt x="190" y="183"/>
                      <a:pt x="176" y="198"/>
                      <a:pt x="163" y="213"/>
                    </a:cubicBezTo>
                    <a:cubicBezTo>
                      <a:pt x="115" y="186"/>
                      <a:pt x="115" y="186"/>
                      <a:pt x="115" y="186"/>
                    </a:cubicBezTo>
                    <a:cubicBezTo>
                      <a:pt x="104" y="179"/>
                      <a:pt x="89" y="183"/>
                      <a:pt x="83" y="194"/>
                    </a:cubicBezTo>
                    <a:cubicBezTo>
                      <a:pt x="35" y="277"/>
                      <a:pt x="35" y="277"/>
                      <a:pt x="35" y="277"/>
                    </a:cubicBezTo>
                    <a:cubicBezTo>
                      <a:pt x="29" y="288"/>
                      <a:pt x="33" y="303"/>
                      <a:pt x="44" y="309"/>
                    </a:cubicBezTo>
                    <a:cubicBezTo>
                      <a:pt x="93" y="338"/>
                      <a:pt x="93" y="338"/>
                      <a:pt x="93" y="338"/>
                    </a:cubicBezTo>
                    <a:cubicBezTo>
                      <a:pt x="87" y="356"/>
                      <a:pt x="82" y="376"/>
                      <a:pt x="78" y="396"/>
                    </a:cubicBezTo>
                    <a:cubicBezTo>
                      <a:pt x="24" y="396"/>
                      <a:pt x="24" y="396"/>
                      <a:pt x="24" y="396"/>
                    </a:cubicBezTo>
                    <a:cubicBezTo>
                      <a:pt x="10" y="396"/>
                      <a:pt x="0" y="407"/>
                      <a:pt x="0" y="420"/>
                    </a:cubicBezTo>
                    <a:cubicBezTo>
                      <a:pt x="0" y="515"/>
                      <a:pt x="0" y="515"/>
                      <a:pt x="0" y="515"/>
                    </a:cubicBezTo>
                    <a:cubicBezTo>
                      <a:pt x="0" y="528"/>
                      <a:pt x="10" y="539"/>
                      <a:pt x="24" y="539"/>
                    </a:cubicBezTo>
                    <a:cubicBezTo>
                      <a:pt x="80" y="539"/>
                      <a:pt x="80" y="539"/>
                      <a:pt x="80" y="539"/>
                    </a:cubicBezTo>
                    <a:cubicBezTo>
                      <a:pt x="84" y="559"/>
                      <a:pt x="90" y="578"/>
                      <a:pt x="97" y="597"/>
                    </a:cubicBezTo>
                    <a:cubicBezTo>
                      <a:pt x="49" y="624"/>
                      <a:pt x="49" y="624"/>
                      <a:pt x="49" y="624"/>
                    </a:cubicBezTo>
                    <a:cubicBezTo>
                      <a:pt x="38" y="631"/>
                      <a:pt x="34" y="645"/>
                      <a:pt x="41" y="657"/>
                    </a:cubicBezTo>
                    <a:cubicBezTo>
                      <a:pt x="88" y="739"/>
                      <a:pt x="88" y="739"/>
                      <a:pt x="88" y="739"/>
                    </a:cubicBezTo>
                    <a:cubicBezTo>
                      <a:pt x="95" y="750"/>
                      <a:pt x="109" y="754"/>
                      <a:pt x="121" y="748"/>
                    </a:cubicBezTo>
                    <a:cubicBezTo>
                      <a:pt x="170" y="719"/>
                      <a:pt x="170" y="719"/>
                      <a:pt x="170" y="719"/>
                    </a:cubicBezTo>
                    <a:cubicBezTo>
                      <a:pt x="183" y="734"/>
                      <a:pt x="198" y="748"/>
                      <a:pt x="213" y="761"/>
                    </a:cubicBezTo>
                    <a:cubicBezTo>
                      <a:pt x="186" y="809"/>
                      <a:pt x="186" y="809"/>
                      <a:pt x="186" y="809"/>
                    </a:cubicBezTo>
                    <a:cubicBezTo>
                      <a:pt x="179" y="820"/>
                      <a:pt x="183" y="835"/>
                      <a:pt x="194" y="841"/>
                    </a:cubicBezTo>
                    <a:cubicBezTo>
                      <a:pt x="277" y="889"/>
                      <a:pt x="277" y="889"/>
                      <a:pt x="277" y="889"/>
                    </a:cubicBezTo>
                    <a:cubicBezTo>
                      <a:pt x="288" y="895"/>
                      <a:pt x="303" y="891"/>
                      <a:pt x="309" y="880"/>
                    </a:cubicBezTo>
                    <a:cubicBezTo>
                      <a:pt x="338" y="831"/>
                      <a:pt x="338" y="831"/>
                      <a:pt x="338" y="831"/>
                    </a:cubicBezTo>
                    <a:cubicBezTo>
                      <a:pt x="356" y="837"/>
                      <a:pt x="376" y="842"/>
                      <a:pt x="396" y="846"/>
                    </a:cubicBezTo>
                    <a:cubicBezTo>
                      <a:pt x="396" y="901"/>
                      <a:pt x="396" y="901"/>
                      <a:pt x="396" y="901"/>
                    </a:cubicBezTo>
                    <a:cubicBezTo>
                      <a:pt x="396" y="914"/>
                      <a:pt x="407" y="924"/>
                      <a:pt x="420" y="924"/>
                    </a:cubicBezTo>
                    <a:cubicBezTo>
                      <a:pt x="454" y="924"/>
                      <a:pt x="454" y="924"/>
                      <a:pt x="454" y="924"/>
                    </a:cubicBezTo>
                    <a:lnTo>
                      <a:pt x="454" y="708"/>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10"/>
              <p:cNvSpPr>
                <a:spLocks noEditPoints="1"/>
              </p:cNvSpPr>
              <p:nvPr/>
            </p:nvSpPr>
            <p:spPr bwMode="auto">
              <a:xfrm>
                <a:off x="3127608" y="3459093"/>
                <a:ext cx="971550" cy="969963"/>
              </a:xfrm>
              <a:custGeom>
                <a:avLst/>
                <a:gdLst>
                  <a:gd name="T0" fmla="*/ 300 w 600"/>
                  <a:gd name="T1" fmla="*/ 0 h 600"/>
                  <a:gd name="T2" fmla="*/ 0 w 600"/>
                  <a:gd name="T3" fmla="*/ 300 h 600"/>
                  <a:gd name="T4" fmla="*/ 300 w 600"/>
                  <a:gd name="T5" fmla="*/ 600 h 600"/>
                  <a:gd name="T6" fmla="*/ 600 w 600"/>
                  <a:gd name="T7" fmla="*/ 300 h 600"/>
                  <a:gd name="T8" fmla="*/ 300 w 600"/>
                  <a:gd name="T9" fmla="*/ 0 h 600"/>
                  <a:gd name="T10" fmla="*/ 300 w 600"/>
                  <a:gd name="T11" fmla="*/ 547 h 600"/>
                  <a:gd name="T12" fmla="*/ 53 w 600"/>
                  <a:gd name="T13" fmla="*/ 300 h 600"/>
                  <a:gd name="T14" fmla="*/ 300 w 600"/>
                  <a:gd name="T15" fmla="*/ 53 h 600"/>
                  <a:gd name="T16" fmla="*/ 547 w 600"/>
                  <a:gd name="T17" fmla="*/ 300 h 600"/>
                  <a:gd name="T18" fmla="*/ 300 w 600"/>
                  <a:gd name="T19" fmla="*/ 547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0"/>
                    </a:moveTo>
                    <a:cubicBezTo>
                      <a:pt x="134" y="0"/>
                      <a:pt x="0" y="134"/>
                      <a:pt x="0" y="300"/>
                    </a:cubicBezTo>
                    <a:cubicBezTo>
                      <a:pt x="0" y="466"/>
                      <a:pt x="134" y="600"/>
                      <a:pt x="300" y="600"/>
                    </a:cubicBezTo>
                    <a:cubicBezTo>
                      <a:pt x="466" y="600"/>
                      <a:pt x="600" y="466"/>
                      <a:pt x="600" y="300"/>
                    </a:cubicBezTo>
                    <a:cubicBezTo>
                      <a:pt x="600" y="134"/>
                      <a:pt x="466" y="0"/>
                      <a:pt x="300" y="0"/>
                    </a:cubicBezTo>
                    <a:close/>
                    <a:moveTo>
                      <a:pt x="300" y="547"/>
                    </a:moveTo>
                    <a:cubicBezTo>
                      <a:pt x="164" y="547"/>
                      <a:pt x="53" y="436"/>
                      <a:pt x="53" y="300"/>
                    </a:cubicBezTo>
                    <a:cubicBezTo>
                      <a:pt x="53" y="164"/>
                      <a:pt x="164" y="53"/>
                      <a:pt x="300" y="53"/>
                    </a:cubicBezTo>
                    <a:cubicBezTo>
                      <a:pt x="436" y="53"/>
                      <a:pt x="547" y="164"/>
                      <a:pt x="547" y="300"/>
                    </a:cubicBezTo>
                    <a:cubicBezTo>
                      <a:pt x="547" y="436"/>
                      <a:pt x="436" y="547"/>
                      <a:pt x="300" y="547"/>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11"/>
              <p:cNvSpPr>
                <a:spLocks/>
              </p:cNvSpPr>
              <p:nvPr/>
            </p:nvSpPr>
            <p:spPr bwMode="auto">
              <a:xfrm>
                <a:off x="3600683" y="3459093"/>
                <a:ext cx="498475" cy="969963"/>
              </a:xfrm>
              <a:custGeom>
                <a:avLst/>
                <a:gdLst>
                  <a:gd name="T0" fmla="*/ 8 w 308"/>
                  <a:gd name="T1" fmla="*/ 0 h 600"/>
                  <a:gd name="T2" fmla="*/ 0 w 308"/>
                  <a:gd name="T3" fmla="*/ 0 h 600"/>
                  <a:gd name="T4" fmla="*/ 0 w 308"/>
                  <a:gd name="T5" fmla="*/ 54 h 600"/>
                  <a:gd name="T6" fmla="*/ 8 w 308"/>
                  <a:gd name="T7" fmla="*/ 53 h 600"/>
                  <a:gd name="T8" fmla="*/ 255 w 308"/>
                  <a:gd name="T9" fmla="*/ 300 h 600"/>
                  <a:gd name="T10" fmla="*/ 8 w 308"/>
                  <a:gd name="T11" fmla="*/ 547 h 600"/>
                  <a:gd name="T12" fmla="*/ 0 w 308"/>
                  <a:gd name="T13" fmla="*/ 546 h 600"/>
                  <a:gd name="T14" fmla="*/ 0 w 308"/>
                  <a:gd name="T15" fmla="*/ 600 h 600"/>
                  <a:gd name="T16" fmla="*/ 8 w 308"/>
                  <a:gd name="T17" fmla="*/ 600 h 600"/>
                  <a:gd name="T18" fmla="*/ 308 w 308"/>
                  <a:gd name="T19" fmla="*/ 300 h 600"/>
                  <a:gd name="T20" fmla="*/ 8 w 308"/>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600">
                    <a:moveTo>
                      <a:pt x="8" y="0"/>
                    </a:moveTo>
                    <a:cubicBezTo>
                      <a:pt x="5" y="0"/>
                      <a:pt x="2" y="0"/>
                      <a:pt x="0" y="0"/>
                    </a:cubicBezTo>
                    <a:cubicBezTo>
                      <a:pt x="0" y="54"/>
                      <a:pt x="0" y="54"/>
                      <a:pt x="0" y="54"/>
                    </a:cubicBezTo>
                    <a:cubicBezTo>
                      <a:pt x="2" y="54"/>
                      <a:pt x="5" y="53"/>
                      <a:pt x="8" y="53"/>
                    </a:cubicBezTo>
                    <a:cubicBezTo>
                      <a:pt x="144" y="53"/>
                      <a:pt x="255" y="164"/>
                      <a:pt x="255" y="300"/>
                    </a:cubicBezTo>
                    <a:cubicBezTo>
                      <a:pt x="255" y="436"/>
                      <a:pt x="144" y="547"/>
                      <a:pt x="8" y="547"/>
                    </a:cubicBezTo>
                    <a:cubicBezTo>
                      <a:pt x="5" y="547"/>
                      <a:pt x="2" y="547"/>
                      <a:pt x="0" y="546"/>
                    </a:cubicBezTo>
                    <a:cubicBezTo>
                      <a:pt x="0" y="600"/>
                      <a:pt x="0" y="600"/>
                      <a:pt x="0" y="600"/>
                    </a:cubicBezTo>
                    <a:cubicBezTo>
                      <a:pt x="2" y="600"/>
                      <a:pt x="5" y="600"/>
                      <a:pt x="8" y="600"/>
                    </a:cubicBezTo>
                    <a:cubicBezTo>
                      <a:pt x="174" y="600"/>
                      <a:pt x="308" y="466"/>
                      <a:pt x="308" y="300"/>
                    </a:cubicBezTo>
                    <a:cubicBezTo>
                      <a:pt x="308" y="134"/>
                      <a:pt x="174" y="0"/>
                      <a:pt x="8" y="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12"/>
              <p:cNvSpPr>
                <a:spLocks/>
              </p:cNvSpPr>
              <p:nvPr/>
            </p:nvSpPr>
            <p:spPr bwMode="auto">
              <a:xfrm>
                <a:off x="3697520" y="4032181"/>
                <a:ext cx="811213" cy="811213"/>
              </a:xfrm>
              <a:custGeom>
                <a:avLst/>
                <a:gdLst>
                  <a:gd name="T0" fmla="*/ 464 w 501"/>
                  <a:gd name="T1" fmla="*/ 465 h 502"/>
                  <a:gd name="T2" fmla="*/ 464 w 501"/>
                  <a:gd name="T3" fmla="*/ 465 h 502"/>
                  <a:gd name="T4" fmla="*/ 329 w 501"/>
                  <a:gd name="T5" fmla="*/ 465 h 502"/>
                  <a:gd name="T6" fmla="*/ 38 w 501"/>
                  <a:gd name="T7" fmla="*/ 172 h 502"/>
                  <a:gd name="T8" fmla="*/ 38 w 501"/>
                  <a:gd name="T9" fmla="*/ 37 h 502"/>
                  <a:gd name="T10" fmla="*/ 38 w 501"/>
                  <a:gd name="T11" fmla="*/ 37 h 502"/>
                  <a:gd name="T12" fmla="*/ 173 w 501"/>
                  <a:gd name="T13" fmla="*/ 37 h 502"/>
                  <a:gd name="T14" fmla="*/ 464 w 501"/>
                  <a:gd name="T15" fmla="*/ 330 h 502"/>
                  <a:gd name="T16" fmla="*/ 464 w 501"/>
                  <a:gd name="T17" fmla="*/ 46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502">
                    <a:moveTo>
                      <a:pt x="464" y="465"/>
                    </a:moveTo>
                    <a:cubicBezTo>
                      <a:pt x="464" y="465"/>
                      <a:pt x="464" y="465"/>
                      <a:pt x="464" y="465"/>
                    </a:cubicBezTo>
                    <a:cubicBezTo>
                      <a:pt x="426" y="502"/>
                      <a:pt x="366" y="502"/>
                      <a:pt x="329" y="465"/>
                    </a:cubicBezTo>
                    <a:cubicBezTo>
                      <a:pt x="38" y="172"/>
                      <a:pt x="38" y="172"/>
                      <a:pt x="38" y="172"/>
                    </a:cubicBezTo>
                    <a:cubicBezTo>
                      <a:pt x="0" y="135"/>
                      <a:pt x="1" y="74"/>
                      <a:pt x="38" y="37"/>
                    </a:cubicBezTo>
                    <a:cubicBezTo>
                      <a:pt x="38" y="37"/>
                      <a:pt x="38" y="37"/>
                      <a:pt x="38" y="37"/>
                    </a:cubicBezTo>
                    <a:cubicBezTo>
                      <a:pt x="75" y="0"/>
                      <a:pt x="136" y="0"/>
                      <a:pt x="173" y="37"/>
                    </a:cubicBezTo>
                    <a:cubicBezTo>
                      <a:pt x="464" y="330"/>
                      <a:pt x="464" y="330"/>
                      <a:pt x="464" y="330"/>
                    </a:cubicBezTo>
                    <a:cubicBezTo>
                      <a:pt x="501" y="367"/>
                      <a:pt x="501" y="428"/>
                      <a:pt x="464" y="46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13"/>
              <p:cNvSpPr>
                <a:spLocks/>
              </p:cNvSpPr>
              <p:nvPr/>
            </p:nvSpPr>
            <p:spPr bwMode="auto">
              <a:xfrm>
                <a:off x="3802295" y="4200456"/>
                <a:ext cx="603250" cy="603250"/>
              </a:xfrm>
              <a:custGeom>
                <a:avLst/>
                <a:gdLst>
                  <a:gd name="T0" fmla="*/ 357 w 372"/>
                  <a:gd name="T1" fmla="*/ 359 h 373"/>
                  <a:gd name="T2" fmla="*/ 305 w 372"/>
                  <a:gd name="T3" fmla="*/ 359 h 373"/>
                  <a:gd name="T4" fmla="*/ 14 w 372"/>
                  <a:gd name="T5" fmla="*/ 66 h 373"/>
                  <a:gd name="T6" fmla="*/ 14 w 372"/>
                  <a:gd name="T7" fmla="*/ 14 h 373"/>
                  <a:gd name="T8" fmla="*/ 66 w 372"/>
                  <a:gd name="T9" fmla="*/ 14 h 373"/>
                  <a:gd name="T10" fmla="*/ 358 w 372"/>
                  <a:gd name="T11" fmla="*/ 307 h 373"/>
                  <a:gd name="T12" fmla="*/ 358 w 372"/>
                  <a:gd name="T13" fmla="*/ 359 h 373"/>
                  <a:gd name="T14" fmla="*/ 357 w 372"/>
                  <a:gd name="T15" fmla="*/ 359 h 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373">
                    <a:moveTo>
                      <a:pt x="357" y="359"/>
                    </a:moveTo>
                    <a:cubicBezTo>
                      <a:pt x="343" y="373"/>
                      <a:pt x="320" y="373"/>
                      <a:pt x="305" y="359"/>
                    </a:cubicBezTo>
                    <a:cubicBezTo>
                      <a:pt x="14" y="66"/>
                      <a:pt x="14" y="66"/>
                      <a:pt x="14" y="66"/>
                    </a:cubicBezTo>
                    <a:cubicBezTo>
                      <a:pt x="0" y="52"/>
                      <a:pt x="0" y="28"/>
                      <a:pt x="14" y="14"/>
                    </a:cubicBezTo>
                    <a:cubicBezTo>
                      <a:pt x="29" y="0"/>
                      <a:pt x="52" y="0"/>
                      <a:pt x="66" y="14"/>
                    </a:cubicBezTo>
                    <a:cubicBezTo>
                      <a:pt x="358" y="307"/>
                      <a:pt x="358" y="307"/>
                      <a:pt x="358" y="307"/>
                    </a:cubicBezTo>
                    <a:cubicBezTo>
                      <a:pt x="372" y="321"/>
                      <a:pt x="372" y="344"/>
                      <a:pt x="358" y="359"/>
                    </a:cubicBezTo>
                    <a:lnTo>
                      <a:pt x="357" y="359"/>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14"/>
              <p:cNvSpPr>
                <a:spLocks/>
              </p:cNvSpPr>
              <p:nvPr/>
            </p:nvSpPr>
            <p:spPr bwMode="auto">
              <a:xfrm>
                <a:off x="2660883" y="2992368"/>
                <a:ext cx="1209675" cy="1209675"/>
              </a:xfrm>
              <a:custGeom>
                <a:avLst/>
                <a:gdLst>
                  <a:gd name="T0" fmla="*/ 109 w 747"/>
                  <a:gd name="T1" fmla="*/ 110 h 747"/>
                  <a:gd name="T2" fmla="*/ 109 w 747"/>
                  <a:gd name="T3" fmla="*/ 110 h 747"/>
                  <a:gd name="T4" fmla="*/ 374 w 747"/>
                  <a:gd name="T5" fmla="*/ 0 h 747"/>
                  <a:gd name="T6" fmla="*/ 747 w 747"/>
                  <a:gd name="T7" fmla="*/ 374 h 747"/>
                  <a:gd name="T8" fmla="*/ 637 w 747"/>
                  <a:gd name="T9" fmla="*/ 637 h 747"/>
                  <a:gd name="T10" fmla="*/ 373 w 747"/>
                  <a:gd name="T11" fmla="*/ 747 h 747"/>
                  <a:gd name="T12" fmla="*/ 109 w 747"/>
                  <a:gd name="T13" fmla="*/ 637 h 747"/>
                  <a:gd name="T14" fmla="*/ 0 w 747"/>
                  <a:gd name="T15" fmla="*/ 373 h 747"/>
                  <a:gd name="T16" fmla="*/ 109 w 747"/>
                  <a:gd name="T17" fmla="*/ 110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7" h="747">
                    <a:moveTo>
                      <a:pt x="109" y="110"/>
                    </a:moveTo>
                    <a:cubicBezTo>
                      <a:pt x="109" y="110"/>
                      <a:pt x="109" y="110"/>
                      <a:pt x="109" y="110"/>
                    </a:cubicBezTo>
                    <a:cubicBezTo>
                      <a:pt x="180" y="39"/>
                      <a:pt x="274" y="0"/>
                      <a:pt x="374" y="0"/>
                    </a:cubicBezTo>
                    <a:cubicBezTo>
                      <a:pt x="580" y="1"/>
                      <a:pt x="747" y="168"/>
                      <a:pt x="747" y="374"/>
                    </a:cubicBezTo>
                    <a:cubicBezTo>
                      <a:pt x="747" y="473"/>
                      <a:pt x="708" y="567"/>
                      <a:pt x="637" y="637"/>
                    </a:cubicBezTo>
                    <a:cubicBezTo>
                      <a:pt x="567" y="708"/>
                      <a:pt x="473" y="747"/>
                      <a:pt x="373" y="747"/>
                    </a:cubicBezTo>
                    <a:cubicBezTo>
                      <a:pt x="273" y="747"/>
                      <a:pt x="180" y="708"/>
                      <a:pt x="109" y="637"/>
                    </a:cubicBezTo>
                    <a:cubicBezTo>
                      <a:pt x="39" y="566"/>
                      <a:pt x="0" y="472"/>
                      <a:pt x="0" y="373"/>
                    </a:cubicBezTo>
                    <a:cubicBezTo>
                      <a:pt x="0" y="274"/>
                      <a:pt x="39" y="180"/>
                      <a:pt x="109" y="11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15"/>
              <p:cNvSpPr>
                <a:spLocks/>
              </p:cNvSpPr>
              <p:nvPr/>
            </p:nvSpPr>
            <p:spPr bwMode="auto">
              <a:xfrm>
                <a:off x="2814870" y="3147943"/>
                <a:ext cx="900113" cy="898525"/>
              </a:xfrm>
              <a:custGeom>
                <a:avLst/>
                <a:gdLst>
                  <a:gd name="T0" fmla="*/ 82 w 556"/>
                  <a:gd name="T1" fmla="*/ 81 h 555"/>
                  <a:gd name="T2" fmla="*/ 1 w 556"/>
                  <a:gd name="T3" fmla="*/ 277 h 555"/>
                  <a:gd name="T4" fmla="*/ 278 w 556"/>
                  <a:gd name="T5" fmla="*/ 555 h 555"/>
                  <a:gd name="T6" fmla="*/ 475 w 556"/>
                  <a:gd name="T7" fmla="*/ 474 h 555"/>
                  <a:gd name="T8" fmla="*/ 475 w 556"/>
                  <a:gd name="T9" fmla="*/ 474 h 555"/>
                  <a:gd name="T10" fmla="*/ 556 w 556"/>
                  <a:gd name="T11" fmla="*/ 278 h 555"/>
                  <a:gd name="T12" fmla="*/ 475 w 556"/>
                  <a:gd name="T13" fmla="*/ 82 h 555"/>
                  <a:gd name="T14" fmla="*/ 279 w 556"/>
                  <a:gd name="T15" fmla="*/ 0 h 555"/>
                  <a:gd name="T16" fmla="*/ 82 w 556"/>
                  <a:gd name="T17" fmla="*/ 8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6" h="555">
                    <a:moveTo>
                      <a:pt x="82" y="81"/>
                    </a:moveTo>
                    <a:cubicBezTo>
                      <a:pt x="30" y="134"/>
                      <a:pt x="1" y="203"/>
                      <a:pt x="1" y="277"/>
                    </a:cubicBezTo>
                    <a:cubicBezTo>
                      <a:pt x="0" y="430"/>
                      <a:pt x="125" y="555"/>
                      <a:pt x="278" y="555"/>
                    </a:cubicBezTo>
                    <a:cubicBezTo>
                      <a:pt x="352" y="555"/>
                      <a:pt x="422" y="526"/>
                      <a:pt x="475" y="474"/>
                    </a:cubicBezTo>
                    <a:cubicBezTo>
                      <a:pt x="475" y="474"/>
                      <a:pt x="475" y="474"/>
                      <a:pt x="475" y="474"/>
                    </a:cubicBezTo>
                    <a:cubicBezTo>
                      <a:pt x="527" y="421"/>
                      <a:pt x="556" y="352"/>
                      <a:pt x="556" y="278"/>
                    </a:cubicBezTo>
                    <a:cubicBezTo>
                      <a:pt x="556" y="204"/>
                      <a:pt x="528" y="134"/>
                      <a:pt x="475" y="82"/>
                    </a:cubicBezTo>
                    <a:cubicBezTo>
                      <a:pt x="423" y="29"/>
                      <a:pt x="353" y="0"/>
                      <a:pt x="279" y="0"/>
                    </a:cubicBezTo>
                    <a:cubicBezTo>
                      <a:pt x="205" y="0"/>
                      <a:pt x="135" y="29"/>
                      <a:pt x="82" y="81"/>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16"/>
              <p:cNvSpPr>
                <a:spLocks/>
              </p:cNvSpPr>
              <p:nvPr/>
            </p:nvSpPr>
            <p:spPr bwMode="auto">
              <a:xfrm>
                <a:off x="2902183" y="3147943"/>
                <a:ext cx="812800" cy="869950"/>
              </a:xfrm>
              <a:custGeom>
                <a:avLst/>
                <a:gdLst>
                  <a:gd name="T0" fmla="*/ 421 w 502"/>
                  <a:gd name="T1" fmla="*/ 82 h 538"/>
                  <a:gd name="T2" fmla="*/ 225 w 502"/>
                  <a:gd name="T3" fmla="*/ 0 h 538"/>
                  <a:gd name="T4" fmla="*/ 164 w 502"/>
                  <a:gd name="T5" fmla="*/ 6 h 538"/>
                  <a:gd name="T6" fmla="*/ 81 w 502"/>
                  <a:gd name="T7" fmla="*/ 64 h 538"/>
                  <a:gd name="T8" fmla="*/ 0 w 502"/>
                  <a:gd name="T9" fmla="*/ 259 h 538"/>
                  <a:gd name="T10" fmla="*/ 277 w 502"/>
                  <a:gd name="T11" fmla="*/ 538 h 538"/>
                  <a:gd name="T12" fmla="*/ 338 w 502"/>
                  <a:gd name="T13" fmla="*/ 531 h 538"/>
                  <a:gd name="T14" fmla="*/ 421 w 502"/>
                  <a:gd name="T15" fmla="*/ 474 h 538"/>
                  <a:gd name="T16" fmla="*/ 421 w 502"/>
                  <a:gd name="T17" fmla="*/ 474 h 538"/>
                  <a:gd name="T18" fmla="*/ 502 w 502"/>
                  <a:gd name="T19" fmla="*/ 278 h 538"/>
                  <a:gd name="T20" fmla="*/ 421 w 502"/>
                  <a:gd name="T21" fmla="*/ 8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2" h="538">
                    <a:moveTo>
                      <a:pt x="421" y="82"/>
                    </a:moveTo>
                    <a:cubicBezTo>
                      <a:pt x="369" y="29"/>
                      <a:pt x="299" y="0"/>
                      <a:pt x="225" y="0"/>
                    </a:cubicBezTo>
                    <a:cubicBezTo>
                      <a:pt x="204" y="0"/>
                      <a:pt x="183" y="2"/>
                      <a:pt x="164" y="6"/>
                    </a:cubicBezTo>
                    <a:cubicBezTo>
                      <a:pt x="133" y="20"/>
                      <a:pt x="106" y="39"/>
                      <a:pt x="81" y="64"/>
                    </a:cubicBezTo>
                    <a:cubicBezTo>
                      <a:pt x="29" y="116"/>
                      <a:pt x="0" y="185"/>
                      <a:pt x="0" y="259"/>
                    </a:cubicBezTo>
                    <a:cubicBezTo>
                      <a:pt x="0" y="412"/>
                      <a:pt x="124" y="537"/>
                      <a:pt x="277" y="538"/>
                    </a:cubicBezTo>
                    <a:cubicBezTo>
                      <a:pt x="298" y="538"/>
                      <a:pt x="318" y="535"/>
                      <a:pt x="338" y="531"/>
                    </a:cubicBezTo>
                    <a:cubicBezTo>
                      <a:pt x="369" y="517"/>
                      <a:pt x="397" y="498"/>
                      <a:pt x="421" y="474"/>
                    </a:cubicBezTo>
                    <a:cubicBezTo>
                      <a:pt x="421" y="474"/>
                      <a:pt x="421" y="474"/>
                      <a:pt x="421" y="474"/>
                    </a:cubicBezTo>
                    <a:cubicBezTo>
                      <a:pt x="473" y="421"/>
                      <a:pt x="502" y="352"/>
                      <a:pt x="502" y="278"/>
                    </a:cubicBezTo>
                    <a:cubicBezTo>
                      <a:pt x="502" y="204"/>
                      <a:pt x="474" y="134"/>
                      <a:pt x="421"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17"/>
              <p:cNvSpPr>
                <a:spLocks/>
              </p:cNvSpPr>
              <p:nvPr/>
            </p:nvSpPr>
            <p:spPr bwMode="auto">
              <a:xfrm>
                <a:off x="3584808" y="3916294"/>
                <a:ext cx="265113" cy="268288"/>
              </a:xfrm>
              <a:custGeom>
                <a:avLst/>
                <a:gdLst>
                  <a:gd name="T0" fmla="*/ 145 w 164"/>
                  <a:gd name="T1" fmla="*/ 147 h 166"/>
                  <a:gd name="T2" fmla="*/ 78 w 164"/>
                  <a:gd name="T3" fmla="*/ 147 h 166"/>
                  <a:gd name="T4" fmla="*/ 18 w 164"/>
                  <a:gd name="T5" fmla="*/ 86 h 166"/>
                  <a:gd name="T6" fmla="*/ 18 w 164"/>
                  <a:gd name="T7" fmla="*/ 18 h 166"/>
                  <a:gd name="T8" fmla="*/ 18 w 164"/>
                  <a:gd name="T9" fmla="*/ 18 h 166"/>
                  <a:gd name="T10" fmla="*/ 86 w 164"/>
                  <a:gd name="T11" fmla="*/ 18 h 166"/>
                  <a:gd name="T12" fmla="*/ 145 w 164"/>
                  <a:gd name="T13" fmla="*/ 80 h 166"/>
                  <a:gd name="T14" fmla="*/ 145 w 164"/>
                  <a:gd name="T15" fmla="*/ 147 h 166"/>
                  <a:gd name="T16" fmla="*/ 145 w 164"/>
                  <a:gd name="T17" fmla="*/ 14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66">
                    <a:moveTo>
                      <a:pt x="145" y="147"/>
                    </a:moveTo>
                    <a:cubicBezTo>
                      <a:pt x="127" y="166"/>
                      <a:pt x="96" y="166"/>
                      <a:pt x="78" y="147"/>
                    </a:cubicBezTo>
                    <a:cubicBezTo>
                      <a:pt x="18" y="86"/>
                      <a:pt x="18" y="86"/>
                      <a:pt x="18" y="86"/>
                    </a:cubicBezTo>
                    <a:cubicBezTo>
                      <a:pt x="0" y="67"/>
                      <a:pt x="0" y="37"/>
                      <a:pt x="18" y="18"/>
                    </a:cubicBezTo>
                    <a:cubicBezTo>
                      <a:pt x="18" y="18"/>
                      <a:pt x="18" y="18"/>
                      <a:pt x="18" y="18"/>
                    </a:cubicBezTo>
                    <a:cubicBezTo>
                      <a:pt x="37" y="0"/>
                      <a:pt x="67" y="0"/>
                      <a:pt x="86" y="18"/>
                    </a:cubicBezTo>
                    <a:cubicBezTo>
                      <a:pt x="145" y="80"/>
                      <a:pt x="145" y="80"/>
                      <a:pt x="145" y="80"/>
                    </a:cubicBezTo>
                    <a:cubicBezTo>
                      <a:pt x="164" y="98"/>
                      <a:pt x="164" y="129"/>
                      <a:pt x="145" y="147"/>
                    </a:cubicBezTo>
                    <a:cubicBezTo>
                      <a:pt x="145" y="147"/>
                      <a:pt x="145" y="147"/>
                      <a:pt x="145" y="147"/>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18"/>
              <p:cNvSpPr>
                <a:spLocks/>
              </p:cNvSpPr>
              <p:nvPr/>
            </p:nvSpPr>
            <p:spPr bwMode="auto">
              <a:xfrm>
                <a:off x="3265720" y="3025705"/>
                <a:ext cx="571500" cy="1141413"/>
              </a:xfrm>
              <a:custGeom>
                <a:avLst/>
                <a:gdLst>
                  <a:gd name="T0" fmla="*/ 1 w 353"/>
                  <a:gd name="T1" fmla="*/ 0 h 705"/>
                  <a:gd name="T2" fmla="*/ 353 w 353"/>
                  <a:gd name="T3" fmla="*/ 353 h 705"/>
                  <a:gd name="T4" fmla="*/ 249 w 353"/>
                  <a:gd name="T5" fmla="*/ 601 h 705"/>
                  <a:gd name="T6" fmla="*/ 1 w 353"/>
                  <a:gd name="T7" fmla="*/ 705 h 705"/>
                  <a:gd name="T8" fmla="*/ 0 w 353"/>
                  <a:gd name="T9" fmla="*/ 705 h 705"/>
                  <a:gd name="T10" fmla="*/ 0 w 353"/>
                  <a:gd name="T11" fmla="*/ 658 h 705"/>
                  <a:gd name="T12" fmla="*/ 1 w 353"/>
                  <a:gd name="T13" fmla="*/ 658 h 705"/>
                  <a:gd name="T14" fmla="*/ 216 w 353"/>
                  <a:gd name="T15" fmla="*/ 568 h 705"/>
                  <a:gd name="T16" fmla="*/ 306 w 353"/>
                  <a:gd name="T17" fmla="*/ 353 h 705"/>
                  <a:gd name="T18" fmla="*/ 1 w 353"/>
                  <a:gd name="T19" fmla="*/ 47 h 705"/>
                  <a:gd name="T20" fmla="*/ 1 w 353"/>
                  <a:gd name="T21" fmla="*/ 0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 h="705">
                    <a:moveTo>
                      <a:pt x="1" y="0"/>
                    </a:moveTo>
                    <a:cubicBezTo>
                      <a:pt x="195" y="1"/>
                      <a:pt x="353" y="159"/>
                      <a:pt x="353" y="353"/>
                    </a:cubicBezTo>
                    <a:cubicBezTo>
                      <a:pt x="352" y="447"/>
                      <a:pt x="316" y="535"/>
                      <a:pt x="249" y="601"/>
                    </a:cubicBezTo>
                    <a:cubicBezTo>
                      <a:pt x="183" y="668"/>
                      <a:pt x="94" y="705"/>
                      <a:pt x="1" y="705"/>
                    </a:cubicBezTo>
                    <a:cubicBezTo>
                      <a:pt x="0" y="705"/>
                      <a:pt x="0" y="705"/>
                      <a:pt x="0" y="705"/>
                    </a:cubicBezTo>
                    <a:cubicBezTo>
                      <a:pt x="0" y="658"/>
                      <a:pt x="0" y="658"/>
                      <a:pt x="0" y="658"/>
                    </a:cubicBezTo>
                    <a:cubicBezTo>
                      <a:pt x="0" y="658"/>
                      <a:pt x="0" y="658"/>
                      <a:pt x="1" y="658"/>
                    </a:cubicBezTo>
                    <a:cubicBezTo>
                      <a:pt x="82" y="658"/>
                      <a:pt x="158" y="626"/>
                      <a:pt x="216" y="568"/>
                    </a:cubicBezTo>
                    <a:cubicBezTo>
                      <a:pt x="274" y="511"/>
                      <a:pt x="305" y="434"/>
                      <a:pt x="306" y="353"/>
                    </a:cubicBezTo>
                    <a:cubicBezTo>
                      <a:pt x="306" y="185"/>
                      <a:pt x="169" y="48"/>
                      <a:pt x="1" y="47"/>
                    </a:cubicBezTo>
                    <a:cubicBezTo>
                      <a:pt x="1" y="0"/>
                      <a:pt x="1" y="0"/>
                      <a:pt x="1" y="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19"/>
              <p:cNvSpPr>
                <a:spLocks/>
              </p:cNvSpPr>
              <p:nvPr/>
            </p:nvSpPr>
            <p:spPr bwMode="auto">
              <a:xfrm>
                <a:off x="2887895" y="3213031"/>
                <a:ext cx="825500" cy="831850"/>
              </a:xfrm>
              <a:custGeom>
                <a:avLst/>
                <a:gdLst>
                  <a:gd name="T0" fmla="*/ 201 w 510"/>
                  <a:gd name="T1" fmla="*/ 452 h 514"/>
                  <a:gd name="T2" fmla="*/ 448 w 510"/>
                  <a:gd name="T3" fmla="*/ 205 h 514"/>
                  <a:gd name="T4" fmla="*/ 510 w 510"/>
                  <a:gd name="T5" fmla="*/ 214 h 514"/>
                  <a:gd name="T6" fmla="*/ 430 w 510"/>
                  <a:gd name="T7" fmla="*/ 42 h 514"/>
                  <a:gd name="T8" fmla="*/ 376 w 510"/>
                  <a:gd name="T9" fmla="*/ 0 h 514"/>
                  <a:gd name="T10" fmla="*/ 371 w 510"/>
                  <a:gd name="T11" fmla="*/ 14 h 514"/>
                  <a:gd name="T12" fmla="*/ 371 w 510"/>
                  <a:gd name="T13" fmla="*/ 70 h 514"/>
                  <a:gd name="T14" fmla="*/ 313 w 510"/>
                  <a:gd name="T15" fmla="*/ 87 h 514"/>
                  <a:gd name="T16" fmla="*/ 286 w 510"/>
                  <a:gd name="T17" fmla="*/ 39 h 514"/>
                  <a:gd name="T18" fmla="*/ 253 w 510"/>
                  <a:gd name="T19" fmla="*/ 31 h 514"/>
                  <a:gd name="T20" fmla="*/ 171 w 510"/>
                  <a:gd name="T21" fmla="*/ 78 h 514"/>
                  <a:gd name="T22" fmla="*/ 162 w 510"/>
                  <a:gd name="T23" fmla="*/ 111 h 514"/>
                  <a:gd name="T24" fmla="*/ 191 w 510"/>
                  <a:gd name="T25" fmla="*/ 160 h 514"/>
                  <a:gd name="T26" fmla="*/ 149 w 510"/>
                  <a:gd name="T27" fmla="*/ 203 h 514"/>
                  <a:gd name="T28" fmla="*/ 101 w 510"/>
                  <a:gd name="T29" fmla="*/ 176 h 514"/>
                  <a:gd name="T30" fmla="*/ 69 w 510"/>
                  <a:gd name="T31" fmla="*/ 184 h 514"/>
                  <a:gd name="T32" fmla="*/ 21 w 510"/>
                  <a:gd name="T33" fmla="*/ 267 h 514"/>
                  <a:gd name="T34" fmla="*/ 30 w 510"/>
                  <a:gd name="T35" fmla="*/ 299 h 514"/>
                  <a:gd name="T36" fmla="*/ 79 w 510"/>
                  <a:gd name="T37" fmla="*/ 328 h 514"/>
                  <a:gd name="T38" fmla="*/ 64 w 510"/>
                  <a:gd name="T39" fmla="*/ 386 h 514"/>
                  <a:gd name="T40" fmla="*/ 10 w 510"/>
                  <a:gd name="T41" fmla="*/ 386 h 514"/>
                  <a:gd name="T42" fmla="*/ 0 w 510"/>
                  <a:gd name="T43" fmla="*/ 388 h 514"/>
                  <a:gd name="T44" fmla="*/ 210 w 510"/>
                  <a:gd name="T45" fmla="*/ 514 h 514"/>
                  <a:gd name="T46" fmla="*/ 201 w 510"/>
                  <a:gd name="T47" fmla="*/ 45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0" h="514">
                    <a:moveTo>
                      <a:pt x="201" y="452"/>
                    </a:moveTo>
                    <a:cubicBezTo>
                      <a:pt x="201" y="316"/>
                      <a:pt x="312" y="205"/>
                      <a:pt x="448" y="205"/>
                    </a:cubicBezTo>
                    <a:cubicBezTo>
                      <a:pt x="469" y="205"/>
                      <a:pt x="490" y="208"/>
                      <a:pt x="510" y="214"/>
                    </a:cubicBezTo>
                    <a:cubicBezTo>
                      <a:pt x="505" y="149"/>
                      <a:pt x="477" y="88"/>
                      <a:pt x="430" y="42"/>
                    </a:cubicBezTo>
                    <a:cubicBezTo>
                      <a:pt x="414" y="25"/>
                      <a:pt x="395" y="11"/>
                      <a:pt x="376" y="0"/>
                    </a:cubicBezTo>
                    <a:cubicBezTo>
                      <a:pt x="373" y="4"/>
                      <a:pt x="371" y="8"/>
                      <a:pt x="371" y="14"/>
                    </a:cubicBezTo>
                    <a:cubicBezTo>
                      <a:pt x="371" y="70"/>
                      <a:pt x="371" y="70"/>
                      <a:pt x="371" y="70"/>
                    </a:cubicBezTo>
                    <a:cubicBezTo>
                      <a:pt x="351" y="74"/>
                      <a:pt x="332" y="80"/>
                      <a:pt x="313" y="87"/>
                    </a:cubicBezTo>
                    <a:cubicBezTo>
                      <a:pt x="286" y="39"/>
                      <a:pt x="286" y="39"/>
                      <a:pt x="286" y="39"/>
                    </a:cubicBezTo>
                    <a:cubicBezTo>
                      <a:pt x="279" y="28"/>
                      <a:pt x="265" y="24"/>
                      <a:pt x="253" y="31"/>
                    </a:cubicBezTo>
                    <a:cubicBezTo>
                      <a:pt x="171" y="78"/>
                      <a:pt x="171" y="78"/>
                      <a:pt x="171" y="78"/>
                    </a:cubicBezTo>
                    <a:cubicBezTo>
                      <a:pt x="160" y="85"/>
                      <a:pt x="156" y="99"/>
                      <a:pt x="162" y="111"/>
                    </a:cubicBezTo>
                    <a:cubicBezTo>
                      <a:pt x="191" y="160"/>
                      <a:pt x="191" y="160"/>
                      <a:pt x="191" y="160"/>
                    </a:cubicBezTo>
                    <a:cubicBezTo>
                      <a:pt x="176" y="173"/>
                      <a:pt x="162" y="188"/>
                      <a:pt x="149" y="203"/>
                    </a:cubicBezTo>
                    <a:cubicBezTo>
                      <a:pt x="101" y="176"/>
                      <a:pt x="101" y="176"/>
                      <a:pt x="101" y="176"/>
                    </a:cubicBezTo>
                    <a:cubicBezTo>
                      <a:pt x="90" y="169"/>
                      <a:pt x="75" y="173"/>
                      <a:pt x="69" y="184"/>
                    </a:cubicBezTo>
                    <a:cubicBezTo>
                      <a:pt x="21" y="267"/>
                      <a:pt x="21" y="267"/>
                      <a:pt x="21" y="267"/>
                    </a:cubicBezTo>
                    <a:cubicBezTo>
                      <a:pt x="15" y="278"/>
                      <a:pt x="19" y="293"/>
                      <a:pt x="30" y="299"/>
                    </a:cubicBezTo>
                    <a:cubicBezTo>
                      <a:pt x="79" y="328"/>
                      <a:pt x="79" y="328"/>
                      <a:pt x="79" y="328"/>
                    </a:cubicBezTo>
                    <a:cubicBezTo>
                      <a:pt x="73" y="346"/>
                      <a:pt x="68" y="366"/>
                      <a:pt x="64" y="386"/>
                    </a:cubicBezTo>
                    <a:cubicBezTo>
                      <a:pt x="10" y="386"/>
                      <a:pt x="10" y="386"/>
                      <a:pt x="10" y="386"/>
                    </a:cubicBezTo>
                    <a:cubicBezTo>
                      <a:pt x="6" y="386"/>
                      <a:pt x="3" y="387"/>
                      <a:pt x="0" y="388"/>
                    </a:cubicBezTo>
                    <a:cubicBezTo>
                      <a:pt x="46" y="458"/>
                      <a:pt x="122" y="507"/>
                      <a:pt x="210" y="514"/>
                    </a:cubicBezTo>
                    <a:cubicBezTo>
                      <a:pt x="204" y="494"/>
                      <a:pt x="201" y="474"/>
                      <a:pt x="201" y="452"/>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20"/>
              <p:cNvSpPr>
                <a:spLocks/>
              </p:cNvSpPr>
              <p:nvPr/>
            </p:nvSpPr>
            <p:spPr bwMode="auto">
              <a:xfrm>
                <a:off x="2887895" y="3836918"/>
                <a:ext cx="339725" cy="207963"/>
              </a:xfrm>
              <a:custGeom>
                <a:avLst/>
                <a:gdLst>
                  <a:gd name="T0" fmla="*/ 65 w 210"/>
                  <a:gd name="T1" fmla="*/ 0 h 128"/>
                  <a:gd name="T2" fmla="*/ 64 w 210"/>
                  <a:gd name="T3" fmla="*/ 0 h 128"/>
                  <a:gd name="T4" fmla="*/ 10 w 210"/>
                  <a:gd name="T5" fmla="*/ 0 h 128"/>
                  <a:gd name="T6" fmla="*/ 0 w 210"/>
                  <a:gd name="T7" fmla="*/ 2 h 128"/>
                  <a:gd name="T8" fmla="*/ 7 w 210"/>
                  <a:gd name="T9" fmla="*/ 13 h 128"/>
                  <a:gd name="T10" fmla="*/ 13 w 210"/>
                  <a:gd name="T11" fmla="*/ 20 h 128"/>
                  <a:gd name="T12" fmla="*/ 25 w 210"/>
                  <a:gd name="T13" fmla="*/ 35 h 128"/>
                  <a:gd name="T14" fmla="*/ 31 w 210"/>
                  <a:gd name="T15" fmla="*/ 41 h 128"/>
                  <a:gd name="T16" fmla="*/ 44 w 210"/>
                  <a:gd name="T17" fmla="*/ 54 h 128"/>
                  <a:gd name="T18" fmla="*/ 52 w 210"/>
                  <a:gd name="T19" fmla="*/ 61 h 128"/>
                  <a:gd name="T20" fmla="*/ 62 w 210"/>
                  <a:gd name="T21" fmla="*/ 70 h 128"/>
                  <a:gd name="T22" fmla="*/ 69 w 210"/>
                  <a:gd name="T23" fmla="*/ 75 h 128"/>
                  <a:gd name="T24" fmla="*/ 85 w 210"/>
                  <a:gd name="T25" fmla="*/ 86 h 128"/>
                  <a:gd name="T26" fmla="*/ 93 w 210"/>
                  <a:gd name="T27" fmla="*/ 91 h 128"/>
                  <a:gd name="T28" fmla="*/ 110 w 210"/>
                  <a:gd name="T29" fmla="*/ 100 h 128"/>
                  <a:gd name="T30" fmla="*/ 119 w 210"/>
                  <a:gd name="T31" fmla="*/ 104 h 128"/>
                  <a:gd name="T32" fmla="*/ 130 w 210"/>
                  <a:gd name="T33" fmla="*/ 109 h 128"/>
                  <a:gd name="T34" fmla="*/ 142 w 210"/>
                  <a:gd name="T35" fmla="*/ 113 h 128"/>
                  <a:gd name="T36" fmla="*/ 158 w 210"/>
                  <a:gd name="T37" fmla="*/ 119 h 128"/>
                  <a:gd name="T38" fmla="*/ 167 w 210"/>
                  <a:gd name="T39" fmla="*/ 121 h 128"/>
                  <a:gd name="T40" fmla="*/ 187 w 210"/>
                  <a:gd name="T41" fmla="*/ 125 h 128"/>
                  <a:gd name="T42" fmla="*/ 196 w 210"/>
                  <a:gd name="T43" fmla="*/ 127 h 128"/>
                  <a:gd name="T44" fmla="*/ 210 w 210"/>
                  <a:gd name="T45" fmla="*/ 128 h 128"/>
                  <a:gd name="T46" fmla="*/ 204 w 210"/>
                  <a:gd name="T47" fmla="*/ 99 h 128"/>
                  <a:gd name="T48" fmla="*/ 65 w 210"/>
                  <a:gd name="T4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0" h="128">
                    <a:moveTo>
                      <a:pt x="65" y="0"/>
                    </a:moveTo>
                    <a:cubicBezTo>
                      <a:pt x="64" y="0"/>
                      <a:pt x="64" y="0"/>
                      <a:pt x="64" y="0"/>
                    </a:cubicBezTo>
                    <a:cubicBezTo>
                      <a:pt x="10" y="0"/>
                      <a:pt x="10" y="0"/>
                      <a:pt x="10" y="0"/>
                    </a:cubicBezTo>
                    <a:cubicBezTo>
                      <a:pt x="6" y="0"/>
                      <a:pt x="3" y="1"/>
                      <a:pt x="0" y="2"/>
                    </a:cubicBezTo>
                    <a:cubicBezTo>
                      <a:pt x="3" y="6"/>
                      <a:pt x="5" y="9"/>
                      <a:pt x="7" y="13"/>
                    </a:cubicBezTo>
                    <a:cubicBezTo>
                      <a:pt x="9" y="15"/>
                      <a:pt x="11" y="17"/>
                      <a:pt x="13" y="20"/>
                    </a:cubicBezTo>
                    <a:cubicBezTo>
                      <a:pt x="17" y="25"/>
                      <a:pt x="21" y="30"/>
                      <a:pt x="25" y="35"/>
                    </a:cubicBezTo>
                    <a:cubicBezTo>
                      <a:pt x="27" y="37"/>
                      <a:pt x="29" y="39"/>
                      <a:pt x="31" y="41"/>
                    </a:cubicBezTo>
                    <a:cubicBezTo>
                      <a:pt x="35" y="46"/>
                      <a:pt x="40" y="50"/>
                      <a:pt x="44" y="54"/>
                    </a:cubicBezTo>
                    <a:cubicBezTo>
                      <a:pt x="47" y="57"/>
                      <a:pt x="49" y="59"/>
                      <a:pt x="52" y="61"/>
                    </a:cubicBezTo>
                    <a:cubicBezTo>
                      <a:pt x="55" y="64"/>
                      <a:pt x="58" y="67"/>
                      <a:pt x="62" y="70"/>
                    </a:cubicBezTo>
                    <a:cubicBezTo>
                      <a:pt x="64" y="72"/>
                      <a:pt x="67" y="73"/>
                      <a:pt x="69" y="75"/>
                    </a:cubicBezTo>
                    <a:cubicBezTo>
                      <a:pt x="75" y="79"/>
                      <a:pt x="80" y="83"/>
                      <a:pt x="85" y="86"/>
                    </a:cubicBezTo>
                    <a:cubicBezTo>
                      <a:pt x="88" y="88"/>
                      <a:pt x="90" y="89"/>
                      <a:pt x="93" y="91"/>
                    </a:cubicBezTo>
                    <a:cubicBezTo>
                      <a:pt x="99" y="94"/>
                      <a:pt x="104" y="97"/>
                      <a:pt x="110" y="100"/>
                    </a:cubicBezTo>
                    <a:cubicBezTo>
                      <a:pt x="113" y="101"/>
                      <a:pt x="116" y="103"/>
                      <a:pt x="119" y="104"/>
                    </a:cubicBezTo>
                    <a:cubicBezTo>
                      <a:pt x="122" y="106"/>
                      <a:pt x="126" y="108"/>
                      <a:pt x="130" y="109"/>
                    </a:cubicBezTo>
                    <a:cubicBezTo>
                      <a:pt x="134" y="111"/>
                      <a:pt x="138" y="112"/>
                      <a:pt x="142" y="113"/>
                    </a:cubicBezTo>
                    <a:cubicBezTo>
                      <a:pt x="147" y="115"/>
                      <a:pt x="153" y="117"/>
                      <a:pt x="158" y="119"/>
                    </a:cubicBezTo>
                    <a:cubicBezTo>
                      <a:pt x="161" y="120"/>
                      <a:pt x="164" y="120"/>
                      <a:pt x="167" y="121"/>
                    </a:cubicBezTo>
                    <a:cubicBezTo>
                      <a:pt x="174" y="123"/>
                      <a:pt x="180" y="124"/>
                      <a:pt x="187" y="125"/>
                    </a:cubicBezTo>
                    <a:cubicBezTo>
                      <a:pt x="190" y="126"/>
                      <a:pt x="193" y="126"/>
                      <a:pt x="196" y="127"/>
                    </a:cubicBezTo>
                    <a:cubicBezTo>
                      <a:pt x="201" y="127"/>
                      <a:pt x="205" y="128"/>
                      <a:pt x="210" y="128"/>
                    </a:cubicBezTo>
                    <a:cubicBezTo>
                      <a:pt x="207" y="119"/>
                      <a:pt x="205" y="109"/>
                      <a:pt x="204" y="99"/>
                    </a:cubicBezTo>
                    <a:cubicBezTo>
                      <a:pt x="147" y="81"/>
                      <a:pt x="99" y="46"/>
                      <a:pt x="65" y="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75" name="TextBox 74"/>
          <p:cNvSpPr txBox="1"/>
          <p:nvPr/>
        </p:nvSpPr>
        <p:spPr>
          <a:xfrm>
            <a:off x="6821087" y="2854426"/>
            <a:ext cx="3542114"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Deu loremar denim ipsur bonanz begin </a:t>
            </a:r>
            <a:r>
              <a:rPr kumimoji="0" lang="id-ID" sz="1600" b="1" i="0" u="none" strike="noStrike" kern="1200" cap="none" spc="0" normalizeH="0" baseline="0" noProof="0" dirty="0">
                <a:ln>
                  <a:noFill/>
                </a:ln>
                <a:solidFill>
                  <a:srgbClr val="B2D235"/>
                </a:solidFill>
                <a:effectLst/>
                <a:uLnTx/>
                <a:uFillTx/>
                <a:latin typeface="Lato Black" panose="020F0A02020204030203" pitchFamily="34" charset="0"/>
                <a:ea typeface="+mn-ea"/>
                <a:cs typeface="+mn-cs"/>
              </a:rPr>
              <a:t>have idea’s.</a:t>
            </a:r>
          </a:p>
        </p:txBody>
      </p:sp>
      <p:sp>
        <p:nvSpPr>
          <p:cNvPr id="76" name="TextBox 75"/>
          <p:cNvSpPr txBox="1"/>
          <p:nvPr/>
        </p:nvSpPr>
        <p:spPr>
          <a:xfrm>
            <a:off x="6821086" y="3506463"/>
            <a:ext cx="386871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a:t>
            </a:r>
            <a:r>
              <a:rPr kumimoji="0" lang="id-ID" sz="1400" b="0" i="0" u="none" strike="noStrike" kern="1200" cap="none" spc="0" normalizeH="0" baseline="0" noProof="0" dirty="0">
                <a:ln>
                  <a:noFill/>
                </a:ln>
                <a:solidFill>
                  <a:prstClr val="black">
                    <a:lumMod val="85000"/>
                    <a:lumOff val="15000"/>
                  </a:prstClr>
                </a:solidFill>
                <a:effectLst/>
                <a:uLnTx/>
                <a:uFillTx/>
                <a:latin typeface="Lato Light" panose="020F0302020204030203" pitchFamily="34" charset="0"/>
                <a:ea typeface="+mn-ea"/>
                <a:cs typeface="+mn-cs"/>
              </a:rPr>
              <a:t>made up sentences</a:t>
            </a: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sp>
        <p:nvSpPr>
          <p:cNvPr id="90" name="TextBox 89"/>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91" name="TextBox 90"/>
          <p:cNvSpPr txBox="1"/>
          <p:nvPr/>
        </p:nvSpPr>
        <p:spPr>
          <a:xfrm>
            <a:off x="10978300" y="6285868"/>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5" name="Group 4"/>
          <p:cNvGrpSpPr/>
          <p:nvPr/>
        </p:nvGrpSpPr>
        <p:grpSpPr>
          <a:xfrm>
            <a:off x="6966759" y="4729887"/>
            <a:ext cx="3280603" cy="577081"/>
            <a:chOff x="6966759" y="4729887"/>
            <a:chExt cx="3280603" cy="577081"/>
          </a:xfrm>
        </p:grpSpPr>
        <p:sp>
          <p:nvSpPr>
            <p:cNvPr id="92" name="Freeform 222"/>
            <p:cNvSpPr>
              <a:spLocks noEditPoints="1"/>
            </p:cNvSpPr>
            <p:nvPr/>
          </p:nvSpPr>
          <p:spPr bwMode="auto">
            <a:xfrm>
              <a:off x="6966759" y="4760426"/>
              <a:ext cx="316375" cy="31776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A"/>
                </a:solidFill>
                <a:effectLst/>
                <a:uLnTx/>
                <a:uFillTx/>
                <a:latin typeface="Calibri" panose="020F0502020204030204"/>
                <a:ea typeface="+mn-ea"/>
                <a:cs typeface="+mn-cs"/>
              </a:endParaRPr>
            </a:p>
          </p:txBody>
        </p:sp>
        <p:sp>
          <p:nvSpPr>
            <p:cNvPr id="93" name="TextBox 92"/>
            <p:cNvSpPr txBox="1"/>
            <p:nvPr/>
          </p:nvSpPr>
          <p:spPr>
            <a:xfrm>
              <a:off x="7394937" y="4729887"/>
              <a:ext cx="2852425"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id-ID" sz="1050" b="0" i="1"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Begin with awesome and great texts perhaps here please chorend cool guys. Lorem ipsum dolor sit ame.Have no idea. fon’t ask.</a:t>
              </a:r>
              <a:endParaRPr kumimoji="0" lang="en-AU" sz="1050" b="0" i="1"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spTree>
    <p:extLst>
      <p:ext uri="{BB962C8B-B14F-4D97-AF65-F5344CB8AC3E}">
        <p14:creationId xmlns:p14="http://schemas.microsoft.com/office/powerpoint/2010/main" val="811159689"/>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p:cNvSpPr/>
          <p:nvPr/>
        </p:nvSpPr>
        <p:spPr>
          <a:xfrm>
            <a:off x="0" y="5187671"/>
            <a:ext cx="12192000" cy="16703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2" name="Group 41"/>
          <p:cNvGrpSpPr/>
          <p:nvPr/>
        </p:nvGrpSpPr>
        <p:grpSpPr>
          <a:xfrm>
            <a:off x="850384" y="6184413"/>
            <a:ext cx="386623" cy="412734"/>
            <a:chOff x="1255425" y="2043569"/>
            <a:chExt cx="3430875" cy="3662585"/>
          </a:xfrm>
        </p:grpSpPr>
        <p:sp>
          <p:nvSpPr>
            <p:cNvPr id="43" name="Freeform 42"/>
            <p:cNvSpPr>
              <a:spLocks/>
            </p:cNvSpPr>
            <p:nvPr/>
          </p:nvSpPr>
          <p:spPr bwMode="auto">
            <a:xfrm flipH="1">
              <a:off x="3253296" y="3471148"/>
              <a:ext cx="342570" cy="1048436"/>
            </a:xfrm>
            <a:custGeom>
              <a:avLst/>
              <a:gdLst>
                <a:gd name="connsiteX0" fmla="*/ 278529 w 399320"/>
                <a:gd name="connsiteY0" fmla="*/ 0 h 1222118"/>
                <a:gd name="connsiteX1" fmla="*/ 248687 w 399320"/>
                <a:gd name="connsiteY1" fmla="*/ 49737 h 1222118"/>
                <a:gd name="connsiteX2" fmla="*/ 220266 w 399320"/>
                <a:gd name="connsiteY2" fmla="*/ 99475 h 1222118"/>
                <a:gd name="connsiteX3" fmla="*/ 191844 w 399320"/>
                <a:gd name="connsiteY3" fmla="*/ 150633 h 1222118"/>
                <a:gd name="connsiteX4" fmla="*/ 166265 w 399320"/>
                <a:gd name="connsiteY4" fmla="*/ 200371 h 1222118"/>
                <a:gd name="connsiteX5" fmla="*/ 140686 w 399320"/>
                <a:gd name="connsiteY5" fmla="*/ 254371 h 1222118"/>
                <a:gd name="connsiteX6" fmla="*/ 119370 w 399320"/>
                <a:gd name="connsiteY6" fmla="*/ 305530 h 1222118"/>
                <a:gd name="connsiteX7" fmla="*/ 112889 w 399320"/>
                <a:gd name="connsiteY7" fmla="*/ 322658 h 1222118"/>
                <a:gd name="connsiteX8" fmla="*/ 119119 w 399320"/>
                <a:gd name="connsiteY8" fmla="*/ 382502 h 1222118"/>
                <a:gd name="connsiteX9" fmla="*/ 104765 w 399320"/>
                <a:gd name="connsiteY9" fmla="*/ 344127 h 1222118"/>
                <a:gd name="connsiteX10" fmla="*/ 99475 w 399320"/>
                <a:gd name="connsiteY10" fmla="*/ 358109 h 1222118"/>
                <a:gd name="connsiteX11" fmla="*/ 79580 w 399320"/>
                <a:gd name="connsiteY11" fmla="*/ 413531 h 1222118"/>
                <a:gd name="connsiteX12" fmla="*/ 62527 w 399320"/>
                <a:gd name="connsiteY12" fmla="*/ 466110 h 1222118"/>
                <a:gd name="connsiteX13" fmla="*/ 48316 w 399320"/>
                <a:gd name="connsiteY13" fmla="*/ 520111 h 1222118"/>
                <a:gd name="connsiteX14" fmla="*/ 34106 w 399320"/>
                <a:gd name="connsiteY14" fmla="*/ 576954 h 1222118"/>
                <a:gd name="connsiteX15" fmla="*/ 24158 w 399320"/>
                <a:gd name="connsiteY15" fmla="*/ 633796 h 1222118"/>
                <a:gd name="connsiteX16" fmla="*/ 14211 w 399320"/>
                <a:gd name="connsiteY16" fmla="*/ 689218 h 1222118"/>
                <a:gd name="connsiteX17" fmla="*/ 13991 w 399320"/>
                <a:gd name="connsiteY17" fmla="*/ 691027 h 1222118"/>
                <a:gd name="connsiteX18" fmla="*/ 42481 w 399320"/>
                <a:gd name="connsiteY18" fmla="*/ 816882 h 1222118"/>
                <a:gd name="connsiteX19" fmla="*/ 7177 w 399320"/>
                <a:gd name="connsiteY19" fmla="*/ 746889 h 1222118"/>
                <a:gd name="connsiteX20" fmla="*/ 7105 w 399320"/>
                <a:gd name="connsiteY20" fmla="*/ 747482 h 1222118"/>
                <a:gd name="connsiteX21" fmla="*/ 2842 w 399320"/>
                <a:gd name="connsiteY21" fmla="*/ 804324 h 1222118"/>
                <a:gd name="connsiteX22" fmla="*/ 0 w 399320"/>
                <a:gd name="connsiteY22" fmla="*/ 862588 h 1222118"/>
                <a:gd name="connsiteX23" fmla="*/ 1421 w 399320"/>
                <a:gd name="connsiteY23" fmla="*/ 873957 h 1222118"/>
                <a:gd name="connsiteX24" fmla="*/ 4263 w 399320"/>
                <a:gd name="connsiteY24" fmla="*/ 895273 h 1222118"/>
                <a:gd name="connsiteX25" fmla="*/ 18474 w 399320"/>
                <a:gd name="connsiteY25" fmla="*/ 952115 h 1222118"/>
                <a:gd name="connsiteX26" fmla="*/ 27000 w 399320"/>
                <a:gd name="connsiteY26" fmla="*/ 980537 h 1222118"/>
                <a:gd name="connsiteX27" fmla="*/ 34106 w 399320"/>
                <a:gd name="connsiteY27" fmla="*/ 1006116 h 1222118"/>
                <a:gd name="connsiteX28" fmla="*/ 42632 w 399320"/>
                <a:gd name="connsiteY28" fmla="*/ 1027432 h 1222118"/>
                <a:gd name="connsiteX29" fmla="*/ 45474 w 399320"/>
                <a:gd name="connsiteY29" fmla="*/ 1035958 h 1222118"/>
                <a:gd name="connsiteX30" fmla="*/ 49737 w 399320"/>
                <a:gd name="connsiteY30" fmla="*/ 1040222 h 1222118"/>
                <a:gd name="connsiteX31" fmla="*/ 41211 w 399320"/>
                <a:gd name="connsiteY31" fmla="*/ 1037379 h 1222118"/>
                <a:gd name="connsiteX32" fmla="*/ 34106 w 399320"/>
                <a:gd name="connsiteY32" fmla="*/ 1033116 h 1222118"/>
                <a:gd name="connsiteX33" fmla="*/ 28421 w 399320"/>
                <a:gd name="connsiteY33" fmla="*/ 1030274 h 1222118"/>
                <a:gd name="connsiteX34" fmla="*/ 24158 w 399320"/>
                <a:gd name="connsiteY34" fmla="*/ 1026011 h 1222118"/>
                <a:gd name="connsiteX35" fmla="*/ 15632 w 399320"/>
                <a:gd name="connsiteY35" fmla="*/ 1014642 h 1222118"/>
                <a:gd name="connsiteX36" fmla="*/ 8527 w 399320"/>
                <a:gd name="connsiteY36" fmla="*/ 1004695 h 1222118"/>
                <a:gd name="connsiteX37" fmla="*/ 2842 w 399320"/>
                <a:gd name="connsiteY37" fmla="*/ 990484 h 1222118"/>
                <a:gd name="connsiteX38" fmla="*/ 2842 w 399320"/>
                <a:gd name="connsiteY38" fmla="*/ 994747 h 1222118"/>
                <a:gd name="connsiteX39" fmla="*/ 7105 w 399320"/>
                <a:gd name="connsiteY39" fmla="*/ 1051590 h 1222118"/>
                <a:gd name="connsiteX40" fmla="*/ 14211 w 399320"/>
                <a:gd name="connsiteY40" fmla="*/ 1107012 h 1222118"/>
                <a:gd name="connsiteX41" fmla="*/ 24158 w 399320"/>
                <a:gd name="connsiteY41" fmla="*/ 1165275 h 1222118"/>
                <a:gd name="connsiteX42" fmla="*/ 34106 w 399320"/>
                <a:gd name="connsiteY42" fmla="*/ 1222118 h 1222118"/>
                <a:gd name="connsiteX43" fmla="*/ 211739 w 399320"/>
                <a:gd name="connsiteY43" fmla="*/ 1038801 h 1222118"/>
                <a:gd name="connsiteX44" fmla="*/ 387952 w 399320"/>
                <a:gd name="connsiteY44" fmla="*/ 849799 h 1222118"/>
                <a:gd name="connsiteX45" fmla="*/ 387952 w 399320"/>
                <a:gd name="connsiteY45" fmla="*/ 758850 h 1222118"/>
                <a:gd name="connsiteX46" fmla="*/ 387952 w 399320"/>
                <a:gd name="connsiteY46" fmla="*/ 666481 h 1222118"/>
                <a:gd name="connsiteX47" fmla="*/ 392215 w 399320"/>
                <a:gd name="connsiteY47" fmla="*/ 483163 h 1222118"/>
                <a:gd name="connsiteX48" fmla="*/ 397899 w 399320"/>
                <a:gd name="connsiteY48" fmla="*/ 299845 h 1222118"/>
                <a:gd name="connsiteX49" fmla="*/ 399320 w 399320"/>
                <a:gd name="connsiteY49" fmla="*/ 210318 h 1222118"/>
                <a:gd name="connsiteX50" fmla="*/ 399320 w 399320"/>
                <a:gd name="connsiteY50" fmla="*/ 119370 h 1222118"/>
                <a:gd name="connsiteX51" fmla="*/ 385109 w 399320"/>
                <a:gd name="connsiteY51" fmla="*/ 234476 h 12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99320" h="1222118">
                  <a:moveTo>
                    <a:pt x="278529" y="0"/>
                  </a:moveTo>
                  <a:lnTo>
                    <a:pt x="248687" y="49737"/>
                  </a:lnTo>
                  <a:lnTo>
                    <a:pt x="220266" y="99475"/>
                  </a:lnTo>
                  <a:lnTo>
                    <a:pt x="191844" y="150633"/>
                  </a:lnTo>
                  <a:lnTo>
                    <a:pt x="166265" y="200371"/>
                  </a:lnTo>
                  <a:lnTo>
                    <a:pt x="140686" y="254371"/>
                  </a:lnTo>
                  <a:lnTo>
                    <a:pt x="119370" y="305530"/>
                  </a:lnTo>
                  <a:lnTo>
                    <a:pt x="112889" y="322658"/>
                  </a:lnTo>
                  <a:lnTo>
                    <a:pt x="119119" y="382502"/>
                  </a:lnTo>
                  <a:lnTo>
                    <a:pt x="104765" y="344127"/>
                  </a:lnTo>
                  <a:lnTo>
                    <a:pt x="99475" y="358109"/>
                  </a:lnTo>
                  <a:lnTo>
                    <a:pt x="79580" y="413531"/>
                  </a:lnTo>
                  <a:lnTo>
                    <a:pt x="62527" y="466110"/>
                  </a:lnTo>
                  <a:lnTo>
                    <a:pt x="48316" y="520111"/>
                  </a:lnTo>
                  <a:lnTo>
                    <a:pt x="34106" y="576954"/>
                  </a:lnTo>
                  <a:lnTo>
                    <a:pt x="24158" y="633796"/>
                  </a:lnTo>
                  <a:lnTo>
                    <a:pt x="14211" y="689218"/>
                  </a:lnTo>
                  <a:lnTo>
                    <a:pt x="13991" y="691027"/>
                  </a:lnTo>
                  <a:lnTo>
                    <a:pt x="42481" y="816882"/>
                  </a:lnTo>
                  <a:lnTo>
                    <a:pt x="7177" y="746889"/>
                  </a:lnTo>
                  <a:lnTo>
                    <a:pt x="7105" y="747482"/>
                  </a:lnTo>
                  <a:lnTo>
                    <a:pt x="2842" y="804324"/>
                  </a:lnTo>
                  <a:lnTo>
                    <a:pt x="0" y="862588"/>
                  </a:lnTo>
                  <a:lnTo>
                    <a:pt x="1421" y="873957"/>
                  </a:lnTo>
                  <a:lnTo>
                    <a:pt x="4263" y="895273"/>
                  </a:lnTo>
                  <a:lnTo>
                    <a:pt x="18474" y="952115"/>
                  </a:lnTo>
                  <a:lnTo>
                    <a:pt x="27000" y="980537"/>
                  </a:lnTo>
                  <a:lnTo>
                    <a:pt x="34106" y="1006116"/>
                  </a:lnTo>
                  <a:lnTo>
                    <a:pt x="42632" y="1027432"/>
                  </a:lnTo>
                  <a:lnTo>
                    <a:pt x="45474" y="1035958"/>
                  </a:lnTo>
                  <a:lnTo>
                    <a:pt x="49737" y="1040222"/>
                  </a:lnTo>
                  <a:lnTo>
                    <a:pt x="41211" y="1037379"/>
                  </a:lnTo>
                  <a:lnTo>
                    <a:pt x="34106" y="1033116"/>
                  </a:lnTo>
                  <a:lnTo>
                    <a:pt x="28421" y="1030274"/>
                  </a:lnTo>
                  <a:lnTo>
                    <a:pt x="24158" y="1026011"/>
                  </a:lnTo>
                  <a:lnTo>
                    <a:pt x="15632" y="1014642"/>
                  </a:lnTo>
                  <a:lnTo>
                    <a:pt x="8527" y="1004695"/>
                  </a:lnTo>
                  <a:lnTo>
                    <a:pt x="2842" y="990484"/>
                  </a:lnTo>
                  <a:lnTo>
                    <a:pt x="2842" y="994747"/>
                  </a:lnTo>
                  <a:lnTo>
                    <a:pt x="7105" y="1051590"/>
                  </a:lnTo>
                  <a:lnTo>
                    <a:pt x="14211" y="1107012"/>
                  </a:lnTo>
                  <a:lnTo>
                    <a:pt x="24158" y="1165275"/>
                  </a:lnTo>
                  <a:lnTo>
                    <a:pt x="34106" y="1222118"/>
                  </a:lnTo>
                  <a:lnTo>
                    <a:pt x="211739" y="1038801"/>
                  </a:lnTo>
                  <a:lnTo>
                    <a:pt x="387952" y="849799"/>
                  </a:lnTo>
                  <a:lnTo>
                    <a:pt x="387952" y="758850"/>
                  </a:lnTo>
                  <a:lnTo>
                    <a:pt x="387952" y="666481"/>
                  </a:lnTo>
                  <a:lnTo>
                    <a:pt x="392215" y="483163"/>
                  </a:lnTo>
                  <a:lnTo>
                    <a:pt x="397899" y="299845"/>
                  </a:lnTo>
                  <a:lnTo>
                    <a:pt x="399320" y="210318"/>
                  </a:lnTo>
                  <a:lnTo>
                    <a:pt x="399320" y="119370"/>
                  </a:lnTo>
                  <a:lnTo>
                    <a:pt x="385109" y="234476"/>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8"/>
            <p:cNvSpPr>
              <a:spLocks/>
            </p:cNvSpPr>
            <p:nvPr/>
          </p:nvSpPr>
          <p:spPr bwMode="auto">
            <a:xfrm flipH="1">
              <a:off x="2415766" y="2582417"/>
              <a:ext cx="43888" cy="29259"/>
            </a:xfrm>
            <a:custGeom>
              <a:avLst/>
              <a:gdLst>
                <a:gd name="T0" fmla="*/ 0 w 36"/>
                <a:gd name="T1" fmla="*/ 24 h 24"/>
                <a:gd name="T2" fmla="*/ 0 w 36"/>
                <a:gd name="T3" fmla="*/ 24 h 24"/>
                <a:gd name="T4" fmla="*/ 12 w 36"/>
                <a:gd name="T5" fmla="*/ 21 h 24"/>
                <a:gd name="T6" fmla="*/ 24 w 36"/>
                <a:gd name="T7" fmla="*/ 16 h 24"/>
                <a:gd name="T8" fmla="*/ 24 w 36"/>
                <a:gd name="T9" fmla="*/ 16 h 24"/>
                <a:gd name="T10" fmla="*/ 36 w 36"/>
                <a:gd name="T11" fmla="*/ 0 h 24"/>
                <a:gd name="T12" fmla="*/ 36 w 36"/>
                <a:gd name="T13" fmla="*/ 0 h 24"/>
                <a:gd name="T14" fmla="*/ 0 w 36"/>
                <a:gd name="T15" fmla="*/ 24 h 24"/>
                <a:gd name="T16" fmla="*/ 0 w 3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4">
                  <a:moveTo>
                    <a:pt x="0" y="24"/>
                  </a:moveTo>
                  <a:lnTo>
                    <a:pt x="0" y="24"/>
                  </a:lnTo>
                  <a:lnTo>
                    <a:pt x="12" y="21"/>
                  </a:lnTo>
                  <a:lnTo>
                    <a:pt x="24" y="16"/>
                  </a:lnTo>
                  <a:lnTo>
                    <a:pt x="24" y="16"/>
                  </a:lnTo>
                  <a:lnTo>
                    <a:pt x="36" y="0"/>
                  </a:lnTo>
                  <a:lnTo>
                    <a:pt x="36" y="0"/>
                  </a:lnTo>
                  <a:lnTo>
                    <a:pt x="0" y="24"/>
                  </a:lnTo>
                  <a:lnTo>
                    <a:pt x="0" y="24"/>
                  </a:lnTo>
                  <a:close/>
                </a:path>
              </a:pathLst>
            </a:custGeom>
            <a:solidFill>
              <a:srgbClr val="E5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9"/>
            <p:cNvSpPr>
              <a:spLocks/>
            </p:cNvSpPr>
            <p:nvPr/>
          </p:nvSpPr>
          <p:spPr bwMode="auto">
            <a:xfrm flipH="1">
              <a:off x="2393822" y="2567787"/>
              <a:ext cx="36573" cy="34135"/>
            </a:xfrm>
            <a:custGeom>
              <a:avLst/>
              <a:gdLst>
                <a:gd name="T0" fmla="*/ 29 w 30"/>
                <a:gd name="T1" fmla="*/ 6 h 28"/>
                <a:gd name="T2" fmla="*/ 29 w 30"/>
                <a:gd name="T3" fmla="*/ 6 h 28"/>
                <a:gd name="T4" fmla="*/ 30 w 30"/>
                <a:gd name="T5" fmla="*/ 0 h 28"/>
                <a:gd name="T6" fmla="*/ 30 w 30"/>
                <a:gd name="T7" fmla="*/ 0 h 28"/>
                <a:gd name="T8" fmla="*/ 12 w 30"/>
                <a:gd name="T9" fmla="*/ 12 h 28"/>
                <a:gd name="T10" fmla="*/ 12 w 30"/>
                <a:gd name="T11" fmla="*/ 12 h 28"/>
                <a:gd name="T12" fmla="*/ 0 w 30"/>
                <a:gd name="T13" fmla="*/ 28 h 28"/>
                <a:gd name="T14" fmla="*/ 0 w 30"/>
                <a:gd name="T15" fmla="*/ 28 h 28"/>
                <a:gd name="T16" fmla="*/ 8 w 30"/>
                <a:gd name="T17" fmla="*/ 24 h 28"/>
                <a:gd name="T18" fmla="*/ 17 w 30"/>
                <a:gd name="T19" fmla="*/ 19 h 28"/>
                <a:gd name="T20" fmla="*/ 23 w 30"/>
                <a:gd name="T21" fmla="*/ 12 h 28"/>
                <a:gd name="T22" fmla="*/ 29 w 30"/>
                <a:gd name="T23" fmla="*/ 6 h 28"/>
                <a:gd name="T24" fmla="*/ 29 w 30"/>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8">
                  <a:moveTo>
                    <a:pt x="29" y="6"/>
                  </a:moveTo>
                  <a:lnTo>
                    <a:pt x="29" y="6"/>
                  </a:lnTo>
                  <a:lnTo>
                    <a:pt x="30" y="0"/>
                  </a:lnTo>
                  <a:lnTo>
                    <a:pt x="30" y="0"/>
                  </a:lnTo>
                  <a:lnTo>
                    <a:pt x="12" y="12"/>
                  </a:lnTo>
                  <a:lnTo>
                    <a:pt x="12" y="12"/>
                  </a:lnTo>
                  <a:lnTo>
                    <a:pt x="0" y="28"/>
                  </a:lnTo>
                  <a:lnTo>
                    <a:pt x="0" y="28"/>
                  </a:lnTo>
                  <a:lnTo>
                    <a:pt x="8" y="24"/>
                  </a:lnTo>
                  <a:lnTo>
                    <a:pt x="17" y="19"/>
                  </a:lnTo>
                  <a:lnTo>
                    <a:pt x="23" y="12"/>
                  </a:lnTo>
                  <a:lnTo>
                    <a:pt x="29" y="6"/>
                  </a:lnTo>
                  <a:lnTo>
                    <a:pt x="29" y="6"/>
                  </a:lnTo>
                  <a:close/>
                </a:path>
              </a:pathLst>
            </a:custGeom>
            <a:solidFill>
              <a:srgbClr val="F3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11"/>
            <p:cNvSpPr>
              <a:spLocks/>
            </p:cNvSpPr>
            <p:nvPr/>
          </p:nvSpPr>
          <p:spPr bwMode="auto">
            <a:xfrm flipH="1">
              <a:off x="2388946" y="2566567"/>
              <a:ext cx="6096" cy="8533"/>
            </a:xfrm>
            <a:custGeom>
              <a:avLst/>
              <a:gdLst>
                <a:gd name="T0" fmla="*/ 1 w 5"/>
                <a:gd name="T1" fmla="*/ 1 h 7"/>
                <a:gd name="T2" fmla="*/ 1 w 5"/>
                <a:gd name="T3" fmla="*/ 1 h 7"/>
                <a:gd name="T4" fmla="*/ 0 w 5"/>
                <a:gd name="T5" fmla="*/ 7 h 7"/>
                <a:gd name="T6" fmla="*/ 0 w 5"/>
                <a:gd name="T7" fmla="*/ 7 h 7"/>
                <a:gd name="T8" fmla="*/ 5 w 5"/>
                <a:gd name="T9" fmla="*/ 0 h 7"/>
                <a:gd name="T10" fmla="*/ 5 w 5"/>
                <a:gd name="T11" fmla="*/ 0 h 7"/>
                <a:gd name="T12" fmla="*/ 1 w 5"/>
                <a:gd name="T13" fmla="*/ 1 h 7"/>
                <a:gd name="T14" fmla="*/ 1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1" y="1"/>
                  </a:moveTo>
                  <a:lnTo>
                    <a:pt x="1" y="1"/>
                  </a:lnTo>
                  <a:lnTo>
                    <a:pt x="0" y="7"/>
                  </a:lnTo>
                  <a:lnTo>
                    <a:pt x="0" y="7"/>
                  </a:lnTo>
                  <a:lnTo>
                    <a:pt x="5" y="0"/>
                  </a:lnTo>
                  <a:lnTo>
                    <a:pt x="5" y="0"/>
                  </a:lnTo>
                  <a:lnTo>
                    <a:pt x="1" y="1"/>
                  </a:lnTo>
                  <a:lnTo>
                    <a:pt x="1" y="1"/>
                  </a:lnTo>
                  <a:close/>
                </a:path>
              </a:pathLst>
            </a:custGeom>
            <a:solidFill>
              <a:srgbClr val="F896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46"/>
            <p:cNvSpPr>
              <a:spLocks/>
            </p:cNvSpPr>
            <p:nvPr/>
          </p:nvSpPr>
          <p:spPr bwMode="auto">
            <a:xfrm flipH="1">
              <a:off x="2207297" y="2565349"/>
              <a:ext cx="1055751" cy="1634828"/>
            </a:xfrm>
            <a:custGeom>
              <a:avLst/>
              <a:gdLst>
                <a:gd name="connsiteX0" fmla="*/ 238259 w 1230645"/>
                <a:gd name="connsiteY0" fmla="*/ 1147740 h 1905650"/>
                <a:gd name="connsiteX1" fmla="*/ 225949 w 1230645"/>
                <a:gd name="connsiteY1" fmla="*/ 1189433 h 1905650"/>
                <a:gd name="connsiteX2" fmla="*/ 204634 w 1230645"/>
                <a:gd name="connsiteY2" fmla="*/ 1263329 h 1905650"/>
                <a:gd name="connsiteX3" fmla="*/ 184739 w 1230645"/>
                <a:gd name="connsiteY3" fmla="*/ 1338645 h 1905650"/>
                <a:gd name="connsiteX4" fmla="*/ 166265 w 1230645"/>
                <a:gd name="connsiteY4" fmla="*/ 1413962 h 1905650"/>
                <a:gd name="connsiteX5" fmla="*/ 150633 w 1230645"/>
                <a:gd name="connsiteY5" fmla="*/ 1489278 h 1905650"/>
                <a:gd name="connsiteX6" fmla="*/ 166265 w 1230645"/>
                <a:gd name="connsiteY6" fmla="*/ 1413961 h 1905650"/>
                <a:gd name="connsiteX7" fmla="*/ 184739 w 1230645"/>
                <a:gd name="connsiteY7" fmla="*/ 1338645 h 1905650"/>
                <a:gd name="connsiteX8" fmla="*/ 204634 w 1230645"/>
                <a:gd name="connsiteY8" fmla="*/ 1263328 h 1905650"/>
                <a:gd name="connsiteX9" fmla="*/ 225949 w 1230645"/>
                <a:gd name="connsiteY9" fmla="*/ 1189433 h 1905650"/>
                <a:gd name="connsiteX10" fmla="*/ 1018906 w 1230645"/>
                <a:gd name="connsiteY10" fmla="*/ 0 h 1905650"/>
                <a:gd name="connsiteX11" fmla="*/ 1018906 w 1230645"/>
                <a:gd name="connsiteY11" fmla="*/ 1422 h 1905650"/>
                <a:gd name="connsiteX12" fmla="*/ 1011801 w 1230645"/>
                <a:gd name="connsiteY12" fmla="*/ 11369 h 1905650"/>
                <a:gd name="connsiteX13" fmla="*/ 999011 w 1230645"/>
                <a:gd name="connsiteY13" fmla="*/ 66791 h 1905650"/>
                <a:gd name="connsiteX14" fmla="*/ 986222 w 1230645"/>
                <a:gd name="connsiteY14" fmla="*/ 123633 h 1905650"/>
                <a:gd name="connsiteX15" fmla="*/ 974853 w 1230645"/>
                <a:gd name="connsiteY15" fmla="*/ 179055 h 1905650"/>
                <a:gd name="connsiteX16" fmla="*/ 964905 w 1230645"/>
                <a:gd name="connsiteY16" fmla="*/ 235897 h 1905650"/>
                <a:gd name="connsiteX17" fmla="*/ 957800 w 1230645"/>
                <a:gd name="connsiteY17" fmla="*/ 292740 h 1905650"/>
                <a:gd name="connsiteX18" fmla="*/ 949274 w 1230645"/>
                <a:gd name="connsiteY18" fmla="*/ 349583 h 1905650"/>
                <a:gd name="connsiteX19" fmla="*/ 937905 w 1230645"/>
                <a:gd name="connsiteY19" fmla="*/ 461846 h 1905650"/>
                <a:gd name="connsiteX20" fmla="*/ 927957 w 1230645"/>
                <a:gd name="connsiteY20" fmla="*/ 576953 h 1905650"/>
                <a:gd name="connsiteX21" fmla="*/ 937904 w 1230645"/>
                <a:gd name="connsiteY21" fmla="*/ 461846 h 1905650"/>
                <a:gd name="connsiteX22" fmla="*/ 949273 w 1230645"/>
                <a:gd name="connsiteY22" fmla="*/ 349583 h 1905650"/>
                <a:gd name="connsiteX23" fmla="*/ 957799 w 1230645"/>
                <a:gd name="connsiteY23" fmla="*/ 292740 h 1905650"/>
                <a:gd name="connsiteX24" fmla="*/ 964905 w 1230645"/>
                <a:gd name="connsiteY24" fmla="*/ 235897 h 1905650"/>
                <a:gd name="connsiteX25" fmla="*/ 974852 w 1230645"/>
                <a:gd name="connsiteY25" fmla="*/ 179055 h 1905650"/>
                <a:gd name="connsiteX26" fmla="*/ 986221 w 1230645"/>
                <a:gd name="connsiteY26" fmla="*/ 123633 h 1905650"/>
                <a:gd name="connsiteX27" fmla="*/ 999011 w 1230645"/>
                <a:gd name="connsiteY27" fmla="*/ 66791 h 1905650"/>
                <a:gd name="connsiteX28" fmla="*/ 1011800 w 1230645"/>
                <a:gd name="connsiteY28" fmla="*/ 11369 h 1905650"/>
                <a:gd name="connsiteX29" fmla="*/ 1003274 w 1230645"/>
                <a:gd name="connsiteY29" fmla="*/ 19895 h 1905650"/>
                <a:gd name="connsiteX30" fmla="*/ 994747 w 1230645"/>
                <a:gd name="connsiteY30" fmla="*/ 29843 h 1905650"/>
                <a:gd name="connsiteX31" fmla="*/ 981958 w 1230645"/>
                <a:gd name="connsiteY31" fmla="*/ 36948 h 1905650"/>
                <a:gd name="connsiteX32" fmla="*/ 970589 w 1230645"/>
                <a:gd name="connsiteY32" fmla="*/ 42632 h 1905650"/>
                <a:gd name="connsiteX33" fmla="*/ 970589 w 1230645"/>
                <a:gd name="connsiteY33" fmla="*/ 42632 h 1905650"/>
                <a:gd name="connsiteX34" fmla="*/ 953537 w 1230645"/>
                <a:gd name="connsiteY34" fmla="*/ 49738 h 1905650"/>
                <a:gd name="connsiteX35" fmla="*/ 936484 w 1230645"/>
                <a:gd name="connsiteY35" fmla="*/ 54001 h 1905650"/>
                <a:gd name="connsiteX36" fmla="*/ 868273 w 1230645"/>
                <a:gd name="connsiteY36" fmla="*/ 100896 h 1905650"/>
                <a:gd name="connsiteX37" fmla="*/ 801482 w 1230645"/>
                <a:gd name="connsiteY37" fmla="*/ 147791 h 1905650"/>
                <a:gd name="connsiteX38" fmla="*/ 734692 w 1230645"/>
                <a:gd name="connsiteY38" fmla="*/ 196107 h 1905650"/>
                <a:gd name="connsiteX39" fmla="*/ 669323 w 1230645"/>
                <a:gd name="connsiteY39" fmla="*/ 245845 h 1905650"/>
                <a:gd name="connsiteX40" fmla="*/ 660797 w 1230645"/>
                <a:gd name="connsiteY40" fmla="*/ 257214 h 1905650"/>
                <a:gd name="connsiteX41" fmla="*/ 648007 w 1230645"/>
                <a:gd name="connsiteY41" fmla="*/ 284213 h 1905650"/>
                <a:gd name="connsiteX42" fmla="*/ 615323 w 1230645"/>
                <a:gd name="connsiteY42" fmla="*/ 362373 h 1905650"/>
                <a:gd name="connsiteX43" fmla="*/ 578375 w 1230645"/>
                <a:gd name="connsiteY43" fmla="*/ 453321 h 1905650"/>
                <a:gd name="connsiteX44" fmla="*/ 562743 w 1230645"/>
                <a:gd name="connsiteY44" fmla="*/ 493111 h 1905650"/>
                <a:gd name="connsiteX45" fmla="*/ 554216 w 1230645"/>
                <a:gd name="connsiteY45" fmla="*/ 522953 h 1905650"/>
                <a:gd name="connsiteX46" fmla="*/ 549954 w 1230645"/>
                <a:gd name="connsiteY46" fmla="*/ 515848 h 1905650"/>
                <a:gd name="connsiteX47" fmla="*/ 549954 w 1230645"/>
                <a:gd name="connsiteY47" fmla="*/ 505900 h 1905650"/>
                <a:gd name="connsiteX48" fmla="*/ 555638 w 1230645"/>
                <a:gd name="connsiteY48" fmla="*/ 477479 h 1905650"/>
                <a:gd name="connsiteX49" fmla="*/ 561322 w 1230645"/>
                <a:gd name="connsiteY49" fmla="*/ 440531 h 1905650"/>
                <a:gd name="connsiteX50" fmla="*/ 571269 w 1230645"/>
                <a:gd name="connsiteY50" fmla="*/ 400741 h 1905650"/>
                <a:gd name="connsiteX51" fmla="*/ 588322 w 1230645"/>
                <a:gd name="connsiteY51" fmla="*/ 332530 h 1905650"/>
                <a:gd name="connsiteX52" fmla="*/ 594006 w 1230645"/>
                <a:gd name="connsiteY52" fmla="*/ 311214 h 1905650"/>
                <a:gd name="connsiteX53" fmla="*/ 594006 w 1230645"/>
                <a:gd name="connsiteY53" fmla="*/ 306951 h 1905650"/>
                <a:gd name="connsiteX54" fmla="*/ 592586 w 1230645"/>
                <a:gd name="connsiteY54" fmla="*/ 305530 h 1905650"/>
                <a:gd name="connsiteX55" fmla="*/ 535743 w 1230645"/>
                <a:gd name="connsiteY55" fmla="*/ 351004 h 1905650"/>
                <a:gd name="connsiteX56" fmla="*/ 481742 w 1230645"/>
                <a:gd name="connsiteY56" fmla="*/ 396477 h 1905650"/>
                <a:gd name="connsiteX57" fmla="*/ 397899 w 1230645"/>
                <a:gd name="connsiteY57" fmla="*/ 470373 h 1905650"/>
                <a:gd name="connsiteX58" fmla="*/ 315477 w 1230645"/>
                <a:gd name="connsiteY58" fmla="*/ 547110 h 1905650"/>
                <a:gd name="connsiteX59" fmla="*/ 245845 w 1230645"/>
                <a:gd name="connsiteY59" fmla="*/ 615322 h 1905650"/>
                <a:gd name="connsiteX60" fmla="*/ 181897 w 1230645"/>
                <a:gd name="connsiteY60" fmla="*/ 682112 h 1905650"/>
                <a:gd name="connsiteX61" fmla="*/ 117948 w 1230645"/>
                <a:gd name="connsiteY61" fmla="*/ 753166 h 1905650"/>
                <a:gd name="connsiteX62" fmla="*/ 56843 w 1230645"/>
                <a:gd name="connsiteY62" fmla="*/ 825639 h 1905650"/>
                <a:gd name="connsiteX63" fmla="*/ 43943 w 1230645"/>
                <a:gd name="connsiteY63" fmla="*/ 926691 h 1905650"/>
                <a:gd name="connsiteX64" fmla="*/ 80254 w 1230645"/>
                <a:gd name="connsiteY64" fmla="*/ 1168781 h 1905650"/>
                <a:gd name="connsiteX65" fmla="*/ 27725 w 1230645"/>
                <a:gd name="connsiteY65" fmla="*/ 1053728 h 1905650"/>
                <a:gd name="connsiteX66" fmla="*/ 22737 w 1230645"/>
                <a:gd name="connsiteY66" fmla="*/ 1092800 h 1905650"/>
                <a:gd name="connsiteX67" fmla="*/ 11369 w 1230645"/>
                <a:gd name="connsiteY67" fmla="*/ 1175222 h 1905650"/>
                <a:gd name="connsiteX68" fmla="*/ 11369 w 1230645"/>
                <a:gd name="connsiteY68" fmla="*/ 1266170 h 1905650"/>
                <a:gd name="connsiteX69" fmla="*/ 9947 w 1230645"/>
                <a:gd name="connsiteY69" fmla="*/ 1355698 h 1905650"/>
                <a:gd name="connsiteX70" fmla="*/ 4263 w 1230645"/>
                <a:gd name="connsiteY70" fmla="*/ 1539015 h 1905650"/>
                <a:gd name="connsiteX71" fmla="*/ 0 w 1230645"/>
                <a:gd name="connsiteY71" fmla="*/ 1722333 h 1905650"/>
                <a:gd name="connsiteX72" fmla="*/ 0 w 1230645"/>
                <a:gd name="connsiteY72" fmla="*/ 1814702 h 1905650"/>
                <a:gd name="connsiteX73" fmla="*/ 0 w 1230645"/>
                <a:gd name="connsiteY73" fmla="*/ 1905650 h 1905650"/>
                <a:gd name="connsiteX74" fmla="*/ 105159 w 1230645"/>
                <a:gd name="connsiteY74" fmla="*/ 1796228 h 1905650"/>
                <a:gd name="connsiteX75" fmla="*/ 395057 w 1230645"/>
                <a:gd name="connsiteY75" fmla="*/ 1485015 h 1905650"/>
                <a:gd name="connsiteX76" fmla="*/ 395057 w 1230645"/>
                <a:gd name="connsiteY76" fmla="*/ 1485014 h 1905650"/>
                <a:gd name="connsiteX77" fmla="*/ 653691 w 1230645"/>
                <a:gd name="connsiteY77" fmla="*/ 1205065 h 1905650"/>
                <a:gd name="connsiteX78" fmla="*/ 913746 w 1230645"/>
                <a:gd name="connsiteY78" fmla="*/ 919430 h 1905650"/>
                <a:gd name="connsiteX79" fmla="*/ 916589 w 1230645"/>
                <a:gd name="connsiteY79" fmla="*/ 804324 h 1905650"/>
                <a:gd name="connsiteX80" fmla="*/ 913747 w 1230645"/>
                <a:gd name="connsiteY80" fmla="*/ 919430 h 1905650"/>
                <a:gd name="connsiteX81" fmla="*/ 1215014 w 1230645"/>
                <a:gd name="connsiteY81" fmla="*/ 581216 h 1905650"/>
                <a:gd name="connsiteX82" fmla="*/ 1230645 w 1230645"/>
                <a:gd name="connsiteY82" fmla="*/ 466110 h 190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30645" h="1905650">
                  <a:moveTo>
                    <a:pt x="238259" y="1147740"/>
                  </a:moveTo>
                  <a:lnTo>
                    <a:pt x="225949" y="1189433"/>
                  </a:lnTo>
                  <a:lnTo>
                    <a:pt x="204634" y="1263329"/>
                  </a:lnTo>
                  <a:lnTo>
                    <a:pt x="184739" y="1338645"/>
                  </a:lnTo>
                  <a:lnTo>
                    <a:pt x="166265" y="1413962"/>
                  </a:lnTo>
                  <a:lnTo>
                    <a:pt x="150633" y="1489278"/>
                  </a:lnTo>
                  <a:lnTo>
                    <a:pt x="166265" y="1413961"/>
                  </a:lnTo>
                  <a:lnTo>
                    <a:pt x="184739" y="1338645"/>
                  </a:lnTo>
                  <a:lnTo>
                    <a:pt x="204634" y="1263328"/>
                  </a:lnTo>
                  <a:lnTo>
                    <a:pt x="225949" y="1189433"/>
                  </a:lnTo>
                  <a:close/>
                  <a:moveTo>
                    <a:pt x="1018906" y="0"/>
                  </a:moveTo>
                  <a:lnTo>
                    <a:pt x="1018906" y="1422"/>
                  </a:lnTo>
                  <a:lnTo>
                    <a:pt x="1011801" y="11369"/>
                  </a:lnTo>
                  <a:lnTo>
                    <a:pt x="999011" y="66791"/>
                  </a:lnTo>
                  <a:lnTo>
                    <a:pt x="986222" y="123633"/>
                  </a:lnTo>
                  <a:lnTo>
                    <a:pt x="974853" y="179055"/>
                  </a:lnTo>
                  <a:lnTo>
                    <a:pt x="964905" y="235897"/>
                  </a:lnTo>
                  <a:lnTo>
                    <a:pt x="957800" y="292740"/>
                  </a:lnTo>
                  <a:lnTo>
                    <a:pt x="949274" y="349583"/>
                  </a:lnTo>
                  <a:lnTo>
                    <a:pt x="937905" y="461846"/>
                  </a:lnTo>
                  <a:lnTo>
                    <a:pt x="927957" y="576953"/>
                  </a:lnTo>
                  <a:lnTo>
                    <a:pt x="937904" y="461846"/>
                  </a:lnTo>
                  <a:lnTo>
                    <a:pt x="949273" y="349583"/>
                  </a:lnTo>
                  <a:lnTo>
                    <a:pt x="957799" y="292740"/>
                  </a:lnTo>
                  <a:lnTo>
                    <a:pt x="964905" y="235897"/>
                  </a:lnTo>
                  <a:lnTo>
                    <a:pt x="974852" y="179055"/>
                  </a:lnTo>
                  <a:lnTo>
                    <a:pt x="986221" y="123633"/>
                  </a:lnTo>
                  <a:lnTo>
                    <a:pt x="999011" y="66791"/>
                  </a:lnTo>
                  <a:lnTo>
                    <a:pt x="1011800" y="11369"/>
                  </a:lnTo>
                  <a:lnTo>
                    <a:pt x="1003274" y="19895"/>
                  </a:lnTo>
                  <a:lnTo>
                    <a:pt x="994747" y="29843"/>
                  </a:lnTo>
                  <a:lnTo>
                    <a:pt x="981958" y="36948"/>
                  </a:lnTo>
                  <a:lnTo>
                    <a:pt x="970589" y="42632"/>
                  </a:lnTo>
                  <a:lnTo>
                    <a:pt x="970589" y="42632"/>
                  </a:lnTo>
                  <a:lnTo>
                    <a:pt x="953537" y="49738"/>
                  </a:lnTo>
                  <a:lnTo>
                    <a:pt x="936484" y="54001"/>
                  </a:lnTo>
                  <a:lnTo>
                    <a:pt x="868273" y="100896"/>
                  </a:lnTo>
                  <a:lnTo>
                    <a:pt x="801482" y="147791"/>
                  </a:lnTo>
                  <a:lnTo>
                    <a:pt x="734692" y="196107"/>
                  </a:lnTo>
                  <a:lnTo>
                    <a:pt x="669323" y="245845"/>
                  </a:lnTo>
                  <a:lnTo>
                    <a:pt x="660797" y="257214"/>
                  </a:lnTo>
                  <a:lnTo>
                    <a:pt x="648007" y="284213"/>
                  </a:lnTo>
                  <a:lnTo>
                    <a:pt x="615323" y="362373"/>
                  </a:lnTo>
                  <a:lnTo>
                    <a:pt x="578375" y="453321"/>
                  </a:lnTo>
                  <a:lnTo>
                    <a:pt x="562743" y="493111"/>
                  </a:lnTo>
                  <a:lnTo>
                    <a:pt x="554216" y="522953"/>
                  </a:lnTo>
                  <a:lnTo>
                    <a:pt x="549954" y="515848"/>
                  </a:lnTo>
                  <a:lnTo>
                    <a:pt x="549954" y="505900"/>
                  </a:lnTo>
                  <a:lnTo>
                    <a:pt x="555638" y="477479"/>
                  </a:lnTo>
                  <a:lnTo>
                    <a:pt x="561322" y="440531"/>
                  </a:lnTo>
                  <a:lnTo>
                    <a:pt x="571269" y="400741"/>
                  </a:lnTo>
                  <a:lnTo>
                    <a:pt x="588322" y="332530"/>
                  </a:lnTo>
                  <a:lnTo>
                    <a:pt x="594006" y="311214"/>
                  </a:lnTo>
                  <a:lnTo>
                    <a:pt x="594006" y="306951"/>
                  </a:lnTo>
                  <a:lnTo>
                    <a:pt x="592586" y="305530"/>
                  </a:lnTo>
                  <a:lnTo>
                    <a:pt x="535743" y="351004"/>
                  </a:lnTo>
                  <a:lnTo>
                    <a:pt x="481742" y="396477"/>
                  </a:lnTo>
                  <a:lnTo>
                    <a:pt x="397899" y="470373"/>
                  </a:lnTo>
                  <a:lnTo>
                    <a:pt x="315477" y="547110"/>
                  </a:lnTo>
                  <a:lnTo>
                    <a:pt x="245845" y="615322"/>
                  </a:lnTo>
                  <a:lnTo>
                    <a:pt x="181897" y="682112"/>
                  </a:lnTo>
                  <a:lnTo>
                    <a:pt x="117948" y="753166"/>
                  </a:lnTo>
                  <a:lnTo>
                    <a:pt x="56843" y="825639"/>
                  </a:lnTo>
                  <a:lnTo>
                    <a:pt x="43943" y="926691"/>
                  </a:lnTo>
                  <a:lnTo>
                    <a:pt x="80254" y="1168781"/>
                  </a:lnTo>
                  <a:lnTo>
                    <a:pt x="27725" y="1053728"/>
                  </a:lnTo>
                  <a:lnTo>
                    <a:pt x="22737" y="1092800"/>
                  </a:lnTo>
                  <a:lnTo>
                    <a:pt x="11369" y="1175222"/>
                  </a:lnTo>
                  <a:lnTo>
                    <a:pt x="11369" y="1266170"/>
                  </a:lnTo>
                  <a:lnTo>
                    <a:pt x="9947" y="1355698"/>
                  </a:lnTo>
                  <a:lnTo>
                    <a:pt x="4263" y="1539015"/>
                  </a:lnTo>
                  <a:lnTo>
                    <a:pt x="0" y="1722333"/>
                  </a:lnTo>
                  <a:lnTo>
                    <a:pt x="0" y="1814702"/>
                  </a:lnTo>
                  <a:lnTo>
                    <a:pt x="0" y="1905650"/>
                  </a:lnTo>
                  <a:lnTo>
                    <a:pt x="105159" y="1796228"/>
                  </a:lnTo>
                  <a:lnTo>
                    <a:pt x="395057" y="1485015"/>
                  </a:lnTo>
                  <a:lnTo>
                    <a:pt x="395057" y="1485014"/>
                  </a:lnTo>
                  <a:lnTo>
                    <a:pt x="653691" y="1205065"/>
                  </a:lnTo>
                  <a:lnTo>
                    <a:pt x="913746" y="919430"/>
                  </a:lnTo>
                  <a:lnTo>
                    <a:pt x="916589" y="804324"/>
                  </a:lnTo>
                  <a:lnTo>
                    <a:pt x="913747" y="919430"/>
                  </a:lnTo>
                  <a:lnTo>
                    <a:pt x="1215014" y="581216"/>
                  </a:lnTo>
                  <a:lnTo>
                    <a:pt x="1230645" y="46611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47"/>
            <p:cNvSpPr>
              <a:spLocks/>
            </p:cNvSpPr>
            <p:nvPr/>
          </p:nvSpPr>
          <p:spPr bwMode="auto">
            <a:xfrm flipH="1">
              <a:off x="1335634" y="2043569"/>
              <a:ext cx="885075" cy="1020396"/>
            </a:xfrm>
            <a:custGeom>
              <a:avLst/>
              <a:gdLst>
                <a:gd name="connsiteX0" fmla="*/ 1000432 w 1031695"/>
                <a:gd name="connsiteY0" fmla="*/ 0 h 1189433"/>
                <a:gd name="connsiteX1" fmla="*/ 984800 w 1031695"/>
                <a:gd name="connsiteY1" fmla="*/ 1422 h 1189433"/>
                <a:gd name="connsiteX2" fmla="*/ 970590 w 1031695"/>
                <a:gd name="connsiteY2" fmla="*/ 7106 h 1189433"/>
                <a:gd name="connsiteX3" fmla="*/ 885326 w 1031695"/>
                <a:gd name="connsiteY3" fmla="*/ 39790 h 1189433"/>
                <a:gd name="connsiteX4" fmla="*/ 784429 w 1031695"/>
                <a:gd name="connsiteY4" fmla="*/ 83843 h 1189433"/>
                <a:gd name="connsiteX5" fmla="*/ 669323 w 1031695"/>
                <a:gd name="connsiteY5" fmla="*/ 136423 h 1189433"/>
                <a:gd name="connsiteX6" fmla="*/ 577224 w 1031695"/>
                <a:gd name="connsiteY6" fmla="*/ 179885 h 1189433"/>
                <a:gd name="connsiteX7" fmla="*/ 499540 w 1031695"/>
                <a:gd name="connsiteY7" fmla="*/ 346882 h 1189433"/>
                <a:gd name="connsiteX8" fmla="*/ 511485 w 1031695"/>
                <a:gd name="connsiteY8" fmla="*/ 211789 h 1189433"/>
                <a:gd name="connsiteX9" fmla="*/ 440531 w 1031695"/>
                <a:gd name="connsiteY9" fmla="*/ 247266 h 1189433"/>
                <a:gd name="connsiteX10" fmla="*/ 331109 w 1031695"/>
                <a:gd name="connsiteY10" fmla="*/ 302688 h 1189433"/>
                <a:gd name="connsiteX11" fmla="*/ 217423 w 1031695"/>
                <a:gd name="connsiteY11" fmla="*/ 363793 h 1189433"/>
                <a:gd name="connsiteX12" fmla="*/ 102317 w 1031695"/>
                <a:gd name="connsiteY12" fmla="*/ 427742 h 1189433"/>
                <a:gd name="connsiteX13" fmla="*/ 17053 w 1031695"/>
                <a:gd name="connsiteY13" fmla="*/ 1078590 h 1189433"/>
                <a:gd name="connsiteX14" fmla="*/ 15631 w 1031695"/>
                <a:gd name="connsiteY14" fmla="*/ 1074327 h 1189433"/>
                <a:gd name="connsiteX15" fmla="*/ 0 w 1031695"/>
                <a:gd name="connsiteY15" fmla="*/ 1189433 h 1189433"/>
                <a:gd name="connsiteX16" fmla="*/ 312635 w 1031695"/>
                <a:gd name="connsiteY16" fmla="*/ 837008 h 1189433"/>
                <a:gd name="connsiteX17" fmla="*/ 395057 w 1031695"/>
                <a:gd name="connsiteY17" fmla="*/ 743218 h 1189433"/>
                <a:gd name="connsiteX18" fmla="*/ 716218 w 1031695"/>
                <a:gd name="connsiteY18" fmla="*/ 372320 h 1189433"/>
                <a:gd name="connsiteX19" fmla="*/ 1031695 w 1031695"/>
                <a:gd name="connsiteY19" fmla="*/ 7106 h 1189433"/>
                <a:gd name="connsiteX20" fmla="*/ 1017484 w 1031695"/>
                <a:gd name="connsiteY20" fmla="*/ 1422 h 11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1695" h="1189433">
                  <a:moveTo>
                    <a:pt x="1000432" y="0"/>
                  </a:moveTo>
                  <a:lnTo>
                    <a:pt x="984800" y="1422"/>
                  </a:lnTo>
                  <a:lnTo>
                    <a:pt x="970590" y="7106"/>
                  </a:lnTo>
                  <a:lnTo>
                    <a:pt x="885326" y="39790"/>
                  </a:lnTo>
                  <a:lnTo>
                    <a:pt x="784429" y="83843"/>
                  </a:lnTo>
                  <a:lnTo>
                    <a:pt x="669323" y="136423"/>
                  </a:lnTo>
                  <a:lnTo>
                    <a:pt x="577224" y="179885"/>
                  </a:lnTo>
                  <a:lnTo>
                    <a:pt x="499540" y="346882"/>
                  </a:lnTo>
                  <a:lnTo>
                    <a:pt x="511485" y="211789"/>
                  </a:lnTo>
                  <a:lnTo>
                    <a:pt x="440531" y="247266"/>
                  </a:lnTo>
                  <a:lnTo>
                    <a:pt x="331109" y="302688"/>
                  </a:lnTo>
                  <a:lnTo>
                    <a:pt x="217423" y="363793"/>
                  </a:lnTo>
                  <a:lnTo>
                    <a:pt x="102317" y="427742"/>
                  </a:lnTo>
                  <a:lnTo>
                    <a:pt x="17053" y="1078590"/>
                  </a:lnTo>
                  <a:lnTo>
                    <a:pt x="15631" y="1074327"/>
                  </a:lnTo>
                  <a:lnTo>
                    <a:pt x="0" y="1189433"/>
                  </a:lnTo>
                  <a:lnTo>
                    <a:pt x="312635" y="837008"/>
                  </a:lnTo>
                  <a:lnTo>
                    <a:pt x="395057" y="743218"/>
                  </a:lnTo>
                  <a:lnTo>
                    <a:pt x="716218" y="372320"/>
                  </a:lnTo>
                  <a:lnTo>
                    <a:pt x="1031695" y="7106"/>
                  </a:lnTo>
                  <a:lnTo>
                    <a:pt x="1017484" y="142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48"/>
            <p:cNvSpPr>
              <a:spLocks/>
            </p:cNvSpPr>
            <p:nvPr/>
          </p:nvSpPr>
          <p:spPr bwMode="auto">
            <a:xfrm flipH="1">
              <a:off x="3595866" y="4628460"/>
              <a:ext cx="1090434" cy="1077694"/>
            </a:xfrm>
            <a:custGeom>
              <a:avLst/>
              <a:gdLst>
                <a:gd name="connsiteX0" fmla="*/ 1206486 w 1271073"/>
                <a:gd name="connsiteY0" fmla="*/ 0 h 1256223"/>
                <a:gd name="connsiteX1" fmla="*/ 1017484 w 1271073"/>
                <a:gd name="connsiteY1" fmla="*/ 193265 h 1256223"/>
                <a:gd name="connsiteX2" fmla="*/ 832746 w 1271073"/>
                <a:gd name="connsiteY2" fmla="*/ 382267 h 1256223"/>
                <a:gd name="connsiteX3" fmla="*/ 652270 w 1271073"/>
                <a:gd name="connsiteY3" fmla="*/ 562743 h 1256223"/>
                <a:gd name="connsiteX4" fmla="*/ 476058 w 1271073"/>
                <a:gd name="connsiteY4" fmla="*/ 738955 h 1256223"/>
                <a:gd name="connsiteX5" fmla="*/ 0 w 1271073"/>
                <a:gd name="connsiteY5" fmla="*/ 1256223 h 1256223"/>
                <a:gd name="connsiteX6" fmla="*/ 352776 w 1271073"/>
                <a:gd name="connsiteY6" fmla="*/ 1104290 h 1256223"/>
                <a:gd name="connsiteX7" fmla="*/ 638122 w 1271073"/>
                <a:gd name="connsiteY7" fmla="*/ 744692 h 1256223"/>
                <a:gd name="connsiteX8" fmla="*/ 899438 w 1271073"/>
                <a:gd name="connsiteY8" fmla="*/ 442040 h 1256223"/>
                <a:gd name="connsiteX9" fmla="*/ 1167077 w 1271073"/>
                <a:gd name="connsiteY9" fmla="*/ 132067 h 1256223"/>
                <a:gd name="connsiteX10" fmla="*/ 1271073 w 1271073"/>
                <a:gd name="connsiteY10" fmla="*/ 8806 h 1256223"/>
                <a:gd name="connsiteX11" fmla="*/ 1253382 w 1271073"/>
                <a:gd name="connsiteY11" fmla="*/ 5684 h 1256223"/>
                <a:gd name="connsiteX12" fmla="*/ 1230645 w 1271073"/>
                <a:gd name="connsiteY12" fmla="*/ 2842 h 12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073" h="1256223">
                  <a:moveTo>
                    <a:pt x="1206486" y="0"/>
                  </a:moveTo>
                  <a:lnTo>
                    <a:pt x="1017484" y="193265"/>
                  </a:lnTo>
                  <a:lnTo>
                    <a:pt x="832746" y="382267"/>
                  </a:lnTo>
                  <a:lnTo>
                    <a:pt x="652270" y="562743"/>
                  </a:lnTo>
                  <a:lnTo>
                    <a:pt x="476058" y="738955"/>
                  </a:lnTo>
                  <a:lnTo>
                    <a:pt x="0" y="1256223"/>
                  </a:lnTo>
                  <a:lnTo>
                    <a:pt x="352776" y="1104290"/>
                  </a:lnTo>
                  <a:lnTo>
                    <a:pt x="638122" y="744692"/>
                  </a:lnTo>
                  <a:lnTo>
                    <a:pt x="899438" y="442040"/>
                  </a:lnTo>
                  <a:lnTo>
                    <a:pt x="1167077" y="132067"/>
                  </a:lnTo>
                  <a:lnTo>
                    <a:pt x="1271073" y="8806"/>
                  </a:lnTo>
                  <a:lnTo>
                    <a:pt x="1253382" y="5684"/>
                  </a:lnTo>
                  <a:lnTo>
                    <a:pt x="1230645" y="2842"/>
                  </a:lnTo>
                  <a:close/>
                </a:path>
              </a:pathLst>
            </a:custGeom>
            <a:solidFill>
              <a:srgbClr val="491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49"/>
            <p:cNvSpPr>
              <a:spLocks/>
            </p:cNvSpPr>
            <p:nvPr/>
          </p:nvSpPr>
          <p:spPr bwMode="auto">
            <a:xfrm flipH="1">
              <a:off x="2018335" y="3757640"/>
              <a:ext cx="1536080" cy="910676"/>
            </a:xfrm>
            <a:custGeom>
              <a:avLst/>
              <a:gdLst>
                <a:gd name="connsiteX0" fmla="*/ 875383 w 1790544"/>
                <a:gd name="connsiteY0" fmla="*/ 511533 h 1061537"/>
                <a:gd name="connsiteX1" fmla="*/ 876799 w 1790544"/>
                <a:gd name="connsiteY1" fmla="*/ 511585 h 1061537"/>
                <a:gd name="connsiteX2" fmla="*/ 876798 w 1790544"/>
                <a:gd name="connsiteY2" fmla="*/ 511585 h 1061537"/>
                <a:gd name="connsiteX3" fmla="*/ 1020326 w 1790544"/>
                <a:gd name="connsiteY3" fmla="*/ 0 h 1061537"/>
                <a:gd name="connsiteX4" fmla="*/ 956378 w 1790544"/>
                <a:gd name="connsiteY4" fmla="*/ 0 h 1061537"/>
                <a:gd name="connsiteX5" fmla="*/ 945010 w 1790544"/>
                <a:gd name="connsiteY5" fmla="*/ 0 h 1061537"/>
                <a:gd name="connsiteX6" fmla="*/ 932220 w 1790544"/>
                <a:gd name="connsiteY6" fmla="*/ 1422 h 1061537"/>
                <a:gd name="connsiteX7" fmla="*/ 724744 w 1790544"/>
                <a:gd name="connsiteY7" fmla="*/ 227371 h 1061537"/>
                <a:gd name="connsiteX8" fmla="*/ 520111 w 1790544"/>
                <a:gd name="connsiteY8" fmla="*/ 446215 h 1061537"/>
                <a:gd name="connsiteX9" fmla="*/ 559900 w 1790544"/>
                <a:gd name="connsiteY9" fmla="*/ 459005 h 1061537"/>
                <a:gd name="connsiteX10" fmla="*/ 601112 w 1790544"/>
                <a:gd name="connsiteY10" fmla="*/ 471795 h 1061537"/>
                <a:gd name="connsiteX11" fmla="*/ 639480 w 1790544"/>
                <a:gd name="connsiteY11" fmla="*/ 481743 h 1061537"/>
                <a:gd name="connsiteX12" fmla="*/ 601111 w 1790544"/>
                <a:gd name="connsiteY12" fmla="*/ 471795 h 1061537"/>
                <a:gd name="connsiteX13" fmla="*/ 559900 w 1790544"/>
                <a:gd name="connsiteY13" fmla="*/ 459005 h 1061537"/>
                <a:gd name="connsiteX14" fmla="*/ 520110 w 1790544"/>
                <a:gd name="connsiteY14" fmla="*/ 446215 h 1061537"/>
                <a:gd name="connsiteX15" fmla="*/ 237318 w 1790544"/>
                <a:gd name="connsiteY15" fmla="*/ 744640 h 1061537"/>
                <a:gd name="connsiteX16" fmla="*/ 0 w 1790544"/>
                <a:gd name="connsiteY16" fmla="*/ 993326 h 1061537"/>
                <a:gd name="connsiteX17" fmla="*/ 24158 w 1790544"/>
                <a:gd name="connsiteY17" fmla="*/ 996168 h 1061537"/>
                <a:gd name="connsiteX18" fmla="*/ 46895 w 1790544"/>
                <a:gd name="connsiteY18" fmla="*/ 999010 h 1061537"/>
                <a:gd name="connsiteX19" fmla="*/ 71053 w 1790544"/>
                <a:gd name="connsiteY19" fmla="*/ 1003274 h 1061537"/>
                <a:gd name="connsiteX20" fmla="*/ 93791 w 1790544"/>
                <a:gd name="connsiteY20" fmla="*/ 1010379 h 1061537"/>
                <a:gd name="connsiteX21" fmla="*/ 116528 w 1790544"/>
                <a:gd name="connsiteY21" fmla="*/ 1020327 h 1061537"/>
                <a:gd name="connsiteX22" fmla="*/ 139265 w 1790544"/>
                <a:gd name="connsiteY22" fmla="*/ 1028853 h 1061537"/>
                <a:gd name="connsiteX23" fmla="*/ 160580 w 1790544"/>
                <a:gd name="connsiteY23" fmla="*/ 1043064 h 1061537"/>
                <a:gd name="connsiteX24" fmla="*/ 179055 w 1790544"/>
                <a:gd name="connsiteY24" fmla="*/ 1060117 h 1061537"/>
                <a:gd name="connsiteX25" fmla="*/ 223107 w 1790544"/>
                <a:gd name="connsiteY25" fmla="*/ 1061537 h 1061537"/>
                <a:gd name="connsiteX26" fmla="*/ 265739 w 1790544"/>
                <a:gd name="connsiteY26" fmla="*/ 1061537 h 1061537"/>
                <a:gd name="connsiteX27" fmla="*/ 308371 w 1790544"/>
                <a:gd name="connsiteY27" fmla="*/ 1061537 h 1061537"/>
                <a:gd name="connsiteX28" fmla="*/ 349583 w 1790544"/>
                <a:gd name="connsiteY28" fmla="*/ 1060117 h 1061537"/>
                <a:gd name="connsiteX29" fmla="*/ 392215 w 1790544"/>
                <a:gd name="connsiteY29" fmla="*/ 1058695 h 1061537"/>
                <a:gd name="connsiteX30" fmla="*/ 433425 w 1790544"/>
                <a:gd name="connsiteY30" fmla="*/ 1054432 h 1061537"/>
                <a:gd name="connsiteX31" fmla="*/ 473215 w 1790544"/>
                <a:gd name="connsiteY31" fmla="*/ 1050169 h 1061537"/>
                <a:gd name="connsiteX32" fmla="*/ 514426 w 1790544"/>
                <a:gd name="connsiteY32" fmla="*/ 1043064 h 1061537"/>
                <a:gd name="connsiteX33" fmla="*/ 554216 w 1790544"/>
                <a:gd name="connsiteY33" fmla="*/ 1037380 h 1061537"/>
                <a:gd name="connsiteX34" fmla="*/ 592585 w 1790544"/>
                <a:gd name="connsiteY34" fmla="*/ 1028853 h 1061537"/>
                <a:gd name="connsiteX35" fmla="*/ 632375 w 1790544"/>
                <a:gd name="connsiteY35" fmla="*/ 1020327 h 1061537"/>
                <a:gd name="connsiteX36" fmla="*/ 670744 w 1790544"/>
                <a:gd name="connsiteY36" fmla="*/ 1010379 h 1061537"/>
                <a:gd name="connsiteX37" fmla="*/ 707691 w 1790544"/>
                <a:gd name="connsiteY37" fmla="*/ 999010 h 1061537"/>
                <a:gd name="connsiteX38" fmla="*/ 747481 w 1790544"/>
                <a:gd name="connsiteY38" fmla="*/ 987642 h 1061537"/>
                <a:gd name="connsiteX39" fmla="*/ 784429 w 1790544"/>
                <a:gd name="connsiteY39" fmla="*/ 974853 h 1061537"/>
                <a:gd name="connsiteX40" fmla="*/ 821377 w 1790544"/>
                <a:gd name="connsiteY40" fmla="*/ 960642 h 1061537"/>
                <a:gd name="connsiteX41" fmla="*/ 545690 w 1790544"/>
                <a:gd name="connsiteY41" fmla="*/ 804324 h 1061537"/>
                <a:gd name="connsiteX42" fmla="*/ 585480 w 1790544"/>
                <a:gd name="connsiteY42" fmla="*/ 802903 h 1061537"/>
                <a:gd name="connsiteX43" fmla="*/ 847444 w 1790544"/>
                <a:gd name="connsiteY43" fmla="*/ 793128 h 1061537"/>
                <a:gd name="connsiteX44" fmla="*/ 807634 w 1790544"/>
                <a:gd name="connsiteY44" fmla="*/ 762431 h 1061537"/>
                <a:gd name="connsiteX45" fmla="*/ 912319 w 1790544"/>
                <a:gd name="connsiteY45" fmla="*/ 790708 h 1061537"/>
                <a:gd name="connsiteX46" fmla="*/ 1156748 w 1790544"/>
                <a:gd name="connsiteY46" fmla="*/ 781587 h 1061537"/>
                <a:gd name="connsiteX47" fmla="*/ 1196538 w 1790544"/>
                <a:gd name="connsiteY47" fmla="*/ 754587 h 1061537"/>
                <a:gd name="connsiteX48" fmla="*/ 1236328 w 1790544"/>
                <a:gd name="connsiteY48" fmla="*/ 724745 h 1061537"/>
                <a:gd name="connsiteX49" fmla="*/ 1274697 w 1790544"/>
                <a:gd name="connsiteY49" fmla="*/ 696323 h 1061537"/>
                <a:gd name="connsiteX50" fmla="*/ 1311644 w 1790544"/>
                <a:gd name="connsiteY50" fmla="*/ 663638 h 1061537"/>
                <a:gd name="connsiteX51" fmla="*/ 1348592 w 1790544"/>
                <a:gd name="connsiteY51" fmla="*/ 633796 h 1061537"/>
                <a:gd name="connsiteX52" fmla="*/ 1385540 w 1790544"/>
                <a:gd name="connsiteY52" fmla="*/ 599691 h 1061537"/>
                <a:gd name="connsiteX53" fmla="*/ 1421067 w 1790544"/>
                <a:gd name="connsiteY53" fmla="*/ 565585 h 1061537"/>
                <a:gd name="connsiteX54" fmla="*/ 1456593 w 1790544"/>
                <a:gd name="connsiteY54" fmla="*/ 532900 h 1061537"/>
                <a:gd name="connsiteX55" fmla="*/ 1490699 w 1790544"/>
                <a:gd name="connsiteY55" fmla="*/ 497374 h 1061537"/>
                <a:gd name="connsiteX56" fmla="*/ 1524804 w 1790544"/>
                <a:gd name="connsiteY56" fmla="*/ 461848 h 1061537"/>
                <a:gd name="connsiteX57" fmla="*/ 1591595 w 1790544"/>
                <a:gd name="connsiteY57" fmla="*/ 386531 h 1061537"/>
                <a:gd name="connsiteX58" fmla="*/ 1629068 w 1790544"/>
                <a:gd name="connsiteY58" fmla="*/ 340730 h 1061537"/>
                <a:gd name="connsiteX59" fmla="*/ 1596711 w 1790544"/>
                <a:gd name="connsiteY59" fmla="*/ 319108 h 1061537"/>
                <a:gd name="connsiteX60" fmla="*/ 1680232 w 1790544"/>
                <a:gd name="connsiteY60" fmla="*/ 277511 h 1061537"/>
                <a:gd name="connsiteX61" fmla="*/ 1718069 w 1790544"/>
                <a:gd name="connsiteY61" fmla="*/ 230214 h 1061537"/>
                <a:gd name="connsiteX62" fmla="*/ 1718070 w 1790544"/>
                <a:gd name="connsiteY62" fmla="*/ 230213 h 1061537"/>
                <a:gd name="connsiteX63" fmla="*/ 1753596 w 1790544"/>
                <a:gd name="connsiteY63" fmla="*/ 180476 h 1061537"/>
                <a:gd name="connsiteX64" fmla="*/ 1790544 w 1790544"/>
                <a:gd name="connsiteY64" fmla="*/ 130738 h 1061537"/>
                <a:gd name="connsiteX65" fmla="*/ 1429593 w 1790544"/>
                <a:gd name="connsiteY65" fmla="*/ 31264 h 1061537"/>
                <a:gd name="connsiteX66" fmla="*/ 1436699 w 1790544"/>
                <a:gd name="connsiteY66" fmla="*/ 29843 h 1061537"/>
                <a:gd name="connsiteX67" fmla="*/ 1377014 w 1790544"/>
                <a:gd name="connsiteY67" fmla="*/ 25579 h 1061537"/>
                <a:gd name="connsiteX68" fmla="*/ 1318750 w 1790544"/>
                <a:gd name="connsiteY68" fmla="*/ 21317 h 1061537"/>
                <a:gd name="connsiteX69" fmla="*/ 1202223 w 1790544"/>
                <a:gd name="connsiteY69" fmla="*/ 11369 h 1061537"/>
                <a:gd name="connsiteX70" fmla="*/ 1142538 w 1790544"/>
                <a:gd name="connsiteY70" fmla="*/ 7106 h 1061537"/>
                <a:gd name="connsiteX71" fmla="*/ 1081432 w 1790544"/>
                <a:gd name="connsiteY71" fmla="*/ 4264 h 106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90544" h="1061537">
                  <a:moveTo>
                    <a:pt x="875383" y="511533"/>
                  </a:moveTo>
                  <a:lnTo>
                    <a:pt x="876799" y="511585"/>
                  </a:lnTo>
                  <a:lnTo>
                    <a:pt x="876798" y="511585"/>
                  </a:lnTo>
                  <a:close/>
                  <a:moveTo>
                    <a:pt x="1020326" y="0"/>
                  </a:moveTo>
                  <a:lnTo>
                    <a:pt x="956378" y="0"/>
                  </a:lnTo>
                  <a:lnTo>
                    <a:pt x="945010" y="0"/>
                  </a:lnTo>
                  <a:lnTo>
                    <a:pt x="932220" y="1422"/>
                  </a:lnTo>
                  <a:lnTo>
                    <a:pt x="724744" y="227371"/>
                  </a:lnTo>
                  <a:lnTo>
                    <a:pt x="520111" y="446215"/>
                  </a:lnTo>
                  <a:lnTo>
                    <a:pt x="559900" y="459005"/>
                  </a:lnTo>
                  <a:lnTo>
                    <a:pt x="601112" y="471795"/>
                  </a:lnTo>
                  <a:lnTo>
                    <a:pt x="639480" y="481743"/>
                  </a:lnTo>
                  <a:lnTo>
                    <a:pt x="601111" y="471795"/>
                  </a:lnTo>
                  <a:lnTo>
                    <a:pt x="559900" y="459005"/>
                  </a:lnTo>
                  <a:lnTo>
                    <a:pt x="520110" y="446215"/>
                  </a:lnTo>
                  <a:lnTo>
                    <a:pt x="237318" y="744640"/>
                  </a:lnTo>
                  <a:lnTo>
                    <a:pt x="0" y="993326"/>
                  </a:lnTo>
                  <a:lnTo>
                    <a:pt x="24158" y="996168"/>
                  </a:lnTo>
                  <a:lnTo>
                    <a:pt x="46895" y="999010"/>
                  </a:lnTo>
                  <a:lnTo>
                    <a:pt x="71053" y="1003274"/>
                  </a:lnTo>
                  <a:lnTo>
                    <a:pt x="93791" y="1010379"/>
                  </a:lnTo>
                  <a:lnTo>
                    <a:pt x="116528" y="1020327"/>
                  </a:lnTo>
                  <a:lnTo>
                    <a:pt x="139265" y="1028853"/>
                  </a:lnTo>
                  <a:lnTo>
                    <a:pt x="160580" y="1043064"/>
                  </a:lnTo>
                  <a:lnTo>
                    <a:pt x="179055" y="1060117"/>
                  </a:lnTo>
                  <a:lnTo>
                    <a:pt x="223107" y="1061537"/>
                  </a:lnTo>
                  <a:lnTo>
                    <a:pt x="265739" y="1061537"/>
                  </a:lnTo>
                  <a:lnTo>
                    <a:pt x="308371" y="1061537"/>
                  </a:lnTo>
                  <a:lnTo>
                    <a:pt x="349583" y="1060117"/>
                  </a:lnTo>
                  <a:lnTo>
                    <a:pt x="392215" y="1058695"/>
                  </a:lnTo>
                  <a:lnTo>
                    <a:pt x="433425" y="1054432"/>
                  </a:lnTo>
                  <a:lnTo>
                    <a:pt x="473215" y="1050169"/>
                  </a:lnTo>
                  <a:lnTo>
                    <a:pt x="514426" y="1043064"/>
                  </a:lnTo>
                  <a:lnTo>
                    <a:pt x="554216" y="1037380"/>
                  </a:lnTo>
                  <a:lnTo>
                    <a:pt x="592585" y="1028853"/>
                  </a:lnTo>
                  <a:lnTo>
                    <a:pt x="632375" y="1020327"/>
                  </a:lnTo>
                  <a:lnTo>
                    <a:pt x="670744" y="1010379"/>
                  </a:lnTo>
                  <a:lnTo>
                    <a:pt x="707691" y="999010"/>
                  </a:lnTo>
                  <a:lnTo>
                    <a:pt x="747481" y="987642"/>
                  </a:lnTo>
                  <a:lnTo>
                    <a:pt x="784429" y="974853"/>
                  </a:lnTo>
                  <a:lnTo>
                    <a:pt x="821377" y="960642"/>
                  </a:lnTo>
                  <a:lnTo>
                    <a:pt x="545690" y="804324"/>
                  </a:lnTo>
                  <a:lnTo>
                    <a:pt x="585480" y="802903"/>
                  </a:lnTo>
                  <a:lnTo>
                    <a:pt x="847444" y="793128"/>
                  </a:lnTo>
                  <a:lnTo>
                    <a:pt x="807634" y="762431"/>
                  </a:lnTo>
                  <a:lnTo>
                    <a:pt x="912319" y="790708"/>
                  </a:lnTo>
                  <a:lnTo>
                    <a:pt x="1156748" y="781587"/>
                  </a:lnTo>
                  <a:lnTo>
                    <a:pt x="1196538" y="754587"/>
                  </a:lnTo>
                  <a:lnTo>
                    <a:pt x="1236328" y="724745"/>
                  </a:lnTo>
                  <a:lnTo>
                    <a:pt x="1274697" y="696323"/>
                  </a:lnTo>
                  <a:lnTo>
                    <a:pt x="1311644" y="663638"/>
                  </a:lnTo>
                  <a:lnTo>
                    <a:pt x="1348592" y="633796"/>
                  </a:lnTo>
                  <a:lnTo>
                    <a:pt x="1385540" y="599691"/>
                  </a:lnTo>
                  <a:lnTo>
                    <a:pt x="1421067" y="565585"/>
                  </a:lnTo>
                  <a:lnTo>
                    <a:pt x="1456593" y="532900"/>
                  </a:lnTo>
                  <a:lnTo>
                    <a:pt x="1490699" y="497374"/>
                  </a:lnTo>
                  <a:lnTo>
                    <a:pt x="1524804" y="461848"/>
                  </a:lnTo>
                  <a:lnTo>
                    <a:pt x="1591595" y="386531"/>
                  </a:lnTo>
                  <a:lnTo>
                    <a:pt x="1629068" y="340730"/>
                  </a:lnTo>
                  <a:lnTo>
                    <a:pt x="1596711" y="319108"/>
                  </a:lnTo>
                  <a:lnTo>
                    <a:pt x="1680232" y="277511"/>
                  </a:lnTo>
                  <a:lnTo>
                    <a:pt x="1718069" y="230214"/>
                  </a:lnTo>
                  <a:lnTo>
                    <a:pt x="1718070" y="230213"/>
                  </a:lnTo>
                  <a:lnTo>
                    <a:pt x="1753596" y="180476"/>
                  </a:lnTo>
                  <a:lnTo>
                    <a:pt x="1790544" y="130738"/>
                  </a:lnTo>
                  <a:lnTo>
                    <a:pt x="1429593" y="31264"/>
                  </a:lnTo>
                  <a:lnTo>
                    <a:pt x="1436699" y="29843"/>
                  </a:lnTo>
                  <a:lnTo>
                    <a:pt x="1377014" y="25579"/>
                  </a:lnTo>
                  <a:lnTo>
                    <a:pt x="1318750" y="21317"/>
                  </a:lnTo>
                  <a:lnTo>
                    <a:pt x="1202223" y="11369"/>
                  </a:lnTo>
                  <a:lnTo>
                    <a:pt x="1142538" y="7106"/>
                  </a:lnTo>
                  <a:lnTo>
                    <a:pt x="1081432" y="4264"/>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50"/>
            <p:cNvSpPr>
              <a:spLocks/>
            </p:cNvSpPr>
            <p:nvPr/>
          </p:nvSpPr>
          <p:spPr bwMode="auto">
            <a:xfrm flipH="1">
              <a:off x="1255425" y="2063470"/>
              <a:ext cx="1461714" cy="1676278"/>
            </a:xfrm>
            <a:custGeom>
              <a:avLst/>
              <a:gdLst>
                <a:gd name="connsiteX0" fmla="*/ 1200802 w 1703859"/>
                <a:gd name="connsiteY0" fmla="*/ 1264750 h 1953967"/>
                <a:gd name="connsiteX1" fmla="*/ 1178065 w 1703859"/>
                <a:gd name="connsiteY1" fmla="*/ 1277540 h 1953967"/>
                <a:gd name="connsiteX2" fmla="*/ 1155328 w 1703859"/>
                <a:gd name="connsiteY2" fmla="*/ 1288909 h 1953967"/>
                <a:gd name="connsiteX3" fmla="*/ 1131169 w 1703859"/>
                <a:gd name="connsiteY3" fmla="*/ 1300277 h 1953967"/>
                <a:gd name="connsiteX4" fmla="*/ 1107011 w 1703859"/>
                <a:gd name="connsiteY4" fmla="*/ 1311646 h 1953967"/>
                <a:gd name="connsiteX5" fmla="*/ 1093079 w 1703859"/>
                <a:gd name="connsiteY5" fmla="*/ 1317741 h 1953967"/>
                <a:gd name="connsiteX6" fmla="*/ 1084275 w 1703859"/>
                <a:gd name="connsiteY6" fmla="*/ 1321593 h 1953967"/>
                <a:gd name="connsiteX7" fmla="*/ 1058695 w 1703859"/>
                <a:gd name="connsiteY7" fmla="*/ 1330119 h 1953967"/>
                <a:gd name="connsiteX8" fmla="*/ 1034537 w 1703859"/>
                <a:gd name="connsiteY8" fmla="*/ 1335803 h 1953967"/>
                <a:gd name="connsiteX9" fmla="*/ 1010378 w 1703859"/>
                <a:gd name="connsiteY9" fmla="*/ 1342909 h 1953967"/>
                <a:gd name="connsiteX10" fmla="*/ 984799 w 1703859"/>
                <a:gd name="connsiteY10" fmla="*/ 1348593 h 1953967"/>
                <a:gd name="connsiteX11" fmla="*/ 960642 w 1703859"/>
                <a:gd name="connsiteY11" fmla="*/ 1351436 h 1953967"/>
                <a:gd name="connsiteX12" fmla="*/ 935062 w 1703859"/>
                <a:gd name="connsiteY12" fmla="*/ 1357120 h 1953967"/>
                <a:gd name="connsiteX13" fmla="*/ 909483 w 1703859"/>
                <a:gd name="connsiteY13" fmla="*/ 1358540 h 1953967"/>
                <a:gd name="connsiteX14" fmla="*/ 883904 w 1703859"/>
                <a:gd name="connsiteY14" fmla="*/ 1359962 h 1953967"/>
                <a:gd name="connsiteX15" fmla="*/ 858325 w 1703859"/>
                <a:gd name="connsiteY15" fmla="*/ 1359962 h 1953967"/>
                <a:gd name="connsiteX16" fmla="*/ 832745 w 1703859"/>
                <a:gd name="connsiteY16" fmla="*/ 1358540 h 1953967"/>
                <a:gd name="connsiteX17" fmla="*/ 858325 w 1703859"/>
                <a:gd name="connsiteY17" fmla="*/ 1359961 h 1953967"/>
                <a:gd name="connsiteX18" fmla="*/ 883904 w 1703859"/>
                <a:gd name="connsiteY18" fmla="*/ 1359961 h 1953967"/>
                <a:gd name="connsiteX19" fmla="*/ 909483 w 1703859"/>
                <a:gd name="connsiteY19" fmla="*/ 1358540 h 1953967"/>
                <a:gd name="connsiteX20" fmla="*/ 935062 w 1703859"/>
                <a:gd name="connsiteY20" fmla="*/ 1357119 h 1953967"/>
                <a:gd name="connsiteX21" fmla="*/ 960642 w 1703859"/>
                <a:gd name="connsiteY21" fmla="*/ 1351435 h 1953967"/>
                <a:gd name="connsiteX22" fmla="*/ 984800 w 1703859"/>
                <a:gd name="connsiteY22" fmla="*/ 1348593 h 1953967"/>
                <a:gd name="connsiteX23" fmla="*/ 1010379 w 1703859"/>
                <a:gd name="connsiteY23" fmla="*/ 1342908 h 1953967"/>
                <a:gd name="connsiteX24" fmla="*/ 1034537 w 1703859"/>
                <a:gd name="connsiteY24" fmla="*/ 1335803 h 1953967"/>
                <a:gd name="connsiteX25" fmla="*/ 1058695 w 1703859"/>
                <a:gd name="connsiteY25" fmla="*/ 1330119 h 1953967"/>
                <a:gd name="connsiteX26" fmla="*/ 1084274 w 1703859"/>
                <a:gd name="connsiteY26" fmla="*/ 1321593 h 1953967"/>
                <a:gd name="connsiteX27" fmla="*/ 1093079 w 1703859"/>
                <a:gd name="connsiteY27" fmla="*/ 1317741 h 1953967"/>
                <a:gd name="connsiteX28" fmla="*/ 1107012 w 1703859"/>
                <a:gd name="connsiteY28" fmla="*/ 1311645 h 1953967"/>
                <a:gd name="connsiteX29" fmla="*/ 1131169 w 1703859"/>
                <a:gd name="connsiteY29" fmla="*/ 1300276 h 1953967"/>
                <a:gd name="connsiteX30" fmla="*/ 1155328 w 1703859"/>
                <a:gd name="connsiteY30" fmla="*/ 1288908 h 1953967"/>
                <a:gd name="connsiteX31" fmla="*/ 1178065 w 1703859"/>
                <a:gd name="connsiteY31" fmla="*/ 1277539 h 1953967"/>
                <a:gd name="connsiteX32" fmla="*/ 1284645 w 1703859"/>
                <a:gd name="connsiteY32" fmla="*/ 1202223 h 1953967"/>
                <a:gd name="connsiteX33" fmla="*/ 1264750 w 1703859"/>
                <a:gd name="connsiteY33" fmla="*/ 1220697 h 1953967"/>
                <a:gd name="connsiteX34" fmla="*/ 1243434 w 1703859"/>
                <a:gd name="connsiteY34" fmla="*/ 1234908 h 1953967"/>
                <a:gd name="connsiteX35" fmla="*/ 1222118 w 1703859"/>
                <a:gd name="connsiteY35" fmla="*/ 1250539 h 1953967"/>
                <a:gd name="connsiteX36" fmla="*/ 1243434 w 1703859"/>
                <a:gd name="connsiteY36" fmla="*/ 1234907 h 1953967"/>
                <a:gd name="connsiteX37" fmla="*/ 1264750 w 1703859"/>
                <a:gd name="connsiteY37" fmla="*/ 1220696 h 1953967"/>
                <a:gd name="connsiteX38" fmla="*/ 1441223 w 1703859"/>
                <a:gd name="connsiteY38" fmla="*/ 812589 h 1953967"/>
                <a:gd name="connsiteX39" fmla="*/ 1412542 w 1703859"/>
                <a:gd name="connsiteY39" fmla="*/ 841272 h 1953967"/>
                <a:gd name="connsiteX40" fmla="*/ 1409078 w 1703859"/>
                <a:gd name="connsiteY40" fmla="*/ 844615 h 1953967"/>
                <a:gd name="connsiteX41" fmla="*/ 1412541 w 1703859"/>
                <a:gd name="connsiteY41" fmla="*/ 841272 h 1953967"/>
                <a:gd name="connsiteX42" fmla="*/ 1703859 w 1703859"/>
                <a:gd name="connsiteY42" fmla="*/ 0 h 1953967"/>
                <a:gd name="connsiteX43" fmla="*/ 1418225 w 1703859"/>
                <a:gd name="connsiteY43" fmla="*/ 333950 h 1953967"/>
                <a:gd name="connsiteX44" fmla="*/ 1126906 w 1703859"/>
                <a:gd name="connsiteY44" fmla="*/ 669322 h 1953967"/>
                <a:gd name="connsiteX45" fmla="*/ 1153907 w 1703859"/>
                <a:gd name="connsiteY45" fmla="*/ 675007 h 1953967"/>
                <a:gd name="connsiteX46" fmla="*/ 1179486 w 1703859"/>
                <a:gd name="connsiteY46" fmla="*/ 677849 h 1953967"/>
                <a:gd name="connsiteX47" fmla="*/ 1206486 w 1703859"/>
                <a:gd name="connsiteY47" fmla="*/ 680691 h 1953967"/>
                <a:gd name="connsiteX48" fmla="*/ 1234907 w 1703859"/>
                <a:gd name="connsiteY48" fmla="*/ 680691 h 1953967"/>
                <a:gd name="connsiteX49" fmla="*/ 1260486 w 1703859"/>
                <a:gd name="connsiteY49" fmla="*/ 680691 h 1953967"/>
                <a:gd name="connsiteX50" fmla="*/ 1286065 w 1703859"/>
                <a:gd name="connsiteY50" fmla="*/ 676428 h 1953967"/>
                <a:gd name="connsiteX51" fmla="*/ 1313066 w 1703859"/>
                <a:gd name="connsiteY51" fmla="*/ 673586 h 1953967"/>
                <a:gd name="connsiteX52" fmla="*/ 1338645 w 1703859"/>
                <a:gd name="connsiteY52" fmla="*/ 669322 h 1953967"/>
                <a:gd name="connsiteX53" fmla="*/ 1364224 w 1703859"/>
                <a:gd name="connsiteY53" fmla="*/ 662217 h 1953967"/>
                <a:gd name="connsiteX54" fmla="*/ 1338645 w 1703859"/>
                <a:gd name="connsiteY54" fmla="*/ 669323 h 1953967"/>
                <a:gd name="connsiteX55" fmla="*/ 1313066 w 1703859"/>
                <a:gd name="connsiteY55" fmla="*/ 673586 h 1953967"/>
                <a:gd name="connsiteX56" fmla="*/ 1286066 w 1703859"/>
                <a:gd name="connsiteY56" fmla="*/ 676428 h 1953967"/>
                <a:gd name="connsiteX57" fmla="*/ 1260487 w 1703859"/>
                <a:gd name="connsiteY57" fmla="*/ 680692 h 1953967"/>
                <a:gd name="connsiteX58" fmla="*/ 1234908 w 1703859"/>
                <a:gd name="connsiteY58" fmla="*/ 680692 h 1953967"/>
                <a:gd name="connsiteX59" fmla="*/ 1206486 w 1703859"/>
                <a:gd name="connsiteY59" fmla="*/ 680692 h 1953967"/>
                <a:gd name="connsiteX60" fmla="*/ 1179486 w 1703859"/>
                <a:gd name="connsiteY60" fmla="*/ 677850 h 1953967"/>
                <a:gd name="connsiteX61" fmla="*/ 1153907 w 1703859"/>
                <a:gd name="connsiteY61" fmla="*/ 675008 h 1953967"/>
                <a:gd name="connsiteX62" fmla="*/ 1126907 w 1703859"/>
                <a:gd name="connsiteY62" fmla="*/ 669323 h 1953967"/>
                <a:gd name="connsiteX63" fmla="*/ 1078590 w 1703859"/>
                <a:gd name="connsiteY63" fmla="*/ 723324 h 1953967"/>
                <a:gd name="connsiteX64" fmla="*/ 891009 w 1703859"/>
                <a:gd name="connsiteY64" fmla="*/ 937905 h 1953967"/>
                <a:gd name="connsiteX65" fmla="*/ 702007 w 1703859"/>
                <a:gd name="connsiteY65" fmla="*/ 1149643 h 1953967"/>
                <a:gd name="connsiteX66" fmla="*/ 585480 w 1703859"/>
                <a:gd name="connsiteY66" fmla="*/ 1281803 h 1953967"/>
                <a:gd name="connsiteX67" fmla="*/ 609637 w 1703859"/>
                <a:gd name="connsiteY67" fmla="*/ 1294592 h 1953967"/>
                <a:gd name="connsiteX68" fmla="*/ 633796 w 1703859"/>
                <a:gd name="connsiteY68" fmla="*/ 1307382 h 1953967"/>
                <a:gd name="connsiteX69" fmla="*/ 656533 w 1703859"/>
                <a:gd name="connsiteY69" fmla="*/ 1317329 h 1953967"/>
                <a:gd name="connsiteX70" fmla="*/ 680691 w 1703859"/>
                <a:gd name="connsiteY70" fmla="*/ 1325855 h 1953967"/>
                <a:gd name="connsiteX71" fmla="*/ 707692 w 1703859"/>
                <a:gd name="connsiteY71" fmla="*/ 1334382 h 1953967"/>
                <a:gd name="connsiteX72" fmla="*/ 731849 w 1703859"/>
                <a:gd name="connsiteY72" fmla="*/ 1342908 h 1953967"/>
                <a:gd name="connsiteX73" fmla="*/ 757428 w 1703859"/>
                <a:gd name="connsiteY73" fmla="*/ 1347172 h 1953967"/>
                <a:gd name="connsiteX74" fmla="*/ 783008 w 1703859"/>
                <a:gd name="connsiteY74" fmla="*/ 1351435 h 1953967"/>
                <a:gd name="connsiteX75" fmla="*/ 808587 w 1703859"/>
                <a:gd name="connsiteY75" fmla="*/ 1355698 h 1953967"/>
                <a:gd name="connsiteX76" fmla="*/ 783008 w 1703859"/>
                <a:gd name="connsiteY76" fmla="*/ 1351436 h 1953967"/>
                <a:gd name="connsiteX77" fmla="*/ 757428 w 1703859"/>
                <a:gd name="connsiteY77" fmla="*/ 1347172 h 1953967"/>
                <a:gd name="connsiteX78" fmla="*/ 731849 w 1703859"/>
                <a:gd name="connsiteY78" fmla="*/ 1342909 h 1953967"/>
                <a:gd name="connsiteX79" fmla="*/ 707692 w 1703859"/>
                <a:gd name="connsiteY79" fmla="*/ 1334383 h 1953967"/>
                <a:gd name="connsiteX80" fmla="*/ 680691 w 1703859"/>
                <a:gd name="connsiteY80" fmla="*/ 1325856 h 1953967"/>
                <a:gd name="connsiteX81" fmla="*/ 656533 w 1703859"/>
                <a:gd name="connsiteY81" fmla="*/ 1317330 h 1953967"/>
                <a:gd name="connsiteX82" fmla="*/ 633796 w 1703859"/>
                <a:gd name="connsiteY82" fmla="*/ 1307382 h 1953967"/>
                <a:gd name="connsiteX83" fmla="*/ 609637 w 1703859"/>
                <a:gd name="connsiteY83" fmla="*/ 1294593 h 1953967"/>
                <a:gd name="connsiteX84" fmla="*/ 585480 w 1703859"/>
                <a:gd name="connsiteY84" fmla="*/ 1281803 h 1953967"/>
                <a:gd name="connsiteX85" fmla="*/ 255792 w 1703859"/>
                <a:gd name="connsiteY85" fmla="*/ 1647018 h 1953967"/>
                <a:gd name="connsiteX86" fmla="*/ 0 w 1703859"/>
                <a:gd name="connsiteY86" fmla="*/ 1925546 h 1953967"/>
                <a:gd name="connsiteX87" fmla="*/ 12789 w 1703859"/>
                <a:gd name="connsiteY87" fmla="*/ 1924125 h 1953967"/>
                <a:gd name="connsiteX88" fmla="*/ 24158 w 1703859"/>
                <a:gd name="connsiteY88" fmla="*/ 1924125 h 1953967"/>
                <a:gd name="connsiteX89" fmla="*/ 88106 w 1703859"/>
                <a:gd name="connsiteY89" fmla="*/ 1924125 h 1953967"/>
                <a:gd name="connsiteX90" fmla="*/ 149212 w 1703859"/>
                <a:gd name="connsiteY90" fmla="*/ 1928388 h 1953967"/>
                <a:gd name="connsiteX91" fmla="*/ 210318 w 1703859"/>
                <a:gd name="connsiteY91" fmla="*/ 1931230 h 1953967"/>
                <a:gd name="connsiteX92" fmla="*/ 270003 w 1703859"/>
                <a:gd name="connsiteY92" fmla="*/ 1935494 h 1953967"/>
                <a:gd name="connsiteX93" fmla="*/ 386530 w 1703859"/>
                <a:gd name="connsiteY93" fmla="*/ 1945441 h 1953967"/>
                <a:gd name="connsiteX94" fmla="*/ 444794 w 1703859"/>
                <a:gd name="connsiteY94" fmla="*/ 1949704 h 1953967"/>
                <a:gd name="connsiteX95" fmla="*/ 504479 w 1703859"/>
                <a:gd name="connsiteY95" fmla="*/ 1953967 h 1953967"/>
                <a:gd name="connsiteX96" fmla="*/ 1018905 w 1703859"/>
                <a:gd name="connsiteY96" fmla="*/ 1801913 h 1953967"/>
                <a:gd name="connsiteX97" fmla="*/ 1078590 w 1703859"/>
                <a:gd name="connsiteY97" fmla="*/ 1699597 h 1953967"/>
                <a:gd name="connsiteX98" fmla="*/ 1134012 w 1703859"/>
                <a:gd name="connsiteY98" fmla="*/ 1593017 h 1953967"/>
                <a:gd name="connsiteX99" fmla="*/ 1188012 w 1703859"/>
                <a:gd name="connsiteY99" fmla="*/ 1487858 h 1953967"/>
                <a:gd name="connsiteX100" fmla="*/ 1239171 w 1703859"/>
                <a:gd name="connsiteY100" fmla="*/ 1381278 h 1953967"/>
                <a:gd name="connsiteX101" fmla="*/ 1239171 w 1703859"/>
                <a:gd name="connsiteY101" fmla="*/ 1378435 h 1953967"/>
                <a:gd name="connsiteX102" fmla="*/ 1237750 w 1703859"/>
                <a:gd name="connsiteY102" fmla="*/ 1378435 h 1953967"/>
                <a:gd name="connsiteX103" fmla="*/ 1227802 w 1703859"/>
                <a:gd name="connsiteY103" fmla="*/ 1379857 h 1953967"/>
                <a:gd name="connsiteX104" fmla="*/ 1190854 w 1703859"/>
                <a:gd name="connsiteY104" fmla="*/ 1392646 h 1953967"/>
                <a:gd name="connsiteX105" fmla="*/ 1169539 w 1703859"/>
                <a:gd name="connsiteY105" fmla="*/ 1398330 h 1953967"/>
                <a:gd name="connsiteX106" fmla="*/ 1161012 w 1703859"/>
                <a:gd name="connsiteY106" fmla="*/ 1402594 h 1953967"/>
                <a:gd name="connsiteX107" fmla="*/ 1151064 w 1703859"/>
                <a:gd name="connsiteY107" fmla="*/ 1404015 h 1953967"/>
                <a:gd name="connsiteX108" fmla="*/ 1141117 w 1703859"/>
                <a:gd name="connsiteY108" fmla="*/ 1404015 h 1953967"/>
                <a:gd name="connsiteX109" fmla="*/ 1134012 w 1703859"/>
                <a:gd name="connsiteY109" fmla="*/ 1402594 h 1953967"/>
                <a:gd name="connsiteX110" fmla="*/ 1128327 w 1703859"/>
                <a:gd name="connsiteY110" fmla="*/ 1396910 h 1953967"/>
                <a:gd name="connsiteX111" fmla="*/ 1125485 w 1703859"/>
                <a:gd name="connsiteY111" fmla="*/ 1392646 h 1953967"/>
                <a:gd name="connsiteX112" fmla="*/ 1132591 w 1703859"/>
                <a:gd name="connsiteY112" fmla="*/ 1389804 h 1953967"/>
                <a:gd name="connsiteX113" fmla="*/ 1143960 w 1703859"/>
                <a:gd name="connsiteY113" fmla="*/ 1384120 h 1953967"/>
                <a:gd name="connsiteX114" fmla="*/ 1168117 w 1703859"/>
                <a:gd name="connsiteY114" fmla="*/ 1372751 h 1953967"/>
                <a:gd name="connsiteX115" fmla="*/ 1193696 w 1703859"/>
                <a:gd name="connsiteY115" fmla="*/ 1357120 h 1953967"/>
                <a:gd name="connsiteX116" fmla="*/ 1219276 w 1703859"/>
                <a:gd name="connsiteY116" fmla="*/ 1338646 h 1953967"/>
                <a:gd name="connsiteX117" fmla="*/ 1242013 w 1703859"/>
                <a:gd name="connsiteY117" fmla="*/ 1321593 h 1953967"/>
                <a:gd name="connsiteX118" fmla="*/ 1261908 w 1703859"/>
                <a:gd name="connsiteY118" fmla="*/ 1307382 h 1953967"/>
                <a:gd name="connsiteX119" fmla="*/ 1276118 w 1703859"/>
                <a:gd name="connsiteY119" fmla="*/ 1294593 h 1953967"/>
                <a:gd name="connsiteX120" fmla="*/ 1283224 w 1703859"/>
                <a:gd name="connsiteY120" fmla="*/ 1287487 h 1953967"/>
                <a:gd name="connsiteX121" fmla="*/ 1287487 w 1703859"/>
                <a:gd name="connsiteY121" fmla="*/ 1273276 h 1953967"/>
                <a:gd name="connsiteX122" fmla="*/ 1341487 w 1703859"/>
                <a:gd name="connsiteY122" fmla="*/ 1148224 h 1953967"/>
                <a:gd name="connsiteX123" fmla="*/ 1331488 w 1703859"/>
                <a:gd name="connsiteY123" fmla="*/ 1158222 h 1953967"/>
                <a:gd name="connsiteX124" fmla="*/ 1323014 w 1703859"/>
                <a:gd name="connsiteY124" fmla="*/ 1166697 h 1953967"/>
                <a:gd name="connsiteX125" fmla="*/ 1304540 w 1703859"/>
                <a:gd name="connsiteY125" fmla="*/ 1185170 h 1953967"/>
                <a:gd name="connsiteX126" fmla="*/ 1323014 w 1703859"/>
                <a:gd name="connsiteY126" fmla="*/ 1166696 h 1953967"/>
                <a:gd name="connsiteX127" fmla="*/ 1331488 w 1703859"/>
                <a:gd name="connsiteY127" fmla="*/ 1158222 h 1953967"/>
                <a:gd name="connsiteX128" fmla="*/ 1341487 w 1703859"/>
                <a:gd name="connsiteY128" fmla="*/ 1148223 h 1953967"/>
                <a:gd name="connsiteX129" fmla="*/ 1341487 w 1703859"/>
                <a:gd name="connsiteY129" fmla="*/ 1148224 h 1953967"/>
                <a:gd name="connsiteX130" fmla="*/ 1341488 w 1703859"/>
                <a:gd name="connsiteY130" fmla="*/ 1148223 h 1953967"/>
                <a:gd name="connsiteX131" fmla="*/ 1394067 w 1703859"/>
                <a:gd name="connsiteY131" fmla="*/ 1017484 h 1953967"/>
                <a:gd name="connsiteX132" fmla="*/ 1441592 w 1703859"/>
                <a:gd name="connsiteY132" fmla="*/ 894712 h 1953967"/>
                <a:gd name="connsiteX133" fmla="*/ 1420508 w 1703859"/>
                <a:gd name="connsiteY133" fmla="*/ 894577 h 1953967"/>
                <a:gd name="connsiteX134" fmla="*/ 1475791 w 1703859"/>
                <a:gd name="connsiteY134" fmla="*/ 799361 h 1953967"/>
                <a:gd name="connsiteX135" fmla="*/ 1490699 w 1703859"/>
                <a:gd name="connsiteY135" fmla="*/ 757430 h 1953967"/>
                <a:gd name="connsiteX136" fmla="*/ 1453752 w 1703859"/>
                <a:gd name="connsiteY136" fmla="*/ 800061 h 1953967"/>
                <a:gd name="connsiteX137" fmla="*/ 1453752 w 1703859"/>
                <a:gd name="connsiteY137" fmla="*/ 800061 h 1953967"/>
                <a:gd name="connsiteX138" fmla="*/ 1490700 w 1703859"/>
                <a:gd name="connsiteY138" fmla="*/ 757429 h 1953967"/>
                <a:gd name="connsiteX139" fmla="*/ 1490699 w 1703859"/>
                <a:gd name="connsiteY139" fmla="*/ 757430 h 1953967"/>
                <a:gd name="connsiteX140" fmla="*/ 1490700 w 1703859"/>
                <a:gd name="connsiteY140" fmla="*/ 757429 h 1953967"/>
                <a:gd name="connsiteX141" fmla="*/ 1543279 w 1703859"/>
                <a:gd name="connsiteY141" fmla="*/ 599691 h 1953967"/>
                <a:gd name="connsiteX142" fmla="*/ 1492121 w 1703859"/>
                <a:gd name="connsiteY142" fmla="*/ 621007 h 1953967"/>
                <a:gd name="connsiteX143" fmla="*/ 1442384 w 1703859"/>
                <a:gd name="connsiteY143" fmla="*/ 639480 h 1953967"/>
                <a:gd name="connsiteX144" fmla="*/ 1389804 w 1703859"/>
                <a:gd name="connsiteY144" fmla="*/ 656533 h 1953967"/>
                <a:gd name="connsiteX145" fmla="*/ 1442383 w 1703859"/>
                <a:gd name="connsiteY145" fmla="*/ 639480 h 1953967"/>
                <a:gd name="connsiteX146" fmla="*/ 1492121 w 1703859"/>
                <a:gd name="connsiteY146" fmla="*/ 621006 h 1953967"/>
                <a:gd name="connsiteX147" fmla="*/ 1543279 w 1703859"/>
                <a:gd name="connsiteY147" fmla="*/ 599691 h 1953967"/>
                <a:gd name="connsiteX148" fmla="*/ 1570279 w 1703859"/>
                <a:gd name="connsiteY148" fmla="*/ 511584 h 1953967"/>
                <a:gd name="connsiteX149" fmla="*/ 1595858 w 1703859"/>
                <a:gd name="connsiteY149" fmla="*/ 426320 h 1953967"/>
                <a:gd name="connsiteX150" fmla="*/ 1639911 w 1703859"/>
                <a:gd name="connsiteY150" fmla="*/ 270003 h 1953967"/>
                <a:gd name="connsiteX151" fmla="*/ 1675438 w 1703859"/>
                <a:gd name="connsiteY151" fmla="*/ 135002 h 1953967"/>
                <a:gd name="connsiteX152" fmla="*/ 1702438 w 1703859"/>
                <a:gd name="connsiteY152" fmla="*/ 25579 h 1953967"/>
                <a:gd name="connsiteX153" fmla="*/ 1703859 w 1703859"/>
                <a:gd name="connsiteY153" fmla="*/ 12790 h 195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703859" h="1953967">
                  <a:moveTo>
                    <a:pt x="1200802" y="1264750"/>
                  </a:moveTo>
                  <a:lnTo>
                    <a:pt x="1178065" y="1277540"/>
                  </a:lnTo>
                  <a:lnTo>
                    <a:pt x="1155328" y="1288909"/>
                  </a:lnTo>
                  <a:lnTo>
                    <a:pt x="1131169" y="1300277"/>
                  </a:lnTo>
                  <a:lnTo>
                    <a:pt x="1107011" y="1311646"/>
                  </a:lnTo>
                  <a:lnTo>
                    <a:pt x="1093079" y="1317741"/>
                  </a:lnTo>
                  <a:lnTo>
                    <a:pt x="1084275" y="1321593"/>
                  </a:lnTo>
                  <a:lnTo>
                    <a:pt x="1058695" y="1330119"/>
                  </a:lnTo>
                  <a:lnTo>
                    <a:pt x="1034537" y="1335803"/>
                  </a:lnTo>
                  <a:lnTo>
                    <a:pt x="1010378" y="1342909"/>
                  </a:lnTo>
                  <a:lnTo>
                    <a:pt x="984799" y="1348593"/>
                  </a:lnTo>
                  <a:lnTo>
                    <a:pt x="960642" y="1351436"/>
                  </a:lnTo>
                  <a:lnTo>
                    <a:pt x="935062" y="1357120"/>
                  </a:lnTo>
                  <a:lnTo>
                    <a:pt x="909483" y="1358540"/>
                  </a:lnTo>
                  <a:lnTo>
                    <a:pt x="883904" y="1359962"/>
                  </a:lnTo>
                  <a:lnTo>
                    <a:pt x="858325" y="1359962"/>
                  </a:lnTo>
                  <a:lnTo>
                    <a:pt x="832745" y="1358540"/>
                  </a:lnTo>
                  <a:lnTo>
                    <a:pt x="858325" y="1359961"/>
                  </a:lnTo>
                  <a:lnTo>
                    <a:pt x="883904" y="1359961"/>
                  </a:lnTo>
                  <a:lnTo>
                    <a:pt x="909483" y="1358540"/>
                  </a:lnTo>
                  <a:lnTo>
                    <a:pt x="935062" y="1357119"/>
                  </a:lnTo>
                  <a:lnTo>
                    <a:pt x="960642" y="1351435"/>
                  </a:lnTo>
                  <a:lnTo>
                    <a:pt x="984800" y="1348593"/>
                  </a:lnTo>
                  <a:lnTo>
                    <a:pt x="1010379" y="1342908"/>
                  </a:lnTo>
                  <a:lnTo>
                    <a:pt x="1034537" y="1335803"/>
                  </a:lnTo>
                  <a:lnTo>
                    <a:pt x="1058695" y="1330119"/>
                  </a:lnTo>
                  <a:lnTo>
                    <a:pt x="1084274" y="1321593"/>
                  </a:lnTo>
                  <a:lnTo>
                    <a:pt x="1093079" y="1317741"/>
                  </a:lnTo>
                  <a:lnTo>
                    <a:pt x="1107012" y="1311645"/>
                  </a:lnTo>
                  <a:lnTo>
                    <a:pt x="1131169" y="1300276"/>
                  </a:lnTo>
                  <a:lnTo>
                    <a:pt x="1155328" y="1288908"/>
                  </a:lnTo>
                  <a:lnTo>
                    <a:pt x="1178065" y="1277539"/>
                  </a:lnTo>
                  <a:close/>
                  <a:moveTo>
                    <a:pt x="1284645" y="1202223"/>
                  </a:moveTo>
                  <a:lnTo>
                    <a:pt x="1264750" y="1220697"/>
                  </a:lnTo>
                  <a:lnTo>
                    <a:pt x="1243434" y="1234908"/>
                  </a:lnTo>
                  <a:lnTo>
                    <a:pt x="1222118" y="1250539"/>
                  </a:lnTo>
                  <a:lnTo>
                    <a:pt x="1243434" y="1234907"/>
                  </a:lnTo>
                  <a:lnTo>
                    <a:pt x="1264750" y="1220696"/>
                  </a:lnTo>
                  <a:close/>
                  <a:moveTo>
                    <a:pt x="1441223" y="812589"/>
                  </a:moveTo>
                  <a:lnTo>
                    <a:pt x="1412542" y="841272"/>
                  </a:lnTo>
                  <a:lnTo>
                    <a:pt x="1409078" y="844615"/>
                  </a:lnTo>
                  <a:lnTo>
                    <a:pt x="1412541" y="841272"/>
                  </a:lnTo>
                  <a:close/>
                  <a:moveTo>
                    <a:pt x="1703859" y="0"/>
                  </a:moveTo>
                  <a:lnTo>
                    <a:pt x="1418225" y="333950"/>
                  </a:lnTo>
                  <a:lnTo>
                    <a:pt x="1126906" y="669322"/>
                  </a:lnTo>
                  <a:lnTo>
                    <a:pt x="1153907" y="675007"/>
                  </a:lnTo>
                  <a:lnTo>
                    <a:pt x="1179486" y="677849"/>
                  </a:lnTo>
                  <a:lnTo>
                    <a:pt x="1206486" y="680691"/>
                  </a:lnTo>
                  <a:lnTo>
                    <a:pt x="1234907" y="680691"/>
                  </a:lnTo>
                  <a:lnTo>
                    <a:pt x="1260486" y="680691"/>
                  </a:lnTo>
                  <a:lnTo>
                    <a:pt x="1286065" y="676428"/>
                  </a:lnTo>
                  <a:lnTo>
                    <a:pt x="1313066" y="673586"/>
                  </a:lnTo>
                  <a:lnTo>
                    <a:pt x="1338645" y="669322"/>
                  </a:lnTo>
                  <a:lnTo>
                    <a:pt x="1364224" y="662217"/>
                  </a:lnTo>
                  <a:lnTo>
                    <a:pt x="1338645" y="669323"/>
                  </a:lnTo>
                  <a:lnTo>
                    <a:pt x="1313066" y="673586"/>
                  </a:lnTo>
                  <a:lnTo>
                    <a:pt x="1286066" y="676428"/>
                  </a:lnTo>
                  <a:lnTo>
                    <a:pt x="1260487" y="680692"/>
                  </a:lnTo>
                  <a:lnTo>
                    <a:pt x="1234908" y="680692"/>
                  </a:lnTo>
                  <a:lnTo>
                    <a:pt x="1206486" y="680692"/>
                  </a:lnTo>
                  <a:lnTo>
                    <a:pt x="1179486" y="677850"/>
                  </a:lnTo>
                  <a:lnTo>
                    <a:pt x="1153907" y="675008"/>
                  </a:lnTo>
                  <a:lnTo>
                    <a:pt x="1126907" y="669323"/>
                  </a:lnTo>
                  <a:lnTo>
                    <a:pt x="1078590" y="723324"/>
                  </a:lnTo>
                  <a:lnTo>
                    <a:pt x="891009" y="937905"/>
                  </a:lnTo>
                  <a:lnTo>
                    <a:pt x="702007" y="1149643"/>
                  </a:lnTo>
                  <a:lnTo>
                    <a:pt x="585480" y="1281803"/>
                  </a:lnTo>
                  <a:lnTo>
                    <a:pt x="609637" y="1294592"/>
                  </a:lnTo>
                  <a:lnTo>
                    <a:pt x="633796" y="1307382"/>
                  </a:lnTo>
                  <a:lnTo>
                    <a:pt x="656533" y="1317329"/>
                  </a:lnTo>
                  <a:lnTo>
                    <a:pt x="680691" y="1325855"/>
                  </a:lnTo>
                  <a:lnTo>
                    <a:pt x="707692" y="1334382"/>
                  </a:lnTo>
                  <a:lnTo>
                    <a:pt x="731849" y="1342908"/>
                  </a:lnTo>
                  <a:lnTo>
                    <a:pt x="757428" y="1347172"/>
                  </a:lnTo>
                  <a:lnTo>
                    <a:pt x="783008" y="1351435"/>
                  </a:lnTo>
                  <a:lnTo>
                    <a:pt x="808587" y="1355698"/>
                  </a:lnTo>
                  <a:lnTo>
                    <a:pt x="783008" y="1351436"/>
                  </a:lnTo>
                  <a:lnTo>
                    <a:pt x="757428" y="1347172"/>
                  </a:lnTo>
                  <a:lnTo>
                    <a:pt x="731849" y="1342909"/>
                  </a:lnTo>
                  <a:lnTo>
                    <a:pt x="707692" y="1334383"/>
                  </a:lnTo>
                  <a:lnTo>
                    <a:pt x="680691" y="1325856"/>
                  </a:lnTo>
                  <a:lnTo>
                    <a:pt x="656533" y="1317330"/>
                  </a:lnTo>
                  <a:lnTo>
                    <a:pt x="633796" y="1307382"/>
                  </a:lnTo>
                  <a:lnTo>
                    <a:pt x="609637" y="1294593"/>
                  </a:lnTo>
                  <a:lnTo>
                    <a:pt x="585480" y="1281803"/>
                  </a:lnTo>
                  <a:lnTo>
                    <a:pt x="255792" y="1647018"/>
                  </a:lnTo>
                  <a:lnTo>
                    <a:pt x="0" y="1925546"/>
                  </a:lnTo>
                  <a:lnTo>
                    <a:pt x="12789" y="1924125"/>
                  </a:lnTo>
                  <a:lnTo>
                    <a:pt x="24158" y="1924125"/>
                  </a:lnTo>
                  <a:lnTo>
                    <a:pt x="88106" y="1924125"/>
                  </a:lnTo>
                  <a:lnTo>
                    <a:pt x="149212" y="1928388"/>
                  </a:lnTo>
                  <a:lnTo>
                    <a:pt x="210318" y="1931230"/>
                  </a:lnTo>
                  <a:lnTo>
                    <a:pt x="270003" y="1935494"/>
                  </a:lnTo>
                  <a:lnTo>
                    <a:pt x="386530" y="1945441"/>
                  </a:lnTo>
                  <a:lnTo>
                    <a:pt x="444794" y="1949704"/>
                  </a:lnTo>
                  <a:lnTo>
                    <a:pt x="504479" y="1953967"/>
                  </a:lnTo>
                  <a:lnTo>
                    <a:pt x="1018905" y="1801913"/>
                  </a:lnTo>
                  <a:lnTo>
                    <a:pt x="1078590" y="1699597"/>
                  </a:lnTo>
                  <a:lnTo>
                    <a:pt x="1134012" y="1593017"/>
                  </a:lnTo>
                  <a:lnTo>
                    <a:pt x="1188012" y="1487858"/>
                  </a:lnTo>
                  <a:lnTo>
                    <a:pt x="1239171" y="1381278"/>
                  </a:lnTo>
                  <a:lnTo>
                    <a:pt x="1239171" y="1378435"/>
                  </a:lnTo>
                  <a:lnTo>
                    <a:pt x="1237750" y="1378435"/>
                  </a:lnTo>
                  <a:lnTo>
                    <a:pt x="1227802" y="1379857"/>
                  </a:lnTo>
                  <a:lnTo>
                    <a:pt x="1190854" y="1392646"/>
                  </a:lnTo>
                  <a:lnTo>
                    <a:pt x="1169539" y="1398330"/>
                  </a:lnTo>
                  <a:lnTo>
                    <a:pt x="1161012" y="1402594"/>
                  </a:lnTo>
                  <a:lnTo>
                    <a:pt x="1151064" y="1404015"/>
                  </a:lnTo>
                  <a:lnTo>
                    <a:pt x="1141117" y="1404015"/>
                  </a:lnTo>
                  <a:lnTo>
                    <a:pt x="1134012" y="1402594"/>
                  </a:lnTo>
                  <a:lnTo>
                    <a:pt x="1128327" y="1396910"/>
                  </a:lnTo>
                  <a:lnTo>
                    <a:pt x="1125485" y="1392646"/>
                  </a:lnTo>
                  <a:lnTo>
                    <a:pt x="1132591" y="1389804"/>
                  </a:lnTo>
                  <a:lnTo>
                    <a:pt x="1143960" y="1384120"/>
                  </a:lnTo>
                  <a:lnTo>
                    <a:pt x="1168117" y="1372751"/>
                  </a:lnTo>
                  <a:lnTo>
                    <a:pt x="1193696" y="1357120"/>
                  </a:lnTo>
                  <a:lnTo>
                    <a:pt x="1219276" y="1338646"/>
                  </a:lnTo>
                  <a:lnTo>
                    <a:pt x="1242013" y="1321593"/>
                  </a:lnTo>
                  <a:lnTo>
                    <a:pt x="1261908" y="1307382"/>
                  </a:lnTo>
                  <a:lnTo>
                    <a:pt x="1276118" y="1294593"/>
                  </a:lnTo>
                  <a:lnTo>
                    <a:pt x="1283224" y="1287487"/>
                  </a:lnTo>
                  <a:lnTo>
                    <a:pt x="1287487" y="1273276"/>
                  </a:lnTo>
                  <a:lnTo>
                    <a:pt x="1341487" y="1148224"/>
                  </a:lnTo>
                  <a:lnTo>
                    <a:pt x="1331488" y="1158222"/>
                  </a:lnTo>
                  <a:lnTo>
                    <a:pt x="1323014" y="1166697"/>
                  </a:lnTo>
                  <a:lnTo>
                    <a:pt x="1304540" y="1185170"/>
                  </a:lnTo>
                  <a:lnTo>
                    <a:pt x="1323014" y="1166696"/>
                  </a:lnTo>
                  <a:lnTo>
                    <a:pt x="1331488" y="1158222"/>
                  </a:lnTo>
                  <a:lnTo>
                    <a:pt x="1341487" y="1148223"/>
                  </a:lnTo>
                  <a:lnTo>
                    <a:pt x="1341487" y="1148224"/>
                  </a:lnTo>
                  <a:lnTo>
                    <a:pt x="1341488" y="1148223"/>
                  </a:lnTo>
                  <a:lnTo>
                    <a:pt x="1394067" y="1017484"/>
                  </a:lnTo>
                  <a:lnTo>
                    <a:pt x="1441592" y="894712"/>
                  </a:lnTo>
                  <a:lnTo>
                    <a:pt x="1420508" y="894577"/>
                  </a:lnTo>
                  <a:lnTo>
                    <a:pt x="1475791" y="799361"/>
                  </a:lnTo>
                  <a:lnTo>
                    <a:pt x="1490699" y="757430"/>
                  </a:lnTo>
                  <a:lnTo>
                    <a:pt x="1453752" y="800061"/>
                  </a:lnTo>
                  <a:lnTo>
                    <a:pt x="1453752" y="800061"/>
                  </a:lnTo>
                  <a:lnTo>
                    <a:pt x="1490700" y="757429"/>
                  </a:lnTo>
                  <a:lnTo>
                    <a:pt x="1490699" y="757430"/>
                  </a:lnTo>
                  <a:lnTo>
                    <a:pt x="1490700" y="757429"/>
                  </a:lnTo>
                  <a:lnTo>
                    <a:pt x="1543279" y="599691"/>
                  </a:lnTo>
                  <a:lnTo>
                    <a:pt x="1492121" y="621007"/>
                  </a:lnTo>
                  <a:lnTo>
                    <a:pt x="1442384" y="639480"/>
                  </a:lnTo>
                  <a:lnTo>
                    <a:pt x="1389804" y="656533"/>
                  </a:lnTo>
                  <a:lnTo>
                    <a:pt x="1442383" y="639480"/>
                  </a:lnTo>
                  <a:lnTo>
                    <a:pt x="1492121" y="621006"/>
                  </a:lnTo>
                  <a:lnTo>
                    <a:pt x="1543279" y="599691"/>
                  </a:lnTo>
                  <a:lnTo>
                    <a:pt x="1570279" y="511584"/>
                  </a:lnTo>
                  <a:lnTo>
                    <a:pt x="1595858" y="426320"/>
                  </a:lnTo>
                  <a:lnTo>
                    <a:pt x="1639911" y="270003"/>
                  </a:lnTo>
                  <a:lnTo>
                    <a:pt x="1675438" y="135002"/>
                  </a:lnTo>
                  <a:lnTo>
                    <a:pt x="1702438" y="25579"/>
                  </a:lnTo>
                  <a:lnTo>
                    <a:pt x="1703859" y="1279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2" name="Group 51"/>
            <p:cNvGrpSpPr/>
            <p:nvPr/>
          </p:nvGrpSpPr>
          <p:grpSpPr>
            <a:xfrm rot="8100000">
              <a:off x="3532005" y="4574529"/>
              <a:ext cx="142009" cy="89828"/>
              <a:chOff x="5247563" y="3615397"/>
              <a:chExt cx="405525" cy="256516"/>
            </a:xfrm>
            <a:solidFill>
              <a:srgbClr val="49180E"/>
            </a:solidFill>
          </p:grpSpPr>
          <p:sp>
            <p:nvSpPr>
              <p:cNvPr id="53" name="Rounded Rectangle 52"/>
              <p:cNvSpPr/>
              <p:nvPr/>
            </p:nvSpPr>
            <p:spPr>
              <a:xfrm>
                <a:off x="5317589" y="3615397"/>
                <a:ext cx="261680" cy="124351"/>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Rounded Rectangle 53"/>
              <p:cNvSpPr/>
              <p:nvPr/>
            </p:nvSpPr>
            <p:spPr>
              <a:xfrm>
                <a:off x="5247563" y="3701648"/>
                <a:ext cx="405525" cy="170265"/>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6" name="Group 5"/>
          <p:cNvGrpSpPr/>
          <p:nvPr/>
        </p:nvGrpSpPr>
        <p:grpSpPr>
          <a:xfrm rot="154897">
            <a:off x="4465677" y="2008490"/>
            <a:ext cx="3630029" cy="4096249"/>
            <a:chOff x="4396200" y="2205398"/>
            <a:chExt cx="3630029" cy="4096249"/>
          </a:xfrm>
        </p:grpSpPr>
        <p:grpSp>
          <p:nvGrpSpPr>
            <p:cNvPr id="19" name="Group 18"/>
            <p:cNvGrpSpPr/>
            <p:nvPr/>
          </p:nvGrpSpPr>
          <p:grpSpPr>
            <a:xfrm rot="20270827">
              <a:off x="5438091" y="5077903"/>
              <a:ext cx="1282201" cy="1223744"/>
              <a:chOff x="4710049" y="5109603"/>
              <a:chExt cx="1308564" cy="1248905"/>
            </a:xfrm>
          </p:grpSpPr>
          <p:sp>
            <p:nvSpPr>
              <p:cNvPr id="20" name="Shape 6"/>
              <p:cNvSpPr/>
              <p:nvPr/>
            </p:nvSpPr>
            <p:spPr>
              <a:xfrm rot="1234963">
                <a:off x="4710049" y="5109603"/>
                <a:ext cx="1308564" cy="1248905"/>
              </a:xfrm>
              <a:custGeom>
                <a:avLst/>
                <a:gdLst/>
                <a:ahLst/>
                <a:cxnLst>
                  <a:cxn ang="0">
                    <a:pos x="wd2" y="hd2"/>
                  </a:cxn>
                  <a:cxn ang="5400000">
                    <a:pos x="wd2" y="hd2"/>
                  </a:cxn>
                  <a:cxn ang="10800000">
                    <a:pos x="wd2" y="hd2"/>
                  </a:cxn>
                  <a:cxn ang="16200000">
                    <a:pos x="wd2" y="hd2"/>
                  </a:cxn>
                </a:cxnLst>
                <a:rect l="0" t="0" r="r" b="b"/>
                <a:pathLst>
                  <a:path w="21600" h="19216" extrusionOk="0">
                    <a:moveTo>
                      <a:pt x="21600" y="2031"/>
                    </a:moveTo>
                    <a:cubicBezTo>
                      <a:pt x="17935" y="8863"/>
                      <a:pt x="10856" y="19216"/>
                      <a:pt x="10856" y="19216"/>
                    </a:cubicBezTo>
                    <a:cubicBezTo>
                      <a:pt x="10856" y="19216"/>
                      <a:pt x="2875" y="8082"/>
                      <a:pt x="0" y="1776"/>
                    </a:cubicBezTo>
                    <a:cubicBezTo>
                      <a:pt x="0" y="1776"/>
                      <a:pt x="14327" y="-2384"/>
                      <a:pt x="21600" y="2031"/>
                    </a:cubicBezTo>
                    <a:close/>
                  </a:path>
                </a:pathLst>
              </a:custGeom>
              <a:gradFill>
                <a:gsLst>
                  <a:gs pos="88000">
                    <a:schemeClr val="bg2">
                      <a:lumMod val="20000"/>
                      <a:lumOff val="80000"/>
                    </a:schemeClr>
                  </a:gs>
                  <a:gs pos="26000">
                    <a:schemeClr val="bg2">
                      <a:lumMod val="20000"/>
                      <a:lumOff val="80000"/>
                    </a:schemeClr>
                  </a:gs>
                  <a:gs pos="50000">
                    <a:schemeClr val="bg2">
                      <a:lumMod val="60000"/>
                      <a:lumOff val="40000"/>
                    </a:schemeClr>
                  </a:gs>
                </a:gsLst>
                <a:lin ang="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1" name="Shape 11"/>
              <p:cNvSpPr/>
              <p:nvPr/>
            </p:nvSpPr>
            <p:spPr>
              <a:xfrm rot="1234963">
                <a:off x="4971948" y="5865392"/>
                <a:ext cx="504693" cy="469347"/>
              </a:xfrm>
              <a:custGeom>
                <a:avLst/>
                <a:gdLst/>
                <a:ahLst/>
                <a:cxnLst>
                  <a:cxn ang="0">
                    <a:pos x="wd2" y="hd2"/>
                  </a:cxn>
                  <a:cxn ang="5400000">
                    <a:pos x="wd2" y="hd2"/>
                  </a:cxn>
                  <a:cxn ang="10800000">
                    <a:pos x="wd2" y="hd2"/>
                  </a:cxn>
                  <a:cxn ang="16200000">
                    <a:pos x="wd2" y="hd2"/>
                  </a:cxn>
                </a:cxnLst>
                <a:rect l="0" t="0" r="r" b="b"/>
                <a:pathLst>
                  <a:path w="21600" h="20362" extrusionOk="0">
                    <a:moveTo>
                      <a:pt x="0" y="2915"/>
                    </a:moveTo>
                    <a:cubicBezTo>
                      <a:pt x="5979" y="12757"/>
                      <a:pt x="10990" y="20362"/>
                      <a:pt x="10990" y="20362"/>
                    </a:cubicBezTo>
                    <a:cubicBezTo>
                      <a:pt x="10990" y="20362"/>
                      <a:pt x="15709" y="12856"/>
                      <a:pt x="21600" y="2946"/>
                    </a:cubicBezTo>
                    <a:cubicBezTo>
                      <a:pt x="19755" y="-1238"/>
                      <a:pt x="578" y="-709"/>
                      <a:pt x="0" y="2915"/>
                    </a:cubicBezTo>
                    <a:close/>
                  </a:path>
                </a:pathLst>
              </a:custGeom>
              <a:solidFill>
                <a:schemeClr val="accent4">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2" name="Shape 12"/>
              <p:cNvSpPr/>
              <p:nvPr/>
            </p:nvSpPr>
            <p:spPr>
              <a:xfrm rot="1234963">
                <a:off x="5057422" y="5864570"/>
                <a:ext cx="142991" cy="2712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2416" y="14705"/>
                      <a:pt x="0" y="3184"/>
                    </a:cubicBezTo>
                    <a:cubicBezTo>
                      <a:pt x="600" y="1063"/>
                      <a:pt x="10857" y="73"/>
                      <a:pt x="21442" y="0"/>
                    </a:cubicBezTo>
                    <a:cubicBezTo>
                      <a:pt x="21442" y="0"/>
                      <a:pt x="21600" y="21600"/>
                      <a:pt x="21600" y="21600"/>
                    </a:cubicBezTo>
                    <a:close/>
                  </a:path>
                </a:pathLst>
              </a:custGeom>
              <a:gradFill>
                <a:gsLst>
                  <a:gs pos="22000">
                    <a:schemeClr val="accent4">
                      <a:lumMod val="20000"/>
                      <a:lumOff val="80000"/>
                      <a:alpha val="0"/>
                    </a:schemeClr>
                  </a:gs>
                  <a:gs pos="100000">
                    <a:schemeClr val="accent4">
                      <a:alpha val="64000"/>
                    </a:schemeClr>
                  </a:gs>
                </a:gsLst>
                <a:lin ang="1440000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23" name="Group 22"/>
            <p:cNvGrpSpPr/>
            <p:nvPr/>
          </p:nvGrpSpPr>
          <p:grpSpPr>
            <a:xfrm rot="20270827">
              <a:off x="6253889" y="3686995"/>
              <a:ext cx="1686491" cy="1351551"/>
              <a:chOff x="5976606" y="4181806"/>
              <a:chExt cx="1721166" cy="1379340"/>
            </a:xfrm>
          </p:grpSpPr>
          <p:sp>
            <p:nvSpPr>
              <p:cNvPr id="24" name="Shape 10"/>
              <p:cNvSpPr/>
              <p:nvPr/>
            </p:nvSpPr>
            <p:spPr>
              <a:xfrm rot="1234963">
                <a:off x="5976606" y="4617020"/>
                <a:ext cx="333033" cy="944126"/>
              </a:xfrm>
              <a:custGeom>
                <a:avLst/>
                <a:gdLst/>
                <a:ahLst/>
                <a:cxnLst>
                  <a:cxn ang="0">
                    <a:pos x="wd2" y="hd2"/>
                  </a:cxn>
                  <a:cxn ang="5400000">
                    <a:pos x="wd2" y="hd2"/>
                  </a:cxn>
                  <a:cxn ang="10800000">
                    <a:pos x="wd2" y="hd2"/>
                  </a:cxn>
                  <a:cxn ang="16200000">
                    <a:pos x="wd2" y="hd2"/>
                  </a:cxn>
                </a:cxnLst>
                <a:rect l="0" t="0" r="r" b="b"/>
                <a:pathLst>
                  <a:path w="21600" h="21600" extrusionOk="0">
                    <a:moveTo>
                      <a:pt x="21600" y="18206"/>
                    </a:moveTo>
                    <a:cubicBezTo>
                      <a:pt x="21600" y="20080"/>
                      <a:pt x="16765" y="21600"/>
                      <a:pt x="10800" y="21600"/>
                    </a:cubicBezTo>
                    <a:lnTo>
                      <a:pt x="10800" y="21600"/>
                    </a:lnTo>
                    <a:cubicBezTo>
                      <a:pt x="4835" y="21600"/>
                      <a:pt x="0" y="20080"/>
                      <a:pt x="0" y="18206"/>
                    </a:cubicBezTo>
                    <a:lnTo>
                      <a:pt x="0" y="3394"/>
                    </a:lnTo>
                    <a:cubicBezTo>
                      <a:pt x="0" y="1520"/>
                      <a:pt x="4835" y="0"/>
                      <a:pt x="10800" y="0"/>
                    </a:cubicBezTo>
                    <a:lnTo>
                      <a:pt x="10800" y="0"/>
                    </a:lnTo>
                    <a:cubicBezTo>
                      <a:pt x="16765" y="0"/>
                      <a:pt x="21600" y="1520"/>
                      <a:pt x="21600" y="3394"/>
                    </a:cubicBezTo>
                    <a:cubicBezTo>
                      <a:pt x="21600" y="3394"/>
                      <a:pt x="21600" y="18206"/>
                      <a:pt x="21600" y="18206"/>
                    </a:cubicBezTo>
                    <a:close/>
                  </a:path>
                </a:pathLst>
              </a:custGeom>
              <a:solidFill>
                <a:schemeClr val="accent2"/>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5" name="Shape 13"/>
              <p:cNvSpPr/>
              <p:nvPr/>
            </p:nvSpPr>
            <p:spPr>
              <a:xfrm rot="1234963">
                <a:off x="6158202" y="4181806"/>
                <a:ext cx="1539570" cy="1066491"/>
              </a:xfrm>
              <a:custGeom>
                <a:avLst/>
                <a:gdLst/>
                <a:ahLst/>
                <a:cxnLst>
                  <a:cxn ang="0">
                    <a:pos x="wd2" y="hd2"/>
                  </a:cxn>
                  <a:cxn ang="5400000">
                    <a:pos x="wd2" y="hd2"/>
                  </a:cxn>
                  <a:cxn ang="10800000">
                    <a:pos x="wd2" y="hd2"/>
                  </a:cxn>
                  <a:cxn ang="16200000">
                    <a:pos x="wd2" y="hd2"/>
                  </a:cxn>
                </a:cxnLst>
                <a:rect l="0" t="0" r="r" b="b"/>
                <a:pathLst>
                  <a:path w="21600" h="21600" extrusionOk="0">
                    <a:moveTo>
                      <a:pt x="5384" y="0"/>
                    </a:moveTo>
                    <a:cubicBezTo>
                      <a:pt x="1646" y="0"/>
                      <a:pt x="0" y="3339"/>
                      <a:pt x="0" y="7594"/>
                    </a:cubicBezTo>
                    <a:lnTo>
                      <a:pt x="0" y="21600"/>
                    </a:lnTo>
                    <a:cubicBezTo>
                      <a:pt x="377" y="19557"/>
                      <a:pt x="2547" y="15812"/>
                      <a:pt x="6321" y="15812"/>
                    </a:cubicBezTo>
                    <a:lnTo>
                      <a:pt x="20138" y="15812"/>
                    </a:lnTo>
                    <a:cubicBezTo>
                      <a:pt x="21081" y="15812"/>
                      <a:pt x="21600" y="15199"/>
                      <a:pt x="21600" y="13361"/>
                    </a:cubicBezTo>
                    <a:lnTo>
                      <a:pt x="21600" y="0"/>
                    </a:lnTo>
                    <a:cubicBezTo>
                      <a:pt x="21600" y="0"/>
                      <a:pt x="5384" y="0"/>
                      <a:pt x="5384" y="0"/>
                    </a:cubicBezTo>
                    <a:close/>
                  </a:path>
                </a:pathLst>
              </a:custGeom>
              <a:solidFill>
                <a:schemeClr val="accent2">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6" name="Shape 14"/>
              <p:cNvSpPr/>
              <p:nvPr/>
            </p:nvSpPr>
            <p:spPr>
              <a:xfrm rot="1234963">
                <a:off x="6019673" y="4740562"/>
                <a:ext cx="450508" cy="489006"/>
              </a:xfrm>
              <a:custGeom>
                <a:avLst/>
                <a:gdLst/>
                <a:ahLst/>
                <a:cxnLst>
                  <a:cxn ang="0">
                    <a:pos x="wd2" y="hd2"/>
                  </a:cxn>
                  <a:cxn ang="5400000">
                    <a:pos x="wd2" y="hd2"/>
                  </a:cxn>
                  <a:cxn ang="10800000">
                    <a:pos x="wd2" y="hd2"/>
                  </a:cxn>
                  <a:cxn ang="16200000">
                    <a:pos x="wd2" y="hd2"/>
                  </a:cxn>
                </a:cxnLst>
                <a:rect l="0" t="0" r="r" b="b"/>
                <a:pathLst>
                  <a:path w="21600" h="21563" extrusionOk="0">
                    <a:moveTo>
                      <a:pt x="0" y="2965"/>
                    </a:moveTo>
                    <a:lnTo>
                      <a:pt x="0" y="21563"/>
                    </a:lnTo>
                    <a:cubicBezTo>
                      <a:pt x="1448" y="13580"/>
                      <a:pt x="6034" y="2736"/>
                      <a:pt x="21600" y="0"/>
                    </a:cubicBezTo>
                    <a:lnTo>
                      <a:pt x="14790" y="0"/>
                    </a:lnTo>
                    <a:cubicBezTo>
                      <a:pt x="10075" y="0"/>
                      <a:pt x="2982" y="-37"/>
                      <a:pt x="0" y="2965"/>
                    </a:cubicBezTo>
                    <a:close/>
                  </a:path>
                </a:pathLst>
              </a:custGeom>
              <a:solidFill>
                <a:schemeClr val="accent2">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27" name="Group 26"/>
            <p:cNvGrpSpPr/>
            <p:nvPr/>
          </p:nvGrpSpPr>
          <p:grpSpPr>
            <a:xfrm rot="20270827">
              <a:off x="5917752" y="2565884"/>
              <a:ext cx="2108477" cy="2397440"/>
              <a:chOff x="5873180" y="3034549"/>
              <a:chExt cx="2151829" cy="2446733"/>
            </a:xfrm>
          </p:grpSpPr>
          <p:sp>
            <p:nvSpPr>
              <p:cNvPr id="28" name="Shape 9"/>
              <p:cNvSpPr/>
              <p:nvPr/>
            </p:nvSpPr>
            <p:spPr>
              <a:xfrm rot="1234963">
                <a:off x="5873180" y="3370172"/>
                <a:ext cx="333034" cy="2111110"/>
              </a:xfrm>
              <a:custGeom>
                <a:avLst/>
                <a:gdLst/>
                <a:ahLst/>
                <a:cxnLst>
                  <a:cxn ang="0">
                    <a:pos x="wd2" y="hd2"/>
                  </a:cxn>
                  <a:cxn ang="5400000">
                    <a:pos x="wd2" y="hd2"/>
                  </a:cxn>
                  <a:cxn ang="10800000">
                    <a:pos x="wd2" y="hd2"/>
                  </a:cxn>
                  <a:cxn ang="16200000">
                    <a:pos x="wd2" y="hd2"/>
                  </a:cxn>
                </a:cxnLst>
                <a:rect l="0" t="0" r="r" b="b"/>
                <a:pathLst>
                  <a:path w="21600" h="21600" extrusionOk="0">
                    <a:moveTo>
                      <a:pt x="21600" y="20082"/>
                    </a:moveTo>
                    <a:cubicBezTo>
                      <a:pt x="21600" y="20920"/>
                      <a:pt x="16765" y="21600"/>
                      <a:pt x="10800" y="21600"/>
                    </a:cubicBezTo>
                    <a:lnTo>
                      <a:pt x="10800" y="21600"/>
                    </a:lnTo>
                    <a:cubicBezTo>
                      <a:pt x="4835" y="21600"/>
                      <a:pt x="0" y="20920"/>
                      <a:pt x="0" y="20082"/>
                    </a:cubicBezTo>
                    <a:lnTo>
                      <a:pt x="0" y="1518"/>
                    </a:lnTo>
                    <a:cubicBezTo>
                      <a:pt x="0" y="680"/>
                      <a:pt x="4835" y="0"/>
                      <a:pt x="10800" y="0"/>
                    </a:cubicBezTo>
                    <a:lnTo>
                      <a:pt x="10800" y="0"/>
                    </a:lnTo>
                    <a:cubicBezTo>
                      <a:pt x="16765" y="0"/>
                      <a:pt x="21600" y="680"/>
                      <a:pt x="21600" y="1518"/>
                    </a:cubicBezTo>
                    <a:cubicBezTo>
                      <a:pt x="21600" y="1518"/>
                      <a:pt x="21600" y="20082"/>
                      <a:pt x="21600" y="20082"/>
                    </a:cubicBezTo>
                    <a:close/>
                  </a:path>
                </a:pathLst>
              </a:custGeom>
              <a:solidFill>
                <a:schemeClr val="accent4"/>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9" name="Shape 15"/>
              <p:cNvSpPr/>
              <p:nvPr/>
            </p:nvSpPr>
            <p:spPr>
              <a:xfrm rot="1234963">
                <a:off x="6207975" y="3034549"/>
                <a:ext cx="1817034" cy="1268766"/>
              </a:xfrm>
              <a:custGeom>
                <a:avLst/>
                <a:gdLst/>
                <a:ahLst/>
                <a:cxnLst>
                  <a:cxn ang="0">
                    <a:pos x="wd2" y="hd2"/>
                  </a:cxn>
                  <a:cxn ang="5400000">
                    <a:pos x="wd2" y="hd2"/>
                  </a:cxn>
                  <a:cxn ang="10800000">
                    <a:pos x="wd2" y="hd2"/>
                  </a:cxn>
                  <a:cxn ang="16200000">
                    <a:pos x="wd2" y="hd2"/>
                  </a:cxn>
                </a:cxnLst>
                <a:rect l="0" t="0" r="r" b="b"/>
                <a:pathLst>
                  <a:path w="21600" h="21600" extrusionOk="0">
                    <a:moveTo>
                      <a:pt x="5384" y="0"/>
                    </a:moveTo>
                    <a:cubicBezTo>
                      <a:pt x="1646" y="0"/>
                      <a:pt x="0" y="3313"/>
                      <a:pt x="0" y="7534"/>
                    </a:cubicBezTo>
                    <a:lnTo>
                      <a:pt x="0" y="21600"/>
                    </a:lnTo>
                    <a:cubicBezTo>
                      <a:pt x="377" y="19573"/>
                      <a:pt x="2547" y="15858"/>
                      <a:pt x="6321" y="15858"/>
                    </a:cubicBezTo>
                    <a:lnTo>
                      <a:pt x="20138" y="15858"/>
                    </a:lnTo>
                    <a:cubicBezTo>
                      <a:pt x="21081" y="15858"/>
                      <a:pt x="21600" y="15250"/>
                      <a:pt x="21600" y="13426"/>
                    </a:cubicBezTo>
                    <a:lnTo>
                      <a:pt x="21600" y="0"/>
                    </a:lnTo>
                    <a:cubicBezTo>
                      <a:pt x="21600" y="0"/>
                      <a:pt x="5384" y="0"/>
                      <a:pt x="5384" y="0"/>
                    </a:cubicBezTo>
                    <a:close/>
                  </a:path>
                </a:pathLst>
              </a:custGeom>
              <a:solidFill>
                <a:schemeClr val="accent4">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0" name="Shape 16"/>
              <p:cNvSpPr/>
              <p:nvPr/>
            </p:nvSpPr>
            <p:spPr>
              <a:xfrm rot="1234963">
                <a:off x="6043869" y="3700670"/>
                <a:ext cx="531701" cy="577136"/>
              </a:xfrm>
              <a:custGeom>
                <a:avLst/>
                <a:gdLst/>
                <a:ahLst/>
                <a:cxnLst>
                  <a:cxn ang="0">
                    <a:pos x="wd2" y="hd2"/>
                  </a:cxn>
                  <a:cxn ang="5400000">
                    <a:pos x="wd2" y="hd2"/>
                  </a:cxn>
                  <a:cxn ang="10800000">
                    <a:pos x="wd2" y="hd2"/>
                  </a:cxn>
                  <a:cxn ang="16200000">
                    <a:pos x="wd2" y="hd2"/>
                  </a:cxn>
                </a:cxnLst>
                <a:rect l="0" t="0" r="r" b="b"/>
                <a:pathLst>
                  <a:path w="21600" h="21563" extrusionOk="0">
                    <a:moveTo>
                      <a:pt x="0" y="2965"/>
                    </a:moveTo>
                    <a:lnTo>
                      <a:pt x="0" y="21563"/>
                    </a:lnTo>
                    <a:cubicBezTo>
                      <a:pt x="1448" y="13580"/>
                      <a:pt x="6034" y="2736"/>
                      <a:pt x="21600" y="0"/>
                    </a:cubicBezTo>
                    <a:lnTo>
                      <a:pt x="14790" y="0"/>
                    </a:lnTo>
                    <a:cubicBezTo>
                      <a:pt x="10075" y="0"/>
                      <a:pt x="2982" y="-37"/>
                      <a:pt x="0" y="2965"/>
                    </a:cubicBezTo>
                    <a:close/>
                  </a:path>
                </a:pathLst>
              </a:custGeom>
              <a:solidFill>
                <a:schemeClr val="accent4">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31" name="Group 30"/>
            <p:cNvGrpSpPr/>
            <p:nvPr/>
          </p:nvGrpSpPr>
          <p:grpSpPr>
            <a:xfrm rot="20270827">
              <a:off x="4396200" y="3333111"/>
              <a:ext cx="1508553" cy="2108964"/>
              <a:chOff x="4217824" y="3069639"/>
              <a:chExt cx="1539570" cy="2152326"/>
            </a:xfrm>
          </p:grpSpPr>
          <p:sp>
            <p:nvSpPr>
              <p:cNvPr id="32" name="Shape 7"/>
              <p:cNvSpPr/>
              <p:nvPr/>
            </p:nvSpPr>
            <p:spPr>
              <a:xfrm rot="1234963">
                <a:off x="5100913" y="3937944"/>
                <a:ext cx="333033" cy="1284021"/>
              </a:xfrm>
              <a:custGeom>
                <a:avLst/>
                <a:gdLst/>
                <a:ahLst/>
                <a:cxnLst>
                  <a:cxn ang="0">
                    <a:pos x="wd2" y="hd2"/>
                  </a:cxn>
                  <a:cxn ang="5400000">
                    <a:pos x="wd2" y="hd2"/>
                  </a:cxn>
                  <a:cxn ang="10800000">
                    <a:pos x="wd2" y="hd2"/>
                  </a:cxn>
                  <a:cxn ang="16200000">
                    <a:pos x="wd2" y="hd2"/>
                  </a:cxn>
                </a:cxnLst>
                <a:rect l="0" t="0" r="r" b="b"/>
                <a:pathLst>
                  <a:path w="21600" h="21600" extrusionOk="0">
                    <a:moveTo>
                      <a:pt x="21600" y="19104"/>
                    </a:moveTo>
                    <a:cubicBezTo>
                      <a:pt x="21600" y="20483"/>
                      <a:pt x="16765" y="21600"/>
                      <a:pt x="10800" y="21600"/>
                    </a:cubicBezTo>
                    <a:lnTo>
                      <a:pt x="10800" y="21600"/>
                    </a:lnTo>
                    <a:cubicBezTo>
                      <a:pt x="4835" y="21600"/>
                      <a:pt x="0" y="20483"/>
                      <a:pt x="0" y="19104"/>
                    </a:cubicBezTo>
                    <a:lnTo>
                      <a:pt x="0" y="2496"/>
                    </a:lnTo>
                    <a:cubicBezTo>
                      <a:pt x="0" y="1117"/>
                      <a:pt x="4835" y="0"/>
                      <a:pt x="10800" y="0"/>
                    </a:cubicBezTo>
                    <a:lnTo>
                      <a:pt x="10800" y="0"/>
                    </a:lnTo>
                    <a:cubicBezTo>
                      <a:pt x="16765" y="0"/>
                      <a:pt x="21600" y="1117"/>
                      <a:pt x="21600" y="2496"/>
                    </a:cubicBezTo>
                    <a:cubicBezTo>
                      <a:pt x="21600" y="2496"/>
                      <a:pt x="21600" y="19104"/>
                      <a:pt x="21600" y="19104"/>
                    </a:cubicBezTo>
                    <a:close/>
                  </a:path>
                </a:pathLst>
              </a:custGeom>
              <a:solidFill>
                <a:schemeClr val="accent1"/>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3" name="Shape 17"/>
              <p:cNvSpPr/>
              <p:nvPr/>
            </p:nvSpPr>
            <p:spPr>
              <a:xfrm rot="1234963">
                <a:off x="4217824" y="3069639"/>
                <a:ext cx="1539570" cy="1075023"/>
              </a:xfrm>
              <a:custGeom>
                <a:avLst/>
                <a:gdLst/>
                <a:ahLst/>
                <a:cxnLst>
                  <a:cxn ang="0">
                    <a:pos x="wd2" y="hd2"/>
                  </a:cxn>
                  <a:cxn ang="5400000">
                    <a:pos x="wd2" y="hd2"/>
                  </a:cxn>
                  <a:cxn ang="10800000">
                    <a:pos x="wd2" y="hd2"/>
                  </a:cxn>
                  <a:cxn ang="16200000">
                    <a:pos x="wd2" y="hd2"/>
                  </a:cxn>
                </a:cxnLst>
                <a:rect l="0" t="0" r="r" b="b"/>
                <a:pathLst>
                  <a:path w="21600" h="21600" extrusionOk="0">
                    <a:moveTo>
                      <a:pt x="16216" y="0"/>
                    </a:moveTo>
                    <a:cubicBezTo>
                      <a:pt x="19954" y="0"/>
                      <a:pt x="21600" y="3313"/>
                      <a:pt x="21600" y="7534"/>
                    </a:cubicBezTo>
                    <a:lnTo>
                      <a:pt x="21600" y="21600"/>
                    </a:lnTo>
                    <a:cubicBezTo>
                      <a:pt x="21223" y="19573"/>
                      <a:pt x="19053" y="15858"/>
                      <a:pt x="15279" y="15858"/>
                    </a:cubicBezTo>
                    <a:lnTo>
                      <a:pt x="1462" y="15858"/>
                    </a:lnTo>
                    <a:cubicBezTo>
                      <a:pt x="519" y="15858"/>
                      <a:pt x="0" y="15250"/>
                      <a:pt x="0" y="13426"/>
                    </a:cubicBezTo>
                    <a:lnTo>
                      <a:pt x="0" y="0"/>
                    </a:lnTo>
                    <a:cubicBezTo>
                      <a:pt x="0" y="0"/>
                      <a:pt x="16216" y="0"/>
                      <a:pt x="16216" y="0"/>
                    </a:cubicBezTo>
                    <a:close/>
                  </a:path>
                </a:pathLst>
              </a:custGeom>
              <a:solidFill>
                <a:schemeClr val="accent1">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4" name="Shape 18"/>
              <p:cNvSpPr/>
              <p:nvPr/>
            </p:nvSpPr>
            <p:spPr>
              <a:xfrm rot="1234963">
                <a:off x="5099667" y="4015925"/>
                <a:ext cx="450508" cy="489006"/>
              </a:xfrm>
              <a:custGeom>
                <a:avLst/>
                <a:gdLst/>
                <a:ahLst/>
                <a:cxnLst>
                  <a:cxn ang="0">
                    <a:pos x="wd2" y="hd2"/>
                  </a:cxn>
                  <a:cxn ang="5400000">
                    <a:pos x="wd2" y="hd2"/>
                  </a:cxn>
                  <a:cxn ang="10800000">
                    <a:pos x="wd2" y="hd2"/>
                  </a:cxn>
                  <a:cxn ang="16200000">
                    <a:pos x="wd2" y="hd2"/>
                  </a:cxn>
                </a:cxnLst>
                <a:rect l="0" t="0" r="r" b="b"/>
                <a:pathLst>
                  <a:path w="21600" h="21563" extrusionOk="0">
                    <a:moveTo>
                      <a:pt x="21600" y="2965"/>
                    </a:moveTo>
                    <a:lnTo>
                      <a:pt x="21600" y="21563"/>
                    </a:lnTo>
                    <a:cubicBezTo>
                      <a:pt x="20152" y="13580"/>
                      <a:pt x="15566" y="2736"/>
                      <a:pt x="0" y="0"/>
                    </a:cubicBezTo>
                    <a:lnTo>
                      <a:pt x="6810" y="0"/>
                    </a:lnTo>
                    <a:cubicBezTo>
                      <a:pt x="11525" y="0"/>
                      <a:pt x="18618" y="-37"/>
                      <a:pt x="21600" y="2965"/>
                    </a:cubicBezTo>
                    <a:close/>
                  </a:path>
                </a:pathLst>
              </a:custGeom>
              <a:solidFill>
                <a:schemeClr val="accent1">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35" name="Group 34"/>
            <p:cNvGrpSpPr/>
            <p:nvPr/>
          </p:nvGrpSpPr>
          <p:grpSpPr>
            <a:xfrm rot="20270827">
              <a:off x="4738850" y="2205398"/>
              <a:ext cx="1649525" cy="3182833"/>
              <a:chOff x="4763746" y="2122235"/>
              <a:chExt cx="1683440" cy="3248274"/>
            </a:xfrm>
          </p:grpSpPr>
          <p:sp>
            <p:nvSpPr>
              <p:cNvPr id="36" name="Shape 8"/>
              <p:cNvSpPr/>
              <p:nvPr/>
            </p:nvSpPr>
            <p:spPr>
              <a:xfrm rot="1234963">
                <a:off x="5591247" y="3080222"/>
                <a:ext cx="333033" cy="2290287"/>
              </a:xfrm>
              <a:custGeom>
                <a:avLst/>
                <a:gdLst/>
                <a:ahLst/>
                <a:cxnLst>
                  <a:cxn ang="0">
                    <a:pos x="wd2" y="hd2"/>
                  </a:cxn>
                  <a:cxn ang="5400000">
                    <a:pos x="wd2" y="hd2"/>
                  </a:cxn>
                  <a:cxn ang="10800000">
                    <a:pos x="wd2" y="hd2"/>
                  </a:cxn>
                  <a:cxn ang="16200000">
                    <a:pos x="wd2" y="hd2"/>
                  </a:cxn>
                </a:cxnLst>
                <a:rect l="0" t="0" r="r" b="b"/>
                <a:pathLst>
                  <a:path w="21600" h="21600" extrusionOk="0">
                    <a:moveTo>
                      <a:pt x="21600" y="20201"/>
                    </a:moveTo>
                    <a:cubicBezTo>
                      <a:pt x="21600" y="20974"/>
                      <a:pt x="16765" y="21600"/>
                      <a:pt x="10800" y="21600"/>
                    </a:cubicBezTo>
                    <a:lnTo>
                      <a:pt x="10800" y="21600"/>
                    </a:lnTo>
                    <a:cubicBezTo>
                      <a:pt x="4835" y="21600"/>
                      <a:pt x="0" y="20974"/>
                      <a:pt x="0" y="20201"/>
                    </a:cubicBezTo>
                    <a:lnTo>
                      <a:pt x="0" y="1399"/>
                    </a:lnTo>
                    <a:cubicBezTo>
                      <a:pt x="0" y="626"/>
                      <a:pt x="4835" y="0"/>
                      <a:pt x="10800" y="0"/>
                    </a:cubicBezTo>
                    <a:lnTo>
                      <a:pt x="10800" y="0"/>
                    </a:lnTo>
                    <a:cubicBezTo>
                      <a:pt x="16765" y="0"/>
                      <a:pt x="21600" y="626"/>
                      <a:pt x="21600" y="1399"/>
                    </a:cubicBezTo>
                    <a:cubicBezTo>
                      <a:pt x="21600" y="1399"/>
                      <a:pt x="21600" y="20201"/>
                      <a:pt x="21600" y="20201"/>
                    </a:cubicBezTo>
                    <a:close/>
                  </a:path>
                </a:pathLst>
              </a:custGeom>
              <a:solidFill>
                <a:schemeClr val="accent3"/>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7" name="Shape 19"/>
              <p:cNvSpPr/>
              <p:nvPr/>
            </p:nvSpPr>
            <p:spPr>
              <a:xfrm rot="1234963">
                <a:off x="4763746" y="2122235"/>
                <a:ext cx="1683440" cy="1175482"/>
              </a:xfrm>
              <a:custGeom>
                <a:avLst/>
                <a:gdLst/>
                <a:ahLst/>
                <a:cxnLst>
                  <a:cxn ang="0">
                    <a:pos x="wd2" y="hd2"/>
                  </a:cxn>
                  <a:cxn ang="5400000">
                    <a:pos x="wd2" y="hd2"/>
                  </a:cxn>
                  <a:cxn ang="10800000">
                    <a:pos x="wd2" y="hd2"/>
                  </a:cxn>
                  <a:cxn ang="16200000">
                    <a:pos x="wd2" y="hd2"/>
                  </a:cxn>
                </a:cxnLst>
                <a:rect l="0" t="0" r="r" b="b"/>
                <a:pathLst>
                  <a:path w="21600" h="21600" extrusionOk="0">
                    <a:moveTo>
                      <a:pt x="16216" y="0"/>
                    </a:moveTo>
                    <a:cubicBezTo>
                      <a:pt x="19954" y="0"/>
                      <a:pt x="21600" y="3313"/>
                      <a:pt x="21600" y="7534"/>
                    </a:cubicBezTo>
                    <a:lnTo>
                      <a:pt x="21600" y="21600"/>
                    </a:lnTo>
                    <a:cubicBezTo>
                      <a:pt x="21223" y="19573"/>
                      <a:pt x="19053" y="15858"/>
                      <a:pt x="15279" y="15858"/>
                    </a:cubicBezTo>
                    <a:lnTo>
                      <a:pt x="1462" y="15858"/>
                    </a:lnTo>
                    <a:cubicBezTo>
                      <a:pt x="519" y="15858"/>
                      <a:pt x="0" y="15250"/>
                      <a:pt x="0" y="13426"/>
                    </a:cubicBezTo>
                    <a:lnTo>
                      <a:pt x="0" y="0"/>
                    </a:lnTo>
                    <a:cubicBezTo>
                      <a:pt x="0" y="0"/>
                      <a:pt x="16216" y="0"/>
                      <a:pt x="16216" y="0"/>
                    </a:cubicBezTo>
                    <a:close/>
                  </a:path>
                </a:pathLst>
              </a:custGeom>
              <a:solidFill>
                <a:schemeClr val="accent3">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8" name="Shape 20"/>
              <p:cNvSpPr/>
              <p:nvPr/>
            </p:nvSpPr>
            <p:spPr>
              <a:xfrm rot="1234963">
                <a:off x="5726012" y="3156603"/>
                <a:ext cx="492607" cy="534704"/>
              </a:xfrm>
              <a:custGeom>
                <a:avLst/>
                <a:gdLst/>
                <a:ahLst/>
                <a:cxnLst>
                  <a:cxn ang="0">
                    <a:pos x="wd2" y="hd2"/>
                  </a:cxn>
                  <a:cxn ang="5400000">
                    <a:pos x="wd2" y="hd2"/>
                  </a:cxn>
                  <a:cxn ang="10800000">
                    <a:pos x="wd2" y="hd2"/>
                  </a:cxn>
                  <a:cxn ang="16200000">
                    <a:pos x="wd2" y="hd2"/>
                  </a:cxn>
                </a:cxnLst>
                <a:rect l="0" t="0" r="r" b="b"/>
                <a:pathLst>
                  <a:path w="21600" h="21563" extrusionOk="0">
                    <a:moveTo>
                      <a:pt x="21600" y="2965"/>
                    </a:moveTo>
                    <a:lnTo>
                      <a:pt x="21600" y="21563"/>
                    </a:lnTo>
                    <a:cubicBezTo>
                      <a:pt x="20152" y="13580"/>
                      <a:pt x="15566" y="2736"/>
                      <a:pt x="0" y="0"/>
                    </a:cubicBezTo>
                    <a:lnTo>
                      <a:pt x="6810" y="0"/>
                    </a:lnTo>
                    <a:cubicBezTo>
                      <a:pt x="11525" y="0"/>
                      <a:pt x="18618" y="-37"/>
                      <a:pt x="21600" y="2965"/>
                    </a:cubicBezTo>
                    <a:close/>
                  </a:path>
                </a:pathLst>
              </a:custGeom>
              <a:solidFill>
                <a:schemeClr val="accent3">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sp>
        <p:nvSpPr>
          <p:cNvPr id="78" name="Shape 4157"/>
          <p:cNvSpPr/>
          <p:nvPr/>
        </p:nvSpPr>
        <p:spPr>
          <a:xfrm rot="19621925">
            <a:off x="3780639" y="2060820"/>
            <a:ext cx="776089" cy="735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Shape 4157"/>
          <p:cNvSpPr/>
          <p:nvPr/>
        </p:nvSpPr>
        <p:spPr>
          <a:xfrm rot="1978075" flipH="1">
            <a:off x="7781040" y="2402775"/>
            <a:ext cx="776089" cy="735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Shape 4157"/>
          <p:cNvSpPr/>
          <p:nvPr/>
        </p:nvSpPr>
        <p:spPr>
          <a:xfrm rot="1978075" flipH="1">
            <a:off x="7921831" y="3520165"/>
            <a:ext cx="776089" cy="735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Shape 4157"/>
          <p:cNvSpPr/>
          <p:nvPr/>
        </p:nvSpPr>
        <p:spPr>
          <a:xfrm rot="19621925">
            <a:off x="3580560" y="3131436"/>
            <a:ext cx="776089" cy="735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82" name="Group 81"/>
          <p:cNvGrpSpPr/>
          <p:nvPr/>
        </p:nvGrpSpPr>
        <p:grpSpPr>
          <a:xfrm>
            <a:off x="8835549" y="2250828"/>
            <a:ext cx="2449448" cy="850407"/>
            <a:chOff x="8657822" y="2704651"/>
            <a:chExt cx="2449448" cy="850407"/>
          </a:xfrm>
        </p:grpSpPr>
        <p:sp>
          <p:nvSpPr>
            <p:cNvPr id="83"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Opportunities</a:t>
              </a:r>
            </a:p>
          </p:txBody>
        </p:sp>
        <p:sp>
          <p:nvSpPr>
            <p:cNvPr id="84" name="TextBox 83"/>
            <p:cNvSpPr txBox="1"/>
            <p:nvPr/>
          </p:nvSpPr>
          <p:spPr>
            <a:xfrm>
              <a:off x="8738504" y="3001060"/>
              <a:ext cx="2368766"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85" name="Group 84"/>
          <p:cNvGrpSpPr/>
          <p:nvPr/>
        </p:nvGrpSpPr>
        <p:grpSpPr>
          <a:xfrm>
            <a:off x="8835549" y="3411081"/>
            <a:ext cx="2449448" cy="850407"/>
            <a:chOff x="8657822" y="2704651"/>
            <a:chExt cx="2449448" cy="850407"/>
          </a:xfrm>
        </p:grpSpPr>
        <p:sp>
          <p:nvSpPr>
            <p:cNvPr id="86"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Opportunities</a:t>
              </a:r>
            </a:p>
          </p:txBody>
        </p:sp>
        <p:sp>
          <p:nvSpPr>
            <p:cNvPr id="87" name="TextBox 86"/>
            <p:cNvSpPr txBox="1"/>
            <p:nvPr/>
          </p:nvSpPr>
          <p:spPr>
            <a:xfrm>
              <a:off x="8738504" y="3001060"/>
              <a:ext cx="2368766"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88" name="Group 87"/>
          <p:cNvGrpSpPr/>
          <p:nvPr/>
        </p:nvGrpSpPr>
        <p:grpSpPr>
          <a:xfrm>
            <a:off x="826770" y="3139062"/>
            <a:ext cx="2447136" cy="850407"/>
            <a:chOff x="8738504" y="2704651"/>
            <a:chExt cx="2447136" cy="850407"/>
          </a:xfrm>
        </p:grpSpPr>
        <p:sp>
          <p:nvSpPr>
            <p:cNvPr id="89" name="Text Placeholder 2"/>
            <p:cNvSpPr txBox="1">
              <a:spLocks/>
            </p:cNvSpPr>
            <p:nvPr/>
          </p:nvSpPr>
          <p:spPr>
            <a:xfrm>
              <a:off x="9172180"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Opportunities</a:t>
              </a:r>
            </a:p>
          </p:txBody>
        </p:sp>
        <p:sp>
          <p:nvSpPr>
            <p:cNvPr id="90" name="TextBox 89"/>
            <p:cNvSpPr txBox="1"/>
            <p:nvPr/>
          </p:nvSpPr>
          <p:spPr>
            <a:xfrm>
              <a:off x="8738504" y="3001060"/>
              <a:ext cx="2368766"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91" name="Group 90"/>
          <p:cNvGrpSpPr/>
          <p:nvPr/>
        </p:nvGrpSpPr>
        <p:grpSpPr>
          <a:xfrm>
            <a:off x="1041975" y="1932030"/>
            <a:ext cx="2447136" cy="850407"/>
            <a:chOff x="8738504" y="2704651"/>
            <a:chExt cx="2447136" cy="850407"/>
          </a:xfrm>
        </p:grpSpPr>
        <p:sp>
          <p:nvSpPr>
            <p:cNvPr id="92" name="Text Placeholder 2"/>
            <p:cNvSpPr txBox="1">
              <a:spLocks/>
            </p:cNvSpPr>
            <p:nvPr/>
          </p:nvSpPr>
          <p:spPr>
            <a:xfrm>
              <a:off x="9172180"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Opportunities</a:t>
              </a:r>
            </a:p>
          </p:txBody>
        </p:sp>
        <p:sp>
          <p:nvSpPr>
            <p:cNvPr id="93" name="TextBox 92"/>
            <p:cNvSpPr txBox="1"/>
            <p:nvPr/>
          </p:nvSpPr>
          <p:spPr>
            <a:xfrm>
              <a:off x="8738504" y="3001060"/>
              <a:ext cx="2368766"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94" name="Group 93"/>
          <p:cNvGrpSpPr/>
          <p:nvPr/>
        </p:nvGrpSpPr>
        <p:grpSpPr>
          <a:xfrm>
            <a:off x="850384" y="6184413"/>
            <a:ext cx="386623" cy="412734"/>
            <a:chOff x="1255425" y="2043569"/>
            <a:chExt cx="3430875" cy="3662585"/>
          </a:xfrm>
        </p:grpSpPr>
        <p:sp>
          <p:nvSpPr>
            <p:cNvPr id="95" name="Freeform 94"/>
            <p:cNvSpPr>
              <a:spLocks/>
            </p:cNvSpPr>
            <p:nvPr/>
          </p:nvSpPr>
          <p:spPr bwMode="auto">
            <a:xfrm flipH="1">
              <a:off x="3253296" y="3471148"/>
              <a:ext cx="342570" cy="1048436"/>
            </a:xfrm>
            <a:custGeom>
              <a:avLst/>
              <a:gdLst>
                <a:gd name="connsiteX0" fmla="*/ 278529 w 399320"/>
                <a:gd name="connsiteY0" fmla="*/ 0 h 1222118"/>
                <a:gd name="connsiteX1" fmla="*/ 248687 w 399320"/>
                <a:gd name="connsiteY1" fmla="*/ 49737 h 1222118"/>
                <a:gd name="connsiteX2" fmla="*/ 220266 w 399320"/>
                <a:gd name="connsiteY2" fmla="*/ 99475 h 1222118"/>
                <a:gd name="connsiteX3" fmla="*/ 191844 w 399320"/>
                <a:gd name="connsiteY3" fmla="*/ 150633 h 1222118"/>
                <a:gd name="connsiteX4" fmla="*/ 166265 w 399320"/>
                <a:gd name="connsiteY4" fmla="*/ 200371 h 1222118"/>
                <a:gd name="connsiteX5" fmla="*/ 140686 w 399320"/>
                <a:gd name="connsiteY5" fmla="*/ 254371 h 1222118"/>
                <a:gd name="connsiteX6" fmla="*/ 119370 w 399320"/>
                <a:gd name="connsiteY6" fmla="*/ 305530 h 1222118"/>
                <a:gd name="connsiteX7" fmla="*/ 112889 w 399320"/>
                <a:gd name="connsiteY7" fmla="*/ 322658 h 1222118"/>
                <a:gd name="connsiteX8" fmla="*/ 119119 w 399320"/>
                <a:gd name="connsiteY8" fmla="*/ 382502 h 1222118"/>
                <a:gd name="connsiteX9" fmla="*/ 104765 w 399320"/>
                <a:gd name="connsiteY9" fmla="*/ 344127 h 1222118"/>
                <a:gd name="connsiteX10" fmla="*/ 99475 w 399320"/>
                <a:gd name="connsiteY10" fmla="*/ 358109 h 1222118"/>
                <a:gd name="connsiteX11" fmla="*/ 79580 w 399320"/>
                <a:gd name="connsiteY11" fmla="*/ 413531 h 1222118"/>
                <a:gd name="connsiteX12" fmla="*/ 62527 w 399320"/>
                <a:gd name="connsiteY12" fmla="*/ 466110 h 1222118"/>
                <a:gd name="connsiteX13" fmla="*/ 48316 w 399320"/>
                <a:gd name="connsiteY13" fmla="*/ 520111 h 1222118"/>
                <a:gd name="connsiteX14" fmla="*/ 34106 w 399320"/>
                <a:gd name="connsiteY14" fmla="*/ 576954 h 1222118"/>
                <a:gd name="connsiteX15" fmla="*/ 24158 w 399320"/>
                <a:gd name="connsiteY15" fmla="*/ 633796 h 1222118"/>
                <a:gd name="connsiteX16" fmla="*/ 14211 w 399320"/>
                <a:gd name="connsiteY16" fmla="*/ 689218 h 1222118"/>
                <a:gd name="connsiteX17" fmla="*/ 13991 w 399320"/>
                <a:gd name="connsiteY17" fmla="*/ 691027 h 1222118"/>
                <a:gd name="connsiteX18" fmla="*/ 42481 w 399320"/>
                <a:gd name="connsiteY18" fmla="*/ 816882 h 1222118"/>
                <a:gd name="connsiteX19" fmla="*/ 7177 w 399320"/>
                <a:gd name="connsiteY19" fmla="*/ 746889 h 1222118"/>
                <a:gd name="connsiteX20" fmla="*/ 7105 w 399320"/>
                <a:gd name="connsiteY20" fmla="*/ 747482 h 1222118"/>
                <a:gd name="connsiteX21" fmla="*/ 2842 w 399320"/>
                <a:gd name="connsiteY21" fmla="*/ 804324 h 1222118"/>
                <a:gd name="connsiteX22" fmla="*/ 0 w 399320"/>
                <a:gd name="connsiteY22" fmla="*/ 862588 h 1222118"/>
                <a:gd name="connsiteX23" fmla="*/ 1421 w 399320"/>
                <a:gd name="connsiteY23" fmla="*/ 873957 h 1222118"/>
                <a:gd name="connsiteX24" fmla="*/ 4263 w 399320"/>
                <a:gd name="connsiteY24" fmla="*/ 895273 h 1222118"/>
                <a:gd name="connsiteX25" fmla="*/ 18474 w 399320"/>
                <a:gd name="connsiteY25" fmla="*/ 952115 h 1222118"/>
                <a:gd name="connsiteX26" fmla="*/ 27000 w 399320"/>
                <a:gd name="connsiteY26" fmla="*/ 980537 h 1222118"/>
                <a:gd name="connsiteX27" fmla="*/ 34106 w 399320"/>
                <a:gd name="connsiteY27" fmla="*/ 1006116 h 1222118"/>
                <a:gd name="connsiteX28" fmla="*/ 42632 w 399320"/>
                <a:gd name="connsiteY28" fmla="*/ 1027432 h 1222118"/>
                <a:gd name="connsiteX29" fmla="*/ 45474 w 399320"/>
                <a:gd name="connsiteY29" fmla="*/ 1035958 h 1222118"/>
                <a:gd name="connsiteX30" fmla="*/ 49737 w 399320"/>
                <a:gd name="connsiteY30" fmla="*/ 1040222 h 1222118"/>
                <a:gd name="connsiteX31" fmla="*/ 41211 w 399320"/>
                <a:gd name="connsiteY31" fmla="*/ 1037379 h 1222118"/>
                <a:gd name="connsiteX32" fmla="*/ 34106 w 399320"/>
                <a:gd name="connsiteY32" fmla="*/ 1033116 h 1222118"/>
                <a:gd name="connsiteX33" fmla="*/ 28421 w 399320"/>
                <a:gd name="connsiteY33" fmla="*/ 1030274 h 1222118"/>
                <a:gd name="connsiteX34" fmla="*/ 24158 w 399320"/>
                <a:gd name="connsiteY34" fmla="*/ 1026011 h 1222118"/>
                <a:gd name="connsiteX35" fmla="*/ 15632 w 399320"/>
                <a:gd name="connsiteY35" fmla="*/ 1014642 h 1222118"/>
                <a:gd name="connsiteX36" fmla="*/ 8527 w 399320"/>
                <a:gd name="connsiteY36" fmla="*/ 1004695 h 1222118"/>
                <a:gd name="connsiteX37" fmla="*/ 2842 w 399320"/>
                <a:gd name="connsiteY37" fmla="*/ 990484 h 1222118"/>
                <a:gd name="connsiteX38" fmla="*/ 2842 w 399320"/>
                <a:gd name="connsiteY38" fmla="*/ 994747 h 1222118"/>
                <a:gd name="connsiteX39" fmla="*/ 7105 w 399320"/>
                <a:gd name="connsiteY39" fmla="*/ 1051590 h 1222118"/>
                <a:gd name="connsiteX40" fmla="*/ 14211 w 399320"/>
                <a:gd name="connsiteY40" fmla="*/ 1107012 h 1222118"/>
                <a:gd name="connsiteX41" fmla="*/ 24158 w 399320"/>
                <a:gd name="connsiteY41" fmla="*/ 1165275 h 1222118"/>
                <a:gd name="connsiteX42" fmla="*/ 34106 w 399320"/>
                <a:gd name="connsiteY42" fmla="*/ 1222118 h 1222118"/>
                <a:gd name="connsiteX43" fmla="*/ 211739 w 399320"/>
                <a:gd name="connsiteY43" fmla="*/ 1038801 h 1222118"/>
                <a:gd name="connsiteX44" fmla="*/ 387952 w 399320"/>
                <a:gd name="connsiteY44" fmla="*/ 849799 h 1222118"/>
                <a:gd name="connsiteX45" fmla="*/ 387952 w 399320"/>
                <a:gd name="connsiteY45" fmla="*/ 758850 h 1222118"/>
                <a:gd name="connsiteX46" fmla="*/ 387952 w 399320"/>
                <a:gd name="connsiteY46" fmla="*/ 666481 h 1222118"/>
                <a:gd name="connsiteX47" fmla="*/ 392215 w 399320"/>
                <a:gd name="connsiteY47" fmla="*/ 483163 h 1222118"/>
                <a:gd name="connsiteX48" fmla="*/ 397899 w 399320"/>
                <a:gd name="connsiteY48" fmla="*/ 299845 h 1222118"/>
                <a:gd name="connsiteX49" fmla="*/ 399320 w 399320"/>
                <a:gd name="connsiteY49" fmla="*/ 210318 h 1222118"/>
                <a:gd name="connsiteX50" fmla="*/ 399320 w 399320"/>
                <a:gd name="connsiteY50" fmla="*/ 119370 h 1222118"/>
                <a:gd name="connsiteX51" fmla="*/ 385109 w 399320"/>
                <a:gd name="connsiteY51" fmla="*/ 234476 h 12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99320" h="1222118">
                  <a:moveTo>
                    <a:pt x="278529" y="0"/>
                  </a:moveTo>
                  <a:lnTo>
                    <a:pt x="248687" y="49737"/>
                  </a:lnTo>
                  <a:lnTo>
                    <a:pt x="220266" y="99475"/>
                  </a:lnTo>
                  <a:lnTo>
                    <a:pt x="191844" y="150633"/>
                  </a:lnTo>
                  <a:lnTo>
                    <a:pt x="166265" y="200371"/>
                  </a:lnTo>
                  <a:lnTo>
                    <a:pt x="140686" y="254371"/>
                  </a:lnTo>
                  <a:lnTo>
                    <a:pt x="119370" y="305530"/>
                  </a:lnTo>
                  <a:lnTo>
                    <a:pt x="112889" y="322658"/>
                  </a:lnTo>
                  <a:lnTo>
                    <a:pt x="119119" y="382502"/>
                  </a:lnTo>
                  <a:lnTo>
                    <a:pt x="104765" y="344127"/>
                  </a:lnTo>
                  <a:lnTo>
                    <a:pt x="99475" y="358109"/>
                  </a:lnTo>
                  <a:lnTo>
                    <a:pt x="79580" y="413531"/>
                  </a:lnTo>
                  <a:lnTo>
                    <a:pt x="62527" y="466110"/>
                  </a:lnTo>
                  <a:lnTo>
                    <a:pt x="48316" y="520111"/>
                  </a:lnTo>
                  <a:lnTo>
                    <a:pt x="34106" y="576954"/>
                  </a:lnTo>
                  <a:lnTo>
                    <a:pt x="24158" y="633796"/>
                  </a:lnTo>
                  <a:lnTo>
                    <a:pt x="14211" y="689218"/>
                  </a:lnTo>
                  <a:lnTo>
                    <a:pt x="13991" y="691027"/>
                  </a:lnTo>
                  <a:lnTo>
                    <a:pt x="42481" y="816882"/>
                  </a:lnTo>
                  <a:lnTo>
                    <a:pt x="7177" y="746889"/>
                  </a:lnTo>
                  <a:lnTo>
                    <a:pt x="7105" y="747482"/>
                  </a:lnTo>
                  <a:lnTo>
                    <a:pt x="2842" y="804324"/>
                  </a:lnTo>
                  <a:lnTo>
                    <a:pt x="0" y="862588"/>
                  </a:lnTo>
                  <a:lnTo>
                    <a:pt x="1421" y="873957"/>
                  </a:lnTo>
                  <a:lnTo>
                    <a:pt x="4263" y="895273"/>
                  </a:lnTo>
                  <a:lnTo>
                    <a:pt x="18474" y="952115"/>
                  </a:lnTo>
                  <a:lnTo>
                    <a:pt x="27000" y="980537"/>
                  </a:lnTo>
                  <a:lnTo>
                    <a:pt x="34106" y="1006116"/>
                  </a:lnTo>
                  <a:lnTo>
                    <a:pt x="42632" y="1027432"/>
                  </a:lnTo>
                  <a:lnTo>
                    <a:pt x="45474" y="1035958"/>
                  </a:lnTo>
                  <a:lnTo>
                    <a:pt x="49737" y="1040222"/>
                  </a:lnTo>
                  <a:lnTo>
                    <a:pt x="41211" y="1037379"/>
                  </a:lnTo>
                  <a:lnTo>
                    <a:pt x="34106" y="1033116"/>
                  </a:lnTo>
                  <a:lnTo>
                    <a:pt x="28421" y="1030274"/>
                  </a:lnTo>
                  <a:lnTo>
                    <a:pt x="24158" y="1026011"/>
                  </a:lnTo>
                  <a:lnTo>
                    <a:pt x="15632" y="1014642"/>
                  </a:lnTo>
                  <a:lnTo>
                    <a:pt x="8527" y="1004695"/>
                  </a:lnTo>
                  <a:lnTo>
                    <a:pt x="2842" y="990484"/>
                  </a:lnTo>
                  <a:lnTo>
                    <a:pt x="2842" y="994747"/>
                  </a:lnTo>
                  <a:lnTo>
                    <a:pt x="7105" y="1051590"/>
                  </a:lnTo>
                  <a:lnTo>
                    <a:pt x="14211" y="1107012"/>
                  </a:lnTo>
                  <a:lnTo>
                    <a:pt x="24158" y="1165275"/>
                  </a:lnTo>
                  <a:lnTo>
                    <a:pt x="34106" y="1222118"/>
                  </a:lnTo>
                  <a:lnTo>
                    <a:pt x="211739" y="1038801"/>
                  </a:lnTo>
                  <a:lnTo>
                    <a:pt x="387952" y="849799"/>
                  </a:lnTo>
                  <a:lnTo>
                    <a:pt x="387952" y="758850"/>
                  </a:lnTo>
                  <a:lnTo>
                    <a:pt x="387952" y="666481"/>
                  </a:lnTo>
                  <a:lnTo>
                    <a:pt x="392215" y="483163"/>
                  </a:lnTo>
                  <a:lnTo>
                    <a:pt x="397899" y="299845"/>
                  </a:lnTo>
                  <a:lnTo>
                    <a:pt x="399320" y="210318"/>
                  </a:lnTo>
                  <a:lnTo>
                    <a:pt x="399320" y="119370"/>
                  </a:lnTo>
                  <a:lnTo>
                    <a:pt x="385109" y="234476"/>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8"/>
            <p:cNvSpPr>
              <a:spLocks/>
            </p:cNvSpPr>
            <p:nvPr/>
          </p:nvSpPr>
          <p:spPr bwMode="auto">
            <a:xfrm flipH="1">
              <a:off x="2415766" y="2582417"/>
              <a:ext cx="43888" cy="29259"/>
            </a:xfrm>
            <a:custGeom>
              <a:avLst/>
              <a:gdLst>
                <a:gd name="T0" fmla="*/ 0 w 36"/>
                <a:gd name="T1" fmla="*/ 24 h 24"/>
                <a:gd name="T2" fmla="*/ 0 w 36"/>
                <a:gd name="T3" fmla="*/ 24 h 24"/>
                <a:gd name="T4" fmla="*/ 12 w 36"/>
                <a:gd name="T5" fmla="*/ 21 h 24"/>
                <a:gd name="T6" fmla="*/ 24 w 36"/>
                <a:gd name="T7" fmla="*/ 16 h 24"/>
                <a:gd name="T8" fmla="*/ 24 w 36"/>
                <a:gd name="T9" fmla="*/ 16 h 24"/>
                <a:gd name="T10" fmla="*/ 36 w 36"/>
                <a:gd name="T11" fmla="*/ 0 h 24"/>
                <a:gd name="T12" fmla="*/ 36 w 36"/>
                <a:gd name="T13" fmla="*/ 0 h 24"/>
                <a:gd name="T14" fmla="*/ 0 w 36"/>
                <a:gd name="T15" fmla="*/ 24 h 24"/>
                <a:gd name="T16" fmla="*/ 0 w 3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4">
                  <a:moveTo>
                    <a:pt x="0" y="24"/>
                  </a:moveTo>
                  <a:lnTo>
                    <a:pt x="0" y="24"/>
                  </a:lnTo>
                  <a:lnTo>
                    <a:pt x="12" y="21"/>
                  </a:lnTo>
                  <a:lnTo>
                    <a:pt x="24" y="16"/>
                  </a:lnTo>
                  <a:lnTo>
                    <a:pt x="24" y="16"/>
                  </a:lnTo>
                  <a:lnTo>
                    <a:pt x="36" y="0"/>
                  </a:lnTo>
                  <a:lnTo>
                    <a:pt x="36" y="0"/>
                  </a:lnTo>
                  <a:lnTo>
                    <a:pt x="0" y="24"/>
                  </a:lnTo>
                  <a:lnTo>
                    <a:pt x="0" y="24"/>
                  </a:lnTo>
                  <a:close/>
                </a:path>
              </a:pathLst>
            </a:custGeom>
            <a:solidFill>
              <a:srgbClr val="E5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9"/>
            <p:cNvSpPr>
              <a:spLocks/>
            </p:cNvSpPr>
            <p:nvPr/>
          </p:nvSpPr>
          <p:spPr bwMode="auto">
            <a:xfrm flipH="1">
              <a:off x="2393822" y="2567787"/>
              <a:ext cx="36573" cy="34135"/>
            </a:xfrm>
            <a:custGeom>
              <a:avLst/>
              <a:gdLst>
                <a:gd name="T0" fmla="*/ 29 w 30"/>
                <a:gd name="T1" fmla="*/ 6 h 28"/>
                <a:gd name="T2" fmla="*/ 29 w 30"/>
                <a:gd name="T3" fmla="*/ 6 h 28"/>
                <a:gd name="T4" fmla="*/ 30 w 30"/>
                <a:gd name="T5" fmla="*/ 0 h 28"/>
                <a:gd name="T6" fmla="*/ 30 w 30"/>
                <a:gd name="T7" fmla="*/ 0 h 28"/>
                <a:gd name="T8" fmla="*/ 12 w 30"/>
                <a:gd name="T9" fmla="*/ 12 h 28"/>
                <a:gd name="T10" fmla="*/ 12 w 30"/>
                <a:gd name="T11" fmla="*/ 12 h 28"/>
                <a:gd name="T12" fmla="*/ 0 w 30"/>
                <a:gd name="T13" fmla="*/ 28 h 28"/>
                <a:gd name="T14" fmla="*/ 0 w 30"/>
                <a:gd name="T15" fmla="*/ 28 h 28"/>
                <a:gd name="T16" fmla="*/ 8 w 30"/>
                <a:gd name="T17" fmla="*/ 24 h 28"/>
                <a:gd name="T18" fmla="*/ 17 w 30"/>
                <a:gd name="T19" fmla="*/ 19 h 28"/>
                <a:gd name="T20" fmla="*/ 23 w 30"/>
                <a:gd name="T21" fmla="*/ 12 h 28"/>
                <a:gd name="T22" fmla="*/ 29 w 30"/>
                <a:gd name="T23" fmla="*/ 6 h 28"/>
                <a:gd name="T24" fmla="*/ 29 w 30"/>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8">
                  <a:moveTo>
                    <a:pt x="29" y="6"/>
                  </a:moveTo>
                  <a:lnTo>
                    <a:pt x="29" y="6"/>
                  </a:lnTo>
                  <a:lnTo>
                    <a:pt x="30" y="0"/>
                  </a:lnTo>
                  <a:lnTo>
                    <a:pt x="30" y="0"/>
                  </a:lnTo>
                  <a:lnTo>
                    <a:pt x="12" y="12"/>
                  </a:lnTo>
                  <a:lnTo>
                    <a:pt x="12" y="12"/>
                  </a:lnTo>
                  <a:lnTo>
                    <a:pt x="0" y="28"/>
                  </a:lnTo>
                  <a:lnTo>
                    <a:pt x="0" y="28"/>
                  </a:lnTo>
                  <a:lnTo>
                    <a:pt x="8" y="24"/>
                  </a:lnTo>
                  <a:lnTo>
                    <a:pt x="17" y="19"/>
                  </a:lnTo>
                  <a:lnTo>
                    <a:pt x="23" y="12"/>
                  </a:lnTo>
                  <a:lnTo>
                    <a:pt x="29" y="6"/>
                  </a:lnTo>
                  <a:lnTo>
                    <a:pt x="29" y="6"/>
                  </a:lnTo>
                  <a:close/>
                </a:path>
              </a:pathLst>
            </a:custGeom>
            <a:solidFill>
              <a:srgbClr val="F3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11"/>
            <p:cNvSpPr>
              <a:spLocks/>
            </p:cNvSpPr>
            <p:nvPr/>
          </p:nvSpPr>
          <p:spPr bwMode="auto">
            <a:xfrm flipH="1">
              <a:off x="2388946" y="2566567"/>
              <a:ext cx="6096" cy="8533"/>
            </a:xfrm>
            <a:custGeom>
              <a:avLst/>
              <a:gdLst>
                <a:gd name="T0" fmla="*/ 1 w 5"/>
                <a:gd name="T1" fmla="*/ 1 h 7"/>
                <a:gd name="T2" fmla="*/ 1 w 5"/>
                <a:gd name="T3" fmla="*/ 1 h 7"/>
                <a:gd name="T4" fmla="*/ 0 w 5"/>
                <a:gd name="T5" fmla="*/ 7 h 7"/>
                <a:gd name="T6" fmla="*/ 0 w 5"/>
                <a:gd name="T7" fmla="*/ 7 h 7"/>
                <a:gd name="T8" fmla="*/ 5 w 5"/>
                <a:gd name="T9" fmla="*/ 0 h 7"/>
                <a:gd name="T10" fmla="*/ 5 w 5"/>
                <a:gd name="T11" fmla="*/ 0 h 7"/>
                <a:gd name="T12" fmla="*/ 1 w 5"/>
                <a:gd name="T13" fmla="*/ 1 h 7"/>
                <a:gd name="T14" fmla="*/ 1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1" y="1"/>
                  </a:moveTo>
                  <a:lnTo>
                    <a:pt x="1" y="1"/>
                  </a:lnTo>
                  <a:lnTo>
                    <a:pt x="0" y="7"/>
                  </a:lnTo>
                  <a:lnTo>
                    <a:pt x="0" y="7"/>
                  </a:lnTo>
                  <a:lnTo>
                    <a:pt x="5" y="0"/>
                  </a:lnTo>
                  <a:lnTo>
                    <a:pt x="5" y="0"/>
                  </a:lnTo>
                  <a:lnTo>
                    <a:pt x="1" y="1"/>
                  </a:lnTo>
                  <a:lnTo>
                    <a:pt x="1" y="1"/>
                  </a:lnTo>
                  <a:close/>
                </a:path>
              </a:pathLst>
            </a:custGeom>
            <a:solidFill>
              <a:srgbClr val="F896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98"/>
            <p:cNvSpPr>
              <a:spLocks/>
            </p:cNvSpPr>
            <p:nvPr/>
          </p:nvSpPr>
          <p:spPr bwMode="auto">
            <a:xfrm flipH="1">
              <a:off x="2207297" y="2565349"/>
              <a:ext cx="1055751" cy="1634828"/>
            </a:xfrm>
            <a:custGeom>
              <a:avLst/>
              <a:gdLst>
                <a:gd name="connsiteX0" fmla="*/ 238259 w 1230645"/>
                <a:gd name="connsiteY0" fmla="*/ 1147740 h 1905650"/>
                <a:gd name="connsiteX1" fmla="*/ 225949 w 1230645"/>
                <a:gd name="connsiteY1" fmla="*/ 1189433 h 1905650"/>
                <a:gd name="connsiteX2" fmla="*/ 204634 w 1230645"/>
                <a:gd name="connsiteY2" fmla="*/ 1263329 h 1905650"/>
                <a:gd name="connsiteX3" fmla="*/ 184739 w 1230645"/>
                <a:gd name="connsiteY3" fmla="*/ 1338645 h 1905650"/>
                <a:gd name="connsiteX4" fmla="*/ 166265 w 1230645"/>
                <a:gd name="connsiteY4" fmla="*/ 1413962 h 1905650"/>
                <a:gd name="connsiteX5" fmla="*/ 150633 w 1230645"/>
                <a:gd name="connsiteY5" fmla="*/ 1489278 h 1905650"/>
                <a:gd name="connsiteX6" fmla="*/ 166265 w 1230645"/>
                <a:gd name="connsiteY6" fmla="*/ 1413961 h 1905650"/>
                <a:gd name="connsiteX7" fmla="*/ 184739 w 1230645"/>
                <a:gd name="connsiteY7" fmla="*/ 1338645 h 1905650"/>
                <a:gd name="connsiteX8" fmla="*/ 204634 w 1230645"/>
                <a:gd name="connsiteY8" fmla="*/ 1263328 h 1905650"/>
                <a:gd name="connsiteX9" fmla="*/ 225949 w 1230645"/>
                <a:gd name="connsiteY9" fmla="*/ 1189433 h 1905650"/>
                <a:gd name="connsiteX10" fmla="*/ 1018906 w 1230645"/>
                <a:gd name="connsiteY10" fmla="*/ 0 h 1905650"/>
                <a:gd name="connsiteX11" fmla="*/ 1018906 w 1230645"/>
                <a:gd name="connsiteY11" fmla="*/ 1422 h 1905650"/>
                <a:gd name="connsiteX12" fmla="*/ 1011801 w 1230645"/>
                <a:gd name="connsiteY12" fmla="*/ 11369 h 1905650"/>
                <a:gd name="connsiteX13" fmla="*/ 999011 w 1230645"/>
                <a:gd name="connsiteY13" fmla="*/ 66791 h 1905650"/>
                <a:gd name="connsiteX14" fmla="*/ 986222 w 1230645"/>
                <a:gd name="connsiteY14" fmla="*/ 123633 h 1905650"/>
                <a:gd name="connsiteX15" fmla="*/ 974853 w 1230645"/>
                <a:gd name="connsiteY15" fmla="*/ 179055 h 1905650"/>
                <a:gd name="connsiteX16" fmla="*/ 964905 w 1230645"/>
                <a:gd name="connsiteY16" fmla="*/ 235897 h 1905650"/>
                <a:gd name="connsiteX17" fmla="*/ 957800 w 1230645"/>
                <a:gd name="connsiteY17" fmla="*/ 292740 h 1905650"/>
                <a:gd name="connsiteX18" fmla="*/ 949274 w 1230645"/>
                <a:gd name="connsiteY18" fmla="*/ 349583 h 1905650"/>
                <a:gd name="connsiteX19" fmla="*/ 937905 w 1230645"/>
                <a:gd name="connsiteY19" fmla="*/ 461846 h 1905650"/>
                <a:gd name="connsiteX20" fmla="*/ 927957 w 1230645"/>
                <a:gd name="connsiteY20" fmla="*/ 576953 h 1905650"/>
                <a:gd name="connsiteX21" fmla="*/ 937904 w 1230645"/>
                <a:gd name="connsiteY21" fmla="*/ 461846 h 1905650"/>
                <a:gd name="connsiteX22" fmla="*/ 949273 w 1230645"/>
                <a:gd name="connsiteY22" fmla="*/ 349583 h 1905650"/>
                <a:gd name="connsiteX23" fmla="*/ 957799 w 1230645"/>
                <a:gd name="connsiteY23" fmla="*/ 292740 h 1905650"/>
                <a:gd name="connsiteX24" fmla="*/ 964905 w 1230645"/>
                <a:gd name="connsiteY24" fmla="*/ 235897 h 1905650"/>
                <a:gd name="connsiteX25" fmla="*/ 974852 w 1230645"/>
                <a:gd name="connsiteY25" fmla="*/ 179055 h 1905650"/>
                <a:gd name="connsiteX26" fmla="*/ 986221 w 1230645"/>
                <a:gd name="connsiteY26" fmla="*/ 123633 h 1905650"/>
                <a:gd name="connsiteX27" fmla="*/ 999011 w 1230645"/>
                <a:gd name="connsiteY27" fmla="*/ 66791 h 1905650"/>
                <a:gd name="connsiteX28" fmla="*/ 1011800 w 1230645"/>
                <a:gd name="connsiteY28" fmla="*/ 11369 h 1905650"/>
                <a:gd name="connsiteX29" fmla="*/ 1003274 w 1230645"/>
                <a:gd name="connsiteY29" fmla="*/ 19895 h 1905650"/>
                <a:gd name="connsiteX30" fmla="*/ 994747 w 1230645"/>
                <a:gd name="connsiteY30" fmla="*/ 29843 h 1905650"/>
                <a:gd name="connsiteX31" fmla="*/ 981958 w 1230645"/>
                <a:gd name="connsiteY31" fmla="*/ 36948 h 1905650"/>
                <a:gd name="connsiteX32" fmla="*/ 970589 w 1230645"/>
                <a:gd name="connsiteY32" fmla="*/ 42632 h 1905650"/>
                <a:gd name="connsiteX33" fmla="*/ 970589 w 1230645"/>
                <a:gd name="connsiteY33" fmla="*/ 42632 h 1905650"/>
                <a:gd name="connsiteX34" fmla="*/ 953537 w 1230645"/>
                <a:gd name="connsiteY34" fmla="*/ 49738 h 1905650"/>
                <a:gd name="connsiteX35" fmla="*/ 936484 w 1230645"/>
                <a:gd name="connsiteY35" fmla="*/ 54001 h 1905650"/>
                <a:gd name="connsiteX36" fmla="*/ 868273 w 1230645"/>
                <a:gd name="connsiteY36" fmla="*/ 100896 h 1905650"/>
                <a:gd name="connsiteX37" fmla="*/ 801482 w 1230645"/>
                <a:gd name="connsiteY37" fmla="*/ 147791 h 1905650"/>
                <a:gd name="connsiteX38" fmla="*/ 734692 w 1230645"/>
                <a:gd name="connsiteY38" fmla="*/ 196107 h 1905650"/>
                <a:gd name="connsiteX39" fmla="*/ 669323 w 1230645"/>
                <a:gd name="connsiteY39" fmla="*/ 245845 h 1905650"/>
                <a:gd name="connsiteX40" fmla="*/ 660797 w 1230645"/>
                <a:gd name="connsiteY40" fmla="*/ 257214 h 1905650"/>
                <a:gd name="connsiteX41" fmla="*/ 648007 w 1230645"/>
                <a:gd name="connsiteY41" fmla="*/ 284213 h 1905650"/>
                <a:gd name="connsiteX42" fmla="*/ 615323 w 1230645"/>
                <a:gd name="connsiteY42" fmla="*/ 362373 h 1905650"/>
                <a:gd name="connsiteX43" fmla="*/ 578375 w 1230645"/>
                <a:gd name="connsiteY43" fmla="*/ 453321 h 1905650"/>
                <a:gd name="connsiteX44" fmla="*/ 562743 w 1230645"/>
                <a:gd name="connsiteY44" fmla="*/ 493111 h 1905650"/>
                <a:gd name="connsiteX45" fmla="*/ 554216 w 1230645"/>
                <a:gd name="connsiteY45" fmla="*/ 522953 h 1905650"/>
                <a:gd name="connsiteX46" fmla="*/ 549954 w 1230645"/>
                <a:gd name="connsiteY46" fmla="*/ 515848 h 1905650"/>
                <a:gd name="connsiteX47" fmla="*/ 549954 w 1230645"/>
                <a:gd name="connsiteY47" fmla="*/ 505900 h 1905650"/>
                <a:gd name="connsiteX48" fmla="*/ 555638 w 1230645"/>
                <a:gd name="connsiteY48" fmla="*/ 477479 h 1905650"/>
                <a:gd name="connsiteX49" fmla="*/ 561322 w 1230645"/>
                <a:gd name="connsiteY49" fmla="*/ 440531 h 1905650"/>
                <a:gd name="connsiteX50" fmla="*/ 571269 w 1230645"/>
                <a:gd name="connsiteY50" fmla="*/ 400741 h 1905650"/>
                <a:gd name="connsiteX51" fmla="*/ 588322 w 1230645"/>
                <a:gd name="connsiteY51" fmla="*/ 332530 h 1905650"/>
                <a:gd name="connsiteX52" fmla="*/ 594006 w 1230645"/>
                <a:gd name="connsiteY52" fmla="*/ 311214 h 1905650"/>
                <a:gd name="connsiteX53" fmla="*/ 594006 w 1230645"/>
                <a:gd name="connsiteY53" fmla="*/ 306951 h 1905650"/>
                <a:gd name="connsiteX54" fmla="*/ 592586 w 1230645"/>
                <a:gd name="connsiteY54" fmla="*/ 305530 h 1905650"/>
                <a:gd name="connsiteX55" fmla="*/ 535743 w 1230645"/>
                <a:gd name="connsiteY55" fmla="*/ 351004 h 1905650"/>
                <a:gd name="connsiteX56" fmla="*/ 481742 w 1230645"/>
                <a:gd name="connsiteY56" fmla="*/ 396477 h 1905650"/>
                <a:gd name="connsiteX57" fmla="*/ 397899 w 1230645"/>
                <a:gd name="connsiteY57" fmla="*/ 470373 h 1905650"/>
                <a:gd name="connsiteX58" fmla="*/ 315477 w 1230645"/>
                <a:gd name="connsiteY58" fmla="*/ 547110 h 1905650"/>
                <a:gd name="connsiteX59" fmla="*/ 245845 w 1230645"/>
                <a:gd name="connsiteY59" fmla="*/ 615322 h 1905650"/>
                <a:gd name="connsiteX60" fmla="*/ 181897 w 1230645"/>
                <a:gd name="connsiteY60" fmla="*/ 682112 h 1905650"/>
                <a:gd name="connsiteX61" fmla="*/ 117948 w 1230645"/>
                <a:gd name="connsiteY61" fmla="*/ 753166 h 1905650"/>
                <a:gd name="connsiteX62" fmla="*/ 56843 w 1230645"/>
                <a:gd name="connsiteY62" fmla="*/ 825639 h 1905650"/>
                <a:gd name="connsiteX63" fmla="*/ 43943 w 1230645"/>
                <a:gd name="connsiteY63" fmla="*/ 926691 h 1905650"/>
                <a:gd name="connsiteX64" fmla="*/ 80254 w 1230645"/>
                <a:gd name="connsiteY64" fmla="*/ 1168781 h 1905650"/>
                <a:gd name="connsiteX65" fmla="*/ 27725 w 1230645"/>
                <a:gd name="connsiteY65" fmla="*/ 1053728 h 1905650"/>
                <a:gd name="connsiteX66" fmla="*/ 22737 w 1230645"/>
                <a:gd name="connsiteY66" fmla="*/ 1092800 h 1905650"/>
                <a:gd name="connsiteX67" fmla="*/ 11369 w 1230645"/>
                <a:gd name="connsiteY67" fmla="*/ 1175222 h 1905650"/>
                <a:gd name="connsiteX68" fmla="*/ 11369 w 1230645"/>
                <a:gd name="connsiteY68" fmla="*/ 1266170 h 1905650"/>
                <a:gd name="connsiteX69" fmla="*/ 9947 w 1230645"/>
                <a:gd name="connsiteY69" fmla="*/ 1355698 h 1905650"/>
                <a:gd name="connsiteX70" fmla="*/ 4263 w 1230645"/>
                <a:gd name="connsiteY70" fmla="*/ 1539015 h 1905650"/>
                <a:gd name="connsiteX71" fmla="*/ 0 w 1230645"/>
                <a:gd name="connsiteY71" fmla="*/ 1722333 h 1905650"/>
                <a:gd name="connsiteX72" fmla="*/ 0 w 1230645"/>
                <a:gd name="connsiteY72" fmla="*/ 1814702 h 1905650"/>
                <a:gd name="connsiteX73" fmla="*/ 0 w 1230645"/>
                <a:gd name="connsiteY73" fmla="*/ 1905650 h 1905650"/>
                <a:gd name="connsiteX74" fmla="*/ 105159 w 1230645"/>
                <a:gd name="connsiteY74" fmla="*/ 1796228 h 1905650"/>
                <a:gd name="connsiteX75" fmla="*/ 395057 w 1230645"/>
                <a:gd name="connsiteY75" fmla="*/ 1485015 h 1905650"/>
                <a:gd name="connsiteX76" fmla="*/ 395057 w 1230645"/>
                <a:gd name="connsiteY76" fmla="*/ 1485014 h 1905650"/>
                <a:gd name="connsiteX77" fmla="*/ 653691 w 1230645"/>
                <a:gd name="connsiteY77" fmla="*/ 1205065 h 1905650"/>
                <a:gd name="connsiteX78" fmla="*/ 913746 w 1230645"/>
                <a:gd name="connsiteY78" fmla="*/ 919430 h 1905650"/>
                <a:gd name="connsiteX79" fmla="*/ 916589 w 1230645"/>
                <a:gd name="connsiteY79" fmla="*/ 804324 h 1905650"/>
                <a:gd name="connsiteX80" fmla="*/ 913747 w 1230645"/>
                <a:gd name="connsiteY80" fmla="*/ 919430 h 1905650"/>
                <a:gd name="connsiteX81" fmla="*/ 1215014 w 1230645"/>
                <a:gd name="connsiteY81" fmla="*/ 581216 h 1905650"/>
                <a:gd name="connsiteX82" fmla="*/ 1230645 w 1230645"/>
                <a:gd name="connsiteY82" fmla="*/ 466110 h 190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30645" h="1905650">
                  <a:moveTo>
                    <a:pt x="238259" y="1147740"/>
                  </a:moveTo>
                  <a:lnTo>
                    <a:pt x="225949" y="1189433"/>
                  </a:lnTo>
                  <a:lnTo>
                    <a:pt x="204634" y="1263329"/>
                  </a:lnTo>
                  <a:lnTo>
                    <a:pt x="184739" y="1338645"/>
                  </a:lnTo>
                  <a:lnTo>
                    <a:pt x="166265" y="1413962"/>
                  </a:lnTo>
                  <a:lnTo>
                    <a:pt x="150633" y="1489278"/>
                  </a:lnTo>
                  <a:lnTo>
                    <a:pt x="166265" y="1413961"/>
                  </a:lnTo>
                  <a:lnTo>
                    <a:pt x="184739" y="1338645"/>
                  </a:lnTo>
                  <a:lnTo>
                    <a:pt x="204634" y="1263328"/>
                  </a:lnTo>
                  <a:lnTo>
                    <a:pt x="225949" y="1189433"/>
                  </a:lnTo>
                  <a:close/>
                  <a:moveTo>
                    <a:pt x="1018906" y="0"/>
                  </a:moveTo>
                  <a:lnTo>
                    <a:pt x="1018906" y="1422"/>
                  </a:lnTo>
                  <a:lnTo>
                    <a:pt x="1011801" y="11369"/>
                  </a:lnTo>
                  <a:lnTo>
                    <a:pt x="999011" y="66791"/>
                  </a:lnTo>
                  <a:lnTo>
                    <a:pt x="986222" y="123633"/>
                  </a:lnTo>
                  <a:lnTo>
                    <a:pt x="974853" y="179055"/>
                  </a:lnTo>
                  <a:lnTo>
                    <a:pt x="964905" y="235897"/>
                  </a:lnTo>
                  <a:lnTo>
                    <a:pt x="957800" y="292740"/>
                  </a:lnTo>
                  <a:lnTo>
                    <a:pt x="949274" y="349583"/>
                  </a:lnTo>
                  <a:lnTo>
                    <a:pt x="937905" y="461846"/>
                  </a:lnTo>
                  <a:lnTo>
                    <a:pt x="927957" y="576953"/>
                  </a:lnTo>
                  <a:lnTo>
                    <a:pt x="937904" y="461846"/>
                  </a:lnTo>
                  <a:lnTo>
                    <a:pt x="949273" y="349583"/>
                  </a:lnTo>
                  <a:lnTo>
                    <a:pt x="957799" y="292740"/>
                  </a:lnTo>
                  <a:lnTo>
                    <a:pt x="964905" y="235897"/>
                  </a:lnTo>
                  <a:lnTo>
                    <a:pt x="974852" y="179055"/>
                  </a:lnTo>
                  <a:lnTo>
                    <a:pt x="986221" y="123633"/>
                  </a:lnTo>
                  <a:lnTo>
                    <a:pt x="999011" y="66791"/>
                  </a:lnTo>
                  <a:lnTo>
                    <a:pt x="1011800" y="11369"/>
                  </a:lnTo>
                  <a:lnTo>
                    <a:pt x="1003274" y="19895"/>
                  </a:lnTo>
                  <a:lnTo>
                    <a:pt x="994747" y="29843"/>
                  </a:lnTo>
                  <a:lnTo>
                    <a:pt x="981958" y="36948"/>
                  </a:lnTo>
                  <a:lnTo>
                    <a:pt x="970589" y="42632"/>
                  </a:lnTo>
                  <a:lnTo>
                    <a:pt x="970589" y="42632"/>
                  </a:lnTo>
                  <a:lnTo>
                    <a:pt x="953537" y="49738"/>
                  </a:lnTo>
                  <a:lnTo>
                    <a:pt x="936484" y="54001"/>
                  </a:lnTo>
                  <a:lnTo>
                    <a:pt x="868273" y="100896"/>
                  </a:lnTo>
                  <a:lnTo>
                    <a:pt x="801482" y="147791"/>
                  </a:lnTo>
                  <a:lnTo>
                    <a:pt x="734692" y="196107"/>
                  </a:lnTo>
                  <a:lnTo>
                    <a:pt x="669323" y="245845"/>
                  </a:lnTo>
                  <a:lnTo>
                    <a:pt x="660797" y="257214"/>
                  </a:lnTo>
                  <a:lnTo>
                    <a:pt x="648007" y="284213"/>
                  </a:lnTo>
                  <a:lnTo>
                    <a:pt x="615323" y="362373"/>
                  </a:lnTo>
                  <a:lnTo>
                    <a:pt x="578375" y="453321"/>
                  </a:lnTo>
                  <a:lnTo>
                    <a:pt x="562743" y="493111"/>
                  </a:lnTo>
                  <a:lnTo>
                    <a:pt x="554216" y="522953"/>
                  </a:lnTo>
                  <a:lnTo>
                    <a:pt x="549954" y="515848"/>
                  </a:lnTo>
                  <a:lnTo>
                    <a:pt x="549954" y="505900"/>
                  </a:lnTo>
                  <a:lnTo>
                    <a:pt x="555638" y="477479"/>
                  </a:lnTo>
                  <a:lnTo>
                    <a:pt x="561322" y="440531"/>
                  </a:lnTo>
                  <a:lnTo>
                    <a:pt x="571269" y="400741"/>
                  </a:lnTo>
                  <a:lnTo>
                    <a:pt x="588322" y="332530"/>
                  </a:lnTo>
                  <a:lnTo>
                    <a:pt x="594006" y="311214"/>
                  </a:lnTo>
                  <a:lnTo>
                    <a:pt x="594006" y="306951"/>
                  </a:lnTo>
                  <a:lnTo>
                    <a:pt x="592586" y="305530"/>
                  </a:lnTo>
                  <a:lnTo>
                    <a:pt x="535743" y="351004"/>
                  </a:lnTo>
                  <a:lnTo>
                    <a:pt x="481742" y="396477"/>
                  </a:lnTo>
                  <a:lnTo>
                    <a:pt x="397899" y="470373"/>
                  </a:lnTo>
                  <a:lnTo>
                    <a:pt x="315477" y="547110"/>
                  </a:lnTo>
                  <a:lnTo>
                    <a:pt x="245845" y="615322"/>
                  </a:lnTo>
                  <a:lnTo>
                    <a:pt x="181897" y="682112"/>
                  </a:lnTo>
                  <a:lnTo>
                    <a:pt x="117948" y="753166"/>
                  </a:lnTo>
                  <a:lnTo>
                    <a:pt x="56843" y="825639"/>
                  </a:lnTo>
                  <a:lnTo>
                    <a:pt x="43943" y="926691"/>
                  </a:lnTo>
                  <a:lnTo>
                    <a:pt x="80254" y="1168781"/>
                  </a:lnTo>
                  <a:lnTo>
                    <a:pt x="27725" y="1053728"/>
                  </a:lnTo>
                  <a:lnTo>
                    <a:pt x="22737" y="1092800"/>
                  </a:lnTo>
                  <a:lnTo>
                    <a:pt x="11369" y="1175222"/>
                  </a:lnTo>
                  <a:lnTo>
                    <a:pt x="11369" y="1266170"/>
                  </a:lnTo>
                  <a:lnTo>
                    <a:pt x="9947" y="1355698"/>
                  </a:lnTo>
                  <a:lnTo>
                    <a:pt x="4263" y="1539015"/>
                  </a:lnTo>
                  <a:lnTo>
                    <a:pt x="0" y="1722333"/>
                  </a:lnTo>
                  <a:lnTo>
                    <a:pt x="0" y="1814702"/>
                  </a:lnTo>
                  <a:lnTo>
                    <a:pt x="0" y="1905650"/>
                  </a:lnTo>
                  <a:lnTo>
                    <a:pt x="105159" y="1796228"/>
                  </a:lnTo>
                  <a:lnTo>
                    <a:pt x="395057" y="1485015"/>
                  </a:lnTo>
                  <a:lnTo>
                    <a:pt x="395057" y="1485014"/>
                  </a:lnTo>
                  <a:lnTo>
                    <a:pt x="653691" y="1205065"/>
                  </a:lnTo>
                  <a:lnTo>
                    <a:pt x="913746" y="919430"/>
                  </a:lnTo>
                  <a:lnTo>
                    <a:pt x="916589" y="804324"/>
                  </a:lnTo>
                  <a:lnTo>
                    <a:pt x="913747" y="919430"/>
                  </a:lnTo>
                  <a:lnTo>
                    <a:pt x="1215014" y="581216"/>
                  </a:lnTo>
                  <a:lnTo>
                    <a:pt x="1230645" y="46611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99"/>
            <p:cNvSpPr>
              <a:spLocks/>
            </p:cNvSpPr>
            <p:nvPr/>
          </p:nvSpPr>
          <p:spPr bwMode="auto">
            <a:xfrm flipH="1">
              <a:off x="1335634" y="2043569"/>
              <a:ext cx="885075" cy="1020396"/>
            </a:xfrm>
            <a:custGeom>
              <a:avLst/>
              <a:gdLst>
                <a:gd name="connsiteX0" fmla="*/ 1000432 w 1031695"/>
                <a:gd name="connsiteY0" fmla="*/ 0 h 1189433"/>
                <a:gd name="connsiteX1" fmla="*/ 984800 w 1031695"/>
                <a:gd name="connsiteY1" fmla="*/ 1422 h 1189433"/>
                <a:gd name="connsiteX2" fmla="*/ 970590 w 1031695"/>
                <a:gd name="connsiteY2" fmla="*/ 7106 h 1189433"/>
                <a:gd name="connsiteX3" fmla="*/ 885326 w 1031695"/>
                <a:gd name="connsiteY3" fmla="*/ 39790 h 1189433"/>
                <a:gd name="connsiteX4" fmla="*/ 784429 w 1031695"/>
                <a:gd name="connsiteY4" fmla="*/ 83843 h 1189433"/>
                <a:gd name="connsiteX5" fmla="*/ 669323 w 1031695"/>
                <a:gd name="connsiteY5" fmla="*/ 136423 h 1189433"/>
                <a:gd name="connsiteX6" fmla="*/ 577224 w 1031695"/>
                <a:gd name="connsiteY6" fmla="*/ 179885 h 1189433"/>
                <a:gd name="connsiteX7" fmla="*/ 499540 w 1031695"/>
                <a:gd name="connsiteY7" fmla="*/ 346882 h 1189433"/>
                <a:gd name="connsiteX8" fmla="*/ 511485 w 1031695"/>
                <a:gd name="connsiteY8" fmla="*/ 211789 h 1189433"/>
                <a:gd name="connsiteX9" fmla="*/ 440531 w 1031695"/>
                <a:gd name="connsiteY9" fmla="*/ 247266 h 1189433"/>
                <a:gd name="connsiteX10" fmla="*/ 331109 w 1031695"/>
                <a:gd name="connsiteY10" fmla="*/ 302688 h 1189433"/>
                <a:gd name="connsiteX11" fmla="*/ 217423 w 1031695"/>
                <a:gd name="connsiteY11" fmla="*/ 363793 h 1189433"/>
                <a:gd name="connsiteX12" fmla="*/ 102317 w 1031695"/>
                <a:gd name="connsiteY12" fmla="*/ 427742 h 1189433"/>
                <a:gd name="connsiteX13" fmla="*/ 17053 w 1031695"/>
                <a:gd name="connsiteY13" fmla="*/ 1078590 h 1189433"/>
                <a:gd name="connsiteX14" fmla="*/ 15631 w 1031695"/>
                <a:gd name="connsiteY14" fmla="*/ 1074327 h 1189433"/>
                <a:gd name="connsiteX15" fmla="*/ 0 w 1031695"/>
                <a:gd name="connsiteY15" fmla="*/ 1189433 h 1189433"/>
                <a:gd name="connsiteX16" fmla="*/ 312635 w 1031695"/>
                <a:gd name="connsiteY16" fmla="*/ 837008 h 1189433"/>
                <a:gd name="connsiteX17" fmla="*/ 395057 w 1031695"/>
                <a:gd name="connsiteY17" fmla="*/ 743218 h 1189433"/>
                <a:gd name="connsiteX18" fmla="*/ 716218 w 1031695"/>
                <a:gd name="connsiteY18" fmla="*/ 372320 h 1189433"/>
                <a:gd name="connsiteX19" fmla="*/ 1031695 w 1031695"/>
                <a:gd name="connsiteY19" fmla="*/ 7106 h 1189433"/>
                <a:gd name="connsiteX20" fmla="*/ 1017484 w 1031695"/>
                <a:gd name="connsiteY20" fmla="*/ 1422 h 11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1695" h="1189433">
                  <a:moveTo>
                    <a:pt x="1000432" y="0"/>
                  </a:moveTo>
                  <a:lnTo>
                    <a:pt x="984800" y="1422"/>
                  </a:lnTo>
                  <a:lnTo>
                    <a:pt x="970590" y="7106"/>
                  </a:lnTo>
                  <a:lnTo>
                    <a:pt x="885326" y="39790"/>
                  </a:lnTo>
                  <a:lnTo>
                    <a:pt x="784429" y="83843"/>
                  </a:lnTo>
                  <a:lnTo>
                    <a:pt x="669323" y="136423"/>
                  </a:lnTo>
                  <a:lnTo>
                    <a:pt x="577224" y="179885"/>
                  </a:lnTo>
                  <a:lnTo>
                    <a:pt x="499540" y="346882"/>
                  </a:lnTo>
                  <a:lnTo>
                    <a:pt x="511485" y="211789"/>
                  </a:lnTo>
                  <a:lnTo>
                    <a:pt x="440531" y="247266"/>
                  </a:lnTo>
                  <a:lnTo>
                    <a:pt x="331109" y="302688"/>
                  </a:lnTo>
                  <a:lnTo>
                    <a:pt x="217423" y="363793"/>
                  </a:lnTo>
                  <a:lnTo>
                    <a:pt x="102317" y="427742"/>
                  </a:lnTo>
                  <a:lnTo>
                    <a:pt x="17053" y="1078590"/>
                  </a:lnTo>
                  <a:lnTo>
                    <a:pt x="15631" y="1074327"/>
                  </a:lnTo>
                  <a:lnTo>
                    <a:pt x="0" y="1189433"/>
                  </a:lnTo>
                  <a:lnTo>
                    <a:pt x="312635" y="837008"/>
                  </a:lnTo>
                  <a:lnTo>
                    <a:pt x="395057" y="743218"/>
                  </a:lnTo>
                  <a:lnTo>
                    <a:pt x="716218" y="372320"/>
                  </a:lnTo>
                  <a:lnTo>
                    <a:pt x="1031695" y="7106"/>
                  </a:lnTo>
                  <a:lnTo>
                    <a:pt x="1017484" y="142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100"/>
            <p:cNvSpPr>
              <a:spLocks/>
            </p:cNvSpPr>
            <p:nvPr/>
          </p:nvSpPr>
          <p:spPr bwMode="auto">
            <a:xfrm flipH="1">
              <a:off x="3595866" y="4628460"/>
              <a:ext cx="1090434" cy="1077694"/>
            </a:xfrm>
            <a:custGeom>
              <a:avLst/>
              <a:gdLst>
                <a:gd name="connsiteX0" fmla="*/ 1206486 w 1271073"/>
                <a:gd name="connsiteY0" fmla="*/ 0 h 1256223"/>
                <a:gd name="connsiteX1" fmla="*/ 1017484 w 1271073"/>
                <a:gd name="connsiteY1" fmla="*/ 193265 h 1256223"/>
                <a:gd name="connsiteX2" fmla="*/ 832746 w 1271073"/>
                <a:gd name="connsiteY2" fmla="*/ 382267 h 1256223"/>
                <a:gd name="connsiteX3" fmla="*/ 652270 w 1271073"/>
                <a:gd name="connsiteY3" fmla="*/ 562743 h 1256223"/>
                <a:gd name="connsiteX4" fmla="*/ 476058 w 1271073"/>
                <a:gd name="connsiteY4" fmla="*/ 738955 h 1256223"/>
                <a:gd name="connsiteX5" fmla="*/ 0 w 1271073"/>
                <a:gd name="connsiteY5" fmla="*/ 1256223 h 1256223"/>
                <a:gd name="connsiteX6" fmla="*/ 352776 w 1271073"/>
                <a:gd name="connsiteY6" fmla="*/ 1104290 h 1256223"/>
                <a:gd name="connsiteX7" fmla="*/ 638122 w 1271073"/>
                <a:gd name="connsiteY7" fmla="*/ 744692 h 1256223"/>
                <a:gd name="connsiteX8" fmla="*/ 899438 w 1271073"/>
                <a:gd name="connsiteY8" fmla="*/ 442040 h 1256223"/>
                <a:gd name="connsiteX9" fmla="*/ 1167077 w 1271073"/>
                <a:gd name="connsiteY9" fmla="*/ 132067 h 1256223"/>
                <a:gd name="connsiteX10" fmla="*/ 1271073 w 1271073"/>
                <a:gd name="connsiteY10" fmla="*/ 8806 h 1256223"/>
                <a:gd name="connsiteX11" fmla="*/ 1253382 w 1271073"/>
                <a:gd name="connsiteY11" fmla="*/ 5684 h 1256223"/>
                <a:gd name="connsiteX12" fmla="*/ 1230645 w 1271073"/>
                <a:gd name="connsiteY12" fmla="*/ 2842 h 12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073" h="1256223">
                  <a:moveTo>
                    <a:pt x="1206486" y="0"/>
                  </a:moveTo>
                  <a:lnTo>
                    <a:pt x="1017484" y="193265"/>
                  </a:lnTo>
                  <a:lnTo>
                    <a:pt x="832746" y="382267"/>
                  </a:lnTo>
                  <a:lnTo>
                    <a:pt x="652270" y="562743"/>
                  </a:lnTo>
                  <a:lnTo>
                    <a:pt x="476058" y="738955"/>
                  </a:lnTo>
                  <a:lnTo>
                    <a:pt x="0" y="1256223"/>
                  </a:lnTo>
                  <a:lnTo>
                    <a:pt x="352776" y="1104290"/>
                  </a:lnTo>
                  <a:lnTo>
                    <a:pt x="638122" y="744692"/>
                  </a:lnTo>
                  <a:lnTo>
                    <a:pt x="899438" y="442040"/>
                  </a:lnTo>
                  <a:lnTo>
                    <a:pt x="1167077" y="132067"/>
                  </a:lnTo>
                  <a:lnTo>
                    <a:pt x="1271073" y="8806"/>
                  </a:lnTo>
                  <a:lnTo>
                    <a:pt x="1253382" y="5684"/>
                  </a:lnTo>
                  <a:lnTo>
                    <a:pt x="1230645" y="2842"/>
                  </a:lnTo>
                  <a:close/>
                </a:path>
              </a:pathLst>
            </a:custGeom>
            <a:solidFill>
              <a:srgbClr val="491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101"/>
            <p:cNvSpPr>
              <a:spLocks/>
            </p:cNvSpPr>
            <p:nvPr/>
          </p:nvSpPr>
          <p:spPr bwMode="auto">
            <a:xfrm flipH="1">
              <a:off x="2018335" y="3757640"/>
              <a:ext cx="1536080" cy="910676"/>
            </a:xfrm>
            <a:custGeom>
              <a:avLst/>
              <a:gdLst>
                <a:gd name="connsiteX0" fmla="*/ 875383 w 1790544"/>
                <a:gd name="connsiteY0" fmla="*/ 511533 h 1061537"/>
                <a:gd name="connsiteX1" fmla="*/ 876799 w 1790544"/>
                <a:gd name="connsiteY1" fmla="*/ 511585 h 1061537"/>
                <a:gd name="connsiteX2" fmla="*/ 876798 w 1790544"/>
                <a:gd name="connsiteY2" fmla="*/ 511585 h 1061537"/>
                <a:gd name="connsiteX3" fmla="*/ 1020326 w 1790544"/>
                <a:gd name="connsiteY3" fmla="*/ 0 h 1061537"/>
                <a:gd name="connsiteX4" fmla="*/ 956378 w 1790544"/>
                <a:gd name="connsiteY4" fmla="*/ 0 h 1061537"/>
                <a:gd name="connsiteX5" fmla="*/ 945010 w 1790544"/>
                <a:gd name="connsiteY5" fmla="*/ 0 h 1061537"/>
                <a:gd name="connsiteX6" fmla="*/ 932220 w 1790544"/>
                <a:gd name="connsiteY6" fmla="*/ 1422 h 1061537"/>
                <a:gd name="connsiteX7" fmla="*/ 724744 w 1790544"/>
                <a:gd name="connsiteY7" fmla="*/ 227371 h 1061537"/>
                <a:gd name="connsiteX8" fmla="*/ 520111 w 1790544"/>
                <a:gd name="connsiteY8" fmla="*/ 446215 h 1061537"/>
                <a:gd name="connsiteX9" fmla="*/ 559900 w 1790544"/>
                <a:gd name="connsiteY9" fmla="*/ 459005 h 1061537"/>
                <a:gd name="connsiteX10" fmla="*/ 601112 w 1790544"/>
                <a:gd name="connsiteY10" fmla="*/ 471795 h 1061537"/>
                <a:gd name="connsiteX11" fmla="*/ 639480 w 1790544"/>
                <a:gd name="connsiteY11" fmla="*/ 481743 h 1061537"/>
                <a:gd name="connsiteX12" fmla="*/ 601111 w 1790544"/>
                <a:gd name="connsiteY12" fmla="*/ 471795 h 1061537"/>
                <a:gd name="connsiteX13" fmla="*/ 559900 w 1790544"/>
                <a:gd name="connsiteY13" fmla="*/ 459005 h 1061537"/>
                <a:gd name="connsiteX14" fmla="*/ 520110 w 1790544"/>
                <a:gd name="connsiteY14" fmla="*/ 446215 h 1061537"/>
                <a:gd name="connsiteX15" fmla="*/ 237318 w 1790544"/>
                <a:gd name="connsiteY15" fmla="*/ 744640 h 1061537"/>
                <a:gd name="connsiteX16" fmla="*/ 0 w 1790544"/>
                <a:gd name="connsiteY16" fmla="*/ 993326 h 1061537"/>
                <a:gd name="connsiteX17" fmla="*/ 24158 w 1790544"/>
                <a:gd name="connsiteY17" fmla="*/ 996168 h 1061537"/>
                <a:gd name="connsiteX18" fmla="*/ 46895 w 1790544"/>
                <a:gd name="connsiteY18" fmla="*/ 999010 h 1061537"/>
                <a:gd name="connsiteX19" fmla="*/ 71053 w 1790544"/>
                <a:gd name="connsiteY19" fmla="*/ 1003274 h 1061537"/>
                <a:gd name="connsiteX20" fmla="*/ 93791 w 1790544"/>
                <a:gd name="connsiteY20" fmla="*/ 1010379 h 1061537"/>
                <a:gd name="connsiteX21" fmla="*/ 116528 w 1790544"/>
                <a:gd name="connsiteY21" fmla="*/ 1020327 h 1061537"/>
                <a:gd name="connsiteX22" fmla="*/ 139265 w 1790544"/>
                <a:gd name="connsiteY22" fmla="*/ 1028853 h 1061537"/>
                <a:gd name="connsiteX23" fmla="*/ 160580 w 1790544"/>
                <a:gd name="connsiteY23" fmla="*/ 1043064 h 1061537"/>
                <a:gd name="connsiteX24" fmla="*/ 179055 w 1790544"/>
                <a:gd name="connsiteY24" fmla="*/ 1060117 h 1061537"/>
                <a:gd name="connsiteX25" fmla="*/ 223107 w 1790544"/>
                <a:gd name="connsiteY25" fmla="*/ 1061537 h 1061537"/>
                <a:gd name="connsiteX26" fmla="*/ 265739 w 1790544"/>
                <a:gd name="connsiteY26" fmla="*/ 1061537 h 1061537"/>
                <a:gd name="connsiteX27" fmla="*/ 308371 w 1790544"/>
                <a:gd name="connsiteY27" fmla="*/ 1061537 h 1061537"/>
                <a:gd name="connsiteX28" fmla="*/ 349583 w 1790544"/>
                <a:gd name="connsiteY28" fmla="*/ 1060117 h 1061537"/>
                <a:gd name="connsiteX29" fmla="*/ 392215 w 1790544"/>
                <a:gd name="connsiteY29" fmla="*/ 1058695 h 1061537"/>
                <a:gd name="connsiteX30" fmla="*/ 433425 w 1790544"/>
                <a:gd name="connsiteY30" fmla="*/ 1054432 h 1061537"/>
                <a:gd name="connsiteX31" fmla="*/ 473215 w 1790544"/>
                <a:gd name="connsiteY31" fmla="*/ 1050169 h 1061537"/>
                <a:gd name="connsiteX32" fmla="*/ 514426 w 1790544"/>
                <a:gd name="connsiteY32" fmla="*/ 1043064 h 1061537"/>
                <a:gd name="connsiteX33" fmla="*/ 554216 w 1790544"/>
                <a:gd name="connsiteY33" fmla="*/ 1037380 h 1061537"/>
                <a:gd name="connsiteX34" fmla="*/ 592585 w 1790544"/>
                <a:gd name="connsiteY34" fmla="*/ 1028853 h 1061537"/>
                <a:gd name="connsiteX35" fmla="*/ 632375 w 1790544"/>
                <a:gd name="connsiteY35" fmla="*/ 1020327 h 1061537"/>
                <a:gd name="connsiteX36" fmla="*/ 670744 w 1790544"/>
                <a:gd name="connsiteY36" fmla="*/ 1010379 h 1061537"/>
                <a:gd name="connsiteX37" fmla="*/ 707691 w 1790544"/>
                <a:gd name="connsiteY37" fmla="*/ 999010 h 1061537"/>
                <a:gd name="connsiteX38" fmla="*/ 747481 w 1790544"/>
                <a:gd name="connsiteY38" fmla="*/ 987642 h 1061537"/>
                <a:gd name="connsiteX39" fmla="*/ 784429 w 1790544"/>
                <a:gd name="connsiteY39" fmla="*/ 974853 h 1061537"/>
                <a:gd name="connsiteX40" fmla="*/ 821377 w 1790544"/>
                <a:gd name="connsiteY40" fmla="*/ 960642 h 1061537"/>
                <a:gd name="connsiteX41" fmla="*/ 545690 w 1790544"/>
                <a:gd name="connsiteY41" fmla="*/ 804324 h 1061537"/>
                <a:gd name="connsiteX42" fmla="*/ 585480 w 1790544"/>
                <a:gd name="connsiteY42" fmla="*/ 802903 h 1061537"/>
                <a:gd name="connsiteX43" fmla="*/ 847444 w 1790544"/>
                <a:gd name="connsiteY43" fmla="*/ 793128 h 1061537"/>
                <a:gd name="connsiteX44" fmla="*/ 807634 w 1790544"/>
                <a:gd name="connsiteY44" fmla="*/ 762431 h 1061537"/>
                <a:gd name="connsiteX45" fmla="*/ 912319 w 1790544"/>
                <a:gd name="connsiteY45" fmla="*/ 790708 h 1061537"/>
                <a:gd name="connsiteX46" fmla="*/ 1156748 w 1790544"/>
                <a:gd name="connsiteY46" fmla="*/ 781587 h 1061537"/>
                <a:gd name="connsiteX47" fmla="*/ 1196538 w 1790544"/>
                <a:gd name="connsiteY47" fmla="*/ 754587 h 1061537"/>
                <a:gd name="connsiteX48" fmla="*/ 1236328 w 1790544"/>
                <a:gd name="connsiteY48" fmla="*/ 724745 h 1061537"/>
                <a:gd name="connsiteX49" fmla="*/ 1274697 w 1790544"/>
                <a:gd name="connsiteY49" fmla="*/ 696323 h 1061537"/>
                <a:gd name="connsiteX50" fmla="*/ 1311644 w 1790544"/>
                <a:gd name="connsiteY50" fmla="*/ 663638 h 1061537"/>
                <a:gd name="connsiteX51" fmla="*/ 1348592 w 1790544"/>
                <a:gd name="connsiteY51" fmla="*/ 633796 h 1061537"/>
                <a:gd name="connsiteX52" fmla="*/ 1385540 w 1790544"/>
                <a:gd name="connsiteY52" fmla="*/ 599691 h 1061537"/>
                <a:gd name="connsiteX53" fmla="*/ 1421067 w 1790544"/>
                <a:gd name="connsiteY53" fmla="*/ 565585 h 1061537"/>
                <a:gd name="connsiteX54" fmla="*/ 1456593 w 1790544"/>
                <a:gd name="connsiteY54" fmla="*/ 532900 h 1061537"/>
                <a:gd name="connsiteX55" fmla="*/ 1490699 w 1790544"/>
                <a:gd name="connsiteY55" fmla="*/ 497374 h 1061537"/>
                <a:gd name="connsiteX56" fmla="*/ 1524804 w 1790544"/>
                <a:gd name="connsiteY56" fmla="*/ 461848 h 1061537"/>
                <a:gd name="connsiteX57" fmla="*/ 1591595 w 1790544"/>
                <a:gd name="connsiteY57" fmla="*/ 386531 h 1061537"/>
                <a:gd name="connsiteX58" fmla="*/ 1629068 w 1790544"/>
                <a:gd name="connsiteY58" fmla="*/ 340730 h 1061537"/>
                <a:gd name="connsiteX59" fmla="*/ 1596711 w 1790544"/>
                <a:gd name="connsiteY59" fmla="*/ 319108 h 1061537"/>
                <a:gd name="connsiteX60" fmla="*/ 1680232 w 1790544"/>
                <a:gd name="connsiteY60" fmla="*/ 277511 h 1061537"/>
                <a:gd name="connsiteX61" fmla="*/ 1718069 w 1790544"/>
                <a:gd name="connsiteY61" fmla="*/ 230214 h 1061537"/>
                <a:gd name="connsiteX62" fmla="*/ 1718070 w 1790544"/>
                <a:gd name="connsiteY62" fmla="*/ 230213 h 1061537"/>
                <a:gd name="connsiteX63" fmla="*/ 1753596 w 1790544"/>
                <a:gd name="connsiteY63" fmla="*/ 180476 h 1061537"/>
                <a:gd name="connsiteX64" fmla="*/ 1790544 w 1790544"/>
                <a:gd name="connsiteY64" fmla="*/ 130738 h 1061537"/>
                <a:gd name="connsiteX65" fmla="*/ 1429593 w 1790544"/>
                <a:gd name="connsiteY65" fmla="*/ 31264 h 1061537"/>
                <a:gd name="connsiteX66" fmla="*/ 1436699 w 1790544"/>
                <a:gd name="connsiteY66" fmla="*/ 29843 h 1061537"/>
                <a:gd name="connsiteX67" fmla="*/ 1377014 w 1790544"/>
                <a:gd name="connsiteY67" fmla="*/ 25579 h 1061537"/>
                <a:gd name="connsiteX68" fmla="*/ 1318750 w 1790544"/>
                <a:gd name="connsiteY68" fmla="*/ 21317 h 1061537"/>
                <a:gd name="connsiteX69" fmla="*/ 1202223 w 1790544"/>
                <a:gd name="connsiteY69" fmla="*/ 11369 h 1061537"/>
                <a:gd name="connsiteX70" fmla="*/ 1142538 w 1790544"/>
                <a:gd name="connsiteY70" fmla="*/ 7106 h 1061537"/>
                <a:gd name="connsiteX71" fmla="*/ 1081432 w 1790544"/>
                <a:gd name="connsiteY71" fmla="*/ 4264 h 106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90544" h="1061537">
                  <a:moveTo>
                    <a:pt x="875383" y="511533"/>
                  </a:moveTo>
                  <a:lnTo>
                    <a:pt x="876799" y="511585"/>
                  </a:lnTo>
                  <a:lnTo>
                    <a:pt x="876798" y="511585"/>
                  </a:lnTo>
                  <a:close/>
                  <a:moveTo>
                    <a:pt x="1020326" y="0"/>
                  </a:moveTo>
                  <a:lnTo>
                    <a:pt x="956378" y="0"/>
                  </a:lnTo>
                  <a:lnTo>
                    <a:pt x="945010" y="0"/>
                  </a:lnTo>
                  <a:lnTo>
                    <a:pt x="932220" y="1422"/>
                  </a:lnTo>
                  <a:lnTo>
                    <a:pt x="724744" y="227371"/>
                  </a:lnTo>
                  <a:lnTo>
                    <a:pt x="520111" y="446215"/>
                  </a:lnTo>
                  <a:lnTo>
                    <a:pt x="559900" y="459005"/>
                  </a:lnTo>
                  <a:lnTo>
                    <a:pt x="601112" y="471795"/>
                  </a:lnTo>
                  <a:lnTo>
                    <a:pt x="639480" y="481743"/>
                  </a:lnTo>
                  <a:lnTo>
                    <a:pt x="601111" y="471795"/>
                  </a:lnTo>
                  <a:lnTo>
                    <a:pt x="559900" y="459005"/>
                  </a:lnTo>
                  <a:lnTo>
                    <a:pt x="520110" y="446215"/>
                  </a:lnTo>
                  <a:lnTo>
                    <a:pt x="237318" y="744640"/>
                  </a:lnTo>
                  <a:lnTo>
                    <a:pt x="0" y="993326"/>
                  </a:lnTo>
                  <a:lnTo>
                    <a:pt x="24158" y="996168"/>
                  </a:lnTo>
                  <a:lnTo>
                    <a:pt x="46895" y="999010"/>
                  </a:lnTo>
                  <a:lnTo>
                    <a:pt x="71053" y="1003274"/>
                  </a:lnTo>
                  <a:lnTo>
                    <a:pt x="93791" y="1010379"/>
                  </a:lnTo>
                  <a:lnTo>
                    <a:pt x="116528" y="1020327"/>
                  </a:lnTo>
                  <a:lnTo>
                    <a:pt x="139265" y="1028853"/>
                  </a:lnTo>
                  <a:lnTo>
                    <a:pt x="160580" y="1043064"/>
                  </a:lnTo>
                  <a:lnTo>
                    <a:pt x="179055" y="1060117"/>
                  </a:lnTo>
                  <a:lnTo>
                    <a:pt x="223107" y="1061537"/>
                  </a:lnTo>
                  <a:lnTo>
                    <a:pt x="265739" y="1061537"/>
                  </a:lnTo>
                  <a:lnTo>
                    <a:pt x="308371" y="1061537"/>
                  </a:lnTo>
                  <a:lnTo>
                    <a:pt x="349583" y="1060117"/>
                  </a:lnTo>
                  <a:lnTo>
                    <a:pt x="392215" y="1058695"/>
                  </a:lnTo>
                  <a:lnTo>
                    <a:pt x="433425" y="1054432"/>
                  </a:lnTo>
                  <a:lnTo>
                    <a:pt x="473215" y="1050169"/>
                  </a:lnTo>
                  <a:lnTo>
                    <a:pt x="514426" y="1043064"/>
                  </a:lnTo>
                  <a:lnTo>
                    <a:pt x="554216" y="1037380"/>
                  </a:lnTo>
                  <a:lnTo>
                    <a:pt x="592585" y="1028853"/>
                  </a:lnTo>
                  <a:lnTo>
                    <a:pt x="632375" y="1020327"/>
                  </a:lnTo>
                  <a:lnTo>
                    <a:pt x="670744" y="1010379"/>
                  </a:lnTo>
                  <a:lnTo>
                    <a:pt x="707691" y="999010"/>
                  </a:lnTo>
                  <a:lnTo>
                    <a:pt x="747481" y="987642"/>
                  </a:lnTo>
                  <a:lnTo>
                    <a:pt x="784429" y="974853"/>
                  </a:lnTo>
                  <a:lnTo>
                    <a:pt x="821377" y="960642"/>
                  </a:lnTo>
                  <a:lnTo>
                    <a:pt x="545690" y="804324"/>
                  </a:lnTo>
                  <a:lnTo>
                    <a:pt x="585480" y="802903"/>
                  </a:lnTo>
                  <a:lnTo>
                    <a:pt x="847444" y="793128"/>
                  </a:lnTo>
                  <a:lnTo>
                    <a:pt x="807634" y="762431"/>
                  </a:lnTo>
                  <a:lnTo>
                    <a:pt x="912319" y="790708"/>
                  </a:lnTo>
                  <a:lnTo>
                    <a:pt x="1156748" y="781587"/>
                  </a:lnTo>
                  <a:lnTo>
                    <a:pt x="1196538" y="754587"/>
                  </a:lnTo>
                  <a:lnTo>
                    <a:pt x="1236328" y="724745"/>
                  </a:lnTo>
                  <a:lnTo>
                    <a:pt x="1274697" y="696323"/>
                  </a:lnTo>
                  <a:lnTo>
                    <a:pt x="1311644" y="663638"/>
                  </a:lnTo>
                  <a:lnTo>
                    <a:pt x="1348592" y="633796"/>
                  </a:lnTo>
                  <a:lnTo>
                    <a:pt x="1385540" y="599691"/>
                  </a:lnTo>
                  <a:lnTo>
                    <a:pt x="1421067" y="565585"/>
                  </a:lnTo>
                  <a:lnTo>
                    <a:pt x="1456593" y="532900"/>
                  </a:lnTo>
                  <a:lnTo>
                    <a:pt x="1490699" y="497374"/>
                  </a:lnTo>
                  <a:lnTo>
                    <a:pt x="1524804" y="461848"/>
                  </a:lnTo>
                  <a:lnTo>
                    <a:pt x="1591595" y="386531"/>
                  </a:lnTo>
                  <a:lnTo>
                    <a:pt x="1629068" y="340730"/>
                  </a:lnTo>
                  <a:lnTo>
                    <a:pt x="1596711" y="319108"/>
                  </a:lnTo>
                  <a:lnTo>
                    <a:pt x="1680232" y="277511"/>
                  </a:lnTo>
                  <a:lnTo>
                    <a:pt x="1718069" y="230214"/>
                  </a:lnTo>
                  <a:lnTo>
                    <a:pt x="1718070" y="230213"/>
                  </a:lnTo>
                  <a:lnTo>
                    <a:pt x="1753596" y="180476"/>
                  </a:lnTo>
                  <a:lnTo>
                    <a:pt x="1790544" y="130738"/>
                  </a:lnTo>
                  <a:lnTo>
                    <a:pt x="1429593" y="31264"/>
                  </a:lnTo>
                  <a:lnTo>
                    <a:pt x="1436699" y="29843"/>
                  </a:lnTo>
                  <a:lnTo>
                    <a:pt x="1377014" y="25579"/>
                  </a:lnTo>
                  <a:lnTo>
                    <a:pt x="1318750" y="21317"/>
                  </a:lnTo>
                  <a:lnTo>
                    <a:pt x="1202223" y="11369"/>
                  </a:lnTo>
                  <a:lnTo>
                    <a:pt x="1142538" y="7106"/>
                  </a:lnTo>
                  <a:lnTo>
                    <a:pt x="1081432" y="4264"/>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02"/>
            <p:cNvSpPr>
              <a:spLocks/>
            </p:cNvSpPr>
            <p:nvPr/>
          </p:nvSpPr>
          <p:spPr bwMode="auto">
            <a:xfrm flipH="1">
              <a:off x="1255425" y="2063470"/>
              <a:ext cx="1461714" cy="1676278"/>
            </a:xfrm>
            <a:custGeom>
              <a:avLst/>
              <a:gdLst>
                <a:gd name="connsiteX0" fmla="*/ 1200802 w 1703859"/>
                <a:gd name="connsiteY0" fmla="*/ 1264750 h 1953967"/>
                <a:gd name="connsiteX1" fmla="*/ 1178065 w 1703859"/>
                <a:gd name="connsiteY1" fmla="*/ 1277540 h 1953967"/>
                <a:gd name="connsiteX2" fmla="*/ 1155328 w 1703859"/>
                <a:gd name="connsiteY2" fmla="*/ 1288909 h 1953967"/>
                <a:gd name="connsiteX3" fmla="*/ 1131169 w 1703859"/>
                <a:gd name="connsiteY3" fmla="*/ 1300277 h 1953967"/>
                <a:gd name="connsiteX4" fmla="*/ 1107011 w 1703859"/>
                <a:gd name="connsiteY4" fmla="*/ 1311646 h 1953967"/>
                <a:gd name="connsiteX5" fmla="*/ 1093079 w 1703859"/>
                <a:gd name="connsiteY5" fmla="*/ 1317741 h 1953967"/>
                <a:gd name="connsiteX6" fmla="*/ 1084275 w 1703859"/>
                <a:gd name="connsiteY6" fmla="*/ 1321593 h 1953967"/>
                <a:gd name="connsiteX7" fmla="*/ 1058695 w 1703859"/>
                <a:gd name="connsiteY7" fmla="*/ 1330119 h 1953967"/>
                <a:gd name="connsiteX8" fmla="*/ 1034537 w 1703859"/>
                <a:gd name="connsiteY8" fmla="*/ 1335803 h 1953967"/>
                <a:gd name="connsiteX9" fmla="*/ 1010378 w 1703859"/>
                <a:gd name="connsiteY9" fmla="*/ 1342909 h 1953967"/>
                <a:gd name="connsiteX10" fmla="*/ 984799 w 1703859"/>
                <a:gd name="connsiteY10" fmla="*/ 1348593 h 1953967"/>
                <a:gd name="connsiteX11" fmla="*/ 960642 w 1703859"/>
                <a:gd name="connsiteY11" fmla="*/ 1351436 h 1953967"/>
                <a:gd name="connsiteX12" fmla="*/ 935062 w 1703859"/>
                <a:gd name="connsiteY12" fmla="*/ 1357120 h 1953967"/>
                <a:gd name="connsiteX13" fmla="*/ 909483 w 1703859"/>
                <a:gd name="connsiteY13" fmla="*/ 1358540 h 1953967"/>
                <a:gd name="connsiteX14" fmla="*/ 883904 w 1703859"/>
                <a:gd name="connsiteY14" fmla="*/ 1359962 h 1953967"/>
                <a:gd name="connsiteX15" fmla="*/ 858325 w 1703859"/>
                <a:gd name="connsiteY15" fmla="*/ 1359962 h 1953967"/>
                <a:gd name="connsiteX16" fmla="*/ 832745 w 1703859"/>
                <a:gd name="connsiteY16" fmla="*/ 1358540 h 1953967"/>
                <a:gd name="connsiteX17" fmla="*/ 858325 w 1703859"/>
                <a:gd name="connsiteY17" fmla="*/ 1359961 h 1953967"/>
                <a:gd name="connsiteX18" fmla="*/ 883904 w 1703859"/>
                <a:gd name="connsiteY18" fmla="*/ 1359961 h 1953967"/>
                <a:gd name="connsiteX19" fmla="*/ 909483 w 1703859"/>
                <a:gd name="connsiteY19" fmla="*/ 1358540 h 1953967"/>
                <a:gd name="connsiteX20" fmla="*/ 935062 w 1703859"/>
                <a:gd name="connsiteY20" fmla="*/ 1357119 h 1953967"/>
                <a:gd name="connsiteX21" fmla="*/ 960642 w 1703859"/>
                <a:gd name="connsiteY21" fmla="*/ 1351435 h 1953967"/>
                <a:gd name="connsiteX22" fmla="*/ 984800 w 1703859"/>
                <a:gd name="connsiteY22" fmla="*/ 1348593 h 1953967"/>
                <a:gd name="connsiteX23" fmla="*/ 1010379 w 1703859"/>
                <a:gd name="connsiteY23" fmla="*/ 1342908 h 1953967"/>
                <a:gd name="connsiteX24" fmla="*/ 1034537 w 1703859"/>
                <a:gd name="connsiteY24" fmla="*/ 1335803 h 1953967"/>
                <a:gd name="connsiteX25" fmla="*/ 1058695 w 1703859"/>
                <a:gd name="connsiteY25" fmla="*/ 1330119 h 1953967"/>
                <a:gd name="connsiteX26" fmla="*/ 1084274 w 1703859"/>
                <a:gd name="connsiteY26" fmla="*/ 1321593 h 1953967"/>
                <a:gd name="connsiteX27" fmla="*/ 1093079 w 1703859"/>
                <a:gd name="connsiteY27" fmla="*/ 1317741 h 1953967"/>
                <a:gd name="connsiteX28" fmla="*/ 1107012 w 1703859"/>
                <a:gd name="connsiteY28" fmla="*/ 1311645 h 1953967"/>
                <a:gd name="connsiteX29" fmla="*/ 1131169 w 1703859"/>
                <a:gd name="connsiteY29" fmla="*/ 1300276 h 1953967"/>
                <a:gd name="connsiteX30" fmla="*/ 1155328 w 1703859"/>
                <a:gd name="connsiteY30" fmla="*/ 1288908 h 1953967"/>
                <a:gd name="connsiteX31" fmla="*/ 1178065 w 1703859"/>
                <a:gd name="connsiteY31" fmla="*/ 1277539 h 1953967"/>
                <a:gd name="connsiteX32" fmla="*/ 1284645 w 1703859"/>
                <a:gd name="connsiteY32" fmla="*/ 1202223 h 1953967"/>
                <a:gd name="connsiteX33" fmla="*/ 1264750 w 1703859"/>
                <a:gd name="connsiteY33" fmla="*/ 1220697 h 1953967"/>
                <a:gd name="connsiteX34" fmla="*/ 1243434 w 1703859"/>
                <a:gd name="connsiteY34" fmla="*/ 1234908 h 1953967"/>
                <a:gd name="connsiteX35" fmla="*/ 1222118 w 1703859"/>
                <a:gd name="connsiteY35" fmla="*/ 1250539 h 1953967"/>
                <a:gd name="connsiteX36" fmla="*/ 1243434 w 1703859"/>
                <a:gd name="connsiteY36" fmla="*/ 1234907 h 1953967"/>
                <a:gd name="connsiteX37" fmla="*/ 1264750 w 1703859"/>
                <a:gd name="connsiteY37" fmla="*/ 1220696 h 1953967"/>
                <a:gd name="connsiteX38" fmla="*/ 1441223 w 1703859"/>
                <a:gd name="connsiteY38" fmla="*/ 812589 h 1953967"/>
                <a:gd name="connsiteX39" fmla="*/ 1412542 w 1703859"/>
                <a:gd name="connsiteY39" fmla="*/ 841272 h 1953967"/>
                <a:gd name="connsiteX40" fmla="*/ 1409078 w 1703859"/>
                <a:gd name="connsiteY40" fmla="*/ 844615 h 1953967"/>
                <a:gd name="connsiteX41" fmla="*/ 1412541 w 1703859"/>
                <a:gd name="connsiteY41" fmla="*/ 841272 h 1953967"/>
                <a:gd name="connsiteX42" fmla="*/ 1703859 w 1703859"/>
                <a:gd name="connsiteY42" fmla="*/ 0 h 1953967"/>
                <a:gd name="connsiteX43" fmla="*/ 1418225 w 1703859"/>
                <a:gd name="connsiteY43" fmla="*/ 333950 h 1953967"/>
                <a:gd name="connsiteX44" fmla="*/ 1126906 w 1703859"/>
                <a:gd name="connsiteY44" fmla="*/ 669322 h 1953967"/>
                <a:gd name="connsiteX45" fmla="*/ 1153907 w 1703859"/>
                <a:gd name="connsiteY45" fmla="*/ 675007 h 1953967"/>
                <a:gd name="connsiteX46" fmla="*/ 1179486 w 1703859"/>
                <a:gd name="connsiteY46" fmla="*/ 677849 h 1953967"/>
                <a:gd name="connsiteX47" fmla="*/ 1206486 w 1703859"/>
                <a:gd name="connsiteY47" fmla="*/ 680691 h 1953967"/>
                <a:gd name="connsiteX48" fmla="*/ 1234907 w 1703859"/>
                <a:gd name="connsiteY48" fmla="*/ 680691 h 1953967"/>
                <a:gd name="connsiteX49" fmla="*/ 1260486 w 1703859"/>
                <a:gd name="connsiteY49" fmla="*/ 680691 h 1953967"/>
                <a:gd name="connsiteX50" fmla="*/ 1286065 w 1703859"/>
                <a:gd name="connsiteY50" fmla="*/ 676428 h 1953967"/>
                <a:gd name="connsiteX51" fmla="*/ 1313066 w 1703859"/>
                <a:gd name="connsiteY51" fmla="*/ 673586 h 1953967"/>
                <a:gd name="connsiteX52" fmla="*/ 1338645 w 1703859"/>
                <a:gd name="connsiteY52" fmla="*/ 669322 h 1953967"/>
                <a:gd name="connsiteX53" fmla="*/ 1364224 w 1703859"/>
                <a:gd name="connsiteY53" fmla="*/ 662217 h 1953967"/>
                <a:gd name="connsiteX54" fmla="*/ 1338645 w 1703859"/>
                <a:gd name="connsiteY54" fmla="*/ 669323 h 1953967"/>
                <a:gd name="connsiteX55" fmla="*/ 1313066 w 1703859"/>
                <a:gd name="connsiteY55" fmla="*/ 673586 h 1953967"/>
                <a:gd name="connsiteX56" fmla="*/ 1286066 w 1703859"/>
                <a:gd name="connsiteY56" fmla="*/ 676428 h 1953967"/>
                <a:gd name="connsiteX57" fmla="*/ 1260487 w 1703859"/>
                <a:gd name="connsiteY57" fmla="*/ 680692 h 1953967"/>
                <a:gd name="connsiteX58" fmla="*/ 1234908 w 1703859"/>
                <a:gd name="connsiteY58" fmla="*/ 680692 h 1953967"/>
                <a:gd name="connsiteX59" fmla="*/ 1206486 w 1703859"/>
                <a:gd name="connsiteY59" fmla="*/ 680692 h 1953967"/>
                <a:gd name="connsiteX60" fmla="*/ 1179486 w 1703859"/>
                <a:gd name="connsiteY60" fmla="*/ 677850 h 1953967"/>
                <a:gd name="connsiteX61" fmla="*/ 1153907 w 1703859"/>
                <a:gd name="connsiteY61" fmla="*/ 675008 h 1953967"/>
                <a:gd name="connsiteX62" fmla="*/ 1126907 w 1703859"/>
                <a:gd name="connsiteY62" fmla="*/ 669323 h 1953967"/>
                <a:gd name="connsiteX63" fmla="*/ 1078590 w 1703859"/>
                <a:gd name="connsiteY63" fmla="*/ 723324 h 1953967"/>
                <a:gd name="connsiteX64" fmla="*/ 891009 w 1703859"/>
                <a:gd name="connsiteY64" fmla="*/ 937905 h 1953967"/>
                <a:gd name="connsiteX65" fmla="*/ 702007 w 1703859"/>
                <a:gd name="connsiteY65" fmla="*/ 1149643 h 1953967"/>
                <a:gd name="connsiteX66" fmla="*/ 585480 w 1703859"/>
                <a:gd name="connsiteY66" fmla="*/ 1281803 h 1953967"/>
                <a:gd name="connsiteX67" fmla="*/ 609637 w 1703859"/>
                <a:gd name="connsiteY67" fmla="*/ 1294592 h 1953967"/>
                <a:gd name="connsiteX68" fmla="*/ 633796 w 1703859"/>
                <a:gd name="connsiteY68" fmla="*/ 1307382 h 1953967"/>
                <a:gd name="connsiteX69" fmla="*/ 656533 w 1703859"/>
                <a:gd name="connsiteY69" fmla="*/ 1317329 h 1953967"/>
                <a:gd name="connsiteX70" fmla="*/ 680691 w 1703859"/>
                <a:gd name="connsiteY70" fmla="*/ 1325855 h 1953967"/>
                <a:gd name="connsiteX71" fmla="*/ 707692 w 1703859"/>
                <a:gd name="connsiteY71" fmla="*/ 1334382 h 1953967"/>
                <a:gd name="connsiteX72" fmla="*/ 731849 w 1703859"/>
                <a:gd name="connsiteY72" fmla="*/ 1342908 h 1953967"/>
                <a:gd name="connsiteX73" fmla="*/ 757428 w 1703859"/>
                <a:gd name="connsiteY73" fmla="*/ 1347172 h 1953967"/>
                <a:gd name="connsiteX74" fmla="*/ 783008 w 1703859"/>
                <a:gd name="connsiteY74" fmla="*/ 1351435 h 1953967"/>
                <a:gd name="connsiteX75" fmla="*/ 808587 w 1703859"/>
                <a:gd name="connsiteY75" fmla="*/ 1355698 h 1953967"/>
                <a:gd name="connsiteX76" fmla="*/ 783008 w 1703859"/>
                <a:gd name="connsiteY76" fmla="*/ 1351436 h 1953967"/>
                <a:gd name="connsiteX77" fmla="*/ 757428 w 1703859"/>
                <a:gd name="connsiteY77" fmla="*/ 1347172 h 1953967"/>
                <a:gd name="connsiteX78" fmla="*/ 731849 w 1703859"/>
                <a:gd name="connsiteY78" fmla="*/ 1342909 h 1953967"/>
                <a:gd name="connsiteX79" fmla="*/ 707692 w 1703859"/>
                <a:gd name="connsiteY79" fmla="*/ 1334383 h 1953967"/>
                <a:gd name="connsiteX80" fmla="*/ 680691 w 1703859"/>
                <a:gd name="connsiteY80" fmla="*/ 1325856 h 1953967"/>
                <a:gd name="connsiteX81" fmla="*/ 656533 w 1703859"/>
                <a:gd name="connsiteY81" fmla="*/ 1317330 h 1953967"/>
                <a:gd name="connsiteX82" fmla="*/ 633796 w 1703859"/>
                <a:gd name="connsiteY82" fmla="*/ 1307382 h 1953967"/>
                <a:gd name="connsiteX83" fmla="*/ 609637 w 1703859"/>
                <a:gd name="connsiteY83" fmla="*/ 1294593 h 1953967"/>
                <a:gd name="connsiteX84" fmla="*/ 585480 w 1703859"/>
                <a:gd name="connsiteY84" fmla="*/ 1281803 h 1953967"/>
                <a:gd name="connsiteX85" fmla="*/ 255792 w 1703859"/>
                <a:gd name="connsiteY85" fmla="*/ 1647018 h 1953967"/>
                <a:gd name="connsiteX86" fmla="*/ 0 w 1703859"/>
                <a:gd name="connsiteY86" fmla="*/ 1925546 h 1953967"/>
                <a:gd name="connsiteX87" fmla="*/ 12789 w 1703859"/>
                <a:gd name="connsiteY87" fmla="*/ 1924125 h 1953967"/>
                <a:gd name="connsiteX88" fmla="*/ 24158 w 1703859"/>
                <a:gd name="connsiteY88" fmla="*/ 1924125 h 1953967"/>
                <a:gd name="connsiteX89" fmla="*/ 88106 w 1703859"/>
                <a:gd name="connsiteY89" fmla="*/ 1924125 h 1953967"/>
                <a:gd name="connsiteX90" fmla="*/ 149212 w 1703859"/>
                <a:gd name="connsiteY90" fmla="*/ 1928388 h 1953967"/>
                <a:gd name="connsiteX91" fmla="*/ 210318 w 1703859"/>
                <a:gd name="connsiteY91" fmla="*/ 1931230 h 1953967"/>
                <a:gd name="connsiteX92" fmla="*/ 270003 w 1703859"/>
                <a:gd name="connsiteY92" fmla="*/ 1935494 h 1953967"/>
                <a:gd name="connsiteX93" fmla="*/ 386530 w 1703859"/>
                <a:gd name="connsiteY93" fmla="*/ 1945441 h 1953967"/>
                <a:gd name="connsiteX94" fmla="*/ 444794 w 1703859"/>
                <a:gd name="connsiteY94" fmla="*/ 1949704 h 1953967"/>
                <a:gd name="connsiteX95" fmla="*/ 504479 w 1703859"/>
                <a:gd name="connsiteY95" fmla="*/ 1953967 h 1953967"/>
                <a:gd name="connsiteX96" fmla="*/ 1018905 w 1703859"/>
                <a:gd name="connsiteY96" fmla="*/ 1801913 h 1953967"/>
                <a:gd name="connsiteX97" fmla="*/ 1078590 w 1703859"/>
                <a:gd name="connsiteY97" fmla="*/ 1699597 h 1953967"/>
                <a:gd name="connsiteX98" fmla="*/ 1134012 w 1703859"/>
                <a:gd name="connsiteY98" fmla="*/ 1593017 h 1953967"/>
                <a:gd name="connsiteX99" fmla="*/ 1188012 w 1703859"/>
                <a:gd name="connsiteY99" fmla="*/ 1487858 h 1953967"/>
                <a:gd name="connsiteX100" fmla="*/ 1239171 w 1703859"/>
                <a:gd name="connsiteY100" fmla="*/ 1381278 h 1953967"/>
                <a:gd name="connsiteX101" fmla="*/ 1239171 w 1703859"/>
                <a:gd name="connsiteY101" fmla="*/ 1378435 h 1953967"/>
                <a:gd name="connsiteX102" fmla="*/ 1237750 w 1703859"/>
                <a:gd name="connsiteY102" fmla="*/ 1378435 h 1953967"/>
                <a:gd name="connsiteX103" fmla="*/ 1227802 w 1703859"/>
                <a:gd name="connsiteY103" fmla="*/ 1379857 h 1953967"/>
                <a:gd name="connsiteX104" fmla="*/ 1190854 w 1703859"/>
                <a:gd name="connsiteY104" fmla="*/ 1392646 h 1953967"/>
                <a:gd name="connsiteX105" fmla="*/ 1169539 w 1703859"/>
                <a:gd name="connsiteY105" fmla="*/ 1398330 h 1953967"/>
                <a:gd name="connsiteX106" fmla="*/ 1161012 w 1703859"/>
                <a:gd name="connsiteY106" fmla="*/ 1402594 h 1953967"/>
                <a:gd name="connsiteX107" fmla="*/ 1151064 w 1703859"/>
                <a:gd name="connsiteY107" fmla="*/ 1404015 h 1953967"/>
                <a:gd name="connsiteX108" fmla="*/ 1141117 w 1703859"/>
                <a:gd name="connsiteY108" fmla="*/ 1404015 h 1953967"/>
                <a:gd name="connsiteX109" fmla="*/ 1134012 w 1703859"/>
                <a:gd name="connsiteY109" fmla="*/ 1402594 h 1953967"/>
                <a:gd name="connsiteX110" fmla="*/ 1128327 w 1703859"/>
                <a:gd name="connsiteY110" fmla="*/ 1396910 h 1953967"/>
                <a:gd name="connsiteX111" fmla="*/ 1125485 w 1703859"/>
                <a:gd name="connsiteY111" fmla="*/ 1392646 h 1953967"/>
                <a:gd name="connsiteX112" fmla="*/ 1132591 w 1703859"/>
                <a:gd name="connsiteY112" fmla="*/ 1389804 h 1953967"/>
                <a:gd name="connsiteX113" fmla="*/ 1143960 w 1703859"/>
                <a:gd name="connsiteY113" fmla="*/ 1384120 h 1953967"/>
                <a:gd name="connsiteX114" fmla="*/ 1168117 w 1703859"/>
                <a:gd name="connsiteY114" fmla="*/ 1372751 h 1953967"/>
                <a:gd name="connsiteX115" fmla="*/ 1193696 w 1703859"/>
                <a:gd name="connsiteY115" fmla="*/ 1357120 h 1953967"/>
                <a:gd name="connsiteX116" fmla="*/ 1219276 w 1703859"/>
                <a:gd name="connsiteY116" fmla="*/ 1338646 h 1953967"/>
                <a:gd name="connsiteX117" fmla="*/ 1242013 w 1703859"/>
                <a:gd name="connsiteY117" fmla="*/ 1321593 h 1953967"/>
                <a:gd name="connsiteX118" fmla="*/ 1261908 w 1703859"/>
                <a:gd name="connsiteY118" fmla="*/ 1307382 h 1953967"/>
                <a:gd name="connsiteX119" fmla="*/ 1276118 w 1703859"/>
                <a:gd name="connsiteY119" fmla="*/ 1294593 h 1953967"/>
                <a:gd name="connsiteX120" fmla="*/ 1283224 w 1703859"/>
                <a:gd name="connsiteY120" fmla="*/ 1287487 h 1953967"/>
                <a:gd name="connsiteX121" fmla="*/ 1287487 w 1703859"/>
                <a:gd name="connsiteY121" fmla="*/ 1273276 h 1953967"/>
                <a:gd name="connsiteX122" fmla="*/ 1341487 w 1703859"/>
                <a:gd name="connsiteY122" fmla="*/ 1148224 h 1953967"/>
                <a:gd name="connsiteX123" fmla="*/ 1331488 w 1703859"/>
                <a:gd name="connsiteY123" fmla="*/ 1158222 h 1953967"/>
                <a:gd name="connsiteX124" fmla="*/ 1323014 w 1703859"/>
                <a:gd name="connsiteY124" fmla="*/ 1166697 h 1953967"/>
                <a:gd name="connsiteX125" fmla="*/ 1304540 w 1703859"/>
                <a:gd name="connsiteY125" fmla="*/ 1185170 h 1953967"/>
                <a:gd name="connsiteX126" fmla="*/ 1323014 w 1703859"/>
                <a:gd name="connsiteY126" fmla="*/ 1166696 h 1953967"/>
                <a:gd name="connsiteX127" fmla="*/ 1331488 w 1703859"/>
                <a:gd name="connsiteY127" fmla="*/ 1158222 h 1953967"/>
                <a:gd name="connsiteX128" fmla="*/ 1341487 w 1703859"/>
                <a:gd name="connsiteY128" fmla="*/ 1148223 h 1953967"/>
                <a:gd name="connsiteX129" fmla="*/ 1341487 w 1703859"/>
                <a:gd name="connsiteY129" fmla="*/ 1148224 h 1953967"/>
                <a:gd name="connsiteX130" fmla="*/ 1341488 w 1703859"/>
                <a:gd name="connsiteY130" fmla="*/ 1148223 h 1953967"/>
                <a:gd name="connsiteX131" fmla="*/ 1394067 w 1703859"/>
                <a:gd name="connsiteY131" fmla="*/ 1017484 h 1953967"/>
                <a:gd name="connsiteX132" fmla="*/ 1441592 w 1703859"/>
                <a:gd name="connsiteY132" fmla="*/ 894712 h 1953967"/>
                <a:gd name="connsiteX133" fmla="*/ 1420508 w 1703859"/>
                <a:gd name="connsiteY133" fmla="*/ 894577 h 1953967"/>
                <a:gd name="connsiteX134" fmla="*/ 1475791 w 1703859"/>
                <a:gd name="connsiteY134" fmla="*/ 799361 h 1953967"/>
                <a:gd name="connsiteX135" fmla="*/ 1490699 w 1703859"/>
                <a:gd name="connsiteY135" fmla="*/ 757430 h 1953967"/>
                <a:gd name="connsiteX136" fmla="*/ 1453752 w 1703859"/>
                <a:gd name="connsiteY136" fmla="*/ 800061 h 1953967"/>
                <a:gd name="connsiteX137" fmla="*/ 1453752 w 1703859"/>
                <a:gd name="connsiteY137" fmla="*/ 800061 h 1953967"/>
                <a:gd name="connsiteX138" fmla="*/ 1490700 w 1703859"/>
                <a:gd name="connsiteY138" fmla="*/ 757429 h 1953967"/>
                <a:gd name="connsiteX139" fmla="*/ 1490699 w 1703859"/>
                <a:gd name="connsiteY139" fmla="*/ 757430 h 1953967"/>
                <a:gd name="connsiteX140" fmla="*/ 1490700 w 1703859"/>
                <a:gd name="connsiteY140" fmla="*/ 757429 h 1953967"/>
                <a:gd name="connsiteX141" fmla="*/ 1543279 w 1703859"/>
                <a:gd name="connsiteY141" fmla="*/ 599691 h 1953967"/>
                <a:gd name="connsiteX142" fmla="*/ 1492121 w 1703859"/>
                <a:gd name="connsiteY142" fmla="*/ 621007 h 1953967"/>
                <a:gd name="connsiteX143" fmla="*/ 1442384 w 1703859"/>
                <a:gd name="connsiteY143" fmla="*/ 639480 h 1953967"/>
                <a:gd name="connsiteX144" fmla="*/ 1389804 w 1703859"/>
                <a:gd name="connsiteY144" fmla="*/ 656533 h 1953967"/>
                <a:gd name="connsiteX145" fmla="*/ 1442383 w 1703859"/>
                <a:gd name="connsiteY145" fmla="*/ 639480 h 1953967"/>
                <a:gd name="connsiteX146" fmla="*/ 1492121 w 1703859"/>
                <a:gd name="connsiteY146" fmla="*/ 621006 h 1953967"/>
                <a:gd name="connsiteX147" fmla="*/ 1543279 w 1703859"/>
                <a:gd name="connsiteY147" fmla="*/ 599691 h 1953967"/>
                <a:gd name="connsiteX148" fmla="*/ 1570279 w 1703859"/>
                <a:gd name="connsiteY148" fmla="*/ 511584 h 1953967"/>
                <a:gd name="connsiteX149" fmla="*/ 1595858 w 1703859"/>
                <a:gd name="connsiteY149" fmla="*/ 426320 h 1953967"/>
                <a:gd name="connsiteX150" fmla="*/ 1639911 w 1703859"/>
                <a:gd name="connsiteY150" fmla="*/ 270003 h 1953967"/>
                <a:gd name="connsiteX151" fmla="*/ 1675438 w 1703859"/>
                <a:gd name="connsiteY151" fmla="*/ 135002 h 1953967"/>
                <a:gd name="connsiteX152" fmla="*/ 1702438 w 1703859"/>
                <a:gd name="connsiteY152" fmla="*/ 25579 h 1953967"/>
                <a:gd name="connsiteX153" fmla="*/ 1703859 w 1703859"/>
                <a:gd name="connsiteY153" fmla="*/ 12790 h 195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703859" h="1953967">
                  <a:moveTo>
                    <a:pt x="1200802" y="1264750"/>
                  </a:moveTo>
                  <a:lnTo>
                    <a:pt x="1178065" y="1277540"/>
                  </a:lnTo>
                  <a:lnTo>
                    <a:pt x="1155328" y="1288909"/>
                  </a:lnTo>
                  <a:lnTo>
                    <a:pt x="1131169" y="1300277"/>
                  </a:lnTo>
                  <a:lnTo>
                    <a:pt x="1107011" y="1311646"/>
                  </a:lnTo>
                  <a:lnTo>
                    <a:pt x="1093079" y="1317741"/>
                  </a:lnTo>
                  <a:lnTo>
                    <a:pt x="1084275" y="1321593"/>
                  </a:lnTo>
                  <a:lnTo>
                    <a:pt x="1058695" y="1330119"/>
                  </a:lnTo>
                  <a:lnTo>
                    <a:pt x="1034537" y="1335803"/>
                  </a:lnTo>
                  <a:lnTo>
                    <a:pt x="1010378" y="1342909"/>
                  </a:lnTo>
                  <a:lnTo>
                    <a:pt x="984799" y="1348593"/>
                  </a:lnTo>
                  <a:lnTo>
                    <a:pt x="960642" y="1351436"/>
                  </a:lnTo>
                  <a:lnTo>
                    <a:pt x="935062" y="1357120"/>
                  </a:lnTo>
                  <a:lnTo>
                    <a:pt x="909483" y="1358540"/>
                  </a:lnTo>
                  <a:lnTo>
                    <a:pt x="883904" y="1359962"/>
                  </a:lnTo>
                  <a:lnTo>
                    <a:pt x="858325" y="1359962"/>
                  </a:lnTo>
                  <a:lnTo>
                    <a:pt x="832745" y="1358540"/>
                  </a:lnTo>
                  <a:lnTo>
                    <a:pt x="858325" y="1359961"/>
                  </a:lnTo>
                  <a:lnTo>
                    <a:pt x="883904" y="1359961"/>
                  </a:lnTo>
                  <a:lnTo>
                    <a:pt x="909483" y="1358540"/>
                  </a:lnTo>
                  <a:lnTo>
                    <a:pt x="935062" y="1357119"/>
                  </a:lnTo>
                  <a:lnTo>
                    <a:pt x="960642" y="1351435"/>
                  </a:lnTo>
                  <a:lnTo>
                    <a:pt x="984800" y="1348593"/>
                  </a:lnTo>
                  <a:lnTo>
                    <a:pt x="1010379" y="1342908"/>
                  </a:lnTo>
                  <a:lnTo>
                    <a:pt x="1034537" y="1335803"/>
                  </a:lnTo>
                  <a:lnTo>
                    <a:pt x="1058695" y="1330119"/>
                  </a:lnTo>
                  <a:lnTo>
                    <a:pt x="1084274" y="1321593"/>
                  </a:lnTo>
                  <a:lnTo>
                    <a:pt x="1093079" y="1317741"/>
                  </a:lnTo>
                  <a:lnTo>
                    <a:pt x="1107012" y="1311645"/>
                  </a:lnTo>
                  <a:lnTo>
                    <a:pt x="1131169" y="1300276"/>
                  </a:lnTo>
                  <a:lnTo>
                    <a:pt x="1155328" y="1288908"/>
                  </a:lnTo>
                  <a:lnTo>
                    <a:pt x="1178065" y="1277539"/>
                  </a:lnTo>
                  <a:close/>
                  <a:moveTo>
                    <a:pt x="1284645" y="1202223"/>
                  </a:moveTo>
                  <a:lnTo>
                    <a:pt x="1264750" y="1220697"/>
                  </a:lnTo>
                  <a:lnTo>
                    <a:pt x="1243434" y="1234908"/>
                  </a:lnTo>
                  <a:lnTo>
                    <a:pt x="1222118" y="1250539"/>
                  </a:lnTo>
                  <a:lnTo>
                    <a:pt x="1243434" y="1234907"/>
                  </a:lnTo>
                  <a:lnTo>
                    <a:pt x="1264750" y="1220696"/>
                  </a:lnTo>
                  <a:close/>
                  <a:moveTo>
                    <a:pt x="1441223" y="812589"/>
                  </a:moveTo>
                  <a:lnTo>
                    <a:pt x="1412542" y="841272"/>
                  </a:lnTo>
                  <a:lnTo>
                    <a:pt x="1409078" y="844615"/>
                  </a:lnTo>
                  <a:lnTo>
                    <a:pt x="1412541" y="841272"/>
                  </a:lnTo>
                  <a:close/>
                  <a:moveTo>
                    <a:pt x="1703859" y="0"/>
                  </a:moveTo>
                  <a:lnTo>
                    <a:pt x="1418225" y="333950"/>
                  </a:lnTo>
                  <a:lnTo>
                    <a:pt x="1126906" y="669322"/>
                  </a:lnTo>
                  <a:lnTo>
                    <a:pt x="1153907" y="675007"/>
                  </a:lnTo>
                  <a:lnTo>
                    <a:pt x="1179486" y="677849"/>
                  </a:lnTo>
                  <a:lnTo>
                    <a:pt x="1206486" y="680691"/>
                  </a:lnTo>
                  <a:lnTo>
                    <a:pt x="1234907" y="680691"/>
                  </a:lnTo>
                  <a:lnTo>
                    <a:pt x="1260486" y="680691"/>
                  </a:lnTo>
                  <a:lnTo>
                    <a:pt x="1286065" y="676428"/>
                  </a:lnTo>
                  <a:lnTo>
                    <a:pt x="1313066" y="673586"/>
                  </a:lnTo>
                  <a:lnTo>
                    <a:pt x="1338645" y="669322"/>
                  </a:lnTo>
                  <a:lnTo>
                    <a:pt x="1364224" y="662217"/>
                  </a:lnTo>
                  <a:lnTo>
                    <a:pt x="1338645" y="669323"/>
                  </a:lnTo>
                  <a:lnTo>
                    <a:pt x="1313066" y="673586"/>
                  </a:lnTo>
                  <a:lnTo>
                    <a:pt x="1286066" y="676428"/>
                  </a:lnTo>
                  <a:lnTo>
                    <a:pt x="1260487" y="680692"/>
                  </a:lnTo>
                  <a:lnTo>
                    <a:pt x="1234908" y="680692"/>
                  </a:lnTo>
                  <a:lnTo>
                    <a:pt x="1206486" y="680692"/>
                  </a:lnTo>
                  <a:lnTo>
                    <a:pt x="1179486" y="677850"/>
                  </a:lnTo>
                  <a:lnTo>
                    <a:pt x="1153907" y="675008"/>
                  </a:lnTo>
                  <a:lnTo>
                    <a:pt x="1126907" y="669323"/>
                  </a:lnTo>
                  <a:lnTo>
                    <a:pt x="1078590" y="723324"/>
                  </a:lnTo>
                  <a:lnTo>
                    <a:pt x="891009" y="937905"/>
                  </a:lnTo>
                  <a:lnTo>
                    <a:pt x="702007" y="1149643"/>
                  </a:lnTo>
                  <a:lnTo>
                    <a:pt x="585480" y="1281803"/>
                  </a:lnTo>
                  <a:lnTo>
                    <a:pt x="609637" y="1294592"/>
                  </a:lnTo>
                  <a:lnTo>
                    <a:pt x="633796" y="1307382"/>
                  </a:lnTo>
                  <a:lnTo>
                    <a:pt x="656533" y="1317329"/>
                  </a:lnTo>
                  <a:lnTo>
                    <a:pt x="680691" y="1325855"/>
                  </a:lnTo>
                  <a:lnTo>
                    <a:pt x="707692" y="1334382"/>
                  </a:lnTo>
                  <a:lnTo>
                    <a:pt x="731849" y="1342908"/>
                  </a:lnTo>
                  <a:lnTo>
                    <a:pt x="757428" y="1347172"/>
                  </a:lnTo>
                  <a:lnTo>
                    <a:pt x="783008" y="1351435"/>
                  </a:lnTo>
                  <a:lnTo>
                    <a:pt x="808587" y="1355698"/>
                  </a:lnTo>
                  <a:lnTo>
                    <a:pt x="783008" y="1351436"/>
                  </a:lnTo>
                  <a:lnTo>
                    <a:pt x="757428" y="1347172"/>
                  </a:lnTo>
                  <a:lnTo>
                    <a:pt x="731849" y="1342909"/>
                  </a:lnTo>
                  <a:lnTo>
                    <a:pt x="707692" y="1334383"/>
                  </a:lnTo>
                  <a:lnTo>
                    <a:pt x="680691" y="1325856"/>
                  </a:lnTo>
                  <a:lnTo>
                    <a:pt x="656533" y="1317330"/>
                  </a:lnTo>
                  <a:lnTo>
                    <a:pt x="633796" y="1307382"/>
                  </a:lnTo>
                  <a:lnTo>
                    <a:pt x="609637" y="1294593"/>
                  </a:lnTo>
                  <a:lnTo>
                    <a:pt x="585480" y="1281803"/>
                  </a:lnTo>
                  <a:lnTo>
                    <a:pt x="255792" y="1647018"/>
                  </a:lnTo>
                  <a:lnTo>
                    <a:pt x="0" y="1925546"/>
                  </a:lnTo>
                  <a:lnTo>
                    <a:pt x="12789" y="1924125"/>
                  </a:lnTo>
                  <a:lnTo>
                    <a:pt x="24158" y="1924125"/>
                  </a:lnTo>
                  <a:lnTo>
                    <a:pt x="88106" y="1924125"/>
                  </a:lnTo>
                  <a:lnTo>
                    <a:pt x="149212" y="1928388"/>
                  </a:lnTo>
                  <a:lnTo>
                    <a:pt x="210318" y="1931230"/>
                  </a:lnTo>
                  <a:lnTo>
                    <a:pt x="270003" y="1935494"/>
                  </a:lnTo>
                  <a:lnTo>
                    <a:pt x="386530" y="1945441"/>
                  </a:lnTo>
                  <a:lnTo>
                    <a:pt x="444794" y="1949704"/>
                  </a:lnTo>
                  <a:lnTo>
                    <a:pt x="504479" y="1953967"/>
                  </a:lnTo>
                  <a:lnTo>
                    <a:pt x="1018905" y="1801913"/>
                  </a:lnTo>
                  <a:lnTo>
                    <a:pt x="1078590" y="1699597"/>
                  </a:lnTo>
                  <a:lnTo>
                    <a:pt x="1134012" y="1593017"/>
                  </a:lnTo>
                  <a:lnTo>
                    <a:pt x="1188012" y="1487858"/>
                  </a:lnTo>
                  <a:lnTo>
                    <a:pt x="1239171" y="1381278"/>
                  </a:lnTo>
                  <a:lnTo>
                    <a:pt x="1239171" y="1378435"/>
                  </a:lnTo>
                  <a:lnTo>
                    <a:pt x="1237750" y="1378435"/>
                  </a:lnTo>
                  <a:lnTo>
                    <a:pt x="1227802" y="1379857"/>
                  </a:lnTo>
                  <a:lnTo>
                    <a:pt x="1190854" y="1392646"/>
                  </a:lnTo>
                  <a:lnTo>
                    <a:pt x="1169539" y="1398330"/>
                  </a:lnTo>
                  <a:lnTo>
                    <a:pt x="1161012" y="1402594"/>
                  </a:lnTo>
                  <a:lnTo>
                    <a:pt x="1151064" y="1404015"/>
                  </a:lnTo>
                  <a:lnTo>
                    <a:pt x="1141117" y="1404015"/>
                  </a:lnTo>
                  <a:lnTo>
                    <a:pt x="1134012" y="1402594"/>
                  </a:lnTo>
                  <a:lnTo>
                    <a:pt x="1128327" y="1396910"/>
                  </a:lnTo>
                  <a:lnTo>
                    <a:pt x="1125485" y="1392646"/>
                  </a:lnTo>
                  <a:lnTo>
                    <a:pt x="1132591" y="1389804"/>
                  </a:lnTo>
                  <a:lnTo>
                    <a:pt x="1143960" y="1384120"/>
                  </a:lnTo>
                  <a:lnTo>
                    <a:pt x="1168117" y="1372751"/>
                  </a:lnTo>
                  <a:lnTo>
                    <a:pt x="1193696" y="1357120"/>
                  </a:lnTo>
                  <a:lnTo>
                    <a:pt x="1219276" y="1338646"/>
                  </a:lnTo>
                  <a:lnTo>
                    <a:pt x="1242013" y="1321593"/>
                  </a:lnTo>
                  <a:lnTo>
                    <a:pt x="1261908" y="1307382"/>
                  </a:lnTo>
                  <a:lnTo>
                    <a:pt x="1276118" y="1294593"/>
                  </a:lnTo>
                  <a:lnTo>
                    <a:pt x="1283224" y="1287487"/>
                  </a:lnTo>
                  <a:lnTo>
                    <a:pt x="1287487" y="1273276"/>
                  </a:lnTo>
                  <a:lnTo>
                    <a:pt x="1341487" y="1148224"/>
                  </a:lnTo>
                  <a:lnTo>
                    <a:pt x="1331488" y="1158222"/>
                  </a:lnTo>
                  <a:lnTo>
                    <a:pt x="1323014" y="1166697"/>
                  </a:lnTo>
                  <a:lnTo>
                    <a:pt x="1304540" y="1185170"/>
                  </a:lnTo>
                  <a:lnTo>
                    <a:pt x="1323014" y="1166696"/>
                  </a:lnTo>
                  <a:lnTo>
                    <a:pt x="1331488" y="1158222"/>
                  </a:lnTo>
                  <a:lnTo>
                    <a:pt x="1341487" y="1148223"/>
                  </a:lnTo>
                  <a:lnTo>
                    <a:pt x="1341487" y="1148224"/>
                  </a:lnTo>
                  <a:lnTo>
                    <a:pt x="1341488" y="1148223"/>
                  </a:lnTo>
                  <a:lnTo>
                    <a:pt x="1394067" y="1017484"/>
                  </a:lnTo>
                  <a:lnTo>
                    <a:pt x="1441592" y="894712"/>
                  </a:lnTo>
                  <a:lnTo>
                    <a:pt x="1420508" y="894577"/>
                  </a:lnTo>
                  <a:lnTo>
                    <a:pt x="1475791" y="799361"/>
                  </a:lnTo>
                  <a:lnTo>
                    <a:pt x="1490699" y="757430"/>
                  </a:lnTo>
                  <a:lnTo>
                    <a:pt x="1453752" y="800061"/>
                  </a:lnTo>
                  <a:lnTo>
                    <a:pt x="1453752" y="800061"/>
                  </a:lnTo>
                  <a:lnTo>
                    <a:pt x="1490700" y="757429"/>
                  </a:lnTo>
                  <a:lnTo>
                    <a:pt x="1490699" y="757430"/>
                  </a:lnTo>
                  <a:lnTo>
                    <a:pt x="1490700" y="757429"/>
                  </a:lnTo>
                  <a:lnTo>
                    <a:pt x="1543279" y="599691"/>
                  </a:lnTo>
                  <a:lnTo>
                    <a:pt x="1492121" y="621007"/>
                  </a:lnTo>
                  <a:lnTo>
                    <a:pt x="1442384" y="639480"/>
                  </a:lnTo>
                  <a:lnTo>
                    <a:pt x="1389804" y="656533"/>
                  </a:lnTo>
                  <a:lnTo>
                    <a:pt x="1442383" y="639480"/>
                  </a:lnTo>
                  <a:lnTo>
                    <a:pt x="1492121" y="621006"/>
                  </a:lnTo>
                  <a:lnTo>
                    <a:pt x="1543279" y="599691"/>
                  </a:lnTo>
                  <a:lnTo>
                    <a:pt x="1570279" y="511584"/>
                  </a:lnTo>
                  <a:lnTo>
                    <a:pt x="1595858" y="426320"/>
                  </a:lnTo>
                  <a:lnTo>
                    <a:pt x="1639911" y="270003"/>
                  </a:lnTo>
                  <a:lnTo>
                    <a:pt x="1675438" y="135002"/>
                  </a:lnTo>
                  <a:lnTo>
                    <a:pt x="1702438" y="25579"/>
                  </a:lnTo>
                  <a:lnTo>
                    <a:pt x="1703859" y="1279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4" name="Group 103"/>
            <p:cNvGrpSpPr/>
            <p:nvPr/>
          </p:nvGrpSpPr>
          <p:grpSpPr>
            <a:xfrm rot="8100000">
              <a:off x="3532005" y="4574529"/>
              <a:ext cx="142009" cy="89828"/>
              <a:chOff x="5247563" y="3615397"/>
              <a:chExt cx="405525" cy="256516"/>
            </a:xfrm>
            <a:solidFill>
              <a:srgbClr val="49180E"/>
            </a:solidFill>
          </p:grpSpPr>
          <p:sp>
            <p:nvSpPr>
              <p:cNvPr id="105" name="Rounded Rectangle 104"/>
              <p:cNvSpPr/>
              <p:nvPr/>
            </p:nvSpPr>
            <p:spPr>
              <a:xfrm>
                <a:off x="5317589" y="3615397"/>
                <a:ext cx="261680" cy="124351"/>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Rounded Rectangle 105"/>
              <p:cNvSpPr/>
              <p:nvPr/>
            </p:nvSpPr>
            <p:spPr>
              <a:xfrm>
                <a:off x="5247563" y="3701648"/>
                <a:ext cx="405525" cy="170265"/>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2" name="Group 1"/>
          <p:cNvGrpSpPr/>
          <p:nvPr/>
        </p:nvGrpSpPr>
        <p:grpSpPr>
          <a:xfrm>
            <a:off x="3006508" y="4796803"/>
            <a:ext cx="1326997" cy="1058739"/>
            <a:chOff x="3006508" y="4796803"/>
            <a:chExt cx="1326997" cy="1058739"/>
          </a:xfrm>
        </p:grpSpPr>
        <p:sp>
          <p:nvSpPr>
            <p:cNvPr id="111" name="Oval 110"/>
            <p:cNvSpPr/>
            <p:nvPr/>
          </p:nvSpPr>
          <p:spPr>
            <a:xfrm>
              <a:off x="3006508" y="5079198"/>
              <a:ext cx="1326997" cy="24470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8" name="TextBox 117"/>
            <p:cNvSpPr txBox="1"/>
            <p:nvPr/>
          </p:nvSpPr>
          <p:spPr>
            <a:xfrm>
              <a:off x="3195536" y="4796803"/>
              <a:ext cx="1053767"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000" b="1" i="0" u="none" strike="noStrike" kern="1200" cap="none" spc="0" normalizeH="0" baseline="0" noProof="0" dirty="0">
                  <a:ln>
                    <a:noFill/>
                  </a:ln>
                  <a:solidFill>
                    <a:prstClr val="black">
                      <a:lumMod val="85000"/>
                      <a:lumOff val="15000"/>
                    </a:prstClr>
                  </a:solidFill>
                  <a:effectLst/>
                  <a:uLnTx/>
                  <a:uFillTx/>
                  <a:latin typeface="Montserrat" charset="0"/>
                  <a:ea typeface="Montserrat" charset="0"/>
                  <a:cs typeface="Montserrat" charset="0"/>
                </a:rPr>
                <a:t>$50</a:t>
              </a:r>
              <a:endParaRPr kumimoji="0" lang="en-US" sz="3000" b="1" i="0" u="none" strike="noStrike" kern="1200" cap="none" spc="0" normalizeH="0" baseline="0" noProof="0" dirty="0">
                <a:ln>
                  <a:noFill/>
                </a:ln>
                <a:solidFill>
                  <a:prstClr val="black">
                    <a:lumMod val="85000"/>
                    <a:lumOff val="15000"/>
                  </a:prstClr>
                </a:solidFill>
                <a:effectLst/>
                <a:uLnTx/>
                <a:uFillTx/>
                <a:latin typeface="Montserrat" charset="0"/>
                <a:ea typeface="Montserrat" charset="0"/>
                <a:cs typeface="Montserrat" charset="0"/>
              </a:endParaRPr>
            </a:p>
          </p:txBody>
        </p:sp>
        <p:sp>
          <p:nvSpPr>
            <p:cNvPr id="119" name="TextBox 118"/>
            <p:cNvSpPr txBox="1"/>
            <p:nvPr/>
          </p:nvSpPr>
          <p:spPr>
            <a:xfrm>
              <a:off x="3218522" y="5429784"/>
              <a:ext cx="1091920" cy="425758"/>
            </a:xfrm>
            <a:prstGeom prst="rect">
              <a:avLst/>
            </a:prstGeom>
            <a:noFill/>
          </p:spPr>
          <p:txBody>
            <a:bodyPr wrap="square" numCol="1" spcCol="457200" rtlCol="0">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Lorem Ipsume</a:t>
              </a:r>
            </a:p>
            <a:p>
              <a:pPr marL="0" marR="0" lvl="0" indent="0" algn="l" defTabSz="914400" rtl="0" eaLnBrk="1" fontAlgn="auto" latinLnBrk="0" hangingPunct="1">
                <a:lnSpc>
                  <a:spcPts val="13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Dolor sit.</a:t>
              </a:r>
              <a:endParaRPr kumimoji="0" lang="en-US" sz="10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endParaRPr>
            </a:p>
          </p:txBody>
        </p:sp>
      </p:grpSp>
      <p:grpSp>
        <p:nvGrpSpPr>
          <p:cNvPr id="3" name="Group 2"/>
          <p:cNvGrpSpPr/>
          <p:nvPr/>
        </p:nvGrpSpPr>
        <p:grpSpPr>
          <a:xfrm>
            <a:off x="7834075" y="4796803"/>
            <a:ext cx="1358342" cy="1058739"/>
            <a:chOff x="7834075" y="4796803"/>
            <a:chExt cx="1358342" cy="1058739"/>
          </a:xfrm>
        </p:grpSpPr>
        <p:sp>
          <p:nvSpPr>
            <p:cNvPr id="112" name="Oval 111"/>
            <p:cNvSpPr/>
            <p:nvPr/>
          </p:nvSpPr>
          <p:spPr>
            <a:xfrm>
              <a:off x="7834075" y="5026976"/>
              <a:ext cx="1326997" cy="24470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0" name="TextBox 119"/>
            <p:cNvSpPr txBox="1"/>
            <p:nvPr/>
          </p:nvSpPr>
          <p:spPr>
            <a:xfrm>
              <a:off x="8077511" y="4796803"/>
              <a:ext cx="1053767"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000" b="1" i="0" u="none" strike="noStrike" kern="1200" cap="none" spc="0" normalizeH="0" baseline="0" noProof="0" dirty="0">
                  <a:ln>
                    <a:noFill/>
                  </a:ln>
                  <a:solidFill>
                    <a:prstClr val="black">
                      <a:lumMod val="85000"/>
                      <a:lumOff val="15000"/>
                    </a:prstClr>
                  </a:solidFill>
                  <a:effectLst/>
                  <a:uLnTx/>
                  <a:uFillTx/>
                  <a:latin typeface="Montserrat" charset="0"/>
                  <a:ea typeface="Montserrat" charset="0"/>
                  <a:cs typeface="Montserrat" charset="0"/>
                </a:rPr>
                <a:t>$50</a:t>
              </a:r>
              <a:endParaRPr kumimoji="0" lang="en-US" sz="3000" b="1" i="0" u="none" strike="noStrike" kern="1200" cap="none" spc="0" normalizeH="0" baseline="0" noProof="0" dirty="0">
                <a:ln>
                  <a:noFill/>
                </a:ln>
                <a:solidFill>
                  <a:prstClr val="black">
                    <a:lumMod val="85000"/>
                    <a:lumOff val="15000"/>
                  </a:prstClr>
                </a:solidFill>
                <a:effectLst/>
                <a:uLnTx/>
                <a:uFillTx/>
                <a:latin typeface="Montserrat" charset="0"/>
                <a:ea typeface="Montserrat" charset="0"/>
                <a:cs typeface="Montserrat" charset="0"/>
              </a:endParaRPr>
            </a:p>
          </p:txBody>
        </p:sp>
        <p:sp>
          <p:nvSpPr>
            <p:cNvPr id="121" name="TextBox 120"/>
            <p:cNvSpPr txBox="1"/>
            <p:nvPr/>
          </p:nvSpPr>
          <p:spPr>
            <a:xfrm>
              <a:off x="8100497" y="5429784"/>
              <a:ext cx="1091920" cy="425758"/>
            </a:xfrm>
            <a:prstGeom prst="rect">
              <a:avLst/>
            </a:prstGeom>
            <a:noFill/>
          </p:spPr>
          <p:txBody>
            <a:bodyPr wrap="square" numCol="1" spcCol="457200" rtlCol="0">
              <a:spAutoFit/>
            </a:body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Lorem Ipsume</a:t>
              </a:r>
            </a:p>
            <a:p>
              <a:pPr marL="0" marR="0" lvl="0" indent="0" algn="l" defTabSz="914400" rtl="0" eaLnBrk="1" fontAlgn="auto" latinLnBrk="0" hangingPunct="1">
                <a:lnSpc>
                  <a:spcPts val="13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Dolor sit.</a:t>
              </a:r>
              <a:endParaRPr kumimoji="0" lang="en-US" sz="10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endParaRPr>
            </a:p>
          </p:txBody>
        </p:sp>
      </p:grpSp>
      <p:sp>
        <p:nvSpPr>
          <p:cNvPr id="122" name="Title 1"/>
          <p:cNvSpPr txBox="1">
            <a:spLocks/>
          </p:cNvSpPr>
          <p:nvPr/>
        </p:nvSpPr>
        <p:spPr>
          <a:xfrm>
            <a:off x="1536812"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Pencil Infographic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Share</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123" name="Subtitle 2"/>
          <p:cNvSpPr txBox="1">
            <a:spLocks/>
          </p:cNvSpPr>
          <p:nvPr/>
        </p:nvSpPr>
        <p:spPr>
          <a:xfrm>
            <a:off x="2449382" y="1065898"/>
            <a:ext cx="7308850" cy="369332"/>
          </a:xfrm>
          <a:prstGeom prst="rect">
            <a:avLst/>
          </a:prstGeom>
        </p:spPr>
        <p:txBody>
          <a:bodyPr vert="horz" wrap="square" lIns="121920" tIns="60960" rIns="121920" bIns="60960" rtlCol="0">
            <a:spAutoFit/>
          </a:bodyPr>
          <a:lstStyle/>
          <a:p>
            <a:pPr marL="0" marR="0" lvl="0" indent="0" algn="ctr"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10" name="TextBox 109"/>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13" name="TextBox 112"/>
          <p:cNvSpPr txBox="1"/>
          <p:nvPr/>
        </p:nvSpPr>
        <p:spPr>
          <a:xfrm>
            <a:off x="10973537" y="6309683"/>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3819894250"/>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2354750" y="4857750"/>
            <a:ext cx="7010400" cy="1308100"/>
            <a:chOff x="574779" y="4251325"/>
            <a:chExt cx="7010400" cy="1308100"/>
          </a:xfrm>
          <a:effectLst>
            <a:outerShdw blurRad="50800" dist="38100" dir="5400000" algn="t" rotWithShape="0">
              <a:prstClr val="black">
                <a:alpha val="40000"/>
              </a:prstClr>
            </a:outerShdw>
          </a:effectLst>
        </p:grpSpPr>
        <p:sp>
          <p:nvSpPr>
            <p:cNvPr id="56" name="Freeform 5"/>
            <p:cNvSpPr>
              <a:spLocks/>
            </p:cNvSpPr>
            <p:nvPr/>
          </p:nvSpPr>
          <p:spPr bwMode="auto">
            <a:xfrm>
              <a:off x="574779" y="4251325"/>
              <a:ext cx="2889250" cy="1308100"/>
            </a:xfrm>
            <a:custGeom>
              <a:avLst/>
              <a:gdLst>
                <a:gd name="T0" fmla="*/ 1136 w 1820"/>
                <a:gd name="T1" fmla="*/ 0 h 824"/>
                <a:gd name="T2" fmla="*/ 0 w 1820"/>
                <a:gd name="T3" fmla="*/ 824 h 824"/>
                <a:gd name="T4" fmla="*/ 0 w 1820"/>
                <a:gd name="T5" fmla="*/ 824 h 824"/>
                <a:gd name="T6" fmla="*/ 52 w 1820"/>
                <a:gd name="T7" fmla="*/ 812 h 824"/>
                <a:gd name="T8" fmla="*/ 112 w 1820"/>
                <a:gd name="T9" fmla="*/ 800 h 824"/>
                <a:gd name="T10" fmla="*/ 190 w 1820"/>
                <a:gd name="T11" fmla="*/ 788 h 824"/>
                <a:gd name="T12" fmla="*/ 286 w 1820"/>
                <a:gd name="T13" fmla="*/ 776 h 824"/>
                <a:gd name="T14" fmla="*/ 394 w 1820"/>
                <a:gd name="T15" fmla="*/ 766 h 824"/>
                <a:gd name="T16" fmla="*/ 452 w 1820"/>
                <a:gd name="T17" fmla="*/ 762 h 824"/>
                <a:gd name="T18" fmla="*/ 512 w 1820"/>
                <a:gd name="T19" fmla="*/ 760 h 824"/>
                <a:gd name="T20" fmla="*/ 572 w 1820"/>
                <a:gd name="T21" fmla="*/ 760 h 824"/>
                <a:gd name="T22" fmla="*/ 636 w 1820"/>
                <a:gd name="T23" fmla="*/ 762 h 824"/>
                <a:gd name="T24" fmla="*/ 636 w 1820"/>
                <a:gd name="T25" fmla="*/ 762 h 824"/>
                <a:gd name="T26" fmla="*/ 764 w 1820"/>
                <a:gd name="T27" fmla="*/ 768 h 824"/>
                <a:gd name="T28" fmla="*/ 888 w 1820"/>
                <a:gd name="T29" fmla="*/ 778 h 824"/>
                <a:gd name="T30" fmla="*/ 1004 w 1820"/>
                <a:gd name="T31" fmla="*/ 788 h 824"/>
                <a:gd name="T32" fmla="*/ 1110 w 1820"/>
                <a:gd name="T33" fmla="*/ 798 h 824"/>
                <a:gd name="T34" fmla="*/ 1268 w 1820"/>
                <a:gd name="T35" fmla="*/ 816 h 824"/>
                <a:gd name="T36" fmla="*/ 1328 w 1820"/>
                <a:gd name="T37" fmla="*/ 824 h 824"/>
                <a:gd name="T38" fmla="*/ 1820 w 1820"/>
                <a:gd name="T39" fmla="*/ 0 h 824"/>
                <a:gd name="T40" fmla="*/ 1136 w 1820"/>
                <a:gd name="T41"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0" h="824">
                  <a:moveTo>
                    <a:pt x="1136" y="0"/>
                  </a:moveTo>
                  <a:lnTo>
                    <a:pt x="0" y="824"/>
                  </a:lnTo>
                  <a:lnTo>
                    <a:pt x="0" y="824"/>
                  </a:lnTo>
                  <a:lnTo>
                    <a:pt x="52" y="812"/>
                  </a:lnTo>
                  <a:lnTo>
                    <a:pt x="112" y="800"/>
                  </a:lnTo>
                  <a:lnTo>
                    <a:pt x="190" y="788"/>
                  </a:lnTo>
                  <a:lnTo>
                    <a:pt x="286" y="776"/>
                  </a:lnTo>
                  <a:lnTo>
                    <a:pt x="394" y="766"/>
                  </a:lnTo>
                  <a:lnTo>
                    <a:pt x="452" y="762"/>
                  </a:lnTo>
                  <a:lnTo>
                    <a:pt x="512" y="760"/>
                  </a:lnTo>
                  <a:lnTo>
                    <a:pt x="572" y="760"/>
                  </a:lnTo>
                  <a:lnTo>
                    <a:pt x="636" y="762"/>
                  </a:lnTo>
                  <a:lnTo>
                    <a:pt x="636" y="762"/>
                  </a:lnTo>
                  <a:lnTo>
                    <a:pt x="764" y="768"/>
                  </a:lnTo>
                  <a:lnTo>
                    <a:pt x="888" y="778"/>
                  </a:lnTo>
                  <a:lnTo>
                    <a:pt x="1004" y="788"/>
                  </a:lnTo>
                  <a:lnTo>
                    <a:pt x="1110" y="798"/>
                  </a:lnTo>
                  <a:lnTo>
                    <a:pt x="1268" y="816"/>
                  </a:lnTo>
                  <a:lnTo>
                    <a:pt x="1328" y="824"/>
                  </a:lnTo>
                  <a:lnTo>
                    <a:pt x="1820" y="0"/>
                  </a:lnTo>
                  <a:lnTo>
                    <a:pt x="1136"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6"/>
            <p:cNvSpPr>
              <a:spLocks/>
            </p:cNvSpPr>
            <p:nvPr/>
          </p:nvSpPr>
          <p:spPr bwMode="auto">
            <a:xfrm>
              <a:off x="2682979" y="4251325"/>
              <a:ext cx="1552575" cy="1308100"/>
            </a:xfrm>
            <a:custGeom>
              <a:avLst/>
              <a:gdLst>
                <a:gd name="T0" fmla="*/ 492 w 978"/>
                <a:gd name="T1" fmla="*/ 0 h 824"/>
                <a:gd name="T2" fmla="*/ 0 w 978"/>
                <a:gd name="T3" fmla="*/ 824 h 824"/>
                <a:gd name="T4" fmla="*/ 0 w 978"/>
                <a:gd name="T5" fmla="*/ 824 h 824"/>
                <a:gd name="T6" fmla="*/ 46 w 978"/>
                <a:gd name="T7" fmla="*/ 816 h 824"/>
                <a:gd name="T8" fmla="*/ 166 w 978"/>
                <a:gd name="T9" fmla="*/ 800 h 824"/>
                <a:gd name="T10" fmla="*/ 246 w 978"/>
                <a:gd name="T11" fmla="*/ 792 h 824"/>
                <a:gd name="T12" fmla="*/ 336 w 978"/>
                <a:gd name="T13" fmla="*/ 784 h 824"/>
                <a:gd name="T14" fmla="*/ 428 w 978"/>
                <a:gd name="T15" fmla="*/ 778 h 824"/>
                <a:gd name="T16" fmla="*/ 524 w 978"/>
                <a:gd name="T17" fmla="*/ 776 h 824"/>
                <a:gd name="T18" fmla="*/ 524 w 978"/>
                <a:gd name="T19" fmla="*/ 776 h 824"/>
                <a:gd name="T20" fmla="*/ 618 w 978"/>
                <a:gd name="T21" fmla="*/ 778 h 824"/>
                <a:gd name="T22" fmla="*/ 704 w 978"/>
                <a:gd name="T23" fmla="*/ 784 h 824"/>
                <a:gd name="T24" fmla="*/ 780 w 978"/>
                <a:gd name="T25" fmla="*/ 792 h 824"/>
                <a:gd name="T26" fmla="*/ 848 w 978"/>
                <a:gd name="T27" fmla="*/ 800 h 824"/>
                <a:gd name="T28" fmla="*/ 902 w 978"/>
                <a:gd name="T29" fmla="*/ 808 h 824"/>
                <a:gd name="T30" fmla="*/ 944 w 978"/>
                <a:gd name="T31" fmla="*/ 816 h 824"/>
                <a:gd name="T32" fmla="*/ 978 w 978"/>
                <a:gd name="T33" fmla="*/ 824 h 824"/>
                <a:gd name="T34" fmla="*/ 978 w 978"/>
                <a:gd name="T35" fmla="*/ 0 h 824"/>
                <a:gd name="T36" fmla="*/ 492 w 978"/>
                <a:gd name="T3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8" h="824">
                  <a:moveTo>
                    <a:pt x="492" y="0"/>
                  </a:moveTo>
                  <a:lnTo>
                    <a:pt x="0" y="824"/>
                  </a:lnTo>
                  <a:lnTo>
                    <a:pt x="0" y="824"/>
                  </a:lnTo>
                  <a:lnTo>
                    <a:pt x="46" y="816"/>
                  </a:lnTo>
                  <a:lnTo>
                    <a:pt x="166" y="800"/>
                  </a:lnTo>
                  <a:lnTo>
                    <a:pt x="246" y="792"/>
                  </a:lnTo>
                  <a:lnTo>
                    <a:pt x="336" y="784"/>
                  </a:lnTo>
                  <a:lnTo>
                    <a:pt x="428" y="778"/>
                  </a:lnTo>
                  <a:lnTo>
                    <a:pt x="524" y="776"/>
                  </a:lnTo>
                  <a:lnTo>
                    <a:pt x="524" y="776"/>
                  </a:lnTo>
                  <a:lnTo>
                    <a:pt x="618" y="778"/>
                  </a:lnTo>
                  <a:lnTo>
                    <a:pt x="704" y="784"/>
                  </a:lnTo>
                  <a:lnTo>
                    <a:pt x="780" y="792"/>
                  </a:lnTo>
                  <a:lnTo>
                    <a:pt x="848" y="800"/>
                  </a:lnTo>
                  <a:lnTo>
                    <a:pt x="902" y="808"/>
                  </a:lnTo>
                  <a:lnTo>
                    <a:pt x="944" y="816"/>
                  </a:lnTo>
                  <a:lnTo>
                    <a:pt x="978" y="824"/>
                  </a:lnTo>
                  <a:lnTo>
                    <a:pt x="978" y="0"/>
                  </a:lnTo>
                  <a:lnTo>
                    <a:pt x="492"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7"/>
            <p:cNvSpPr>
              <a:spLocks/>
            </p:cNvSpPr>
            <p:nvPr/>
          </p:nvSpPr>
          <p:spPr bwMode="auto">
            <a:xfrm>
              <a:off x="4235554" y="4251325"/>
              <a:ext cx="1409700" cy="1308100"/>
            </a:xfrm>
            <a:custGeom>
              <a:avLst/>
              <a:gdLst>
                <a:gd name="T0" fmla="*/ 0 w 888"/>
                <a:gd name="T1" fmla="*/ 0 h 824"/>
                <a:gd name="T2" fmla="*/ 0 w 888"/>
                <a:gd name="T3" fmla="*/ 824 h 824"/>
                <a:gd name="T4" fmla="*/ 0 w 888"/>
                <a:gd name="T5" fmla="*/ 824 h 824"/>
                <a:gd name="T6" fmla="*/ 40 w 888"/>
                <a:gd name="T7" fmla="*/ 816 h 824"/>
                <a:gd name="T8" fmla="*/ 86 w 888"/>
                <a:gd name="T9" fmla="*/ 808 h 824"/>
                <a:gd name="T10" fmla="*/ 146 w 888"/>
                <a:gd name="T11" fmla="*/ 798 h 824"/>
                <a:gd name="T12" fmla="*/ 218 w 888"/>
                <a:gd name="T13" fmla="*/ 788 h 824"/>
                <a:gd name="T14" fmla="*/ 296 w 888"/>
                <a:gd name="T15" fmla="*/ 780 h 824"/>
                <a:gd name="T16" fmla="*/ 380 w 888"/>
                <a:gd name="T17" fmla="*/ 774 h 824"/>
                <a:gd name="T18" fmla="*/ 468 w 888"/>
                <a:gd name="T19" fmla="*/ 772 h 824"/>
                <a:gd name="T20" fmla="*/ 468 w 888"/>
                <a:gd name="T21" fmla="*/ 772 h 824"/>
                <a:gd name="T22" fmla="*/ 554 w 888"/>
                <a:gd name="T23" fmla="*/ 774 h 824"/>
                <a:gd name="T24" fmla="*/ 632 w 888"/>
                <a:gd name="T25" fmla="*/ 780 h 824"/>
                <a:gd name="T26" fmla="*/ 704 w 888"/>
                <a:gd name="T27" fmla="*/ 788 h 824"/>
                <a:gd name="T28" fmla="*/ 766 w 888"/>
                <a:gd name="T29" fmla="*/ 798 h 824"/>
                <a:gd name="T30" fmla="*/ 816 w 888"/>
                <a:gd name="T31" fmla="*/ 808 h 824"/>
                <a:gd name="T32" fmla="*/ 856 w 888"/>
                <a:gd name="T33" fmla="*/ 816 h 824"/>
                <a:gd name="T34" fmla="*/ 888 w 888"/>
                <a:gd name="T35" fmla="*/ 824 h 824"/>
                <a:gd name="T36" fmla="*/ 468 w 888"/>
                <a:gd name="T37" fmla="*/ 0 h 824"/>
                <a:gd name="T38" fmla="*/ 0 w 888"/>
                <a:gd name="T3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8" h="824">
                  <a:moveTo>
                    <a:pt x="0" y="0"/>
                  </a:moveTo>
                  <a:lnTo>
                    <a:pt x="0" y="824"/>
                  </a:lnTo>
                  <a:lnTo>
                    <a:pt x="0" y="824"/>
                  </a:lnTo>
                  <a:lnTo>
                    <a:pt x="40" y="816"/>
                  </a:lnTo>
                  <a:lnTo>
                    <a:pt x="86" y="808"/>
                  </a:lnTo>
                  <a:lnTo>
                    <a:pt x="146" y="798"/>
                  </a:lnTo>
                  <a:lnTo>
                    <a:pt x="218" y="788"/>
                  </a:lnTo>
                  <a:lnTo>
                    <a:pt x="296" y="780"/>
                  </a:lnTo>
                  <a:lnTo>
                    <a:pt x="380" y="774"/>
                  </a:lnTo>
                  <a:lnTo>
                    <a:pt x="468" y="772"/>
                  </a:lnTo>
                  <a:lnTo>
                    <a:pt x="468" y="772"/>
                  </a:lnTo>
                  <a:lnTo>
                    <a:pt x="554" y="774"/>
                  </a:lnTo>
                  <a:lnTo>
                    <a:pt x="632" y="780"/>
                  </a:lnTo>
                  <a:lnTo>
                    <a:pt x="704" y="788"/>
                  </a:lnTo>
                  <a:lnTo>
                    <a:pt x="766" y="798"/>
                  </a:lnTo>
                  <a:lnTo>
                    <a:pt x="816" y="808"/>
                  </a:lnTo>
                  <a:lnTo>
                    <a:pt x="856" y="816"/>
                  </a:lnTo>
                  <a:lnTo>
                    <a:pt x="888" y="824"/>
                  </a:lnTo>
                  <a:lnTo>
                    <a:pt x="468" y="0"/>
                  </a:lnTo>
                  <a:lnTo>
                    <a:pt x="0"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8"/>
            <p:cNvSpPr>
              <a:spLocks/>
            </p:cNvSpPr>
            <p:nvPr/>
          </p:nvSpPr>
          <p:spPr bwMode="auto">
            <a:xfrm>
              <a:off x="4978504" y="4251325"/>
              <a:ext cx="2606675" cy="1308100"/>
            </a:xfrm>
            <a:custGeom>
              <a:avLst/>
              <a:gdLst>
                <a:gd name="T0" fmla="*/ 598 w 1642"/>
                <a:gd name="T1" fmla="*/ 0 h 824"/>
                <a:gd name="T2" fmla="*/ 0 w 1642"/>
                <a:gd name="T3" fmla="*/ 0 h 824"/>
                <a:gd name="T4" fmla="*/ 420 w 1642"/>
                <a:gd name="T5" fmla="*/ 824 h 824"/>
                <a:gd name="T6" fmla="*/ 420 w 1642"/>
                <a:gd name="T7" fmla="*/ 824 h 824"/>
                <a:gd name="T8" fmla="*/ 576 w 1642"/>
                <a:gd name="T9" fmla="*/ 798 h 824"/>
                <a:gd name="T10" fmla="*/ 634 w 1642"/>
                <a:gd name="T11" fmla="*/ 788 h 824"/>
                <a:gd name="T12" fmla="*/ 686 w 1642"/>
                <a:gd name="T13" fmla="*/ 782 h 824"/>
                <a:gd name="T14" fmla="*/ 740 w 1642"/>
                <a:gd name="T15" fmla="*/ 776 h 824"/>
                <a:gd name="T16" fmla="*/ 804 w 1642"/>
                <a:gd name="T17" fmla="*/ 774 h 824"/>
                <a:gd name="T18" fmla="*/ 882 w 1642"/>
                <a:gd name="T19" fmla="*/ 772 h 824"/>
                <a:gd name="T20" fmla="*/ 982 w 1642"/>
                <a:gd name="T21" fmla="*/ 772 h 824"/>
                <a:gd name="T22" fmla="*/ 982 w 1642"/>
                <a:gd name="T23" fmla="*/ 772 h 824"/>
                <a:gd name="T24" fmla="*/ 1096 w 1642"/>
                <a:gd name="T25" fmla="*/ 774 h 824"/>
                <a:gd name="T26" fmla="*/ 1212 w 1642"/>
                <a:gd name="T27" fmla="*/ 780 h 824"/>
                <a:gd name="T28" fmla="*/ 1322 w 1642"/>
                <a:gd name="T29" fmla="*/ 788 h 824"/>
                <a:gd name="T30" fmla="*/ 1424 w 1642"/>
                <a:gd name="T31" fmla="*/ 798 h 824"/>
                <a:gd name="T32" fmla="*/ 1580 w 1642"/>
                <a:gd name="T33" fmla="*/ 816 h 824"/>
                <a:gd name="T34" fmla="*/ 1642 w 1642"/>
                <a:gd name="T35" fmla="*/ 824 h 824"/>
                <a:gd name="T36" fmla="*/ 598 w 1642"/>
                <a:gd name="T3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2" h="824">
                  <a:moveTo>
                    <a:pt x="598" y="0"/>
                  </a:moveTo>
                  <a:lnTo>
                    <a:pt x="0" y="0"/>
                  </a:lnTo>
                  <a:lnTo>
                    <a:pt x="420" y="824"/>
                  </a:lnTo>
                  <a:lnTo>
                    <a:pt x="420" y="824"/>
                  </a:lnTo>
                  <a:lnTo>
                    <a:pt x="576" y="798"/>
                  </a:lnTo>
                  <a:lnTo>
                    <a:pt x="634" y="788"/>
                  </a:lnTo>
                  <a:lnTo>
                    <a:pt x="686" y="782"/>
                  </a:lnTo>
                  <a:lnTo>
                    <a:pt x="740" y="776"/>
                  </a:lnTo>
                  <a:lnTo>
                    <a:pt x="804" y="774"/>
                  </a:lnTo>
                  <a:lnTo>
                    <a:pt x="882" y="772"/>
                  </a:lnTo>
                  <a:lnTo>
                    <a:pt x="982" y="772"/>
                  </a:lnTo>
                  <a:lnTo>
                    <a:pt x="982" y="772"/>
                  </a:lnTo>
                  <a:lnTo>
                    <a:pt x="1096" y="774"/>
                  </a:lnTo>
                  <a:lnTo>
                    <a:pt x="1212" y="780"/>
                  </a:lnTo>
                  <a:lnTo>
                    <a:pt x="1322" y="788"/>
                  </a:lnTo>
                  <a:lnTo>
                    <a:pt x="1424" y="798"/>
                  </a:lnTo>
                  <a:lnTo>
                    <a:pt x="1580" y="816"/>
                  </a:lnTo>
                  <a:lnTo>
                    <a:pt x="1642" y="824"/>
                  </a:lnTo>
                  <a:lnTo>
                    <a:pt x="598"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9"/>
            <p:cNvSpPr>
              <a:spLocks/>
            </p:cNvSpPr>
            <p:nvPr/>
          </p:nvSpPr>
          <p:spPr bwMode="auto">
            <a:xfrm>
              <a:off x="841479" y="4273550"/>
              <a:ext cx="2609850" cy="1203325"/>
            </a:xfrm>
            <a:custGeom>
              <a:avLst/>
              <a:gdLst>
                <a:gd name="T0" fmla="*/ 992 w 1644"/>
                <a:gd name="T1" fmla="*/ 0 h 758"/>
                <a:gd name="T2" fmla="*/ 0 w 1644"/>
                <a:gd name="T3" fmla="*/ 738 h 758"/>
                <a:gd name="T4" fmla="*/ 0 w 1644"/>
                <a:gd name="T5" fmla="*/ 738 h 758"/>
                <a:gd name="T6" fmla="*/ 30 w 1644"/>
                <a:gd name="T7" fmla="*/ 732 h 758"/>
                <a:gd name="T8" fmla="*/ 66 w 1644"/>
                <a:gd name="T9" fmla="*/ 724 h 758"/>
                <a:gd name="T10" fmla="*/ 116 w 1644"/>
                <a:gd name="T11" fmla="*/ 718 h 758"/>
                <a:gd name="T12" fmla="*/ 182 w 1644"/>
                <a:gd name="T13" fmla="*/ 710 h 758"/>
                <a:gd name="T14" fmla="*/ 264 w 1644"/>
                <a:gd name="T15" fmla="*/ 702 h 758"/>
                <a:gd name="T16" fmla="*/ 360 w 1644"/>
                <a:gd name="T17" fmla="*/ 698 h 758"/>
                <a:gd name="T18" fmla="*/ 470 w 1644"/>
                <a:gd name="T19" fmla="*/ 694 h 758"/>
                <a:gd name="T20" fmla="*/ 470 w 1644"/>
                <a:gd name="T21" fmla="*/ 694 h 758"/>
                <a:gd name="T22" fmla="*/ 530 w 1644"/>
                <a:gd name="T23" fmla="*/ 694 h 758"/>
                <a:gd name="T24" fmla="*/ 592 w 1644"/>
                <a:gd name="T25" fmla="*/ 696 h 758"/>
                <a:gd name="T26" fmla="*/ 718 w 1644"/>
                <a:gd name="T27" fmla="*/ 702 h 758"/>
                <a:gd name="T28" fmla="*/ 840 w 1644"/>
                <a:gd name="T29" fmla="*/ 712 h 758"/>
                <a:gd name="T30" fmla="*/ 954 w 1644"/>
                <a:gd name="T31" fmla="*/ 724 h 758"/>
                <a:gd name="T32" fmla="*/ 1052 w 1644"/>
                <a:gd name="T33" fmla="*/ 736 h 758"/>
                <a:gd name="T34" fmla="*/ 1130 w 1644"/>
                <a:gd name="T35" fmla="*/ 748 h 758"/>
                <a:gd name="T36" fmla="*/ 1200 w 1644"/>
                <a:gd name="T37" fmla="*/ 758 h 758"/>
                <a:gd name="T38" fmla="*/ 1644 w 1644"/>
                <a:gd name="T39" fmla="*/ 0 h 758"/>
                <a:gd name="T40" fmla="*/ 992 w 1644"/>
                <a:gd name="T41"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4" h="758">
                  <a:moveTo>
                    <a:pt x="992" y="0"/>
                  </a:moveTo>
                  <a:lnTo>
                    <a:pt x="0" y="738"/>
                  </a:lnTo>
                  <a:lnTo>
                    <a:pt x="0" y="738"/>
                  </a:lnTo>
                  <a:lnTo>
                    <a:pt x="30" y="732"/>
                  </a:lnTo>
                  <a:lnTo>
                    <a:pt x="66" y="724"/>
                  </a:lnTo>
                  <a:lnTo>
                    <a:pt x="116" y="718"/>
                  </a:lnTo>
                  <a:lnTo>
                    <a:pt x="182" y="710"/>
                  </a:lnTo>
                  <a:lnTo>
                    <a:pt x="264" y="702"/>
                  </a:lnTo>
                  <a:lnTo>
                    <a:pt x="360" y="698"/>
                  </a:lnTo>
                  <a:lnTo>
                    <a:pt x="470" y="694"/>
                  </a:lnTo>
                  <a:lnTo>
                    <a:pt x="470" y="694"/>
                  </a:lnTo>
                  <a:lnTo>
                    <a:pt x="530" y="694"/>
                  </a:lnTo>
                  <a:lnTo>
                    <a:pt x="592" y="696"/>
                  </a:lnTo>
                  <a:lnTo>
                    <a:pt x="718" y="702"/>
                  </a:lnTo>
                  <a:lnTo>
                    <a:pt x="840" y="712"/>
                  </a:lnTo>
                  <a:lnTo>
                    <a:pt x="954" y="724"/>
                  </a:lnTo>
                  <a:lnTo>
                    <a:pt x="1052" y="736"/>
                  </a:lnTo>
                  <a:lnTo>
                    <a:pt x="1130" y="748"/>
                  </a:lnTo>
                  <a:lnTo>
                    <a:pt x="1200" y="758"/>
                  </a:lnTo>
                  <a:lnTo>
                    <a:pt x="1644" y="0"/>
                  </a:lnTo>
                  <a:lnTo>
                    <a:pt x="992" y="0"/>
                  </a:lnTo>
                  <a:close/>
                </a:path>
              </a:pathLst>
            </a:custGeom>
            <a:gradFill>
              <a:gsLst>
                <a:gs pos="0">
                  <a:srgbClr val="7FB8BE"/>
                </a:gs>
                <a:gs pos="18000">
                  <a:srgbClr val="8BC9D0"/>
                </a:gs>
                <a:gs pos="86000">
                  <a:srgbClr val="8BC9D0"/>
                </a:gs>
                <a:gs pos="100000">
                  <a:srgbClr val="7FB8BE"/>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10"/>
            <p:cNvSpPr>
              <a:spLocks/>
            </p:cNvSpPr>
            <p:nvPr/>
          </p:nvSpPr>
          <p:spPr bwMode="auto">
            <a:xfrm>
              <a:off x="2730604" y="4273550"/>
              <a:ext cx="1504950" cy="1203325"/>
            </a:xfrm>
            <a:custGeom>
              <a:avLst/>
              <a:gdLst>
                <a:gd name="T0" fmla="*/ 454 w 948"/>
                <a:gd name="T1" fmla="*/ 0 h 758"/>
                <a:gd name="T2" fmla="*/ 0 w 948"/>
                <a:gd name="T3" fmla="*/ 758 h 758"/>
                <a:gd name="T4" fmla="*/ 0 w 948"/>
                <a:gd name="T5" fmla="*/ 758 h 758"/>
                <a:gd name="T6" fmla="*/ 36 w 948"/>
                <a:gd name="T7" fmla="*/ 750 h 758"/>
                <a:gd name="T8" fmla="*/ 78 w 948"/>
                <a:gd name="T9" fmla="*/ 742 h 758"/>
                <a:gd name="T10" fmla="*/ 136 w 948"/>
                <a:gd name="T11" fmla="*/ 734 h 758"/>
                <a:gd name="T12" fmla="*/ 210 w 948"/>
                <a:gd name="T13" fmla="*/ 726 h 758"/>
                <a:gd name="T14" fmla="*/ 298 w 948"/>
                <a:gd name="T15" fmla="*/ 718 h 758"/>
                <a:gd name="T16" fmla="*/ 400 w 948"/>
                <a:gd name="T17" fmla="*/ 712 h 758"/>
                <a:gd name="T18" fmla="*/ 514 w 948"/>
                <a:gd name="T19" fmla="*/ 710 h 758"/>
                <a:gd name="T20" fmla="*/ 514 w 948"/>
                <a:gd name="T21" fmla="*/ 710 h 758"/>
                <a:gd name="T22" fmla="*/ 626 w 948"/>
                <a:gd name="T23" fmla="*/ 712 h 758"/>
                <a:gd name="T24" fmla="*/ 718 w 948"/>
                <a:gd name="T25" fmla="*/ 716 h 758"/>
                <a:gd name="T26" fmla="*/ 794 w 948"/>
                <a:gd name="T27" fmla="*/ 722 h 758"/>
                <a:gd name="T28" fmla="*/ 852 w 948"/>
                <a:gd name="T29" fmla="*/ 730 h 758"/>
                <a:gd name="T30" fmla="*/ 896 w 948"/>
                <a:gd name="T31" fmla="*/ 736 h 758"/>
                <a:gd name="T32" fmla="*/ 926 w 948"/>
                <a:gd name="T33" fmla="*/ 742 h 758"/>
                <a:gd name="T34" fmla="*/ 948 w 948"/>
                <a:gd name="T35" fmla="*/ 748 h 758"/>
                <a:gd name="T36" fmla="*/ 948 w 948"/>
                <a:gd name="T37" fmla="*/ 0 h 758"/>
                <a:gd name="T38" fmla="*/ 454 w 948"/>
                <a:gd name="T39"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8" h="758">
                  <a:moveTo>
                    <a:pt x="454" y="0"/>
                  </a:moveTo>
                  <a:lnTo>
                    <a:pt x="0" y="758"/>
                  </a:lnTo>
                  <a:lnTo>
                    <a:pt x="0" y="758"/>
                  </a:lnTo>
                  <a:lnTo>
                    <a:pt x="36" y="750"/>
                  </a:lnTo>
                  <a:lnTo>
                    <a:pt x="78" y="742"/>
                  </a:lnTo>
                  <a:lnTo>
                    <a:pt x="136" y="734"/>
                  </a:lnTo>
                  <a:lnTo>
                    <a:pt x="210" y="726"/>
                  </a:lnTo>
                  <a:lnTo>
                    <a:pt x="298" y="718"/>
                  </a:lnTo>
                  <a:lnTo>
                    <a:pt x="400" y="712"/>
                  </a:lnTo>
                  <a:lnTo>
                    <a:pt x="514" y="710"/>
                  </a:lnTo>
                  <a:lnTo>
                    <a:pt x="514" y="710"/>
                  </a:lnTo>
                  <a:lnTo>
                    <a:pt x="626" y="712"/>
                  </a:lnTo>
                  <a:lnTo>
                    <a:pt x="718" y="716"/>
                  </a:lnTo>
                  <a:lnTo>
                    <a:pt x="794" y="722"/>
                  </a:lnTo>
                  <a:lnTo>
                    <a:pt x="852" y="730"/>
                  </a:lnTo>
                  <a:lnTo>
                    <a:pt x="896" y="736"/>
                  </a:lnTo>
                  <a:lnTo>
                    <a:pt x="926" y="742"/>
                  </a:lnTo>
                  <a:lnTo>
                    <a:pt x="948" y="748"/>
                  </a:lnTo>
                  <a:lnTo>
                    <a:pt x="948" y="0"/>
                  </a:lnTo>
                  <a:lnTo>
                    <a:pt x="454" y="0"/>
                  </a:lnTo>
                  <a:close/>
                </a:path>
              </a:pathLst>
            </a:custGeom>
            <a:gradFill>
              <a:gsLst>
                <a:gs pos="0">
                  <a:srgbClr val="7FB8BE"/>
                </a:gs>
                <a:gs pos="18000">
                  <a:srgbClr val="8BC9D0"/>
                </a:gs>
                <a:gs pos="86000">
                  <a:srgbClr val="8BC9D0"/>
                </a:gs>
                <a:gs pos="100000">
                  <a:srgbClr val="7FB8BE"/>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11"/>
            <p:cNvSpPr>
              <a:spLocks/>
            </p:cNvSpPr>
            <p:nvPr/>
          </p:nvSpPr>
          <p:spPr bwMode="auto">
            <a:xfrm>
              <a:off x="4235554" y="4273550"/>
              <a:ext cx="1368425" cy="1203325"/>
            </a:xfrm>
            <a:custGeom>
              <a:avLst/>
              <a:gdLst>
                <a:gd name="T0" fmla="*/ 0 w 862"/>
                <a:gd name="T1" fmla="*/ 0 h 758"/>
                <a:gd name="T2" fmla="*/ 0 w 862"/>
                <a:gd name="T3" fmla="*/ 748 h 758"/>
                <a:gd name="T4" fmla="*/ 0 w 862"/>
                <a:gd name="T5" fmla="*/ 748 h 758"/>
                <a:gd name="T6" fmla="*/ 38 w 862"/>
                <a:gd name="T7" fmla="*/ 742 h 758"/>
                <a:gd name="T8" fmla="*/ 136 w 862"/>
                <a:gd name="T9" fmla="*/ 730 h 758"/>
                <a:gd name="T10" fmla="*/ 204 w 862"/>
                <a:gd name="T11" fmla="*/ 722 h 758"/>
                <a:gd name="T12" fmla="*/ 280 w 862"/>
                <a:gd name="T13" fmla="*/ 716 h 758"/>
                <a:gd name="T14" fmla="*/ 364 w 862"/>
                <a:gd name="T15" fmla="*/ 712 h 758"/>
                <a:gd name="T16" fmla="*/ 452 w 862"/>
                <a:gd name="T17" fmla="*/ 710 h 758"/>
                <a:gd name="T18" fmla="*/ 452 w 862"/>
                <a:gd name="T19" fmla="*/ 710 h 758"/>
                <a:gd name="T20" fmla="*/ 538 w 862"/>
                <a:gd name="T21" fmla="*/ 712 h 758"/>
                <a:gd name="T22" fmla="*/ 616 w 862"/>
                <a:gd name="T23" fmla="*/ 718 h 758"/>
                <a:gd name="T24" fmla="*/ 686 w 862"/>
                <a:gd name="T25" fmla="*/ 726 h 758"/>
                <a:gd name="T26" fmla="*/ 746 w 862"/>
                <a:gd name="T27" fmla="*/ 734 h 758"/>
                <a:gd name="T28" fmla="*/ 794 w 862"/>
                <a:gd name="T29" fmla="*/ 742 h 758"/>
                <a:gd name="T30" fmla="*/ 832 w 862"/>
                <a:gd name="T31" fmla="*/ 750 h 758"/>
                <a:gd name="T32" fmla="*/ 862 w 862"/>
                <a:gd name="T33" fmla="*/ 758 h 758"/>
                <a:gd name="T34" fmla="*/ 476 w 862"/>
                <a:gd name="T35" fmla="*/ 0 h 758"/>
                <a:gd name="T36" fmla="*/ 0 w 862"/>
                <a:gd name="T37"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2" h="758">
                  <a:moveTo>
                    <a:pt x="0" y="0"/>
                  </a:moveTo>
                  <a:lnTo>
                    <a:pt x="0" y="748"/>
                  </a:lnTo>
                  <a:lnTo>
                    <a:pt x="0" y="748"/>
                  </a:lnTo>
                  <a:lnTo>
                    <a:pt x="38" y="742"/>
                  </a:lnTo>
                  <a:lnTo>
                    <a:pt x="136" y="730"/>
                  </a:lnTo>
                  <a:lnTo>
                    <a:pt x="204" y="722"/>
                  </a:lnTo>
                  <a:lnTo>
                    <a:pt x="280" y="716"/>
                  </a:lnTo>
                  <a:lnTo>
                    <a:pt x="364" y="712"/>
                  </a:lnTo>
                  <a:lnTo>
                    <a:pt x="452" y="710"/>
                  </a:lnTo>
                  <a:lnTo>
                    <a:pt x="452" y="710"/>
                  </a:lnTo>
                  <a:lnTo>
                    <a:pt x="538" y="712"/>
                  </a:lnTo>
                  <a:lnTo>
                    <a:pt x="616" y="718"/>
                  </a:lnTo>
                  <a:lnTo>
                    <a:pt x="686" y="726"/>
                  </a:lnTo>
                  <a:lnTo>
                    <a:pt x="746" y="734"/>
                  </a:lnTo>
                  <a:lnTo>
                    <a:pt x="794" y="742"/>
                  </a:lnTo>
                  <a:lnTo>
                    <a:pt x="832" y="750"/>
                  </a:lnTo>
                  <a:lnTo>
                    <a:pt x="862" y="758"/>
                  </a:lnTo>
                  <a:lnTo>
                    <a:pt x="476" y="0"/>
                  </a:lnTo>
                  <a:lnTo>
                    <a:pt x="0" y="0"/>
                  </a:lnTo>
                  <a:close/>
                </a:path>
              </a:pathLst>
            </a:custGeom>
            <a:gradFill>
              <a:gsLst>
                <a:gs pos="0">
                  <a:srgbClr val="7FB8BE"/>
                </a:gs>
                <a:gs pos="18000">
                  <a:srgbClr val="8BC9D0"/>
                </a:gs>
                <a:gs pos="86000">
                  <a:srgbClr val="8BC9D0"/>
                </a:gs>
                <a:gs pos="100000">
                  <a:srgbClr val="7FB8BE"/>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12"/>
            <p:cNvSpPr>
              <a:spLocks/>
            </p:cNvSpPr>
            <p:nvPr/>
          </p:nvSpPr>
          <p:spPr bwMode="auto">
            <a:xfrm>
              <a:off x="4991204" y="4273550"/>
              <a:ext cx="2400300" cy="1203325"/>
            </a:xfrm>
            <a:custGeom>
              <a:avLst/>
              <a:gdLst>
                <a:gd name="T0" fmla="*/ 564 w 1512"/>
                <a:gd name="T1" fmla="*/ 0 h 758"/>
                <a:gd name="T2" fmla="*/ 0 w 1512"/>
                <a:gd name="T3" fmla="*/ 0 h 758"/>
                <a:gd name="T4" fmla="*/ 386 w 1512"/>
                <a:gd name="T5" fmla="*/ 758 h 758"/>
                <a:gd name="T6" fmla="*/ 386 w 1512"/>
                <a:gd name="T7" fmla="*/ 758 h 758"/>
                <a:gd name="T8" fmla="*/ 428 w 1512"/>
                <a:gd name="T9" fmla="*/ 750 h 758"/>
                <a:gd name="T10" fmla="*/ 480 w 1512"/>
                <a:gd name="T11" fmla="*/ 744 h 758"/>
                <a:gd name="T12" fmla="*/ 546 w 1512"/>
                <a:gd name="T13" fmla="*/ 736 h 758"/>
                <a:gd name="T14" fmla="*/ 626 w 1512"/>
                <a:gd name="T15" fmla="*/ 726 h 758"/>
                <a:gd name="T16" fmla="*/ 716 w 1512"/>
                <a:gd name="T17" fmla="*/ 720 h 758"/>
                <a:gd name="T18" fmla="*/ 816 w 1512"/>
                <a:gd name="T19" fmla="*/ 714 h 758"/>
                <a:gd name="T20" fmla="*/ 922 w 1512"/>
                <a:gd name="T21" fmla="*/ 712 h 758"/>
                <a:gd name="T22" fmla="*/ 922 w 1512"/>
                <a:gd name="T23" fmla="*/ 712 h 758"/>
                <a:gd name="T24" fmla="*/ 1030 w 1512"/>
                <a:gd name="T25" fmla="*/ 714 h 758"/>
                <a:gd name="T26" fmla="*/ 1136 w 1512"/>
                <a:gd name="T27" fmla="*/ 718 h 758"/>
                <a:gd name="T28" fmla="*/ 1236 w 1512"/>
                <a:gd name="T29" fmla="*/ 724 h 758"/>
                <a:gd name="T30" fmla="*/ 1326 w 1512"/>
                <a:gd name="T31" fmla="*/ 730 h 758"/>
                <a:gd name="T32" fmla="*/ 1460 w 1512"/>
                <a:gd name="T33" fmla="*/ 742 h 758"/>
                <a:gd name="T34" fmla="*/ 1512 w 1512"/>
                <a:gd name="T35" fmla="*/ 748 h 758"/>
                <a:gd name="T36" fmla="*/ 564 w 1512"/>
                <a:gd name="T37"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12" h="758">
                  <a:moveTo>
                    <a:pt x="564" y="0"/>
                  </a:moveTo>
                  <a:lnTo>
                    <a:pt x="0" y="0"/>
                  </a:lnTo>
                  <a:lnTo>
                    <a:pt x="386" y="758"/>
                  </a:lnTo>
                  <a:lnTo>
                    <a:pt x="386" y="758"/>
                  </a:lnTo>
                  <a:lnTo>
                    <a:pt x="428" y="750"/>
                  </a:lnTo>
                  <a:lnTo>
                    <a:pt x="480" y="744"/>
                  </a:lnTo>
                  <a:lnTo>
                    <a:pt x="546" y="736"/>
                  </a:lnTo>
                  <a:lnTo>
                    <a:pt x="626" y="726"/>
                  </a:lnTo>
                  <a:lnTo>
                    <a:pt x="716" y="720"/>
                  </a:lnTo>
                  <a:lnTo>
                    <a:pt x="816" y="714"/>
                  </a:lnTo>
                  <a:lnTo>
                    <a:pt x="922" y="712"/>
                  </a:lnTo>
                  <a:lnTo>
                    <a:pt x="922" y="712"/>
                  </a:lnTo>
                  <a:lnTo>
                    <a:pt x="1030" y="714"/>
                  </a:lnTo>
                  <a:lnTo>
                    <a:pt x="1136" y="718"/>
                  </a:lnTo>
                  <a:lnTo>
                    <a:pt x="1236" y="724"/>
                  </a:lnTo>
                  <a:lnTo>
                    <a:pt x="1326" y="730"/>
                  </a:lnTo>
                  <a:lnTo>
                    <a:pt x="1460" y="742"/>
                  </a:lnTo>
                  <a:lnTo>
                    <a:pt x="1512" y="748"/>
                  </a:lnTo>
                  <a:lnTo>
                    <a:pt x="564" y="0"/>
                  </a:lnTo>
                  <a:close/>
                </a:path>
              </a:pathLst>
            </a:custGeom>
            <a:gradFill>
              <a:gsLst>
                <a:gs pos="0">
                  <a:srgbClr val="7FB8BE"/>
                </a:gs>
                <a:gs pos="18000">
                  <a:srgbClr val="8BC9D0"/>
                </a:gs>
                <a:gs pos="86000">
                  <a:srgbClr val="8BC9D0"/>
                </a:gs>
                <a:gs pos="100000">
                  <a:srgbClr val="7FB8BE"/>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27"/>
            <p:cNvSpPr>
              <a:spLocks/>
            </p:cNvSpPr>
            <p:nvPr/>
          </p:nvSpPr>
          <p:spPr bwMode="auto">
            <a:xfrm>
              <a:off x="2333729" y="4578350"/>
              <a:ext cx="44450" cy="19050"/>
            </a:xfrm>
            <a:custGeom>
              <a:avLst/>
              <a:gdLst>
                <a:gd name="T0" fmla="*/ 28 w 28"/>
                <a:gd name="T1" fmla="*/ 2 h 12"/>
                <a:gd name="T2" fmla="*/ 12 w 28"/>
                <a:gd name="T3" fmla="*/ 0 h 12"/>
                <a:gd name="T4" fmla="*/ 12 w 28"/>
                <a:gd name="T5" fmla="*/ 0 h 12"/>
                <a:gd name="T6" fmla="*/ 6 w 28"/>
                <a:gd name="T7" fmla="*/ 6 h 12"/>
                <a:gd name="T8" fmla="*/ 0 w 28"/>
                <a:gd name="T9" fmla="*/ 12 h 12"/>
                <a:gd name="T10" fmla="*/ 0 w 28"/>
                <a:gd name="T11" fmla="*/ 12 h 12"/>
                <a:gd name="T12" fmla="*/ 12 w 28"/>
                <a:gd name="T13" fmla="*/ 12 h 12"/>
                <a:gd name="T14" fmla="*/ 28 w 28"/>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28" y="2"/>
                  </a:moveTo>
                  <a:lnTo>
                    <a:pt x="12" y="0"/>
                  </a:lnTo>
                  <a:lnTo>
                    <a:pt x="12" y="0"/>
                  </a:lnTo>
                  <a:lnTo>
                    <a:pt x="6" y="6"/>
                  </a:lnTo>
                  <a:lnTo>
                    <a:pt x="0" y="12"/>
                  </a:lnTo>
                  <a:lnTo>
                    <a:pt x="0" y="12"/>
                  </a:lnTo>
                  <a:lnTo>
                    <a:pt x="12" y="12"/>
                  </a:lnTo>
                  <a:lnTo>
                    <a:pt x="28" y="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87" name="Group 86"/>
            <p:cNvGrpSpPr/>
            <p:nvPr/>
          </p:nvGrpSpPr>
          <p:grpSpPr>
            <a:xfrm>
              <a:off x="2089254" y="4387849"/>
              <a:ext cx="4787900" cy="974725"/>
              <a:chOff x="3752850" y="5719763"/>
              <a:chExt cx="4787900" cy="974725"/>
            </a:xfrm>
          </p:grpSpPr>
          <p:sp>
            <p:nvSpPr>
              <p:cNvPr id="88" name="Freeform 54"/>
              <p:cNvSpPr>
                <a:spLocks/>
              </p:cNvSpPr>
              <p:nvPr/>
            </p:nvSpPr>
            <p:spPr bwMode="auto">
              <a:xfrm>
                <a:off x="7029450" y="6246813"/>
                <a:ext cx="342900" cy="92075"/>
              </a:xfrm>
              <a:custGeom>
                <a:avLst/>
                <a:gdLst>
                  <a:gd name="T0" fmla="*/ 80 w 216"/>
                  <a:gd name="T1" fmla="*/ 44 h 58"/>
                  <a:gd name="T2" fmla="*/ 96 w 216"/>
                  <a:gd name="T3" fmla="*/ 46 h 58"/>
                  <a:gd name="T4" fmla="*/ 98 w 216"/>
                  <a:gd name="T5" fmla="*/ 50 h 58"/>
                  <a:gd name="T6" fmla="*/ 78 w 216"/>
                  <a:gd name="T7" fmla="*/ 50 h 58"/>
                  <a:gd name="T8" fmla="*/ 88 w 216"/>
                  <a:gd name="T9" fmla="*/ 56 h 58"/>
                  <a:gd name="T10" fmla="*/ 216 w 216"/>
                  <a:gd name="T11" fmla="*/ 58 h 58"/>
                  <a:gd name="T12" fmla="*/ 166 w 216"/>
                  <a:gd name="T13" fmla="*/ 48 h 58"/>
                  <a:gd name="T14" fmla="*/ 114 w 216"/>
                  <a:gd name="T15" fmla="*/ 48 h 58"/>
                  <a:gd name="T16" fmla="*/ 104 w 216"/>
                  <a:gd name="T17" fmla="*/ 36 h 58"/>
                  <a:gd name="T18" fmla="*/ 114 w 216"/>
                  <a:gd name="T19" fmla="*/ 38 h 58"/>
                  <a:gd name="T20" fmla="*/ 132 w 216"/>
                  <a:gd name="T21" fmla="*/ 38 h 58"/>
                  <a:gd name="T22" fmla="*/ 122 w 216"/>
                  <a:gd name="T23" fmla="*/ 26 h 58"/>
                  <a:gd name="T24" fmla="*/ 68 w 216"/>
                  <a:gd name="T25" fmla="*/ 28 h 58"/>
                  <a:gd name="T26" fmla="*/ 48 w 216"/>
                  <a:gd name="T27" fmla="*/ 18 h 58"/>
                  <a:gd name="T28" fmla="*/ 46 w 216"/>
                  <a:gd name="T29" fmla="*/ 14 h 58"/>
                  <a:gd name="T30" fmla="*/ 0 w 216"/>
                  <a:gd name="T31" fmla="*/ 0 h 58"/>
                  <a:gd name="T32" fmla="*/ 8 w 216"/>
                  <a:gd name="T33" fmla="*/ 18 h 58"/>
                  <a:gd name="T34" fmla="*/ 80 w 216"/>
                  <a:gd name="T35"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58">
                    <a:moveTo>
                      <a:pt x="80" y="44"/>
                    </a:moveTo>
                    <a:lnTo>
                      <a:pt x="96" y="46"/>
                    </a:lnTo>
                    <a:lnTo>
                      <a:pt x="98" y="50"/>
                    </a:lnTo>
                    <a:lnTo>
                      <a:pt x="78" y="50"/>
                    </a:lnTo>
                    <a:lnTo>
                      <a:pt x="88" y="56"/>
                    </a:lnTo>
                    <a:lnTo>
                      <a:pt x="216" y="58"/>
                    </a:lnTo>
                    <a:lnTo>
                      <a:pt x="166" y="48"/>
                    </a:lnTo>
                    <a:lnTo>
                      <a:pt x="114" y="48"/>
                    </a:lnTo>
                    <a:lnTo>
                      <a:pt x="104" y="36"/>
                    </a:lnTo>
                    <a:lnTo>
                      <a:pt x="114" y="38"/>
                    </a:lnTo>
                    <a:lnTo>
                      <a:pt x="132" y="38"/>
                    </a:lnTo>
                    <a:lnTo>
                      <a:pt x="122" y="26"/>
                    </a:lnTo>
                    <a:lnTo>
                      <a:pt x="68" y="28"/>
                    </a:lnTo>
                    <a:lnTo>
                      <a:pt x="48" y="18"/>
                    </a:lnTo>
                    <a:lnTo>
                      <a:pt x="46" y="14"/>
                    </a:lnTo>
                    <a:lnTo>
                      <a:pt x="0" y="0"/>
                    </a:lnTo>
                    <a:lnTo>
                      <a:pt x="8" y="18"/>
                    </a:lnTo>
                    <a:lnTo>
                      <a:pt x="80" y="44"/>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55"/>
              <p:cNvSpPr>
                <a:spLocks/>
              </p:cNvSpPr>
              <p:nvPr/>
            </p:nvSpPr>
            <p:spPr bwMode="auto">
              <a:xfrm>
                <a:off x="6943725" y="6227763"/>
                <a:ext cx="98425" cy="47625"/>
              </a:xfrm>
              <a:custGeom>
                <a:avLst/>
                <a:gdLst>
                  <a:gd name="T0" fmla="*/ 0 w 62"/>
                  <a:gd name="T1" fmla="*/ 6 h 30"/>
                  <a:gd name="T2" fmla="*/ 62 w 62"/>
                  <a:gd name="T3" fmla="*/ 30 h 30"/>
                  <a:gd name="T4" fmla="*/ 54 w 62"/>
                  <a:gd name="T5" fmla="*/ 12 h 30"/>
                  <a:gd name="T6" fmla="*/ 12 w 62"/>
                  <a:gd name="T7" fmla="*/ 0 h 30"/>
                  <a:gd name="T8" fmla="*/ 0 w 62"/>
                  <a:gd name="T9" fmla="*/ 6 h 30"/>
                </a:gdLst>
                <a:ahLst/>
                <a:cxnLst>
                  <a:cxn ang="0">
                    <a:pos x="T0" y="T1"/>
                  </a:cxn>
                  <a:cxn ang="0">
                    <a:pos x="T2" y="T3"/>
                  </a:cxn>
                  <a:cxn ang="0">
                    <a:pos x="T4" y="T5"/>
                  </a:cxn>
                  <a:cxn ang="0">
                    <a:pos x="T6" y="T7"/>
                  </a:cxn>
                  <a:cxn ang="0">
                    <a:pos x="T8" y="T9"/>
                  </a:cxn>
                </a:cxnLst>
                <a:rect l="0" t="0" r="r" b="b"/>
                <a:pathLst>
                  <a:path w="62" h="30">
                    <a:moveTo>
                      <a:pt x="0" y="6"/>
                    </a:moveTo>
                    <a:lnTo>
                      <a:pt x="62" y="30"/>
                    </a:lnTo>
                    <a:lnTo>
                      <a:pt x="54" y="12"/>
                    </a:lnTo>
                    <a:lnTo>
                      <a:pt x="12" y="0"/>
                    </a:lnTo>
                    <a:lnTo>
                      <a:pt x="0" y="6"/>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56"/>
              <p:cNvSpPr>
                <a:spLocks/>
              </p:cNvSpPr>
              <p:nvPr/>
            </p:nvSpPr>
            <p:spPr bwMode="auto">
              <a:xfrm>
                <a:off x="7204075" y="6215063"/>
                <a:ext cx="190500" cy="92075"/>
              </a:xfrm>
              <a:custGeom>
                <a:avLst/>
                <a:gdLst>
                  <a:gd name="T0" fmla="*/ 46 w 120"/>
                  <a:gd name="T1" fmla="*/ 58 h 58"/>
                  <a:gd name="T2" fmla="*/ 108 w 120"/>
                  <a:gd name="T3" fmla="*/ 58 h 58"/>
                  <a:gd name="T4" fmla="*/ 108 w 120"/>
                  <a:gd name="T5" fmla="*/ 50 h 58"/>
                  <a:gd name="T6" fmla="*/ 118 w 120"/>
                  <a:gd name="T7" fmla="*/ 44 h 58"/>
                  <a:gd name="T8" fmla="*/ 114 w 120"/>
                  <a:gd name="T9" fmla="*/ 40 h 58"/>
                  <a:gd name="T10" fmla="*/ 120 w 120"/>
                  <a:gd name="T11" fmla="*/ 38 h 58"/>
                  <a:gd name="T12" fmla="*/ 96 w 120"/>
                  <a:gd name="T13" fmla="*/ 10 h 58"/>
                  <a:gd name="T14" fmla="*/ 86 w 120"/>
                  <a:gd name="T15" fmla="*/ 10 h 58"/>
                  <a:gd name="T16" fmla="*/ 76 w 120"/>
                  <a:gd name="T17" fmla="*/ 0 h 58"/>
                  <a:gd name="T18" fmla="*/ 64 w 120"/>
                  <a:gd name="T19" fmla="*/ 0 h 58"/>
                  <a:gd name="T20" fmla="*/ 64 w 120"/>
                  <a:gd name="T21" fmla="*/ 10 h 58"/>
                  <a:gd name="T22" fmla="*/ 56 w 120"/>
                  <a:gd name="T23" fmla="*/ 12 h 58"/>
                  <a:gd name="T24" fmla="*/ 0 w 120"/>
                  <a:gd name="T25" fmla="*/ 28 h 58"/>
                  <a:gd name="T26" fmla="*/ 12 w 120"/>
                  <a:gd name="T27" fmla="*/ 44 h 58"/>
                  <a:gd name="T28" fmla="*/ 46 w 120"/>
                  <a:gd name="T2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58">
                    <a:moveTo>
                      <a:pt x="46" y="58"/>
                    </a:moveTo>
                    <a:lnTo>
                      <a:pt x="108" y="58"/>
                    </a:lnTo>
                    <a:lnTo>
                      <a:pt x="108" y="50"/>
                    </a:lnTo>
                    <a:lnTo>
                      <a:pt x="118" y="44"/>
                    </a:lnTo>
                    <a:lnTo>
                      <a:pt x="114" y="40"/>
                    </a:lnTo>
                    <a:lnTo>
                      <a:pt x="120" y="38"/>
                    </a:lnTo>
                    <a:lnTo>
                      <a:pt x="96" y="10"/>
                    </a:lnTo>
                    <a:lnTo>
                      <a:pt x="86" y="10"/>
                    </a:lnTo>
                    <a:lnTo>
                      <a:pt x="76" y="0"/>
                    </a:lnTo>
                    <a:lnTo>
                      <a:pt x="64" y="0"/>
                    </a:lnTo>
                    <a:lnTo>
                      <a:pt x="64" y="10"/>
                    </a:lnTo>
                    <a:lnTo>
                      <a:pt x="56" y="12"/>
                    </a:lnTo>
                    <a:lnTo>
                      <a:pt x="0" y="28"/>
                    </a:lnTo>
                    <a:lnTo>
                      <a:pt x="12" y="44"/>
                    </a:lnTo>
                    <a:lnTo>
                      <a:pt x="46" y="58"/>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57"/>
              <p:cNvSpPr>
                <a:spLocks/>
              </p:cNvSpPr>
              <p:nvPr/>
            </p:nvSpPr>
            <p:spPr bwMode="auto">
              <a:xfrm>
                <a:off x="7407275" y="6275388"/>
                <a:ext cx="98425" cy="47625"/>
              </a:xfrm>
              <a:custGeom>
                <a:avLst/>
                <a:gdLst>
                  <a:gd name="T0" fmla="*/ 18 w 62"/>
                  <a:gd name="T1" fmla="*/ 30 h 30"/>
                  <a:gd name="T2" fmla="*/ 38 w 62"/>
                  <a:gd name="T3" fmla="*/ 30 h 30"/>
                  <a:gd name="T4" fmla="*/ 22 w 62"/>
                  <a:gd name="T5" fmla="*/ 18 h 30"/>
                  <a:gd name="T6" fmla="*/ 40 w 62"/>
                  <a:gd name="T7" fmla="*/ 20 h 30"/>
                  <a:gd name="T8" fmla="*/ 48 w 62"/>
                  <a:gd name="T9" fmla="*/ 28 h 30"/>
                  <a:gd name="T10" fmla="*/ 62 w 62"/>
                  <a:gd name="T11" fmla="*/ 28 h 30"/>
                  <a:gd name="T12" fmla="*/ 36 w 62"/>
                  <a:gd name="T13" fmla="*/ 0 h 30"/>
                  <a:gd name="T14" fmla="*/ 6 w 62"/>
                  <a:gd name="T15" fmla="*/ 6 h 30"/>
                  <a:gd name="T16" fmla="*/ 10 w 62"/>
                  <a:gd name="T17" fmla="*/ 10 h 30"/>
                  <a:gd name="T18" fmla="*/ 0 w 62"/>
                  <a:gd name="T19" fmla="*/ 10 h 30"/>
                  <a:gd name="T20" fmla="*/ 18 w 62"/>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0">
                    <a:moveTo>
                      <a:pt x="18" y="30"/>
                    </a:moveTo>
                    <a:lnTo>
                      <a:pt x="38" y="30"/>
                    </a:lnTo>
                    <a:lnTo>
                      <a:pt x="22" y="18"/>
                    </a:lnTo>
                    <a:lnTo>
                      <a:pt x="40" y="20"/>
                    </a:lnTo>
                    <a:lnTo>
                      <a:pt x="48" y="28"/>
                    </a:lnTo>
                    <a:lnTo>
                      <a:pt x="62" y="28"/>
                    </a:lnTo>
                    <a:lnTo>
                      <a:pt x="36" y="0"/>
                    </a:lnTo>
                    <a:lnTo>
                      <a:pt x="6" y="6"/>
                    </a:lnTo>
                    <a:lnTo>
                      <a:pt x="10" y="10"/>
                    </a:lnTo>
                    <a:lnTo>
                      <a:pt x="0" y="10"/>
                    </a:lnTo>
                    <a:lnTo>
                      <a:pt x="18" y="30"/>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58"/>
              <p:cNvSpPr>
                <a:spLocks/>
              </p:cNvSpPr>
              <p:nvPr/>
            </p:nvSpPr>
            <p:spPr bwMode="auto">
              <a:xfrm>
                <a:off x="7407275" y="6357938"/>
                <a:ext cx="777875" cy="212725"/>
              </a:xfrm>
              <a:custGeom>
                <a:avLst/>
                <a:gdLst>
                  <a:gd name="T0" fmla="*/ 458 w 490"/>
                  <a:gd name="T1" fmla="*/ 56 h 134"/>
                  <a:gd name="T2" fmla="*/ 404 w 490"/>
                  <a:gd name="T3" fmla="*/ 44 h 134"/>
                  <a:gd name="T4" fmla="*/ 372 w 490"/>
                  <a:gd name="T5" fmla="*/ 18 h 134"/>
                  <a:gd name="T6" fmla="*/ 326 w 490"/>
                  <a:gd name="T7" fmla="*/ 2 h 134"/>
                  <a:gd name="T8" fmla="*/ 304 w 490"/>
                  <a:gd name="T9" fmla="*/ 2 h 134"/>
                  <a:gd name="T10" fmla="*/ 328 w 490"/>
                  <a:gd name="T11" fmla="*/ 32 h 134"/>
                  <a:gd name="T12" fmla="*/ 282 w 490"/>
                  <a:gd name="T13" fmla="*/ 32 h 134"/>
                  <a:gd name="T14" fmla="*/ 266 w 490"/>
                  <a:gd name="T15" fmla="*/ 28 h 134"/>
                  <a:gd name="T16" fmla="*/ 252 w 490"/>
                  <a:gd name="T17" fmla="*/ 16 h 134"/>
                  <a:gd name="T18" fmla="*/ 278 w 490"/>
                  <a:gd name="T19" fmla="*/ 18 h 134"/>
                  <a:gd name="T20" fmla="*/ 290 w 490"/>
                  <a:gd name="T21" fmla="*/ 10 h 134"/>
                  <a:gd name="T22" fmla="*/ 236 w 490"/>
                  <a:gd name="T23" fmla="*/ 0 h 134"/>
                  <a:gd name="T24" fmla="*/ 188 w 490"/>
                  <a:gd name="T25" fmla="*/ 0 h 134"/>
                  <a:gd name="T26" fmla="*/ 172 w 490"/>
                  <a:gd name="T27" fmla="*/ 20 h 134"/>
                  <a:gd name="T28" fmla="*/ 158 w 490"/>
                  <a:gd name="T29" fmla="*/ 20 h 134"/>
                  <a:gd name="T30" fmla="*/ 152 w 490"/>
                  <a:gd name="T31" fmla="*/ 14 h 134"/>
                  <a:gd name="T32" fmla="*/ 110 w 490"/>
                  <a:gd name="T33" fmla="*/ 16 h 134"/>
                  <a:gd name="T34" fmla="*/ 70 w 490"/>
                  <a:gd name="T35" fmla="*/ 44 h 134"/>
                  <a:gd name="T36" fmla="*/ 32 w 490"/>
                  <a:gd name="T37" fmla="*/ 46 h 134"/>
                  <a:gd name="T38" fmla="*/ 0 w 490"/>
                  <a:gd name="T39" fmla="*/ 56 h 134"/>
                  <a:gd name="T40" fmla="*/ 34 w 490"/>
                  <a:gd name="T41" fmla="*/ 102 h 134"/>
                  <a:gd name="T42" fmla="*/ 16 w 490"/>
                  <a:gd name="T43" fmla="*/ 110 h 134"/>
                  <a:gd name="T44" fmla="*/ 22 w 490"/>
                  <a:gd name="T45" fmla="*/ 120 h 134"/>
                  <a:gd name="T46" fmla="*/ 134 w 490"/>
                  <a:gd name="T47" fmla="*/ 104 h 134"/>
                  <a:gd name="T48" fmla="*/ 234 w 490"/>
                  <a:gd name="T49" fmla="*/ 102 h 134"/>
                  <a:gd name="T50" fmla="*/ 302 w 490"/>
                  <a:gd name="T51" fmla="*/ 132 h 134"/>
                  <a:gd name="T52" fmla="*/ 420 w 490"/>
                  <a:gd name="T53" fmla="*/ 134 h 134"/>
                  <a:gd name="T54" fmla="*/ 490 w 490"/>
                  <a:gd name="T55" fmla="*/ 96 h 134"/>
                  <a:gd name="T56" fmla="*/ 490 w 490"/>
                  <a:gd name="T57" fmla="*/ 74 h 134"/>
                  <a:gd name="T58" fmla="*/ 458 w 490"/>
                  <a:gd name="T59" fmla="*/ 5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0" h="134">
                    <a:moveTo>
                      <a:pt x="458" y="56"/>
                    </a:moveTo>
                    <a:lnTo>
                      <a:pt x="404" y="44"/>
                    </a:lnTo>
                    <a:lnTo>
                      <a:pt x="372" y="18"/>
                    </a:lnTo>
                    <a:lnTo>
                      <a:pt x="326" y="2"/>
                    </a:lnTo>
                    <a:lnTo>
                      <a:pt x="304" y="2"/>
                    </a:lnTo>
                    <a:lnTo>
                      <a:pt x="328" y="32"/>
                    </a:lnTo>
                    <a:lnTo>
                      <a:pt x="282" y="32"/>
                    </a:lnTo>
                    <a:lnTo>
                      <a:pt x="266" y="28"/>
                    </a:lnTo>
                    <a:lnTo>
                      <a:pt x="252" y="16"/>
                    </a:lnTo>
                    <a:lnTo>
                      <a:pt x="278" y="18"/>
                    </a:lnTo>
                    <a:lnTo>
                      <a:pt x="290" y="10"/>
                    </a:lnTo>
                    <a:lnTo>
                      <a:pt x="236" y="0"/>
                    </a:lnTo>
                    <a:lnTo>
                      <a:pt x="188" y="0"/>
                    </a:lnTo>
                    <a:lnTo>
                      <a:pt x="172" y="20"/>
                    </a:lnTo>
                    <a:lnTo>
                      <a:pt x="158" y="20"/>
                    </a:lnTo>
                    <a:lnTo>
                      <a:pt x="152" y="14"/>
                    </a:lnTo>
                    <a:lnTo>
                      <a:pt x="110" y="16"/>
                    </a:lnTo>
                    <a:lnTo>
                      <a:pt x="70" y="44"/>
                    </a:lnTo>
                    <a:lnTo>
                      <a:pt x="32" y="46"/>
                    </a:lnTo>
                    <a:lnTo>
                      <a:pt x="0" y="56"/>
                    </a:lnTo>
                    <a:lnTo>
                      <a:pt x="34" y="102"/>
                    </a:lnTo>
                    <a:lnTo>
                      <a:pt x="16" y="110"/>
                    </a:lnTo>
                    <a:lnTo>
                      <a:pt x="22" y="120"/>
                    </a:lnTo>
                    <a:lnTo>
                      <a:pt x="134" y="104"/>
                    </a:lnTo>
                    <a:lnTo>
                      <a:pt x="234" y="102"/>
                    </a:lnTo>
                    <a:lnTo>
                      <a:pt x="302" y="132"/>
                    </a:lnTo>
                    <a:lnTo>
                      <a:pt x="420" y="134"/>
                    </a:lnTo>
                    <a:lnTo>
                      <a:pt x="490" y="96"/>
                    </a:lnTo>
                    <a:lnTo>
                      <a:pt x="490" y="74"/>
                    </a:lnTo>
                    <a:lnTo>
                      <a:pt x="458" y="56"/>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59"/>
              <p:cNvSpPr>
                <a:spLocks/>
              </p:cNvSpPr>
              <p:nvPr/>
            </p:nvSpPr>
            <p:spPr bwMode="auto">
              <a:xfrm>
                <a:off x="7947025" y="6580188"/>
                <a:ext cx="111125" cy="25400"/>
              </a:xfrm>
              <a:custGeom>
                <a:avLst/>
                <a:gdLst>
                  <a:gd name="T0" fmla="*/ 0 w 70"/>
                  <a:gd name="T1" fmla="*/ 14 h 16"/>
                  <a:gd name="T2" fmla="*/ 44 w 70"/>
                  <a:gd name="T3" fmla="*/ 16 h 16"/>
                  <a:gd name="T4" fmla="*/ 70 w 70"/>
                  <a:gd name="T5" fmla="*/ 10 h 16"/>
                  <a:gd name="T6" fmla="*/ 62 w 70"/>
                  <a:gd name="T7" fmla="*/ 0 h 16"/>
                  <a:gd name="T8" fmla="*/ 24 w 70"/>
                  <a:gd name="T9" fmla="*/ 0 h 16"/>
                  <a:gd name="T10" fmla="*/ 0 w 70"/>
                  <a:gd name="T11" fmla="*/ 14 h 16"/>
                </a:gdLst>
                <a:ahLst/>
                <a:cxnLst>
                  <a:cxn ang="0">
                    <a:pos x="T0" y="T1"/>
                  </a:cxn>
                  <a:cxn ang="0">
                    <a:pos x="T2" y="T3"/>
                  </a:cxn>
                  <a:cxn ang="0">
                    <a:pos x="T4" y="T5"/>
                  </a:cxn>
                  <a:cxn ang="0">
                    <a:pos x="T6" y="T7"/>
                  </a:cxn>
                  <a:cxn ang="0">
                    <a:pos x="T8" y="T9"/>
                  </a:cxn>
                  <a:cxn ang="0">
                    <a:pos x="T10" y="T11"/>
                  </a:cxn>
                </a:cxnLst>
                <a:rect l="0" t="0" r="r" b="b"/>
                <a:pathLst>
                  <a:path w="70" h="16">
                    <a:moveTo>
                      <a:pt x="0" y="14"/>
                    </a:moveTo>
                    <a:lnTo>
                      <a:pt x="44" y="16"/>
                    </a:lnTo>
                    <a:lnTo>
                      <a:pt x="70" y="10"/>
                    </a:lnTo>
                    <a:lnTo>
                      <a:pt x="62" y="0"/>
                    </a:lnTo>
                    <a:lnTo>
                      <a:pt x="24" y="0"/>
                    </a:lnTo>
                    <a:lnTo>
                      <a:pt x="0" y="14"/>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60"/>
              <p:cNvSpPr>
                <a:spLocks/>
              </p:cNvSpPr>
              <p:nvPr/>
            </p:nvSpPr>
            <p:spPr bwMode="auto">
              <a:xfrm>
                <a:off x="8226425" y="6519863"/>
                <a:ext cx="314325" cy="98425"/>
              </a:xfrm>
              <a:custGeom>
                <a:avLst/>
                <a:gdLst>
                  <a:gd name="T0" fmla="*/ 176 w 198"/>
                  <a:gd name="T1" fmla="*/ 12 h 62"/>
                  <a:gd name="T2" fmla="*/ 162 w 198"/>
                  <a:gd name="T3" fmla="*/ 14 h 62"/>
                  <a:gd name="T4" fmla="*/ 142 w 198"/>
                  <a:gd name="T5" fmla="*/ 0 h 62"/>
                  <a:gd name="T6" fmla="*/ 112 w 198"/>
                  <a:gd name="T7" fmla="*/ 0 h 62"/>
                  <a:gd name="T8" fmla="*/ 136 w 198"/>
                  <a:gd name="T9" fmla="*/ 22 h 62"/>
                  <a:gd name="T10" fmla="*/ 116 w 198"/>
                  <a:gd name="T11" fmla="*/ 28 h 62"/>
                  <a:gd name="T12" fmla="*/ 68 w 198"/>
                  <a:gd name="T13" fmla="*/ 32 h 62"/>
                  <a:gd name="T14" fmla="*/ 10 w 198"/>
                  <a:gd name="T15" fmla="*/ 52 h 62"/>
                  <a:gd name="T16" fmla="*/ 0 w 198"/>
                  <a:gd name="T17" fmla="*/ 56 h 62"/>
                  <a:gd name="T18" fmla="*/ 8 w 198"/>
                  <a:gd name="T19" fmla="*/ 62 h 62"/>
                  <a:gd name="T20" fmla="*/ 50 w 198"/>
                  <a:gd name="T21" fmla="*/ 60 h 62"/>
                  <a:gd name="T22" fmla="*/ 128 w 198"/>
                  <a:gd name="T23" fmla="*/ 38 h 62"/>
                  <a:gd name="T24" fmla="*/ 150 w 198"/>
                  <a:gd name="T25" fmla="*/ 30 h 62"/>
                  <a:gd name="T26" fmla="*/ 174 w 198"/>
                  <a:gd name="T27" fmla="*/ 26 h 62"/>
                  <a:gd name="T28" fmla="*/ 198 w 198"/>
                  <a:gd name="T29" fmla="*/ 20 h 62"/>
                  <a:gd name="T30" fmla="*/ 176 w 198"/>
                  <a:gd name="T31" fmla="*/ 1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8" h="62">
                    <a:moveTo>
                      <a:pt x="176" y="12"/>
                    </a:moveTo>
                    <a:lnTo>
                      <a:pt x="162" y="14"/>
                    </a:lnTo>
                    <a:lnTo>
                      <a:pt x="142" y="0"/>
                    </a:lnTo>
                    <a:lnTo>
                      <a:pt x="112" y="0"/>
                    </a:lnTo>
                    <a:lnTo>
                      <a:pt x="136" y="22"/>
                    </a:lnTo>
                    <a:lnTo>
                      <a:pt x="116" y="28"/>
                    </a:lnTo>
                    <a:lnTo>
                      <a:pt x="68" y="32"/>
                    </a:lnTo>
                    <a:lnTo>
                      <a:pt x="10" y="52"/>
                    </a:lnTo>
                    <a:lnTo>
                      <a:pt x="0" y="56"/>
                    </a:lnTo>
                    <a:lnTo>
                      <a:pt x="8" y="62"/>
                    </a:lnTo>
                    <a:lnTo>
                      <a:pt x="50" y="60"/>
                    </a:lnTo>
                    <a:lnTo>
                      <a:pt x="128" y="38"/>
                    </a:lnTo>
                    <a:lnTo>
                      <a:pt x="150" y="30"/>
                    </a:lnTo>
                    <a:lnTo>
                      <a:pt x="174" y="26"/>
                    </a:lnTo>
                    <a:lnTo>
                      <a:pt x="198" y="20"/>
                    </a:lnTo>
                    <a:lnTo>
                      <a:pt x="176" y="1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1"/>
              <p:cNvSpPr>
                <a:spLocks/>
              </p:cNvSpPr>
              <p:nvPr/>
            </p:nvSpPr>
            <p:spPr bwMode="auto">
              <a:xfrm>
                <a:off x="7616825" y="6272213"/>
                <a:ext cx="406400" cy="82550"/>
              </a:xfrm>
              <a:custGeom>
                <a:avLst/>
                <a:gdLst>
                  <a:gd name="T0" fmla="*/ 248 w 256"/>
                  <a:gd name="T1" fmla="*/ 46 h 52"/>
                  <a:gd name="T2" fmla="*/ 228 w 256"/>
                  <a:gd name="T3" fmla="*/ 46 h 52"/>
                  <a:gd name="T4" fmla="*/ 202 w 256"/>
                  <a:gd name="T5" fmla="*/ 26 h 52"/>
                  <a:gd name="T6" fmla="*/ 94 w 256"/>
                  <a:gd name="T7" fmla="*/ 10 h 52"/>
                  <a:gd name="T8" fmla="*/ 76 w 256"/>
                  <a:gd name="T9" fmla="*/ 14 h 52"/>
                  <a:gd name="T10" fmla="*/ 54 w 256"/>
                  <a:gd name="T11" fmla="*/ 14 h 52"/>
                  <a:gd name="T12" fmla="*/ 44 w 256"/>
                  <a:gd name="T13" fmla="*/ 4 h 52"/>
                  <a:gd name="T14" fmla="*/ 18 w 256"/>
                  <a:gd name="T15" fmla="*/ 0 h 52"/>
                  <a:gd name="T16" fmla="*/ 0 w 256"/>
                  <a:gd name="T17" fmla="*/ 12 h 52"/>
                  <a:gd name="T18" fmla="*/ 30 w 256"/>
                  <a:gd name="T19" fmla="*/ 22 h 52"/>
                  <a:gd name="T20" fmla="*/ 80 w 256"/>
                  <a:gd name="T21" fmla="*/ 26 h 52"/>
                  <a:gd name="T22" fmla="*/ 110 w 256"/>
                  <a:gd name="T23" fmla="*/ 32 h 52"/>
                  <a:gd name="T24" fmla="*/ 118 w 256"/>
                  <a:gd name="T25" fmla="*/ 36 h 52"/>
                  <a:gd name="T26" fmla="*/ 100 w 256"/>
                  <a:gd name="T27" fmla="*/ 36 h 52"/>
                  <a:gd name="T28" fmla="*/ 112 w 256"/>
                  <a:gd name="T29" fmla="*/ 46 h 52"/>
                  <a:gd name="T30" fmla="*/ 168 w 256"/>
                  <a:gd name="T31" fmla="*/ 46 h 52"/>
                  <a:gd name="T32" fmla="*/ 178 w 256"/>
                  <a:gd name="T33" fmla="*/ 36 h 52"/>
                  <a:gd name="T34" fmla="*/ 198 w 256"/>
                  <a:gd name="T35" fmla="*/ 36 h 52"/>
                  <a:gd name="T36" fmla="*/ 218 w 256"/>
                  <a:gd name="T37" fmla="*/ 52 h 52"/>
                  <a:gd name="T38" fmla="*/ 256 w 256"/>
                  <a:gd name="T39" fmla="*/ 52 h 52"/>
                  <a:gd name="T40" fmla="*/ 248 w 256"/>
                  <a:gd name="T41"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52">
                    <a:moveTo>
                      <a:pt x="248" y="46"/>
                    </a:moveTo>
                    <a:lnTo>
                      <a:pt x="228" y="46"/>
                    </a:lnTo>
                    <a:lnTo>
                      <a:pt x="202" y="26"/>
                    </a:lnTo>
                    <a:lnTo>
                      <a:pt x="94" y="10"/>
                    </a:lnTo>
                    <a:lnTo>
                      <a:pt x="76" y="14"/>
                    </a:lnTo>
                    <a:lnTo>
                      <a:pt x="54" y="14"/>
                    </a:lnTo>
                    <a:lnTo>
                      <a:pt x="44" y="4"/>
                    </a:lnTo>
                    <a:lnTo>
                      <a:pt x="18" y="0"/>
                    </a:lnTo>
                    <a:lnTo>
                      <a:pt x="0" y="12"/>
                    </a:lnTo>
                    <a:lnTo>
                      <a:pt x="30" y="22"/>
                    </a:lnTo>
                    <a:lnTo>
                      <a:pt x="80" y="26"/>
                    </a:lnTo>
                    <a:lnTo>
                      <a:pt x="110" y="32"/>
                    </a:lnTo>
                    <a:lnTo>
                      <a:pt x="118" y="36"/>
                    </a:lnTo>
                    <a:lnTo>
                      <a:pt x="100" y="36"/>
                    </a:lnTo>
                    <a:lnTo>
                      <a:pt x="112" y="46"/>
                    </a:lnTo>
                    <a:lnTo>
                      <a:pt x="168" y="46"/>
                    </a:lnTo>
                    <a:lnTo>
                      <a:pt x="178" y="36"/>
                    </a:lnTo>
                    <a:lnTo>
                      <a:pt x="198" y="36"/>
                    </a:lnTo>
                    <a:lnTo>
                      <a:pt x="218" y="52"/>
                    </a:lnTo>
                    <a:lnTo>
                      <a:pt x="256" y="52"/>
                    </a:lnTo>
                    <a:lnTo>
                      <a:pt x="248" y="46"/>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62"/>
              <p:cNvSpPr>
                <a:spLocks/>
              </p:cNvSpPr>
              <p:nvPr/>
            </p:nvSpPr>
            <p:spPr bwMode="auto">
              <a:xfrm>
                <a:off x="6654800" y="6205538"/>
                <a:ext cx="63500" cy="31750"/>
              </a:xfrm>
              <a:custGeom>
                <a:avLst/>
                <a:gdLst>
                  <a:gd name="T0" fmla="*/ 12 w 40"/>
                  <a:gd name="T1" fmla="*/ 0 h 20"/>
                  <a:gd name="T2" fmla="*/ 0 w 40"/>
                  <a:gd name="T3" fmla="*/ 10 h 20"/>
                  <a:gd name="T4" fmla="*/ 12 w 40"/>
                  <a:gd name="T5" fmla="*/ 20 h 20"/>
                  <a:gd name="T6" fmla="*/ 40 w 40"/>
                  <a:gd name="T7" fmla="*/ 14 h 20"/>
                  <a:gd name="T8" fmla="*/ 36 w 40"/>
                  <a:gd name="T9" fmla="*/ 2 h 20"/>
                  <a:gd name="T10" fmla="*/ 12 w 40"/>
                  <a:gd name="T11" fmla="*/ 0 h 20"/>
                </a:gdLst>
                <a:ahLst/>
                <a:cxnLst>
                  <a:cxn ang="0">
                    <a:pos x="T0" y="T1"/>
                  </a:cxn>
                  <a:cxn ang="0">
                    <a:pos x="T2" y="T3"/>
                  </a:cxn>
                  <a:cxn ang="0">
                    <a:pos x="T4" y="T5"/>
                  </a:cxn>
                  <a:cxn ang="0">
                    <a:pos x="T6" y="T7"/>
                  </a:cxn>
                  <a:cxn ang="0">
                    <a:pos x="T8" y="T9"/>
                  </a:cxn>
                  <a:cxn ang="0">
                    <a:pos x="T10" y="T11"/>
                  </a:cxn>
                </a:cxnLst>
                <a:rect l="0" t="0" r="r" b="b"/>
                <a:pathLst>
                  <a:path w="40" h="20">
                    <a:moveTo>
                      <a:pt x="12" y="0"/>
                    </a:moveTo>
                    <a:lnTo>
                      <a:pt x="0" y="10"/>
                    </a:lnTo>
                    <a:lnTo>
                      <a:pt x="12" y="20"/>
                    </a:lnTo>
                    <a:lnTo>
                      <a:pt x="40" y="14"/>
                    </a:lnTo>
                    <a:lnTo>
                      <a:pt x="36" y="2"/>
                    </a:lnTo>
                    <a:lnTo>
                      <a:pt x="12" y="0"/>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3"/>
              <p:cNvSpPr>
                <a:spLocks/>
              </p:cNvSpPr>
              <p:nvPr/>
            </p:nvSpPr>
            <p:spPr bwMode="auto">
              <a:xfrm>
                <a:off x="6026150" y="6364288"/>
                <a:ext cx="168275" cy="127000"/>
              </a:xfrm>
              <a:custGeom>
                <a:avLst/>
                <a:gdLst>
                  <a:gd name="T0" fmla="*/ 56 w 106"/>
                  <a:gd name="T1" fmla="*/ 22 h 80"/>
                  <a:gd name="T2" fmla="*/ 12 w 106"/>
                  <a:gd name="T3" fmla="*/ 18 h 80"/>
                  <a:gd name="T4" fmla="*/ 12 w 106"/>
                  <a:gd name="T5" fmla="*/ 32 h 80"/>
                  <a:gd name="T6" fmla="*/ 30 w 106"/>
                  <a:gd name="T7" fmla="*/ 40 h 80"/>
                  <a:gd name="T8" fmla="*/ 18 w 106"/>
                  <a:gd name="T9" fmla="*/ 48 h 80"/>
                  <a:gd name="T10" fmla="*/ 0 w 106"/>
                  <a:gd name="T11" fmla="*/ 56 h 80"/>
                  <a:gd name="T12" fmla="*/ 0 w 106"/>
                  <a:gd name="T13" fmla="*/ 70 h 80"/>
                  <a:gd name="T14" fmla="*/ 28 w 106"/>
                  <a:gd name="T15" fmla="*/ 80 h 80"/>
                  <a:gd name="T16" fmla="*/ 50 w 106"/>
                  <a:gd name="T17" fmla="*/ 66 h 80"/>
                  <a:gd name="T18" fmla="*/ 92 w 106"/>
                  <a:gd name="T19" fmla="*/ 40 h 80"/>
                  <a:gd name="T20" fmla="*/ 106 w 106"/>
                  <a:gd name="T21" fmla="*/ 0 h 80"/>
                  <a:gd name="T22" fmla="*/ 80 w 106"/>
                  <a:gd name="T23" fmla="*/ 0 h 80"/>
                  <a:gd name="T24" fmla="*/ 56 w 106"/>
                  <a:gd name="T25" fmla="*/ 2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80">
                    <a:moveTo>
                      <a:pt x="56" y="22"/>
                    </a:moveTo>
                    <a:lnTo>
                      <a:pt x="12" y="18"/>
                    </a:lnTo>
                    <a:lnTo>
                      <a:pt x="12" y="32"/>
                    </a:lnTo>
                    <a:lnTo>
                      <a:pt x="30" y="40"/>
                    </a:lnTo>
                    <a:lnTo>
                      <a:pt x="18" y="48"/>
                    </a:lnTo>
                    <a:lnTo>
                      <a:pt x="0" y="56"/>
                    </a:lnTo>
                    <a:lnTo>
                      <a:pt x="0" y="70"/>
                    </a:lnTo>
                    <a:lnTo>
                      <a:pt x="28" y="80"/>
                    </a:lnTo>
                    <a:lnTo>
                      <a:pt x="50" y="66"/>
                    </a:lnTo>
                    <a:lnTo>
                      <a:pt x="92" y="40"/>
                    </a:lnTo>
                    <a:lnTo>
                      <a:pt x="106" y="0"/>
                    </a:lnTo>
                    <a:lnTo>
                      <a:pt x="80" y="0"/>
                    </a:lnTo>
                    <a:lnTo>
                      <a:pt x="56" y="2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64"/>
              <p:cNvSpPr>
                <a:spLocks/>
              </p:cNvSpPr>
              <p:nvPr/>
            </p:nvSpPr>
            <p:spPr bwMode="auto">
              <a:xfrm>
                <a:off x="7508875" y="6332538"/>
                <a:ext cx="25400" cy="6350"/>
              </a:xfrm>
              <a:custGeom>
                <a:avLst/>
                <a:gdLst>
                  <a:gd name="T0" fmla="*/ 16 w 16"/>
                  <a:gd name="T1" fmla="*/ 4 h 4"/>
                  <a:gd name="T2" fmla="*/ 14 w 16"/>
                  <a:gd name="T3" fmla="*/ 0 h 4"/>
                  <a:gd name="T4" fmla="*/ 0 w 16"/>
                  <a:gd name="T5" fmla="*/ 0 h 4"/>
                  <a:gd name="T6" fmla="*/ 2 w 16"/>
                  <a:gd name="T7" fmla="*/ 2 h 4"/>
                  <a:gd name="T8" fmla="*/ 16 w 16"/>
                  <a:gd name="T9" fmla="*/ 4 h 4"/>
                </a:gdLst>
                <a:ahLst/>
                <a:cxnLst>
                  <a:cxn ang="0">
                    <a:pos x="T0" y="T1"/>
                  </a:cxn>
                  <a:cxn ang="0">
                    <a:pos x="T2" y="T3"/>
                  </a:cxn>
                  <a:cxn ang="0">
                    <a:pos x="T4" y="T5"/>
                  </a:cxn>
                  <a:cxn ang="0">
                    <a:pos x="T6" y="T7"/>
                  </a:cxn>
                  <a:cxn ang="0">
                    <a:pos x="T8" y="T9"/>
                  </a:cxn>
                </a:cxnLst>
                <a:rect l="0" t="0" r="r" b="b"/>
                <a:pathLst>
                  <a:path w="16" h="4">
                    <a:moveTo>
                      <a:pt x="16" y="4"/>
                    </a:moveTo>
                    <a:lnTo>
                      <a:pt x="14" y="0"/>
                    </a:lnTo>
                    <a:lnTo>
                      <a:pt x="0" y="0"/>
                    </a:lnTo>
                    <a:lnTo>
                      <a:pt x="2" y="2"/>
                    </a:lnTo>
                    <a:lnTo>
                      <a:pt x="16" y="4"/>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65"/>
              <p:cNvSpPr>
                <a:spLocks/>
              </p:cNvSpPr>
              <p:nvPr/>
            </p:nvSpPr>
            <p:spPr bwMode="auto">
              <a:xfrm>
                <a:off x="7410450" y="6338888"/>
                <a:ext cx="31750" cy="6350"/>
              </a:xfrm>
              <a:custGeom>
                <a:avLst/>
                <a:gdLst>
                  <a:gd name="T0" fmla="*/ 20 w 20"/>
                  <a:gd name="T1" fmla="*/ 4 h 4"/>
                  <a:gd name="T2" fmla="*/ 16 w 20"/>
                  <a:gd name="T3" fmla="*/ 0 h 4"/>
                  <a:gd name="T4" fmla="*/ 0 w 20"/>
                  <a:gd name="T5" fmla="*/ 0 h 4"/>
                  <a:gd name="T6" fmla="*/ 2 w 20"/>
                  <a:gd name="T7" fmla="*/ 4 h 4"/>
                  <a:gd name="T8" fmla="*/ 20 w 20"/>
                  <a:gd name="T9" fmla="*/ 4 h 4"/>
                </a:gdLst>
                <a:ahLst/>
                <a:cxnLst>
                  <a:cxn ang="0">
                    <a:pos x="T0" y="T1"/>
                  </a:cxn>
                  <a:cxn ang="0">
                    <a:pos x="T2" y="T3"/>
                  </a:cxn>
                  <a:cxn ang="0">
                    <a:pos x="T4" y="T5"/>
                  </a:cxn>
                  <a:cxn ang="0">
                    <a:pos x="T6" y="T7"/>
                  </a:cxn>
                  <a:cxn ang="0">
                    <a:pos x="T8" y="T9"/>
                  </a:cxn>
                </a:cxnLst>
                <a:rect l="0" t="0" r="r" b="b"/>
                <a:pathLst>
                  <a:path w="20" h="4">
                    <a:moveTo>
                      <a:pt x="20" y="4"/>
                    </a:moveTo>
                    <a:lnTo>
                      <a:pt x="16" y="0"/>
                    </a:lnTo>
                    <a:lnTo>
                      <a:pt x="0" y="0"/>
                    </a:lnTo>
                    <a:lnTo>
                      <a:pt x="2" y="4"/>
                    </a:lnTo>
                    <a:lnTo>
                      <a:pt x="20" y="4"/>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66"/>
              <p:cNvSpPr>
                <a:spLocks/>
              </p:cNvSpPr>
              <p:nvPr/>
            </p:nvSpPr>
            <p:spPr bwMode="auto">
              <a:xfrm>
                <a:off x="7454900" y="6332538"/>
                <a:ext cx="47625" cy="19050"/>
              </a:xfrm>
              <a:custGeom>
                <a:avLst/>
                <a:gdLst>
                  <a:gd name="T0" fmla="*/ 18 w 30"/>
                  <a:gd name="T1" fmla="*/ 10 h 12"/>
                  <a:gd name="T2" fmla="*/ 16 w 30"/>
                  <a:gd name="T3" fmla="*/ 8 h 12"/>
                  <a:gd name="T4" fmla="*/ 26 w 30"/>
                  <a:gd name="T5" fmla="*/ 8 h 12"/>
                  <a:gd name="T6" fmla="*/ 24 w 30"/>
                  <a:gd name="T7" fmla="*/ 4 h 12"/>
                  <a:gd name="T8" fmla="*/ 30 w 30"/>
                  <a:gd name="T9" fmla="*/ 4 h 12"/>
                  <a:gd name="T10" fmla="*/ 28 w 30"/>
                  <a:gd name="T11" fmla="*/ 0 h 12"/>
                  <a:gd name="T12" fmla="*/ 12 w 30"/>
                  <a:gd name="T13" fmla="*/ 0 h 12"/>
                  <a:gd name="T14" fmla="*/ 8 w 30"/>
                  <a:gd name="T15" fmla="*/ 4 h 12"/>
                  <a:gd name="T16" fmla="*/ 0 w 30"/>
                  <a:gd name="T17" fmla="*/ 8 h 12"/>
                  <a:gd name="T18" fmla="*/ 4 w 30"/>
                  <a:gd name="T19" fmla="*/ 12 h 12"/>
                  <a:gd name="T20" fmla="*/ 18 w 30"/>
                  <a:gd name="T21"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2">
                    <a:moveTo>
                      <a:pt x="18" y="10"/>
                    </a:moveTo>
                    <a:lnTo>
                      <a:pt x="16" y="8"/>
                    </a:lnTo>
                    <a:lnTo>
                      <a:pt x="26" y="8"/>
                    </a:lnTo>
                    <a:lnTo>
                      <a:pt x="24" y="4"/>
                    </a:lnTo>
                    <a:lnTo>
                      <a:pt x="30" y="4"/>
                    </a:lnTo>
                    <a:lnTo>
                      <a:pt x="28" y="0"/>
                    </a:lnTo>
                    <a:lnTo>
                      <a:pt x="12" y="0"/>
                    </a:lnTo>
                    <a:lnTo>
                      <a:pt x="8" y="4"/>
                    </a:lnTo>
                    <a:lnTo>
                      <a:pt x="0" y="8"/>
                    </a:lnTo>
                    <a:lnTo>
                      <a:pt x="4" y="12"/>
                    </a:lnTo>
                    <a:lnTo>
                      <a:pt x="18" y="10"/>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67"/>
              <p:cNvSpPr>
                <a:spLocks/>
              </p:cNvSpPr>
              <p:nvPr/>
            </p:nvSpPr>
            <p:spPr bwMode="auto">
              <a:xfrm>
                <a:off x="7524750" y="6335713"/>
                <a:ext cx="69850" cy="19050"/>
              </a:xfrm>
              <a:custGeom>
                <a:avLst/>
                <a:gdLst>
                  <a:gd name="T0" fmla="*/ 22 w 44"/>
                  <a:gd name="T1" fmla="*/ 12 h 12"/>
                  <a:gd name="T2" fmla="*/ 18 w 44"/>
                  <a:gd name="T3" fmla="*/ 8 h 12"/>
                  <a:gd name="T4" fmla="*/ 36 w 44"/>
                  <a:gd name="T5" fmla="*/ 8 h 12"/>
                  <a:gd name="T6" fmla="*/ 32 w 44"/>
                  <a:gd name="T7" fmla="*/ 6 h 12"/>
                  <a:gd name="T8" fmla="*/ 44 w 44"/>
                  <a:gd name="T9" fmla="*/ 6 h 12"/>
                  <a:gd name="T10" fmla="*/ 38 w 44"/>
                  <a:gd name="T11" fmla="*/ 0 h 12"/>
                  <a:gd name="T12" fmla="*/ 20 w 44"/>
                  <a:gd name="T13" fmla="*/ 0 h 12"/>
                  <a:gd name="T14" fmla="*/ 20 w 44"/>
                  <a:gd name="T15" fmla="*/ 4 h 12"/>
                  <a:gd name="T16" fmla="*/ 0 w 44"/>
                  <a:gd name="T17" fmla="*/ 6 h 12"/>
                  <a:gd name="T18" fmla="*/ 0 w 44"/>
                  <a:gd name="T19" fmla="*/ 6 h 12"/>
                  <a:gd name="T20" fmla="*/ 4 w 44"/>
                  <a:gd name="T21" fmla="*/ 12 h 12"/>
                  <a:gd name="T22" fmla="*/ 22 w 44"/>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2">
                    <a:moveTo>
                      <a:pt x="22" y="12"/>
                    </a:moveTo>
                    <a:lnTo>
                      <a:pt x="18" y="8"/>
                    </a:lnTo>
                    <a:lnTo>
                      <a:pt x="36" y="8"/>
                    </a:lnTo>
                    <a:lnTo>
                      <a:pt x="32" y="6"/>
                    </a:lnTo>
                    <a:lnTo>
                      <a:pt x="44" y="6"/>
                    </a:lnTo>
                    <a:lnTo>
                      <a:pt x="38" y="0"/>
                    </a:lnTo>
                    <a:lnTo>
                      <a:pt x="20" y="0"/>
                    </a:lnTo>
                    <a:lnTo>
                      <a:pt x="20" y="4"/>
                    </a:lnTo>
                    <a:lnTo>
                      <a:pt x="0" y="6"/>
                    </a:lnTo>
                    <a:lnTo>
                      <a:pt x="0" y="6"/>
                    </a:lnTo>
                    <a:lnTo>
                      <a:pt x="4" y="12"/>
                    </a:lnTo>
                    <a:lnTo>
                      <a:pt x="22" y="1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68"/>
              <p:cNvSpPr>
                <a:spLocks/>
              </p:cNvSpPr>
              <p:nvPr/>
            </p:nvSpPr>
            <p:spPr bwMode="auto">
              <a:xfrm>
                <a:off x="4022725" y="5865813"/>
                <a:ext cx="44450" cy="19050"/>
              </a:xfrm>
              <a:custGeom>
                <a:avLst/>
                <a:gdLst>
                  <a:gd name="T0" fmla="*/ 28 w 28"/>
                  <a:gd name="T1" fmla="*/ 2 h 12"/>
                  <a:gd name="T2" fmla="*/ 12 w 28"/>
                  <a:gd name="T3" fmla="*/ 0 h 12"/>
                  <a:gd name="T4" fmla="*/ 12 w 28"/>
                  <a:gd name="T5" fmla="*/ 0 h 12"/>
                  <a:gd name="T6" fmla="*/ 6 w 28"/>
                  <a:gd name="T7" fmla="*/ 6 h 12"/>
                  <a:gd name="T8" fmla="*/ 0 w 28"/>
                  <a:gd name="T9" fmla="*/ 12 h 12"/>
                  <a:gd name="T10" fmla="*/ 0 w 28"/>
                  <a:gd name="T11" fmla="*/ 12 h 12"/>
                  <a:gd name="T12" fmla="*/ 12 w 28"/>
                  <a:gd name="T13" fmla="*/ 12 h 12"/>
                  <a:gd name="T14" fmla="*/ 28 w 28"/>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28" y="2"/>
                    </a:moveTo>
                    <a:lnTo>
                      <a:pt x="12" y="0"/>
                    </a:lnTo>
                    <a:lnTo>
                      <a:pt x="12" y="0"/>
                    </a:lnTo>
                    <a:lnTo>
                      <a:pt x="6" y="6"/>
                    </a:lnTo>
                    <a:lnTo>
                      <a:pt x="0" y="12"/>
                    </a:lnTo>
                    <a:lnTo>
                      <a:pt x="0" y="12"/>
                    </a:lnTo>
                    <a:lnTo>
                      <a:pt x="12" y="12"/>
                    </a:lnTo>
                    <a:lnTo>
                      <a:pt x="28" y="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69"/>
              <p:cNvSpPr>
                <a:spLocks/>
              </p:cNvSpPr>
              <p:nvPr/>
            </p:nvSpPr>
            <p:spPr bwMode="auto">
              <a:xfrm>
                <a:off x="5372100" y="5837238"/>
                <a:ext cx="92075" cy="63500"/>
              </a:xfrm>
              <a:custGeom>
                <a:avLst/>
                <a:gdLst>
                  <a:gd name="T0" fmla="*/ 22 w 58"/>
                  <a:gd name="T1" fmla="*/ 20 h 40"/>
                  <a:gd name="T2" fmla="*/ 22 w 58"/>
                  <a:gd name="T3" fmla="*/ 26 h 40"/>
                  <a:gd name="T4" fmla="*/ 6 w 58"/>
                  <a:gd name="T5" fmla="*/ 28 h 40"/>
                  <a:gd name="T6" fmla="*/ 0 w 58"/>
                  <a:gd name="T7" fmla="*/ 40 h 40"/>
                  <a:gd name="T8" fmla="*/ 18 w 58"/>
                  <a:gd name="T9" fmla="*/ 40 h 40"/>
                  <a:gd name="T10" fmla="*/ 44 w 58"/>
                  <a:gd name="T11" fmla="*/ 38 h 40"/>
                  <a:gd name="T12" fmla="*/ 58 w 58"/>
                  <a:gd name="T13" fmla="*/ 30 h 40"/>
                  <a:gd name="T14" fmla="*/ 46 w 58"/>
                  <a:gd name="T15" fmla="*/ 28 h 40"/>
                  <a:gd name="T16" fmla="*/ 40 w 58"/>
                  <a:gd name="T17" fmla="*/ 22 h 40"/>
                  <a:gd name="T18" fmla="*/ 32 w 58"/>
                  <a:gd name="T19" fmla="*/ 14 h 40"/>
                  <a:gd name="T20" fmla="*/ 32 w 58"/>
                  <a:gd name="T21" fmla="*/ 0 h 40"/>
                  <a:gd name="T22" fmla="*/ 12 w 58"/>
                  <a:gd name="T23" fmla="*/ 2 h 40"/>
                  <a:gd name="T24" fmla="*/ 4 w 58"/>
                  <a:gd name="T25" fmla="*/ 6 h 40"/>
                  <a:gd name="T26" fmla="*/ 2 w 58"/>
                  <a:gd name="T27" fmla="*/ 12 h 40"/>
                  <a:gd name="T28" fmla="*/ 10 w 58"/>
                  <a:gd name="T29" fmla="*/ 16 h 40"/>
                  <a:gd name="T30" fmla="*/ 22 w 58"/>
                  <a:gd name="T31"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40">
                    <a:moveTo>
                      <a:pt x="22" y="20"/>
                    </a:moveTo>
                    <a:lnTo>
                      <a:pt x="22" y="26"/>
                    </a:lnTo>
                    <a:lnTo>
                      <a:pt x="6" y="28"/>
                    </a:lnTo>
                    <a:lnTo>
                      <a:pt x="0" y="40"/>
                    </a:lnTo>
                    <a:lnTo>
                      <a:pt x="18" y="40"/>
                    </a:lnTo>
                    <a:lnTo>
                      <a:pt x="44" y="38"/>
                    </a:lnTo>
                    <a:lnTo>
                      <a:pt x="58" y="30"/>
                    </a:lnTo>
                    <a:lnTo>
                      <a:pt x="46" y="28"/>
                    </a:lnTo>
                    <a:lnTo>
                      <a:pt x="40" y="22"/>
                    </a:lnTo>
                    <a:lnTo>
                      <a:pt x="32" y="14"/>
                    </a:lnTo>
                    <a:lnTo>
                      <a:pt x="32" y="0"/>
                    </a:lnTo>
                    <a:lnTo>
                      <a:pt x="12" y="2"/>
                    </a:lnTo>
                    <a:lnTo>
                      <a:pt x="4" y="6"/>
                    </a:lnTo>
                    <a:lnTo>
                      <a:pt x="2" y="12"/>
                    </a:lnTo>
                    <a:lnTo>
                      <a:pt x="10" y="16"/>
                    </a:lnTo>
                    <a:lnTo>
                      <a:pt x="22" y="20"/>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70"/>
              <p:cNvSpPr>
                <a:spLocks/>
              </p:cNvSpPr>
              <p:nvPr/>
            </p:nvSpPr>
            <p:spPr bwMode="auto">
              <a:xfrm>
                <a:off x="5305425" y="5859463"/>
                <a:ext cx="79375" cy="31750"/>
              </a:xfrm>
              <a:custGeom>
                <a:avLst/>
                <a:gdLst>
                  <a:gd name="T0" fmla="*/ 46 w 50"/>
                  <a:gd name="T1" fmla="*/ 12 h 20"/>
                  <a:gd name="T2" fmla="*/ 50 w 50"/>
                  <a:gd name="T3" fmla="*/ 4 h 20"/>
                  <a:gd name="T4" fmla="*/ 38 w 50"/>
                  <a:gd name="T5" fmla="*/ 0 h 20"/>
                  <a:gd name="T6" fmla="*/ 22 w 50"/>
                  <a:gd name="T7" fmla="*/ 4 h 20"/>
                  <a:gd name="T8" fmla="*/ 4 w 50"/>
                  <a:gd name="T9" fmla="*/ 14 h 20"/>
                  <a:gd name="T10" fmla="*/ 0 w 50"/>
                  <a:gd name="T11" fmla="*/ 20 h 20"/>
                  <a:gd name="T12" fmla="*/ 16 w 50"/>
                  <a:gd name="T13" fmla="*/ 20 h 20"/>
                  <a:gd name="T14" fmla="*/ 46 w 50"/>
                  <a:gd name="T15" fmla="*/ 1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0">
                    <a:moveTo>
                      <a:pt x="46" y="12"/>
                    </a:moveTo>
                    <a:lnTo>
                      <a:pt x="50" y="4"/>
                    </a:lnTo>
                    <a:lnTo>
                      <a:pt x="38" y="0"/>
                    </a:lnTo>
                    <a:lnTo>
                      <a:pt x="22" y="4"/>
                    </a:lnTo>
                    <a:lnTo>
                      <a:pt x="4" y="14"/>
                    </a:lnTo>
                    <a:lnTo>
                      <a:pt x="0" y="20"/>
                    </a:lnTo>
                    <a:lnTo>
                      <a:pt x="16" y="20"/>
                    </a:lnTo>
                    <a:lnTo>
                      <a:pt x="46" y="1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71"/>
              <p:cNvSpPr>
                <a:spLocks/>
              </p:cNvSpPr>
              <p:nvPr/>
            </p:nvSpPr>
            <p:spPr bwMode="auto">
              <a:xfrm>
                <a:off x="5924550" y="6116638"/>
                <a:ext cx="273050" cy="314325"/>
              </a:xfrm>
              <a:custGeom>
                <a:avLst/>
                <a:gdLst>
                  <a:gd name="T0" fmla="*/ 172 w 172"/>
                  <a:gd name="T1" fmla="*/ 44 h 198"/>
                  <a:gd name="T2" fmla="*/ 156 w 172"/>
                  <a:gd name="T3" fmla="*/ 42 h 198"/>
                  <a:gd name="T4" fmla="*/ 74 w 172"/>
                  <a:gd name="T5" fmla="*/ 50 h 198"/>
                  <a:gd name="T6" fmla="*/ 54 w 172"/>
                  <a:gd name="T7" fmla="*/ 44 h 198"/>
                  <a:gd name="T8" fmla="*/ 0 w 172"/>
                  <a:gd name="T9" fmla="*/ 0 h 198"/>
                  <a:gd name="T10" fmla="*/ 0 w 172"/>
                  <a:gd name="T11" fmla="*/ 198 h 198"/>
                  <a:gd name="T12" fmla="*/ 12 w 172"/>
                  <a:gd name="T13" fmla="*/ 192 h 198"/>
                  <a:gd name="T14" fmla="*/ 52 w 172"/>
                  <a:gd name="T15" fmla="*/ 170 h 198"/>
                  <a:gd name="T16" fmla="*/ 42 w 172"/>
                  <a:gd name="T17" fmla="*/ 136 h 198"/>
                  <a:gd name="T18" fmla="*/ 24 w 172"/>
                  <a:gd name="T19" fmla="*/ 124 h 198"/>
                  <a:gd name="T20" fmla="*/ 98 w 172"/>
                  <a:gd name="T21" fmla="*/ 94 h 198"/>
                  <a:gd name="T22" fmla="*/ 172 w 172"/>
                  <a:gd name="T23" fmla="*/ 4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198">
                    <a:moveTo>
                      <a:pt x="172" y="44"/>
                    </a:moveTo>
                    <a:lnTo>
                      <a:pt x="156" y="42"/>
                    </a:lnTo>
                    <a:lnTo>
                      <a:pt x="74" y="50"/>
                    </a:lnTo>
                    <a:lnTo>
                      <a:pt x="54" y="44"/>
                    </a:lnTo>
                    <a:lnTo>
                      <a:pt x="0" y="0"/>
                    </a:lnTo>
                    <a:lnTo>
                      <a:pt x="0" y="198"/>
                    </a:lnTo>
                    <a:lnTo>
                      <a:pt x="12" y="192"/>
                    </a:lnTo>
                    <a:lnTo>
                      <a:pt x="52" y="170"/>
                    </a:lnTo>
                    <a:lnTo>
                      <a:pt x="42" y="136"/>
                    </a:lnTo>
                    <a:lnTo>
                      <a:pt x="24" y="124"/>
                    </a:lnTo>
                    <a:lnTo>
                      <a:pt x="98" y="94"/>
                    </a:lnTo>
                    <a:lnTo>
                      <a:pt x="172" y="44"/>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72"/>
              <p:cNvSpPr>
                <a:spLocks/>
              </p:cNvSpPr>
              <p:nvPr/>
            </p:nvSpPr>
            <p:spPr bwMode="auto">
              <a:xfrm>
                <a:off x="6772275" y="5748338"/>
                <a:ext cx="552450" cy="457200"/>
              </a:xfrm>
              <a:custGeom>
                <a:avLst/>
                <a:gdLst>
                  <a:gd name="T0" fmla="*/ 140 w 348"/>
                  <a:gd name="T1" fmla="*/ 266 h 288"/>
                  <a:gd name="T2" fmla="*/ 192 w 348"/>
                  <a:gd name="T3" fmla="*/ 286 h 288"/>
                  <a:gd name="T4" fmla="*/ 216 w 348"/>
                  <a:gd name="T5" fmla="*/ 288 h 288"/>
                  <a:gd name="T6" fmla="*/ 238 w 348"/>
                  <a:gd name="T7" fmla="*/ 278 h 288"/>
                  <a:gd name="T8" fmla="*/ 224 w 348"/>
                  <a:gd name="T9" fmla="*/ 266 h 288"/>
                  <a:gd name="T10" fmla="*/ 164 w 348"/>
                  <a:gd name="T11" fmla="*/ 250 h 288"/>
                  <a:gd name="T12" fmla="*/ 152 w 348"/>
                  <a:gd name="T13" fmla="*/ 234 h 288"/>
                  <a:gd name="T14" fmla="*/ 158 w 348"/>
                  <a:gd name="T15" fmla="*/ 226 h 288"/>
                  <a:gd name="T16" fmla="*/ 184 w 348"/>
                  <a:gd name="T17" fmla="*/ 230 h 288"/>
                  <a:gd name="T18" fmla="*/ 188 w 348"/>
                  <a:gd name="T19" fmla="*/ 236 h 288"/>
                  <a:gd name="T20" fmla="*/ 208 w 348"/>
                  <a:gd name="T21" fmla="*/ 246 h 288"/>
                  <a:gd name="T22" fmla="*/ 216 w 348"/>
                  <a:gd name="T23" fmla="*/ 242 h 288"/>
                  <a:gd name="T24" fmla="*/ 202 w 348"/>
                  <a:gd name="T25" fmla="*/ 232 h 288"/>
                  <a:gd name="T26" fmla="*/ 258 w 348"/>
                  <a:gd name="T27" fmla="*/ 220 h 288"/>
                  <a:gd name="T28" fmla="*/ 276 w 348"/>
                  <a:gd name="T29" fmla="*/ 210 h 288"/>
                  <a:gd name="T30" fmla="*/ 256 w 348"/>
                  <a:gd name="T31" fmla="*/ 190 h 288"/>
                  <a:gd name="T32" fmla="*/ 180 w 348"/>
                  <a:gd name="T33" fmla="*/ 164 h 288"/>
                  <a:gd name="T34" fmla="*/ 162 w 348"/>
                  <a:gd name="T35" fmla="*/ 142 h 288"/>
                  <a:gd name="T36" fmla="*/ 184 w 348"/>
                  <a:gd name="T37" fmla="*/ 142 h 288"/>
                  <a:gd name="T38" fmla="*/ 278 w 348"/>
                  <a:gd name="T39" fmla="*/ 168 h 288"/>
                  <a:gd name="T40" fmla="*/ 296 w 348"/>
                  <a:gd name="T41" fmla="*/ 166 h 288"/>
                  <a:gd name="T42" fmla="*/ 276 w 348"/>
                  <a:gd name="T43" fmla="*/ 156 h 288"/>
                  <a:gd name="T44" fmla="*/ 226 w 348"/>
                  <a:gd name="T45" fmla="*/ 146 h 288"/>
                  <a:gd name="T46" fmla="*/ 214 w 348"/>
                  <a:gd name="T47" fmla="*/ 128 h 288"/>
                  <a:gd name="T48" fmla="*/ 258 w 348"/>
                  <a:gd name="T49" fmla="*/ 128 h 288"/>
                  <a:gd name="T50" fmla="*/ 242 w 348"/>
                  <a:gd name="T51" fmla="*/ 106 h 288"/>
                  <a:gd name="T52" fmla="*/ 216 w 348"/>
                  <a:gd name="T53" fmla="*/ 96 h 288"/>
                  <a:gd name="T54" fmla="*/ 220 w 348"/>
                  <a:gd name="T55" fmla="*/ 90 h 288"/>
                  <a:gd name="T56" fmla="*/ 250 w 348"/>
                  <a:gd name="T57" fmla="*/ 102 h 288"/>
                  <a:gd name="T58" fmla="*/ 254 w 348"/>
                  <a:gd name="T59" fmla="*/ 96 h 288"/>
                  <a:gd name="T60" fmla="*/ 212 w 348"/>
                  <a:gd name="T61" fmla="*/ 80 h 288"/>
                  <a:gd name="T62" fmla="*/ 144 w 348"/>
                  <a:gd name="T63" fmla="*/ 76 h 288"/>
                  <a:gd name="T64" fmla="*/ 126 w 348"/>
                  <a:gd name="T65" fmla="*/ 66 h 288"/>
                  <a:gd name="T66" fmla="*/ 134 w 348"/>
                  <a:gd name="T67" fmla="*/ 52 h 288"/>
                  <a:gd name="T68" fmla="*/ 152 w 348"/>
                  <a:gd name="T69" fmla="*/ 58 h 288"/>
                  <a:gd name="T70" fmla="*/ 198 w 348"/>
                  <a:gd name="T71" fmla="*/ 60 h 288"/>
                  <a:gd name="T72" fmla="*/ 232 w 348"/>
                  <a:gd name="T73" fmla="*/ 40 h 288"/>
                  <a:gd name="T74" fmla="*/ 248 w 348"/>
                  <a:gd name="T75" fmla="*/ 46 h 288"/>
                  <a:gd name="T76" fmla="*/ 246 w 348"/>
                  <a:gd name="T77" fmla="*/ 58 h 288"/>
                  <a:gd name="T78" fmla="*/ 258 w 348"/>
                  <a:gd name="T79" fmla="*/ 68 h 288"/>
                  <a:gd name="T80" fmla="*/ 332 w 348"/>
                  <a:gd name="T81" fmla="*/ 90 h 288"/>
                  <a:gd name="T82" fmla="*/ 344 w 348"/>
                  <a:gd name="T83" fmla="*/ 86 h 288"/>
                  <a:gd name="T84" fmla="*/ 322 w 348"/>
                  <a:gd name="T85" fmla="*/ 70 h 288"/>
                  <a:gd name="T86" fmla="*/ 266 w 348"/>
                  <a:gd name="T87" fmla="*/ 52 h 288"/>
                  <a:gd name="T88" fmla="*/ 310 w 348"/>
                  <a:gd name="T89" fmla="*/ 50 h 288"/>
                  <a:gd name="T90" fmla="*/ 302 w 348"/>
                  <a:gd name="T91" fmla="*/ 42 h 288"/>
                  <a:gd name="T92" fmla="*/ 322 w 348"/>
                  <a:gd name="T93" fmla="*/ 40 h 288"/>
                  <a:gd name="T94" fmla="*/ 298 w 348"/>
                  <a:gd name="T95" fmla="*/ 34 h 288"/>
                  <a:gd name="T96" fmla="*/ 292 w 348"/>
                  <a:gd name="T97" fmla="*/ 28 h 288"/>
                  <a:gd name="T98" fmla="*/ 344 w 348"/>
                  <a:gd name="T99" fmla="*/ 32 h 288"/>
                  <a:gd name="T100" fmla="*/ 348 w 348"/>
                  <a:gd name="T101" fmla="*/ 28 h 288"/>
                  <a:gd name="T102" fmla="*/ 270 w 348"/>
                  <a:gd name="T103" fmla="*/ 14 h 288"/>
                  <a:gd name="T104" fmla="*/ 40 w 348"/>
                  <a:gd name="T105" fmla="*/ 6 h 288"/>
                  <a:gd name="T106" fmla="*/ 16 w 348"/>
                  <a:gd name="T107" fmla="*/ 0 h 288"/>
                  <a:gd name="T108" fmla="*/ 0 w 348"/>
                  <a:gd name="T109" fmla="*/ 0 h 288"/>
                  <a:gd name="T110" fmla="*/ 140 w 348"/>
                  <a:gd name="T111" fmla="*/ 272 h 288"/>
                  <a:gd name="T112" fmla="*/ 140 w 348"/>
                  <a:gd name="T113" fmla="*/ 26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288">
                    <a:moveTo>
                      <a:pt x="140" y="266"/>
                    </a:moveTo>
                    <a:lnTo>
                      <a:pt x="192" y="286"/>
                    </a:lnTo>
                    <a:lnTo>
                      <a:pt x="216" y="288"/>
                    </a:lnTo>
                    <a:lnTo>
                      <a:pt x="238" y="278"/>
                    </a:lnTo>
                    <a:lnTo>
                      <a:pt x="224" y="266"/>
                    </a:lnTo>
                    <a:lnTo>
                      <a:pt x="164" y="250"/>
                    </a:lnTo>
                    <a:lnTo>
                      <a:pt x="152" y="234"/>
                    </a:lnTo>
                    <a:lnTo>
                      <a:pt x="158" y="226"/>
                    </a:lnTo>
                    <a:lnTo>
                      <a:pt x="184" y="230"/>
                    </a:lnTo>
                    <a:lnTo>
                      <a:pt x="188" y="236"/>
                    </a:lnTo>
                    <a:lnTo>
                      <a:pt x="208" y="246"/>
                    </a:lnTo>
                    <a:lnTo>
                      <a:pt x="216" y="242"/>
                    </a:lnTo>
                    <a:lnTo>
                      <a:pt x="202" y="232"/>
                    </a:lnTo>
                    <a:lnTo>
                      <a:pt x="258" y="220"/>
                    </a:lnTo>
                    <a:lnTo>
                      <a:pt x="276" y="210"/>
                    </a:lnTo>
                    <a:lnTo>
                      <a:pt x="256" y="190"/>
                    </a:lnTo>
                    <a:lnTo>
                      <a:pt x="180" y="164"/>
                    </a:lnTo>
                    <a:lnTo>
                      <a:pt x="162" y="142"/>
                    </a:lnTo>
                    <a:lnTo>
                      <a:pt x="184" y="142"/>
                    </a:lnTo>
                    <a:lnTo>
                      <a:pt x="278" y="168"/>
                    </a:lnTo>
                    <a:lnTo>
                      <a:pt x="296" y="166"/>
                    </a:lnTo>
                    <a:lnTo>
                      <a:pt x="276" y="156"/>
                    </a:lnTo>
                    <a:lnTo>
                      <a:pt x="226" y="146"/>
                    </a:lnTo>
                    <a:lnTo>
                      <a:pt x="214" y="128"/>
                    </a:lnTo>
                    <a:lnTo>
                      <a:pt x="258" y="128"/>
                    </a:lnTo>
                    <a:lnTo>
                      <a:pt x="242" y="106"/>
                    </a:lnTo>
                    <a:lnTo>
                      <a:pt x="216" y="96"/>
                    </a:lnTo>
                    <a:lnTo>
                      <a:pt x="220" y="90"/>
                    </a:lnTo>
                    <a:lnTo>
                      <a:pt x="250" y="102"/>
                    </a:lnTo>
                    <a:lnTo>
                      <a:pt x="254" y="96"/>
                    </a:lnTo>
                    <a:lnTo>
                      <a:pt x="212" y="80"/>
                    </a:lnTo>
                    <a:lnTo>
                      <a:pt x="144" y="76"/>
                    </a:lnTo>
                    <a:lnTo>
                      <a:pt x="126" y="66"/>
                    </a:lnTo>
                    <a:lnTo>
                      <a:pt x="134" y="52"/>
                    </a:lnTo>
                    <a:lnTo>
                      <a:pt x="152" y="58"/>
                    </a:lnTo>
                    <a:lnTo>
                      <a:pt x="198" y="60"/>
                    </a:lnTo>
                    <a:lnTo>
                      <a:pt x="232" y="40"/>
                    </a:lnTo>
                    <a:lnTo>
                      <a:pt x="248" y="46"/>
                    </a:lnTo>
                    <a:lnTo>
                      <a:pt x="246" y="58"/>
                    </a:lnTo>
                    <a:lnTo>
                      <a:pt x="258" y="68"/>
                    </a:lnTo>
                    <a:lnTo>
                      <a:pt x="332" y="90"/>
                    </a:lnTo>
                    <a:lnTo>
                      <a:pt x="344" y="86"/>
                    </a:lnTo>
                    <a:lnTo>
                      <a:pt x="322" y="70"/>
                    </a:lnTo>
                    <a:lnTo>
                      <a:pt x="266" y="52"/>
                    </a:lnTo>
                    <a:lnTo>
                      <a:pt x="310" y="50"/>
                    </a:lnTo>
                    <a:lnTo>
                      <a:pt x="302" y="42"/>
                    </a:lnTo>
                    <a:lnTo>
                      <a:pt x="322" y="40"/>
                    </a:lnTo>
                    <a:lnTo>
                      <a:pt x="298" y="34"/>
                    </a:lnTo>
                    <a:lnTo>
                      <a:pt x="292" y="28"/>
                    </a:lnTo>
                    <a:lnTo>
                      <a:pt x="344" y="32"/>
                    </a:lnTo>
                    <a:lnTo>
                      <a:pt x="348" y="28"/>
                    </a:lnTo>
                    <a:lnTo>
                      <a:pt x="270" y="14"/>
                    </a:lnTo>
                    <a:lnTo>
                      <a:pt x="40" y="6"/>
                    </a:lnTo>
                    <a:lnTo>
                      <a:pt x="16" y="0"/>
                    </a:lnTo>
                    <a:lnTo>
                      <a:pt x="0" y="0"/>
                    </a:lnTo>
                    <a:lnTo>
                      <a:pt x="140" y="272"/>
                    </a:lnTo>
                    <a:lnTo>
                      <a:pt x="140" y="266"/>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73"/>
              <p:cNvSpPr>
                <a:spLocks/>
              </p:cNvSpPr>
              <p:nvPr/>
            </p:nvSpPr>
            <p:spPr bwMode="auto">
              <a:xfrm>
                <a:off x="7004050" y="6196013"/>
                <a:ext cx="165100" cy="82550"/>
              </a:xfrm>
              <a:custGeom>
                <a:avLst/>
                <a:gdLst>
                  <a:gd name="T0" fmla="*/ 104 w 104"/>
                  <a:gd name="T1" fmla="*/ 52 h 52"/>
                  <a:gd name="T2" fmla="*/ 104 w 104"/>
                  <a:gd name="T3" fmla="*/ 44 h 52"/>
                  <a:gd name="T4" fmla="*/ 0 w 104"/>
                  <a:gd name="T5" fmla="*/ 0 h 52"/>
                  <a:gd name="T6" fmla="*/ 10 w 104"/>
                  <a:gd name="T7" fmla="*/ 22 h 52"/>
                  <a:gd name="T8" fmla="*/ 104 w 104"/>
                  <a:gd name="T9" fmla="*/ 52 h 52"/>
                </a:gdLst>
                <a:ahLst/>
                <a:cxnLst>
                  <a:cxn ang="0">
                    <a:pos x="T0" y="T1"/>
                  </a:cxn>
                  <a:cxn ang="0">
                    <a:pos x="T2" y="T3"/>
                  </a:cxn>
                  <a:cxn ang="0">
                    <a:pos x="T4" y="T5"/>
                  </a:cxn>
                  <a:cxn ang="0">
                    <a:pos x="T6" y="T7"/>
                  </a:cxn>
                  <a:cxn ang="0">
                    <a:pos x="T8" y="T9"/>
                  </a:cxn>
                </a:cxnLst>
                <a:rect l="0" t="0" r="r" b="b"/>
                <a:pathLst>
                  <a:path w="104" h="52">
                    <a:moveTo>
                      <a:pt x="104" y="52"/>
                    </a:moveTo>
                    <a:lnTo>
                      <a:pt x="104" y="44"/>
                    </a:lnTo>
                    <a:lnTo>
                      <a:pt x="0" y="0"/>
                    </a:lnTo>
                    <a:lnTo>
                      <a:pt x="10" y="22"/>
                    </a:lnTo>
                    <a:lnTo>
                      <a:pt x="104" y="5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74"/>
              <p:cNvSpPr>
                <a:spLocks/>
              </p:cNvSpPr>
              <p:nvPr/>
            </p:nvSpPr>
            <p:spPr bwMode="auto">
              <a:xfrm>
                <a:off x="5924550" y="6002338"/>
                <a:ext cx="247650" cy="174625"/>
              </a:xfrm>
              <a:custGeom>
                <a:avLst/>
                <a:gdLst>
                  <a:gd name="T0" fmla="*/ 0 w 156"/>
                  <a:gd name="T1" fmla="*/ 0 h 110"/>
                  <a:gd name="T2" fmla="*/ 0 w 156"/>
                  <a:gd name="T3" fmla="*/ 56 h 110"/>
                  <a:gd name="T4" fmla="*/ 56 w 156"/>
                  <a:gd name="T5" fmla="*/ 88 h 110"/>
                  <a:gd name="T6" fmla="*/ 60 w 156"/>
                  <a:gd name="T7" fmla="*/ 102 h 110"/>
                  <a:gd name="T8" fmla="*/ 80 w 156"/>
                  <a:gd name="T9" fmla="*/ 110 h 110"/>
                  <a:gd name="T10" fmla="*/ 120 w 156"/>
                  <a:gd name="T11" fmla="*/ 110 h 110"/>
                  <a:gd name="T12" fmla="*/ 156 w 156"/>
                  <a:gd name="T13" fmla="*/ 96 h 110"/>
                  <a:gd name="T14" fmla="*/ 0 w 156"/>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10">
                    <a:moveTo>
                      <a:pt x="0" y="0"/>
                    </a:moveTo>
                    <a:lnTo>
                      <a:pt x="0" y="56"/>
                    </a:lnTo>
                    <a:lnTo>
                      <a:pt x="56" y="88"/>
                    </a:lnTo>
                    <a:lnTo>
                      <a:pt x="60" y="102"/>
                    </a:lnTo>
                    <a:lnTo>
                      <a:pt x="80" y="110"/>
                    </a:lnTo>
                    <a:lnTo>
                      <a:pt x="120" y="110"/>
                    </a:lnTo>
                    <a:lnTo>
                      <a:pt x="156" y="96"/>
                    </a:lnTo>
                    <a:lnTo>
                      <a:pt x="0" y="0"/>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75"/>
              <p:cNvSpPr>
                <a:spLocks/>
              </p:cNvSpPr>
              <p:nvPr/>
            </p:nvSpPr>
            <p:spPr bwMode="auto">
              <a:xfrm>
                <a:off x="6153150" y="6088063"/>
                <a:ext cx="123825" cy="66675"/>
              </a:xfrm>
              <a:custGeom>
                <a:avLst/>
                <a:gdLst>
                  <a:gd name="T0" fmla="*/ 54 w 78"/>
                  <a:gd name="T1" fmla="*/ 28 h 42"/>
                  <a:gd name="T2" fmla="*/ 78 w 78"/>
                  <a:gd name="T3" fmla="*/ 20 h 42"/>
                  <a:gd name="T4" fmla="*/ 76 w 78"/>
                  <a:gd name="T5" fmla="*/ 12 h 42"/>
                  <a:gd name="T6" fmla="*/ 48 w 78"/>
                  <a:gd name="T7" fmla="*/ 10 h 42"/>
                  <a:gd name="T8" fmla="*/ 48 w 78"/>
                  <a:gd name="T9" fmla="*/ 10 h 42"/>
                  <a:gd name="T10" fmla="*/ 0 w 78"/>
                  <a:gd name="T11" fmla="*/ 0 h 42"/>
                  <a:gd name="T12" fmla="*/ 12 w 78"/>
                  <a:gd name="T13" fmla="*/ 42 h 42"/>
                  <a:gd name="T14" fmla="*/ 54 w 78"/>
                  <a:gd name="T15" fmla="*/ 28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42">
                    <a:moveTo>
                      <a:pt x="54" y="28"/>
                    </a:moveTo>
                    <a:lnTo>
                      <a:pt x="78" y="20"/>
                    </a:lnTo>
                    <a:lnTo>
                      <a:pt x="76" y="12"/>
                    </a:lnTo>
                    <a:lnTo>
                      <a:pt x="48" y="10"/>
                    </a:lnTo>
                    <a:lnTo>
                      <a:pt x="48" y="10"/>
                    </a:lnTo>
                    <a:lnTo>
                      <a:pt x="0" y="0"/>
                    </a:lnTo>
                    <a:lnTo>
                      <a:pt x="12" y="42"/>
                    </a:lnTo>
                    <a:lnTo>
                      <a:pt x="54" y="28"/>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76"/>
              <p:cNvSpPr>
                <a:spLocks/>
              </p:cNvSpPr>
              <p:nvPr/>
            </p:nvSpPr>
            <p:spPr bwMode="auto">
              <a:xfrm>
                <a:off x="5924550" y="5770563"/>
                <a:ext cx="247650" cy="384175"/>
              </a:xfrm>
              <a:custGeom>
                <a:avLst/>
                <a:gdLst>
                  <a:gd name="T0" fmla="*/ 112 w 156"/>
                  <a:gd name="T1" fmla="*/ 144 h 242"/>
                  <a:gd name="T2" fmla="*/ 108 w 156"/>
                  <a:gd name="T3" fmla="*/ 142 h 242"/>
                  <a:gd name="T4" fmla="*/ 80 w 156"/>
                  <a:gd name="T5" fmla="*/ 142 h 242"/>
                  <a:gd name="T6" fmla="*/ 82 w 156"/>
                  <a:gd name="T7" fmla="*/ 136 h 242"/>
                  <a:gd name="T8" fmla="*/ 96 w 156"/>
                  <a:gd name="T9" fmla="*/ 130 h 242"/>
                  <a:gd name="T10" fmla="*/ 94 w 156"/>
                  <a:gd name="T11" fmla="*/ 124 h 242"/>
                  <a:gd name="T12" fmla="*/ 66 w 156"/>
                  <a:gd name="T13" fmla="*/ 114 h 242"/>
                  <a:gd name="T14" fmla="*/ 64 w 156"/>
                  <a:gd name="T15" fmla="*/ 102 h 242"/>
                  <a:gd name="T16" fmla="*/ 68 w 156"/>
                  <a:gd name="T17" fmla="*/ 96 h 242"/>
                  <a:gd name="T18" fmla="*/ 90 w 156"/>
                  <a:gd name="T19" fmla="*/ 94 h 242"/>
                  <a:gd name="T20" fmla="*/ 110 w 156"/>
                  <a:gd name="T21" fmla="*/ 98 h 242"/>
                  <a:gd name="T22" fmla="*/ 110 w 156"/>
                  <a:gd name="T23" fmla="*/ 104 h 242"/>
                  <a:gd name="T24" fmla="*/ 84 w 156"/>
                  <a:gd name="T25" fmla="*/ 104 h 242"/>
                  <a:gd name="T26" fmla="*/ 84 w 156"/>
                  <a:gd name="T27" fmla="*/ 110 h 242"/>
                  <a:gd name="T28" fmla="*/ 118 w 156"/>
                  <a:gd name="T29" fmla="*/ 122 h 242"/>
                  <a:gd name="T30" fmla="*/ 120 w 156"/>
                  <a:gd name="T31" fmla="*/ 130 h 242"/>
                  <a:gd name="T32" fmla="*/ 124 w 156"/>
                  <a:gd name="T33" fmla="*/ 132 h 242"/>
                  <a:gd name="T34" fmla="*/ 88 w 156"/>
                  <a:gd name="T35" fmla="*/ 2 h 242"/>
                  <a:gd name="T36" fmla="*/ 38 w 156"/>
                  <a:gd name="T37" fmla="*/ 0 h 242"/>
                  <a:gd name="T38" fmla="*/ 2 w 156"/>
                  <a:gd name="T39" fmla="*/ 10 h 242"/>
                  <a:gd name="T40" fmla="*/ 0 w 156"/>
                  <a:gd name="T41" fmla="*/ 6 h 242"/>
                  <a:gd name="T42" fmla="*/ 0 w 156"/>
                  <a:gd name="T43" fmla="*/ 146 h 242"/>
                  <a:gd name="T44" fmla="*/ 156 w 156"/>
                  <a:gd name="T45" fmla="*/ 242 h 242"/>
                  <a:gd name="T46" fmla="*/ 144 w 156"/>
                  <a:gd name="T47" fmla="*/ 200 h 242"/>
                  <a:gd name="T48" fmla="*/ 144 w 156"/>
                  <a:gd name="T49" fmla="*/ 200 h 242"/>
                  <a:gd name="T50" fmla="*/ 96 w 156"/>
                  <a:gd name="T51" fmla="*/ 188 h 242"/>
                  <a:gd name="T52" fmla="*/ 96 w 156"/>
                  <a:gd name="T53" fmla="*/ 188 h 242"/>
                  <a:gd name="T54" fmla="*/ 94 w 156"/>
                  <a:gd name="T55" fmla="*/ 172 h 242"/>
                  <a:gd name="T56" fmla="*/ 114 w 156"/>
                  <a:gd name="T57" fmla="*/ 172 h 242"/>
                  <a:gd name="T58" fmla="*/ 118 w 156"/>
                  <a:gd name="T59" fmla="*/ 184 h 242"/>
                  <a:gd name="T60" fmla="*/ 140 w 156"/>
                  <a:gd name="T61" fmla="*/ 188 h 242"/>
                  <a:gd name="T62" fmla="*/ 128 w 156"/>
                  <a:gd name="T63" fmla="*/ 146 h 242"/>
                  <a:gd name="T64" fmla="*/ 112 w 156"/>
                  <a:gd name="T65" fmla="*/ 14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242">
                    <a:moveTo>
                      <a:pt x="112" y="144"/>
                    </a:moveTo>
                    <a:lnTo>
                      <a:pt x="108" y="142"/>
                    </a:lnTo>
                    <a:lnTo>
                      <a:pt x="80" y="142"/>
                    </a:lnTo>
                    <a:lnTo>
                      <a:pt x="82" y="136"/>
                    </a:lnTo>
                    <a:lnTo>
                      <a:pt x="96" y="130"/>
                    </a:lnTo>
                    <a:lnTo>
                      <a:pt x="94" y="124"/>
                    </a:lnTo>
                    <a:lnTo>
                      <a:pt x="66" y="114"/>
                    </a:lnTo>
                    <a:lnTo>
                      <a:pt x="64" y="102"/>
                    </a:lnTo>
                    <a:lnTo>
                      <a:pt x="68" y="96"/>
                    </a:lnTo>
                    <a:lnTo>
                      <a:pt x="90" y="94"/>
                    </a:lnTo>
                    <a:lnTo>
                      <a:pt x="110" y="98"/>
                    </a:lnTo>
                    <a:lnTo>
                      <a:pt x="110" y="104"/>
                    </a:lnTo>
                    <a:lnTo>
                      <a:pt x="84" y="104"/>
                    </a:lnTo>
                    <a:lnTo>
                      <a:pt x="84" y="110"/>
                    </a:lnTo>
                    <a:lnTo>
                      <a:pt x="118" y="122"/>
                    </a:lnTo>
                    <a:lnTo>
                      <a:pt x="120" y="130"/>
                    </a:lnTo>
                    <a:lnTo>
                      <a:pt x="124" y="132"/>
                    </a:lnTo>
                    <a:lnTo>
                      <a:pt x="88" y="2"/>
                    </a:lnTo>
                    <a:lnTo>
                      <a:pt x="38" y="0"/>
                    </a:lnTo>
                    <a:lnTo>
                      <a:pt x="2" y="10"/>
                    </a:lnTo>
                    <a:lnTo>
                      <a:pt x="0" y="6"/>
                    </a:lnTo>
                    <a:lnTo>
                      <a:pt x="0" y="146"/>
                    </a:lnTo>
                    <a:lnTo>
                      <a:pt x="156" y="242"/>
                    </a:lnTo>
                    <a:lnTo>
                      <a:pt x="144" y="200"/>
                    </a:lnTo>
                    <a:lnTo>
                      <a:pt x="144" y="200"/>
                    </a:lnTo>
                    <a:lnTo>
                      <a:pt x="96" y="188"/>
                    </a:lnTo>
                    <a:lnTo>
                      <a:pt x="96" y="188"/>
                    </a:lnTo>
                    <a:lnTo>
                      <a:pt x="94" y="172"/>
                    </a:lnTo>
                    <a:lnTo>
                      <a:pt x="114" y="172"/>
                    </a:lnTo>
                    <a:lnTo>
                      <a:pt x="118" y="184"/>
                    </a:lnTo>
                    <a:lnTo>
                      <a:pt x="140" y="188"/>
                    </a:lnTo>
                    <a:lnTo>
                      <a:pt x="128" y="146"/>
                    </a:lnTo>
                    <a:lnTo>
                      <a:pt x="112" y="144"/>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77"/>
              <p:cNvSpPr>
                <a:spLocks/>
              </p:cNvSpPr>
              <p:nvPr/>
            </p:nvSpPr>
            <p:spPr bwMode="auto">
              <a:xfrm>
                <a:off x="6064250" y="5719763"/>
                <a:ext cx="955675" cy="511175"/>
              </a:xfrm>
              <a:custGeom>
                <a:avLst/>
                <a:gdLst>
                  <a:gd name="T0" fmla="*/ 592 w 602"/>
                  <a:gd name="T1" fmla="*/ 300 h 322"/>
                  <a:gd name="T2" fmla="*/ 586 w 602"/>
                  <a:gd name="T3" fmla="*/ 298 h 322"/>
                  <a:gd name="T4" fmla="*/ 586 w 602"/>
                  <a:gd name="T5" fmla="*/ 290 h 322"/>
                  <a:gd name="T6" fmla="*/ 446 w 602"/>
                  <a:gd name="T7" fmla="*/ 18 h 322"/>
                  <a:gd name="T8" fmla="*/ 426 w 602"/>
                  <a:gd name="T9" fmla="*/ 16 h 322"/>
                  <a:gd name="T10" fmla="*/ 402 w 602"/>
                  <a:gd name="T11" fmla="*/ 16 h 322"/>
                  <a:gd name="T12" fmla="*/ 388 w 602"/>
                  <a:gd name="T13" fmla="*/ 28 h 322"/>
                  <a:gd name="T14" fmla="*/ 380 w 602"/>
                  <a:gd name="T15" fmla="*/ 28 h 322"/>
                  <a:gd name="T16" fmla="*/ 342 w 602"/>
                  <a:gd name="T17" fmla="*/ 14 h 322"/>
                  <a:gd name="T18" fmla="*/ 254 w 602"/>
                  <a:gd name="T19" fmla="*/ 14 h 322"/>
                  <a:gd name="T20" fmla="*/ 208 w 602"/>
                  <a:gd name="T21" fmla="*/ 0 h 322"/>
                  <a:gd name="T22" fmla="*/ 130 w 602"/>
                  <a:gd name="T23" fmla="*/ 4 h 322"/>
                  <a:gd name="T24" fmla="*/ 74 w 602"/>
                  <a:gd name="T25" fmla="*/ 20 h 322"/>
                  <a:gd name="T26" fmla="*/ 80 w 602"/>
                  <a:gd name="T27" fmla="*/ 38 h 322"/>
                  <a:gd name="T28" fmla="*/ 60 w 602"/>
                  <a:gd name="T29" fmla="*/ 42 h 322"/>
                  <a:gd name="T30" fmla="*/ 52 w 602"/>
                  <a:gd name="T31" fmla="*/ 24 h 322"/>
                  <a:gd name="T32" fmla="*/ 44 w 602"/>
                  <a:gd name="T33" fmla="*/ 16 h 322"/>
                  <a:gd name="T34" fmla="*/ 22 w 602"/>
                  <a:gd name="T35" fmla="*/ 14 h 322"/>
                  <a:gd name="T36" fmla="*/ 20 w 602"/>
                  <a:gd name="T37" fmla="*/ 26 h 322"/>
                  <a:gd name="T38" fmla="*/ 28 w 602"/>
                  <a:gd name="T39" fmla="*/ 34 h 322"/>
                  <a:gd name="T40" fmla="*/ 0 w 602"/>
                  <a:gd name="T41" fmla="*/ 34 h 322"/>
                  <a:gd name="T42" fmla="*/ 36 w 602"/>
                  <a:gd name="T43" fmla="*/ 164 h 322"/>
                  <a:gd name="T44" fmla="*/ 48 w 602"/>
                  <a:gd name="T45" fmla="*/ 168 h 322"/>
                  <a:gd name="T46" fmla="*/ 50 w 602"/>
                  <a:gd name="T47" fmla="*/ 174 h 322"/>
                  <a:gd name="T48" fmla="*/ 42 w 602"/>
                  <a:gd name="T49" fmla="*/ 178 h 322"/>
                  <a:gd name="T50" fmla="*/ 40 w 602"/>
                  <a:gd name="T51" fmla="*/ 178 h 322"/>
                  <a:gd name="T52" fmla="*/ 52 w 602"/>
                  <a:gd name="T53" fmla="*/ 220 h 322"/>
                  <a:gd name="T54" fmla="*/ 76 w 602"/>
                  <a:gd name="T55" fmla="*/ 226 h 322"/>
                  <a:gd name="T56" fmla="*/ 126 w 602"/>
                  <a:gd name="T57" fmla="*/ 228 h 322"/>
                  <a:gd name="T58" fmla="*/ 234 w 602"/>
                  <a:gd name="T59" fmla="*/ 236 h 322"/>
                  <a:gd name="T60" fmla="*/ 262 w 602"/>
                  <a:gd name="T61" fmla="*/ 244 h 322"/>
                  <a:gd name="T62" fmla="*/ 268 w 602"/>
                  <a:gd name="T63" fmla="*/ 254 h 322"/>
                  <a:gd name="T64" fmla="*/ 270 w 602"/>
                  <a:gd name="T65" fmla="*/ 270 h 322"/>
                  <a:gd name="T66" fmla="*/ 344 w 602"/>
                  <a:gd name="T67" fmla="*/ 312 h 322"/>
                  <a:gd name="T68" fmla="*/ 366 w 602"/>
                  <a:gd name="T69" fmla="*/ 314 h 322"/>
                  <a:gd name="T70" fmla="*/ 378 w 602"/>
                  <a:gd name="T71" fmla="*/ 302 h 322"/>
                  <a:gd name="T72" fmla="*/ 372 w 602"/>
                  <a:gd name="T73" fmla="*/ 268 h 322"/>
                  <a:gd name="T74" fmla="*/ 382 w 602"/>
                  <a:gd name="T75" fmla="*/ 250 h 322"/>
                  <a:gd name="T76" fmla="*/ 410 w 602"/>
                  <a:gd name="T77" fmla="*/ 244 h 322"/>
                  <a:gd name="T78" fmla="*/ 464 w 602"/>
                  <a:gd name="T79" fmla="*/ 248 h 322"/>
                  <a:gd name="T80" fmla="*/ 548 w 602"/>
                  <a:gd name="T81" fmla="*/ 274 h 322"/>
                  <a:gd name="T82" fmla="*/ 574 w 602"/>
                  <a:gd name="T83" fmla="*/ 312 h 322"/>
                  <a:gd name="T84" fmla="*/ 602 w 602"/>
                  <a:gd name="T85" fmla="*/ 322 h 322"/>
                  <a:gd name="T86" fmla="*/ 592 w 602"/>
                  <a:gd name="T87" fmla="*/ 30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 h="322">
                    <a:moveTo>
                      <a:pt x="592" y="300"/>
                    </a:moveTo>
                    <a:lnTo>
                      <a:pt x="586" y="298"/>
                    </a:lnTo>
                    <a:lnTo>
                      <a:pt x="586" y="290"/>
                    </a:lnTo>
                    <a:lnTo>
                      <a:pt x="446" y="18"/>
                    </a:lnTo>
                    <a:lnTo>
                      <a:pt x="426" y="16"/>
                    </a:lnTo>
                    <a:lnTo>
                      <a:pt x="402" y="16"/>
                    </a:lnTo>
                    <a:lnTo>
                      <a:pt x="388" y="28"/>
                    </a:lnTo>
                    <a:lnTo>
                      <a:pt x="380" y="28"/>
                    </a:lnTo>
                    <a:lnTo>
                      <a:pt x="342" y="14"/>
                    </a:lnTo>
                    <a:lnTo>
                      <a:pt x="254" y="14"/>
                    </a:lnTo>
                    <a:lnTo>
                      <a:pt x="208" y="0"/>
                    </a:lnTo>
                    <a:lnTo>
                      <a:pt x="130" y="4"/>
                    </a:lnTo>
                    <a:lnTo>
                      <a:pt x="74" y="20"/>
                    </a:lnTo>
                    <a:lnTo>
                      <a:pt x="80" y="38"/>
                    </a:lnTo>
                    <a:lnTo>
                      <a:pt x="60" y="42"/>
                    </a:lnTo>
                    <a:lnTo>
                      <a:pt x="52" y="24"/>
                    </a:lnTo>
                    <a:lnTo>
                      <a:pt x="44" y="16"/>
                    </a:lnTo>
                    <a:lnTo>
                      <a:pt x="22" y="14"/>
                    </a:lnTo>
                    <a:lnTo>
                      <a:pt x="20" y="26"/>
                    </a:lnTo>
                    <a:lnTo>
                      <a:pt x="28" y="34"/>
                    </a:lnTo>
                    <a:lnTo>
                      <a:pt x="0" y="34"/>
                    </a:lnTo>
                    <a:lnTo>
                      <a:pt x="36" y="164"/>
                    </a:lnTo>
                    <a:lnTo>
                      <a:pt x="48" y="168"/>
                    </a:lnTo>
                    <a:lnTo>
                      <a:pt x="50" y="174"/>
                    </a:lnTo>
                    <a:lnTo>
                      <a:pt x="42" y="178"/>
                    </a:lnTo>
                    <a:lnTo>
                      <a:pt x="40" y="178"/>
                    </a:lnTo>
                    <a:lnTo>
                      <a:pt x="52" y="220"/>
                    </a:lnTo>
                    <a:lnTo>
                      <a:pt x="76" y="226"/>
                    </a:lnTo>
                    <a:lnTo>
                      <a:pt x="126" y="228"/>
                    </a:lnTo>
                    <a:lnTo>
                      <a:pt x="234" y="236"/>
                    </a:lnTo>
                    <a:lnTo>
                      <a:pt x="262" y="244"/>
                    </a:lnTo>
                    <a:lnTo>
                      <a:pt x="268" y="254"/>
                    </a:lnTo>
                    <a:lnTo>
                      <a:pt x="270" y="270"/>
                    </a:lnTo>
                    <a:lnTo>
                      <a:pt x="344" y="312"/>
                    </a:lnTo>
                    <a:lnTo>
                      <a:pt x="366" y="314"/>
                    </a:lnTo>
                    <a:lnTo>
                      <a:pt x="378" y="302"/>
                    </a:lnTo>
                    <a:lnTo>
                      <a:pt x="372" y="268"/>
                    </a:lnTo>
                    <a:lnTo>
                      <a:pt x="382" y="250"/>
                    </a:lnTo>
                    <a:lnTo>
                      <a:pt x="410" y="244"/>
                    </a:lnTo>
                    <a:lnTo>
                      <a:pt x="464" y="248"/>
                    </a:lnTo>
                    <a:lnTo>
                      <a:pt x="548" y="274"/>
                    </a:lnTo>
                    <a:lnTo>
                      <a:pt x="574" y="312"/>
                    </a:lnTo>
                    <a:lnTo>
                      <a:pt x="602" y="322"/>
                    </a:lnTo>
                    <a:lnTo>
                      <a:pt x="592" y="300"/>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78"/>
              <p:cNvSpPr>
                <a:spLocks/>
              </p:cNvSpPr>
              <p:nvPr/>
            </p:nvSpPr>
            <p:spPr bwMode="auto">
              <a:xfrm>
                <a:off x="5026025" y="5795963"/>
                <a:ext cx="898525" cy="739775"/>
              </a:xfrm>
              <a:custGeom>
                <a:avLst/>
                <a:gdLst>
                  <a:gd name="T0" fmla="*/ 566 w 566"/>
                  <a:gd name="T1" fmla="*/ 130 h 466"/>
                  <a:gd name="T2" fmla="*/ 534 w 566"/>
                  <a:gd name="T3" fmla="*/ 116 h 466"/>
                  <a:gd name="T4" fmla="*/ 476 w 566"/>
                  <a:gd name="T5" fmla="*/ 116 h 466"/>
                  <a:gd name="T6" fmla="*/ 488 w 566"/>
                  <a:gd name="T7" fmla="*/ 94 h 466"/>
                  <a:gd name="T8" fmla="*/ 504 w 566"/>
                  <a:gd name="T9" fmla="*/ 92 h 466"/>
                  <a:gd name="T10" fmla="*/ 402 w 566"/>
                  <a:gd name="T11" fmla="*/ 48 h 466"/>
                  <a:gd name="T12" fmla="*/ 358 w 566"/>
                  <a:gd name="T13" fmla="*/ 44 h 466"/>
                  <a:gd name="T14" fmla="*/ 388 w 566"/>
                  <a:gd name="T15" fmla="*/ 22 h 466"/>
                  <a:gd name="T16" fmla="*/ 346 w 566"/>
                  <a:gd name="T17" fmla="*/ 4 h 466"/>
                  <a:gd name="T18" fmla="*/ 302 w 566"/>
                  <a:gd name="T19" fmla="*/ 18 h 466"/>
                  <a:gd name="T20" fmla="*/ 316 w 566"/>
                  <a:gd name="T21" fmla="*/ 28 h 466"/>
                  <a:gd name="T22" fmla="*/ 348 w 566"/>
                  <a:gd name="T23" fmla="*/ 34 h 466"/>
                  <a:gd name="T24" fmla="*/ 342 w 566"/>
                  <a:gd name="T25" fmla="*/ 50 h 466"/>
                  <a:gd name="T26" fmla="*/ 296 w 566"/>
                  <a:gd name="T27" fmla="*/ 50 h 466"/>
                  <a:gd name="T28" fmla="*/ 234 w 566"/>
                  <a:gd name="T29" fmla="*/ 70 h 466"/>
                  <a:gd name="T30" fmla="*/ 238 w 566"/>
                  <a:gd name="T31" fmla="*/ 88 h 466"/>
                  <a:gd name="T32" fmla="*/ 196 w 566"/>
                  <a:gd name="T33" fmla="*/ 94 h 466"/>
                  <a:gd name="T34" fmla="*/ 154 w 566"/>
                  <a:gd name="T35" fmla="*/ 106 h 466"/>
                  <a:gd name="T36" fmla="*/ 168 w 566"/>
                  <a:gd name="T37" fmla="*/ 128 h 466"/>
                  <a:gd name="T38" fmla="*/ 222 w 566"/>
                  <a:gd name="T39" fmla="*/ 128 h 466"/>
                  <a:gd name="T40" fmla="*/ 272 w 566"/>
                  <a:gd name="T41" fmla="*/ 98 h 466"/>
                  <a:gd name="T42" fmla="*/ 316 w 566"/>
                  <a:gd name="T43" fmla="*/ 90 h 466"/>
                  <a:gd name="T44" fmla="*/ 366 w 566"/>
                  <a:gd name="T45" fmla="*/ 116 h 466"/>
                  <a:gd name="T46" fmla="*/ 334 w 566"/>
                  <a:gd name="T47" fmla="*/ 120 h 466"/>
                  <a:gd name="T48" fmla="*/ 356 w 566"/>
                  <a:gd name="T49" fmla="*/ 128 h 466"/>
                  <a:gd name="T50" fmla="*/ 376 w 566"/>
                  <a:gd name="T51" fmla="*/ 114 h 466"/>
                  <a:gd name="T52" fmla="*/ 380 w 566"/>
                  <a:gd name="T53" fmla="*/ 108 h 466"/>
                  <a:gd name="T54" fmla="*/ 340 w 566"/>
                  <a:gd name="T55" fmla="*/ 86 h 466"/>
                  <a:gd name="T56" fmla="*/ 376 w 566"/>
                  <a:gd name="T57" fmla="*/ 90 h 466"/>
                  <a:gd name="T58" fmla="*/ 398 w 566"/>
                  <a:gd name="T59" fmla="*/ 114 h 466"/>
                  <a:gd name="T60" fmla="*/ 434 w 566"/>
                  <a:gd name="T61" fmla="*/ 110 h 466"/>
                  <a:gd name="T62" fmla="*/ 456 w 566"/>
                  <a:gd name="T63" fmla="*/ 120 h 466"/>
                  <a:gd name="T64" fmla="*/ 526 w 566"/>
                  <a:gd name="T65" fmla="*/ 130 h 466"/>
                  <a:gd name="T66" fmla="*/ 542 w 566"/>
                  <a:gd name="T67" fmla="*/ 148 h 466"/>
                  <a:gd name="T68" fmla="*/ 466 w 566"/>
                  <a:gd name="T69" fmla="*/ 158 h 466"/>
                  <a:gd name="T70" fmla="*/ 396 w 566"/>
                  <a:gd name="T71" fmla="*/ 148 h 466"/>
                  <a:gd name="T72" fmla="*/ 384 w 566"/>
                  <a:gd name="T73" fmla="*/ 158 h 466"/>
                  <a:gd name="T74" fmla="*/ 312 w 566"/>
                  <a:gd name="T75" fmla="*/ 146 h 466"/>
                  <a:gd name="T76" fmla="*/ 238 w 566"/>
                  <a:gd name="T77" fmla="*/ 130 h 466"/>
                  <a:gd name="T78" fmla="*/ 180 w 566"/>
                  <a:gd name="T79" fmla="*/ 136 h 466"/>
                  <a:gd name="T80" fmla="*/ 124 w 566"/>
                  <a:gd name="T81" fmla="*/ 146 h 466"/>
                  <a:gd name="T82" fmla="*/ 22 w 566"/>
                  <a:gd name="T83" fmla="*/ 192 h 466"/>
                  <a:gd name="T84" fmla="*/ 38 w 566"/>
                  <a:gd name="T85" fmla="*/ 202 h 466"/>
                  <a:gd name="T86" fmla="*/ 16 w 566"/>
                  <a:gd name="T87" fmla="*/ 216 h 466"/>
                  <a:gd name="T88" fmla="*/ 56 w 566"/>
                  <a:gd name="T89" fmla="*/ 282 h 466"/>
                  <a:gd name="T90" fmla="*/ 92 w 566"/>
                  <a:gd name="T91" fmla="*/ 280 h 466"/>
                  <a:gd name="T92" fmla="*/ 172 w 566"/>
                  <a:gd name="T93" fmla="*/ 272 h 466"/>
                  <a:gd name="T94" fmla="*/ 222 w 566"/>
                  <a:gd name="T95" fmla="*/ 280 h 466"/>
                  <a:gd name="T96" fmla="*/ 258 w 566"/>
                  <a:gd name="T97" fmla="*/ 312 h 466"/>
                  <a:gd name="T98" fmla="*/ 270 w 566"/>
                  <a:gd name="T99" fmla="*/ 376 h 466"/>
                  <a:gd name="T100" fmla="*/ 292 w 566"/>
                  <a:gd name="T101" fmla="*/ 398 h 466"/>
                  <a:gd name="T102" fmla="*/ 318 w 566"/>
                  <a:gd name="T103" fmla="*/ 442 h 466"/>
                  <a:gd name="T104" fmla="*/ 420 w 566"/>
                  <a:gd name="T105" fmla="*/ 466 h 466"/>
                  <a:gd name="T106" fmla="*/ 526 w 566"/>
                  <a:gd name="T107" fmla="*/ 420 h 466"/>
                  <a:gd name="T108" fmla="*/ 558 w 566"/>
                  <a:gd name="T109" fmla="*/ 404 h 466"/>
                  <a:gd name="T110" fmla="*/ 566 w 566"/>
                  <a:gd name="T111" fmla="*/ 202 h 466"/>
                  <a:gd name="T112" fmla="*/ 538 w 566"/>
                  <a:gd name="T113" fmla="*/ 17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6" h="466">
                    <a:moveTo>
                      <a:pt x="566" y="186"/>
                    </a:moveTo>
                    <a:lnTo>
                      <a:pt x="566" y="130"/>
                    </a:lnTo>
                    <a:lnTo>
                      <a:pt x="540" y="116"/>
                    </a:lnTo>
                    <a:lnTo>
                      <a:pt x="534" y="116"/>
                    </a:lnTo>
                    <a:lnTo>
                      <a:pt x="490" y="114"/>
                    </a:lnTo>
                    <a:lnTo>
                      <a:pt x="476" y="116"/>
                    </a:lnTo>
                    <a:lnTo>
                      <a:pt x="478" y="100"/>
                    </a:lnTo>
                    <a:lnTo>
                      <a:pt x="488" y="94"/>
                    </a:lnTo>
                    <a:lnTo>
                      <a:pt x="498" y="92"/>
                    </a:lnTo>
                    <a:lnTo>
                      <a:pt x="504" y="92"/>
                    </a:lnTo>
                    <a:lnTo>
                      <a:pt x="416" y="38"/>
                    </a:lnTo>
                    <a:lnTo>
                      <a:pt x="402" y="48"/>
                    </a:lnTo>
                    <a:lnTo>
                      <a:pt x="358" y="48"/>
                    </a:lnTo>
                    <a:lnTo>
                      <a:pt x="358" y="44"/>
                    </a:lnTo>
                    <a:lnTo>
                      <a:pt x="386" y="36"/>
                    </a:lnTo>
                    <a:lnTo>
                      <a:pt x="388" y="22"/>
                    </a:lnTo>
                    <a:lnTo>
                      <a:pt x="352" y="0"/>
                    </a:lnTo>
                    <a:lnTo>
                      <a:pt x="346" y="4"/>
                    </a:lnTo>
                    <a:lnTo>
                      <a:pt x="316" y="10"/>
                    </a:lnTo>
                    <a:lnTo>
                      <a:pt x="302" y="18"/>
                    </a:lnTo>
                    <a:lnTo>
                      <a:pt x="302" y="26"/>
                    </a:lnTo>
                    <a:lnTo>
                      <a:pt x="316" y="28"/>
                    </a:lnTo>
                    <a:lnTo>
                      <a:pt x="322" y="40"/>
                    </a:lnTo>
                    <a:lnTo>
                      <a:pt x="348" y="34"/>
                    </a:lnTo>
                    <a:lnTo>
                      <a:pt x="350" y="50"/>
                    </a:lnTo>
                    <a:lnTo>
                      <a:pt x="342" y="50"/>
                    </a:lnTo>
                    <a:lnTo>
                      <a:pt x="320" y="48"/>
                    </a:lnTo>
                    <a:lnTo>
                      <a:pt x="296" y="50"/>
                    </a:lnTo>
                    <a:lnTo>
                      <a:pt x="268" y="68"/>
                    </a:lnTo>
                    <a:lnTo>
                      <a:pt x="234" y="70"/>
                    </a:lnTo>
                    <a:lnTo>
                      <a:pt x="224" y="86"/>
                    </a:lnTo>
                    <a:lnTo>
                      <a:pt x="238" y="88"/>
                    </a:lnTo>
                    <a:lnTo>
                      <a:pt x="230" y="96"/>
                    </a:lnTo>
                    <a:lnTo>
                      <a:pt x="196" y="94"/>
                    </a:lnTo>
                    <a:lnTo>
                      <a:pt x="164" y="96"/>
                    </a:lnTo>
                    <a:lnTo>
                      <a:pt x="154" y="106"/>
                    </a:lnTo>
                    <a:lnTo>
                      <a:pt x="150" y="124"/>
                    </a:lnTo>
                    <a:lnTo>
                      <a:pt x="168" y="128"/>
                    </a:lnTo>
                    <a:lnTo>
                      <a:pt x="200" y="128"/>
                    </a:lnTo>
                    <a:lnTo>
                      <a:pt x="222" y="128"/>
                    </a:lnTo>
                    <a:lnTo>
                      <a:pt x="232" y="120"/>
                    </a:lnTo>
                    <a:lnTo>
                      <a:pt x="272" y="98"/>
                    </a:lnTo>
                    <a:lnTo>
                      <a:pt x="292" y="100"/>
                    </a:lnTo>
                    <a:lnTo>
                      <a:pt x="316" y="90"/>
                    </a:lnTo>
                    <a:lnTo>
                      <a:pt x="318" y="98"/>
                    </a:lnTo>
                    <a:lnTo>
                      <a:pt x="366" y="116"/>
                    </a:lnTo>
                    <a:lnTo>
                      <a:pt x="358" y="120"/>
                    </a:lnTo>
                    <a:lnTo>
                      <a:pt x="334" y="120"/>
                    </a:lnTo>
                    <a:lnTo>
                      <a:pt x="342" y="126"/>
                    </a:lnTo>
                    <a:lnTo>
                      <a:pt x="356" y="128"/>
                    </a:lnTo>
                    <a:lnTo>
                      <a:pt x="374" y="124"/>
                    </a:lnTo>
                    <a:lnTo>
                      <a:pt x="376" y="114"/>
                    </a:lnTo>
                    <a:lnTo>
                      <a:pt x="384" y="112"/>
                    </a:lnTo>
                    <a:lnTo>
                      <a:pt x="380" y="108"/>
                    </a:lnTo>
                    <a:lnTo>
                      <a:pt x="346" y="98"/>
                    </a:lnTo>
                    <a:lnTo>
                      <a:pt x="340" y="86"/>
                    </a:lnTo>
                    <a:lnTo>
                      <a:pt x="368" y="86"/>
                    </a:lnTo>
                    <a:lnTo>
                      <a:pt x="376" y="90"/>
                    </a:lnTo>
                    <a:lnTo>
                      <a:pt x="400" y="102"/>
                    </a:lnTo>
                    <a:lnTo>
                      <a:pt x="398" y="114"/>
                    </a:lnTo>
                    <a:lnTo>
                      <a:pt x="422" y="128"/>
                    </a:lnTo>
                    <a:lnTo>
                      <a:pt x="434" y="110"/>
                    </a:lnTo>
                    <a:lnTo>
                      <a:pt x="454" y="104"/>
                    </a:lnTo>
                    <a:lnTo>
                      <a:pt x="456" y="120"/>
                    </a:lnTo>
                    <a:lnTo>
                      <a:pt x="472" y="130"/>
                    </a:lnTo>
                    <a:lnTo>
                      <a:pt x="526" y="130"/>
                    </a:lnTo>
                    <a:lnTo>
                      <a:pt x="542" y="134"/>
                    </a:lnTo>
                    <a:lnTo>
                      <a:pt x="542" y="148"/>
                    </a:lnTo>
                    <a:lnTo>
                      <a:pt x="522" y="158"/>
                    </a:lnTo>
                    <a:lnTo>
                      <a:pt x="466" y="158"/>
                    </a:lnTo>
                    <a:lnTo>
                      <a:pt x="432" y="146"/>
                    </a:lnTo>
                    <a:lnTo>
                      <a:pt x="396" y="148"/>
                    </a:lnTo>
                    <a:lnTo>
                      <a:pt x="394" y="158"/>
                    </a:lnTo>
                    <a:lnTo>
                      <a:pt x="384" y="158"/>
                    </a:lnTo>
                    <a:lnTo>
                      <a:pt x="372" y="154"/>
                    </a:lnTo>
                    <a:lnTo>
                      <a:pt x="312" y="146"/>
                    </a:lnTo>
                    <a:lnTo>
                      <a:pt x="316" y="126"/>
                    </a:lnTo>
                    <a:lnTo>
                      <a:pt x="238" y="130"/>
                    </a:lnTo>
                    <a:lnTo>
                      <a:pt x="212" y="136"/>
                    </a:lnTo>
                    <a:lnTo>
                      <a:pt x="180" y="136"/>
                    </a:lnTo>
                    <a:lnTo>
                      <a:pt x="166" y="136"/>
                    </a:lnTo>
                    <a:lnTo>
                      <a:pt x="124" y="146"/>
                    </a:lnTo>
                    <a:lnTo>
                      <a:pt x="116" y="164"/>
                    </a:lnTo>
                    <a:lnTo>
                      <a:pt x="22" y="192"/>
                    </a:lnTo>
                    <a:lnTo>
                      <a:pt x="22" y="202"/>
                    </a:lnTo>
                    <a:lnTo>
                      <a:pt x="38" y="202"/>
                    </a:lnTo>
                    <a:lnTo>
                      <a:pt x="28" y="214"/>
                    </a:lnTo>
                    <a:lnTo>
                      <a:pt x="16" y="216"/>
                    </a:lnTo>
                    <a:lnTo>
                      <a:pt x="0" y="244"/>
                    </a:lnTo>
                    <a:lnTo>
                      <a:pt x="56" y="282"/>
                    </a:lnTo>
                    <a:lnTo>
                      <a:pt x="90" y="282"/>
                    </a:lnTo>
                    <a:lnTo>
                      <a:pt x="92" y="280"/>
                    </a:lnTo>
                    <a:lnTo>
                      <a:pt x="152" y="280"/>
                    </a:lnTo>
                    <a:lnTo>
                      <a:pt x="172" y="272"/>
                    </a:lnTo>
                    <a:lnTo>
                      <a:pt x="206" y="272"/>
                    </a:lnTo>
                    <a:lnTo>
                      <a:pt x="222" y="280"/>
                    </a:lnTo>
                    <a:lnTo>
                      <a:pt x="272" y="282"/>
                    </a:lnTo>
                    <a:lnTo>
                      <a:pt x="258" y="312"/>
                    </a:lnTo>
                    <a:lnTo>
                      <a:pt x="308" y="352"/>
                    </a:lnTo>
                    <a:lnTo>
                      <a:pt x="270" y="376"/>
                    </a:lnTo>
                    <a:lnTo>
                      <a:pt x="268" y="388"/>
                    </a:lnTo>
                    <a:lnTo>
                      <a:pt x="292" y="398"/>
                    </a:lnTo>
                    <a:lnTo>
                      <a:pt x="286" y="426"/>
                    </a:lnTo>
                    <a:lnTo>
                      <a:pt x="318" y="442"/>
                    </a:lnTo>
                    <a:lnTo>
                      <a:pt x="314" y="466"/>
                    </a:lnTo>
                    <a:lnTo>
                      <a:pt x="420" y="466"/>
                    </a:lnTo>
                    <a:lnTo>
                      <a:pt x="502" y="436"/>
                    </a:lnTo>
                    <a:lnTo>
                      <a:pt x="526" y="420"/>
                    </a:lnTo>
                    <a:lnTo>
                      <a:pt x="558" y="416"/>
                    </a:lnTo>
                    <a:lnTo>
                      <a:pt x="558" y="404"/>
                    </a:lnTo>
                    <a:lnTo>
                      <a:pt x="566" y="400"/>
                    </a:lnTo>
                    <a:lnTo>
                      <a:pt x="566" y="202"/>
                    </a:lnTo>
                    <a:lnTo>
                      <a:pt x="534" y="174"/>
                    </a:lnTo>
                    <a:lnTo>
                      <a:pt x="538" y="172"/>
                    </a:lnTo>
                    <a:lnTo>
                      <a:pt x="566" y="186"/>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79"/>
              <p:cNvSpPr>
                <a:spLocks/>
              </p:cNvSpPr>
              <p:nvPr/>
            </p:nvSpPr>
            <p:spPr bwMode="auto">
              <a:xfrm>
                <a:off x="5584825" y="5757863"/>
                <a:ext cx="339725" cy="244475"/>
              </a:xfrm>
              <a:custGeom>
                <a:avLst/>
                <a:gdLst>
                  <a:gd name="T0" fmla="*/ 40 w 214"/>
                  <a:gd name="T1" fmla="*/ 32 h 154"/>
                  <a:gd name="T2" fmla="*/ 86 w 214"/>
                  <a:gd name="T3" fmla="*/ 14 h 154"/>
                  <a:gd name="T4" fmla="*/ 94 w 214"/>
                  <a:gd name="T5" fmla="*/ 14 h 154"/>
                  <a:gd name="T6" fmla="*/ 94 w 214"/>
                  <a:gd name="T7" fmla="*/ 22 h 154"/>
                  <a:gd name="T8" fmla="*/ 62 w 214"/>
                  <a:gd name="T9" fmla="*/ 32 h 154"/>
                  <a:gd name="T10" fmla="*/ 62 w 214"/>
                  <a:gd name="T11" fmla="*/ 38 h 154"/>
                  <a:gd name="T12" fmla="*/ 78 w 214"/>
                  <a:gd name="T13" fmla="*/ 44 h 154"/>
                  <a:gd name="T14" fmla="*/ 78 w 214"/>
                  <a:gd name="T15" fmla="*/ 52 h 154"/>
                  <a:gd name="T16" fmla="*/ 64 w 214"/>
                  <a:gd name="T17" fmla="*/ 62 h 154"/>
                  <a:gd name="T18" fmla="*/ 152 w 214"/>
                  <a:gd name="T19" fmla="*/ 116 h 154"/>
                  <a:gd name="T20" fmla="*/ 168 w 214"/>
                  <a:gd name="T21" fmla="*/ 116 h 154"/>
                  <a:gd name="T22" fmla="*/ 174 w 214"/>
                  <a:gd name="T23" fmla="*/ 112 h 154"/>
                  <a:gd name="T24" fmla="*/ 182 w 214"/>
                  <a:gd name="T25" fmla="*/ 114 h 154"/>
                  <a:gd name="T26" fmla="*/ 184 w 214"/>
                  <a:gd name="T27" fmla="*/ 128 h 154"/>
                  <a:gd name="T28" fmla="*/ 210 w 214"/>
                  <a:gd name="T29" fmla="*/ 132 h 154"/>
                  <a:gd name="T30" fmla="*/ 212 w 214"/>
                  <a:gd name="T31" fmla="*/ 140 h 154"/>
                  <a:gd name="T32" fmla="*/ 188 w 214"/>
                  <a:gd name="T33" fmla="*/ 140 h 154"/>
                  <a:gd name="T34" fmla="*/ 214 w 214"/>
                  <a:gd name="T35" fmla="*/ 154 h 154"/>
                  <a:gd name="T36" fmla="*/ 214 w 214"/>
                  <a:gd name="T37" fmla="*/ 14 h 154"/>
                  <a:gd name="T38" fmla="*/ 210 w 214"/>
                  <a:gd name="T39" fmla="*/ 8 h 154"/>
                  <a:gd name="T40" fmla="*/ 200 w 214"/>
                  <a:gd name="T41" fmla="*/ 10 h 154"/>
                  <a:gd name="T42" fmla="*/ 194 w 214"/>
                  <a:gd name="T43" fmla="*/ 20 h 154"/>
                  <a:gd name="T44" fmla="*/ 174 w 214"/>
                  <a:gd name="T45" fmla="*/ 28 h 154"/>
                  <a:gd name="T46" fmla="*/ 126 w 214"/>
                  <a:gd name="T47" fmla="*/ 28 h 154"/>
                  <a:gd name="T48" fmla="*/ 124 w 214"/>
                  <a:gd name="T49" fmla="*/ 22 h 154"/>
                  <a:gd name="T50" fmla="*/ 174 w 214"/>
                  <a:gd name="T51" fmla="*/ 20 h 154"/>
                  <a:gd name="T52" fmla="*/ 186 w 214"/>
                  <a:gd name="T53" fmla="*/ 16 h 154"/>
                  <a:gd name="T54" fmla="*/ 126 w 214"/>
                  <a:gd name="T55" fmla="*/ 0 h 154"/>
                  <a:gd name="T56" fmla="*/ 56 w 214"/>
                  <a:gd name="T57" fmla="*/ 0 h 154"/>
                  <a:gd name="T58" fmla="*/ 12 w 214"/>
                  <a:gd name="T59" fmla="*/ 12 h 154"/>
                  <a:gd name="T60" fmla="*/ 0 w 214"/>
                  <a:gd name="T61" fmla="*/ 24 h 154"/>
                  <a:gd name="T62" fmla="*/ 36 w 214"/>
                  <a:gd name="T63" fmla="*/ 46 h 154"/>
                  <a:gd name="T64" fmla="*/ 40 w 214"/>
                  <a:gd name="T65" fmla="*/ 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4" h="154">
                    <a:moveTo>
                      <a:pt x="40" y="32"/>
                    </a:moveTo>
                    <a:lnTo>
                      <a:pt x="86" y="14"/>
                    </a:lnTo>
                    <a:lnTo>
                      <a:pt x="94" y="14"/>
                    </a:lnTo>
                    <a:lnTo>
                      <a:pt x="94" y="22"/>
                    </a:lnTo>
                    <a:lnTo>
                      <a:pt x="62" y="32"/>
                    </a:lnTo>
                    <a:lnTo>
                      <a:pt x="62" y="38"/>
                    </a:lnTo>
                    <a:lnTo>
                      <a:pt x="78" y="44"/>
                    </a:lnTo>
                    <a:lnTo>
                      <a:pt x="78" y="52"/>
                    </a:lnTo>
                    <a:lnTo>
                      <a:pt x="64" y="62"/>
                    </a:lnTo>
                    <a:lnTo>
                      <a:pt x="152" y="116"/>
                    </a:lnTo>
                    <a:lnTo>
                      <a:pt x="168" y="116"/>
                    </a:lnTo>
                    <a:lnTo>
                      <a:pt x="174" y="112"/>
                    </a:lnTo>
                    <a:lnTo>
                      <a:pt x="182" y="114"/>
                    </a:lnTo>
                    <a:lnTo>
                      <a:pt x="184" y="128"/>
                    </a:lnTo>
                    <a:lnTo>
                      <a:pt x="210" y="132"/>
                    </a:lnTo>
                    <a:lnTo>
                      <a:pt x="212" y="140"/>
                    </a:lnTo>
                    <a:lnTo>
                      <a:pt x="188" y="140"/>
                    </a:lnTo>
                    <a:lnTo>
                      <a:pt x="214" y="154"/>
                    </a:lnTo>
                    <a:lnTo>
                      <a:pt x="214" y="14"/>
                    </a:lnTo>
                    <a:lnTo>
                      <a:pt x="210" y="8"/>
                    </a:lnTo>
                    <a:lnTo>
                      <a:pt x="200" y="10"/>
                    </a:lnTo>
                    <a:lnTo>
                      <a:pt x="194" y="20"/>
                    </a:lnTo>
                    <a:lnTo>
                      <a:pt x="174" y="28"/>
                    </a:lnTo>
                    <a:lnTo>
                      <a:pt x="126" y="28"/>
                    </a:lnTo>
                    <a:lnTo>
                      <a:pt x="124" y="22"/>
                    </a:lnTo>
                    <a:lnTo>
                      <a:pt x="174" y="20"/>
                    </a:lnTo>
                    <a:lnTo>
                      <a:pt x="186" y="16"/>
                    </a:lnTo>
                    <a:lnTo>
                      <a:pt x="126" y="0"/>
                    </a:lnTo>
                    <a:lnTo>
                      <a:pt x="56" y="0"/>
                    </a:lnTo>
                    <a:lnTo>
                      <a:pt x="12" y="12"/>
                    </a:lnTo>
                    <a:lnTo>
                      <a:pt x="0" y="24"/>
                    </a:lnTo>
                    <a:lnTo>
                      <a:pt x="36" y="46"/>
                    </a:lnTo>
                    <a:lnTo>
                      <a:pt x="40" y="3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80"/>
              <p:cNvSpPr>
                <a:spLocks/>
              </p:cNvSpPr>
              <p:nvPr/>
            </p:nvSpPr>
            <p:spPr bwMode="auto">
              <a:xfrm>
                <a:off x="4737100" y="5926138"/>
                <a:ext cx="73025" cy="19050"/>
              </a:xfrm>
              <a:custGeom>
                <a:avLst/>
                <a:gdLst>
                  <a:gd name="T0" fmla="*/ 2 w 46"/>
                  <a:gd name="T1" fmla="*/ 12 h 12"/>
                  <a:gd name="T2" fmla="*/ 14 w 46"/>
                  <a:gd name="T3" fmla="*/ 12 h 12"/>
                  <a:gd name="T4" fmla="*/ 24 w 46"/>
                  <a:gd name="T5" fmla="*/ 10 h 12"/>
                  <a:gd name="T6" fmla="*/ 30 w 46"/>
                  <a:gd name="T7" fmla="*/ 6 h 12"/>
                  <a:gd name="T8" fmla="*/ 38 w 46"/>
                  <a:gd name="T9" fmla="*/ 4 h 12"/>
                  <a:gd name="T10" fmla="*/ 46 w 46"/>
                  <a:gd name="T11" fmla="*/ 0 h 12"/>
                  <a:gd name="T12" fmla="*/ 38 w 46"/>
                  <a:gd name="T13" fmla="*/ 0 h 12"/>
                  <a:gd name="T14" fmla="*/ 30 w 46"/>
                  <a:gd name="T15" fmla="*/ 0 h 12"/>
                  <a:gd name="T16" fmla="*/ 22 w 46"/>
                  <a:gd name="T17" fmla="*/ 6 h 12"/>
                  <a:gd name="T18" fmla="*/ 4 w 46"/>
                  <a:gd name="T19" fmla="*/ 6 h 12"/>
                  <a:gd name="T20" fmla="*/ 0 w 46"/>
                  <a:gd name="T21" fmla="*/ 10 h 12"/>
                  <a:gd name="T22" fmla="*/ 4 w 46"/>
                  <a:gd name="T23" fmla="*/ 10 h 12"/>
                  <a:gd name="T24" fmla="*/ 4 w 46"/>
                  <a:gd name="T25" fmla="*/ 10 h 12"/>
                  <a:gd name="T26" fmla="*/ 2 w 46"/>
                  <a:gd name="T27" fmla="*/ 12 h 12"/>
                  <a:gd name="T28" fmla="*/ 2 w 46"/>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2">
                    <a:moveTo>
                      <a:pt x="2" y="12"/>
                    </a:moveTo>
                    <a:lnTo>
                      <a:pt x="14" y="12"/>
                    </a:lnTo>
                    <a:lnTo>
                      <a:pt x="24" y="10"/>
                    </a:lnTo>
                    <a:lnTo>
                      <a:pt x="30" y="6"/>
                    </a:lnTo>
                    <a:lnTo>
                      <a:pt x="38" y="4"/>
                    </a:lnTo>
                    <a:lnTo>
                      <a:pt x="46" y="0"/>
                    </a:lnTo>
                    <a:lnTo>
                      <a:pt x="38" y="0"/>
                    </a:lnTo>
                    <a:lnTo>
                      <a:pt x="30" y="0"/>
                    </a:lnTo>
                    <a:lnTo>
                      <a:pt x="22" y="6"/>
                    </a:lnTo>
                    <a:lnTo>
                      <a:pt x="4" y="6"/>
                    </a:lnTo>
                    <a:lnTo>
                      <a:pt x="0" y="10"/>
                    </a:lnTo>
                    <a:lnTo>
                      <a:pt x="4" y="10"/>
                    </a:lnTo>
                    <a:lnTo>
                      <a:pt x="4" y="10"/>
                    </a:lnTo>
                    <a:lnTo>
                      <a:pt x="2" y="12"/>
                    </a:lnTo>
                    <a:lnTo>
                      <a:pt x="2" y="1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81"/>
              <p:cNvSpPr>
                <a:spLocks/>
              </p:cNvSpPr>
              <p:nvPr/>
            </p:nvSpPr>
            <p:spPr bwMode="auto">
              <a:xfrm>
                <a:off x="4689475" y="5935663"/>
                <a:ext cx="31750" cy="12700"/>
              </a:xfrm>
              <a:custGeom>
                <a:avLst/>
                <a:gdLst>
                  <a:gd name="T0" fmla="*/ 20 w 20"/>
                  <a:gd name="T1" fmla="*/ 2 h 8"/>
                  <a:gd name="T2" fmla="*/ 14 w 20"/>
                  <a:gd name="T3" fmla="*/ 0 h 8"/>
                  <a:gd name="T4" fmla="*/ 4 w 20"/>
                  <a:gd name="T5" fmla="*/ 4 h 8"/>
                  <a:gd name="T6" fmla="*/ 0 w 20"/>
                  <a:gd name="T7" fmla="*/ 8 h 8"/>
                  <a:gd name="T8" fmla="*/ 14 w 20"/>
                  <a:gd name="T9" fmla="*/ 8 h 8"/>
                  <a:gd name="T10" fmla="*/ 20 w 20"/>
                  <a:gd name="T11" fmla="*/ 2 h 8"/>
                </a:gdLst>
                <a:ahLst/>
                <a:cxnLst>
                  <a:cxn ang="0">
                    <a:pos x="T0" y="T1"/>
                  </a:cxn>
                  <a:cxn ang="0">
                    <a:pos x="T2" y="T3"/>
                  </a:cxn>
                  <a:cxn ang="0">
                    <a:pos x="T4" y="T5"/>
                  </a:cxn>
                  <a:cxn ang="0">
                    <a:pos x="T6" y="T7"/>
                  </a:cxn>
                  <a:cxn ang="0">
                    <a:pos x="T8" y="T9"/>
                  </a:cxn>
                  <a:cxn ang="0">
                    <a:pos x="T10" y="T11"/>
                  </a:cxn>
                </a:cxnLst>
                <a:rect l="0" t="0" r="r" b="b"/>
                <a:pathLst>
                  <a:path w="20" h="8">
                    <a:moveTo>
                      <a:pt x="20" y="2"/>
                    </a:moveTo>
                    <a:lnTo>
                      <a:pt x="14" y="0"/>
                    </a:lnTo>
                    <a:lnTo>
                      <a:pt x="4" y="4"/>
                    </a:lnTo>
                    <a:lnTo>
                      <a:pt x="0" y="8"/>
                    </a:lnTo>
                    <a:lnTo>
                      <a:pt x="14" y="8"/>
                    </a:lnTo>
                    <a:lnTo>
                      <a:pt x="20" y="2"/>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82"/>
              <p:cNvSpPr>
                <a:spLocks/>
              </p:cNvSpPr>
              <p:nvPr/>
            </p:nvSpPr>
            <p:spPr bwMode="auto">
              <a:xfrm>
                <a:off x="4619625" y="6291263"/>
                <a:ext cx="193675" cy="142875"/>
              </a:xfrm>
              <a:custGeom>
                <a:avLst/>
                <a:gdLst>
                  <a:gd name="T0" fmla="*/ 22 w 122"/>
                  <a:gd name="T1" fmla="*/ 90 h 90"/>
                  <a:gd name="T2" fmla="*/ 60 w 122"/>
                  <a:gd name="T3" fmla="*/ 50 h 90"/>
                  <a:gd name="T4" fmla="*/ 108 w 122"/>
                  <a:gd name="T5" fmla="*/ 32 h 90"/>
                  <a:gd name="T6" fmla="*/ 122 w 122"/>
                  <a:gd name="T7" fmla="*/ 20 h 90"/>
                  <a:gd name="T8" fmla="*/ 92 w 122"/>
                  <a:gd name="T9" fmla="*/ 16 h 90"/>
                  <a:gd name="T10" fmla="*/ 80 w 122"/>
                  <a:gd name="T11" fmla="*/ 2 h 90"/>
                  <a:gd name="T12" fmla="*/ 52 w 122"/>
                  <a:gd name="T13" fmla="*/ 0 h 90"/>
                  <a:gd name="T14" fmla="*/ 0 w 122"/>
                  <a:gd name="T15" fmla="*/ 90 h 90"/>
                  <a:gd name="T16" fmla="*/ 22 w 122"/>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90">
                    <a:moveTo>
                      <a:pt x="22" y="90"/>
                    </a:moveTo>
                    <a:lnTo>
                      <a:pt x="60" y="50"/>
                    </a:lnTo>
                    <a:lnTo>
                      <a:pt x="108" y="32"/>
                    </a:lnTo>
                    <a:lnTo>
                      <a:pt x="122" y="20"/>
                    </a:lnTo>
                    <a:lnTo>
                      <a:pt x="92" y="16"/>
                    </a:lnTo>
                    <a:lnTo>
                      <a:pt x="80" y="2"/>
                    </a:lnTo>
                    <a:lnTo>
                      <a:pt x="52" y="0"/>
                    </a:lnTo>
                    <a:lnTo>
                      <a:pt x="0" y="90"/>
                    </a:lnTo>
                    <a:lnTo>
                      <a:pt x="22" y="90"/>
                    </a:lnTo>
                    <a:close/>
                  </a:path>
                </a:pathLst>
              </a:custGeom>
              <a:solidFill>
                <a:srgbClr val="9DC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83"/>
              <p:cNvSpPr>
                <a:spLocks noEditPoints="1"/>
              </p:cNvSpPr>
              <p:nvPr/>
            </p:nvSpPr>
            <p:spPr bwMode="auto">
              <a:xfrm>
                <a:off x="4435475" y="5761038"/>
                <a:ext cx="101600" cy="254000"/>
              </a:xfrm>
              <a:custGeom>
                <a:avLst/>
                <a:gdLst>
                  <a:gd name="T0" fmla="*/ 50 w 64"/>
                  <a:gd name="T1" fmla="*/ 124 h 160"/>
                  <a:gd name="T2" fmla="*/ 48 w 64"/>
                  <a:gd name="T3" fmla="*/ 120 h 160"/>
                  <a:gd name="T4" fmla="*/ 54 w 64"/>
                  <a:gd name="T5" fmla="*/ 114 h 160"/>
                  <a:gd name="T6" fmla="*/ 56 w 64"/>
                  <a:gd name="T7" fmla="*/ 114 h 160"/>
                  <a:gd name="T8" fmla="*/ 60 w 64"/>
                  <a:gd name="T9" fmla="*/ 116 h 160"/>
                  <a:gd name="T10" fmla="*/ 58 w 64"/>
                  <a:gd name="T11" fmla="*/ 104 h 160"/>
                  <a:gd name="T12" fmla="*/ 48 w 64"/>
                  <a:gd name="T13" fmla="*/ 104 h 160"/>
                  <a:gd name="T14" fmla="*/ 56 w 64"/>
                  <a:gd name="T15" fmla="*/ 96 h 160"/>
                  <a:gd name="T16" fmla="*/ 38 w 64"/>
                  <a:gd name="T17" fmla="*/ 0 h 160"/>
                  <a:gd name="T18" fmla="*/ 10 w 64"/>
                  <a:gd name="T19" fmla="*/ 0 h 160"/>
                  <a:gd name="T20" fmla="*/ 10 w 64"/>
                  <a:gd name="T21" fmla="*/ 16 h 160"/>
                  <a:gd name="T22" fmla="*/ 10 w 64"/>
                  <a:gd name="T23" fmla="*/ 16 h 160"/>
                  <a:gd name="T24" fmla="*/ 14 w 64"/>
                  <a:gd name="T25" fmla="*/ 14 h 160"/>
                  <a:gd name="T26" fmla="*/ 34 w 64"/>
                  <a:gd name="T27" fmla="*/ 14 h 160"/>
                  <a:gd name="T28" fmla="*/ 28 w 64"/>
                  <a:gd name="T29" fmla="*/ 18 h 160"/>
                  <a:gd name="T30" fmla="*/ 18 w 64"/>
                  <a:gd name="T31" fmla="*/ 24 h 160"/>
                  <a:gd name="T32" fmla="*/ 8 w 64"/>
                  <a:gd name="T33" fmla="*/ 24 h 160"/>
                  <a:gd name="T34" fmla="*/ 8 w 64"/>
                  <a:gd name="T35" fmla="*/ 32 h 160"/>
                  <a:gd name="T36" fmla="*/ 8 w 64"/>
                  <a:gd name="T37" fmla="*/ 32 h 160"/>
                  <a:gd name="T38" fmla="*/ 12 w 64"/>
                  <a:gd name="T39" fmla="*/ 32 h 160"/>
                  <a:gd name="T40" fmla="*/ 12 w 64"/>
                  <a:gd name="T41" fmla="*/ 32 h 160"/>
                  <a:gd name="T42" fmla="*/ 8 w 64"/>
                  <a:gd name="T43" fmla="*/ 36 h 160"/>
                  <a:gd name="T44" fmla="*/ 6 w 64"/>
                  <a:gd name="T45" fmla="*/ 68 h 160"/>
                  <a:gd name="T46" fmla="*/ 8 w 64"/>
                  <a:gd name="T47" fmla="*/ 68 h 160"/>
                  <a:gd name="T48" fmla="*/ 22 w 64"/>
                  <a:gd name="T49" fmla="*/ 70 h 160"/>
                  <a:gd name="T50" fmla="*/ 6 w 64"/>
                  <a:gd name="T51" fmla="*/ 80 h 160"/>
                  <a:gd name="T52" fmla="*/ 4 w 64"/>
                  <a:gd name="T53" fmla="*/ 96 h 160"/>
                  <a:gd name="T54" fmla="*/ 22 w 64"/>
                  <a:gd name="T55" fmla="*/ 94 h 160"/>
                  <a:gd name="T56" fmla="*/ 48 w 64"/>
                  <a:gd name="T57" fmla="*/ 94 h 160"/>
                  <a:gd name="T58" fmla="*/ 44 w 64"/>
                  <a:gd name="T59" fmla="*/ 98 h 160"/>
                  <a:gd name="T60" fmla="*/ 48 w 64"/>
                  <a:gd name="T61" fmla="*/ 98 h 160"/>
                  <a:gd name="T62" fmla="*/ 42 w 64"/>
                  <a:gd name="T63" fmla="*/ 104 h 160"/>
                  <a:gd name="T64" fmla="*/ 4 w 64"/>
                  <a:gd name="T65" fmla="*/ 104 h 160"/>
                  <a:gd name="T66" fmla="*/ 4 w 64"/>
                  <a:gd name="T67" fmla="*/ 108 h 160"/>
                  <a:gd name="T68" fmla="*/ 22 w 64"/>
                  <a:gd name="T69" fmla="*/ 108 h 160"/>
                  <a:gd name="T70" fmla="*/ 4 w 64"/>
                  <a:gd name="T71" fmla="*/ 114 h 160"/>
                  <a:gd name="T72" fmla="*/ 2 w 64"/>
                  <a:gd name="T73" fmla="*/ 128 h 160"/>
                  <a:gd name="T74" fmla="*/ 6 w 64"/>
                  <a:gd name="T75" fmla="*/ 124 h 160"/>
                  <a:gd name="T76" fmla="*/ 18 w 64"/>
                  <a:gd name="T77" fmla="*/ 124 h 160"/>
                  <a:gd name="T78" fmla="*/ 22 w 64"/>
                  <a:gd name="T79" fmla="*/ 122 h 160"/>
                  <a:gd name="T80" fmla="*/ 38 w 64"/>
                  <a:gd name="T81" fmla="*/ 120 h 160"/>
                  <a:gd name="T82" fmla="*/ 32 w 64"/>
                  <a:gd name="T83" fmla="*/ 128 h 160"/>
                  <a:gd name="T84" fmla="*/ 18 w 64"/>
                  <a:gd name="T85" fmla="*/ 132 h 160"/>
                  <a:gd name="T86" fmla="*/ 2 w 64"/>
                  <a:gd name="T87" fmla="*/ 132 h 160"/>
                  <a:gd name="T88" fmla="*/ 0 w 64"/>
                  <a:gd name="T89" fmla="*/ 160 h 160"/>
                  <a:gd name="T90" fmla="*/ 14 w 64"/>
                  <a:gd name="T91" fmla="*/ 158 h 160"/>
                  <a:gd name="T92" fmla="*/ 26 w 64"/>
                  <a:gd name="T93" fmla="*/ 148 h 160"/>
                  <a:gd name="T94" fmla="*/ 64 w 64"/>
                  <a:gd name="T95" fmla="*/ 134 h 160"/>
                  <a:gd name="T96" fmla="*/ 62 w 64"/>
                  <a:gd name="T97" fmla="*/ 124 h 160"/>
                  <a:gd name="T98" fmla="*/ 50 w 64"/>
                  <a:gd name="T99" fmla="*/ 124 h 160"/>
                  <a:gd name="T100" fmla="*/ 36 w 64"/>
                  <a:gd name="T101" fmla="*/ 118 h 160"/>
                  <a:gd name="T102" fmla="*/ 24 w 64"/>
                  <a:gd name="T103" fmla="*/ 118 h 160"/>
                  <a:gd name="T104" fmla="*/ 24 w 64"/>
                  <a:gd name="T105" fmla="*/ 118 h 160"/>
                  <a:gd name="T106" fmla="*/ 34 w 64"/>
                  <a:gd name="T107" fmla="*/ 108 h 160"/>
                  <a:gd name="T108" fmla="*/ 56 w 64"/>
                  <a:gd name="T109" fmla="*/ 108 h 160"/>
                  <a:gd name="T110" fmla="*/ 50 w 64"/>
                  <a:gd name="T111" fmla="*/ 114 h 160"/>
                  <a:gd name="T112" fmla="*/ 36 w 64"/>
                  <a:gd name="T113" fmla="*/ 1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 h="160">
                    <a:moveTo>
                      <a:pt x="50" y="124"/>
                    </a:moveTo>
                    <a:lnTo>
                      <a:pt x="48" y="120"/>
                    </a:lnTo>
                    <a:lnTo>
                      <a:pt x="54" y="114"/>
                    </a:lnTo>
                    <a:lnTo>
                      <a:pt x="56" y="114"/>
                    </a:lnTo>
                    <a:lnTo>
                      <a:pt x="60" y="116"/>
                    </a:lnTo>
                    <a:lnTo>
                      <a:pt x="58" y="104"/>
                    </a:lnTo>
                    <a:lnTo>
                      <a:pt x="48" y="104"/>
                    </a:lnTo>
                    <a:lnTo>
                      <a:pt x="56" y="96"/>
                    </a:lnTo>
                    <a:lnTo>
                      <a:pt x="38" y="0"/>
                    </a:lnTo>
                    <a:lnTo>
                      <a:pt x="10" y="0"/>
                    </a:lnTo>
                    <a:lnTo>
                      <a:pt x="10" y="16"/>
                    </a:lnTo>
                    <a:lnTo>
                      <a:pt x="10" y="16"/>
                    </a:lnTo>
                    <a:lnTo>
                      <a:pt x="14" y="14"/>
                    </a:lnTo>
                    <a:lnTo>
                      <a:pt x="34" y="14"/>
                    </a:lnTo>
                    <a:lnTo>
                      <a:pt x="28" y="18"/>
                    </a:lnTo>
                    <a:lnTo>
                      <a:pt x="18" y="24"/>
                    </a:lnTo>
                    <a:lnTo>
                      <a:pt x="8" y="24"/>
                    </a:lnTo>
                    <a:lnTo>
                      <a:pt x="8" y="32"/>
                    </a:lnTo>
                    <a:lnTo>
                      <a:pt x="8" y="32"/>
                    </a:lnTo>
                    <a:lnTo>
                      <a:pt x="12" y="32"/>
                    </a:lnTo>
                    <a:lnTo>
                      <a:pt x="12" y="32"/>
                    </a:lnTo>
                    <a:lnTo>
                      <a:pt x="8" y="36"/>
                    </a:lnTo>
                    <a:lnTo>
                      <a:pt x="6" y="68"/>
                    </a:lnTo>
                    <a:lnTo>
                      <a:pt x="8" y="68"/>
                    </a:lnTo>
                    <a:lnTo>
                      <a:pt x="22" y="70"/>
                    </a:lnTo>
                    <a:lnTo>
                      <a:pt x="6" y="80"/>
                    </a:lnTo>
                    <a:lnTo>
                      <a:pt x="4" y="96"/>
                    </a:lnTo>
                    <a:lnTo>
                      <a:pt x="22" y="94"/>
                    </a:lnTo>
                    <a:lnTo>
                      <a:pt x="48" y="94"/>
                    </a:lnTo>
                    <a:lnTo>
                      <a:pt x="44" y="98"/>
                    </a:lnTo>
                    <a:lnTo>
                      <a:pt x="48" y="98"/>
                    </a:lnTo>
                    <a:lnTo>
                      <a:pt x="42" y="104"/>
                    </a:lnTo>
                    <a:lnTo>
                      <a:pt x="4" y="104"/>
                    </a:lnTo>
                    <a:lnTo>
                      <a:pt x="4" y="108"/>
                    </a:lnTo>
                    <a:lnTo>
                      <a:pt x="22" y="108"/>
                    </a:lnTo>
                    <a:lnTo>
                      <a:pt x="4" y="114"/>
                    </a:lnTo>
                    <a:lnTo>
                      <a:pt x="2" y="128"/>
                    </a:lnTo>
                    <a:lnTo>
                      <a:pt x="6" y="124"/>
                    </a:lnTo>
                    <a:lnTo>
                      <a:pt x="18" y="124"/>
                    </a:lnTo>
                    <a:lnTo>
                      <a:pt x="22" y="122"/>
                    </a:lnTo>
                    <a:lnTo>
                      <a:pt x="38" y="120"/>
                    </a:lnTo>
                    <a:lnTo>
                      <a:pt x="32" y="128"/>
                    </a:lnTo>
                    <a:lnTo>
                      <a:pt x="18" y="132"/>
                    </a:lnTo>
                    <a:lnTo>
                      <a:pt x="2" y="132"/>
                    </a:lnTo>
                    <a:lnTo>
                      <a:pt x="0" y="160"/>
                    </a:lnTo>
                    <a:lnTo>
                      <a:pt x="14" y="158"/>
                    </a:lnTo>
                    <a:lnTo>
                      <a:pt x="26" y="148"/>
                    </a:lnTo>
                    <a:lnTo>
                      <a:pt x="64" y="134"/>
                    </a:lnTo>
                    <a:lnTo>
                      <a:pt x="62" y="124"/>
                    </a:lnTo>
                    <a:lnTo>
                      <a:pt x="50" y="124"/>
                    </a:lnTo>
                    <a:close/>
                    <a:moveTo>
                      <a:pt x="36" y="118"/>
                    </a:moveTo>
                    <a:lnTo>
                      <a:pt x="24" y="118"/>
                    </a:lnTo>
                    <a:lnTo>
                      <a:pt x="24" y="118"/>
                    </a:lnTo>
                    <a:lnTo>
                      <a:pt x="34" y="108"/>
                    </a:lnTo>
                    <a:lnTo>
                      <a:pt x="56" y="108"/>
                    </a:lnTo>
                    <a:lnTo>
                      <a:pt x="50" y="114"/>
                    </a:lnTo>
                    <a:lnTo>
                      <a:pt x="36" y="118"/>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84"/>
              <p:cNvSpPr>
                <a:spLocks/>
              </p:cNvSpPr>
              <p:nvPr/>
            </p:nvSpPr>
            <p:spPr bwMode="auto">
              <a:xfrm>
                <a:off x="4524375" y="5729288"/>
                <a:ext cx="492125" cy="234950"/>
              </a:xfrm>
              <a:custGeom>
                <a:avLst/>
                <a:gdLst>
                  <a:gd name="T0" fmla="*/ 310 w 310"/>
                  <a:gd name="T1" fmla="*/ 18 h 148"/>
                  <a:gd name="T2" fmla="*/ 230 w 310"/>
                  <a:gd name="T3" fmla="*/ 8 h 148"/>
                  <a:gd name="T4" fmla="*/ 190 w 310"/>
                  <a:gd name="T5" fmla="*/ 30 h 148"/>
                  <a:gd name="T6" fmla="*/ 174 w 310"/>
                  <a:gd name="T7" fmla="*/ 18 h 148"/>
                  <a:gd name="T8" fmla="*/ 170 w 310"/>
                  <a:gd name="T9" fmla="*/ 6 h 148"/>
                  <a:gd name="T10" fmla="*/ 144 w 310"/>
                  <a:gd name="T11" fmla="*/ 16 h 148"/>
                  <a:gd name="T12" fmla="*/ 146 w 310"/>
                  <a:gd name="T13" fmla="*/ 26 h 148"/>
                  <a:gd name="T14" fmla="*/ 112 w 310"/>
                  <a:gd name="T15" fmla="*/ 32 h 148"/>
                  <a:gd name="T16" fmla="*/ 76 w 310"/>
                  <a:gd name="T17" fmla="*/ 32 h 148"/>
                  <a:gd name="T18" fmla="*/ 86 w 310"/>
                  <a:gd name="T19" fmla="*/ 20 h 148"/>
                  <a:gd name="T20" fmla="*/ 114 w 310"/>
                  <a:gd name="T21" fmla="*/ 20 h 148"/>
                  <a:gd name="T22" fmla="*/ 138 w 310"/>
                  <a:gd name="T23" fmla="*/ 6 h 148"/>
                  <a:gd name="T24" fmla="*/ 90 w 310"/>
                  <a:gd name="T25" fmla="*/ 12 h 148"/>
                  <a:gd name="T26" fmla="*/ 56 w 310"/>
                  <a:gd name="T27" fmla="*/ 0 h 148"/>
                  <a:gd name="T28" fmla="*/ 38 w 310"/>
                  <a:gd name="T29" fmla="*/ 16 h 148"/>
                  <a:gd name="T30" fmla="*/ 22 w 310"/>
                  <a:gd name="T31" fmla="*/ 26 h 148"/>
                  <a:gd name="T32" fmla="*/ 52 w 310"/>
                  <a:gd name="T33" fmla="*/ 34 h 148"/>
                  <a:gd name="T34" fmla="*/ 18 w 310"/>
                  <a:gd name="T35" fmla="*/ 26 h 148"/>
                  <a:gd name="T36" fmla="*/ 22 w 310"/>
                  <a:gd name="T37" fmla="*/ 126 h 148"/>
                  <a:gd name="T38" fmla="*/ 22 w 310"/>
                  <a:gd name="T39" fmla="*/ 130 h 148"/>
                  <a:gd name="T40" fmla="*/ 34 w 310"/>
                  <a:gd name="T41" fmla="*/ 146 h 148"/>
                  <a:gd name="T42" fmla="*/ 86 w 310"/>
                  <a:gd name="T43" fmla="*/ 132 h 148"/>
                  <a:gd name="T44" fmla="*/ 136 w 310"/>
                  <a:gd name="T45" fmla="*/ 120 h 148"/>
                  <a:gd name="T46" fmla="*/ 154 w 310"/>
                  <a:gd name="T47" fmla="*/ 116 h 148"/>
                  <a:gd name="T48" fmla="*/ 146 w 310"/>
                  <a:gd name="T49" fmla="*/ 114 h 148"/>
                  <a:gd name="T50" fmla="*/ 142 w 310"/>
                  <a:gd name="T51" fmla="*/ 106 h 148"/>
                  <a:gd name="T52" fmla="*/ 164 w 310"/>
                  <a:gd name="T53" fmla="*/ 104 h 148"/>
                  <a:gd name="T54" fmla="*/ 170 w 310"/>
                  <a:gd name="T55" fmla="*/ 112 h 148"/>
                  <a:gd name="T56" fmla="*/ 178 w 310"/>
                  <a:gd name="T57" fmla="*/ 110 h 148"/>
                  <a:gd name="T58" fmla="*/ 200 w 310"/>
                  <a:gd name="T59" fmla="*/ 108 h 148"/>
                  <a:gd name="T60" fmla="*/ 218 w 310"/>
                  <a:gd name="T61" fmla="*/ 106 h 148"/>
                  <a:gd name="T62" fmla="*/ 200 w 310"/>
                  <a:gd name="T63" fmla="*/ 114 h 148"/>
                  <a:gd name="T64" fmla="*/ 196 w 310"/>
                  <a:gd name="T65" fmla="*/ 120 h 148"/>
                  <a:gd name="T66" fmla="*/ 228 w 310"/>
                  <a:gd name="T67" fmla="*/ 126 h 148"/>
                  <a:gd name="T68" fmla="*/ 236 w 310"/>
                  <a:gd name="T69" fmla="*/ 126 h 148"/>
                  <a:gd name="T70" fmla="*/ 220 w 310"/>
                  <a:gd name="T71" fmla="*/ 112 h 148"/>
                  <a:gd name="T72" fmla="*/ 248 w 310"/>
                  <a:gd name="T73" fmla="*/ 104 h 148"/>
                  <a:gd name="T74" fmla="*/ 240 w 310"/>
                  <a:gd name="T75" fmla="*/ 84 h 148"/>
                  <a:gd name="T76" fmla="*/ 214 w 310"/>
                  <a:gd name="T77" fmla="*/ 72 h 148"/>
                  <a:gd name="T78" fmla="*/ 218 w 310"/>
                  <a:gd name="T79" fmla="*/ 56 h 148"/>
                  <a:gd name="T80" fmla="*/ 156 w 310"/>
                  <a:gd name="T81" fmla="*/ 58 h 148"/>
                  <a:gd name="T82" fmla="*/ 98 w 310"/>
                  <a:gd name="T83" fmla="*/ 88 h 148"/>
                  <a:gd name="T84" fmla="*/ 54 w 310"/>
                  <a:gd name="T85" fmla="*/ 104 h 148"/>
                  <a:gd name="T86" fmla="*/ 44 w 310"/>
                  <a:gd name="T87" fmla="*/ 82 h 148"/>
                  <a:gd name="T88" fmla="*/ 42 w 310"/>
                  <a:gd name="T89" fmla="*/ 64 h 148"/>
                  <a:gd name="T90" fmla="*/ 142 w 310"/>
                  <a:gd name="T91" fmla="*/ 42 h 148"/>
                  <a:gd name="T92" fmla="*/ 150 w 310"/>
                  <a:gd name="T93" fmla="*/ 52 h 148"/>
                  <a:gd name="T94" fmla="*/ 172 w 310"/>
                  <a:gd name="T95" fmla="*/ 46 h 148"/>
                  <a:gd name="T96" fmla="*/ 170 w 310"/>
                  <a:gd name="T97" fmla="*/ 42 h 148"/>
                  <a:gd name="T98" fmla="*/ 192 w 310"/>
                  <a:gd name="T99" fmla="*/ 36 h 148"/>
                  <a:gd name="T100" fmla="*/ 210 w 310"/>
                  <a:gd name="T101" fmla="*/ 28 h 148"/>
                  <a:gd name="T102" fmla="*/ 214 w 310"/>
                  <a:gd name="T103" fmla="*/ 26 h 148"/>
                  <a:gd name="T104" fmla="*/ 264 w 310"/>
                  <a:gd name="T105" fmla="*/ 32 h 148"/>
                  <a:gd name="T106" fmla="*/ 260 w 310"/>
                  <a:gd name="T107" fmla="*/ 54 h 148"/>
                  <a:gd name="T108" fmla="*/ 302 w 310"/>
                  <a:gd name="T109" fmla="*/ 42 h 148"/>
                  <a:gd name="T110" fmla="*/ 310 w 310"/>
                  <a:gd name="T111" fmla="*/ 3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0" h="148">
                    <a:moveTo>
                      <a:pt x="302" y="30"/>
                    </a:moveTo>
                    <a:lnTo>
                      <a:pt x="310" y="18"/>
                    </a:lnTo>
                    <a:lnTo>
                      <a:pt x="268" y="4"/>
                    </a:lnTo>
                    <a:lnTo>
                      <a:pt x="230" y="8"/>
                    </a:lnTo>
                    <a:lnTo>
                      <a:pt x="204" y="14"/>
                    </a:lnTo>
                    <a:lnTo>
                      <a:pt x="190" y="30"/>
                    </a:lnTo>
                    <a:lnTo>
                      <a:pt x="170" y="28"/>
                    </a:lnTo>
                    <a:lnTo>
                      <a:pt x="174" y="18"/>
                    </a:lnTo>
                    <a:lnTo>
                      <a:pt x="206" y="8"/>
                    </a:lnTo>
                    <a:lnTo>
                      <a:pt x="170" y="6"/>
                    </a:lnTo>
                    <a:lnTo>
                      <a:pt x="156" y="8"/>
                    </a:lnTo>
                    <a:lnTo>
                      <a:pt x="144" y="16"/>
                    </a:lnTo>
                    <a:lnTo>
                      <a:pt x="158" y="18"/>
                    </a:lnTo>
                    <a:lnTo>
                      <a:pt x="146" y="26"/>
                    </a:lnTo>
                    <a:lnTo>
                      <a:pt x="122" y="26"/>
                    </a:lnTo>
                    <a:lnTo>
                      <a:pt x="112" y="32"/>
                    </a:lnTo>
                    <a:lnTo>
                      <a:pt x="76" y="32"/>
                    </a:lnTo>
                    <a:lnTo>
                      <a:pt x="76" y="32"/>
                    </a:lnTo>
                    <a:lnTo>
                      <a:pt x="82" y="26"/>
                    </a:lnTo>
                    <a:lnTo>
                      <a:pt x="86" y="20"/>
                    </a:lnTo>
                    <a:lnTo>
                      <a:pt x="86" y="20"/>
                    </a:lnTo>
                    <a:lnTo>
                      <a:pt x="114" y="20"/>
                    </a:lnTo>
                    <a:lnTo>
                      <a:pt x="146" y="8"/>
                    </a:lnTo>
                    <a:lnTo>
                      <a:pt x="138" y="6"/>
                    </a:lnTo>
                    <a:lnTo>
                      <a:pt x="114" y="14"/>
                    </a:lnTo>
                    <a:lnTo>
                      <a:pt x="90" y="12"/>
                    </a:lnTo>
                    <a:lnTo>
                      <a:pt x="88" y="0"/>
                    </a:lnTo>
                    <a:lnTo>
                      <a:pt x="56" y="0"/>
                    </a:lnTo>
                    <a:lnTo>
                      <a:pt x="6" y="16"/>
                    </a:lnTo>
                    <a:lnTo>
                      <a:pt x="38" y="16"/>
                    </a:lnTo>
                    <a:lnTo>
                      <a:pt x="34" y="20"/>
                    </a:lnTo>
                    <a:lnTo>
                      <a:pt x="22" y="26"/>
                    </a:lnTo>
                    <a:lnTo>
                      <a:pt x="56" y="26"/>
                    </a:lnTo>
                    <a:lnTo>
                      <a:pt x="52" y="34"/>
                    </a:lnTo>
                    <a:lnTo>
                      <a:pt x="14" y="32"/>
                    </a:lnTo>
                    <a:lnTo>
                      <a:pt x="18" y="26"/>
                    </a:lnTo>
                    <a:lnTo>
                      <a:pt x="0" y="24"/>
                    </a:lnTo>
                    <a:lnTo>
                      <a:pt x="22" y="126"/>
                    </a:lnTo>
                    <a:lnTo>
                      <a:pt x="28" y="130"/>
                    </a:lnTo>
                    <a:lnTo>
                      <a:pt x="22" y="130"/>
                    </a:lnTo>
                    <a:lnTo>
                      <a:pt x="26" y="148"/>
                    </a:lnTo>
                    <a:lnTo>
                      <a:pt x="34" y="146"/>
                    </a:lnTo>
                    <a:lnTo>
                      <a:pt x="88" y="134"/>
                    </a:lnTo>
                    <a:lnTo>
                      <a:pt x="86" y="132"/>
                    </a:lnTo>
                    <a:lnTo>
                      <a:pt x="128" y="118"/>
                    </a:lnTo>
                    <a:lnTo>
                      <a:pt x="136" y="120"/>
                    </a:lnTo>
                    <a:lnTo>
                      <a:pt x="138" y="122"/>
                    </a:lnTo>
                    <a:lnTo>
                      <a:pt x="154" y="116"/>
                    </a:lnTo>
                    <a:lnTo>
                      <a:pt x="158" y="116"/>
                    </a:lnTo>
                    <a:lnTo>
                      <a:pt x="146" y="114"/>
                    </a:lnTo>
                    <a:lnTo>
                      <a:pt x="136" y="112"/>
                    </a:lnTo>
                    <a:lnTo>
                      <a:pt x="142" y="106"/>
                    </a:lnTo>
                    <a:lnTo>
                      <a:pt x="150" y="104"/>
                    </a:lnTo>
                    <a:lnTo>
                      <a:pt x="164" y="104"/>
                    </a:lnTo>
                    <a:lnTo>
                      <a:pt x="170" y="106"/>
                    </a:lnTo>
                    <a:lnTo>
                      <a:pt x="170" y="112"/>
                    </a:lnTo>
                    <a:lnTo>
                      <a:pt x="178" y="110"/>
                    </a:lnTo>
                    <a:lnTo>
                      <a:pt x="178" y="110"/>
                    </a:lnTo>
                    <a:lnTo>
                      <a:pt x="180" y="110"/>
                    </a:lnTo>
                    <a:lnTo>
                      <a:pt x="200" y="108"/>
                    </a:lnTo>
                    <a:lnTo>
                      <a:pt x="208" y="104"/>
                    </a:lnTo>
                    <a:lnTo>
                      <a:pt x="218" y="106"/>
                    </a:lnTo>
                    <a:lnTo>
                      <a:pt x="214" y="110"/>
                    </a:lnTo>
                    <a:lnTo>
                      <a:pt x="200" y="114"/>
                    </a:lnTo>
                    <a:lnTo>
                      <a:pt x="200" y="114"/>
                    </a:lnTo>
                    <a:lnTo>
                      <a:pt x="196" y="120"/>
                    </a:lnTo>
                    <a:lnTo>
                      <a:pt x="228" y="126"/>
                    </a:lnTo>
                    <a:lnTo>
                      <a:pt x="228" y="126"/>
                    </a:lnTo>
                    <a:lnTo>
                      <a:pt x="228" y="126"/>
                    </a:lnTo>
                    <a:lnTo>
                      <a:pt x="236" y="126"/>
                    </a:lnTo>
                    <a:lnTo>
                      <a:pt x="244" y="118"/>
                    </a:lnTo>
                    <a:lnTo>
                      <a:pt x="220" y="112"/>
                    </a:lnTo>
                    <a:lnTo>
                      <a:pt x="222" y="108"/>
                    </a:lnTo>
                    <a:lnTo>
                      <a:pt x="248" y="104"/>
                    </a:lnTo>
                    <a:lnTo>
                      <a:pt x="258" y="92"/>
                    </a:lnTo>
                    <a:lnTo>
                      <a:pt x="240" y="84"/>
                    </a:lnTo>
                    <a:lnTo>
                      <a:pt x="254" y="64"/>
                    </a:lnTo>
                    <a:lnTo>
                      <a:pt x="214" y="72"/>
                    </a:lnTo>
                    <a:lnTo>
                      <a:pt x="204" y="72"/>
                    </a:lnTo>
                    <a:lnTo>
                      <a:pt x="218" y="56"/>
                    </a:lnTo>
                    <a:lnTo>
                      <a:pt x="180" y="52"/>
                    </a:lnTo>
                    <a:lnTo>
                      <a:pt x="156" y="58"/>
                    </a:lnTo>
                    <a:lnTo>
                      <a:pt x="136" y="82"/>
                    </a:lnTo>
                    <a:lnTo>
                      <a:pt x="98" y="88"/>
                    </a:lnTo>
                    <a:lnTo>
                      <a:pt x="70" y="102"/>
                    </a:lnTo>
                    <a:lnTo>
                      <a:pt x="54" y="104"/>
                    </a:lnTo>
                    <a:lnTo>
                      <a:pt x="72" y="84"/>
                    </a:lnTo>
                    <a:lnTo>
                      <a:pt x="44" y="82"/>
                    </a:lnTo>
                    <a:lnTo>
                      <a:pt x="34" y="76"/>
                    </a:lnTo>
                    <a:lnTo>
                      <a:pt x="42" y="64"/>
                    </a:lnTo>
                    <a:lnTo>
                      <a:pt x="112" y="46"/>
                    </a:lnTo>
                    <a:lnTo>
                      <a:pt x="142" y="42"/>
                    </a:lnTo>
                    <a:lnTo>
                      <a:pt x="136" y="52"/>
                    </a:lnTo>
                    <a:lnTo>
                      <a:pt x="150" y="52"/>
                    </a:lnTo>
                    <a:lnTo>
                      <a:pt x="156" y="46"/>
                    </a:lnTo>
                    <a:lnTo>
                      <a:pt x="172" y="46"/>
                    </a:lnTo>
                    <a:lnTo>
                      <a:pt x="174" y="44"/>
                    </a:lnTo>
                    <a:lnTo>
                      <a:pt x="170" y="42"/>
                    </a:lnTo>
                    <a:lnTo>
                      <a:pt x="172" y="36"/>
                    </a:lnTo>
                    <a:lnTo>
                      <a:pt x="192" y="36"/>
                    </a:lnTo>
                    <a:lnTo>
                      <a:pt x="208" y="30"/>
                    </a:lnTo>
                    <a:lnTo>
                      <a:pt x="210" y="28"/>
                    </a:lnTo>
                    <a:lnTo>
                      <a:pt x="210" y="28"/>
                    </a:lnTo>
                    <a:lnTo>
                      <a:pt x="214" y="26"/>
                    </a:lnTo>
                    <a:lnTo>
                      <a:pt x="254" y="24"/>
                    </a:lnTo>
                    <a:lnTo>
                      <a:pt x="264" y="32"/>
                    </a:lnTo>
                    <a:lnTo>
                      <a:pt x="208" y="46"/>
                    </a:lnTo>
                    <a:lnTo>
                      <a:pt x="260" y="54"/>
                    </a:lnTo>
                    <a:lnTo>
                      <a:pt x="276" y="42"/>
                    </a:lnTo>
                    <a:lnTo>
                      <a:pt x="302" y="42"/>
                    </a:lnTo>
                    <a:lnTo>
                      <a:pt x="306" y="40"/>
                    </a:lnTo>
                    <a:lnTo>
                      <a:pt x="310" y="32"/>
                    </a:lnTo>
                    <a:lnTo>
                      <a:pt x="302" y="30"/>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85"/>
              <p:cNvSpPr>
                <a:spLocks/>
              </p:cNvSpPr>
              <p:nvPr/>
            </p:nvSpPr>
            <p:spPr bwMode="auto">
              <a:xfrm>
                <a:off x="4495800" y="5761038"/>
                <a:ext cx="69850" cy="212725"/>
              </a:xfrm>
              <a:custGeom>
                <a:avLst/>
                <a:gdLst>
                  <a:gd name="T0" fmla="*/ 34 w 44"/>
                  <a:gd name="T1" fmla="*/ 112 h 134"/>
                  <a:gd name="T2" fmla="*/ 30 w 44"/>
                  <a:gd name="T3" fmla="*/ 110 h 134"/>
                  <a:gd name="T4" fmla="*/ 38 w 44"/>
                  <a:gd name="T5" fmla="*/ 106 h 134"/>
                  <a:gd name="T6" fmla="*/ 40 w 44"/>
                  <a:gd name="T7" fmla="*/ 106 h 134"/>
                  <a:gd name="T8" fmla="*/ 18 w 44"/>
                  <a:gd name="T9" fmla="*/ 4 h 134"/>
                  <a:gd name="T10" fmla="*/ 16 w 44"/>
                  <a:gd name="T11" fmla="*/ 4 h 134"/>
                  <a:gd name="T12" fmla="*/ 8 w 44"/>
                  <a:gd name="T13" fmla="*/ 0 h 134"/>
                  <a:gd name="T14" fmla="*/ 0 w 44"/>
                  <a:gd name="T15" fmla="*/ 0 h 134"/>
                  <a:gd name="T16" fmla="*/ 18 w 44"/>
                  <a:gd name="T17" fmla="*/ 96 h 134"/>
                  <a:gd name="T18" fmla="*/ 18 w 44"/>
                  <a:gd name="T19" fmla="*/ 96 h 134"/>
                  <a:gd name="T20" fmla="*/ 26 w 44"/>
                  <a:gd name="T21" fmla="*/ 102 h 134"/>
                  <a:gd name="T22" fmla="*/ 20 w 44"/>
                  <a:gd name="T23" fmla="*/ 104 h 134"/>
                  <a:gd name="T24" fmla="*/ 22 w 44"/>
                  <a:gd name="T25" fmla="*/ 116 h 134"/>
                  <a:gd name="T26" fmla="*/ 40 w 44"/>
                  <a:gd name="T27" fmla="*/ 118 h 134"/>
                  <a:gd name="T28" fmla="*/ 34 w 44"/>
                  <a:gd name="T29" fmla="*/ 124 h 134"/>
                  <a:gd name="T30" fmla="*/ 24 w 44"/>
                  <a:gd name="T31" fmla="*/ 124 h 134"/>
                  <a:gd name="T32" fmla="*/ 26 w 44"/>
                  <a:gd name="T33" fmla="*/ 134 h 134"/>
                  <a:gd name="T34" fmla="*/ 44 w 44"/>
                  <a:gd name="T35" fmla="*/ 128 h 134"/>
                  <a:gd name="T36" fmla="*/ 40 w 44"/>
                  <a:gd name="T37" fmla="*/ 110 h 134"/>
                  <a:gd name="T38" fmla="*/ 34 w 44"/>
                  <a:gd name="T39" fmla="*/ 11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134">
                    <a:moveTo>
                      <a:pt x="34" y="112"/>
                    </a:moveTo>
                    <a:lnTo>
                      <a:pt x="30" y="110"/>
                    </a:lnTo>
                    <a:lnTo>
                      <a:pt x="38" y="106"/>
                    </a:lnTo>
                    <a:lnTo>
                      <a:pt x="40" y="106"/>
                    </a:lnTo>
                    <a:lnTo>
                      <a:pt x="18" y="4"/>
                    </a:lnTo>
                    <a:lnTo>
                      <a:pt x="16" y="4"/>
                    </a:lnTo>
                    <a:lnTo>
                      <a:pt x="8" y="0"/>
                    </a:lnTo>
                    <a:lnTo>
                      <a:pt x="0" y="0"/>
                    </a:lnTo>
                    <a:lnTo>
                      <a:pt x="18" y="96"/>
                    </a:lnTo>
                    <a:lnTo>
                      <a:pt x="18" y="96"/>
                    </a:lnTo>
                    <a:lnTo>
                      <a:pt x="26" y="102"/>
                    </a:lnTo>
                    <a:lnTo>
                      <a:pt x="20" y="104"/>
                    </a:lnTo>
                    <a:lnTo>
                      <a:pt x="22" y="116"/>
                    </a:lnTo>
                    <a:lnTo>
                      <a:pt x="40" y="118"/>
                    </a:lnTo>
                    <a:lnTo>
                      <a:pt x="34" y="124"/>
                    </a:lnTo>
                    <a:lnTo>
                      <a:pt x="24" y="124"/>
                    </a:lnTo>
                    <a:lnTo>
                      <a:pt x="26" y="134"/>
                    </a:lnTo>
                    <a:lnTo>
                      <a:pt x="44" y="128"/>
                    </a:lnTo>
                    <a:lnTo>
                      <a:pt x="40" y="110"/>
                    </a:lnTo>
                    <a:lnTo>
                      <a:pt x="34" y="112"/>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86"/>
              <p:cNvSpPr>
                <a:spLocks/>
              </p:cNvSpPr>
              <p:nvPr/>
            </p:nvSpPr>
            <p:spPr bwMode="auto">
              <a:xfrm>
                <a:off x="3752850" y="5757863"/>
                <a:ext cx="949325" cy="936625"/>
              </a:xfrm>
              <a:custGeom>
                <a:avLst/>
                <a:gdLst>
                  <a:gd name="T0" fmla="*/ 512 w 598"/>
                  <a:gd name="T1" fmla="*/ 312 h 590"/>
                  <a:gd name="T2" fmla="*/ 442 w 598"/>
                  <a:gd name="T3" fmla="*/ 278 h 590"/>
                  <a:gd name="T4" fmla="*/ 368 w 598"/>
                  <a:gd name="T5" fmla="*/ 280 h 590"/>
                  <a:gd name="T6" fmla="*/ 258 w 598"/>
                  <a:gd name="T7" fmla="*/ 284 h 590"/>
                  <a:gd name="T8" fmla="*/ 190 w 598"/>
                  <a:gd name="T9" fmla="*/ 246 h 590"/>
                  <a:gd name="T10" fmla="*/ 152 w 598"/>
                  <a:gd name="T11" fmla="*/ 240 h 590"/>
                  <a:gd name="T12" fmla="*/ 144 w 598"/>
                  <a:gd name="T13" fmla="*/ 212 h 590"/>
                  <a:gd name="T14" fmla="*/ 326 w 598"/>
                  <a:gd name="T15" fmla="*/ 186 h 590"/>
                  <a:gd name="T16" fmla="*/ 354 w 598"/>
                  <a:gd name="T17" fmla="*/ 184 h 590"/>
                  <a:gd name="T18" fmla="*/ 432 w 598"/>
                  <a:gd name="T19" fmla="*/ 134 h 590"/>
                  <a:gd name="T20" fmla="*/ 434 w 598"/>
                  <a:gd name="T21" fmla="*/ 116 h 590"/>
                  <a:gd name="T22" fmla="*/ 406 w 598"/>
                  <a:gd name="T23" fmla="*/ 118 h 590"/>
                  <a:gd name="T24" fmla="*/ 434 w 598"/>
                  <a:gd name="T25" fmla="*/ 106 h 590"/>
                  <a:gd name="T26" fmla="*/ 430 w 598"/>
                  <a:gd name="T27" fmla="*/ 100 h 590"/>
                  <a:gd name="T28" fmla="*/ 434 w 598"/>
                  <a:gd name="T29" fmla="*/ 82 h 590"/>
                  <a:gd name="T30" fmla="*/ 436 w 598"/>
                  <a:gd name="T31" fmla="*/ 70 h 590"/>
                  <a:gd name="T32" fmla="*/ 434 w 598"/>
                  <a:gd name="T33" fmla="*/ 42 h 590"/>
                  <a:gd name="T34" fmla="*/ 428 w 598"/>
                  <a:gd name="T35" fmla="*/ 36 h 590"/>
                  <a:gd name="T36" fmla="*/ 438 w 598"/>
                  <a:gd name="T37" fmla="*/ 26 h 590"/>
                  <a:gd name="T38" fmla="*/ 426 w 598"/>
                  <a:gd name="T39" fmla="*/ 18 h 590"/>
                  <a:gd name="T40" fmla="*/ 418 w 598"/>
                  <a:gd name="T41" fmla="*/ 2 h 590"/>
                  <a:gd name="T42" fmla="*/ 370 w 598"/>
                  <a:gd name="T43" fmla="*/ 6 h 590"/>
                  <a:gd name="T44" fmla="*/ 200 w 598"/>
                  <a:gd name="T45" fmla="*/ 16 h 590"/>
                  <a:gd name="T46" fmla="*/ 162 w 598"/>
                  <a:gd name="T47" fmla="*/ 26 h 590"/>
                  <a:gd name="T48" fmla="*/ 82 w 598"/>
                  <a:gd name="T49" fmla="*/ 38 h 590"/>
                  <a:gd name="T50" fmla="*/ 166 w 598"/>
                  <a:gd name="T51" fmla="*/ 44 h 590"/>
                  <a:gd name="T52" fmla="*/ 202 w 598"/>
                  <a:gd name="T53" fmla="*/ 68 h 590"/>
                  <a:gd name="T54" fmla="*/ 162 w 598"/>
                  <a:gd name="T55" fmla="*/ 100 h 590"/>
                  <a:gd name="T56" fmla="*/ 42 w 598"/>
                  <a:gd name="T57" fmla="*/ 168 h 590"/>
                  <a:gd name="T58" fmla="*/ 22 w 598"/>
                  <a:gd name="T59" fmla="*/ 220 h 590"/>
                  <a:gd name="T60" fmla="*/ 58 w 598"/>
                  <a:gd name="T61" fmla="*/ 174 h 590"/>
                  <a:gd name="T62" fmla="*/ 56 w 598"/>
                  <a:gd name="T63" fmla="*/ 220 h 590"/>
                  <a:gd name="T64" fmla="*/ 94 w 598"/>
                  <a:gd name="T65" fmla="*/ 254 h 590"/>
                  <a:gd name="T66" fmla="*/ 110 w 598"/>
                  <a:gd name="T67" fmla="*/ 260 h 590"/>
                  <a:gd name="T68" fmla="*/ 178 w 598"/>
                  <a:gd name="T69" fmla="*/ 288 h 590"/>
                  <a:gd name="T70" fmla="*/ 164 w 598"/>
                  <a:gd name="T71" fmla="*/ 324 h 590"/>
                  <a:gd name="T72" fmla="*/ 152 w 598"/>
                  <a:gd name="T73" fmla="*/ 386 h 590"/>
                  <a:gd name="T74" fmla="*/ 170 w 598"/>
                  <a:gd name="T75" fmla="*/ 400 h 590"/>
                  <a:gd name="T76" fmla="*/ 208 w 598"/>
                  <a:gd name="T77" fmla="*/ 416 h 590"/>
                  <a:gd name="T78" fmla="*/ 130 w 598"/>
                  <a:gd name="T79" fmla="*/ 502 h 590"/>
                  <a:gd name="T80" fmla="*/ 138 w 598"/>
                  <a:gd name="T81" fmla="*/ 572 h 590"/>
                  <a:gd name="T82" fmla="*/ 220 w 598"/>
                  <a:gd name="T83" fmla="*/ 584 h 590"/>
                  <a:gd name="T84" fmla="*/ 242 w 598"/>
                  <a:gd name="T85" fmla="*/ 556 h 590"/>
                  <a:gd name="T86" fmla="*/ 212 w 598"/>
                  <a:gd name="T87" fmla="*/ 542 h 590"/>
                  <a:gd name="T88" fmla="*/ 226 w 598"/>
                  <a:gd name="T89" fmla="*/ 526 h 590"/>
                  <a:gd name="T90" fmla="*/ 338 w 598"/>
                  <a:gd name="T91" fmla="*/ 508 h 590"/>
                  <a:gd name="T92" fmla="*/ 448 w 598"/>
                  <a:gd name="T93" fmla="*/ 448 h 590"/>
                  <a:gd name="T94" fmla="*/ 546 w 598"/>
                  <a:gd name="T95" fmla="*/ 42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8" h="590">
                    <a:moveTo>
                      <a:pt x="552" y="338"/>
                    </a:moveTo>
                    <a:lnTo>
                      <a:pt x="502" y="328"/>
                    </a:lnTo>
                    <a:lnTo>
                      <a:pt x="512" y="312"/>
                    </a:lnTo>
                    <a:lnTo>
                      <a:pt x="504" y="298"/>
                    </a:lnTo>
                    <a:lnTo>
                      <a:pt x="454" y="298"/>
                    </a:lnTo>
                    <a:lnTo>
                      <a:pt x="442" y="278"/>
                    </a:lnTo>
                    <a:lnTo>
                      <a:pt x="422" y="272"/>
                    </a:lnTo>
                    <a:lnTo>
                      <a:pt x="416" y="278"/>
                    </a:lnTo>
                    <a:lnTo>
                      <a:pt x="368" y="280"/>
                    </a:lnTo>
                    <a:lnTo>
                      <a:pt x="362" y="270"/>
                    </a:lnTo>
                    <a:lnTo>
                      <a:pt x="318" y="264"/>
                    </a:lnTo>
                    <a:lnTo>
                      <a:pt x="258" y="284"/>
                    </a:lnTo>
                    <a:lnTo>
                      <a:pt x="200" y="280"/>
                    </a:lnTo>
                    <a:lnTo>
                      <a:pt x="230" y="250"/>
                    </a:lnTo>
                    <a:lnTo>
                      <a:pt x="190" y="246"/>
                    </a:lnTo>
                    <a:lnTo>
                      <a:pt x="224" y="232"/>
                    </a:lnTo>
                    <a:lnTo>
                      <a:pt x="228" y="222"/>
                    </a:lnTo>
                    <a:lnTo>
                      <a:pt x="152" y="240"/>
                    </a:lnTo>
                    <a:lnTo>
                      <a:pt x="118" y="238"/>
                    </a:lnTo>
                    <a:lnTo>
                      <a:pt x="120" y="226"/>
                    </a:lnTo>
                    <a:lnTo>
                      <a:pt x="144" y="212"/>
                    </a:lnTo>
                    <a:lnTo>
                      <a:pt x="184" y="196"/>
                    </a:lnTo>
                    <a:lnTo>
                      <a:pt x="242" y="186"/>
                    </a:lnTo>
                    <a:lnTo>
                      <a:pt x="326" y="186"/>
                    </a:lnTo>
                    <a:lnTo>
                      <a:pt x="312" y="198"/>
                    </a:lnTo>
                    <a:lnTo>
                      <a:pt x="336" y="204"/>
                    </a:lnTo>
                    <a:lnTo>
                      <a:pt x="354" y="184"/>
                    </a:lnTo>
                    <a:lnTo>
                      <a:pt x="388" y="172"/>
                    </a:lnTo>
                    <a:lnTo>
                      <a:pt x="430" y="162"/>
                    </a:lnTo>
                    <a:lnTo>
                      <a:pt x="432" y="134"/>
                    </a:lnTo>
                    <a:lnTo>
                      <a:pt x="426" y="134"/>
                    </a:lnTo>
                    <a:lnTo>
                      <a:pt x="432" y="130"/>
                    </a:lnTo>
                    <a:lnTo>
                      <a:pt x="434" y="116"/>
                    </a:lnTo>
                    <a:lnTo>
                      <a:pt x="402" y="130"/>
                    </a:lnTo>
                    <a:lnTo>
                      <a:pt x="394" y="126"/>
                    </a:lnTo>
                    <a:lnTo>
                      <a:pt x="406" y="118"/>
                    </a:lnTo>
                    <a:lnTo>
                      <a:pt x="430" y="110"/>
                    </a:lnTo>
                    <a:lnTo>
                      <a:pt x="434" y="110"/>
                    </a:lnTo>
                    <a:lnTo>
                      <a:pt x="434" y="106"/>
                    </a:lnTo>
                    <a:lnTo>
                      <a:pt x="432" y="106"/>
                    </a:lnTo>
                    <a:lnTo>
                      <a:pt x="420" y="104"/>
                    </a:lnTo>
                    <a:lnTo>
                      <a:pt x="430" y="100"/>
                    </a:lnTo>
                    <a:lnTo>
                      <a:pt x="434" y="98"/>
                    </a:lnTo>
                    <a:lnTo>
                      <a:pt x="436" y="82"/>
                    </a:lnTo>
                    <a:lnTo>
                      <a:pt x="434" y="82"/>
                    </a:lnTo>
                    <a:lnTo>
                      <a:pt x="416" y="86"/>
                    </a:lnTo>
                    <a:lnTo>
                      <a:pt x="418" y="74"/>
                    </a:lnTo>
                    <a:lnTo>
                      <a:pt x="436" y="70"/>
                    </a:lnTo>
                    <a:lnTo>
                      <a:pt x="438" y="38"/>
                    </a:lnTo>
                    <a:lnTo>
                      <a:pt x="438" y="38"/>
                    </a:lnTo>
                    <a:lnTo>
                      <a:pt x="434" y="42"/>
                    </a:lnTo>
                    <a:lnTo>
                      <a:pt x="404" y="42"/>
                    </a:lnTo>
                    <a:lnTo>
                      <a:pt x="402" y="38"/>
                    </a:lnTo>
                    <a:lnTo>
                      <a:pt x="428" y="36"/>
                    </a:lnTo>
                    <a:lnTo>
                      <a:pt x="428" y="36"/>
                    </a:lnTo>
                    <a:lnTo>
                      <a:pt x="438" y="34"/>
                    </a:lnTo>
                    <a:lnTo>
                      <a:pt x="438" y="26"/>
                    </a:lnTo>
                    <a:lnTo>
                      <a:pt x="418" y="26"/>
                    </a:lnTo>
                    <a:lnTo>
                      <a:pt x="426" y="18"/>
                    </a:lnTo>
                    <a:lnTo>
                      <a:pt x="426" y="18"/>
                    </a:lnTo>
                    <a:lnTo>
                      <a:pt x="440" y="18"/>
                    </a:lnTo>
                    <a:lnTo>
                      <a:pt x="440" y="2"/>
                    </a:lnTo>
                    <a:lnTo>
                      <a:pt x="418" y="2"/>
                    </a:lnTo>
                    <a:lnTo>
                      <a:pt x="388" y="12"/>
                    </a:lnTo>
                    <a:lnTo>
                      <a:pt x="376" y="12"/>
                    </a:lnTo>
                    <a:lnTo>
                      <a:pt x="370" y="6"/>
                    </a:lnTo>
                    <a:lnTo>
                      <a:pt x="338" y="0"/>
                    </a:lnTo>
                    <a:lnTo>
                      <a:pt x="266" y="0"/>
                    </a:lnTo>
                    <a:lnTo>
                      <a:pt x="200" y="16"/>
                    </a:lnTo>
                    <a:lnTo>
                      <a:pt x="168" y="20"/>
                    </a:lnTo>
                    <a:lnTo>
                      <a:pt x="144" y="26"/>
                    </a:lnTo>
                    <a:lnTo>
                      <a:pt x="162" y="26"/>
                    </a:lnTo>
                    <a:lnTo>
                      <a:pt x="156" y="32"/>
                    </a:lnTo>
                    <a:lnTo>
                      <a:pt x="110" y="32"/>
                    </a:lnTo>
                    <a:lnTo>
                      <a:pt x="82" y="38"/>
                    </a:lnTo>
                    <a:lnTo>
                      <a:pt x="88" y="50"/>
                    </a:lnTo>
                    <a:lnTo>
                      <a:pt x="150" y="50"/>
                    </a:lnTo>
                    <a:lnTo>
                      <a:pt x="166" y="44"/>
                    </a:lnTo>
                    <a:lnTo>
                      <a:pt x="218" y="44"/>
                    </a:lnTo>
                    <a:lnTo>
                      <a:pt x="224" y="54"/>
                    </a:lnTo>
                    <a:lnTo>
                      <a:pt x="202" y="68"/>
                    </a:lnTo>
                    <a:lnTo>
                      <a:pt x="206" y="76"/>
                    </a:lnTo>
                    <a:lnTo>
                      <a:pt x="186" y="82"/>
                    </a:lnTo>
                    <a:lnTo>
                      <a:pt x="162" y="100"/>
                    </a:lnTo>
                    <a:lnTo>
                      <a:pt x="66" y="132"/>
                    </a:lnTo>
                    <a:lnTo>
                      <a:pt x="22" y="162"/>
                    </a:lnTo>
                    <a:lnTo>
                      <a:pt x="42" y="168"/>
                    </a:lnTo>
                    <a:lnTo>
                      <a:pt x="4" y="196"/>
                    </a:lnTo>
                    <a:lnTo>
                      <a:pt x="0" y="218"/>
                    </a:lnTo>
                    <a:lnTo>
                      <a:pt x="22" y="220"/>
                    </a:lnTo>
                    <a:lnTo>
                      <a:pt x="36" y="212"/>
                    </a:lnTo>
                    <a:lnTo>
                      <a:pt x="36" y="192"/>
                    </a:lnTo>
                    <a:lnTo>
                      <a:pt x="58" y="174"/>
                    </a:lnTo>
                    <a:lnTo>
                      <a:pt x="74" y="174"/>
                    </a:lnTo>
                    <a:lnTo>
                      <a:pt x="52" y="194"/>
                    </a:lnTo>
                    <a:lnTo>
                      <a:pt x="56" y="220"/>
                    </a:lnTo>
                    <a:lnTo>
                      <a:pt x="34" y="230"/>
                    </a:lnTo>
                    <a:lnTo>
                      <a:pt x="36" y="248"/>
                    </a:lnTo>
                    <a:lnTo>
                      <a:pt x="94" y="254"/>
                    </a:lnTo>
                    <a:lnTo>
                      <a:pt x="98" y="250"/>
                    </a:lnTo>
                    <a:lnTo>
                      <a:pt x="124" y="252"/>
                    </a:lnTo>
                    <a:lnTo>
                      <a:pt x="110" y="260"/>
                    </a:lnTo>
                    <a:lnTo>
                      <a:pt x="130" y="262"/>
                    </a:lnTo>
                    <a:lnTo>
                      <a:pt x="158" y="266"/>
                    </a:lnTo>
                    <a:lnTo>
                      <a:pt x="178" y="288"/>
                    </a:lnTo>
                    <a:lnTo>
                      <a:pt x="236" y="290"/>
                    </a:lnTo>
                    <a:lnTo>
                      <a:pt x="220" y="312"/>
                    </a:lnTo>
                    <a:lnTo>
                      <a:pt x="164" y="324"/>
                    </a:lnTo>
                    <a:lnTo>
                      <a:pt x="140" y="344"/>
                    </a:lnTo>
                    <a:lnTo>
                      <a:pt x="122" y="354"/>
                    </a:lnTo>
                    <a:lnTo>
                      <a:pt x="152" y="386"/>
                    </a:lnTo>
                    <a:lnTo>
                      <a:pt x="146" y="398"/>
                    </a:lnTo>
                    <a:lnTo>
                      <a:pt x="146" y="398"/>
                    </a:lnTo>
                    <a:lnTo>
                      <a:pt x="170" y="400"/>
                    </a:lnTo>
                    <a:lnTo>
                      <a:pt x="170" y="400"/>
                    </a:lnTo>
                    <a:lnTo>
                      <a:pt x="190" y="408"/>
                    </a:lnTo>
                    <a:lnTo>
                      <a:pt x="208" y="416"/>
                    </a:lnTo>
                    <a:lnTo>
                      <a:pt x="152" y="474"/>
                    </a:lnTo>
                    <a:lnTo>
                      <a:pt x="170" y="476"/>
                    </a:lnTo>
                    <a:lnTo>
                      <a:pt x="130" y="502"/>
                    </a:lnTo>
                    <a:lnTo>
                      <a:pt x="148" y="518"/>
                    </a:lnTo>
                    <a:lnTo>
                      <a:pt x="116" y="544"/>
                    </a:lnTo>
                    <a:lnTo>
                      <a:pt x="138" y="572"/>
                    </a:lnTo>
                    <a:lnTo>
                      <a:pt x="150" y="590"/>
                    </a:lnTo>
                    <a:lnTo>
                      <a:pt x="210" y="590"/>
                    </a:lnTo>
                    <a:lnTo>
                      <a:pt x="220" y="584"/>
                    </a:lnTo>
                    <a:lnTo>
                      <a:pt x="220" y="570"/>
                    </a:lnTo>
                    <a:lnTo>
                      <a:pt x="228" y="564"/>
                    </a:lnTo>
                    <a:lnTo>
                      <a:pt x="242" y="556"/>
                    </a:lnTo>
                    <a:lnTo>
                      <a:pt x="250" y="550"/>
                    </a:lnTo>
                    <a:lnTo>
                      <a:pt x="220" y="548"/>
                    </a:lnTo>
                    <a:lnTo>
                      <a:pt x="212" y="542"/>
                    </a:lnTo>
                    <a:lnTo>
                      <a:pt x="242" y="534"/>
                    </a:lnTo>
                    <a:lnTo>
                      <a:pt x="252" y="528"/>
                    </a:lnTo>
                    <a:lnTo>
                      <a:pt x="226" y="526"/>
                    </a:lnTo>
                    <a:lnTo>
                      <a:pt x="234" y="520"/>
                    </a:lnTo>
                    <a:lnTo>
                      <a:pt x="272" y="518"/>
                    </a:lnTo>
                    <a:lnTo>
                      <a:pt x="338" y="508"/>
                    </a:lnTo>
                    <a:lnTo>
                      <a:pt x="366" y="496"/>
                    </a:lnTo>
                    <a:lnTo>
                      <a:pt x="446" y="470"/>
                    </a:lnTo>
                    <a:lnTo>
                      <a:pt x="448" y="448"/>
                    </a:lnTo>
                    <a:lnTo>
                      <a:pt x="474" y="436"/>
                    </a:lnTo>
                    <a:lnTo>
                      <a:pt x="526" y="438"/>
                    </a:lnTo>
                    <a:lnTo>
                      <a:pt x="546" y="428"/>
                    </a:lnTo>
                    <a:lnTo>
                      <a:pt x="598" y="336"/>
                    </a:lnTo>
                    <a:lnTo>
                      <a:pt x="552" y="338"/>
                    </a:lnTo>
                    <a:close/>
                  </a:path>
                </a:pathLst>
              </a:custGeom>
              <a:solidFill>
                <a:srgbClr val="90B2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22" name="Group 121"/>
          <p:cNvGrpSpPr/>
          <p:nvPr/>
        </p:nvGrpSpPr>
        <p:grpSpPr>
          <a:xfrm>
            <a:off x="7406175" y="4686299"/>
            <a:ext cx="822325" cy="1063625"/>
            <a:chOff x="7406175" y="4686299"/>
            <a:chExt cx="822325" cy="1063625"/>
          </a:xfrm>
        </p:grpSpPr>
        <p:sp>
          <p:nvSpPr>
            <p:cNvPr id="123" name="Freeform 39"/>
            <p:cNvSpPr>
              <a:spLocks noEditPoints="1"/>
            </p:cNvSpPr>
            <p:nvPr/>
          </p:nvSpPr>
          <p:spPr bwMode="auto">
            <a:xfrm>
              <a:off x="7406175" y="4686299"/>
              <a:ext cx="822325" cy="1063625"/>
            </a:xfrm>
            <a:custGeom>
              <a:avLst/>
              <a:gdLst>
                <a:gd name="T0" fmla="*/ 470 w 518"/>
                <a:gd name="T1" fmla="*/ 112 h 670"/>
                <a:gd name="T2" fmla="*/ 396 w 518"/>
                <a:gd name="T3" fmla="*/ 40 h 670"/>
                <a:gd name="T4" fmla="*/ 348 w 518"/>
                <a:gd name="T5" fmla="*/ 16 h 670"/>
                <a:gd name="T6" fmla="*/ 296 w 518"/>
                <a:gd name="T7" fmla="*/ 2 h 670"/>
                <a:gd name="T8" fmla="*/ 258 w 518"/>
                <a:gd name="T9" fmla="*/ 0 h 670"/>
                <a:gd name="T10" fmla="*/ 198 w 518"/>
                <a:gd name="T11" fmla="*/ 8 h 670"/>
                <a:gd name="T12" fmla="*/ 132 w 518"/>
                <a:gd name="T13" fmla="*/ 36 h 670"/>
                <a:gd name="T14" fmla="*/ 74 w 518"/>
                <a:gd name="T15" fmla="*/ 80 h 670"/>
                <a:gd name="T16" fmla="*/ 26 w 518"/>
                <a:gd name="T17" fmla="*/ 144 h 670"/>
                <a:gd name="T18" fmla="*/ 2 w 518"/>
                <a:gd name="T19" fmla="*/ 228 h 670"/>
                <a:gd name="T20" fmla="*/ 2 w 518"/>
                <a:gd name="T21" fmla="*/ 290 h 670"/>
                <a:gd name="T22" fmla="*/ 30 w 518"/>
                <a:gd name="T23" fmla="*/ 376 h 670"/>
                <a:gd name="T24" fmla="*/ 52 w 518"/>
                <a:gd name="T25" fmla="*/ 414 h 670"/>
                <a:gd name="T26" fmla="*/ 160 w 518"/>
                <a:gd name="T27" fmla="*/ 554 h 670"/>
                <a:gd name="T28" fmla="*/ 258 w 518"/>
                <a:gd name="T29" fmla="*/ 670 h 670"/>
                <a:gd name="T30" fmla="*/ 388 w 518"/>
                <a:gd name="T31" fmla="*/ 518 h 670"/>
                <a:gd name="T32" fmla="*/ 458 w 518"/>
                <a:gd name="T33" fmla="*/ 418 h 670"/>
                <a:gd name="T34" fmla="*/ 506 w 518"/>
                <a:gd name="T35" fmla="*/ 318 h 670"/>
                <a:gd name="T36" fmla="*/ 518 w 518"/>
                <a:gd name="T37" fmla="*/ 260 h 670"/>
                <a:gd name="T38" fmla="*/ 510 w 518"/>
                <a:gd name="T39" fmla="*/ 198 h 670"/>
                <a:gd name="T40" fmla="*/ 488 w 518"/>
                <a:gd name="T41" fmla="*/ 142 h 670"/>
                <a:gd name="T42" fmla="*/ 246 w 518"/>
                <a:gd name="T43" fmla="*/ 388 h 670"/>
                <a:gd name="T44" fmla="*/ 208 w 518"/>
                <a:gd name="T45" fmla="*/ 378 h 670"/>
                <a:gd name="T46" fmla="*/ 168 w 518"/>
                <a:gd name="T47" fmla="*/ 350 h 670"/>
                <a:gd name="T48" fmla="*/ 140 w 518"/>
                <a:gd name="T49" fmla="*/ 310 h 670"/>
                <a:gd name="T50" fmla="*/ 130 w 518"/>
                <a:gd name="T51" fmla="*/ 272 h 670"/>
                <a:gd name="T52" fmla="*/ 130 w 518"/>
                <a:gd name="T53" fmla="*/ 240 h 670"/>
                <a:gd name="T54" fmla="*/ 152 w 518"/>
                <a:gd name="T55" fmla="*/ 186 h 670"/>
                <a:gd name="T56" fmla="*/ 192 w 518"/>
                <a:gd name="T57" fmla="*/ 148 h 670"/>
                <a:gd name="T58" fmla="*/ 222 w 518"/>
                <a:gd name="T59" fmla="*/ 136 h 670"/>
                <a:gd name="T60" fmla="*/ 258 w 518"/>
                <a:gd name="T61" fmla="*/ 130 h 670"/>
                <a:gd name="T62" fmla="*/ 284 w 518"/>
                <a:gd name="T63" fmla="*/ 132 h 670"/>
                <a:gd name="T64" fmla="*/ 320 w 518"/>
                <a:gd name="T65" fmla="*/ 146 h 670"/>
                <a:gd name="T66" fmla="*/ 366 w 518"/>
                <a:gd name="T67" fmla="*/ 186 h 670"/>
                <a:gd name="T68" fmla="*/ 382 w 518"/>
                <a:gd name="T69" fmla="*/ 220 h 670"/>
                <a:gd name="T70" fmla="*/ 388 w 518"/>
                <a:gd name="T71" fmla="*/ 258 h 670"/>
                <a:gd name="T72" fmla="*/ 382 w 518"/>
                <a:gd name="T73" fmla="*/ 296 h 670"/>
                <a:gd name="T74" fmla="*/ 354 w 518"/>
                <a:gd name="T75" fmla="*/ 346 h 670"/>
                <a:gd name="T76" fmla="*/ 308 w 518"/>
                <a:gd name="T77" fmla="*/ 380 h 670"/>
                <a:gd name="T78" fmla="*/ 284 w 518"/>
                <a:gd name="T79" fmla="*/ 386 h 670"/>
                <a:gd name="T80" fmla="*/ 258 w 518"/>
                <a:gd name="T81" fmla="*/ 388 h 670"/>
                <a:gd name="T82" fmla="*/ 452 w 518"/>
                <a:gd name="T83" fmla="*/ 282 h 670"/>
                <a:gd name="T84" fmla="*/ 452 w 518"/>
                <a:gd name="T85" fmla="*/ 282 h 670"/>
                <a:gd name="T86" fmla="*/ 450 w 518"/>
                <a:gd name="T87" fmla="*/ 288 h 670"/>
                <a:gd name="T88" fmla="*/ 450 w 518"/>
                <a:gd name="T89" fmla="*/ 288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8" h="670">
                  <a:moveTo>
                    <a:pt x="488" y="142"/>
                  </a:moveTo>
                  <a:lnTo>
                    <a:pt x="488" y="142"/>
                  </a:lnTo>
                  <a:lnTo>
                    <a:pt x="470" y="112"/>
                  </a:lnTo>
                  <a:lnTo>
                    <a:pt x="448" y="84"/>
                  </a:lnTo>
                  <a:lnTo>
                    <a:pt x="424" y="60"/>
                  </a:lnTo>
                  <a:lnTo>
                    <a:pt x="396" y="40"/>
                  </a:lnTo>
                  <a:lnTo>
                    <a:pt x="380" y="30"/>
                  </a:lnTo>
                  <a:lnTo>
                    <a:pt x="364" y="22"/>
                  </a:lnTo>
                  <a:lnTo>
                    <a:pt x="348" y="16"/>
                  </a:lnTo>
                  <a:lnTo>
                    <a:pt x="332" y="10"/>
                  </a:lnTo>
                  <a:lnTo>
                    <a:pt x="314" y="6"/>
                  </a:lnTo>
                  <a:lnTo>
                    <a:pt x="296" y="2"/>
                  </a:lnTo>
                  <a:lnTo>
                    <a:pt x="278" y="0"/>
                  </a:lnTo>
                  <a:lnTo>
                    <a:pt x="258" y="0"/>
                  </a:lnTo>
                  <a:lnTo>
                    <a:pt x="258" y="0"/>
                  </a:lnTo>
                  <a:lnTo>
                    <a:pt x="240" y="0"/>
                  </a:lnTo>
                  <a:lnTo>
                    <a:pt x="218" y="4"/>
                  </a:lnTo>
                  <a:lnTo>
                    <a:pt x="198" y="8"/>
                  </a:lnTo>
                  <a:lnTo>
                    <a:pt x="176" y="16"/>
                  </a:lnTo>
                  <a:lnTo>
                    <a:pt x="154" y="24"/>
                  </a:lnTo>
                  <a:lnTo>
                    <a:pt x="132" y="36"/>
                  </a:lnTo>
                  <a:lnTo>
                    <a:pt x="112" y="48"/>
                  </a:lnTo>
                  <a:lnTo>
                    <a:pt x="92" y="64"/>
                  </a:lnTo>
                  <a:lnTo>
                    <a:pt x="74" y="80"/>
                  </a:lnTo>
                  <a:lnTo>
                    <a:pt x="56" y="100"/>
                  </a:lnTo>
                  <a:lnTo>
                    <a:pt x="40" y="122"/>
                  </a:lnTo>
                  <a:lnTo>
                    <a:pt x="26" y="144"/>
                  </a:lnTo>
                  <a:lnTo>
                    <a:pt x="16" y="170"/>
                  </a:lnTo>
                  <a:lnTo>
                    <a:pt x="8" y="198"/>
                  </a:lnTo>
                  <a:lnTo>
                    <a:pt x="2" y="228"/>
                  </a:lnTo>
                  <a:lnTo>
                    <a:pt x="0" y="260"/>
                  </a:lnTo>
                  <a:lnTo>
                    <a:pt x="0" y="260"/>
                  </a:lnTo>
                  <a:lnTo>
                    <a:pt x="2" y="290"/>
                  </a:lnTo>
                  <a:lnTo>
                    <a:pt x="8" y="320"/>
                  </a:lnTo>
                  <a:lnTo>
                    <a:pt x="16" y="350"/>
                  </a:lnTo>
                  <a:lnTo>
                    <a:pt x="30" y="376"/>
                  </a:lnTo>
                  <a:lnTo>
                    <a:pt x="30" y="376"/>
                  </a:lnTo>
                  <a:lnTo>
                    <a:pt x="38" y="394"/>
                  </a:lnTo>
                  <a:lnTo>
                    <a:pt x="52" y="414"/>
                  </a:lnTo>
                  <a:lnTo>
                    <a:pt x="84" y="458"/>
                  </a:lnTo>
                  <a:lnTo>
                    <a:pt x="120" y="506"/>
                  </a:lnTo>
                  <a:lnTo>
                    <a:pt x="160" y="554"/>
                  </a:lnTo>
                  <a:lnTo>
                    <a:pt x="228" y="636"/>
                  </a:lnTo>
                  <a:lnTo>
                    <a:pt x="258" y="670"/>
                  </a:lnTo>
                  <a:lnTo>
                    <a:pt x="258" y="670"/>
                  </a:lnTo>
                  <a:lnTo>
                    <a:pt x="300" y="626"/>
                  </a:lnTo>
                  <a:lnTo>
                    <a:pt x="340" y="578"/>
                  </a:lnTo>
                  <a:lnTo>
                    <a:pt x="388" y="518"/>
                  </a:lnTo>
                  <a:lnTo>
                    <a:pt x="412" y="486"/>
                  </a:lnTo>
                  <a:lnTo>
                    <a:pt x="436" y="452"/>
                  </a:lnTo>
                  <a:lnTo>
                    <a:pt x="458" y="418"/>
                  </a:lnTo>
                  <a:lnTo>
                    <a:pt x="476" y="384"/>
                  </a:lnTo>
                  <a:lnTo>
                    <a:pt x="494" y="350"/>
                  </a:lnTo>
                  <a:lnTo>
                    <a:pt x="506" y="318"/>
                  </a:lnTo>
                  <a:lnTo>
                    <a:pt x="514" y="288"/>
                  </a:lnTo>
                  <a:lnTo>
                    <a:pt x="516" y="274"/>
                  </a:lnTo>
                  <a:lnTo>
                    <a:pt x="518" y="260"/>
                  </a:lnTo>
                  <a:lnTo>
                    <a:pt x="518" y="260"/>
                  </a:lnTo>
                  <a:lnTo>
                    <a:pt x="516" y="228"/>
                  </a:lnTo>
                  <a:lnTo>
                    <a:pt x="510" y="198"/>
                  </a:lnTo>
                  <a:lnTo>
                    <a:pt x="500" y="170"/>
                  </a:lnTo>
                  <a:lnTo>
                    <a:pt x="488" y="142"/>
                  </a:lnTo>
                  <a:lnTo>
                    <a:pt x="488" y="142"/>
                  </a:lnTo>
                  <a:close/>
                  <a:moveTo>
                    <a:pt x="258" y="388"/>
                  </a:moveTo>
                  <a:lnTo>
                    <a:pt x="258" y="388"/>
                  </a:lnTo>
                  <a:lnTo>
                    <a:pt x="246" y="388"/>
                  </a:lnTo>
                  <a:lnTo>
                    <a:pt x="232" y="386"/>
                  </a:lnTo>
                  <a:lnTo>
                    <a:pt x="220" y="384"/>
                  </a:lnTo>
                  <a:lnTo>
                    <a:pt x="208" y="378"/>
                  </a:lnTo>
                  <a:lnTo>
                    <a:pt x="198" y="374"/>
                  </a:lnTo>
                  <a:lnTo>
                    <a:pt x="186" y="366"/>
                  </a:lnTo>
                  <a:lnTo>
                    <a:pt x="168" y="350"/>
                  </a:lnTo>
                  <a:lnTo>
                    <a:pt x="152" y="332"/>
                  </a:lnTo>
                  <a:lnTo>
                    <a:pt x="144" y="322"/>
                  </a:lnTo>
                  <a:lnTo>
                    <a:pt x="140" y="310"/>
                  </a:lnTo>
                  <a:lnTo>
                    <a:pt x="136" y="298"/>
                  </a:lnTo>
                  <a:lnTo>
                    <a:pt x="132" y="286"/>
                  </a:lnTo>
                  <a:lnTo>
                    <a:pt x="130" y="272"/>
                  </a:lnTo>
                  <a:lnTo>
                    <a:pt x="130" y="260"/>
                  </a:lnTo>
                  <a:lnTo>
                    <a:pt x="130" y="260"/>
                  </a:lnTo>
                  <a:lnTo>
                    <a:pt x="130" y="240"/>
                  </a:lnTo>
                  <a:lnTo>
                    <a:pt x="136" y="220"/>
                  </a:lnTo>
                  <a:lnTo>
                    <a:pt x="142" y="202"/>
                  </a:lnTo>
                  <a:lnTo>
                    <a:pt x="152" y="186"/>
                  </a:lnTo>
                  <a:lnTo>
                    <a:pt x="164" y="172"/>
                  </a:lnTo>
                  <a:lnTo>
                    <a:pt x="178" y="158"/>
                  </a:lnTo>
                  <a:lnTo>
                    <a:pt x="192" y="148"/>
                  </a:lnTo>
                  <a:lnTo>
                    <a:pt x="210" y="140"/>
                  </a:lnTo>
                  <a:lnTo>
                    <a:pt x="210" y="140"/>
                  </a:lnTo>
                  <a:lnTo>
                    <a:pt x="222" y="136"/>
                  </a:lnTo>
                  <a:lnTo>
                    <a:pt x="234" y="132"/>
                  </a:lnTo>
                  <a:lnTo>
                    <a:pt x="246" y="130"/>
                  </a:lnTo>
                  <a:lnTo>
                    <a:pt x="258" y="130"/>
                  </a:lnTo>
                  <a:lnTo>
                    <a:pt x="258" y="130"/>
                  </a:lnTo>
                  <a:lnTo>
                    <a:pt x="272" y="130"/>
                  </a:lnTo>
                  <a:lnTo>
                    <a:pt x="284" y="132"/>
                  </a:lnTo>
                  <a:lnTo>
                    <a:pt x="298" y="136"/>
                  </a:lnTo>
                  <a:lnTo>
                    <a:pt x="310" y="140"/>
                  </a:lnTo>
                  <a:lnTo>
                    <a:pt x="320" y="146"/>
                  </a:lnTo>
                  <a:lnTo>
                    <a:pt x="332" y="152"/>
                  </a:lnTo>
                  <a:lnTo>
                    <a:pt x="350" y="166"/>
                  </a:lnTo>
                  <a:lnTo>
                    <a:pt x="366" y="186"/>
                  </a:lnTo>
                  <a:lnTo>
                    <a:pt x="372" y="196"/>
                  </a:lnTo>
                  <a:lnTo>
                    <a:pt x="378" y="208"/>
                  </a:lnTo>
                  <a:lnTo>
                    <a:pt x="382" y="220"/>
                  </a:lnTo>
                  <a:lnTo>
                    <a:pt x="386" y="232"/>
                  </a:lnTo>
                  <a:lnTo>
                    <a:pt x="388" y="244"/>
                  </a:lnTo>
                  <a:lnTo>
                    <a:pt x="388" y="258"/>
                  </a:lnTo>
                  <a:lnTo>
                    <a:pt x="388" y="258"/>
                  </a:lnTo>
                  <a:lnTo>
                    <a:pt x="386" y="278"/>
                  </a:lnTo>
                  <a:lnTo>
                    <a:pt x="382" y="296"/>
                  </a:lnTo>
                  <a:lnTo>
                    <a:pt x="376" y="314"/>
                  </a:lnTo>
                  <a:lnTo>
                    <a:pt x="366" y="332"/>
                  </a:lnTo>
                  <a:lnTo>
                    <a:pt x="354" y="346"/>
                  </a:lnTo>
                  <a:lnTo>
                    <a:pt x="340" y="360"/>
                  </a:lnTo>
                  <a:lnTo>
                    <a:pt x="326" y="370"/>
                  </a:lnTo>
                  <a:lnTo>
                    <a:pt x="308" y="380"/>
                  </a:lnTo>
                  <a:lnTo>
                    <a:pt x="308" y="380"/>
                  </a:lnTo>
                  <a:lnTo>
                    <a:pt x="296" y="384"/>
                  </a:lnTo>
                  <a:lnTo>
                    <a:pt x="284" y="386"/>
                  </a:lnTo>
                  <a:lnTo>
                    <a:pt x="272" y="388"/>
                  </a:lnTo>
                  <a:lnTo>
                    <a:pt x="258" y="388"/>
                  </a:lnTo>
                  <a:lnTo>
                    <a:pt x="258" y="388"/>
                  </a:lnTo>
                  <a:close/>
                  <a:moveTo>
                    <a:pt x="452" y="284"/>
                  </a:moveTo>
                  <a:lnTo>
                    <a:pt x="452" y="284"/>
                  </a:lnTo>
                  <a:lnTo>
                    <a:pt x="452" y="282"/>
                  </a:lnTo>
                  <a:lnTo>
                    <a:pt x="452" y="282"/>
                  </a:lnTo>
                  <a:lnTo>
                    <a:pt x="452" y="282"/>
                  </a:lnTo>
                  <a:lnTo>
                    <a:pt x="452" y="282"/>
                  </a:lnTo>
                  <a:lnTo>
                    <a:pt x="452" y="284"/>
                  </a:lnTo>
                  <a:lnTo>
                    <a:pt x="452" y="284"/>
                  </a:lnTo>
                  <a:close/>
                  <a:moveTo>
                    <a:pt x="450" y="288"/>
                  </a:moveTo>
                  <a:lnTo>
                    <a:pt x="450" y="288"/>
                  </a:lnTo>
                  <a:lnTo>
                    <a:pt x="450" y="288"/>
                  </a:lnTo>
                  <a:lnTo>
                    <a:pt x="450" y="288"/>
                  </a:lnTo>
                  <a:lnTo>
                    <a:pt x="450" y="288"/>
                  </a:lnTo>
                  <a:lnTo>
                    <a:pt x="450" y="28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40"/>
            <p:cNvSpPr>
              <a:spLocks noEditPoints="1"/>
            </p:cNvSpPr>
            <p:nvPr/>
          </p:nvSpPr>
          <p:spPr bwMode="auto">
            <a:xfrm>
              <a:off x="7583975" y="4864099"/>
              <a:ext cx="466725" cy="466725"/>
            </a:xfrm>
            <a:custGeom>
              <a:avLst/>
              <a:gdLst>
                <a:gd name="T0" fmla="*/ 146 w 294"/>
                <a:gd name="T1" fmla="*/ 36 h 294"/>
                <a:gd name="T2" fmla="*/ 190 w 294"/>
                <a:gd name="T3" fmla="*/ 44 h 294"/>
                <a:gd name="T4" fmla="*/ 226 w 294"/>
                <a:gd name="T5" fmla="*/ 68 h 294"/>
                <a:gd name="T6" fmla="*/ 250 w 294"/>
                <a:gd name="T7" fmla="*/ 102 h 294"/>
                <a:gd name="T8" fmla="*/ 260 w 294"/>
                <a:gd name="T9" fmla="*/ 146 h 294"/>
                <a:gd name="T10" fmla="*/ 258 w 294"/>
                <a:gd name="T11" fmla="*/ 164 h 294"/>
                <a:gd name="T12" fmla="*/ 248 w 294"/>
                <a:gd name="T13" fmla="*/ 196 h 294"/>
                <a:gd name="T14" fmla="*/ 230 w 294"/>
                <a:gd name="T15" fmla="*/ 222 h 294"/>
                <a:gd name="T16" fmla="*/ 204 w 294"/>
                <a:gd name="T17" fmla="*/ 244 h 294"/>
                <a:gd name="T18" fmla="*/ 190 w 294"/>
                <a:gd name="T19" fmla="*/ 252 h 294"/>
                <a:gd name="T20" fmla="*/ 146 w 294"/>
                <a:gd name="T21" fmla="*/ 260 h 294"/>
                <a:gd name="T22" fmla="*/ 124 w 294"/>
                <a:gd name="T23" fmla="*/ 258 h 294"/>
                <a:gd name="T24" fmla="*/ 84 w 294"/>
                <a:gd name="T25" fmla="*/ 240 h 294"/>
                <a:gd name="T26" fmla="*/ 54 w 294"/>
                <a:gd name="T27" fmla="*/ 210 h 294"/>
                <a:gd name="T28" fmla="*/ 36 w 294"/>
                <a:gd name="T29" fmla="*/ 170 h 294"/>
                <a:gd name="T30" fmla="*/ 34 w 294"/>
                <a:gd name="T31" fmla="*/ 148 h 294"/>
                <a:gd name="T32" fmla="*/ 40 w 294"/>
                <a:gd name="T33" fmla="*/ 114 h 294"/>
                <a:gd name="T34" fmla="*/ 54 w 294"/>
                <a:gd name="T35" fmla="*/ 84 h 294"/>
                <a:gd name="T36" fmla="*/ 76 w 294"/>
                <a:gd name="T37" fmla="*/ 60 h 294"/>
                <a:gd name="T38" fmla="*/ 104 w 294"/>
                <a:gd name="T39" fmla="*/ 44 h 294"/>
                <a:gd name="T40" fmla="*/ 124 w 294"/>
                <a:gd name="T41" fmla="*/ 38 h 294"/>
                <a:gd name="T42" fmla="*/ 146 w 294"/>
                <a:gd name="T43" fmla="*/ 0 h 294"/>
                <a:gd name="T44" fmla="*/ 132 w 294"/>
                <a:gd name="T45" fmla="*/ 2 h 294"/>
                <a:gd name="T46" fmla="*/ 104 w 294"/>
                <a:gd name="T47" fmla="*/ 6 h 294"/>
                <a:gd name="T48" fmla="*/ 92 w 294"/>
                <a:gd name="T49" fmla="*/ 12 h 294"/>
                <a:gd name="T50" fmla="*/ 54 w 294"/>
                <a:gd name="T51" fmla="*/ 34 h 294"/>
                <a:gd name="T52" fmla="*/ 24 w 294"/>
                <a:gd name="T53" fmla="*/ 66 h 294"/>
                <a:gd name="T54" fmla="*/ 6 w 294"/>
                <a:gd name="T55" fmla="*/ 104 h 294"/>
                <a:gd name="T56" fmla="*/ 0 w 294"/>
                <a:gd name="T57" fmla="*/ 148 h 294"/>
                <a:gd name="T58" fmla="*/ 0 w 294"/>
                <a:gd name="T59" fmla="*/ 162 h 294"/>
                <a:gd name="T60" fmla="*/ 6 w 294"/>
                <a:gd name="T61" fmla="*/ 190 h 294"/>
                <a:gd name="T62" fmla="*/ 18 w 294"/>
                <a:gd name="T63" fmla="*/ 218 h 294"/>
                <a:gd name="T64" fmla="*/ 34 w 294"/>
                <a:gd name="T65" fmla="*/ 240 h 294"/>
                <a:gd name="T66" fmla="*/ 54 w 294"/>
                <a:gd name="T67" fmla="*/ 260 h 294"/>
                <a:gd name="T68" fmla="*/ 76 w 294"/>
                <a:gd name="T69" fmla="*/ 276 h 294"/>
                <a:gd name="T70" fmla="*/ 104 w 294"/>
                <a:gd name="T71" fmla="*/ 288 h 294"/>
                <a:gd name="T72" fmla="*/ 132 w 294"/>
                <a:gd name="T73" fmla="*/ 294 h 294"/>
                <a:gd name="T74" fmla="*/ 146 w 294"/>
                <a:gd name="T75" fmla="*/ 294 h 294"/>
                <a:gd name="T76" fmla="*/ 176 w 294"/>
                <a:gd name="T77" fmla="*/ 292 h 294"/>
                <a:gd name="T78" fmla="*/ 202 w 294"/>
                <a:gd name="T79" fmla="*/ 284 h 294"/>
                <a:gd name="T80" fmla="*/ 222 w 294"/>
                <a:gd name="T81" fmla="*/ 274 h 294"/>
                <a:gd name="T82" fmla="*/ 256 w 294"/>
                <a:gd name="T83" fmla="*/ 246 h 294"/>
                <a:gd name="T84" fmla="*/ 280 w 294"/>
                <a:gd name="T85" fmla="*/ 210 h 294"/>
                <a:gd name="T86" fmla="*/ 292 w 294"/>
                <a:gd name="T87" fmla="*/ 168 h 294"/>
                <a:gd name="T88" fmla="*/ 294 w 294"/>
                <a:gd name="T89" fmla="*/ 146 h 294"/>
                <a:gd name="T90" fmla="*/ 290 w 294"/>
                <a:gd name="T91" fmla="*/ 116 h 294"/>
                <a:gd name="T92" fmla="*/ 282 w 294"/>
                <a:gd name="T93" fmla="*/ 90 h 294"/>
                <a:gd name="T94" fmla="*/ 268 w 294"/>
                <a:gd name="T95" fmla="*/ 64 h 294"/>
                <a:gd name="T96" fmla="*/ 250 w 294"/>
                <a:gd name="T97" fmla="*/ 44 h 294"/>
                <a:gd name="T98" fmla="*/ 228 w 294"/>
                <a:gd name="T99" fmla="*/ 26 h 294"/>
                <a:gd name="T100" fmla="*/ 204 w 294"/>
                <a:gd name="T101" fmla="*/ 12 h 294"/>
                <a:gd name="T102" fmla="*/ 176 w 294"/>
                <a:gd name="T103" fmla="*/ 4 h 294"/>
                <a:gd name="T104" fmla="*/ 146 w 294"/>
                <a:gd name="T105"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4" h="294">
                  <a:moveTo>
                    <a:pt x="146" y="36"/>
                  </a:moveTo>
                  <a:lnTo>
                    <a:pt x="146" y="36"/>
                  </a:lnTo>
                  <a:lnTo>
                    <a:pt x="170" y="38"/>
                  </a:lnTo>
                  <a:lnTo>
                    <a:pt x="190" y="44"/>
                  </a:lnTo>
                  <a:lnTo>
                    <a:pt x="210" y="54"/>
                  </a:lnTo>
                  <a:lnTo>
                    <a:pt x="226" y="68"/>
                  </a:lnTo>
                  <a:lnTo>
                    <a:pt x="240" y="84"/>
                  </a:lnTo>
                  <a:lnTo>
                    <a:pt x="250" y="102"/>
                  </a:lnTo>
                  <a:lnTo>
                    <a:pt x="256" y="124"/>
                  </a:lnTo>
                  <a:lnTo>
                    <a:pt x="260" y="146"/>
                  </a:lnTo>
                  <a:lnTo>
                    <a:pt x="260" y="146"/>
                  </a:lnTo>
                  <a:lnTo>
                    <a:pt x="258" y="164"/>
                  </a:lnTo>
                  <a:lnTo>
                    <a:pt x="254" y="180"/>
                  </a:lnTo>
                  <a:lnTo>
                    <a:pt x="248" y="196"/>
                  </a:lnTo>
                  <a:lnTo>
                    <a:pt x="240" y="210"/>
                  </a:lnTo>
                  <a:lnTo>
                    <a:pt x="230" y="222"/>
                  </a:lnTo>
                  <a:lnTo>
                    <a:pt x="218" y="234"/>
                  </a:lnTo>
                  <a:lnTo>
                    <a:pt x="204" y="244"/>
                  </a:lnTo>
                  <a:lnTo>
                    <a:pt x="190" y="252"/>
                  </a:lnTo>
                  <a:lnTo>
                    <a:pt x="190" y="252"/>
                  </a:lnTo>
                  <a:lnTo>
                    <a:pt x="168" y="258"/>
                  </a:lnTo>
                  <a:lnTo>
                    <a:pt x="146" y="260"/>
                  </a:lnTo>
                  <a:lnTo>
                    <a:pt x="146" y="260"/>
                  </a:lnTo>
                  <a:lnTo>
                    <a:pt x="124" y="258"/>
                  </a:lnTo>
                  <a:lnTo>
                    <a:pt x="104" y="250"/>
                  </a:lnTo>
                  <a:lnTo>
                    <a:pt x="84" y="240"/>
                  </a:lnTo>
                  <a:lnTo>
                    <a:pt x="68" y="226"/>
                  </a:lnTo>
                  <a:lnTo>
                    <a:pt x="54" y="210"/>
                  </a:lnTo>
                  <a:lnTo>
                    <a:pt x="44" y="192"/>
                  </a:lnTo>
                  <a:lnTo>
                    <a:pt x="36" y="170"/>
                  </a:lnTo>
                  <a:lnTo>
                    <a:pt x="34" y="148"/>
                  </a:lnTo>
                  <a:lnTo>
                    <a:pt x="34" y="148"/>
                  </a:lnTo>
                  <a:lnTo>
                    <a:pt x="36" y="130"/>
                  </a:lnTo>
                  <a:lnTo>
                    <a:pt x="40" y="114"/>
                  </a:lnTo>
                  <a:lnTo>
                    <a:pt x="46" y="98"/>
                  </a:lnTo>
                  <a:lnTo>
                    <a:pt x="54" y="84"/>
                  </a:lnTo>
                  <a:lnTo>
                    <a:pt x="64" y="72"/>
                  </a:lnTo>
                  <a:lnTo>
                    <a:pt x="76" y="60"/>
                  </a:lnTo>
                  <a:lnTo>
                    <a:pt x="90" y="50"/>
                  </a:lnTo>
                  <a:lnTo>
                    <a:pt x="104" y="44"/>
                  </a:lnTo>
                  <a:lnTo>
                    <a:pt x="104" y="44"/>
                  </a:lnTo>
                  <a:lnTo>
                    <a:pt x="124" y="38"/>
                  </a:lnTo>
                  <a:lnTo>
                    <a:pt x="146" y="36"/>
                  </a:lnTo>
                  <a:close/>
                  <a:moveTo>
                    <a:pt x="146" y="0"/>
                  </a:moveTo>
                  <a:lnTo>
                    <a:pt x="146" y="0"/>
                  </a:lnTo>
                  <a:lnTo>
                    <a:pt x="132" y="2"/>
                  </a:lnTo>
                  <a:lnTo>
                    <a:pt x="118" y="4"/>
                  </a:lnTo>
                  <a:lnTo>
                    <a:pt x="104" y="6"/>
                  </a:lnTo>
                  <a:lnTo>
                    <a:pt x="92" y="12"/>
                  </a:lnTo>
                  <a:lnTo>
                    <a:pt x="92" y="12"/>
                  </a:lnTo>
                  <a:lnTo>
                    <a:pt x="72" y="22"/>
                  </a:lnTo>
                  <a:lnTo>
                    <a:pt x="54" y="34"/>
                  </a:lnTo>
                  <a:lnTo>
                    <a:pt x="38" y="48"/>
                  </a:lnTo>
                  <a:lnTo>
                    <a:pt x="24" y="66"/>
                  </a:lnTo>
                  <a:lnTo>
                    <a:pt x="14" y="84"/>
                  </a:lnTo>
                  <a:lnTo>
                    <a:pt x="6" y="104"/>
                  </a:lnTo>
                  <a:lnTo>
                    <a:pt x="2" y="126"/>
                  </a:lnTo>
                  <a:lnTo>
                    <a:pt x="0" y="148"/>
                  </a:lnTo>
                  <a:lnTo>
                    <a:pt x="0" y="148"/>
                  </a:lnTo>
                  <a:lnTo>
                    <a:pt x="0" y="162"/>
                  </a:lnTo>
                  <a:lnTo>
                    <a:pt x="4" y="176"/>
                  </a:lnTo>
                  <a:lnTo>
                    <a:pt x="6" y="190"/>
                  </a:lnTo>
                  <a:lnTo>
                    <a:pt x="12" y="204"/>
                  </a:lnTo>
                  <a:lnTo>
                    <a:pt x="18" y="218"/>
                  </a:lnTo>
                  <a:lnTo>
                    <a:pt x="26" y="230"/>
                  </a:lnTo>
                  <a:lnTo>
                    <a:pt x="34" y="240"/>
                  </a:lnTo>
                  <a:lnTo>
                    <a:pt x="44" y="252"/>
                  </a:lnTo>
                  <a:lnTo>
                    <a:pt x="54" y="260"/>
                  </a:lnTo>
                  <a:lnTo>
                    <a:pt x="64" y="270"/>
                  </a:lnTo>
                  <a:lnTo>
                    <a:pt x="76" y="276"/>
                  </a:lnTo>
                  <a:lnTo>
                    <a:pt x="90" y="282"/>
                  </a:lnTo>
                  <a:lnTo>
                    <a:pt x="104" y="288"/>
                  </a:lnTo>
                  <a:lnTo>
                    <a:pt x="118" y="292"/>
                  </a:lnTo>
                  <a:lnTo>
                    <a:pt x="132" y="294"/>
                  </a:lnTo>
                  <a:lnTo>
                    <a:pt x="146" y="294"/>
                  </a:lnTo>
                  <a:lnTo>
                    <a:pt x="146" y="294"/>
                  </a:lnTo>
                  <a:lnTo>
                    <a:pt x="162" y="294"/>
                  </a:lnTo>
                  <a:lnTo>
                    <a:pt x="176" y="292"/>
                  </a:lnTo>
                  <a:lnTo>
                    <a:pt x="190" y="288"/>
                  </a:lnTo>
                  <a:lnTo>
                    <a:pt x="202" y="284"/>
                  </a:lnTo>
                  <a:lnTo>
                    <a:pt x="202" y="284"/>
                  </a:lnTo>
                  <a:lnTo>
                    <a:pt x="222" y="274"/>
                  </a:lnTo>
                  <a:lnTo>
                    <a:pt x="240" y="260"/>
                  </a:lnTo>
                  <a:lnTo>
                    <a:pt x="256" y="246"/>
                  </a:lnTo>
                  <a:lnTo>
                    <a:pt x="268" y="228"/>
                  </a:lnTo>
                  <a:lnTo>
                    <a:pt x="280" y="210"/>
                  </a:lnTo>
                  <a:lnTo>
                    <a:pt x="288" y="190"/>
                  </a:lnTo>
                  <a:lnTo>
                    <a:pt x="292" y="168"/>
                  </a:lnTo>
                  <a:lnTo>
                    <a:pt x="294" y="146"/>
                  </a:lnTo>
                  <a:lnTo>
                    <a:pt x="294" y="146"/>
                  </a:lnTo>
                  <a:lnTo>
                    <a:pt x="292" y="130"/>
                  </a:lnTo>
                  <a:lnTo>
                    <a:pt x="290" y="116"/>
                  </a:lnTo>
                  <a:lnTo>
                    <a:pt x="288" y="102"/>
                  </a:lnTo>
                  <a:lnTo>
                    <a:pt x="282" y="90"/>
                  </a:lnTo>
                  <a:lnTo>
                    <a:pt x="276" y="76"/>
                  </a:lnTo>
                  <a:lnTo>
                    <a:pt x="268" y="64"/>
                  </a:lnTo>
                  <a:lnTo>
                    <a:pt x="260" y="54"/>
                  </a:lnTo>
                  <a:lnTo>
                    <a:pt x="250" y="44"/>
                  </a:lnTo>
                  <a:lnTo>
                    <a:pt x="240" y="34"/>
                  </a:lnTo>
                  <a:lnTo>
                    <a:pt x="228" y="26"/>
                  </a:lnTo>
                  <a:lnTo>
                    <a:pt x="216" y="18"/>
                  </a:lnTo>
                  <a:lnTo>
                    <a:pt x="204" y="12"/>
                  </a:lnTo>
                  <a:lnTo>
                    <a:pt x="190" y="8"/>
                  </a:lnTo>
                  <a:lnTo>
                    <a:pt x="176" y="4"/>
                  </a:lnTo>
                  <a:lnTo>
                    <a:pt x="162" y="2"/>
                  </a:lnTo>
                  <a:lnTo>
                    <a:pt x="146" y="0"/>
                  </a:lnTo>
                  <a:lnTo>
                    <a:pt x="146" y="0"/>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25" name="Freeform 41"/>
          <p:cNvSpPr>
            <a:spLocks/>
          </p:cNvSpPr>
          <p:nvPr/>
        </p:nvSpPr>
        <p:spPr bwMode="auto">
          <a:xfrm>
            <a:off x="7637950" y="4921249"/>
            <a:ext cx="358775" cy="355600"/>
          </a:xfrm>
          <a:custGeom>
            <a:avLst/>
            <a:gdLst>
              <a:gd name="T0" fmla="*/ 112 w 226"/>
              <a:gd name="T1" fmla="*/ 0 h 224"/>
              <a:gd name="T2" fmla="*/ 112 w 226"/>
              <a:gd name="T3" fmla="*/ 0 h 224"/>
              <a:gd name="T4" fmla="*/ 136 w 226"/>
              <a:gd name="T5" fmla="*/ 2 h 224"/>
              <a:gd name="T6" fmla="*/ 156 w 226"/>
              <a:gd name="T7" fmla="*/ 8 h 224"/>
              <a:gd name="T8" fmla="*/ 176 w 226"/>
              <a:gd name="T9" fmla="*/ 18 h 224"/>
              <a:gd name="T10" fmla="*/ 192 w 226"/>
              <a:gd name="T11" fmla="*/ 32 h 224"/>
              <a:gd name="T12" fmla="*/ 206 w 226"/>
              <a:gd name="T13" fmla="*/ 48 h 224"/>
              <a:gd name="T14" fmla="*/ 216 w 226"/>
              <a:gd name="T15" fmla="*/ 66 h 224"/>
              <a:gd name="T16" fmla="*/ 222 w 226"/>
              <a:gd name="T17" fmla="*/ 88 h 224"/>
              <a:gd name="T18" fmla="*/ 226 w 226"/>
              <a:gd name="T19" fmla="*/ 110 h 224"/>
              <a:gd name="T20" fmla="*/ 226 w 226"/>
              <a:gd name="T21" fmla="*/ 110 h 224"/>
              <a:gd name="T22" fmla="*/ 224 w 226"/>
              <a:gd name="T23" fmla="*/ 128 h 224"/>
              <a:gd name="T24" fmla="*/ 220 w 226"/>
              <a:gd name="T25" fmla="*/ 144 h 224"/>
              <a:gd name="T26" fmla="*/ 214 w 226"/>
              <a:gd name="T27" fmla="*/ 160 h 224"/>
              <a:gd name="T28" fmla="*/ 206 w 226"/>
              <a:gd name="T29" fmla="*/ 174 h 224"/>
              <a:gd name="T30" fmla="*/ 196 w 226"/>
              <a:gd name="T31" fmla="*/ 186 h 224"/>
              <a:gd name="T32" fmla="*/ 184 w 226"/>
              <a:gd name="T33" fmla="*/ 198 h 224"/>
              <a:gd name="T34" fmla="*/ 170 w 226"/>
              <a:gd name="T35" fmla="*/ 208 h 224"/>
              <a:gd name="T36" fmla="*/ 156 w 226"/>
              <a:gd name="T37" fmla="*/ 216 h 224"/>
              <a:gd name="T38" fmla="*/ 156 w 226"/>
              <a:gd name="T39" fmla="*/ 216 h 224"/>
              <a:gd name="T40" fmla="*/ 134 w 226"/>
              <a:gd name="T41" fmla="*/ 222 h 224"/>
              <a:gd name="T42" fmla="*/ 112 w 226"/>
              <a:gd name="T43" fmla="*/ 224 h 224"/>
              <a:gd name="T44" fmla="*/ 112 w 226"/>
              <a:gd name="T45" fmla="*/ 224 h 224"/>
              <a:gd name="T46" fmla="*/ 90 w 226"/>
              <a:gd name="T47" fmla="*/ 222 h 224"/>
              <a:gd name="T48" fmla="*/ 70 w 226"/>
              <a:gd name="T49" fmla="*/ 214 h 224"/>
              <a:gd name="T50" fmla="*/ 50 w 226"/>
              <a:gd name="T51" fmla="*/ 204 h 224"/>
              <a:gd name="T52" fmla="*/ 34 w 226"/>
              <a:gd name="T53" fmla="*/ 190 h 224"/>
              <a:gd name="T54" fmla="*/ 20 w 226"/>
              <a:gd name="T55" fmla="*/ 174 h 224"/>
              <a:gd name="T56" fmla="*/ 10 w 226"/>
              <a:gd name="T57" fmla="*/ 156 h 224"/>
              <a:gd name="T58" fmla="*/ 2 w 226"/>
              <a:gd name="T59" fmla="*/ 134 h 224"/>
              <a:gd name="T60" fmla="*/ 0 w 226"/>
              <a:gd name="T61" fmla="*/ 112 h 224"/>
              <a:gd name="T62" fmla="*/ 0 w 226"/>
              <a:gd name="T63" fmla="*/ 112 h 224"/>
              <a:gd name="T64" fmla="*/ 2 w 226"/>
              <a:gd name="T65" fmla="*/ 94 h 224"/>
              <a:gd name="T66" fmla="*/ 6 w 226"/>
              <a:gd name="T67" fmla="*/ 78 h 224"/>
              <a:gd name="T68" fmla="*/ 12 w 226"/>
              <a:gd name="T69" fmla="*/ 62 h 224"/>
              <a:gd name="T70" fmla="*/ 20 w 226"/>
              <a:gd name="T71" fmla="*/ 48 h 224"/>
              <a:gd name="T72" fmla="*/ 30 w 226"/>
              <a:gd name="T73" fmla="*/ 36 h 224"/>
              <a:gd name="T74" fmla="*/ 42 w 226"/>
              <a:gd name="T75" fmla="*/ 24 h 224"/>
              <a:gd name="T76" fmla="*/ 56 w 226"/>
              <a:gd name="T77" fmla="*/ 14 h 224"/>
              <a:gd name="T78" fmla="*/ 70 w 226"/>
              <a:gd name="T79" fmla="*/ 8 h 224"/>
              <a:gd name="T80" fmla="*/ 70 w 226"/>
              <a:gd name="T81" fmla="*/ 8 h 224"/>
              <a:gd name="T82" fmla="*/ 90 w 226"/>
              <a:gd name="T83" fmla="*/ 2 h 224"/>
              <a:gd name="T84" fmla="*/ 112 w 226"/>
              <a:gd name="T8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6" h="224">
                <a:moveTo>
                  <a:pt x="112" y="0"/>
                </a:moveTo>
                <a:lnTo>
                  <a:pt x="112" y="0"/>
                </a:lnTo>
                <a:lnTo>
                  <a:pt x="136" y="2"/>
                </a:lnTo>
                <a:lnTo>
                  <a:pt x="156" y="8"/>
                </a:lnTo>
                <a:lnTo>
                  <a:pt x="176" y="18"/>
                </a:lnTo>
                <a:lnTo>
                  <a:pt x="192" y="32"/>
                </a:lnTo>
                <a:lnTo>
                  <a:pt x="206" y="48"/>
                </a:lnTo>
                <a:lnTo>
                  <a:pt x="216" y="66"/>
                </a:lnTo>
                <a:lnTo>
                  <a:pt x="222" y="88"/>
                </a:lnTo>
                <a:lnTo>
                  <a:pt x="226" y="110"/>
                </a:lnTo>
                <a:lnTo>
                  <a:pt x="226" y="110"/>
                </a:lnTo>
                <a:lnTo>
                  <a:pt x="224" y="128"/>
                </a:lnTo>
                <a:lnTo>
                  <a:pt x="220" y="144"/>
                </a:lnTo>
                <a:lnTo>
                  <a:pt x="214" y="160"/>
                </a:lnTo>
                <a:lnTo>
                  <a:pt x="206" y="174"/>
                </a:lnTo>
                <a:lnTo>
                  <a:pt x="196" y="186"/>
                </a:lnTo>
                <a:lnTo>
                  <a:pt x="184" y="198"/>
                </a:lnTo>
                <a:lnTo>
                  <a:pt x="170" y="208"/>
                </a:lnTo>
                <a:lnTo>
                  <a:pt x="156" y="216"/>
                </a:lnTo>
                <a:lnTo>
                  <a:pt x="156" y="216"/>
                </a:lnTo>
                <a:lnTo>
                  <a:pt x="134" y="222"/>
                </a:lnTo>
                <a:lnTo>
                  <a:pt x="112" y="224"/>
                </a:lnTo>
                <a:lnTo>
                  <a:pt x="112" y="224"/>
                </a:lnTo>
                <a:lnTo>
                  <a:pt x="90" y="222"/>
                </a:lnTo>
                <a:lnTo>
                  <a:pt x="70" y="214"/>
                </a:lnTo>
                <a:lnTo>
                  <a:pt x="50" y="204"/>
                </a:lnTo>
                <a:lnTo>
                  <a:pt x="34" y="190"/>
                </a:lnTo>
                <a:lnTo>
                  <a:pt x="20" y="174"/>
                </a:lnTo>
                <a:lnTo>
                  <a:pt x="10" y="156"/>
                </a:lnTo>
                <a:lnTo>
                  <a:pt x="2" y="134"/>
                </a:lnTo>
                <a:lnTo>
                  <a:pt x="0" y="112"/>
                </a:lnTo>
                <a:lnTo>
                  <a:pt x="0" y="112"/>
                </a:lnTo>
                <a:lnTo>
                  <a:pt x="2" y="94"/>
                </a:lnTo>
                <a:lnTo>
                  <a:pt x="6" y="78"/>
                </a:lnTo>
                <a:lnTo>
                  <a:pt x="12" y="62"/>
                </a:lnTo>
                <a:lnTo>
                  <a:pt x="20" y="48"/>
                </a:lnTo>
                <a:lnTo>
                  <a:pt x="30" y="36"/>
                </a:lnTo>
                <a:lnTo>
                  <a:pt x="42" y="24"/>
                </a:lnTo>
                <a:lnTo>
                  <a:pt x="56" y="14"/>
                </a:lnTo>
                <a:lnTo>
                  <a:pt x="70" y="8"/>
                </a:lnTo>
                <a:lnTo>
                  <a:pt x="70" y="8"/>
                </a:lnTo>
                <a:lnTo>
                  <a:pt x="90" y="2"/>
                </a:lnTo>
                <a:lnTo>
                  <a:pt x="1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42"/>
          <p:cNvSpPr>
            <a:spLocks/>
          </p:cNvSpPr>
          <p:nvPr/>
        </p:nvSpPr>
        <p:spPr bwMode="auto">
          <a:xfrm>
            <a:off x="7583975" y="4864099"/>
            <a:ext cx="466725" cy="466725"/>
          </a:xfrm>
          <a:custGeom>
            <a:avLst/>
            <a:gdLst>
              <a:gd name="T0" fmla="*/ 146 w 294"/>
              <a:gd name="T1" fmla="*/ 0 h 294"/>
              <a:gd name="T2" fmla="*/ 118 w 294"/>
              <a:gd name="T3" fmla="*/ 4 h 294"/>
              <a:gd name="T4" fmla="*/ 92 w 294"/>
              <a:gd name="T5" fmla="*/ 12 h 294"/>
              <a:gd name="T6" fmla="*/ 72 w 294"/>
              <a:gd name="T7" fmla="*/ 22 h 294"/>
              <a:gd name="T8" fmla="*/ 38 w 294"/>
              <a:gd name="T9" fmla="*/ 48 h 294"/>
              <a:gd name="T10" fmla="*/ 14 w 294"/>
              <a:gd name="T11" fmla="*/ 84 h 294"/>
              <a:gd name="T12" fmla="*/ 2 w 294"/>
              <a:gd name="T13" fmla="*/ 126 h 294"/>
              <a:gd name="T14" fmla="*/ 0 w 294"/>
              <a:gd name="T15" fmla="*/ 148 h 294"/>
              <a:gd name="T16" fmla="*/ 4 w 294"/>
              <a:gd name="T17" fmla="*/ 176 h 294"/>
              <a:gd name="T18" fmla="*/ 12 w 294"/>
              <a:gd name="T19" fmla="*/ 204 h 294"/>
              <a:gd name="T20" fmla="*/ 26 w 294"/>
              <a:gd name="T21" fmla="*/ 230 h 294"/>
              <a:gd name="T22" fmla="*/ 44 w 294"/>
              <a:gd name="T23" fmla="*/ 252 h 294"/>
              <a:gd name="T24" fmla="*/ 64 w 294"/>
              <a:gd name="T25" fmla="*/ 270 h 294"/>
              <a:gd name="T26" fmla="*/ 90 w 294"/>
              <a:gd name="T27" fmla="*/ 282 h 294"/>
              <a:gd name="T28" fmla="*/ 118 w 294"/>
              <a:gd name="T29" fmla="*/ 292 h 294"/>
              <a:gd name="T30" fmla="*/ 146 w 294"/>
              <a:gd name="T31" fmla="*/ 294 h 294"/>
              <a:gd name="T32" fmla="*/ 162 w 294"/>
              <a:gd name="T33" fmla="*/ 294 h 294"/>
              <a:gd name="T34" fmla="*/ 190 w 294"/>
              <a:gd name="T35" fmla="*/ 288 h 294"/>
              <a:gd name="T36" fmla="*/ 202 w 294"/>
              <a:gd name="T37" fmla="*/ 284 h 294"/>
              <a:gd name="T38" fmla="*/ 240 w 294"/>
              <a:gd name="T39" fmla="*/ 260 h 294"/>
              <a:gd name="T40" fmla="*/ 268 w 294"/>
              <a:gd name="T41" fmla="*/ 228 h 294"/>
              <a:gd name="T42" fmla="*/ 288 w 294"/>
              <a:gd name="T43" fmla="*/ 190 h 294"/>
              <a:gd name="T44" fmla="*/ 294 w 294"/>
              <a:gd name="T45" fmla="*/ 146 h 294"/>
              <a:gd name="T46" fmla="*/ 292 w 294"/>
              <a:gd name="T47" fmla="*/ 130 h 294"/>
              <a:gd name="T48" fmla="*/ 288 w 294"/>
              <a:gd name="T49" fmla="*/ 102 h 294"/>
              <a:gd name="T50" fmla="*/ 276 w 294"/>
              <a:gd name="T51" fmla="*/ 76 h 294"/>
              <a:gd name="T52" fmla="*/ 260 w 294"/>
              <a:gd name="T53" fmla="*/ 54 h 294"/>
              <a:gd name="T54" fmla="*/ 240 w 294"/>
              <a:gd name="T55" fmla="*/ 34 h 294"/>
              <a:gd name="T56" fmla="*/ 216 w 294"/>
              <a:gd name="T57" fmla="*/ 18 h 294"/>
              <a:gd name="T58" fmla="*/ 190 w 294"/>
              <a:gd name="T59" fmla="*/ 8 h 294"/>
              <a:gd name="T60" fmla="*/ 162 w 294"/>
              <a:gd name="T61" fmla="*/ 2 h 294"/>
              <a:gd name="T62" fmla="*/ 146 w 294"/>
              <a:gd name="T6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4" h="294">
                <a:moveTo>
                  <a:pt x="146" y="0"/>
                </a:moveTo>
                <a:lnTo>
                  <a:pt x="146" y="0"/>
                </a:lnTo>
                <a:lnTo>
                  <a:pt x="132" y="2"/>
                </a:lnTo>
                <a:lnTo>
                  <a:pt x="118" y="4"/>
                </a:lnTo>
                <a:lnTo>
                  <a:pt x="104" y="6"/>
                </a:lnTo>
                <a:lnTo>
                  <a:pt x="92" y="12"/>
                </a:lnTo>
                <a:lnTo>
                  <a:pt x="92" y="12"/>
                </a:lnTo>
                <a:lnTo>
                  <a:pt x="72" y="22"/>
                </a:lnTo>
                <a:lnTo>
                  <a:pt x="54" y="34"/>
                </a:lnTo>
                <a:lnTo>
                  <a:pt x="38" y="48"/>
                </a:lnTo>
                <a:lnTo>
                  <a:pt x="24" y="66"/>
                </a:lnTo>
                <a:lnTo>
                  <a:pt x="14" y="84"/>
                </a:lnTo>
                <a:lnTo>
                  <a:pt x="6" y="104"/>
                </a:lnTo>
                <a:lnTo>
                  <a:pt x="2" y="126"/>
                </a:lnTo>
                <a:lnTo>
                  <a:pt x="0" y="148"/>
                </a:lnTo>
                <a:lnTo>
                  <a:pt x="0" y="148"/>
                </a:lnTo>
                <a:lnTo>
                  <a:pt x="0" y="162"/>
                </a:lnTo>
                <a:lnTo>
                  <a:pt x="4" y="176"/>
                </a:lnTo>
                <a:lnTo>
                  <a:pt x="6" y="190"/>
                </a:lnTo>
                <a:lnTo>
                  <a:pt x="12" y="204"/>
                </a:lnTo>
                <a:lnTo>
                  <a:pt x="18" y="218"/>
                </a:lnTo>
                <a:lnTo>
                  <a:pt x="26" y="230"/>
                </a:lnTo>
                <a:lnTo>
                  <a:pt x="34" y="240"/>
                </a:lnTo>
                <a:lnTo>
                  <a:pt x="44" y="252"/>
                </a:lnTo>
                <a:lnTo>
                  <a:pt x="54" y="260"/>
                </a:lnTo>
                <a:lnTo>
                  <a:pt x="64" y="270"/>
                </a:lnTo>
                <a:lnTo>
                  <a:pt x="76" y="276"/>
                </a:lnTo>
                <a:lnTo>
                  <a:pt x="90" y="282"/>
                </a:lnTo>
                <a:lnTo>
                  <a:pt x="104" y="288"/>
                </a:lnTo>
                <a:lnTo>
                  <a:pt x="118" y="292"/>
                </a:lnTo>
                <a:lnTo>
                  <a:pt x="132" y="294"/>
                </a:lnTo>
                <a:lnTo>
                  <a:pt x="146" y="294"/>
                </a:lnTo>
                <a:lnTo>
                  <a:pt x="146" y="294"/>
                </a:lnTo>
                <a:lnTo>
                  <a:pt x="162" y="294"/>
                </a:lnTo>
                <a:lnTo>
                  <a:pt x="176" y="292"/>
                </a:lnTo>
                <a:lnTo>
                  <a:pt x="190" y="288"/>
                </a:lnTo>
                <a:lnTo>
                  <a:pt x="202" y="284"/>
                </a:lnTo>
                <a:lnTo>
                  <a:pt x="202" y="284"/>
                </a:lnTo>
                <a:lnTo>
                  <a:pt x="222" y="274"/>
                </a:lnTo>
                <a:lnTo>
                  <a:pt x="240" y="260"/>
                </a:lnTo>
                <a:lnTo>
                  <a:pt x="256" y="246"/>
                </a:lnTo>
                <a:lnTo>
                  <a:pt x="268" y="228"/>
                </a:lnTo>
                <a:lnTo>
                  <a:pt x="280" y="210"/>
                </a:lnTo>
                <a:lnTo>
                  <a:pt x="288" y="190"/>
                </a:lnTo>
                <a:lnTo>
                  <a:pt x="292" y="168"/>
                </a:lnTo>
                <a:lnTo>
                  <a:pt x="294" y="146"/>
                </a:lnTo>
                <a:lnTo>
                  <a:pt x="294" y="146"/>
                </a:lnTo>
                <a:lnTo>
                  <a:pt x="292" y="130"/>
                </a:lnTo>
                <a:lnTo>
                  <a:pt x="290" y="116"/>
                </a:lnTo>
                <a:lnTo>
                  <a:pt x="288" y="102"/>
                </a:lnTo>
                <a:lnTo>
                  <a:pt x="282" y="90"/>
                </a:lnTo>
                <a:lnTo>
                  <a:pt x="276" y="76"/>
                </a:lnTo>
                <a:lnTo>
                  <a:pt x="268" y="64"/>
                </a:lnTo>
                <a:lnTo>
                  <a:pt x="260" y="54"/>
                </a:lnTo>
                <a:lnTo>
                  <a:pt x="250" y="44"/>
                </a:lnTo>
                <a:lnTo>
                  <a:pt x="240" y="34"/>
                </a:lnTo>
                <a:lnTo>
                  <a:pt x="228" y="26"/>
                </a:lnTo>
                <a:lnTo>
                  <a:pt x="216" y="18"/>
                </a:lnTo>
                <a:lnTo>
                  <a:pt x="204" y="12"/>
                </a:lnTo>
                <a:lnTo>
                  <a:pt x="190" y="8"/>
                </a:lnTo>
                <a:lnTo>
                  <a:pt x="176" y="4"/>
                </a:lnTo>
                <a:lnTo>
                  <a:pt x="162" y="2"/>
                </a:lnTo>
                <a:lnTo>
                  <a:pt x="146" y="0"/>
                </a:lnTo>
                <a:lnTo>
                  <a:pt x="1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7" name="Group 126"/>
          <p:cNvGrpSpPr/>
          <p:nvPr/>
        </p:nvGrpSpPr>
        <p:grpSpPr>
          <a:xfrm>
            <a:off x="3780325" y="3209924"/>
            <a:ext cx="1441450" cy="1870075"/>
            <a:chOff x="3780325" y="3209924"/>
            <a:chExt cx="1441450" cy="1870075"/>
          </a:xfrm>
        </p:grpSpPr>
        <p:sp>
          <p:nvSpPr>
            <p:cNvPr id="128" name="Freeform 43"/>
            <p:cNvSpPr>
              <a:spLocks noEditPoints="1"/>
            </p:cNvSpPr>
            <p:nvPr/>
          </p:nvSpPr>
          <p:spPr bwMode="auto">
            <a:xfrm>
              <a:off x="3780325" y="3209924"/>
              <a:ext cx="1441450" cy="1870075"/>
            </a:xfrm>
            <a:custGeom>
              <a:avLst/>
              <a:gdLst>
                <a:gd name="T0" fmla="*/ 842 w 908"/>
                <a:gd name="T1" fmla="*/ 224 h 1178"/>
                <a:gd name="T2" fmla="*/ 788 w 908"/>
                <a:gd name="T3" fmla="*/ 150 h 1178"/>
                <a:gd name="T4" fmla="*/ 720 w 908"/>
                <a:gd name="T5" fmla="*/ 88 h 1178"/>
                <a:gd name="T6" fmla="*/ 640 w 908"/>
                <a:gd name="T7" fmla="*/ 40 h 1178"/>
                <a:gd name="T8" fmla="*/ 550 w 908"/>
                <a:gd name="T9" fmla="*/ 10 h 1178"/>
                <a:gd name="T10" fmla="*/ 454 w 908"/>
                <a:gd name="T11" fmla="*/ 0 h 1178"/>
                <a:gd name="T12" fmla="*/ 384 w 908"/>
                <a:gd name="T13" fmla="*/ 6 h 1178"/>
                <a:gd name="T14" fmla="*/ 270 w 908"/>
                <a:gd name="T15" fmla="*/ 44 h 1178"/>
                <a:gd name="T16" fmla="*/ 160 w 908"/>
                <a:gd name="T17" fmla="*/ 112 h 1178"/>
                <a:gd name="T18" fmla="*/ 82 w 908"/>
                <a:gd name="T19" fmla="*/ 196 h 1178"/>
                <a:gd name="T20" fmla="*/ 46 w 908"/>
                <a:gd name="T21" fmla="*/ 256 h 1178"/>
                <a:gd name="T22" fmla="*/ 18 w 908"/>
                <a:gd name="T23" fmla="*/ 324 h 1178"/>
                <a:gd name="T24" fmla="*/ 4 w 908"/>
                <a:gd name="T25" fmla="*/ 400 h 1178"/>
                <a:gd name="T26" fmla="*/ 0 w 908"/>
                <a:gd name="T27" fmla="*/ 456 h 1178"/>
                <a:gd name="T28" fmla="*/ 8 w 908"/>
                <a:gd name="T29" fmla="*/ 538 h 1178"/>
                <a:gd name="T30" fmla="*/ 28 w 908"/>
                <a:gd name="T31" fmla="*/ 616 h 1178"/>
                <a:gd name="T32" fmla="*/ 50 w 908"/>
                <a:gd name="T33" fmla="*/ 664 h 1178"/>
                <a:gd name="T34" fmla="*/ 114 w 908"/>
                <a:gd name="T35" fmla="*/ 766 h 1178"/>
                <a:gd name="T36" fmla="*/ 280 w 908"/>
                <a:gd name="T37" fmla="*/ 976 h 1178"/>
                <a:gd name="T38" fmla="*/ 454 w 908"/>
                <a:gd name="T39" fmla="*/ 1178 h 1178"/>
                <a:gd name="T40" fmla="*/ 524 w 908"/>
                <a:gd name="T41" fmla="*/ 1102 h 1178"/>
                <a:gd name="T42" fmla="*/ 680 w 908"/>
                <a:gd name="T43" fmla="*/ 912 h 1178"/>
                <a:gd name="T44" fmla="*/ 802 w 908"/>
                <a:gd name="T45" fmla="*/ 736 h 1178"/>
                <a:gd name="T46" fmla="*/ 878 w 908"/>
                <a:gd name="T47" fmla="*/ 588 h 1178"/>
                <a:gd name="T48" fmla="*/ 902 w 908"/>
                <a:gd name="T49" fmla="*/ 506 h 1178"/>
                <a:gd name="T50" fmla="*/ 908 w 908"/>
                <a:gd name="T51" fmla="*/ 456 h 1178"/>
                <a:gd name="T52" fmla="*/ 900 w 908"/>
                <a:gd name="T53" fmla="*/ 376 h 1178"/>
                <a:gd name="T54" fmla="*/ 878 w 908"/>
                <a:gd name="T55" fmla="*/ 298 h 1178"/>
                <a:gd name="T56" fmla="*/ 858 w 908"/>
                <a:gd name="T57" fmla="*/ 250 h 1178"/>
                <a:gd name="T58" fmla="*/ 430 w 908"/>
                <a:gd name="T59" fmla="*/ 684 h 1178"/>
                <a:gd name="T60" fmla="*/ 364 w 908"/>
                <a:gd name="T61" fmla="*/ 666 h 1178"/>
                <a:gd name="T62" fmla="*/ 308 w 908"/>
                <a:gd name="T63" fmla="*/ 632 h 1178"/>
                <a:gd name="T64" fmla="*/ 264 w 908"/>
                <a:gd name="T65" fmla="*/ 584 h 1178"/>
                <a:gd name="T66" fmla="*/ 236 w 908"/>
                <a:gd name="T67" fmla="*/ 524 h 1178"/>
                <a:gd name="T68" fmla="*/ 226 w 908"/>
                <a:gd name="T69" fmla="*/ 456 h 1178"/>
                <a:gd name="T70" fmla="*/ 228 w 908"/>
                <a:gd name="T71" fmla="*/ 422 h 1178"/>
                <a:gd name="T72" fmla="*/ 242 w 908"/>
                <a:gd name="T73" fmla="*/ 372 h 1178"/>
                <a:gd name="T74" fmla="*/ 266 w 908"/>
                <a:gd name="T75" fmla="*/ 328 h 1178"/>
                <a:gd name="T76" fmla="*/ 324 w 908"/>
                <a:gd name="T77" fmla="*/ 270 h 1178"/>
                <a:gd name="T78" fmla="*/ 368 w 908"/>
                <a:gd name="T79" fmla="*/ 246 h 1178"/>
                <a:gd name="T80" fmla="*/ 408 w 908"/>
                <a:gd name="T81" fmla="*/ 234 h 1178"/>
                <a:gd name="T82" fmla="*/ 454 w 908"/>
                <a:gd name="T83" fmla="*/ 230 h 1178"/>
                <a:gd name="T84" fmla="*/ 522 w 908"/>
                <a:gd name="T85" fmla="*/ 240 h 1178"/>
                <a:gd name="T86" fmla="*/ 580 w 908"/>
                <a:gd name="T87" fmla="*/ 266 h 1178"/>
                <a:gd name="T88" fmla="*/ 630 w 908"/>
                <a:gd name="T89" fmla="*/ 310 h 1178"/>
                <a:gd name="T90" fmla="*/ 664 w 908"/>
                <a:gd name="T91" fmla="*/ 366 h 1178"/>
                <a:gd name="T92" fmla="*/ 680 w 908"/>
                <a:gd name="T93" fmla="*/ 430 h 1178"/>
                <a:gd name="T94" fmla="*/ 680 w 908"/>
                <a:gd name="T95" fmla="*/ 472 h 1178"/>
                <a:gd name="T96" fmla="*/ 670 w 908"/>
                <a:gd name="T97" fmla="*/ 522 h 1178"/>
                <a:gd name="T98" fmla="*/ 650 w 908"/>
                <a:gd name="T99" fmla="*/ 568 h 1178"/>
                <a:gd name="T100" fmla="*/ 620 w 908"/>
                <a:gd name="T101" fmla="*/ 610 h 1178"/>
                <a:gd name="T102" fmla="*/ 584 w 908"/>
                <a:gd name="T103" fmla="*/ 642 h 1178"/>
                <a:gd name="T104" fmla="*/ 540 w 908"/>
                <a:gd name="T105" fmla="*/ 668 h 1178"/>
                <a:gd name="T106" fmla="*/ 498 w 908"/>
                <a:gd name="T107" fmla="*/ 680 h 1178"/>
                <a:gd name="T108" fmla="*/ 454 w 908"/>
                <a:gd name="T109" fmla="*/ 684 h 1178"/>
                <a:gd name="T110" fmla="*/ 794 w 908"/>
                <a:gd name="T111" fmla="*/ 498 h 1178"/>
                <a:gd name="T112" fmla="*/ 794 w 908"/>
                <a:gd name="T113" fmla="*/ 498 h 1178"/>
                <a:gd name="T114" fmla="*/ 788 w 908"/>
                <a:gd name="T115" fmla="*/ 506 h 1178"/>
                <a:gd name="T116" fmla="*/ 790 w 908"/>
                <a:gd name="T117" fmla="*/ 506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08" h="1178">
                  <a:moveTo>
                    <a:pt x="858" y="250"/>
                  </a:moveTo>
                  <a:lnTo>
                    <a:pt x="858" y="250"/>
                  </a:lnTo>
                  <a:lnTo>
                    <a:pt x="842" y="224"/>
                  </a:lnTo>
                  <a:lnTo>
                    <a:pt x="826" y="198"/>
                  </a:lnTo>
                  <a:lnTo>
                    <a:pt x="808" y="172"/>
                  </a:lnTo>
                  <a:lnTo>
                    <a:pt x="788" y="150"/>
                  </a:lnTo>
                  <a:lnTo>
                    <a:pt x="766" y="128"/>
                  </a:lnTo>
                  <a:lnTo>
                    <a:pt x="744" y="106"/>
                  </a:lnTo>
                  <a:lnTo>
                    <a:pt x="720" y="88"/>
                  </a:lnTo>
                  <a:lnTo>
                    <a:pt x="694" y="70"/>
                  </a:lnTo>
                  <a:lnTo>
                    <a:pt x="668" y="54"/>
                  </a:lnTo>
                  <a:lnTo>
                    <a:pt x="640" y="40"/>
                  </a:lnTo>
                  <a:lnTo>
                    <a:pt x="610" y="28"/>
                  </a:lnTo>
                  <a:lnTo>
                    <a:pt x="580" y="18"/>
                  </a:lnTo>
                  <a:lnTo>
                    <a:pt x="550" y="10"/>
                  </a:lnTo>
                  <a:lnTo>
                    <a:pt x="518" y="4"/>
                  </a:lnTo>
                  <a:lnTo>
                    <a:pt x="486" y="2"/>
                  </a:lnTo>
                  <a:lnTo>
                    <a:pt x="454" y="0"/>
                  </a:lnTo>
                  <a:lnTo>
                    <a:pt x="454" y="0"/>
                  </a:lnTo>
                  <a:lnTo>
                    <a:pt x="420" y="2"/>
                  </a:lnTo>
                  <a:lnTo>
                    <a:pt x="384" y="6"/>
                  </a:lnTo>
                  <a:lnTo>
                    <a:pt x="346" y="16"/>
                  </a:lnTo>
                  <a:lnTo>
                    <a:pt x="308" y="28"/>
                  </a:lnTo>
                  <a:lnTo>
                    <a:pt x="270" y="44"/>
                  </a:lnTo>
                  <a:lnTo>
                    <a:pt x="232" y="64"/>
                  </a:lnTo>
                  <a:lnTo>
                    <a:pt x="196" y="86"/>
                  </a:lnTo>
                  <a:lnTo>
                    <a:pt x="160" y="112"/>
                  </a:lnTo>
                  <a:lnTo>
                    <a:pt x="128" y="144"/>
                  </a:lnTo>
                  <a:lnTo>
                    <a:pt x="96" y="176"/>
                  </a:lnTo>
                  <a:lnTo>
                    <a:pt x="82" y="196"/>
                  </a:lnTo>
                  <a:lnTo>
                    <a:pt x="70" y="214"/>
                  </a:lnTo>
                  <a:lnTo>
                    <a:pt x="58" y="234"/>
                  </a:lnTo>
                  <a:lnTo>
                    <a:pt x="46" y="256"/>
                  </a:lnTo>
                  <a:lnTo>
                    <a:pt x="36" y="278"/>
                  </a:lnTo>
                  <a:lnTo>
                    <a:pt x="26" y="300"/>
                  </a:lnTo>
                  <a:lnTo>
                    <a:pt x="18" y="324"/>
                  </a:lnTo>
                  <a:lnTo>
                    <a:pt x="12" y="348"/>
                  </a:lnTo>
                  <a:lnTo>
                    <a:pt x="6" y="374"/>
                  </a:lnTo>
                  <a:lnTo>
                    <a:pt x="4" y="400"/>
                  </a:lnTo>
                  <a:lnTo>
                    <a:pt x="0" y="428"/>
                  </a:lnTo>
                  <a:lnTo>
                    <a:pt x="0" y="456"/>
                  </a:lnTo>
                  <a:lnTo>
                    <a:pt x="0" y="456"/>
                  </a:lnTo>
                  <a:lnTo>
                    <a:pt x="0" y="484"/>
                  </a:lnTo>
                  <a:lnTo>
                    <a:pt x="4" y="512"/>
                  </a:lnTo>
                  <a:lnTo>
                    <a:pt x="8" y="538"/>
                  </a:lnTo>
                  <a:lnTo>
                    <a:pt x="12" y="564"/>
                  </a:lnTo>
                  <a:lnTo>
                    <a:pt x="20" y="590"/>
                  </a:lnTo>
                  <a:lnTo>
                    <a:pt x="28" y="616"/>
                  </a:lnTo>
                  <a:lnTo>
                    <a:pt x="38" y="640"/>
                  </a:lnTo>
                  <a:lnTo>
                    <a:pt x="50" y="664"/>
                  </a:lnTo>
                  <a:lnTo>
                    <a:pt x="50" y="664"/>
                  </a:lnTo>
                  <a:lnTo>
                    <a:pt x="66" y="694"/>
                  </a:lnTo>
                  <a:lnTo>
                    <a:pt x="88" y="728"/>
                  </a:lnTo>
                  <a:lnTo>
                    <a:pt x="114" y="766"/>
                  </a:lnTo>
                  <a:lnTo>
                    <a:pt x="144" y="806"/>
                  </a:lnTo>
                  <a:lnTo>
                    <a:pt x="210" y="890"/>
                  </a:lnTo>
                  <a:lnTo>
                    <a:pt x="280" y="976"/>
                  </a:lnTo>
                  <a:lnTo>
                    <a:pt x="346" y="1054"/>
                  </a:lnTo>
                  <a:lnTo>
                    <a:pt x="400" y="1118"/>
                  </a:lnTo>
                  <a:lnTo>
                    <a:pt x="454" y="1178"/>
                  </a:lnTo>
                  <a:lnTo>
                    <a:pt x="454" y="1178"/>
                  </a:lnTo>
                  <a:lnTo>
                    <a:pt x="472" y="1158"/>
                  </a:lnTo>
                  <a:lnTo>
                    <a:pt x="524" y="1102"/>
                  </a:lnTo>
                  <a:lnTo>
                    <a:pt x="598" y="1016"/>
                  </a:lnTo>
                  <a:lnTo>
                    <a:pt x="638" y="966"/>
                  </a:lnTo>
                  <a:lnTo>
                    <a:pt x="680" y="912"/>
                  </a:lnTo>
                  <a:lnTo>
                    <a:pt x="722" y="854"/>
                  </a:lnTo>
                  <a:lnTo>
                    <a:pt x="764" y="796"/>
                  </a:lnTo>
                  <a:lnTo>
                    <a:pt x="802" y="736"/>
                  </a:lnTo>
                  <a:lnTo>
                    <a:pt x="836" y="676"/>
                  </a:lnTo>
                  <a:lnTo>
                    <a:pt x="866" y="616"/>
                  </a:lnTo>
                  <a:lnTo>
                    <a:pt x="878" y="588"/>
                  </a:lnTo>
                  <a:lnTo>
                    <a:pt x="888" y="560"/>
                  </a:lnTo>
                  <a:lnTo>
                    <a:pt x="896" y="532"/>
                  </a:lnTo>
                  <a:lnTo>
                    <a:pt x="902" y="506"/>
                  </a:lnTo>
                  <a:lnTo>
                    <a:pt x="906" y="480"/>
                  </a:lnTo>
                  <a:lnTo>
                    <a:pt x="908" y="456"/>
                  </a:lnTo>
                  <a:lnTo>
                    <a:pt x="908" y="456"/>
                  </a:lnTo>
                  <a:lnTo>
                    <a:pt x="906" y="430"/>
                  </a:lnTo>
                  <a:lnTo>
                    <a:pt x="904" y="402"/>
                  </a:lnTo>
                  <a:lnTo>
                    <a:pt x="900" y="376"/>
                  </a:lnTo>
                  <a:lnTo>
                    <a:pt x="894" y="348"/>
                  </a:lnTo>
                  <a:lnTo>
                    <a:pt x="888" y="324"/>
                  </a:lnTo>
                  <a:lnTo>
                    <a:pt x="878" y="298"/>
                  </a:lnTo>
                  <a:lnTo>
                    <a:pt x="868" y="274"/>
                  </a:lnTo>
                  <a:lnTo>
                    <a:pt x="858" y="250"/>
                  </a:lnTo>
                  <a:lnTo>
                    <a:pt x="858" y="250"/>
                  </a:lnTo>
                  <a:close/>
                  <a:moveTo>
                    <a:pt x="454" y="684"/>
                  </a:moveTo>
                  <a:lnTo>
                    <a:pt x="454" y="684"/>
                  </a:lnTo>
                  <a:lnTo>
                    <a:pt x="430" y="684"/>
                  </a:lnTo>
                  <a:lnTo>
                    <a:pt x="408" y="680"/>
                  </a:lnTo>
                  <a:lnTo>
                    <a:pt x="386" y="674"/>
                  </a:lnTo>
                  <a:lnTo>
                    <a:pt x="364" y="666"/>
                  </a:lnTo>
                  <a:lnTo>
                    <a:pt x="346" y="656"/>
                  </a:lnTo>
                  <a:lnTo>
                    <a:pt x="326" y="646"/>
                  </a:lnTo>
                  <a:lnTo>
                    <a:pt x="308" y="632"/>
                  </a:lnTo>
                  <a:lnTo>
                    <a:pt x="292" y="618"/>
                  </a:lnTo>
                  <a:lnTo>
                    <a:pt x="278" y="602"/>
                  </a:lnTo>
                  <a:lnTo>
                    <a:pt x="264" y="584"/>
                  </a:lnTo>
                  <a:lnTo>
                    <a:pt x="254" y="566"/>
                  </a:lnTo>
                  <a:lnTo>
                    <a:pt x="244" y="546"/>
                  </a:lnTo>
                  <a:lnTo>
                    <a:pt x="236" y="524"/>
                  </a:lnTo>
                  <a:lnTo>
                    <a:pt x="230" y="502"/>
                  </a:lnTo>
                  <a:lnTo>
                    <a:pt x="228" y="480"/>
                  </a:lnTo>
                  <a:lnTo>
                    <a:pt x="226" y="456"/>
                  </a:lnTo>
                  <a:lnTo>
                    <a:pt x="226" y="456"/>
                  </a:lnTo>
                  <a:lnTo>
                    <a:pt x="226" y="440"/>
                  </a:lnTo>
                  <a:lnTo>
                    <a:pt x="228" y="422"/>
                  </a:lnTo>
                  <a:lnTo>
                    <a:pt x="232" y="404"/>
                  </a:lnTo>
                  <a:lnTo>
                    <a:pt x="236" y="388"/>
                  </a:lnTo>
                  <a:lnTo>
                    <a:pt x="242" y="372"/>
                  </a:lnTo>
                  <a:lnTo>
                    <a:pt x="248" y="358"/>
                  </a:lnTo>
                  <a:lnTo>
                    <a:pt x="256" y="342"/>
                  </a:lnTo>
                  <a:lnTo>
                    <a:pt x="266" y="328"/>
                  </a:lnTo>
                  <a:lnTo>
                    <a:pt x="286" y="302"/>
                  </a:lnTo>
                  <a:lnTo>
                    <a:pt x="310" y="280"/>
                  </a:lnTo>
                  <a:lnTo>
                    <a:pt x="324" y="270"/>
                  </a:lnTo>
                  <a:lnTo>
                    <a:pt x="338" y="262"/>
                  </a:lnTo>
                  <a:lnTo>
                    <a:pt x="352" y="254"/>
                  </a:lnTo>
                  <a:lnTo>
                    <a:pt x="368" y="246"/>
                  </a:lnTo>
                  <a:lnTo>
                    <a:pt x="368" y="246"/>
                  </a:lnTo>
                  <a:lnTo>
                    <a:pt x="388" y="238"/>
                  </a:lnTo>
                  <a:lnTo>
                    <a:pt x="408" y="234"/>
                  </a:lnTo>
                  <a:lnTo>
                    <a:pt x="430" y="230"/>
                  </a:lnTo>
                  <a:lnTo>
                    <a:pt x="454" y="230"/>
                  </a:lnTo>
                  <a:lnTo>
                    <a:pt x="454" y="230"/>
                  </a:lnTo>
                  <a:lnTo>
                    <a:pt x="476" y="230"/>
                  </a:lnTo>
                  <a:lnTo>
                    <a:pt x="500" y="234"/>
                  </a:lnTo>
                  <a:lnTo>
                    <a:pt x="522" y="240"/>
                  </a:lnTo>
                  <a:lnTo>
                    <a:pt x="542" y="246"/>
                  </a:lnTo>
                  <a:lnTo>
                    <a:pt x="562" y="256"/>
                  </a:lnTo>
                  <a:lnTo>
                    <a:pt x="580" y="266"/>
                  </a:lnTo>
                  <a:lnTo>
                    <a:pt x="598" y="280"/>
                  </a:lnTo>
                  <a:lnTo>
                    <a:pt x="614" y="294"/>
                  </a:lnTo>
                  <a:lnTo>
                    <a:pt x="630" y="310"/>
                  </a:lnTo>
                  <a:lnTo>
                    <a:pt x="642" y="328"/>
                  </a:lnTo>
                  <a:lnTo>
                    <a:pt x="654" y="346"/>
                  </a:lnTo>
                  <a:lnTo>
                    <a:pt x="664" y="366"/>
                  </a:lnTo>
                  <a:lnTo>
                    <a:pt x="670" y="386"/>
                  </a:lnTo>
                  <a:lnTo>
                    <a:pt x="676" y="408"/>
                  </a:lnTo>
                  <a:lnTo>
                    <a:pt x="680" y="430"/>
                  </a:lnTo>
                  <a:lnTo>
                    <a:pt x="682" y="454"/>
                  </a:lnTo>
                  <a:lnTo>
                    <a:pt x="682" y="454"/>
                  </a:lnTo>
                  <a:lnTo>
                    <a:pt x="680" y="472"/>
                  </a:lnTo>
                  <a:lnTo>
                    <a:pt x="678" y="488"/>
                  </a:lnTo>
                  <a:lnTo>
                    <a:pt x="676" y="506"/>
                  </a:lnTo>
                  <a:lnTo>
                    <a:pt x="670" y="522"/>
                  </a:lnTo>
                  <a:lnTo>
                    <a:pt x="666" y="538"/>
                  </a:lnTo>
                  <a:lnTo>
                    <a:pt x="658" y="554"/>
                  </a:lnTo>
                  <a:lnTo>
                    <a:pt x="650" y="568"/>
                  </a:lnTo>
                  <a:lnTo>
                    <a:pt x="642" y="584"/>
                  </a:lnTo>
                  <a:lnTo>
                    <a:pt x="632" y="596"/>
                  </a:lnTo>
                  <a:lnTo>
                    <a:pt x="620" y="610"/>
                  </a:lnTo>
                  <a:lnTo>
                    <a:pt x="610" y="622"/>
                  </a:lnTo>
                  <a:lnTo>
                    <a:pt x="596" y="632"/>
                  </a:lnTo>
                  <a:lnTo>
                    <a:pt x="584" y="642"/>
                  </a:lnTo>
                  <a:lnTo>
                    <a:pt x="570" y="652"/>
                  </a:lnTo>
                  <a:lnTo>
                    <a:pt x="556" y="660"/>
                  </a:lnTo>
                  <a:lnTo>
                    <a:pt x="540" y="668"/>
                  </a:lnTo>
                  <a:lnTo>
                    <a:pt x="540" y="668"/>
                  </a:lnTo>
                  <a:lnTo>
                    <a:pt x="520" y="674"/>
                  </a:lnTo>
                  <a:lnTo>
                    <a:pt x="498" y="680"/>
                  </a:lnTo>
                  <a:lnTo>
                    <a:pt x="476" y="684"/>
                  </a:lnTo>
                  <a:lnTo>
                    <a:pt x="454" y="684"/>
                  </a:lnTo>
                  <a:lnTo>
                    <a:pt x="454" y="684"/>
                  </a:lnTo>
                  <a:close/>
                  <a:moveTo>
                    <a:pt x="794" y="500"/>
                  </a:moveTo>
                  <a:lnTo>
                    <a:pt x="794" y="500"/>
                  </a:lnTo>
                  <a:lnTo>
                    <a:pt x="794" y="498"/>
                  </a:lnTo>
                  <a:lnTo>
                    <a:pt x="794" y="498"/>
                  </a:lnTo>
                  <a:lnTo>
                    <a:pt x="794" y="498"/>
                  </a:lnTo>
                  <a:lnTo>
                    <a:pt x="794" y="498"/>
                  </a:lnTo>
                  <a:lnTo>
                    <a:pt x="794" y="500"/>
                  </a:lnTo>
                  <a:lnTo>
                    <a:pt x="794" y="500"/>
                  </a:lnTo>
                  <a:close/>
                  <a:moveTo>
                    <a:pt x="788" y="506"/>
                  </a:moveTo>
                  <a:lnTo>
                    <a:pt x="788" y="506"/>
                  </a:lnTo>
                  <a:lnTo>
                    <a:pt x="790" y="506"/>
                  </a:lnTo>
                  <a:lnTo>
                    <a:pt x="790" y="506"/>
                  </a:lnTo>
                  <a:lnTo>
                    <a:pt x="788" y="506"/>
                  </a:lnTo>
                  <a:lnTo>
                    <a:pt x="788" y="50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44"/>
            <p:cNvSpPr>
              <a:spLocks noEditPoints="1"/>
            </p:cNvSpPr>
            <p:nvPr/>
          </p:nvSpPr>
          <p:spPr bwMode="auto">
            <a:xfrm>
              <a:off x="4091475" y="3524249"/>
              <a:ext cx="819150" cy="819150"/>
            </a:xfrm>
            <a:custGeom>
              <a:avLst/>
              <a:gdLst>
                <a:gd name="T0" fmla="*/ 278 w 516"/>
                <a:gd name="T1" fmla="*/ 62 h 516"/>
                <a:gd name="T2" fmla="*/ 334 w 516"/>
                <a:gd name="T3" fmla="*/ 76 h 516"/>
                <a:gd name="T4" fmla="*/ 382 w 516"/>
                <a:gd name="T5" fmla="*/ 106 h 516"/>
                <a:gd name="T6" fmla="*/ 422 w 516"/>
                <a:gd name="T7" fmla="*/ 146 h 516"/>
                <a:gd name="T8" fmla="*/ 446 w 516"/>
                <a:gd name="T9" fmla="*/ 198 h 516"/>
                <a:gd name="T10" fmla="*/ 454 w 516"/>
                <a:gd name="T11" fmla="*/ 256 h 516"/>
                <a:gd name="T12" fmla="*/ 446 w 516"/>
                <a:gd name="T13" fmla="*/ 316 h 516"/>
                <a:gd name="T14" fmla="*/ 402 w 516"/>
                <a:gd name="T15" fmla="*/ 392 h 516"/>
                <a:gd name="T16" fmla="*/ 332 w 516"/>
                <a:gd name="T17" fmla="*/ 442 h 516"/>
                <a:gd name="T18" fmla="*/ 296 w 516"/>
                <a:gd name="T19" fmla="*/ 452 h 516"/>
                <a:gd name="T20" fmla="*/ 258 w 516"/>
                <a:gd name="T21" fmla="*/ 456 h 516"/>
                <a:gd name="T22" fmla="*/ 198 w 516"/>
                <a:gd name="T23" fmla="*/ 448 h 516"/>
                <a:gd name="T24" fmla="*/ 148 w 516"/>
                <a:gd name="T25" fmla="*/ 422 h 516"/>
                <a:gd name="T26" fmla="*/ 106 w 516"/>
                <a:gd name="T27" fmla="*/ 384 h 516"/>
                <a:gd name="T28" fmla="*/ 76 w 516"/>
                <a:gd name="T29" fmla="*/ 336 h 516"/>
                <a:gd name="T30" fmla="*/ 62 w 516"/>
                <a:gd name="T31" fmla="*/ 278 h 516"/>
                <a:gd name="T32" fmla="*/ 62 w 516"/>
                <a:gd name="T33" fmla="*/ 228 h 516"/>
                <a:gd name="T34" fmla="*/ 94 w 516"/>
                <a:gd name="T35" fmla="*/ 148 h 516"/>
                <a:gd name="T36" fmla="*/ 156 w 516"/>
                <a:gd name="T37" fmla="*/ 90 h 516"/>
                <a:gd name="T38" fmla="*/ 200 w 516"/>
                <a:gd name="T39" fmla="*/ 70 h 516"/>
                <a:gd name="T40" fmla="*/ 258 w 516"/>
                <a:gd name="T41" fmla="*/ 62 h 516"/>
                <a:gd name="T42" fmla="*/ 232 w 516"/>
                <a:gd name="T43" fmla="*/ 2 h 516"/>
                <a:gd name="T44" fmla="*/ 160 w 516"/>
                <a:gd name="T45" fmla="*/ 20 h 516"/>
                <a:gd name="T46" fmla="*/ 124 w 516"/>
                <a:gd name="T47" fmla="*/ 38 h 516"/>
                <a:gd name="T48" fmla="*/ 80 w 516"/>
                <a:gd name="T49" fmla="*/ 72 h 516"/>
                <a:gd name="T50" fmla="*/ 44 w 516"/>
                <a:gd name="T51" fmla="*/ 116 h 516"/>
                <a:gd name="T52" fmla="*/ 18 w 516"/>
                <a:gd name="T53" fmla="*/ 164 h 516"/>
                <a:gd name="T54" fmla="*/ 2 w 516"/>
                <a:gd name="T55" fmla="*/ 220 h 516"/>
                <a:gd name="T56" fmla="*/ 0 w 516"/>
                <a:gd name="T57" fmla="*/ 258 h 516"/>
                <a:gd name="T58" fmla="*/ 12 w 516"/>
                <a:gd name="T59" fmla="*/ 336 h 516"/>
                <a:gd name="T60" fmla="*/ 44 w 516"/>
                <a:gd name="T61" fmla="*/ 402 h 516"/>
                <a:gd name="T62" fmla="*/ 94 w 516"/>
                <a:gd name="T63" fmla="*/ 458 h 516"/>
                <a:gd name="T64" fmla="*/ 158 w 516"/>
                <a:gd name="T65" fmla="*/ 496 h 516"/>
                <a:gd name="T66" fmla="*/ 232 w 516"/>
                <a:gd name="T67" fmla="*/ 516 h 516"/>
                <a:gd name="T68" fmla="*/ 282 w 516"/>
                <a:gd name="T69" fmla="*/ 516 h 516"/>
                <a:gd name="T70" fmla="*/ 356 w 516"/>
                <a:gd name="T71" fmla="*/ 498 h 516"/>
                <a:gd name="T72" fmla="*/ 390 w 516"/>
                <a:gd name="T73" fmla="*/ 480 h 516"/>
                <a:gd name="T74" fmla="*/ 434 w 516"/>
                <a:gd name="T75" fmla="*/ 444 h 516"/>
                <a:gd name="T76" fmla="*/ 472 w 516"/>
                <a:gd name="T77" fmla="*/ 402 h 516"/>
                <a:gd name="T78" fmla="*/ 498 w 516"/>
                <a:gd name="T79" fmla="*/ 350 h 516"/>
                <a:gd name="T80" fmla="*/ 512 w 516"/>
                <a:gd name="T81" fmla="*/ 294 h 516"/>
                <a:gd name="T82" fmla="*/ 516 w 516"/>
                <a:gd name="T83" fmla="*/ 256 h 516"/>
                <a:gd name="T84" fmla="*/ 504 w 516"/>
                <a:gd name="T85" fmla="*/ 180 h 516"/>
                <a:gd name="T86" fmla="*/ 472 w 516"/>
                <a:gd name="T87" fmla="*/ 114 h 516"/>
                <a:gd name="T88" fmla="*/ 422 w 516"/>
                <a:gd name="T89" fmla="*/ 60 h 516"/>
                <a:gd name="T90" fmla="*/ 358 w 516"/>
                <a:gd name="T91" fmla="*/ 20 h 516"/>
                <a:gd name="T92" fmla="*/ 284 w 516"/>
                <a:gd name="T93" fmla="*/ 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6" h="516">
                  <a:moveTo>
                    <a:pt x="258" y="62"/>
                  </a:moveTo>
                  <a:lnTo>
                    <a:pt x="258" y="62"/>
                  </a:lnTo>
                  <a:lnTo>
                    <a:pt x="278" y="62"/>
                  </a:lnTo>
                  <a:lnTo>
                    <a:pt x="298" y="66"/>
                  </a:lnTo>
                  <a:lnTo>
                    <a:pt x="316" y="70"/>
                  </a:lnTo>
                  <a:lnTo>
                    <a:pt x="334" y="76"/>
                  </a:lnTo>
                  <a:lnTo>
                    <a:pt x="352" y="84"/>
                  </a:lnTo>
                  <a:lnTo>
                    <a:pt x="368" y="94"/>
                  </a:lnTo>
                  <a:lnTo>
                    <a:pt x="382" y="106"/>
                  </a:lnTo>
                  <a:lnTo>
                    <a:pt x="396" y="118"/>
                  </a:lnTo>
                  <a:lnTo>
                    <a:pt x="410" y="132"/>
                  </a:lnTo>
                  <a:lnTo>
                    <a:pt x="422" y="146"/>
                  </a:lnTo>
                  <a:lnTo>
                    <a:pt x="430" y="162"/>
                  </a:lnTo>
                  <a:lnTo>
                    <a:pt x="440" y="180"/>
                  </a:lnTo>
                  <a:lnTo>
                    <a:pt x="446" y="198"/>
                  </a:lnTo>
                  <a:lnTo>
                    <a:pt x="450" y="216"/>
                  </a:lnTo>
                  <a:lnTo>
                    <a:pt x="454" y="236"/>
                  </a:lnTo>
                  <a:lnTo>
                    <a:pt x="454" y="256"/>
                  </a:lnTo>
                  <a:lnTo>
                    <a:pt x="454" y="256"/>
                  </a:lnTo>
                  <a:lnTo>
                    <a:pt x="452" y="286"/>
                  </a:lnTo>
                  <a:lnTo>
                    <a:pt x="446" y="316"/>
                  </a:lnTo>
                  <a:lnTo>
                    <a:pt x="436" y="342"/>
                  </a:lnTo>
                  <a:lnTo>
                    <a:pt x="420" y="368"/>
                  </a:lnTo>
                  <a:lnTo>
                    <a:pt x="402" y="392"/>
                  </a:lnTo>
                  <a:lnTo>
                    <a:pt x="382" y="412"/>
                  </a:lnTo>
                  <a:lnTo>
                    <a:pt x="358" y="428"/>
                  </a:lnTo>
                  <a:lnTo>
                    <a:pt x="332" y="442"/>
                  </a:lnTo>
                  <a:lnTo>
                    <a:pt x="332" y="442"/>
                  </a:lnTo>
                  <a:lnTo>
                    <a:pt x="314" y="448"/>
                  </a:lnTo>
                  <a:lnTo>
                    <a:pt x="296" y="452"/>
                  </a:lnTo>
                  <a:lnTo>
                    <a:pt x="278" y="456"/>
                  </a:lnTo>
                  <a:lnTo>
                    <a:pt x="258" y="456"/>
                  </a:lnTo>
                  <a:lnTo>
                    <a:pt x="258" y="456"/>
                  </a:lnTo>
                  <a:lnTo>
                    <a:pt x="238" y="456"/>
                  </a:lnTo>
                  <a:lnTo>
                    <a:pt x="218" y="452"/>
                  </a:lnTo>
                  <a:lnTo>
                    <a:pt x="198" y="448"/>
                  </a:lnTo>
                  <a:lnTo>
                    <a:pt x="180" y="440"/>
                  </a:lnTo>
                  <a:lnTo>
                    <a:pt x="164" y="432"/>
                  </a:lnTo>
                  <a:lnTo>
                    <a:pt x="148" y="422"/>
                  </a:lnTo>
                  <a:lnTo>
                    <a:pt x="132" y="410"/>
                  </a:lnTo>
                  <a:lnTo>
                    <a:pt x="118" y="398"/>
                  </a:lnTo>
                  <a:lnTo>
                    <a:pt x="106" y="384"/>
                  </a:lnTo>
                  <a:lnTo>
                    <a:pt x="94" y="368"/>
                  </a:lnTo>
                  <a:lnTo>
                    <a:pt x="84" y="352"/>
                  </a:lnTo>
                  <a:lnTo>
                    <a:pt x="76" y="336"/>
                  </a:lnTo>
                  <a:lnTo>
                    <a:pt x="68" y="318"/>
                  </a:lnTo>
                  <a:lnTo>
                    <a:pt x="64" y="298"/>
                  </a:lnTo>
                  <a:lnTo>
                    <a:pt x="62" y="278"/>
                  </a:lnTo>
                  <a:lnTo>
                    <a:pt x="60" y="258"/>
                  </a:lnTo>
                  <a:lnTo>
                    <a:pt x="60" y="258"/>
                  </a:lnTo>
                  <a:lnTo>
                    <a:pt x="62" y="228"/>
                  </a:lnTo>
                  <a:lnTo>
                    <a:pt x="70" y="200"/>
                  </a:lnTo>
                  <a:lnTo>
                    <a:pt x="80" y="172"/>
                  </a:lnTo>
                  <a:lnTo>
                    <a:pt x="94" y="148"/>
                  </a:lnTo>
                  <a:lnTo>
                    <a:pt x="112" y="126"/>
                  </a:lnTo>
                  <a:lnTo>
                    <a:pt x="134" y="106"/>
                  </a:lnTo>
                  <a:lnTo>
                    <a:pt x="156" y="90"/>
                  </a:lnTo>
                  <a:lnTo>
                    <a:pt x="182" y="76"/>
                  </a:lnTo>
                  <a:lnTo>
                    <a:pt x="182" y="76"/>
                  </a:lnTo>
                  <a:lnTo>
                    <a:pt x="200" y="70"/>
                  </a:lnTo>
                  <a:lnTo>
                    <a:pt x="218" y="66"/>
                  </a:lnTo>
                  <a:lnTo>
                    <a:pt x="238" y="62"/>
                  </a:lnTo>
                  <a:lnTo>
                    <a:pt x="258" y="62"/>
                  </a:lnTo>
                  <a:close/>
                  <a:moveTo>
                    <a:pt x="258" y="0"/>
                  </a:moveTo>
                  <a:lnTo>
                    <a:pt x="258" y="0"/>
                  </a:lnTo>
                  <a:lnTo>
                    <a:pt x="232" y="2"/>
                  </a:lnTo>
                  <a:lnTo>
                    <a:pt x="208" y="6"/>
                  </a:lnTo>
                  <a:lnTo>
                    <a:pt x="184" y="12"/>
                  </a:lnTo>
                  <a:lnTo>
                    <a:pt x="160" y="20"/>
                  </a:lnTo>
                  <a:lnTo>
                    <a:pt x="160" y="20"/>
                  </a:lnTo>
                  <a:lnTo>
                    <a:pt x="142" y="28"/>
                  </a:lnTo>
                  <a:lnTo>
                    <a:pt x="124" y="38"/>
                  </a:lnTo>
                  <a:lnTo>
                    <a:pt x="108" y="48"/>
                  </a:lnTo>
                  <a:lnTo>
                    <a:pt x="94" y="60"/>
                  </a:lnTo>
                  <a:lnTo>
                    <a:pt x="80" y="72"/>
                  </a:lnTo>
                  <a:lnTo>
                    <a:pt x="66" y="86"/>
                  </a:lnTo>
                  <a:lnTo>
                    <a:pt x="54" y="100"/>
                  </a:lnTo>
                  <a:lnTo>
                    <a:pt x="44" y="116"/>
                  </a:lnTo>
                  <a:lnTo>
                    <a:pt x="34" y="132"/>
                  </a:lnTo>
                  <a:lnTo>
                    <a:pt x="24" y="148"/>
                  </a:lnTo>
                  <a:lnTo>
                    <a:pt x="18" y="164"/>
                  </a:lnTo>
                  <a:lnTo>
                    <a:pt x="10" y="182"/>
                  </a:lnTo>
                  <a:lnTo>
                    <a:pt x="6" y="202"/>
                  </a:lnTo>
                  <a:lnTo>
                    <a:pt x="2" y="220"/>
                  </a:lnTo>
                  <a:lnTo>
                    <a:pt x="0" y="240"/>
                  </a:lnTo>
                  <a:lnTo>
                    <a:pt x="0" y="258"/>
                  </a:lnTo>
                  <a:lnTo>
                    <a:pt x="0" y="258"/>
                  </a:lnTo>
                  <a:lnTo>
                    <a:pt x="0" y="286"/>
                  </a:lnTo>
                  <a:lnTo>
                    <a:pt x="4" y="310"/>
                  </a:lnTo>
                  <a:lnTo>
                    <a:pt x="12" y="336"/>
                  </a:lnTo>
                  <a:lnTo>
                    <a:pt x="20" y="358"/>
                  </a:lnTo>
                  <a:lnTo>
                    <a:pt x="30" y="382"/>
                  </a:lnTo>
                  <a:lnTo>
                    <a:pt x="44" y="402"/>
                  </a:lnTo>
                  <a:lnTo>
                    <a:pt x="58" y="422"/>
                  </a:lnTo>
                  <a:lnTo>
                    <a:pt x="76" y="440"/>
                  </a:lnTo>
                  <a:lnTo>
                    <a:pt x="94" y="458"/>
                  </a:lnTo>
                  <a:lnTo>
                    <a:pt x="114" y="472"/>
                  </a:lnTo>
                  <a:lnTo>
                    <a:pt x="134" y="486"/>
                  </a:lnTo>
                  <a:lnTo>
                    <a:pt x="158" y="496"/>
                  </a:lnTo>
                  <a:lnTo>
                    <a:pt x="180" y="504"/>
                  </a:lnTo>
                  <a:lnTo>
                    <a:pt x="206" y="512"/>
                  </a:lnTo>
                  <a:lnTo>
                    <a:pt x="232" y="516"/>
                  </a:lnTo>
                  <a:lnTo>
                    <a:pt x="258" y="516"/>
                  </a:lnTo>
                  <a:lnTo>
                    <a:pt x="258" y="516"/>
                  </a:lnTo>
                  <a:lnTo>
                    <a:pt x="282" y="516"/>
                  </a:lnTo>
                  <a:lnTo>
                    <a:pt x="308" y="512"/>
                  </a:lnTo>
                  <a:lnTo>
                    <a:pt x="332" y="506"/>
                  </a:lnTo>
                  <a:lnTo>
                    <a:pt x="356" y="498"/>
                  </a:lnTo>
                  <a:lnTo>
                    <a:pt x="356" y="498"/>
                  </a:lnTo>
                  <a:lnTo>
                    <a:pt x="374" y="490"/>
                  </a:lnTo>
                  <a:lnTo>
                    <a:pt x="390" y="480"/>
                  </a:lnTo>
                  <a:lnTo>
                    <a:pt x="406" y="470"/>
                  </a:lnTo>
                  <a:lnTo>
                    <a:pt x="420" y="458"/>
                  </a:lnTo>
                  <a:lnTo>
                    <a:pt x="434" y="444"/>
                  </a:lnTo>
                  <a:lnTo>
                    <a:pt x="448" y="432"/>
                  </a:lnTo>
                  <a:lnTo>
                    <a:pt x="460" y="416"/>
                  </a:lnTo>
                  <a:lnTo>
                    <a:pt x="472" y="402"/>
                  </a:lnTo>
                  <a:lnTo>
                    <a:pt x="482" y="384"/>
                  </a:lnTo>
                  <a:lnTo>
                    <a:pt x="490" y="368"/>
                  </a:lnTo>
                  <a:lnTo>
                    <a:pt x="498" y="350"/>
                  </a:lnTo>
                  <a:lnTo>
                    <a:pt x="504" y="332"/>
                  </a:lnTo>
                  <a:lnTo>
                    <a:pt x="508" y="314"/>
                  </a:lnTo>
                  <a:lnTo>
                    <a:pt x="512" y="294"/>
                  </a:lnTo>
                  <a:lnTo>
                    <a:pt x="514" y="276"/>
                  </a:lnTo>
                  <a:lnTo>
                    <a:pt x="516" y="256"/>
                  </a:lnTo>
                  <a:lnTo>
                    <a:pt x="516" y="256"/>
                  </a:lnTo>
                  <a:lnTo>
                    <a:pt x="514" y="230"/>
                  </a:lnTo>
                  <a:lnTo>
                    <a:pt x="510" y="204"/>
                  </a:lnTo>
                  <a:lnTo>
                    <a:pt x="504" y="180"/>
                  </a:lnTo>
                  <a:lnTo>
                    <a:pt x="496" y="156"/>
                  </a:lnTo>
                  <a:lnTo>
                    <a:pt x="484" y="134"/>
                  </a:lnTo>
                  <a:lnTo>
                    <a:pt x="472" y="114"/>
                  </a:lnTo>
                  <a:lnTo>
                    <a:pt x="456" y="94"/>
                  </a:lnTo>
                  <a:lnTo>
                    <a:pt x="440" y="76"/>
                  </a:lnTo>
                  <a:lnTo>
                    <a:pt x="422" y="60"/>
                  </a:lnTo>
                  <a:lnTo>
                    <a:pt x="402" y="44"/>
                  </a:lnTo>
                  <a:lnTo>
                    <a:pt x="380" y="32"/>
                  </a:lnTo>
                  <a:lnTo>
                    <a:pt x="358" y="20"/>
                  </a:lnTo>
                  <a:lnTo>
                    <a:pt x="334" y="12"/>
                  </a:lnTo>
                  <a:lnTo>
                    <a:pt x="310" y="6"/>
                  </a:lnTo>
                  <a:lnTo>
                    <a:pt x="284" y="2"/>
                  </a:lnTo>
                  <a:lnTo>
                    <a:pt x="258" y="0"/>
                  </a:lnTo>
                  <a:lnTo>
                    <a:pt x="258" y="0"/>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30" name="Freeform 45"/>
          <p:cNvSpPr>
            <a:spLocks/>
          </p:cNvSpPr>
          <p:nvPr/>
        </p:nvSpPr>
        <p:spPr bwMode="auto">
          <a:xfrm>
            <a:off x="4186725" y="3622674"/>
            <a:ext cx="625475" cy="625475"/>
          </a:xfrm>
          <a:custGeom>
            <a:avLst/>
            <a:gdLst>
              <a:gd name="T0" fmla="*/ 198 w 394"/>
              <a:gd name="T1" fmla="*/ 0 h 394"/>
              <a:gd name="T2" fmla="*/ 198 w 394"/>
              <a:gd name="T3" fmla="*/ 0 h 394"/>
              <a:gd name="T4" fmla="*/ 218 w 394"/>
              <a:gd name="T5" fmla="*/ 0 h 394"/>
              <a:gd name="T6" fmla="*/ 238 w 394"/>
              <a:gd name="T7" fmla="*/ 4 h 394"/>
              <a:gd name="T8" fmla="*/ 256 w 394"/>
              <a:gd name="T9" fmla="*/ 8 h 394"/>
              <a:gd name="T10" fmla="*/ 274 w 394"/>
              <a:gd name="T11" fmla="*/ 14 h 394"/>
              <a:gd name="T12" fmla="*/ 292 w 394"/>
              <a:gd name="T13" fmla="*/ 22 h 394"/>
              <a:gd name="T14" fmla="*/ 308 w 394"/>
              <a:gd name="T15" fmla="*/ 32 h 394"/>
              <a:gd name="T16" fmla="*/ 322 w 394"/>
              <a:gd name="T17" fmla="*/ 44 h 394"/>
              <a:gd name="T18" fmla="*/ 336 w 394"/>
              <a:gd name="T19" fmla="*/ 56 h 394"/>
              <a:gd name="T20" fmla="*/ 350 w 394"/>
              <a:gd name="T21" fmla="*/ 70 h 394"/>
              <a:gd name="T22" fmla="*/ 362 w 394"/>
              <a:gd name="T23" fmla="*/ 84 h 394"/>
              <a:gd name="T24" fmla="*/ 370 w 394"/>
              <a:gd name="T25" fmla="*/ 100 h 394"/>
              <a:gd name="T26" fmla="*/ 380 w 394"/>
              <a:gd name="T27" fmla="*/ 118 h 394"/>
              <a:gd name="T28" fmla="*/ 386 w 394"/>
              <a:gd name="T29" fmla="*/ 136 h 394"/>
              <a:gd name="T30" fmla="*/ 390 w 394"/>
              <a:gd name="T31" fmla="*/ 154 h 394"/>
              <a:gd name="T32" fmla="*/ 394 w 394"/>
              <a:gd name="T33" fmla="*/ 174 h 394"/>
              <a:gd name="T34" fmla="*/ 394 w 394"/>
              <a:gd name="T35" fmla="*/ 194 h 394"/>
              <a:gd name="T36" fmla="*/ 394 w 394"/>
              <a:gd name="T37" fmla="*/ 194 h 394"/>
              <a:gd name="T38" fmla="*/ 392 w 394"/>
              <a:gd name="T39" fmla="*/ 224 h 394"/>
              <a:gd name="T40" fmla="*/ 386 w 394"/>
              <a:gd name="T41" fmla="*/ 254 h 394"/>
              <a:gd name="T42" fmla="*/ 376 w 394"/>
              <a:gd name="T43" fmla="*/ 280 h 394"/>
              <a:gd name="T44" fmla="*/ 360 w 394"/>
              <a:gd name="T45" fmla="*/ 306 h 394"/>
              <a:gd name="T46" fmla="*/ 342 w 394"/>
              <a:gd name="T47" fmla="*/ 330 h 394"/>
              <a:gd name="T48" fmla="*/ 322 w 394"/>
              <a:gd name="T49" fmla="*/ 350 h 394"/>
              <a:gd name="T50" fmla="*/ 298 w 394"/>
              <a:gd name="T51" fmla="*/ 366 h 394"/>
              <a:gd name="T52" fmla="*/ 272 w 394"/>
              <a:gd name="T53" fmla="*/ 380 h 394"/>
              <a:gd name="T54" fmla="*/ 272 w 394"/>
              <a:gd name="T55" fmla="*/ 380 h 394"/>
              <a:gd name="T56" fmla="*/ 254 w 394"/>
              <a:gd name="T57" fmla="*/ 386 h 394"/>
              <a:gd name="T58" fmla="*/ 236 w 394"/>
              <a:gd name="T59" fmla="*/ 390 h 394"/>
              <a:gd name="T60" fmla="*/ 218 w 394"/>
              <a:gd name="T61" fmla="*/ 394 h 394"/>
              <a:gd name="T62" fmla="*/ 198 w 394"/>
              <a:gd name="T63" fmla="*/ 394 h 394"/>
              <a:gd name="T64" fmla="*/ 198 w 394"/>
              <a:gd name="T65" fmla="*/ 394 h 394"/>
              <a:gd name="T66" fmla="*/ 178 w 394"/>
              <a:gd name="T67" fmla="*/ 394 h 394"/>
              <a:gd name="T68" fmla="*/ 158 w 394"/>
              <a:gd name="T69" fmla="*/ 390 h 394"/>
              <a:gd name="T70" fmla="*/ 138 w 394"/>
              <a:gd name="T71" fmla="*/ 386 h 394"/>
              <a:gd name="T72" fmla="*/ 120 w 394"/>
              <a:gd name="T73" fmla="*/ 378 h 394"/>
              <a:gd name="T74" fmla="*/ 104 w 394"/>
              <a:gd name="T75" fmla="*/ 370 h 394"/>
              <a:gd name="T76" fmla="*/ 88 w 394"/>
              <a:gd name="T77" fmla="*/ 360 h 394"/>
              <a:gd name="T78" fmla="*/ 72 w 394"/>
              <a:gd name="T79" fmla="*/ 348 h 394"/>
              <a:gd name="T80" fmla="*/ 58 w 394"/>
              <a:gd name="T81" fmla="*/ 336 h 394"/>
              <a:gd name="T82" fmla="*/ 46 w 394"/>
              <a:gd name="T83" fmla="*/ 322 h 394"/>
              <a:gd name="T84" fmla="*/ 34 w 394"/>
              <a:gd name="T85" fmla="*/ 306 h 394"/>
              <a:gd name="T86" fmla="*/ 24 w 394"/>
              <a:gd name="T87" fmla="*/ 290 h 394"/>
              <a:gd name="T88" fmla="*/ 16 w 394"/>
              <a:gd name="T89" fmla="*/ 274 h 394"/>
              <a:gd name="T90" fmla="*/ 8 w 394"/>
              <a:gd name="T91" fmla="*/ 256 h 394"/>
              <a:gd name="T92" fmla="*/ 4 w 394"/>
              <a:gd name="T93" fmla="*/ 236 h 394"/>
              <a:gd name="T94" fmla="*/ 2 w 394"/>
              <a:gd name="T95" fmla="*/ 216 h 394"/>
              <a:gd name="T96" fmla="*/ 0 w 394"/>
              <a:gd name="T97" fmla="*/ 196 h 394"/>
              <a:gd name="T98" fmla="*/ 0 w 394"/>
              <a:gd name="T99" fmla="*/ 196 h 394"/>
              <a:gd name="T100" fmla="*/ 2 w 394"/>
              <a:gd name="T101" fmla="*/ 166 h 394"/>
              <a:gd name="T102" fmla="*/ 10 w 394"/>
              <a:gd name="T103" fmla="*/ 138 h 394"/>
              <a:gd name="T104" fmla="*/ 20 w 394"/>
              <a:gd name="T105" fmla="*/ 110 h 394"/>
              <a:gd name="T106" fmla="*/ 34 w 394"/>
              <a:gd name="T107" fmla="*/ 86 h 394"/>
              <a:gd name="T108" fmla="*/ 52 w 394"/>
              <a:gd name="T109" fmla="*/ 64 h 394"/>
              <a:gd name="T110" fmla="*/ 74 w 394"/>
              <a:gd name="T111" fmla="*/ 44 h 394"/>
              <a:gd name="T112" fmla="*/ 96 w 394"/>
              <a:gd name="T113" fmla="*/ 28 h 394"/>
              <a:gd name="T114" fmla="*/ 122 w 394"/>
              <a:gd name="T115" fmla="*/ 14 h 394"/>
              <a:gd name="T116" fmla="*/ 122 w 394"/>
              <a:gd name="T117" fmla="*/ 14 h 394"/>
              <a:gd name="T118" fmla="*/ 140 w 394"/>
              <a:gd name="T119" fmla="*/ 8 h 394"/>
              <a:gd name="T120" fmla="*/ 158 w 394"/>
              <a:gd name="T121" fmla="*/ 4 h 394"/>
              <a:gd name="T122" fmla="*/ 178 w 394"/>
              <a:gd name="T123" fmla="*/ 0 h 394"/>
              <a:gd name="T124" fmla="*/ 198 w 394"/>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4" h="394">
                <a:moveTo>
                  <a:pt x="198" y="0"/>
                </a:moveTo>
                <a:lnTo>
                  <a:pt x="198" y="0"/>
                </a:lnTo>
                <a:lnTo>
                  <a:pt x="218" y="0"/>
                </a:lnTo>
                <a:lnTo>
                  <a:pt x="238" y="4"/>
                </a:lnTo>
                <a:lnTo>
                  <a:pt x="256" y="8"/>
                </a:lnTo>
                <a:lnTo>
                  <a:pt x="274" y="14"/>
                </a:lnTo>
                <a:lnTo>
                  <a:pt x="292" y="22"/>
                </a:lnTo>
                <a:lnTo>
                  <a:pt x="308" y="32"/>
                </a:lnTo>
                <a:lnTo>
                  <a:pt x="322" y="44"/>
                </a:lnTo>
                <a:lnTo>
                  <a:pt x="336" y="56"/>
                </a:lnTo>
                <a:lnTo>
                  <a:pt x="350" y="70"/>
                </a:lnTo>
                <a:lnTo>
                  <a:pt x="362" y="84"/>
                </a:lnTo>
                <a:lnTo>
                  <a:pt x="370" y="100"/>
                </a:lnTo>
                <a:lnTo>
                  <a:pt x="380" y="118"/>
                </a:lnTo>
                <a:lnTo>
                  <a:pt x="386" y="136"/>
                </a:lnTo>
                <a:lnTo>
                  <a:pt x="390" y="154"/>
                </a:lnTo>
                <a:lnTo>
                  <a:pt x="394" y="174"/>
                </a:lnTo>
                <a:lnTo>
                  <a:pt x="394" y="194"/>
                </a:lnTo>
                <a:lnTo>
                  <a:pt x="394" y="194"/>
                </a:lnTo>
                <a:lnTo>
                  <a:pt x="392" y="224"/>
                </a:lnTo>
                <a:lnTo>
                  <a:pt x="386" y="254"/>
                </a:lnTo>
                <a:lnTo>
                  <a:pt x="376" y="280"/>
                </a:lnTo>
                <a:lnTo>
                  <a:pt x="360" y="306"/>
                </a:lnTo>
                <a:lnTo>
                  <a:pt x="342" y="330"/>
                </a:lnTo>
                <a:lnTo>
                  <a:pt x="322" y="350"/>
                </a:lnTo>
                <a:lnTo>
                  <a:pt x="298" y="366"/>
                </a:lnTo>
                <a:lnTo>
                  <a:pt x="272" y="380"/>
                </a:lnTo>
                <a:lnTo>
                  <a:pt x="272" y="380"/>
                </a:lnTo>
                <a:lnTo>
                  <a:pt x="254" y="386"/>
                </a:lnTo>
                <a:lnTo>
                  <a:pt x="236" y="390"/>
                </a:lnTo>
                <a:lnTo>
                  <a:pt x="218" y="394"/>
                </a:lnTo>
                <a:lnTo>
                  <a:pt x="198" y="394"/>
                </a:lnTo>
                <a:lnTo>
                  <a:pt x="198" y="394"/>
                </a:lnTo>
                <a:lnTo>
                  <a:pt x="178" y="394"/>
                </a:lnTo>
                <a:lnTo>
                  <a:pt x="158" y="390"/>
                </a:lnTo>
                <a:lnTo>
                  <a:pt x="138" y="386"/>
                </a:lnTo>
                <a:lnTo>
                  <a:pt x="120" y="378"/>
                </a:lnTo>
                <a:lnTo>
                  <a:pt x="104" y="370"/>
                </a:lnTo>
                <a:lnTo>
                  <a:pt x="88" y="360"/>
                </a:lnTo>
                <a:lnTo>
                  <a:pt x="72" y="348"/>
                </a:lnTo>
                <a:lnTo>
                  <a:pt x="58" y="336"/>
                </a:lnTo>
                <a:lnTo>
                  <a:pt x="46" y="322"/>
                </a:lnTo>
                <a:lnTo>
                  <a:pt x="34" y="306"/>
                </a:lnTo>
                <a:lnTo>
                  <a:pt x="24" y="290"/>
                </a:lnTo>
                <a:lnTo>
                  <a:pt x="16" y="274"/>
                </a:lnTo>
                <a:lnTo>
                  <a:pt x="8" y="256"/>
                </a:lnTo>
                <a:lnTo>
                  <a:pt x="4" y="236"/>
                </a:lnTo>
                <a:lnTo>
                  <a:pt x="2" y="216"/>
                </a:lnTo>
                <a:lnTo>
                  <a:pt x="0" y="196"/>
                </a:lnTo>
                <a:lnTo>
                  <a:pt x="0" y="196"/>
                </a:lnTo>
                <a:lnTo>
                  <a:pt x="2" y="166"/>
                </a:lnTo>
                <a:lnTo>
                  <a:pt x="10" y="138"/>
                </a:lnTo>
                <a:lnTo>
                  <a:pt x="20" y="110"/>
                </a:lnTo>
                <a:lnTo>
                  <a:pt x="34" y="86"/>
                </a:lnTo>
                <a:lnTo>
                  <a:pt x="52" y="64"/>
                </a:lnTo>
                <a:lnTo>
                  <a:pt x="74" y="44"/>
                </a:lnTo>
                <a:lnTo>
                  <a:pt x="96" y="28"/>
                </a:lnTo>
                <a:lnTo>
                  <a:pt x="122" y="14"/>
                </a:lnTo>
                <a:lnTo>
                  <a:pt x="122" y="14"/>
                </a:lnTo>
                <a:lnTo>
                  <a:pt x="140" y="8"/>
                </a:lnTo>
                <a:lnTo>
                  <a:pt x="158" y="4"/>
                </a:lnTo>
                <a:lnTo>
                  <a:pt x="178" y="0"/>
                </a:lnTo>
                <a:lnTo>
                  <a:pt x="1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46"/>
          <p:cNvSpPr>
            <a:spLocks/>
          </p:cNvSpPr>
          <p:nvPr/>
        </p:nvSpPr>
        <p:spPr bwMode="auto">
          <a:xfrm>
            <a:off x="4091475" y="3524249"/>
            <a:ext cx="819150" cy="819150"/>
          </a:xfrm>
          <a:custGeom>
            <a:avLst/>
            <a:gdLst>
              <a:gd name="T0" fmla="*/ 258 w 516"/>
              <a:gd name="T1" fmla="*/ 0 h 516"/>
              <a:gd name="T2" fmla="*/ 208 w 516"/>
              <a:gd name="T3" fmla="*/ 6 h 516"/>
              <a:gd name="T4" fmla="*/ 160 w 516"/>
              <a:gd name="T5" fmla="*/ 20 h 516"/>
              <a:gd name="T6" fmla="*/ 142 w 516"/>
              <a:gd name="T7" fmla="*/ 28 h 516"/>
              <a:gd name="T8" fmla="*/ 108 w 516"/>
              <a:gd name="T9" fmla="*/ 48 h 516"/>
              <a:gd name="T10" fmla="*/ 80 w 516"/>
              <a:gd name="T11" fmla="*/ 72 h 516"/>
              <a:gd name="T12" fmla="*/ 54 w 516"/>
              <a:gd name="T13" fmla="*/ 100 h 516"/>
              <a:gd name="T14" fmla="*/ 34 w 516"/>
              <a:gd name="T15" fmla="*/ 132 h 516"/>
              <a:gd name="T16" fmla="*/ 18 w 516"/>
              <a:gd name="T17" fmla="*/ 164 h 516"/>
              <a:gd name="T18" fmla="*/ 6 w 516"/>
              <a:gd name="T19" fmla="*/ 202 h 516"/>
              <a:gd name="T20" fmla="*/ 0 w 516"/>
              <a:gd name="T21" fmla="*/ 240 h 516"/>
              <a:gd name="T22" fmla="*/ 0 w 516"/>
              <a:gd name="T23" fmla="*/ 258 h 516"/>
              <a:gd name="T24" fmla="*/ 4 w 516"/>
              <a:gd name="T25" fmla="*/ 310 h 516"/>
              <a:gd name="T26" fmla="*/ 20 w 516"/>
              <a:gd name="T27" fmla="*/ 358 h 516"/>
              <a:gd name="T28" fmla="*/ 44 w 516"/>
              <a:gd name="T29" fmla="*/ 402 h 516"/>
              <a:gd name="T30" fmla="*/ 76 w 516"/>
              <a:gd name="T31" fmla="*/ 440 h 516"/>
              <a:gd name="T32" fmla="*/ 114 w 516"/>
              <a:gd name="T33" fmla="*/ 472 h 516"/>
              <a:gd name="T34" fmla="*/ 158 w 516"/>
              <a:gd name="T35" fmla="*/ 496 h 516"/>
              <a:gd name="T36" fmla="*/ 206 w 516"/>
              <a:gd name="T37" fmla="*/ 512 h 516"/>
              <a:gd name="T38" fmla="*/ 258 w 516"/>
              <a:gd name="T39" fmla="*/ 516 h 516"/>
              <a:gd name="T40" fmla="*/ 282 w 516"/>
              <a:gd name="T41" fmla="*/ 516 h 516"/>
              <a:gd name="T42" fmla="*/ 332 w 516"/>
              <a:gd name="T43" fmla="*/ 506 h 516"/>
              <a:gd name="T44" fmla="*/ 356 w 516"/>
              <a:gd name="T45" fmla="*/ 498 h 516"/>
              <a:gd name="T46" fmla="*/ 390 w 516"/>
              <a:gd name="T47" fmla="*/ 480 h 516"/>
              <a:gd name="T48" fmla="*/ 420 w 516"/>
              <a:gd name="T49" fmla="*/ 458 h 516"/>
              <a:gd name="T50" fmla="*/ 448 w 516"/>
              <a:gd name="T51" fmla="*/ 432 h 516"/>
              <a:gd name="T52" fmla="*/ 472 w 516"/>
              <a:gd name="T53" fmla="*/ 402 h 516"/>
              <a:gd name="T54" fmla="*/ 490 w 516"/>
              <a:gd name="T55" fmla="*/ 368 h 516"/>
              <a:gd name="T56" fmla="*/ 504 w 516"/>
              <a:gd name="T57" fmla="*/ 332 h 516"/>
              <a:gd name="T58" fmla="*/ 512 w 516"/>
              <a:gd name="T59" fmla="*/ 294 h 516"/>
              <a:gd name="T60" fmla="*/ 516 w 516"/>
              <a:gd name="T61" fmla="*/ 256 h 516"/>
              <a:gd name="T62" fmla="*/ 514 w 516"/>
              <a:gd name="T63" fmla="*/ 230 h 516"/>
              <a:gd name="T64" fmla="*/ 504 w 516"/>
              <a:gd name="T65" fmla="*/ 180 h 516"/>
              <a:gd name="T66" fmla="*/ 484 w 516"/>
              <a:gd name="T67" fmla="*/ 134 h 516"/>
              <a:gd name="T68" fmla="*/ 456 w 516"/>
              <a:gd name="T69" fmla="*/ 94 h 516"/>
              <a:gd name="T70" fmla="*/ 422 w 516"/>
              <a:gd name="T71" fmla="*/ 60 h 516"/>
              <a:gd name="T72" fmla="*/ 380 w 516"/>
              <a:gd name="T73" fmla="*/ 32 h 516"/>
              <a:gd name="T74" fmla="*/ 334 w 516"/>
              <a:gd name="T75" fmla="*/ 12 h 516"/>
              <a:gd name="T76" fmla="*/ 284 w 516"/>
              <a:gd name="T77" fmla="*/ 2 h 516"/>
              <a:gd name="T78" fmla="*/ 258 w 516"/>
              <a:gd name="T79"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6" h="516">
                <a:moveTo>
                  <a:pt x="258" y="0"/>
                </a:moveTo>
                <a:lnTo>
                  <a:pt x="258" y="0"/>
                </a:lnTo>
                <a:lnTo>
                  <a:pt x="232" y="2"/>
                </a:lnTo>
                <a:lnTo>
                  <a:pt x="208" y="6"/>
                </a:lnTo>
                <a:lnTo>
                  <a:pt x="184" y="12"/>
                </a:lnTo>
                <a:lnTo>
                  <a:pt x="160" y="20"/>
                </a:lnTo>
                <a:lnTo>
                  <a:pt x="160" y="20"/>
                </a:lnTo>
                <a:lnTo>
                  <a:pt x="142" y="28"/>
                </a:lnTo>
                <a:lnTo>
                  <a:pt x="124" y="38"/>
                </a:lnTo>
                <a:lnTo>
                  <a:pt x="108" y="48"/>
                </a:lnTo>
                <a:lnTo>
                  <a:pt x="94" y="60"/>
                </a:lnTo>
                <a:lnTo>
                  <a:pt x="80" y="72"/>
                </a:lnTo>
                <a:lnTo>
                  <a:pt x="66" y="86"/>
                </a:lnTo>
                <a:lnTo>
                  <a:pt x="54" y="100"/>
                </a:lnTo>
                <a:lnTo>
                  <a:pt x="44" y="116"/>
                </a:lnTo>
                <a:lnTo>
                  <a:pt x="34" y="132"/>
                </a:lnTo>
                <a:lnTo>
                  <a:pt x="24" y="148"/>
                </a:lnTo>
                <a:lnTo>
                  <a:pt x="18" y="164"/>
                </a:lnTo>
                <a:lnTo>
                  <a:pt x="10" y="182"/>
                </a:lnTo>
                <a:lnTo>
                  <a:pt x="6" y="202"/>
                </a:lnTo>
                <a:lnTo>
                  <a:pt x="2" y="220"/>
                </a:lnTo>
                <a:lnTo>
                  <a:pt x="0" y="240"/>
                </a:lnTo>
                <a:lnTo>
                  <a:pt x="0" y="258"/>
                </a:lnTo>
                <a:lnTo>
                  <a:pt x="0" y="258"/>
                </a:lnTo>
                <a:lnTo>
                  <a:pt x="0" y="286"/>
                </a:lnTo>
                <a:lnTo>
                  <a:pt x="4" y="310"/>
                </a:lnTo>
                <a:lnTo>
                  <a:pt x="12" y="336"/>
                </a:lnTo>
                <a:lnTo>
                  <a:pt x="20" y="358"/>
                </a:lnTo>
                <a:lnTo>
                  <a:pt x="30" y="382"/>
                </a:lnTo>
                <a:lnTo>
                  <a:pt x="44" y="402"/>
                </a:lnTo>
                <a:lnTo>
                  <a:pt x="58" y="422"/>
                </a:lnTo>
                <a:lnTo>
                  <a:pt x="76" y="440"/>
                </a:lnTo>
                <a:lnTo>
                  <a:pt x="94" y="458"/>
                </a:lnTo>
                <a:lnTo>
                  <a:pt x="114" y="472"/>
                </a:lnTo>
                <a:lnTo>
                  <a:pt x="134" y="486"/>
                </a:lnTo>
                <a:lnTo>
                  <a:pt x="158" y="496"/>
                </a:lnTo>
                <a:lnTo>
                  <a:pt x="180" y="504"/>
                </a:lnTo>
                <a:lnTo>
                  <a:pt x="206" y="512"/>
                </a:lnTo>
                <a:lnTo>
                  <a:pt x="232" y="516"/>
                </a:lnTo>
                <a:lnTo>
                  <a:pt x="258" y="516"/>
                </a:lnTo>
                <a:lnTo>
                  <a:pt x="258" y="516"/>
                </a:lnTo>
                <a:lnTo>
                  <a:pt x="282" y="516"/>
                </a:lnTo>
                <a:lnTo>
                  <a:pt x="308" y="512"/>
                </a:lnTo>
                <a:lnTo>
                  <a:pt x="332" y="506"/>
                </a:lnTo>
                <a:lnTo>
                  <a:pt x="356" y="498"/>
                </a:lnTo>
                <a:lnTo>
                  <a:pt x="356" y="498"/>
                </a:lnTo>
                <a:lnTo>
                  <a:pt x="374" y="490"/>
                </a:lnTo>
                <a:lnTo>
                  <a:pt x="390" y="480"/>
                </a:lnTo>
                <a:lnTo>
                  <a:pt x="406" y="470"/>
                </a:lnTo>
                <a:lnTo>
                  <a:pt x="420" y="458"/>
                </a:lnTo>
                <a:lnTo>
                  <a:pt x="434" y="444"/>
                </a:lnTo>
                <a:lnTo>
                  <a:pt x="448" y="432"/>
                </a:lnTo>
                <a:lnTo>
                  <a:pt x="460" y="416"/>
                </a:lnTo>
                <a:lnTo>
                  <a:pt x="472" y="402"/>
                </a:lnTo>
                <a:lnTo>
                  <a:pt x="482" y="384"/>
                </a:lnTo>
                <a:lnTo>
                  <a:pt x="490" y="368"/>
                </a:lnTo>
                <a:lnTo>
                  <a:pt x="498" y="350"/>
                </a:lnTo>
                <a:lnTo>
                  <a:pt x="504" y="332"/>
                </a:lnTo>
                <a:lnTo>
                  <a:pt x="508" y="314"/>
                </a:lnTo>
                <a:lnTo>
                  <a:pt x="512" y="294"/>
                </a:lnTo>
                <a:lnTo>
                  <a:pt x="514" y="276"/>
                </a:lnTo>
                <a:lnTo>
                  <a:pt x="516" y="256"/>
                </a:lnTo>
                <a:lnTo>
                  <a:pt x="516" y="256"/>
                </a:lnTo>
                <a:lnTo>
                  <a:pt x="514" y="230"/>
                </a:lnTo>
                <a:lnTo>
                  <a:pt x="510" y="204"/>
                </a:lnTo>
                <a:lnTo>
                  <a:pt x="504" y="180"/>
                </a:lnTo>
                <a:lnTo>
                  <a:pt x="496" y="156"/>
                </a:lnTo>
                <a:lnTo>
                  <a:pt x="484" y="134"/>
                </a:lnTo>
                <a:lnTo>
                  <a:pt x="472" y="114"/>
                </a:lnTo>
                <a:lnTo>
                  <a:pt x="456" y="94"/>
                </a:lnTo>
                <a:lnTo>
                  <a:pt x="440" y="76"/>
                </a:lnTo>
                <a:lnTo>
                  <a:pt x="422" y="60"/>
                </a:lnTo>
                <a:lnTo>
                  <a:pt x="402" y="44"/>
                </a:lnTo>
                <a:lnTo>
                  <a:pt x="380" y="32"/>
                </a:lnTo>
                <a:lnTo>
                  <a:pt x="358" y="20"/>
                </a:lnTo>
                <a:lnTo>
                  <a:pt x="334" y="12"/>
                </a:lnTo>
                <a:lnTo>
                  <a:pt x="310" y="6"/>
                </a:lnTo>
                <a:lnTo>
                  <a:pt x="284" y="2"/>
                </a:lnTo>
                <a:lnTo>
                  <a:pt x="258" y="0"/>
                </a:lnTo>
                <a:lnTo>
                  <a:pt x="2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32" name="Group 131"/>
          <p:cNvGrpSpPr/>
          <p:nvPr/>
        </p:nvGrpSpPr>
        <p:grpSpPr>
          <a:xfrm>
            <a:off x="4517186" y="1711324"/>
            <a:ext cx="2860675" cy="3714750"/>
            <a:chOff x="4517186" y="1711324"/>
            <a:chExt cx="2860675" cy="3714750"/>
          </a:xfrm>
        </p:grpSpPr>
        <p:sp>
          <p:nvSpPr>
            <p:cNvPr id="134" name="Freeform 47"/>
            <p:cNvSpPr>
              <a:spLocks noEditPoints="1"/>
            </p:cNvSpPr>
            <p:nvPr/>
          </p:nvSpPr>
          <p:spPr bwMode="auto">
            <a:xfrm>
              <a:off x="4517186" y="1711324"/>
              <a:ext cx="2860675" cy="3714750"/>
            </a:xfrm>
            <a:custGeom>
              <a:avLst/>
              <a:gdLst>
                <a:gd name="T0" fmla="*/ 1640 w 1802"/>
                <a:gd name="T1" fmla="*/ 392 h 2340"/>
                <a:gd name="T2" fmla="*/ 1476 w 1802"/>
                <a:gd name="T3" fmla="*/ 212 h 2340"/>
                <a:gd name="T4" fmla="*/ 1270 w 1802"/>
                <a:gd name="T5" fmla="*/ 80 h 2340"/>
                <a:gd name="T6" fmla="*/ 1030 w 1802"/>
                <a:gd name="T7" fmla="*/ 8 h 2340"/>
                <a:gd name="T8" fmla="*/ 902 w 1802"/>
                <a:gd name="T9" fmla="*/ 0 h 2340"/>
                <a:gd name="T10" fmla="*/ 762 w 1802"/>
                <a:gd name="T11" fmla="*/ 12 h 2340"/>
                <a:gd name="T12" fmla="*/ 612 w 1802"/>
                <a:gd name="T13" fmla="*/ 54 h 2340"/>
                <a:gd name="T14" fmla="*/ 462 w 1802"/>
                <a:gd name="T15" fmla="*/ 124 h 2340"/>
                <a:gd name="T16" fmla="*/ 318 w 1802"/>
                <a:gd name="T17" fmla="*/ 224 h 2340"/>
                <a:gd name="T18" fmla="*/ 192 w 1802"/>
                <a:gd name="T19" fmla="*/ 350 h 2340"/>
                <a:gd name="T20" fmla="*/ 92 w 1802"/>
                <a:gd name="T21" fmla="*/ 506 h 2340"/>
                <a:gd name="T22" fmla="*/ 24 w 1802"/>
                <a:gd name="T23" fmla="*/ 692 h 2340"/>
                <a:gd name="T24" fmla="*/ 0 w 1802"/>
                <a:gd name="T25" fmla="*/ 906 h 2340"/>
                <a:gd name="T26" fmla="*/ 14 w 1802"/>
                <a:gd name="T27" fmla="*/ 1068 h 2340"/>
                <a:gd name="T28" fmla="*/ 76 w 1802"/>
                <a:gd name="T29" fmla="*/ 1270 h 2340"/>
                <a:gd name="T30" fmla="*/ 132 w 1802"/>
                <a:gd name="T31" fmla="*/ 1376 h 2340"/>
                <a:gd name="T32" fmla="*/ 352 w 1802"/>
                <a:gd name="T33" fmla="*/ 1684 h 2340"/>
                <a:gd name="T34" fmla="*/ 796 w 1802"/>
                <a:gd name="T35" fmla="*/ 2222 h 2340"/>
                <a:gd name="T36" fmla="*/ 1042 w 1802"/>
                <a:gd name="T37" fmla="*/ 2186 h 2340"/>
                <a:gd name="T38" fmla="*/ 1352 w 1802"/>
                <a:gd name="T39" fmla="*/ 1810 h 2340"/>
                <a:gd name="T40" fmla="*/ 1556 w 1802"/>
                <a:gd name="T41" fmla="*/ 1520 h 2340"/>
                <a:gd name="T42" fmla="*/ 1692 w 1802"/>
                <a:gd name="T43" fmla="*/ 1282 h 2340"/>
                <a:gd name="T44" fmla="*/ 1780 w 1802"/>
                <a:gd name="T45" fmla="*/ 1056 h 2340"/>
                <a:gd name="T46" fmla="*/ 1802 w 1802"/>
                <a:gd name="T47" fmla="*/ 906 h 2340"/>
                <a:gd name="T48" fmla="*/ 1788 w 1802"/>
                <a:gd name="T49" fmla="*/ 744 h 2340"/>
                <a:gd name="T50" fmla="*/ 1726 w 1802"/>
                <a:gd name="T51" fmla="*/ 544 h 2340"/>
                <a:gd name="T52" fmla="*/ 902 w 1802"/>
                <a:gd name="T53" fmla="*/ 1358 h 2340"/>
                <a:gd name="T54" fmla="*/ 726 w 1802"/>
                <a:gd name="T55" fmla="*/ 1324 h 2340"/>
                <a:gd name="T56" fmla="*/ 582 w 1802"/>
                <a:gd name="T57" fmla="*/ 1226 h 2340"/>
                <a:gd name="T58" fmla="*/ 484 w 1802"/>
                <a:gd name="T59" fmla="*/ 1082 h 2340"/>
                <a:gd name="T60" fmla="*/ 448 w 1802"/>
                <a:gd name="T61" fmla="*/ 906 h 2340"/>
                <a:gd name="T62" fmla="*/ 460 w 1802"/>
                <a:gd name="T63" fmla="*/ 804 h 2340"/>
                <a:gd name="T64" fmla="*/ 510 w 1802"/>
                <a:gd name="T65" fmla="*/ 680 h 2340"/>
                <a:gd name="T66" fmla="*/ 592 w 1802"/>
                <a:gd name="T67" fmla="*/ 578 h 2340"/>
                <a:gd name="T68" fmla="*/ 700 w 1802"/>
                <a:gd name="T69" fmla="*/ 502 h 2340"/>
                <a:gd name="T70" fmla="*/ 812 w 1802"/>
                <a:gd name="T71" fmla="*/ 464 h 2340"/>
                <a:gd name="T72" fmla="*/ 948 w 1802"/>
                <a:gd name="T73" fmla="*/ 456 h 2340"/>
                <a:gd name="T74" fmla="*/ 1116 w 1802"/>
                <a:gd name="T75" fmla="*/ 508 h 2340"/>
                <a:gd name="T76" fmla="*/ 1250 w 1802"/>
                <a:gd name="T77" fmla="*/ 616 h 2340"/>
                <a:gd name="T78" fmla="*/ 1332 w 1802"/>
                <a:gd name="T79" fmla="*/ 766 h 2340"/>
                <a:gd name="T80" fmla="*/ 1354 w 1802"/>
                <a:gd name="T81" fmla="*/ 900 h 2340"/>
                <a:gd name="T82" fmla="*/ 1332 w 1802"/>
                <a:gd name="T83" fmla="*/ 1036 h 2340"/>
                <a:gd name="T84" fmla="*/ 1274 w 1802"/>
                <a:gd name="T85" fmla="*/ 1158 h 2340"/>
                <a:gd name="T86" fmla="*/ 1186 w 1802"/>
                <a:gd name="T87" fmla="*/ 1256 h 2340"/>
                <a:gd name="T88" fmla="*/ 1072 w 1802"/>
                <a:gd name="T89" fmla="*/ 1324 h 2340"/>
                <a:gd name="T90" fmla="*/ 946 w 1802"/>
                <a:gd name="T91" fmla="*/ 1356 h 2340"/>
                <a:gd name="T92" fmla="*/ 1576 w 1802"/>
                <a:gd name="T93" fmla="*/ 990 h 2340"/>
                <a:gd name="T94" fmla="*/ 1578 w 1802"/>
                <a:gd name="T95" fmla="*/ 988 h 2340"/>
                <a:gd name="T96" fmla="*/ 1566 w 1802"/>
                <a:gd name="T97" fmla="*/ 1006 h 2340"/>
                <a:gd name="T98" fmla="*/ 1566 w 1802"/>
                <a:gd name="T99" fmla="*/ 1006 h 2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2" h="2340">
                  <a:moveTo>
                    <a:pt x="1704" y="496"/>
                  </a:moveTo>
                  <a:lnTo>
                    <a:pt x="1704" y="496"/>
                  </a:lnTo>
                  <a:lnTo>
                    <a:pt x="1674" y="442"/>
                  </a:lnTo>
                  <a:lnTo>
                    <a:pt x="1640" y="392"/>
                  </a:lnTo>
                  <a:lnTo>
                    <a:pt x="1604" y="342"/>
                  </a:lnTo>
                  <a:lnTo>
                    <a:pt x="1564" y="296"/>
                  </a:lnTo>
                  <a:lnTo>
                    <a:pt x="1522" y="252"/>
                  </a:lnTo>
                  <a:lnTo>
                    <a:pt x="1476" y="212"/>
                  </a:lnTo>
                  <a:lnTo>
                    <a:pt x="1428" y="174"/>
                  </a:lnTo>
                  <a:lnTo>
                    <a:pt x="1378" y="138"/>
                  </a:lnTo>
                  <a:lnTo>
                    <a:pt x="1326" y="108"/>
                  </a:lnTo>
                  <a:lnTo>
                    <a:pt x="1270" y="80"/>
                  </a:lnTo>
                  <a:lnTo>
                    <a:pt x="1214" y="56"/>
                  </a:lnTo>
                  <a:lnTo>
                    <a:pt x="1154" y="36"/>
                  </a:lnTo>
                  <a:lnTo>
                    <a:pt x="1094" y="20"/>
                  </a:lnTo>
                  <a:lnTo>
                    <a:pt x="1030" y="8"/>
                  </a:lnTo>
                  <a:lnTo>
                    <a:pt x="966" y="2"/>
                  </a:lnTo>
                  <a:lnTo>
                    <a:pt x="934" y="0"/>
                  </a:lnTo>
                  <a:lnTo>
                    <a:pt x="902" y="0"/>
                  </a:lnTo>
                  <a:lnTo>
                    <a:pt x="902" y="0"/>
                  </a:lnTo>
                  <a:lnTo>
                    <a:pt x="868" y="0"/>
                  </a:lnTo>
                  <a:lnTo>
                    <a:pt x="832" y="2"/>
                  </a:lnTo>
                  <a:lnTo>
                    <a:pt x="798" y="6"/>
                  </a:lnTo>
                  <a:lnTo>
                    <a:pt x="762" y="12"/>
                  </a:lnTo>
                  <a:lnTo>
                    <a:pt x="724" y="20"/>
                  </a:lnTo>
                  <a:lnTo>
                    <a:pt x="688" y="30"/>
                  </a:lnTo>
                  <a:lnTo>
                    <a:pt x="650" y="42"/>
                  </a:lnTo>
                  <a:lnTo>
                    <a:pt x="612" y="54"/>
                  </a:lnTo>
                  <a:lnTo>
                    <a:pt x="574" y="70"/>
                  </a:lnTo>
                  <a:lnTo>
                    <a:pt x="536" y="86"/>
                  </a:lnTo>
                  <a:lnTo>
                    <a:pt x="498" y="104"/>
                  </a:lnTo>
                  <a:lnTo>
                    <a:pt x="462" y="124"/>
                  </a:lnTo>
                  <a:lnTo>
                    <a:pt x="424" y="146"/>
                  </a:lnTo>
                  <a:lnTo>
                    <a:pt x="388" y="170"/>
                  </a:lnTo>
                  <a:lnTo>
                    <a:pt x="352" y="196"/>
                  </a:lnTo>
                  <a:lnTo>
                    <a:pt x="318" y="224"/>
                  </a:lnTo>
                  <a:lnTo>
                    <a:pt x="286" y="252"/>
                  </a:lnTo>
                  <a:lnTo>
                    <a:pt x="252" y="284"/>
                  </a:lnTo>
                  <a:lnTo>
                    <a:pt x="222" y="316"/>
                  </a:lnTo>
                  <a:lnTo>
                    <a:pt x="192" y="350"/>
                  </a:lnTo>
                  <a:lnTo>
                    <a:pt x="164" y="386"/>
                  </a:lnTo>
                  <a:lnTo>
                    <a:pt x="138" y="426"/>
                  </a:lnTo>
                  <a:lnTo>
                    <a:pt x="114" y="466"/>
                  </a:lnTo>
                  <a:lnTo>
                    <a:pt x="92" y="506"/>
                  </a:lnTo>
                  <a:lnTo>
                    <a:pt x="72" y="550"/>
                  </a:lnTo>
                  <a:lnTo>
                    <a:pt x="54" y="596"/>
                  </a:lnTo>
                  <a:lnTo>
                    <a:pt x="38" y="642"/>
                  </a:lnTo>
                  <a:lnTo>
                    <a:pt x="24" y="692"/>
                  </a:lnTo>
                  <a:lnTo>
                    <a:pt x="14" y="742"/>
                  </a:lnTo>
                  <a:lnTo>
                    <a:pt x="6" y="796"/>
                  </a:lnTo>
                  <a:lnTo>
                    <a:pt x="2" y="850"/>
                  </a:lnTo>
                  <a:lnTo>
                    <a:pt x="0" y="906"/>
                  </a:lnTo>
                  <a:lnTo>
                    <a:pt x="0" y="906"/>
                  </a:lnTo>
                  <a:lnTo>
                    <a:pt x="2" y="962"/>
                  </a:lnTo>
                  <a:lnTo>
                    <a:pt x="6" y="1016"/>
                  </a:lnTo>
                  <a:lnTo>
                    <a:pt x="14" y="1068"/>
                  </a:lnTo>
                  <a:lnTo>
                    <a:pt x="26" y="1120"/>
                  </a:lnTo>
                  <a:lnTo>
                    <a:pt x="40" y="1172"/>
                  </a:lnTo>
                  <a:lnTo>
                    <a:pt x="56" y="1222"/>
                  </a:lnTo>
                  <a:lnTo>
                    <a:pt x="76" y="1270"/>
                  </a:lnTo>
                  <a:lnTo>
                    <a:pt x="98" y="1316"/>
                  </a:lnTo>
                  <a:lnTo>
                    <a:pt x="98" y="1316"/>
                  </a:lnTo>
                  <a:lnTo>
                    <a:pt x="114" y="1346"/>
                  </a:lnTo>
                  <a:lnTo>
                    <a:pt x="132" y="1376"/>
                  </a:lnTo>
                  <a:lnTo>
                    <a:pt x="176" y="1444"/>
                  </a:lnTo>
                  <a:lnTo>
                    <a:pt x="228" y="1520"/>
                  </a:lnTo>
                  <a:lnTo>
                    <a:pt x="288" y="1600"/>
                  </a:lnTo>
                  <a:lnTo>
                    <a:pt x="352" y="1684"/>
                  </a:lnTo>
                  <a:lnTo>
                    <a:pt x="418" y="1768"/>
                  </a:lnTo>
                  <a:lnTo>
                    <a:pt x="556" y="1938"/>
                  </a:lnTo>
                  <a:lnTo>
                    <a:pt x="686" y="2094"/>
                  </a:lnTo>
                  <a:lnTo>
                    <a:pt x="796" y="2222"/>
                  </a:lnTo>
                  <a:lnTo>
                    <a:pt x="902" y="2340"/>
                  </a:lnTo>
                  <a:lnTo>
                    <a:pt x="902" y="2340"/>
                  </a:lnTo>
                  <a:lnTo>
                    <a:pt x="940" y="2300"/>
                  </a:lnTo>
                  <a:lnTo>
                    <a:pt x="1042" y="2186"/>
                  </a:lnTo>
                  <a:lnTo>
                    <a:pt x="1110" y="2108"/>
                  </a:lnTo>
                  <a:lnTo>
                    <a:pt x="1186" y="2018"/>
                  </a:lnTo>
                  <a:lnTo>
                    <a:pt x="1268" y="1918"/>
                  </a:lnTo>
                  <a:lnTo>
                    <a:pt x="1352" y="1810"/>
                  </a:lnTo>
                  <a:lnTo>
                    <a:pt x="1436" y="1696"/>
                  </a:lnTo>
                  <a:lnTo>
                    <a:pt x="1476" y="1638"/>
                  </a:lnTo>
                  <a:lnTo>
                    <a:pt x="1516" y="1578"/>
                  </a:lnTo>
                  <a:lnTo>
                    <a:pt x="1556" y="1520"/>
                  </a:lnTo>
                  <a:lnTo>
                    <a:pt x="1594" y="1460"/>
                  </a:lnTo>
                  <a:lnTo>
                    <a:pt x="1628" y="1400"/>
                  </a:lnTo>
                  <a:lnTo>
                    <a:pt x="1662" y="1340"/>
                  </a:lnTo>
                  <a:lnTo>
                    <a:pt x="1692" y="1282"/>
                  </a:lnTo>
                  <a:lnTo>
                    <a:pt x="1718" y="1224"/>
                  </a:lnTo>
                  <a:lnTo>
                    <a:pt x="1742" y="1166"/>
                  </a:lnTo>
                  <a:lnTo>
                    <a:pt x="1764" y="1110"/>
                  </a:lnTo>
                  <a:lnTo>
                    <a:pt x="1780" y="1056"/>
                  </a:lnTo>
                  <a:lnTo>
                    <a:pt x="1792" y="1004"/>
                  </a:lnTo>
                  <a:lnTo>
                    <a:pt x="1800" y="954"/>
                  </a:lnTo>
                  <a:lnTo>
                    <a:pt x="1802" y="930"/>
                  </a:lnTo>
                  <a:lnTo>
                    <a:pt x="1802" y="906"/>
                  </a:lnTo>
                  <a:lnTo>
                    <a:pt x="1802" y="906"/>
                  </a:lnTo>
                  <a:lnTo>
                    <a:pt x="1800" y="852"/>
                  </a:lnTo>
                  <a:lnTo>
                    <a:pt x="1796" y="798"/>
                  </a:lnTo>
                  <a:lnTo>
                    <a:pt x="1788" y="744"/>
                  </a:lnTo>
                  <a:lnTo>
                    <a:pt x="1776" y="692"/>
                  </a:lnTo>
                  <a:lnTo>
                    <a:pt x="1762" y="642"/>
                  </a:lnTo>
                  <a:lnTo>
                    <a:pt x="1746" y="592"/>
                  </a:lnTo>
                  <a:lnTo>
                    <a:pt x="1726" y="544"/>
                  </a:lnTo>
                  <a:lnTo>
                    <a:pt x="1704" y="496"/>
                  </a:lnTo>
                  <a:lnTo>
                    <a:pt x="1704" y="496"/>
                  </a:lnTo>
                  <a:close/>
                  <a:moveTo>
                    <a:pt x="902" y="1358"/>
                  </a:moveTo>
                  <a:lnTo>
                    <a:pt x="902" y="1358"/>
                  </a:lnTo>
                  <a:lnTo>
                    <a:pt x="854" y="1356"/>
                  </a:lnTo>
                  <a:lnTo>
                    <a:pt x="810" y="1350"/>
                  </a:lnTo>
                  <a:lnTo>
                    <a:pt x="766" y="1338"/>
                  </a:lnTo>
                  <a:lnTo>
                    <a:pt x="726" y="1324"/>
                  </a:lnTo>
                  <a:lnTo>
                    <a:pt x="686" y="1304"/>
                  </a:lnTo>
                  <a:lnTo>
                    <a:pt x="648" y="1282"/>
                  </a:lnTo>
                  <a:lnTo>
                    <a:pt x="614" y="1256"/>
                  </a:lnTo>
                  <a:lnTo>
                    <a:pt x="582" y="1226"/>
                  </a:lnTo>
                  <a:lnTo>
                    <a:pt x="552" y="1194"/>
                  </a:lnTo>
                  <a:lnTo>
                    <a:pt x="526" y="1160"/>
                  </a:lnTo>
                  <a:lnTo>
                    <a:pt x="504" y="1122"/>
                  </a:lnTo>
                  <a:lnTo>
                    <a:pt x="484" y="1082"/>
                  </a:lnTo>
                  <a:lnTo>
                    <a:pt x="470" y="1040"/>
                  </a:lnTo>
                  <a:lnTo>
                    <a:pt x="458" y="998"/>
                  </a:lnTo>
                  <a:lnTo>
                    <a:pt x="452" y="952"/>
                  </a:lnTo>
                  <a:lnTo>
                    <a:pt x="448" y="906"/>
                  </a:lnTo>
                  <a:lnTo>
                    <a:pt x="448" y="906"/>
                  </a:lnTo>
                  <a:lnTo>
                    <a:pt x="450" y="872"/>
                  </a:lnTo>
                  <a:lnTo>
                    <a:pt x="454" y="838"/>
                  </a:lnTo>
                  <a:lnTo>
                    <a:pt x="460" y="804"/>
                  </a:lnTo>
                  <a:lnTo>
                    <a:pt x="470" y="772"/>
                  </a:lnTo>
                  <a:lnTo>
                    <a:pt x="480" y="740"/>
                  </a:lnTo>
                  <a:lnTo>
                    <a:pt x="494" y="710"/>
                  </a:lnTo>
                  <a:lnTo>
                    <a:pt x="510" y="680"/>
                  </a:lnTo>
                  <a:lnTo>
                    <a:pt x="528" y="652"/>
                  </a:lnTo>
                  <a:lnTo>
                    <a:pt x="548" y="626"/>
                  </a:lnTo>
                  <a:lnTo>
                    <a:pt x="568" y="600"/>
                  </a:lnTo>
                  <a:lnTo>
                    <a:pt x="592" y="578"/>
                  </a:lnTo>
                  <a:lnTo>
                    <a:pt x="616" y="556"/>
                  </a:lnTo>
                  <a:lnTo>
                    <a:pt x="642" y="536"/>
                  </a:lnTo>
                  <a:lnTo>
                    <a:pt x="670" y="518"/>
                  </a:lnTo>
                  <a:lnTo>
                    <a:pt x="700" y="502"/>
                  </a:lnTo>
                  <a:lnTo>
                    <a:pt x="730" y="488"/>
                  </a:lnTo>
                  <a:lnTo>
                    <a:pt x="730" y="488"/>
                  </a:lnTo>
                  <a:lnTo>
                    <a:pt x="770" y="474"/>
                  </a:lnTo>
                  <a:lnTo>
                    <a:pt x="812" y="464"/>
                  </a:lnTo>
                  <a:lnTo>
                    <a:pt x="856" y="456"/>
                  </a:lnTo>
                  <a:lnTo>
                    <a:pt x="902" y="454"/>
                  </a:lnTo>
                  <a:lnTo>
                    <a:pt x="902" y="454"/>
                  </a:lnTo>
                  <a:lnTo>
                    <a:pt x="948" y="456"/>
                  </a:lnTo>
                  <a:lnTo>
                    <a:pt x="992" y="464"/>
                  </a:lnTo>
                  <a:lnTo>
                    <a:pt x="1036" y="474"/>
                  </a:lnTo>
                  <a:lnTo>
                    <a:pt x="1076" y="488"/>
                  </a:lnTo>
                  <a:lnTo>
                    <a:pt x="1116" y="508"/>
                  </a:lnTo>
                  <a:lnTo>
                    <a:pt x="1154" y="530"/>
                  </a:lnTo>
                  <a:lnTo>
                    <a:pt x="1188" y="556"/>
                  </a:lnTo>
                  <a:lnTo>
                    <a:pt x="1220" y="584"/>
                  </a:lnTo>
                  <a:lnTo>
                    <a:pt x="1250" y="616"/>
                  </a:lnTo>
                  <a:lnTo>
                    <a:pt x="1276" y="650"/>
                  </a:lnTo>
                  <a:lnTo>
                    <a:pt x="1298" y="686"/>
                  </a:lnTo>
                  <a:lnTo>
                    <a:pt x="1318" y="726"/>
                  </a:lnTo>
                  <a:lnTo>
                    <a:pt x="1332" y="766"/>
                  </a:lnTo>
                  <a:lnTo>
                    <a:pt x="1344" y="810"/>
                  </a:lnTo>
                  <a:lnTo>
                    <a:pt x="1350" y="854"/>
                  </a:lnTo>
                  <a:lnTo>
                    <a:pt x="1354" y="900"/>
                  </a:lnTo>
                  <a:lnTo>
                    <a:pt x="1354" y="900"/>
                  </a:lnTo>
                  <a:lnTo>
                    <a:pt x="1352" y="936"/>
                  </a:lnTo>
                  <a:lnTo>
                    <a:pt x="1348" y="970"/>
                  </a:lnTo>
                  <a:lnTo>
                    <a:pt x="1342" y="1004"/>
                  </a:lnTo>
                  <a:lnTo>
                    <a:pt x="1332" y="1036"/>
                  </a:lnTo>
                  <a:lnTo>
                    <a:pt x="1322" y="1068"/>
                  </a:lnTo>
                  <a:lnTo>
                    <a:pt x="1308" y="1100"/>
                  </a:lnTo>
                  <a:lnTo>
                    <a:pt x="1292" y="1130"/>
                  </a:lnTo>
                  <a:lnTo>
                    <a:pt x="1274" y="1158"/>
                  </a:lnTo>
                  <a:lnTo>
                    <a:pt x="1256" y="1184"/>
                  </a:lnTo>
                  <a:lnTo>
                    <a:pt x="1234" y="1210"/>
                  </a:lnTo>
                  <a:lnTo>
                    <a:pt x="1210" y="1234"/>
                  </a:lnTo>
                  <a:lnTo>
                    <a:pt x="1186" y="1256"/>
                  </a:lnTo>
                  <a:lnTo>
                    <a:pt x="1160" y="1276"/>
                  </a:lnTo>
                  <a:lnTo>
                    <a:pt x="1132" y="1294"/>
                  </a:lnTo>
                  <a:lnTo>
                    <a:pt x="1102" y="1310"/>
                  </a:lnTo>
                  <a:lnTo>
                    <a:pt x="1072" y="1324"/>
                  </a:lnTo>
                  <a:lnTo>
                    <a:pt x="1072" y="1324"/>
                  </a:lnTo>
                  <a:lnTo>
                    <a:pt x="1032" y="1340"/>
                  </a:lnTo>
                  <a:lnTo>
                    <a:pt x="990" y="1350"/>
                  </a:lnTo>
                  <a:lnTo>
                    <a:pt x="946" y="1356"/>
                  </a:lnTo>
                  <a:lnTo>
                    <a:pt x="902" y="1358"/>
                  </a:lnTo>
                  <a:lnTo>
                    <a:pt x="902" y="1358"/>
                  </a:lnTo>
                  <a:close/>
                  <a:moveTo>
                    <a:pt x="1576" y="990"/>
                  </a:moveTo>
                  <a:lnTo>
                    <a:pt x="1576" y="990"/>
                  </a:lnTo>
                  <a:lnTo>
                    <a:pt x="1578" y="988"/>
                  </a:lnTo>
                  <a:lnTo>
                    <a:pt x="1578" y="988"/>
                  </a:lnTo>
                  <a:lnTo>
                    <a:pt x="1578" y="988"/>
                  </a:lnTo>
                  <a:lnTo>
                    <a:pt x="1578" y="988"/>
                  </a:lnTo>
                  <a:lnTo>
                    <a:pt x="1576" y="990"/>
                  </a:lnTo>
                  <a:lnTo>
                    <a:pt x="1576" y="990"/>
                  </a:lnTo>
                  <a:close/>
                  <a:moveTo>
                    <a:pt x="1566" y="1006"/>
                  </a:moveTo>
                  <a:lnTo>
                    <a:pt x="1566" y="1006"/>
                  </a:lnTo>
                  <a:lnTo>
                    <a:pt x="1568" y="1004"/>
                  </a:lnTo>
                  <a:lnTo>
                    <a:pt x="1568" y="1004"/>
                  </a:lnTo>
                  <a:lnTo>
                    <a:pt x="1566" y="1006"/>
                  </a:lnTo>
                  <a:lnTo>
                    <a:pt x="1566" y="100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48"/>
            <p:cNvSpPr>
              <a:spLocks noEditPoints="1"/>
            </p:cNvSpPr>
            <p:nvPr/>
          </p:nvSpPr>
          <p:spPr bwMode="auto">
            <a:xfrm>
              <a:off x="5133136" y="2336799"/>
              <a:ext cx="1628775" cy="1625600"/>
            </a:xfrm>
            <a:custGeom>
              <a:avLst/>
              <a:gdLst>
                <a:gd name="T0" fmla="*/ 554 w 1026"/>
                <a:gd name="T1" fmla="*/ 122 h 1024"/>
                <a:gd name="T2" fmla="*/ 666 w 1026"/>
                <a:gd name="T3" fmla="*/ 150 h 1024"/>
                <a:gd name="T4" fmla="*/ 762 w 1026"/>
                <a:gd name="T5" fmla="*/ 208 h 1024"/>
                <a:gd name="T6" fmla="*/ 838 w 1026"/>
                <a:gd name="T7" fmla="*/ 290 h 1024"/>
                <a:gd name="T8" fmla="*/ 888 w 1026"/>
                <a:gd name="T9" fmla="*/ 390 h 1024"/>
                <a:gd name="T10" fmla="*/ 906 w 1026"/>
                <a:gd name="T11" fmla="*/ 506 h 1024"/>
                <a:gd name="T12" fmla="*/ 900 w 1026"/>
                <a:gd name="T13" fmla="*/ 568 h 1024"/>
                <a:gd name="T14" fmla="*/ 878 w 1026"/>
                <a:gd name="T15" fmla="*/ 652 h 1024"/>
                <a:gd name="T16" fmla="*/ 836 w 1026"/>
                <a:gd name="T17" fmla="*/ 730 h 1024"/>
                <a:gd name="T18" fmla="*/ 782 w 1026"/>
                <a:gd name="T19" fmla="*/ 796 h 1024"/>
                <a:gd name="T20" fmla="*/ 714 w 1026"/>
                <a:gd name="T21" fmla="*/ 850 h 1024"/>
                <a:gd name="T22" fmla="*/ 662 w 1026"/>
                <a:gd name="T23" fmla="*/ 876 h 1024"/>
                <a:gd name="T24" fmla="*/ 552 w 1026"/>
                <a:gd name="T25" fmla="*/ 902 h 1024"/>
                <a:gd name="T26" fmla="*/ 474 w 1026"/>
                <a:gd name="T27" fmla="*/ 902 h 1024"/>
                <a:gd name="T28" fmla="*/ 360 w 1026"/>
                <a:gd name="T29" fmla="*/ 874 h 1024"/>
                <a:gd name="T30" fmla="*/ 264 w 1026"/>
                <a:gd name="T31" fmla="*/ 814 h 1024"/>
                <a:gd name="T32" fmla="*/ 188 w 1026"/>
                <a:gd name="T33" fmla="*/ 732 h 1024"/>
                <a:gd name="T34" fmla="*/ 138 w 1026"/>
                <a:gd name="T35" fmla="*/ 628 h 1024"/>
                <a:gd name="T36" fmla="*/ 122 w 1026"/>
                <a:gd name="T37" fmla="*/ 512 h 1024"/>
                <a:gd name="T38" fmla="*/ 126 w 1026"/>
                <a:gd name="T39" fmla="*/ 452 h 1024"/>
                <a:gd name="T40" fmla="*/ 148 w 1026"/>
                <a:gd name="T41" fmla="*/ 368 h 1024"/>
                <a:gd name="T42" fmla="*/ 190 w 1026"/>
                <a:gd name="T43" fmla="*/ 292 h 1024"/>
                <a:gd name="T44" fmla="*/ 244 w 1026"/>
                <a:gd name="T45" fmla="*/ 228 h 1024"/>
                <a:gd name="T46" fmla="*/ 312 w 1026"/>
                <a:gd name="T47" fmla="*/ 176 h 1024"/>
                <a:gd name="T48" fmla="*/ 364 w 1026"/>
                <a:gd name="T49" fmla="*/ 150 h 1024"/>
                <a:gd name="T50" fmla="*/ 474 w 1026"/>
                <a:gd name="T51" fmla="*/ 122 h 1024"/>
                <a:gd name="T52" fmla="*/ 514 w 1026"/>
                <a:gd name="T53" fmla="*/ 0 h 1024"/>
                <a:gd name="T54" fmla="*/ 438 w 1026"/>
                <a:gd name="T55" fmla="*/ 6 h 1024"/>
                <a:gd name="T56" fmla="*/ 366 w 1026"/>
                <a:gd name="T57" fmla="*/ 22 h 1024"/>
                <a:gd name="T58" fmla="*/ 318 w 1026"/>
                <a:gd name="T59" fmla="*/ 38 h 1024"/>
                <a:gd name="T60" fmla="*/ 218 w 1026"/>
                <a:gd name="T61" fmla="*/ 94 h 1024"/>
                <a:gd name="T62" fmla="*/ 134 w 1026"/>
                <a:gd name="T63" fmla="*/ 168 h 1024"/>
                <a:gd name="T64" fmla="*/ 68 w 1026"/>
                <a:gd name="T65" fmla="*/ 258 h 1024"/>
                <a:gd name="T66" fmla="*/ 24 w 1026"/>
                <a:gd name="T67" fmla="*/ 362 h 1024"/>
                <a:gd name="T68" fmla="*/ 2 w 1026"/>
                <a:gd name="T69" fmla="*/ 474 h 1024"/>
                <a:gd name="T70" fmla="*/ 2 w 1026"/>
                <a:gd name="T71" fmla="*/ 538 h 1024"/>
                <a:gd name="T72" fmla="*/ 12 w 1026"/>
                <a:gd name="T73" fmla="*/ 616 h 1024"/>
                <a:gd name="T74" fmla="*/ 32 w 1026"/>
                <a:gd name="T75" fmla="*/ 688 h 1024"/>
                <a:gd name="T76" fmla="*/ 62 w 1026"/>
                <a:gd name="T77" fmla="*/ 756 h 1024"/>
                <a:gd name="T78" fmla="*/ 152 w 1026"/>
                <a:gd name="T79" fmla="*/ 874 h 1024"/>
                <a:gd name="T80" fmla="*/ 270 w 1026"/>
                <a:gd name="T81" fmla="*/ 962 h 1024"/>
                <a:gd name="T82" fmla="*/ 338 w 1026"/>
                <a:gd name="T83" fmla="*/ 994 h 1024"/>
                <a:gd name="T84" fmla="*/ 410 w 1026"/>
                <a:gd name="T85" fmla="*/ 1014 h 1024"/>
                <a:gd name="T86" fmla="*/ 486 w 1026"/>
                <a:gd name="T87" fmla="*/ 1024 h 1024"/>
                <a:gd name="T88" fmla="*/ 538 w 1026"/>
                <a:gd name="T89" fmla="*/ 1024 h 1024"/>
                <a:gd name="T90" fmla="*/ 612 w 1026"/>
                <a:gd name="T91" fmla="*/ 1016 h 1024"/>
                <a:gd name="T92" fmla="*/ 684 w 1026"/>
                <a:gd name="T93" fmla="*/ 996 h 1024"/>
                <a:gd name="T94" fmla="*/ 742 w 1026"/>
                <a:gd name="T95" fmla="*/ 970 h 1024"/>
                <a:gd name="T96" fmla="*/ 838 w 1026"/>
                <a:gd name="T97" fmla="*/ 908 h 1024"/>
                <a:gd name="T98" fmla="*/ 916 w 1026"/>
                <a:gd name="T99" fmla="*/ 826 h 1024"/>
                <a:gd name="T100" fmla="*/ 974 w 1026"/>
                <a:gd name="T101" fmla="*/ 730 h 1024"/>
                <a:gd name="T102" fmla="*/ 1012 w 1026"/>
                <a:gd name="T103" fmla="*/ 622 h 1024"/>
                <a:gd name="T104" fmla="*/ 1026 w 1026"/>
                <a:gd name="T105" fmla="*/ 506 h 1024"/>
                <a:gd name="T106" fmla="*/ 1022 w 1026"/>
                <a:gd name="T107" fmla="*/ 456 h 1024"/>
                <a:gd name="T108" fmla="*/ 1010 w 1026"/>
                <a:gd name="T109" fmla="*/ 380 h 1024"/>
                <a:gd name="T110" fmla="*/ 984 w 1026"/>
                <a:gd name="T111" fmla="*/ 310 h 1024"/>
                <a:gd name="T112" fmla="*/ 938 w 1026"/>
                <a:gd name="T113" fmla="*/ 224 h 1024"/>
                <a:gd name="T114" fmla="*/ 838 w 1026"/>
                <a:gd name="T115" fmla="*/ 116 h 1024"/>
                <a:gd name="T116" fmla="*/ 734 w 1026"/>
                <a:gd name="T117" fmla="*/ 50 h 1024"/>
                <a:gd name="T118" fmla="*/ 666 w 1026"/>
                <a:gd name="T119" fmla="*/ 24 h 1024"/>
                <a:gd name="T120" fmla="*/ 590 w 1026"/>
                <a:gd name="T121" fmla="*/ 6 h 1024"/>
                <a:gd name="T122" fmla="*/ 514 w 1026"/>
                <a:gd name="T123" fmla="*/ 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6" h="1024">
                  <a:moveTo>
                    <a:pt x="514" y="120"/>
                  </a:moveTo>
                  <a:lnTo>
                    <a:pt x="514" y="120"/>
                  </a:lnTo>
                  <a:lnTo>
                    <a:pt x="554" y="122"/>
                  </a:lnTo>
                  <a:lnTo>
                    <a:pt x="592" y="128"/>
                  </a:lnTo>
                  <a:lnTo>
                    <a:pt x="630" y="138"/>
                  </a:lnTo>
                  <a:lnTo>
                    <a:pt x="666" y="150"/>
                  </a:lnTo>
                  <a:lnTo>
                    <a:pt x="700" y="166"/>
                  </a:lnTo>
                  <a:lnTo>
                    <a:pt x="732" y="186"/>
                  </a:lnTo>
                  <a:lnTo>
                    <a:pt x="762" y="208"/>
                  </a:lnTo>
                  <a:lnTo>
                    <a:pt x="790" y="232"/>
                  </a:lnTo>
                  <a:lnTo>
                    <a:pt x="816" y="260"/>
                  </a:lnTo>
                  <a:lnTo>
                    <a:pt x="838" y="290"/>
                  </a:lnTo>
                  <a:lnTo>
                    <a:pt x="858" y="322"/>
                  </a:lnTo>
                  <a:lnTo>
                    <a:pt x="874" y="356"/>
                  </a:lnTo>
                  <a:lnTo>
                    <a:pt x="888" y="390"/>
                  </a:lnTo>
                  <a:lnTo>
                    <a:pt x="898" y="428"/>
                  </a:lnTo>
                  <a:lnTo>
                    <a:pt x="904" y="466"/>
                  </a:lnTo>
                  <a:lnTo>
                    <a:pt x="906" y="506"/>
                  </a:lnTo>
                  <a:lnTo>
                    <a:pt x="906" y="506"/>
                  </a:lnTo>
                  <a:lnTo>
                    <a:pt x="904" y="538"/>
                  </a:lnTo>
                  <a:lnTo>
                    <a:pt x="900" y="568"/>
                  </a:lnTo>
                  <a:lnTo>
                    <a:pt x="894" y="596"/>
                  </a:lnTo>
                  <a:lnTo>
                    <a:pt x="888" y="626"/>
                  </a:lnTo>
                  <a:lnTo>
                    <a:pt x="878" y="652"/>
                  </a:lnTo>
                  <a:lnTo>
                    <a:pt x="866" y="680"/>
                  </a:lnTo>
                  <a:lnTo>
                    <a:pt x="852" y="706"/>
                  </a:lnTo>
                  <a:lnTo>
                    <a:pt x="836" y="730"/>
                  </a:lnTo>
                  <a:lnTo>
                    <a:pt x="820" y="754"/>
                  </a:lnTo>
                  <a:lnTo>
                    <a:pt x="802" y="776"/>
                  </a:lnTo>
                  <a:lnTo>
                    <a:pt x="782" y="796"/>
                  </a:lnTo>
                  <a:lnTo>
                    <a:pt x="760" y="816"/>
                  </a:lnTo>
                  <a:lnTo>
                    <a:pt x="738" y="834"/>
                  </a:lnTo>
                  <a:lnTo>
                    <a:pt x="714" y="850"/>
                  </a:lnTo>
                  <a:lnTo>
                    <a:pt x="688" y="864"/>
                  </a:lnTo>
                  <a:lnTo>
                    <a:pt x="662" y="876"/>
                  </a:lnTo>
                  <a:lnTo>
                    <a:pt x="662" y="876"/>
                  </a:lnTo>
                  <a:lnTo>
                    <a:pt x="626" y="888"/>
                  </a:lnTo>
                  <a:lnTo>
                    <a:pt x="590" y="896"/>
                  </a:lnTo>
                  <a:lnTo>
                    <a:pt x="552" y="902"/>
                  </a:lnTo>
                  <a:lnTo>
                    <a:pt x="514" y="904"/>
                  </a:lnTo>
                  <a:lnTo>
                    <a:pt x="514" y="904"/>
                  </a:lnTo>
                  <a:lnTo>
                    <a:pt x="474" y="902"/>
                  </a:lnTo>
                  <a:lnTo>
                    <a:pt x="434" y="896"/>
                  </a:lnTo>
                  <a:lnTo>
                    <a:pt x="396" y="886"/>
                  </a:lnTo>
                  <a:lnTo>
                    <a:pt x="360" y="874"/>
                  </a:lnTo>
                  <a:lnTo>
                    <a:pt x="326" y="858"/>
                  </a:lnTo>
                  <a:lnTo>
                    <a:pt x="294" y="838"/>
                  </a:lnTo>
                  <a:lnTo>
                    <a:pt x="264" y="814"/>
                  </a:lnTo>
                  <a:lnTo>
                    <a:pt x="236" y="790"/>
                  </a:lnTo>
                  <a:lnTo>
                    <a:pt x="210" y="762"/>
                  </a:lnTo>
                  <a:lnTo>
                    <a:pt x="188" y="732"/>
                  </a:lnTo>
                  <a:lnTo>
                    <a:pt x="168" y="700"/>
                  </a:lnTo>
                  <a:lnTo>
                    <a:pt x="152" y="664"/>
                  </a:lnTo>
                  <a:lnTo>
                    <a:pt x="138" y="628"/>
                  </a:lnTo>
                  <a:lnTo>
                    <a:pt x="128" y="592"/>
                  </a:lnTo>
                  <a:lnTo>
                    <a:pt x="124" y="552"/>
                  </a:lnTo>
                  <a:lnTo>
                    <a:pt x="122" y="512"/>
                  </a:lnTo>
                  <a:lnTo>
                    <a:pt x="122" y="512"/>
                  </a:lnTo>
                  <a:lnTo>
                    <a:pt x="122" y="482"/>
                  </a:lnTo>
                  <a:lnTo>
                    <a:pt x="126" y="452"/>
                  </a:lnTo>
                  <a:lnTo>
                    <a:pt x="132" y="424"/>
                  </a:lnTo>
                  <a:lnTo>
                    <a:pt x="138" y="396"/>
                  </a:lnTo>
                  <a:lnTo>
                    <a:pt x="148" y="368"/>
                  </a:lnTo>
                  <a:lnTo>
                    <a:pt x="160" y="342"/>
                  </a:lnTo>
                  <a:lnTo>
                    <a:pt x="174" y="316"/>
                  </a:lnTo>
                  <a:lnTo>
                    <a:pt x="190" y="292"/>
                  </a:lnTo>
                  <a:lnTo>
                    <a:pt x="206" y="268"/>
                  </a:lnTo>
                  <a:lnTo>
                    <a:pt x="224" y="248"/>
                  </a:lnTo>
                  <a:lnTo>
                    <a:pt x="244" y="228"/>
                  </a:lnTo>
                  <a:lnTo>
                    <a:pt x="266" y="208"/>
                  </a:lnTo>
                  <a:lnTo>
                    <a:pt x="288" y="192"/>
                  </a:lnTo>
                  <a:lnTo>
                    <a:pt x="312" y="176"/>
                  </a:lnTo>
                  <a:lnTo>
                    <a:pt x="338" y="162"/>
                  </a:lnTo>
                  <a:lnTo>
                    <a:pt x="364" y="150"/>
                  </a:lnTo>
                  <a:lnTo>
                    <a:pt x="364" y="150"/>
                  </a:lnTo>
                  <a:lnTo>
                    <a:pt x="400" y="138"/>
                  </a:lnTo>
                  <a:lnTo>
                    <a:pt x="436" y="128"/>
                  </a:lnTo>
                  <a:lnTo>
                    <a:pt x="474" y="122"/>
                  </a:lnTo>
                  <a:lnTo>
                    <a:pt x="514" y="120"/>
                  </a:lnTo>
                  <a:close/>
                  <a:moveTo>
                    <a:pt x="514" y="0"/>
                  </a:moveTo>
                  <a:lnTo>
                    <a:pt x="514" y="0"/>
                  </a:lnTo>
                  <a:lnTo>
                    <a:pt x="488" y="0"/>
                  </a:lnTo>
                  <a:lnTo>
                    <a:pt x="462" y="2"/>
                  </a:lnTo>
                  <a:lnTo>
                    <a:pt x="438" y="6"/>
                  </a:lnTo>
                  <a:lnTo>
                    <a:pt x="414" y="10"/>
                  </a:lnTo>
                  <a:lnTo>
                    <a:pt x="390" y="16"/>
                  </a:lnTo>
                  <a:lnTo>
                    <a:pt x="366" y="22"/>
                  </a:lnTo>
                  <a:lnTo>
                    <a:pt x="342" y="30"/>
                  </a:lnTo>
                  <a:lnTo>
                    <a:pt x="318" y="38"/>
                  </a:lnTo>
                  <a:lnTo>
                    <a:pt x="318" y="38"/>
                  </a:lnTo>
                  <a:lnTo>
                    <a:pt x="284" y="54"/>
                  </a:lnTo>
                  <a:lnTo>
                    <a:pt x="250" y="74"/>
                  </a:lnTo>
                  <a:lnTo>
                    <a:pt x="218" y="94"/>
                  </a:lnTo>
                  <a:lnTo>
                    <a:pt x="188" y="118"/>
                  </a:lnTo>
                  <a:lnTo>
                    <a:pt x="160" y="142"/>
                  </a:lnTo>
                  <a:lnTo>
                    <a:pt x="134" y="168"/>
                  </a:lnTo>
                  <a:lnTo>
                    <a:pt x="110" y="198"/>
                  </a:lnTo>
                  <a:lnTo>
                    <a:pt x="88" y="228"/>
                  </a:lnTo>
                  <a:lnTo>
                    <a:pt x="68" y="258"/>
                  </a:lnTo>
                  <a:lnTo>
                    <a:pt x="50" y="292"/>
                  </a:lnTo>
                  <a:lnTo>
                    <a:pt x="36" y="326"/>
                  </a:lnTo>
                  <a:lnTo>
                    <a:pt x="24" y="362"/>
                  </a:lnTo>
                  <a:lnTo>
                    <a:pt x="14" y="398"/>
                  </a:lnTo>
                  <a:lnTo>
                    <a:pt x="6" y="436"/>
                  </a:lnTo>
                  <a:lnTo>
                    <a:pt x="2" y="474"/>
                  </a:lnTo>
                  <a:lnTo>
                    <a:pt x="0" y="512"/>
                  </a:lnTo>
                  <a:lnTo>
                    <a:pt x="0" y="512"/>
                  </a:lnTo>
                  <a:lnTo>
                    <a:pt x="2" y="538"/>
                  </a:lnTo>
                  <a:lnTo>
                    <a:pt x="4" y="564"/>
                  </a:lnTo>
                  <a:lnTo>
                    <a:pt x="6" y="590"/>
                  </a:lnTo>
                  <a:lnTo>
                    <a:pt x="12" y="616"/>
                  </a:lnTo>
                  <a:lnTo>
                    <a:pt x="16" y="640"/>
                  </a:lnTo>
                  <a:lnTo>
                    <a:pt x="24" y="664"/>
                  </a:lnTo>
                  <a:lnTo>
                    <a:pt x="32" y="688"/>
                  </a:lnTo>
                  <a:lnTo>
                    <a:pt x="42" y="712"/>
                  </a:lnTo>
                  <a:lnTo>
                    <a:pt x="52" y="734"/>
                  </a:lnTo>
                  <a:lnTo>
                    <a:pt x="62" y="756"/>
                  </a:lnTo>
                  <a:lnTo>
                    <a:pt x="88" y="798"/>
                  </a:lnTo>
                  <a:lnTo>
                    <a:pt x="118" y="838"/>
                  </a:lnTo>
                  <a:lnTo>
                    <a:pt x="152" y="874"/>
                  </a:lnTo>
                  <a:lnTo>
                    <a:pt x="188" y="908"/>
                  </a:lnTo>
                  <a:lnTo>
                    <a:pt x="226" y="938"/>
                  </a:lnTo>
                  <a:lnTo>
                    <a:pt x="270" y="962"/>
                  </a:lnTo>
                  <a:lnTo>
                    <a:pt x="292" y="974"/>
                  </a:lnTo>
                  <a:lnTo>
                    <a:pt x="314" y="984"/>
                  </a:lnTo>
                  <a:lnTo>
                    <a:pt x="338" y="994"/>
                  </a:lnTo>
                  <a:lnTo>
                    <a:pt x="360" y="1002"/>
                  </a:lnTo>
                  <a:lnTo>
                    <a:pt x="386" y="1008"/>
                  </a:lnTo>
                  <a:lnTo>
                    <a:pt x="410" y="1014"/>
                  </a:lnTo>
                  <a:lnTo>
                    <a:pt x="436" y="1018"/>
                  </a:lnTo>
                  <a:lnTo>
                    <a:pt x="460" y="1022"/>
                  </a:lnTo>
                  <a:lnTo>
                    <a:pt x="486" y="1024"/>
                  </a:lnTo>
                  <a:lnTo>
                    <a:pt x="514" y="1024"/>
                  </a:lnTo>
                  <a:lnTo>
                    <a:pt x="514" y="1024"/>
                  </a:lnTo>
                  <a:lnTo>
                    <a:pt x="538" y="1024"/>
                  </a:lnTo>
                  <a:lnTo>
                    <a:pt x="564" y="1022"/>
                  </a:lnTo>
                  <a:lnTo>
                    <a:pt x="588" y="1020"/>
                  </a:lnTo>
                  <a:lnTo>
                    <a:pt x="612" y="1016"/>
                  </a:lnTo>
                  <a:lnTo>
                    <a:pt x="636" y="1010"/>
                  </a:lnTo>
                  <a:lnTo>
                    <a:pt x="660" y="1004"/>
                  </a:lnTo>
                  <a:lnTo>
                    <a:pt x="684" y="996"/>
                  </a:lnTo>
                  <a:lnTo>
                    <a:pt x="708" y="986"/>
                  </a:lnTo>
                  <a:lnTo>
                    <a:pt x="708" y="986"/>
                  </a:lnTo>
                  <a:lnTo>
                    <a:pt x="742" y="970"/>
                  </a:lnTo>
                  <a:lnTo>
                    <a:pt x="776" y="952"/>
                  </a:lnTo>
                  <a:lnTo>
                    <a:pt x="808" y="930"/>
                  </a:lnTo>
                  <a:lnTo>
                    <a:pt x="838" y="908"/>
                  </a:lnTo>
                  <a:lnTo>
                    <a:pt x="866" y="882"/>
                  </a:lnTo>
                  <a:lnTo>
                    <a:pt x="892" y="856"/>
                  </a:lnTo>
                  <a:lnTo>
                    <a:pt x="916" y="826"/>
                  </a:lnTo>
                  <a:lnTo>
                    <a:pt x="938" y="796"/>
                  </a:lnTo>
                  <a:lnTo>
                    <a:pt x="958" y="764"/>
                  </a:lnTo>
                  <a:lnTo>
                    <a:pt x="974" y="730"/>
                  </a:lnTo>
                  <a:lnTo>
                    <a:pt x="990" y="694"/>
                  </a:lnTo>
                  <a:lnTo>
                    <a:pt x="1002" y="658"/>
                  </a:lnTo>
                  <a:lnTo>
                    <a:pt x="1012" y="622"/>
                  </a:lnTo>
                  <a:lnTo>
                    <a:pt x="1020" y="584"/>
                  </a:lnTo>
                  <a:lnTo>
                    <a:pt x="1024" y="546"/>
                  </a:lnTo>
                  <a:lnTo>
                    <a:pt x="1026" y="506"/>
                  </a:lnTo>
                  <a:lnTo>
                    <a:pt x="1026" y="506"/>
                  </a:lnTo>
                  <a:lnTo>
                    <a:pt x="1024" y="480"/>
                  </a:lnTo>
                  <a:lnTo>
                    <a:pt x="1022" y="456"/>
                  </a:lnTo>
                  <a:lnTo>
                    <a:pt x="1020" y="430"/>
                  </a:lnTo>
                  <a:lnTo>
                    <a:pt x="1014" y="404"/>
                  </a:lnTo>
                  <a:lnTo>
                    <a:pt x="1010" y="380"/>
                  </a:lnTo>
                  <a:lnTo>
                    <a:pt x="1002" y="356"/>
                  </a:lnTo>
                  <a:lnTo>
                    <a:pt x="994" y="332"/>
                  </a:lnTo>
                  <a:lnTo>
                    <a:pt x="984" y="310"/>
                  </a:lnTo>
                  <a:lnTo>
                    <a:pt x="974" y="288"/>
                  </a:lnTo>
                  <a:lnTo>
                    <a:pt x="964" y="266"/>
                  </a:lnTo>
                  <a:lnTo>
                    <a:pt x="938" y="224"/>
                  </a:lnTo>
                  <a:lnTo>
                    <a:pt x="908" y="184"/>
                  </a:lnTo>
                  <a:lnTo>
                    <a:pt x="876" y="148"/>
                  </a:lnTo>
                  <a:lnTo>
                    <a:pt x="838" y="116"/>
                  </a:lnTo>
                  <a:lnTo>
                    <a:pt x="800" y="86"/>
                  </a:lnTo>
                  <a:lnTo>
                    <a:pt x="756" y="62"/>
                  </a:lnTo>
                  <a:lnTo>
                    <a:pt x="734" y="50"/>
                  </a:lnTo>
                  <a:lnTo>
                    <a:pt x="712" y="40"/>
                  </a:lnTo>
                  <a:lnTo>
                    <a:pt x="688" y="32"/>
                  </a:lnTo>
                  <a:lnTo>
                    <a:pt x="666" y="24"/>
                  </a:lnTo>
                  <a:lnTo>
                    <a:pt x="640" y="16"/>
                  </a:lnTo>
                  <a:lnTo>
                    <a:pt x="616" y="10"/>
                  </a:lnTo>
                  <a:lnTo>
                    <a:pt x="590" y="6"/>
                  </a:lnTo>
                  <a:lnTo>
                    <a:pt x="566" y="2"/>
                  </a:lnTo>
                  <a:lnTo>
                    <a:pt x="540" y="0"/>
                  </a:lnTo>
                  <a:lnTo>
                    <a:pt x="514" y="0"/>
                  </a:lnTo>
                  <a:lnTo>
                    <a:pt x="514" y="0"/>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36" name="Freeform 49"/>
          <p:cNvSpPr>
            <a:spLocks/>
          </p:cNvSpPr>
          <p:nvPr/>
        </p:nvSpPr>
        <p:spPr bwMode="auto">
          <a:xfrm>
            <a:off x="5520225" y="2666999"/>
            <a:ext cx="1244600" cy="1244600"/>
          </a:xfrm>
          <a:custGeom>
            <a:avLst/>
            <a:gdLst>
              <a:gd name="T0" fmla="*/ 392 w 784"/>
              <a:gd name="T1" fmla="*/ 0 h 784"/>
              <a:gd name="T2" fmla="*/ 470 w 784"/>
              <a:gd name="T3" fmla="*/ 8 h 784"/>
              <a:gd name="T4" fmla="*/ 544 w 784"/>
              <a:gd name="T5" fmla="*/ 30 h 784"/>
              <a:gd name="T6" fmla="*/ 610 w 784"/>
              <a:gd name="T7" fmla="*/ 66 h 784"/>
              <a:gd name="T8" fmla="*/ 668 w 784"/>
              <a:gd name="T9" fmla="*/ 112 h 784"/>
              <a:gd name="T10" fmla="*/ 716 w 784"/>
              <a:gd name="T11" fmla="*/ 170 h 784"/>
              <a:gd name="T12" fmla="*/ 752 w 784"/>
              <a:gd name="T13" fmla="*/ 236 h 784"/>
              <a:gd name="T14" fmla="*/ 776 w 784"/>
              <a:gd name="T15" fmla="*/ 308 h 784"/>
              <a:gd name="T16" fmla="*/ 784 w 784"/>
              <a:gd name="T17" fmla="*/ 386 h 784"/>
              <a:gd name="T18" fmla="*/ 782 w 784"/>
              <a:gd name="T19" fmla="*/ 418 h 784"/>
              <a:gd name="T20" fmla="*/ 772 w 784"/>
              <a:gd name="T21" fmla="*/ 476 h 784"/>
              <a:gd name="T22" fmla="*/ 756 w 784"/>
              <a:gd name="T23" fmla="*/ 532 h 784"/>
              <a:gd name="T24" fmla="*/ 730 w 784"/>
              <a:gd name="T25" fmla="*/ 586 h 784"/>
              <a:gd name="T26" fmla="*/ 698 w 784"/>
              <a:gd name="T27" fmla="*/ 634 h 784"/>
              <a:gd name="T28" fmla="*/ 660 w 784"/>
              <a:gd name="T29" fmla="*/ 676 h 784"/>
              <a:gd name="T30" fmla="*/ 616 w 784"/>
              <a:gd name="T31" fmla="*/ 714 h 784"/>
              <a:gd name="T32" fmla="*/ 566 w 784"/>
              <a:gd name="T33" fmla="*/ 744 h 784"/>
              <a:gd name="T34" fmla="*/ 540 w 784"/>
              <a:gd name="T35" fmla="*/ 756 h 784"/>
              <a:gd name="T36" fmla="*/ 468 w 784"/>
              <a:gd name="T37" fmla="*/ 776 h 784"/>
              <a:gd name="T38" fmla="*/ 392 w 784"/>
              <a:gd name="T39" fmla="*/ 784 h 784"/>
              <a:gd name="T40" fmla="*/ 352 w 784"/>
              <a:gd name="T41" fmla="*/ 782 h 784"/>
              <a:gd name="T42" fmla="*/ 274 w 784"/>
              <a:gd name="T43" fmla="*/ 766 h 784"/>
              <a:gd name="T44" fmla="*/ 204 w 784"/>
              <a:gd name="T45" fmla="*/ 738 h 784"/>
              <a:gd name="T46" fmla="*/ 142 w 784"/>
              <a:gd name="T47" fmla="*/ 694 h 784"/>
              <a:gd name="T48" fmla="*/ 88 w 784"/>
              <a:gd name="T49" fmla="*/ 642 h 784"/>
              <a:gd name="T50" fmla="*/ 46 w 784"/>
              <a:gd name="T51" fmla="*/ 580 h 784"/>
              <a:gd name="T52" fmla="*/ 16 w 784"/>
              <a:gd name="T53" fmla="*/ 508 h 784"/>
              <a:gd name="T54" fmla="*/ 2 w 784"/>
              <a:gd name="T55" fmla="*/ 432 h 784"/>
              <a:gd name="T56" fmla="*/ 0 w 784"/>
              <a:gd name="T57" fmla="*/ 392 h 784"/>
              <a:gd name="T58" fmla="*/ 4 w 784"/>
              <a:gd name="T59" fmla="*/ 332 h 784"/>
              <a:gd name="T60" fmla="*/ 16 w 784"/>
              <a:gd name="T61" fmla="*/ 276 h 784"/>
              <a:gd name="T62" fmla="*/ 38 w 784"/>
              <a:gd name="T63" fmla="*/ 222 h 784"/>
              <a:gd name="T64" fmla="*/ 68 w 784"/>
              <a:gd name="T65" fmla="*/ 172 h 784"/>
              <a:gd name="T66" fmla="*/ 102 w 784"/>
              <a:gd name="T67" fmla="*/ 128 h 784"/>
              <a:gd name="T68" fmla="*/ 144 w 784"/>
              <a:gd name="T69" fmla="*/ 88 h 784"/>
              <a:gd name="T70" fmla="*/ 190 w 784"/>
              <a:gd name="T71" fmla="*/ 56 h 784"/>
              <a:gd name="T72" fmla="*/ 242 w 784"/>
              <a:gd name="T73" fmla="*/ 30 h 784"/>
              <a:gd name="T74" fmla="*/ 278 w 784"/>
              <a:gd name="T75" fmla="*/ 18 h 784"/>
              <a:gd name="T76" fmla="*/ 352 w 784"/>
              <a:gd name="T77" fmla="*/ 2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4" h="784">
                <a:moveTo>
                  <a:pt x="392" y="0"/>
                </a:moveTo>
                <a:lnTo>
                  <a:pt x="392" y="0"/>
                </a:lnTo>
                <a:lnTo>
                  <a:pt x="432" y="2"/>
                </a:lnTo>
                <a:lnTo>
                  <a:pt x="470" y="8"/>
                </a:lnTo>
                <a:lnTo>
                  <a:pt x="508" y="18"/>
                </a:lnTo>
                <a:lnTo>
                  <a:pt x="544" y="30"/>
                </a:lnTo>
                <a:lnTo>
                  <a:pt x="578" y="46"/>
                </a:lnTo>
                <a:lnTo>
                  <a:pt x="610" y="66"/>
                </a:lnTo>
                <a:lnTo>
                  <a:pt x="640" y="88"/>
                </a:lnTo>
                <a:lnTo>
                  <a:pt x="668" y="112"/>
                </a:lnTo>
                <a:lnTo>
                  <a:pt x="694" y="140"/>
                </a:lnTo>
                <a:lnTo>
                  <a:pt x="716" y="170"/>
                </a:lnTo>
                <a:lnTo>
                  <a:pt x="736" y="202"/>
                </a:lnTo>
                <a:lnTo>
                  <a:pt x="752" y="236"/>
                </a:lnTo>
                <a:lnTo>
                  <a:pt x="766" y="270"/>
                </a:lnTo>
                <a:lnTo>
                  <a:pt x="776" y="308"/>
                </a:lnTo>
                <a:lnTo>
                  <a:pt x="782" y="346"/>
                </a:lnTo>
                <a:lnTo>
                  <a:pt x="784" y="386"/>
                </a:lnTo>
                <a:lnTo>
                  <a:pt x="784" y="386"/>
                </a:lnTo>
                <a:lnTo>
                  <a:pt x="782" y="418"/>
                </a:lnTo>
                <a:lnTo>
                  <a:pt x="778" y="448"/>
                </a:lnTo>
                <a:lnTo>
                  <a:pt x="772" y="476"/>
                </a:lnTo>
                <a:lnTo>
                  <a:pt x="766" y="506"/>
                </a:lnTo>
                <a:lnTo>
                  <a:pt x="756" y="532"/>
                </a:lnTo>
                <a:lnTo>
                  <a:pt x="744" y="560"/>
                </a:lnTo>
                <a:lnTo>
                  <a:pt x="730" y="586"/>
                </a:lnTo>
                <a:lnTo>
                  <a:pt x="714" y="610"/>
                </a:lnTo>
                <a:lnTo>
                  <a:pt x="698" y="634"/>
                </a:lnTo>
                <a:lnTo>
                  <a:pt x="680" y="656"/>
                </a:lnTo>
                <a:lnTo>
                  <a:pt x="660" y="676"/>
                </a:lnTo>
                <a:lnTo>
                  <a:pt x="638" y="696"/>
                </a:lnTo>
                <a:lnTo>
                  <a:pt x="616" y="714"/>
                </a:lnTo>
                <a:lnTo>
                  <a:pt x="592" y="730"/>
                </a:lnTo>
                <a:lnTo>
                  <a:pt x="566" y="744"/>
                </a:lnTo>
                <a:lnTo>
                  <a:pt x="540" y="756"/>
                </a:lnTo>
                <a:lnTo>
                  <a:pt x="540" y="756"/>
                </a:lnTo>
                <a:lnTo>
                  <a:pt x="504" y="768"/>
                </a:lnTo>
                <a:lnTo>
                  <a:pt x="468" y="776"/>
                </a:lnTo>
                <a:lnTo>
                  <a:pt x="430" y="782"/>
                </a:lnTo>
                <a:lnTo>
                  <a:pt x="392" y="784"/>
                </a:lnTo>
                <a:lnTo>
                  <a:pt x="392" y="784"/>
                </a:lnTo>
                <a:lnTo>
                  <a:pt x="352" y="782"/>
                </a:lnTo>
                <a:lnTo>
                  <a:pt x="312" y="776"/>
                </a:lnTo>
                <a:lnTo>
                  <a:pt x="274" y="766"/>
                </a:lnTo>
                <a:lnTo>
                  <a:pt x="238" y="754"/>
                </a:lnTo>
                <a:lnTo>
                  <a:pt x="204" y="738"/>
                </a:lnTo>
                <a:lnTo>
                  <a:pt x="172" y="718"/>
                </a:lnTo>
                <a:lnTo>
                  <a:pt x="142" y="694"/>
                </a:lnTo>
                <a:lnTo>
                  <a:pt x="114" y="670"/>
                </a:lnTo>
                <a:lnTo>
                  <a:pt x="88" y="642"/>
                </a:lnTo>
                <a:lnTo>
                  <a:pt x="66" y="612"/>
                </a:lnTo>
                <a:lnTo>
                  <a:pt x="46" y="580"/>
                </a:lnTo>
                <a:lnTo>
                  <a:pt x="30" y="544"/>
                </a:lnTo>
                <a:lnTo>
                  <a:pt x="16" y="508"/>
                </a:lnTo>
                <a:lnTo>
                  <a:pt x="6" y="472"/>
                </a:lnTo>
                <a:lnTo>
                  <a:pt x="2" y="432"/>
                </a:lnTo>
                <a:lnTo>
                  <a:pt x="0" y="392"/>
                </a:lnTo>
                <a:lnTo>
                  <a:pt x="0" y="392"/>
                </a:lnTo>
                <a:lnTo>
                  <a:pt x="0" y="362"/>
                </a:lnTo>
                <a:lnTo>
                  <a:pt x="4" y="332"/>
                </a:lnTo>
                <a:lnTo>
                  <a:pt x="10" y="304"/>
                </a:lnTo>
                <a:lnTo>
                  <a:pt x="16" y="276"/>
                </a:lnTo>
                <a:lnTo>
                  <a:pt x="26" y="248"/>
                </a:lnTo>
                <a:lnTo>
                  <a:pt x="38" y="222"/>
                </a:lnTo>
                <a:lnTo>
                  <a:pt x="52" y="196"/>
                </a:lnTo>
                <a:lnTo>
                  <a:pt x="68" y="172"/>
                </a:lnTo>
                <a:lnTo>
                  <a:pt x="84" y="148"/>
                </a:lnTo>
                <a:lnTo>
                  <a:pt x="102" y="128"/>
                </a:lnTo>
                <a:lnTo>
                  <a:pt x="122" y="108"/>
                </a:lnTo>
                <a:lnTo>
                  <a:pt x="144" y="88"/>
                </a:lnTo>
                <a:lnTo>
                  <a:pt x="166" y="72"/>
                </a:lnTo>
                <a:lnTo>
                  <a:pt x="190" y="56"/>
                </a:lnTo>
                <a:lnTo>
                  <a:pt x="216" y="42"/>
                </a:lnTo>
                <a:lnTo>
                  <a:pt x="242" y="30"/>
                </a:lnTo>
                <a:lnTo>
                  <a:pt x="242" y="30"/>
                </a:lnTo>
                <a:lnTo>
                  <a:pt x="278" y="18"/>
                </a:lnTo>
                <a:lnTo>
                  <a:pt x="314" y="8"/>
                </a:lnTo>
                <a:lnTo>
                  <a:pt x="352" y="2"/>
                </a:lnTo>
                <a:lnTo>
                  <a:pt x="3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50"/>
          <p:cNvSpPr>
            <a:spLocks/>
          </p:cNvSpPr>
          <p:nvPr/>
        </p:nvSpPr>
        <p:spPr bwMode="auto">
          <a:xfrm>
            <a:off x="5326550" y="2476499"/>
            <a:ext cx="1628775" cy="1625600"/>
          </a:xfrm>
          <a:custGeom>
            <a:avLst/>
            <a:gdLst>
              <a:gd name="T0" fmla="*/ 514 w 1026"/>
              <a:gd name="T1" fmla="*/ 0 h 1024"/>
              <a:gd name="T2" fmla="*/ 462 w 1026"/>
              <a:gd name="T3" fmla="*/ 2 h 1024"/>
              <a:gd name="T4" fmla="*/ 414 w 1026"/>
              <a:gd name="T5" fmla="*/ 10 h 1024"/>
              <a:gd name="T6" fmla="*/ 366 w 1026"/>
              <a:gd name="T7" fmla="*/ 22 h 1024"/>
              <a:gd name="T8" fmla="*/ 318 w 1026"/>
              <a:gd name="T9" fmla="*/ 38 h 1024"/>
              <a:gd name="T10" fmla="*/ 284 w 1026"/>
              <a:gd name="T11" fmla="*/ 54 h 1024"/>
              <a:gd name="T12" fmla="*/ 218 w 1026"/>
              <a:gd name="T13" fmla="*/ 94 h 1024"/>
              <a:gd name="T14" fmla="*/ 160 w 1026"/>
              <a:gd name="T15" fmla="*/ 142 h 1024"/>
              <a:gd name="T16" fmla="*/ 110 w 1026"/>
              <a:gd name="T17" fmla="*/ 198 h 1024"/>
              <a:gd name="T18" fmla="*/ 68 w 1026"/>
              <a:gd name="T19" fmla="*/ 258 h 1024"/>
              <a:gd name="T20" fmla="*/ 36 w 1026"/>
              <a:gd name="T21" fmla="*/ 326 h 1024"/>
              <a:gd name="T22" fmla="*/ 14 w 1026"/>
              <a:gd name="T23" fmla="*/ 398 h 1024"/>
              <a:gd name="T24" fmla="*/ 2 w 1026"/>
              <a:gd name="T25" fmla="*/ 474 h 1024"/>
              <a:gd name="T26" fmla="*/ 0 w 1026"/>
              <a:gd name="T27" fmla="*/ 512 h 1024"/>
              <a:gd name="T28" fmla="*/ 4 w 1026"/>
              <a:gd name="T29" fmla="*/ 564 h 1024"/>
              <a:gd name="T30" fmla="*/ 12 w 1026"/>
              <a:gd name="T31" fmla="*/ 616 h 1024"/>
              <a:gd name="T32" fmla="*/ 24 w 1026"/>
              <a:gd name="T33" fmla="*/ 664 h 1024"/>
              <a:gd name="T34" fmla="*/ 42 w 1026"/>
              <a:gd name="T35" fmla="*/ 712 h 1024"/>
              <a:gd name="T36" fmla="*/ 62 w 1026"/>
              <a:gd name="T37" fmla="*/ 756 h 1024"/>
              <a:gd name="T38" fmla="*/ 118 w 1026"/>
              <a:gd name="T39" fmla="*/ 838 h 1024"/>
              <a:gd name="T40" fmla="*/ 188 w 1026"/>
              <a:gd name="T41" fmla="*/ 908 h 1024"/>
              <a:gd name="T42" fmla="*/ 270 w 1026"/>
              <a:gd name="T43" fmla="*/ 962 h 1024"/>
              <a:gd name="T44" fmla="*/ 314 w 1026"/>
              <a:gd name="T45" fmla="*/ 984 h 1024"/>
              <a:gd name="T46" fmla="*/ 360 w 1026"/>
              <a:gd name="T47" fmla="*/ 1002 h 1024"/>
              <a:gd name="T48" fmla="*/ 410 w 1026"/>
              <a:gd name="T49" fmla="*/ 1014 h 1024"/>
              <a:gd name="T50" fmla="*/ 460 w 1026"/>
              <a:gd name="T51" fmla="*/ 1022 h 1024"/>
              <a:gd name="T52" fmla="*/ 514 w 1026"/>
              <a:gd name="T53" fmla="*/ 1024 h 1024"/>
              <a:gd name="T54" fmla="*/ 538 w 1026"/>
              <a:gd name="T55" fmla="*/ 1024 h 1024"/>
              <a:gd name="T56" fmla="*/ 588 w 1026"/>
              <a:gd name="T57" fmla="*/ 1020 h 1024"/>
              <a:gd name="T58" fmla="*/ 636 w 1026"/>
              <a:gd name="T59" fmla="*/ 1010 h 1024"/>
              <a:gd name="T60" fmla="*/ 684 w 1026"/>
              <a:gd name="T61" fmla="*/ 996 h 1024"/>
              <a:gd name="T62" fmla="*/ 708 w 1026"/>
              <a:gd name="T63" fmla="*/ 986 h 1024"/>
              <a:gd name="T64" fmla="*/ 776 w 1026"/>
              <a:gd name="T65" fmla="*/ 952 h 1024"/>
              <a:gd name="T66" fmla="*/ 838 w 1026"/>
              <a:gd name="T67" fmla="*/ 908 h 1024"/>
              <a:gd name="T68" fmla="*/ 892 w 1026"/>
              <a:gd name="T69" fmla="*/ 856 h 1024"/>
              <a:gd name="T70" fmla="*/ 938 w 1026"/>
              <a:gd name="T71" fmla="*/ 796 h 1024"/>
              <a:gd name="T72" fmla="*/ 974 w 1026"/>
              <a:gd name="T73" fmla="*/ 730 h 1024"/>
              <a:gd name="T74" fmla="*/ 1002 w 1026"/>
              <a:gd name="T75" fmla="*/ 658 h 1024"/>
              <a:gd name="T76" fmla="*/ 1020 w 1026"/>
              <a:gd name="T77" fmla="*/ 584 h 1024"/>
              <a:gd name="T78" fmla="*/ 1026 w 1026"/>
              <a:gd name="T79" fmla="*/ 506 h 1024"/>
              <a:gd name="T80" fmla="*/ 1024 w 1026"/>
              <a:gd name="T81" fmla="*/ 480 h 1024"/>
              <a:gd name="T82" fmla="*/ 1020 w 1026"/>
              <a:gd name="T83" fmla="*/ 430 h 1024"/>
              <a:gd name="T84" fmla="*/ 1010 w 1026"/>
              <a:gd name="T85" fmla="*/ 380 h 1024"/>
              <a:gd name="T86" fmla="*/ 994 w 1026"/>
              <a:gd name="T87" fmla="*/ 332 h 1024"/>
              <a:gd name="T88" fmla="*/ 974 w 1026"/>
              <a:gd name="T89" fmla="*/ 288 h 1024"/>
              <a:gd name="T90" fmla="*/ 938 w 1026"/>
              <a:gd name="T91" fmla="*/ 224 h 1024"/>
              <a:gd name="T92" fmla="*/ 876 w 1026"/>
              <a:gd name="T93" fmla="*/ 148 h 1024"/>
              <a:gd name="T94" fmla="*/ 800 w 1026"/>
              <a:gd name="T95" fmla="*/ 86 h 1024"/>
              <a:gd name="T96" fmla="*/ 734 w 1026"/>
              <a:gd name="T97" fmla="*/ 50 h 1024"/>
              <a:gd name="T98" fmla="*/ 688 w 1026"/>
              <a:gd name="T99" fmla="*/ 32 h 1024"/>
              <a:gd name="T100" fmla="*/ 640 w 1026"/>
              <a:gd name="T101" fmla="*/ 16 h 1024"/>
              <a:gd name="T102" fmla="*/ 590 w 1026"/>
              <a:gd name="T103" fmla="*/ 6 h 1024"/>
              <a:gd name="T104" fmla="*/ 540 w 1026"/>
              <a:gd name="T105" fmla="*/ 0 h 1024"/>
              <a:gd name="T106" fmla="*/ 514 w 1026"/>
              <a:gd name="T107" fmla="*/ 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6" h="1024">
                <a:moveTo>
                  <a:pt x="514" y="0"/>
                </a:moveTo>
                <a:lnTo>
                  <a:pt x="514" y="0"/>
                </a:lnTo>
                <a:lnTo>
                  <a:pt x="488" y="0"/>
                </a:lnTo>
                <a:lnTo>
                  <a:pt x="462" y="2"/>
                </a:lnTo>
                <a:lnTo>
                  <a:pt x="438" y="6"/>
                </a:lnTo>
                <a:lnTo>
                  <a:pt x="414" y="10"/>
                </a:lnTo>
                <a:lnTo>
                  <a:pt x="390" y="16"/>
                </a:lnTo>
                <a:lnTo>
                  <a:pt x="366" y="22"/>
                </a:lnTo>
                <a:lnTo>
                  <a:pt x="342" y="30"/>
                </a:lnTo>
                <a:lnTo>
                  <a:pt x="318" y="38"/>
                </a:lnTo>
                <a:lnTo>
                  <a:pt x="318" y="38"/>
                </a:lnTo>
                <a:lnTo>
                  <a:pt x="284" y="54"/>
                </a:lnTo>
                <a:lnTo>
                  <a:pt x="250" y="74"/>
                </a:lnTo>
                <a:lnTo>
                  <a:pt x="218" y="94"/>
                </a:lnTo>
                <a:lnTo>
                  <a:pt x="188" y="118"/>
                </a:lnTo>
                <a:lnTo>
                  <a:pt x="160" y="142"/>
                </a:lnTo>
                <a:lnTo>
                  <a:pt x="134" y="168"/>
                </a:lnTo>
                <a:lnTo>
                  <a:pt x="110" y="198"/>
                </a:lnTo>
                <a:lnTo>
                  <a:pt x="88" y="228"/>
                </a:lnTo>
                <a:lnTo>
                  <a:pt x="68" y="258"/>
                </a:lnTo>
                <a:lnTo>
                  <a:pt x="50" y="292"/>
                </a:lnTo>
                <a:lnTo>
                  <a:pt x="36" y="326"/>
                </a:lnTo>
                <a:lnTo>
                  <a:pt x="24" y="362"/>
                </a:lnTo>
                <a:lnTo>
                  <a:pt x="14" y="398"/>
                </a:lnTo>
                <a:lnTo>
                  <a:pt x="6" y="436"/>
                </a:lnTo>
                <a:lnTo>
                  <a:pt x="2" y="474"/>
                </a:lnTo>
                <a:lnTo>
                  <a:pt x="0" y="512"/>
                </a:lnTo>
                <a:lnTo>
                  <a:pt x="0" y="512"/>
                </a:lnTo>
                <a:lnTo>
                  <a:pt x="2" y="538"/>
                </a:lnTo>
                <a:lnTo>
                  <a:pt x="4" y="564"/>
                </a:lnTo>
                <a:lnTo>
                  <a:pt x="6" y="590"/>
                </a:lnTo>
                <a:lnTo>
                  <a:pt x="12" y="616"/>
                </a:lnTo>
                <a:lnTo>
                  <a:pt x="16" y="640"/>
                </a:lnTo>
                <a:lnTo>
                  <a:pt x="24" y="664"/>
                </a:lnTo>
                <a:lnTo>
                  <a:pt x="32" y="688"/>
                </a:lnTo>
                <a:lnTo>
                  <a:pt x="42" y="712"/>
                </a:lnTo>
                <a:lnTo>
                  <a:pt x="52" y="734"/>
                </a:lnTo>
                <a:lnTo>
                  <a:pt x="62" y="756"/>
                </a:lnTo>
                <a:lnTo>
                  <a:pt x="88" y="798"/>
                </a:lnTo>
                <a:lnTo>
                  <a:pt x="118" y="838"/>
                </a:lnTo>
                <a:lnTo>
                  <a:pt x="152" y="874"/>
                </a:lnTo>
                <a:lnTo>
                  <a:pt x="188" y="908"/>
                </a:lnTo>
                <a:lnTo>
                  <a:pt x="226" y="938"/>
                </a:lnTo>
                <a:lnTo>
                  <a:pt x="270" y="962"/>
                </a:lnTo>
                <a:lnTo>
                  <a:pt x="292" y="974"/>
                </a:lnTo>
                <a:lnTo>
                  <a:pt x="314" y="984"/>
                </a:lnTo>
                <a:lnTo>
                  <a:pt x="338" y="994"/>
                </a:lnTo>
                <a:lnTo>
                  <a:pt x="360" y="1002"/>
                </a:lnTo>
                <a:lnTo>
                  <a:pt x="386" y="1008"/>
                </a:lnTo>
                <a:lnTo>
                  <a:pt x="410" y="1014"/>
                </a:lnTo>
                <a:lnTo>
                  <a:pt x="436" y="1018"/>
                </a:lnTo>
                <a:lnTo>
                  <a:pt x="460" y="1022"/>
                </a:lnTo>
                <a:lnTo>
                  <a:pt x="486" y="1024"/>
                </a:lnTo>
                <a:lnTo>
                  <a:pt x="514" y="1024"/>
                </a:lnTo>
                <a:lnTo>
                  <a:pt x="514" y="1024"/>
                </a:lnTo>
                <a:lnTo>
                  <a:pt x="538" y="1024"/>
                </a:lnTo>
                <a:lnTo>
                  <a:pt x="564" y="1022"/>
                </a:lnTo>
                <a:lnTo>
                  <a:pt x="588" y="1020"/>
                </a:lnTo>
                <a:lnTo>
                  <a:pt x="612" y="1016"/>
                </a:lnTo>
                <a:lnTo>
                  <a:pt x="636" y="1010"/>
                </a:lnTo>
                <a:lnTo>
                  <a:pt x="660" y="1004"/>
                </a:lnTo>
                <a:lnTo>
                  <a:pt x="684" y="996"/>
                </a:lnTo>
                <a:lnTo>
                  <a:pt x="708" y="986"/>
                </a:lnTo>
                <a:lnTo>
                  <a:pt x="708" y="986"/>
                </a:lnTo>
                <a:lnTo>
                  <a:pt x="742" y="970"/>
                </a:lnTo>
                <a:lnTo>
                  <a:pt x="776" y="952"/>
                </a:lnTo>
                <a:lnTo>
                  <a:pt x="808" y="930"/>
                </a:lnTo>
                <a:lnTo>
                  <a:pt x="838" y="908"/>
                </a:lnTo>
                <a:lnTo>
                  <a:pt x="866" y="882"/>
                </a:lnTo>
                <a:lnTo>
                  <a:pt x="892" y="856"/>
                </a:lnTo>
                <a:lnTo>
                  <a:pt x="916" y="826"/>
                </a:lnTo>
                <a:lnTo>
                  <a:pt x="938" y="796"/>
                </a:lnTo>
                <a:lnTo>
                  <a:pt x="958" y="764"/>
                </a:lnTo>
                <a:lnTo>
                  <a:pt x="974" y="730"/>
                </a:lnTo>
                <a:lnTo>
                  <a:pt x="990" y="694"/>
                </a:lnTo>
                <a:lnTo>
                  <a:pt x="1002" y="658"/>
                </a:lnTo>
                <a:lnTo>
                  <a:pt x="1012" y="622"/>
                </a:lnTo>
                <a:lnTo>
                  <a:pt x="1020" y="584"/>
                </a:lnTo>
                <a:lnTo>
                  <a:pt x="1024" y="546"/>
                </a:lnTo>
                <a:lnTo>
                  <a:pt x="1026" y="506"/>
                </a:lnTo>
                <a:lnTo>
                  <a:pt x="1026" y="506"/>
                </a:lnTo>
                <a:lnTo>
                  <a:pt x="1024" y="480"/>
                </a:lnTo>
                <a:lnTo>
                  <a:pt x="1022" y="456"/>
                </a:lnTo>
                <a:lnTo>
                  <a:pt x="1020" y="430"/>
                </a:lnTo>
                <a:lnTo>
                  <a:pt x="1014" y="404"/>
                </a:lnTo>
                <a:lnTo>
                  <a:pt x="1010" y="380"/>
                </a:lnTo>
                <a:lnTo>
                  <a:pt x="1002" y="356"/>
                </a:lnTo>
                <a:lnTo>
                  <a:pt x="994" y="332"/>
                </a:lnTo>
                <a:lnTo>
                  <a:pt x="984" y="310"/>
                </a:lnTo>
                <a:lnTo>
                  <a:pt x="974" y="288"/>
                </a:lnTo>
                <a:lnTo>
                  <a:pt x="964" y="266"/>
                </a:lnTo>
                <a:lnTo>
                  <a:pt x="938" y="224"/>
                </a:lnTo>
                <a:lnTo>
                  <a:pt x="908" y="184"/>
                </a:lnTo>
                <a:lnTo>
                  <a:pt x="876" y="148"/>
                </a:lnTo>
                <a:lnTo>
                  <a:pt x="838" y="116"/>
                </a:lnTo>
                <a:lnTo>
                  <a:pt x="800" y="86"/>
                </a:lnTo>
                <a:lnTo>
                  <a:pt x="756" y="62"/>
                </a:lnTo>
                <a:lnTo>
                  <a:pt x="734" y="50"/>
                </a:lnTo>
                <a:lnTo>
                  <a:pt x="712" y="40"/>
                </a:lnTo>
                <a:lnTo>
                  <a:pt x="688" y="32"/>
                </a:lnTo>
                <a:lnTo>
                  <a:pt x="666" y="24"/>
                </a:lnTo>
                <a:lnTo>
                  <a:pt x="640" y="16"/>
                </a:lnTo>
                <a:lnTo>
                  <a:pt x="616" y="10"/>
                </a:lnTo>
                <a:lnTo>
                  <a:pt x="590" y="6"/>
                </a:lnTo>
                <a:lnTo>
                  <a:pt x="566" y="2"/>
                </a:lnTo>
                <a:lnTo>
                  <a:pt x="540" y="0"/>
                </a:lnTo>
                <a:lnTo>
                  <a:pt x="514" y="0"/>
                </a:lnTo>
                <a:lnTo>
                  <a:pt x="5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39" name="Group 138"/>
          <p:cNvGrpSpPr/>
          <p:nvPr/>
        </p:nvGrpSpPr>
        <p:grpSpPr>
          <a:xfrm>
            <a:off x="530259" y="2737604"/>
            <a:ext cx="3426731" cy="1206388"/>
            <a:chOff x="6432882" y="1692852"/>
            <a:chExt cx="3426731" cy="1206388"/>
          </a:xfrm>
        </p:grpSpPr>
        <p:grpSp>
          <p:nvGrpSpPr>
            <p:cNvPr id="140" name="Group 139"/>
            <p:cNvGrpSpPr/>
            <p:nvPr/>
          </p:nvGrpSpPr>
          <p:grpSpPr>
            <a:xfrm>
              <a:off x="6432882" y="1692852"/>
              <a:ext cx="2659954" cy="707886"/>
              <a:chOff x="1037626" y="2017942"/>
              <a:chExt cx="2659954" cy="707886"/>
            </a:xfrm>
          </p:grpSpPr>
          <p:sp>
            <p:nvSpPr>
              <p:cNvPr id="142" name="TextBox 141"/>
              <p:cNvSpPr txBox="1"/>
              <p:nvPr/>
            </p:nvSpPr>
            <p:spPr>
              <a:xfrm>
                <a:off x="1037626" y="2017942"/>
                <a:ext cx="1467068"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00BBD6"/>
                    </a:solidFill>
                    <a:effectLst/>
                    <a:uLnTx/>
                    <a:uFillTx/>
                    <a:latin typeface="Montserrat Black" panose="00000A00000000000000" pitchFamily="50" charset="0"/>
                    <a:ea typeface="+mn-ea"/>
                    <a:cs typeface="+mn-cs"/>
                  </a:rPr>
                  <a:t>25 %</a:t>
                </a:r>
                <a:endParaRPr kumimoji="0" lang="en-US" sz="4000" b="1" i="0" u="none" strike="noStrike" kern="1200" cap="none" spc="0" normalizeH="0" baseline="0" noProof="0" dirty="0">
                  <a:ln>
                    <a:noFill/>
                  </a:ln>
                  <a:solidFill>
                    <a:srgbClr val="00BBD6"/>
                  </a:solidFill>
                  <a:effectLst/>
                  <a:uLnTx/>
                  <a:uFillTx/>
                  <a:latin typeface="Montserrat Black" panose="00000A00000000000000" pitchFamily="50" charset="0"/>
                  <a:ea typeface="+mn-ea"/>
                  <a:cs typeface="+mn-cs"/>
                </a:endParaRPr>
              </a:p>
            </p:txBody>
          </p:sp>
          <p:cxnSp>
            <p:nvCxnSpPr>
              <p:cNvPr id="143" name="Straight Connector 142"/>
              <p:cNvCxnSpPr/>
              <p:nvPr/>
            </p:nvCxnSpPr>
            <p:spPr>
              <a:xfrm>
                <a:off x="1130364" y="2706891"/>
                <a:ext cx="689246" cy="0"/>
              </a:xfrm>
              <a:prstGeom prst="line">
                <a:avLst/>
              </a:prstGeom>
              <a:ln w="2540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144" name="TextBox 143"/>
              <p:cNvSpPr txBox="1"/>
              <p:nvPr/>
            </p:nvSpPr>
            <p:spPr>
              <a:xfrm>
                <a:off x="2531395" y="2139594"/>
                <a:ext cx="116618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rPr>
                  <a:t>AMERICA</a:t>
                </a:r>
                <a:endParaRPr kumimoji="0" lang="en-US" sz="1600" b="1"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endParaRPr>
              </a:p>
            </p:txBody>
          </p:sp>
        </p:grpSp>
        <p:sp>
          <p:nvSpPr>
            <p:cNvPr id="141" name="TextBox 140"/>
            <p:cNvSpPr txBox="1"/>
            <p:nvPr/>
          </p:nvSpPr>
          <p:spPr>
            <a:xfrm>
              <a:off x="6432883" y="2437575"/>
              <a:ext cx="342673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analam delim komparison dilematika.</a:t>
              </a:r>
            </a:p>
          </p:txBody>
        </p:sp>
      </p:grpSp>
      <p:grpSp>
        <p:nvGrpSpPr>
          <p:cNvPr id="145" name="Group 144"/>
          <p:cNvGrpSpPr/>
          <p:nvPr/>
        </p:nvGrpSpPr>
        <p:grpSpPr>
          <a:xfrm>
            <a:off x="8050700" y="1872944"/>
            <a:ext cx="3426731" cy="1206388"/>
            <a:chOff x="6432882" y="1692852"/>
            <a:chExt cx="3426731" cy="1206388"/>
          </a:xfrm>
        </p:grpSpPr>
        <p:grpSp>
          <p:nvGrpSpPr>
            <p:cNvPr id="146" name="Group 145"/>
            <p:cNvGrpSpPr/>
            <p:nvPr/>
          </p:nvGrpSpPr>
          <p:grpSpPr>
            <a:xfrm>
              <a:off x="6432882" y="1692852"/>
              <a:ext cx="2659954" cy="707886"/>
              <a:chOff x="1037626" y="2017942"/>
              <a:chExt cx="2659954" cy="707886"/>
            </a:xfrm>
          </p:grpSpPr>
          <p:sp>
            <p:nvSpPr>
              <p:cNvPr id="148" name="TextBox 147"/>
              <p:cNvSpPr txBox="1"/>
              <p:nvPr/>
            </p:nvSpPr>
            <p:spPr>
              <a:xfrm>
                <a:off x="1037626" y="2017942"/>
                <a:ext cx="1486304"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9BC319"/>
                    </a:solidFill>
                    <a:effectLst/>
                    <a:uLnTx/>
                    <a:uFillTx/>
                    <a:latin typeface="Montserrat Black" panose="00000A00000000000000" pitchFamily="50" charset="0"/>
                    <a:ea typeface="+mn-ea"/>
                    <a:cs typeface="+mn-cs"/>
                  </a:rPr>
                  <a:t>65 %</a:t>
                </a:r>
                <a:endParaRPr kumimoji="0" lang="en-US" sz="4000" b="1" i="0" u="none" strike="noStrike" kern="1200" cap="none" spc="0" normalizeH="0" baseline="0" noProof="0" dirty="0">
                  <a:ln>
                    <a:noFill/>
                  </a:ln>
                  <a:solidFill>
                    <a:srgbClr val="9BC319"/>
                  </a:solidFill>
                  <a:effectLst/>
                  <a:uLnTx/>
                  <a:uFillTx/>
                  <a:latin typeface="Montserrat Black" panose="00000A00000000000000" pitchFamily="50" charset="0"/>
                  <a:ea typeface="+mn-ea"/>
                  <a:cs typeface="+mn-cs"/>
                </a:endParaRPr>
              </a:p>
            </p:txBody>
          </p:sp>
          <p:cxnSp>
            <p:nvCxnSpPr>
              <p:cNvPr id="149" name="Straight Connector 148"/>
              <p:cNvCxnSpPr/>
              <p:nvPr/>
            </p:nvCxnSpPr>
            <p:spPr>
              <a:xfrm>
                <a:off x="1130364" y="2706891"/>
                <a:ext cx="689246" cy="0"/>
              </a:xfrm>
              <a:prstGeom prst="line">
                <a:avLst/>
              </a:prstGeom>
              <a:ln w="25400" cmpd="sng">
                <a:solidFill>
                  <a:schemeClr val="accent2"/>
                </a:solidFill>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2531395" y="2139594"/>
                <a:ext cx="116618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rPr>
                  <a:t>AFRICA</a:t>
                </a:r>
                <a:endParaRPr kumimoji="0" lang="en-US" sz="1600" b="1"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endParaRPr>
              </a:p>
            </p:txBody>
          </p:sp>
        </p:grpSp>
        <p:sp>
          <p:nvSpPr>
            <p:cNvPr id="147" name="TextBox 146"/>
            <p:cNvSpPr txBox="1"/>
            <p:nvPr/>
          </p:nvSpPr>
          <p:spPr>
            <a:xfrm>
              <a:off x="6432883" y="2437575"/>
              <a:ext cx="342673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analam delim komparison dilematika.</a:t>
              </a:r>
            </a:p>
          </p:txBody>
        </p:sp>
      </p:grpSp>
      <p:grpSp>
        <p:nvGrpSpPr>
          <p:cNvPr id="151" name="Group 150"/>
          <p:cNvGrpSpPr/>
          <p:nvPr/>
        </p:nvGrpSpPr>
        <p:grpSpPr>
          <a:xfrm>
            <a:off x="8657125" y="4000095"/>
            <a:ext cx="2912120" cy="1391054"/>
            <a:chOff x="6432882" y="1692852"/>
            <a:chExt cx="2912120" cy="1391054"/>
          </a:xfrm>
        </p:grpSpPr>
        <p:grpSp>
          <p:nvGrpSpPr>
            <p:cNvPr id="152" name="Group 151"/>
            <p:cNvGrpSpPr/>
            <p:nvPr/>
          </p:nvGrpSpPr>
          <p:grpSpPr>
            <a:xfrm>
              <a:off x="6432882" y="1692852"/>
              <a:ext cx="2912120" cy="707886"/>
              <a:chOff x="1037626" y="2017942"/>
              <a:chExt cx="2912120" cy="707886"/>
            </a:xfrm>
          </p:grpSpPr>
          <p:sp>
            <p:nvSpPr>
              <p:cNvPr id="154" name="TextBox 153"/>
              <p:cNvSpPr txBox="1"/>
              <p:nvPr/>
            </p:nvSpPr>
            <p:spPr>
              <a:xfrm>
                <a:off x="1037626" y="2017942"/>
                <a:ext cx="137730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FF4F11"/>
                    </a:solidFill>
                    <a:effectLst/>
                    <a:uLnTx/>
                    <a:uFillTx/>
                    <a:latin typeface="Montserrat Black" panose="00000A00000000000000" pitchFamily="50" charset="0"/>
                    <a:ea typeface="+mn-ea"/>
                    <a:cs typeface="+mn-cs"/>
                  </a:rPr>
                  <a:t>15 %</a:t>
                </a:r>
                <a:endParaRPr kumimoji="0" lang="en-US" sz="4000" b="1" i="0" u="none" strike="noStrike" kern="1200" cap="none" spc="0" normalizeH="0" baseline="0" noProof="0" dirty="0">
                  <a:ln>
                    <a:noFill/>
                  </a:ln>
                  <a:solidFill>
                    <a:srgbClr val="FF4F11"/>
                  </a:solidFill>
                  <a:effectLst/>
                  <a:uLnTx/>
                  <a:uFillTx/>
                  <a:latin typeface="Montserrat Black" panose="00000A00000000000000" pitchFamily="50" charset="0"/>
                  <a:ea typeface="+mn-ea"/>
                  <a:cs typeface="+mn-cs"/>
                </a:endParaRPr>
              </a:p>
            </p:txBody>
          </p:sp>
          <p:cxnSp>
            <p:nvCxnSpPr>
              <p:cNvPr id="155" name="Straight Connector 154"/>
              <p:cNvCxnSpPr/>
              <p:nvPr/>
            </p:nvCxnSpPr>
            <p:spPr>
              <a:xfrm>
                <a:off x="1130364" y="2706891"/>
                <a:ext cx="689246" cy="0"/>
              </a:xfrm>
              <a:prstGeom prst="line">
                <a:avLst/>
              </a:prstGeom>
              <a:ln w="25400" cmpd="sng">
                <a:solidFill>
                  <a:schemeClr val="accent3"/>
                </a:solidFill>
              </a:ln>
            </p:spPr>
            <p:style>
              <a:lnRef idx="1">
                <a:schemeClr val="accent1"/>
              </a:lnRef>
              <a:fillRef idx="0">
                <a:schemeClr val="accent1"/>
              </a:fillRef>
              <a:effectRef idx="0">
                <a:schemeClr val="accent1"/>
              </a:effectRef>
              <a:fontRef idx="minor">
                <a:schemeClr val="tx1"/>
              </a:fontRef>
            </p:style>
          </p:cxnSp>
          <p:sp>
            <p:nvSpPr>
              <p:cNvPr id="156" name="TextBox 155"/>
              <p:cNvSpPr txBox="1"/>
              <p:nvPr/>
            </p:nvSpPr>
            <p:spPr>
              <a:xfrm>
                <a:off x="2531395" y="2139594"/>
                <a:ext cx="14183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rPr>
                  <a:t>AUSTRALIA</a:t>
                </a:r>
                <a:endParaRPr kumimoji="0" lang="en-US" sz="1600" b="1"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endParaRPr>
              </a:p>
            </p:txBody>
          </p:sp>
        </p:grpSp>
        <p:sp>
          <p:nvSpPr>
            <p:cNvPr id="153" name="TextBox 152"/>
            <p:cNvSpPr txBox="1"/>
            <p:nvPr/>
          </p:nvSpPr>
          <p:spPr>
            <a:xfrm>
              <a:off x="6432883" y="2437575"/>
              <a:ext cx="24871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analam delim komparison dilematika.</a:t>
              </a:r>
            </a:p>
          </p:txBody>
        </p:sp>
      </p:grpSp>
      <p:sp>
        <p:nvSpPr>
          <p:cNvPr id="80" name="Title 1"/>
          <p:cNvSpPr txBox="1">
            <a:spLocks/>
          </p:cNvSpPr>
          <p:nvPr/>
        </p:nvSpPr>
        <p:spPr>
          <a:xfrm>
            <a:off x="153682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World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Domination</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81" name="Subtitle 2"/>
          <p:cNvSpPr txBox="1">
            <a:spLocks/>
          </p:cNvSpPr>
          <p:nvPr/>
        </p:nvSpPr>
        <p:spPr>
          <a:xfrm>
            <a:off x="2450803" y="1065898"/>
            <a:ext cx="7308850" cy="369332"/>
          </a:xfrm>
          <a:prstGeom prst="rect">
            <a:avLst/>
          </a:prstGeom>
        </p:spPr>
        <p:txBody>
          <a:bodyPr vert="horz" wrap="square" lIns="121920" tIns="60960" rIns="121920" bIns="60960" rtlCol="0">
            <a:spAutoFit/>
          </a:bodyPr>
          <a:lstStyle/>
          <a:p>
            <a:pPr marL="0" marR="0" lvl="0" indent="0" algn="ctr"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65" name="TextBox 164"/>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66" name="TextBox 165"/>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294098873"/>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949964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Tree Infographic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Project</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20" name="Freeform 34"/>
          <p:cNvSpPr>
            <a:spLocks/>
          </p:cNvSpPr>
          <p:nvPr/>
        </p:nvSpPr>
        <p:spPr bwMode="auto">
          <a:xfrm flipH="1">
            <a:off x="-1" y="5912686"/>
            <a:ext cx="12480031" cy="945313"/>
          </a:xfrm>
          <a:custGeom>
            <a:avLst/>
            <a:gdLst/>
            <a:ahLst/>
            <a:cxnLst>
              <a:cxn ang="0">
                <a:pos x="5752" y="970"/>
              </a:cxn>
              <a:cxn ang="0">
                <a:pos x="0" y="970"/>
              </a:cxn>
              <a:cxn ang="0">
                <a:pos x="0" y="293"/>
              </a:cxn>
              <a:cxn ang="0">
                <a:pos x="0" y="293"/>
              </a:cxn>
              <a:cxn ang="0">
                <a:pos x="176" y="247"/>
              </a:cxn>
              <a:cxn ang="0">
                <a:pos x="365" y="201"/>
              </a:cxn>
              <a:cxn ang="0">
                <a:pos x="591" y="147"/>
              </a:cxn>
              <a:cxn ang="0">
                <a:pos x="713" y="121"/>
              </a:cxn>
              <a:cxn ang="0">
                <a:pos x="837" y="93"/>
              </a:cxn>
              <a:cxn ang="0">
                <a:pos x="961" y="69"/>
              </a:cxn>
              <a:cxn ang="0">
                <a:pos x="1078" y="47"/>
              </a:cxn>
              <a:cxn ang="0">
                <a:pos x="1192" y="27"/>
              </a:cxn>
              <a:cxn ang="0">
                <a:pos x="1296" y="13"/>
              </a:cxn>
              <a:cxn ang="0">
                <a:pos x="1390" y="3"/>
              </a:cxn>
              <a:cxn ang="0">
                <a:pos x="1430" y="0"/>
              </a:cxn>
              <a:cxn ang="0">
                <a:pos x="1468" y="0"/>
              </a:cxn>
              <a:cxn ang="0">
                <a:pos x="1468" y="0"/>
              </a:cxn>
              <a:cxn ang="0">
                <a:pos x="1538" y="0"/>
              </a:cxn>
              <a:cxn ang="0">
                <a:pos x="1612" y="3"/>
              </a:cxn>
              <a:cxn ang="0">
                <a:pos x="1686" y="11"/>
              </a:cxn>
              <a:cxn ang="0">
                <a:pos x="1764" y="21"/>
              </a:cxn>
              <a:cxn ang="0">
                <a:pos x="1845" y="35"/>
              </a:cxn>
              <a:cxn ang="0">
                <a:pos x="1927" y="49"/>
              </a:cxn>
              <a:cxn ang="0">
                <a:pos x="2011" y="67"/>
              </a:cxn>
              <a:cxn ang="0">
                <a:pos x="2097" y="87"/>
              </a:cxn>
              <a:cxn ang="0">
                <a:pos x="2185" y="109"/>
              </a:cxn>
              <a:cxn ang="0">
                <a:pos x="2275" y="133"/>
              </a:cxn>
              <a:cxn ang="0">
                <a:pos x="2457" y="185"/>
              </a:cxn>
              <a:cxn ang="0">
                <a:pos x="2640" y="241"/>
              </a:cxn>
              <a:cxn ang="0">
                <a:pos x="2826" y="301"/>
              </a:cxn>
              <a:cxn ang="0">
                <a:pos x="3196" y="421"/>
              </a:cxn>
              <a:cxn ang="0">
                <a:pos x="3377" y="479"/>
              </a:cxn>
              <a:cxn ang="0">
                <a:pos x="3553" y="533"/>
              </a:cxn>
              <a:cxn ang="0">
                <a:pos x="3723" y="583"/>
              </a:cxn>
              <a:cxn ang="0">
                <a:pos x="3805" y="605"/>
              </a:cxn>
              <a:cxn ang="0">
                <a:pos x="3885" y="625"/>
              </a:cxn>
              <a:cxn ang="0">
                <a:pos x="3960" y="643"/>
              </a:cxn>
              <a:cxn ang="0">
                <a:pos x="4036" y="658"/>
              </a:cxn>
              <a:cxn ang="0">
                <a:pos x="4108" y="670"/>
              </a:cxn>
              <a:cxn ang="0">
                <a:pos x="4176" y="682"/>
              </a:cxn>
              <a:cxn ang="0">
                <a:pos x="4176" y="682"/>
              </a:cxn>
              <a:cxn ang="0">
                <a:pos x="4252" y="688"/>
              </a:cxn>
              <a:cxn ang="0">
                <a:pos x="4346" y="694"/>
              </a:cxn>
              <a:cxn ang="0">
                <a:pos x="4454" y="696"/>
              </a:cxn>
              <a:cxn ang="0">
                <a:pos x="4572" y="698"/>
              </a:cxn>
              <a:cxn ang="0">
                <a:pos x="4699" y="698"/>
              </a:cxn>
              <a:cxn ang="0">
                <a:pos x="4831" y="696"/>
              </a:cxn>
              <a:cxn ang="0">
                <a:pos x="5097" y="690"/>
              </a:cxn>
              <a:cxn ang="0">
                <a:pos x="5347" y="682"/>
              </a:cxn>
              <a:cxn ang="0">
                <a:pos x="5556" y="674"/>
              </a:cxn>
              <a:cxn ang="0">
                <a:pos x="5752" y="664"/>
              </a:cxn>
              <a:cxn ang="0">
                <a:pos x="5752" y="970"/>
              </a:cxn>
            </a:cxnLst>
            <a:rect l="0" t="0" r="r" b="b"/>
            <a:pathLst>
              <a:path w="5752" h="970">
                <a:moveTo>
                  <a:pt x="5752" y="970"/>
                </a:moveTo>
                <a:lnTo>
                  <a:pt x="0" y="970"/>
                </a:lnTo>
                <a:lnTo>
                  <a:pt x="0" y="293"/>
                </a:lnTo>
                <a:lnTo>
                  <a:pt x="0" y="293"/>
                </a:lnTo>
                <a:lnTo>
                  <a:pt x="176" y="247"/>
                </a:lnTo>
                <a:lnTo>
                  <a:pt x="365" y="201"/>
                </a:lnTo>
                <a:lnTo>
                  <a:pt x="591" y="147"/>
                </a:lnTo>
                <a:lnTo>
                  <a:pt x="713" y="121"/>
                </a:lnTo>
                <a:lnTo>
                  <a:pt x="837" y="93"/>
                </a:lnTo>
                <a:lnTo>
                  <a:pt x="961" y="69"/>
                </a:lnTo>
                <a:lnTo>
                  <a:pt x="1078" y="47"/>
                </a:lnTo>
                <a:lnTo>
                  <a:pt x="1192" y="27"/>
                </a:lnTo>
                <a:lnTo>
                  <a:pt x="1296" y="13"/>
                </a:lnTo>
                <a:lnTo>
                  <a:pt x="1390" y="3"/>
                </a:lnTo>
                <a:lnTo>
                  <a:pt x="1430" y="0"/>
                </a:lnTo>
                <a:lnTo>
                  <a:pt x="1468" y="0"/>
                </a:lnTo>
                <a:lnTo>
                  <a:pt x="1468" y="0"/>
                </a:lnTo>
                <a:lnTo>
                  <a:pt x="1538" y="0"/>
                </a:lnTo>
                <a:lnTo>
                  <a:pt x="1612" y="3"/>
                </a:lnTo>
                <a:lnTo>
                  <a:pt x="1686" y="11"/>
                </a:lnTo>
                <a:lnTo>
                  <a:pt x="1764" y="21"/>
                </a:lnTo>
                <a:lnTo>
                  <a:pt x="1845" y="35"/>
                </a:lnTo>
                <a:lnTo>
                  <a:pt x="1927" y="49"/>
                </a:lnTo>
                <a:lnTo>
                  <a:pt x="2011" y="67"/>
                </a:lnTo>
                <a:lnTo>
                  <a:pt x="2097" y="87"/>
                </a:lnTo>
                <a:lnTo>
                  <a:pt x="2185" y="109"/>
                </a:lnTo>
                <a:lnTo>
                  <a:pt x="2275" y="133"/>
                </a:lnTo>
                <a:lnTo>
                  <a:pt x="2457" y="185"/>
                </a:lnTo>
                <a:lnTo>
                  <a:pt x="2640" y="241"/>
                </a:lnTo>
                <a:lnTo>
                  <a:pt x="2826" y="301"/>
                </a:lnTo>
                <a:lnTo>
                  <a:pt x="3196" y="421"/>
                </a:lnTo>
                <a:lnTo>
                  <a:pt x="3377" y="479"/>
                </a:lnTo>
                <a:lnTo>
                  <a:pt x="3553" y="533"/>
                </a:lnTo>
                <a:lnTo>
                  <a:pt x="3723" y="583"/>
                </a:lnTo>
                <a:lnTo>
                  <a:pt x="3805" y="605"/>
                </a:lnTo>
                <a:lnTo>
                  <a:pt x="3885" y="625"/>
                </a:lnTo>
                <a:lnTo>
                  <a:pt x="3960" y="643"/>
                </a:lnTo>
                <a:lnTo>
                  <a:pt x="4036" y="658"/>
                </a:lnTo>
                <a:lnTo>
                  <a:pt x="4108" y="670"/>
                </a:lnTo>
                <a:lnTo>
                  <a:pt x="4176" y="682"/>
                </a:lnTo>
                <a:lnTo>
                  <a:pt x="4176" y="682"/>
                </a:lnTo>
                <a:lnTo>
                  <a:pt x="4252" y="688"/>
                </a:lnTo>
                <a:lnTo>
                  <a:pt x="4346" y="694"/>
                </a:lnTo>
                <a:lnTo>
                  <a:pt x="4454" y="696"/>
                </a:lnTo>
                <a:lnTo>
                  <a:pt x="4572" y="698"/>
                </a:lnTo>
                <a:lnTo>
                  <a:pt x="4699" y="698"/>
                </a:lnTo>
                <a:lnTo>
                  <a:pt x="4831" y="696"/>
                </a:lnTo>
                <a:lnTo>
                  <a:pt x="5097" y="690"/>
                </a:lnTo>
                <a:lnTo>
                  <a:pt x="5347" y="682"/>
                </a:lnTo>
                <a:lnTo>
                  <a:pt x="5556" y="674"/>
                </a:lnTo>
                <a:lnTo>
                  <a:pt x="5752" y="664"/>
                </a:lnTo>
                <a:lnTo>
                  <a:pt x="5752" y="970"/>
                </a:lnTo>
                <a:close/>
              </a:path>
            </a:pathLst>
          </a:custGeom>
          <a:gradFill flip="none" rotWithShape="1">
            <a:gsLst>
              <a:gs pos="0">
                <a:srgbClr val="9BC319">
                  <a:shade val="30000"/>
                  <a:satMod val="115000"/>
                </a:srgbClr>
              </a:gs>
              <a:gs pos="50000">
                <a:srgbClr val="9BC319">
                  <a:shade val="67500"/>
                  <a:satMod val="115000"/>
                </a:srgbClr>
              </a:gs>
              <a:gs pos="100000">
                <a:srgbClr val="9BC319">
                  <a:shade val="100000"/>
                  <a:satMod val="115000"/>
                </a:srgbClr>
              </a:gs>
            </a:gsLst>
            <a:lin ang="27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SA" sz="1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grpSp>
        <p:nvGrpSpPr>
          <p:cNvPr id="34" name="Group 33"/>
          <p:cNvGrpSpPr/>
          <p:nvPr/>
        </p:nvGrpSpPr>
        <p:grpSpPr>
          <a:xfrm>
            <a:off x="6322047" y="1413347"/>
            <a:ext cx="3172340" cy="4742324"/>
            <a:chOff x="4386637" y="1713969"/>
            <a:chExt cx="3172340" cy="4742324"/>
          </a:xfrm>
        </p:grpSpPr>
        <p:sp>
          <p:nvSpPr>
            <p:cNvPr id="35" name="Freeform 25"/>
            <p:cNvSpPr>
              <a:spLocks/>
            </p:cNvSpPr>
            <p:nvPr/>
          </p:nvSpPr>
          <p:spPr bwMode="auto">
            <a:xfrm>
              <a:off x="6977000" y="3064063"/>
              <a:ext cx="483574" cy="343875"/>
            </a:xfrm>
            <a:custGeom>
              <a:avLst/>
              <a:gdLst>
                <a:gd name="T0" fmla="*/ 14 w 38"/>
                <a:gd name="T1" fmla="*/ 4 h 27"/>
                <a:gd name="T2" fmla="*/ 38 w 38"/>
                <a:gd name="T3" fmla="*/ 4 h 27"/>
                <a:gd name="T4" fmla="*/ 23 w 38"/>
                <a:gd name="T5" fmla="*/ 23 h 27"/>
                <a:gd name="T6" fmla="*/ 0 w 38"/>
                <a:gd name="T7" fmla="*/ 22 h 27"/>
                <a:gd name="T8" fmla="*/ 14 w 38"/>
                <a:gd name="T9" fmla="*/ 4 h 27"/>
              </a:gdLst>
              <a:ahLst/>
              <a:cxnLst>
                <a:cxn ang="0">
                  <a:pos x="T0" y="T1"/>
                </a:cxn>
                <a:cxn ang="0">
                  <a:pos x="T2" y="T3"/>
                </a:cxn>
                <a:cxn ang="0">
                  <a:pos x="T4" y="T5"/>
                </a:cxn>
                <a:cxn ang="0">
                  <a:pos x="T6" y="T7"/>
                </a:cxn>
                <a:cxn ang="0">
                  <a:pos x="T8" y="T9"/>
                </a:cxn>
              </a:cxnLst>
              <a:rect l="0" t="0" r="r" b="b"/>
              <a:pathLst>
                <a:path w="38" h="27">
                  <a:moveTo>
                    <a:pt x="14" y="4"/>
                  </a:moveTo>
                  <a:cubicBezTo>
                    <a:pt x="22" y="0"/>
                    <a:pt x="32" y="0"/>
                    <a:pt x="38" y="4"/>
                  </a:cubicBezTo>
                  <a:cubicBezTo>
                    <a:pt x="37" y="11"/>
                    <a:pt x="32" y="19"/>
                    <a:pt x="23" y="23"/>
                  </a:cubicBezTo>
                  <a:cubicBezTo>
                    <a:pt x="15" y="27"/>
                    <a:pt x="6" y="26"/>
                    <a:pt x="0" y="22"/>
                  </a:cubicBezTo>
                  <a:cubicBezTo>
                    <a:pt x="0" y="15"/>
                    <a:pt x="6" y="8"/>
                    <a:pt x="14" y="4"/>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6"/>
            <p:cNvSpPr>
              <a:spLocks/>
            </p:cNvSpPr>
            <p:nvPr/>
          </p:nvSpPr>
          <p:spPr bwMode="auto">
            <a:xfrm>
              <a:off x="7003866" y="3117793"/>
              <a:ext cx="456711" cy="279399"/>
            </a:xfrm>
            <a:custGeom>
              <a:avLst/>
              <a:gdLst>
                <a:gd name="T0" fmla="*/ 36 w 36"/>
                <a:gd name="T1" fmla="*/ 0 h 22"/>
                <a:gd name="T2" fmla="*/ 0 w 36"/>
                <a:gd name="T3" fmla="*/ 17 h 22"/>
                <a:gd name="T4" fmla="*/ 0 w 36"/>
                <a:gd name="T5" fmla="*/ 20 h 22"/>
                <a:gd name="T6" fmla="*/ 9 w 36"/>
                <a:gd name="T7" fmla="*/ 22 h 22"/>
                <a:gd name="T8" fmla="*/ 21 w 36"/>
                <a:gd name="T9" fmla="*/ 19 h 22"/>
                <a:gd name="T10" fmla="*/ 36 w 36"/>
                <a:gd name="T11" fmla="*/ 0 h 22"/>
                <a:gd name="T12" fmla="*/ 36 w 36"/>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6" h="22">
                  <a:moveTo>
                    <a:pt x="36" y="0"/>
                  </a:moveTo>
                  <a:cubicBezTo>
                    <a:pt x="0" y="17"/>
                    <a:pt x="0" y="17"/>
                    <a:pt x="0" y="17"/>
                  </a:cubicBezTo>
                  <a:cubicBezTo>
                    <a:pt x="0" y="20"/>
                    <a:pt x="0" y="20"/>
                    <a:pt x="0" y="20"/>
                  </a:cubicBezTo>
                  <a:cubicBezTo>
                    <a:pt x="3" y="21"/>
                    <a:pt x="6" y="22"/>
                    <a:pt x="9" y="22"/>
                  </a:cubicBezTo>
                  <a:cubicBezTo>
                    <a:pt x="13" y="22"/>
                    <a:pt x="17" y="21"/>
                    <a:pt x="21" y="19"/>
                  </a:cubicBezTo>
                  <a:cubicBezTo>
                    <a:pt x="30" y="15"/>
                    <a:pt x="35" y="7"/>
                    <a:pt x="36" y="0"/>
                  </a:cubicBezTo>
                  <a:cubicBezTo>
                    <a:pt x="36" y="0"/>
                    <a:pt x="36" y="0"/>
                    <a:pt x="36"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7"/>
            <p:cNvSpPr>
              <a:spLocks/>
            </p:cNvSpPr>
            <p:nvPr/>
          </p:nvSpPr>
          <p:spPr bwMode="auto">
            <a:xfrm>
              <a:off x="4978224" y="4058076"/>
              <a:ext cx="327758" cy="241789"/>
            </a:xfrm>
            <a:custGeom>
              <a:avLst/>
              <a:gdLst>
                <a:gd name="T0" fmla="*/ 10 w 26"/>
                <a:gd name="T1" fmla="*/ 3 h 19"/>
                <a:gd name="T2" fmla="*/ 26 w 26"/>
                <a:gd name="T3" fmla="*/ 3 h 19"/>
                <a:gd name="T4" fmla="*/ 16 w 26"/>
                <a:gd name="T5" fmla="*/ 16 h 19"/>
                <a:gd name="T6" fmla="*/ 0 w 26"/>
                <a:gd name="T7" fmla="*/ 16 h 19"/>
                <a:gd name="T8" fmla="*/ 10 w 26"/>
                <a:gd name="T9" fmla="*/ 3 h 19"/>
              </a:gdLst>
              <a:ahLst/>
              <a:cxnLst>
                <a:cxn ang="0">
                  <a:pos x="T0" y="T1"/>
                </a:cxn>
                <a:cxn ang="0">
                  <a:pos x="T2" y="T3"/>
                </a:cxn>
                <a:cxn ang="0">
                  <a:pos x="T4" y="T5"/>
                </a:cxn>
                <a:cxn ang="0">
                  <a:pos x="T6" y="T7"/>
                </a:cxn>
                <a:cxn ang="0">
                  <a:pos x="T8" y="T9"/>
                </a:cxn>
              </a:cxnLst>
              <a:rect l="0" t="0" r="r" b="b"/>
              <a:pathLst>
                <a:path w="26" h="19">
                  <a:moveTo>
                    <a:pt x="10" y="3"/>
                  </a:moveTo>
                  <a:cubicBezTo>
                    <a:pt x="16" y="0"/>
                    <a:pt x="22" y="1"/>
                    <a:pt x="26" y="3"/>
                  </a:cubicBezTo>
                  <a:cubicBezTo>
                    <a:pt x="26" y="8"/>
                    <a:pt x="22" y="13"/>
                    <a:pt x="16" y="16"/>
                  </a:cubicBezTo>
                  <a:cubicBezTo>
                    <a:pt x="11" y="19"/>
                    <a:pt x="4" y="19"/>
                    <a:pt x="0" y="16"/>
                  </a:cubicBezTo>
                  <a:cubicBezTo>
                    <a:pt x="1" y="11"/>
                    <a:pt x="4" y="6"/>
                    <a:pt x="10" y="3"/>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8"/>
            <p:cNvSpPr>
              <a:spLocks/>
            </p:cNvSpPr>
            <p:nvPr/>
          </p:nvSpPr>
          <p:spPr bwMode="auto">
            <a:xfrm>
              <a:off x="4988970" y="4095689"/>
              <a:ext cx="317011" cy="193430"/>
            </a:xfrm>
            <a:custGeom>
              <a:avLst/>
              <a:gdLst>
                <a:gd name="T0" fmla="*/ 25 w 25"/>
                <a:gd name="T1" fmla="*/ 0 h 15"/>
                <a:gd name="T2" fmla="*/ 0 w 25"/>
                <a:gd name="T3" fmla="*/ 13 h 15"/>
                <a:gd name="T4" fmla="*/ 0 w 25"/>
                <a:gd name="T5" fmla="*/ 13 h 15"/>
                <a:gd name="T6" fmla="*/ 1 w 25"/>
                <a:gd name="T7" fmla="*/ 14 h 15"/>
                <a:gd name="T8" fmla="*/ 7 w 25"/>
                <a:gd name="T9" fmla="*/ 15 h 15"/>
                <a:gd name="T10" fmla="*/ 7 w 25"/>
                <a:gd name="T11" fmla="*/ 15 h 15"/>
                <a:gd name="T12" fmla="*/ 15 w 25"/>
                <a:gd name="T13" fmla="*/ 13 h 15"/>
                <a:gd name="T14" fmla="*/ 25 w 25"/>
                <a:gd name="T15" fmla="*/ 0 h 15"/>
                <a:gd name="T16" fmla="*/ 25 w 2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25" y="0"/>
                  </a:moveTo>
                  <a:cubicBezTo>
                    <a:pt x="0" y="13"/>
                    <a:pt x="0" y="13"/>
                    <a:pt x="0" y="13"/>
                  </a:cubicBezTo>
                  <a:cubicBezTo>
                    <a:pt x="0" y="13"/>
                    <a:pt x="0" y="13"/>
                    <a:pt x="0" y="13"/>
                  </a:cubicBezTo>
                  <a:cubicBezTo>
                    <a:pt x="0" y="13"/>
                    <a:pt x="0" y="14"/>
                    <a:pt x="1" y="14"/>
                  </a:cubicBezTo>
                  <a:cubicBezTo>
                    <a:pt x="3" y="14"/>
                    <a:pt x="5" y="14"/>
                    <a:pt x="7" y="15"/>
                  </a:cubicBezTo>
                  <a:cubicBezTo>
                    <a:pt x="7" y="15"/>
                    <a:pt x="7" y="15"/>
                    <a:pt x="7" y="15"/>
                  </a:cubicBezTo>
                  <a:cubicBezTo>
                    <a:pt x="10" y="15"/>
                    <a:pt x="13" y="15"/>
                    <a:pt x="15" y="13"/>
                  </a:cubicBezTo>
                  <a:cubicBezTo>
                    <a:pt x="21" y="10"/>
                    <a:pt x="25" y="5"/>
                    <a:pt x="25" y="0"/>
                  </a:cubicBezTo>
                  <a:cubicBezTo>
                    <a:pt x="25" y="0"/>
                    <a:pt x="25" y="0"/>
                    <a:pt x="25"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9"/>
            <p:cNvSpPr>
              <a:spLocks/>
            </p:cNvSpPr>
            <p:nvPr/>
          </p:nvSpPr>
          <p:spPr bwMode="auto">
            <a:xfrm>
              <a:off x="6987746" y="4149419"/>
              <a:ext cx="333130" cy="225668"/>
            </a:xfrm>
            <a:custGeom>
              <a:avLst/>
              <a:gdLst>
                <a:gd name="T0" fmla="*/ 9 w 26"/>
                <a:gd name="T1" fmla="*/ 2 h 18"/>
                <a:gd name="T2" fmla="*/ 26 w 26"/>
                <a:gd name="T3" fmla="*/ 3 h 18"/>
                <a:gd name="T4" fmla="*/ 16 w 26"/>
                <a:gd name="T5" fmla="*/ 16 h 18"/>
                <a:gd name="T6" fmla="*/ 0 w 26"/>
                <a:gd name="T7" fmla="*/ 15 h 18"/>
                <a:gd name="T8" fmla="*/ 9 w 26"/>
                <a:gd name="T9" fmla="*/ 2 h 18"/>
              </a:gdLst>
              <a:ahLst/>
              <a:cxnLst>
                <a:cxn ang="0">
                  <a:pos x="T0" y="T1"/>
                </a:cxn>
                <a:cxn ang="0">
                  <a:pos x="T2" y="T3"/>
                </a:cxn>
                <a:cxn ang="0">
                  <a:pos x="T4" y="T5"/>
                </a:cxn>
                <a:cxn ang="0">
                  <a:pos x="T6" y="T7"/>
                </a:cxn>
                <a:cxn ang="0">
                  <a:pos x="T8" y="T9"/>
                </a:cxn>
              </a:cxnLst>
              <a:rect l="0" t="0" r="r" b="b"/>
              <a:pathLst>
                <a:path w="26" h="18">
                  <a:moveTo>
                    <a:pt x="9" y="2"/>
                  </a:moveTo>
                  <a:cubicBezTo>
                    <a:pt x="15" y="0"/>
                    <a:pt x="21" y="0"/>
                    <a:pt x="26" y="3"/>
                  </a:cubicBezTo>
                  <a:cubicBezTo>
                    <a:pt x="25" y="8"/>
                    <a:pt x="21" y="13"/>
                    <a:pt x="16" y="16"/>
                  </a:cubicBezTo>
                  <a:cubicBezTo>
                    <a:pt x="10" y="18"/>
                    <a:pt x="4" y="18"/>
                    <a:pt x="0" y="15"/>
                  </a:cubicBezTo>
                  <a:cubicBezTo>
                    <a:pt x="0" y="10"/>
                    <a:pt x="4" y="5"/>
                    <a:pt x="9" y="2"/>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30"/>
            <p:cNvSpPr>
              <a:spLocks/>
            </p:cNvSpPr>
            <p:nvPr/>
          </p:nvSpPr>
          <p:spPr bwMode="auto">
            <a:xfrm>
              <a:off x="7003866" y="4187029"/>
              <a:ext cx="317011" cy="177312"/>
            </a:xfrm>
            <a:custGeom>
              <a:avLst/>
              <a:gdLst>
                <a:gd name="T0" fmla="*/ 25 w 25"/>
                <a:gd name="T1" fmla="*/ 0 h 14"/>
                <a:gd name="T2" fmla="*/ 0 w 25"/>
                <a:gd name="T3" fmla="*/ 11 h 14"/>
                <a:gd name="T4" fmla="*/ 0 w 25"/>
                <a:gd name="T5" fmla="*/ 13 h 14"/>
                <a:gd name="T6" fmla="*/ 6 w 25"/>
                <a:gd name="T7" fmla="*/ 14 h 14"/>
                <a:gd name="T8" fmla="*/ 15 w 25"/>
                <a:gd name="T9" fmla="*/ 13 h 14"/>
                <a:gd name="T10" fmla="*/ 25 w 25"/>
                <a:gd name="T11" fmla="*/ 0 h 14"/>
                <a:gd name="T12" fmla="*/ 25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25" y="0"/>
                  </a:moveTo>
                  <a:cubicBezTo>
                    <a:pt x="0" y="11"/>
                    <a:pt x="0" y="11"/>
                    <a:pt x="0" y="11"/>
                  </a:cubicBezTo>
                  <a:cubicBezTo>
                    <a:pt x="0" y="13"/>
                    <a:pt x="0" y="13"/>
                    <a:pt x="0" y="13"/>
                  </a:cubicBezTo>
                  <a:cubicBezTo>
                    <a:pt x="2" y="14"/>
                    <a:pt x="4" y="14"/>
                    <a:pt x="6" y="14"/>
                  </a:cubicBezTo>
                  <a:cubicBezTo>
                    <a:pt x="9" y="14"/>
                    <a:pt x="12" y="14"/>
                    <a:pt x="15" y="13"/>
                  </a:cubicBezTo>
                  <a:cubicBezTo>
                    <a:pt x="20" y="10"/>
                    <a:pt x="24" y="5"/>
                    <a:pt x="25" y="0"/>
                  </a:cubicBezTo>
                  <a:cubicBezTo>
                    <a:pt x="25" y="0"/>
                    <a:pt x="25" y="0"/>
                    <a:pt x="25"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1"/>
            <p:cNvSpPr>
              <a:spLocks/>
            </p:cNvSpPr>
            <p:nvPr/>
          </p:nvSpPr>
          <p:spPr bwMode="auto">
            <a:xfrm>
              <a:off x="6224772" y="4133298"/>
              <a:ext cx="279399" cy="204176"/>
            </a:xfrm>
            <a:custGeom>
              <a:avLst/>
              <a:gdLst>
                <a:gd name="T0" fmla="*/ 8 w 22"/>
                <a:gd name="T1" fmla="*/ 2 h 16"/>
                <a:gd name="T2" fmla="*/ 22 w 22"/>
                <a:gd name="T3" fmla="*/ 2 h 16"/>
                <a:gd name="T4" fmla="*/ 13 w 22"/>
                <a:gd name="T5" fmla="*/ 13 h 16"/>
                <a:gd name="T6" fmla="*/ 0 w 22"/>
                <a:gd name="T7" fmla="*/ 13 h 16"/>
                <a:gd name="T8" fmla="*/ 8 w 22"/>
                <a:gd name="T9" fmla="*/ 2 h 16"/>
              </a:gdLst>
              <a:ahLst/>
              <a:cxnLst>
                <a:cxn ang="0">
                  <a:pos x="T0" y="T1"/>
                </a:cxn>
                <a:cxn ang="0">
                  <a:pos x="T2" y="T3"/>
                </a:cxn>
                <a:cxn ang="0">
                  <a:pos x="T4" y="T5"/>
                </a:cxn>
                <a:cxn ang="0">
                  <a:pos x="T6" y="T7"/>
                </a:cxn>
                <a:cxn ang="0">
                  <a:pos x="T8" y="T9"/>
                </a:cxn>
              </a:cxnLst>
              <a:rect l="0" t="0" r="r" b="b"/>
              <a:pathLst>
                <a:path w="22" h="16">
                  <a:moveTo>
                    <a:pt x="8" y="2"/>
                  </a:moveTo>
                  <a:cubicBezTo>
                    <a:pt x="13" y="0"/>
                    <a:pt x="18" y="0"/>
                    <a:pt x="22" y="2"/>
                  </a:cubicBezTo>
                  <a:cubicBezTo>
                    <a:pt x="21" y="7"/>
                    <a:pt x="18" y="11"/>
                    <a:pt x="13" y="13"/>
                  </a:cubicBezTo>
                  <a:cubicBezTo>
                    <a:pt x="9" y="16"/>
                    <a:pt x="3" y="15"/>
                    <a:pt x="0" y="13"/>
                  </a:cubicBezTo>
                  <a:cubicBezTo>
                    <a:pt x="0" y="9"/>
                    <a:pt x="3" y="5"/>
                    <a:pt x="8" y="2"/>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32"/>
            <p:cNvSpPr>
              <a:spLocks/>
            </p:cNvSpPr>
            <p:nvPr/>
          </p:nvSpPr>
          <p:spPr bwMode="auto">
            <a:xfrm>
              <a:off x="6273132" y="4160166"/>
              <a:ext cx="231043" cy="166567"/>
            </a:xfrm>
            <a:custGeom>
              <a:avLst/>
              <a:gdLst>
                <a:gd name="T0" fmla="*/ 18 w 18"/>
                <a:gd name="T1" fmla="*/ 0 h 13"/>
                <a:gd name="T2" fmla="*/ 0 w 18"/>
                <a:gd name="T3" fmla="*/ 9 h 13"/>
                <a:gd name="T4" fmla="*/ 0 w 18"/>
                <a:gd name="T5" fmla="*/ 13 h 13"/>
                <a:gd name="T6" fmla="*/ 2 w 18"/>
                <a:gd name="T7" fmla="*/ 13 h 13"/>
                <a:gd name="T8" fmla="*/ 9 w 18"/>
                <a:gd name="T9" fmla="*/ 11 h 13"/>
                <a:gd name="T10" fmla="*/ 18 w 18"/>
                <a:gd name="T11" fmla="*/ 0 h 13"/>
                <a:gd name="T12" fmla="*/ 18 w 1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8" h="13">
                  <a:moveTo>
                    <a:pt x="18" y="0"/>
                  </a:moveTo>
                  <a:cubicBezTo>
                    <a:pt x="0" y="9"/>
                    <a:pt x="0" y="9"/>
                    <a:pt x="0" y="9"/>
                  </a:cubicBezTo>
                  <a:cubicBezTo>
                    <a:pt x="0" y="13"/>
                    <a:pt x="0" y="13"/>
                    <a:pt x="0" y="13"/>
                  </a:cubicBezTo>
                  <a:cubicBezTo>
                    <a:pt x="1" y="13"/>
                    <a:pt x="2" y="13"/>
                    <a:pt x="2" y="13"/>
                  </a:cubicBezTo>
                  <a:cubicBezTo>
                    <a:pt x="5" y="13"/>
                    <a:pt x="7" y="12"/>
                    <a:pt x="9" y="11"/>
                  </a:cubicBezTo>
                  <a:cubicBezTo>
                    <a:pt x="14" y="9"/>
                    <a:pt x="17" y="5"/>
                    <a:pt x="18" y="0"/>
                  </a:cubicBezTo>
                  <a:cubicBezTo>
                    <a:pt x="18" y="0"/>
                    <a:pt x="18" y="0"/>
                    <a:pt x="18"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33"/>
            <p:cNvSpPr>
              <a:spLocks/>
            </p:cNvSpPr>
            <p:nvPr/>
          </p:nvSpPr>
          <p:spPr bwMode="auto">
            <a:xfrm>
              <a:off x="5499411" y="2757797"/>
              <a:ext cx="214922" cy="155821"/>
            </a:xfrm>
            <a:custGeom>
              <a:avLst/>
              <a:gdLst>
                <a:gd name="T0" fmla="*/ 7 w 17"/>
                <a:gd name="T1" fmla="*/ 2 h 12"/>
                <a:gd name="T2" fmla="*/ 17 w 17"/>
                <a:gd name="T3" fmla="*/ 2 h 12"/>
                <a:gd name="T4" fmla="*/ 11 w 17"/>
                <a:gd name="T5" fmla="*/ 10 h 12"/>
                <a:gd name="T6" fmla="*/ 0 w 17"/>
                <a:gd name="T7" fmla="*/ 10 h 12"/>
                <a:gd name="T8" fmla="*/ 7 w 17"/>
                <a:gd name="T9" fmla="*/ 2 h 12"/>
              </a:gdLst>
              <a:ahLst/>
              <a:cxnLst>
                <a:cxn ang="0">
                  <a:pos x="T0" y="T1"/>
                </a:cxn>
                <a:cxn ang="0">
                  <a:pos x="T2" y="T3"/>
                </a:cxn>
                <a:cxn ang="0">
                  <a:pos x="T4" y="T5"/>
                </a:cxn>
                <a:cxn ang="0">
                  <a:pos x="T6" y="T7"/>
                </a:cxn>
                <a:cxn ang="0">
                  <a:pos x="T8" y="T9"/>
                </a:cxn>
              </a:cxnLst>
              <a:rect l="0" t="0" r="r" b="b"/>
              <a:pathLst>
                <a:path w="17" h="12">
                  <a:moveTo>
                    <a:pt x="7" y="2"/>
                  </a:moveTo>
                  <a:cubicBezTo>
                    <a:pt x="10" y="0"/>
                    <a:pt x="14" y="0"/>
                    <a:pt x="17" y="2"/>
                  </a:cubicBezTo>
                  <a:cubicBezTo>
                    <a:pt x="17" y="5"/>
                    <a:pt x="14" y="9"/>
                    <a:pt x="11" y="10"/>
                  </a:cubicBezTo>
                  <a:cubicBezTo>
                    <a:pt x="7" y="12"/>
                    <a:pt x="3" y="12"/>
                    <a:pt x="0" y="10"/>
                  </a:cubicBezTo>
                  <a:cubicBezTo>
                    <a:pt x="1" y="7"/>
                    <a:pt x="3" y="4"/>
                    <a:pt x="7" y="2"/>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34"/>
            <p:cNvSpPr>
              <a:spLocks/>
            </p:cNvSpPr>
            <p:nvPr/>
          </p:nvSpPr>
          <p:spPr bwMode="auto">
            <a:xfrm>
              <a:off x="5526275" y="2784664"/>
              <a:ext cx="188058" cy="128953"/>
            </a:xfrm>
            <a:custGeom>
              <a:avLst/>
              <a:gdLst>
                <a:gd name="T0" fmla="*/ 15 w 15"/>
                <a:gd name="T1" fmla="*/ 0 h 10"/>
                <a:gd name="T2" fmla="*/ 0 w 15"/>
                <a:gd name="T3" fmla="*/ 8 h 10"/>
                <a:gd name="T4" fmla="*/ 0 w 15"/>
                <a:gd name="T5" fmla="*/ 9 h 10"/>
                <a:gd name="T6" fmla="*/ 3 w 15"/>
                <a:gd name="T7" fmla="*/ 10 h 10"/>
                <a:gd name="T8" fmla="*/ 9 w 15"/>
                <a:gd name="T9" fmla="*/ 8 h 10"/>
                <a:gd name="T10" fmla="*/ 15 w 15"/>
                <a:gd name="T11" fmla="*/ 0 h 10"/>
                <a:gd name="T12" fmla="*/ 15 w 1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5" h="10">
                  <a:moveTo>
                    <a:pt x="15" y="0"/>
                  </a:moveTo>
                  <a:cubicBezTo>
                    <a:pt x="0" y="8"/>
                    <a:pt x="0" y="8"/>
                    <a:pt x="0" y="8"/>
                  </a:cubicBezTo>
                  <a:cubicBezTo>
                    <a:pt x="0" y="9"/>
                    <a:pt x="0" y="9"/>
                    <a:pt x="0" y="9"/>
                  </a:cubicBezTo>
                  <a:cubicBezTo>
                    <a:pt x="1" y="9"/>
                    <a:pt x="2" y="10"/>
                    <a:pt x="3" y="10"/>
                  </a:cubicBezTo>
                  <a:cubicBezTo>
                    <a:pt x="5" y="10"/>
                    <a:pt x="7" y="9"/>
                    <a:pt x="9" y="8"/>
                  </a:cubicBezTo>
                  <a:cubicBezTo>
                    <a:pt x="12" y="7"/>
                    <a:pt x="15" y="3"/>
                    <a:pt x="15" y="0"/>
                  </a:cubicBezTo>
                  <a:cubicBezTo>
                    <a:pt x="15" y="0"/>
                    <a:pt x="15" y="0"/>
                    <a:pt x="15"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5"/>
            <p:cNvSpPr>
              <a:spLocks/>
            </p:cNvSpPr>
            <p:nvPr/>
          </p:nvSpPr>
          <p:spPr bwMode="auto">
            <a:xfrm>
              <a:off x="6412831" y="2849140"/>
              <a:ext cx="204176" cy="150446"/>
            </a:xfrm>
            <a:custGeom>
              <a:avLst/>
              <a:gdLst>
                <a:gd name="T0" fmla="*/ 6 w 16"/>
                <a:gd name="T1" fmla="*/ 1 h 12"/>
                <a:gd name="T2" fmla="*/ 16 w 16"/>
                <a:gd name="T3" fmla="*/ 1 h 12"/>
                <a:gd name="T4" fmla="*/ 10 w 16"/>
                <a:gd name="T5" fmla="*/ 10 h 12"/>
                <a:gd name="T6" fmla="*/ 0 w 16"/>
                <a:gd name="T7" fmla="*/ 10 h 12"/>
                <a:gd name="T8" fmla="*/ 6 w 16"/>
                <a:gd name="T9" fmla="*/ 1 h 12"/>
              </a:gdLst>
              <a:ahLst/>
              <a:cxnLst>
                <a:cxn ang="0">
                  <a:pos x="T0" y="T1"/>
                </a:cxn>
                <a:cxn ang="0">
                  <a:pos x="T2" y="T3"/>
                </a:cxn>
                <a:cxn ang="0">
                  <a:pos x="T4" y="T5"/>
                </a:cxn>
                <a:cxn ang="0">
                  <a:pos x="T6" y="T7"/>
                </a:cxn>
                <a:cxn ang="0">
                  <a:pos x="T8" y="T9"/>
                </a:cxn>
              </a:cxnLst>
              <a:rect l="0" t="0" r="r" b="b"/>
              <a:pathLst>
                <a:path w="16" h="12">
                  <a:moveTo>
                    <a:pt x="6" y="1"/>
                  </a:moveTo>
                  <a:cubicBezTo>
                    <a:pt x="10" y="0"/>
                    <a:pt x="14" y="0"/>
                    <a:pt x="16" y="1"/>
                  </a:cubicBezTo>
                  <a:cubicBezTo>
                    <a:pt x="16" y="5"/>
                    <a:pt x="14" y="8"/>
                    <a:pt x="10" y="10"/>
                  </a:cubicBezTo>
                  <a:cubicBezTo>
                    <a:pt x="6" y="12"/>
                    <a:pt x="2" y="11"/>
                    <a:pt x="0" y="10"/>
                  </a:cubicBezTo>
                  <a:cubicBezTo>
                    <a:pt x="0" y="6"/>
                    <a:pt x="2" y="3"/>
                    <a:pt x="6" y="1"/>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6"/>
            <p:cNvSpPr>
              <a:spLocks/>
            </p:cNvSpPr>
            <p:nvPr/>
          </p:nvSpPr>
          <p:spPr bwMode="auto">
            <a:xfrm>
              <a:off x="6412831" y="2859886"/>
              <a:ext cx="204176" cy="128953"/>
            </a:xfrm>
            <a:custGeom>
              <a:avLst/>
              <a:gdLst>
                <a:gd name="T0" fmla="*/ 16 w 16"/>
                <a:gd name="T1" fmla="*/ 0 h 10"/>
                <a:gd name="T2" fmla="*/ 0 w 16"/>
                <a:gd name="T3" fmla="*/ 8 h 10"/>
                <a:gd name="T4" fmla="*/ 0 w 16"/>
                <a:gd name="T5" fmla="*/ 9 h 10"/>
                <a:gd name="T6" fmla="*/ 5 w 16"/>
                <a:gd name="T7" fmla="*/ 10 h 10"/>
                <a:gd name="T8" fmla="*/ 10 w 16"/>
                <a:gd name="T9" fmla="*/ 9 h 10"/>
                <a:gd name="T10" fmla="*/ 16 w 16"/>
                <a:gd name="T11" fmla="*/ 0 h 10"/>
                <a:gd name="T12" fmla="*/ 16 w 1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16" y="0"/>
                  </a:moveTo>
                  <a:cubicBezTo>
                    <a:pt x="0" y="8"/>
                    <a:pt x="0" y="8"/>
                    <a:pt x="0" y="8"/>
                  </a:cubicBezTo>
                  <a:cubicBezTo>
                    <a:pt x="0" y="9"/>
                    <a:pt x="0" y="9"/>
                    <a:pt x="0" y="9"/>
                  </a:cubicBezTo>
                  <a:cubicBezTo>
                    <a:pt x="1" y="10"/>
                    <a:pt x="3" y="10"/>
                    <a:pt x="5" y="10"/>
                  </a:cubicBezTo>
                  <a:cubicBezTo>
                    <a:pt x="7" y="10"/>
                    <a:pt x="8" y="10"/>
                    <a:pt x="10" y="9"/>
                  </a:cubicBezTo>
                  <a:cubicBezTo>
                    <a:pt x="14" y="7"/>
                    <a:pt x="16" y="4"/>
                    <a:pt x="16" y="0"/>
                  </a:cubicBezTo>
                  <a:cubicBezTo>
                    <a:pt x="16" y="0"/>
                    <a:pt x="16" y="0"/>
                    <a:pt x="16"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60" name="Group 59"/>
            <p:cNvGrpSpPr/>
            <p:nvPr/>
          </p:nvGrpSpPr>
          <p:grpSpPr>
            <a:xfrm>
              <a:off x="4645095" y="3891513"/>
              <a:ext cx="333130" cy="241789"/>
              <a:chOff x="4645095" y="3891513"/>
              <a:chExt cx="333130" cy="241789"/>
            </a:xfrm>
          </p:grpSpPr>
          <p:sp>
            <p:nvSpPr>
              <p:cNvPr id="118" name="Freeform 37"/>
              <p:cNvSpPr>
                <a:spLocks/>
              </p:cNvSpPr>
              <p:nvPr/>
            </p:nvSpPr>
            <p:spPr bwMode="auto">
              <a:xfrm>
                <a:off x="4645095" y="3891513"/>
                <a:ext cx="333130" cy="241789"/>
              </a:xfrm>
              <a:custGeom>
                <a:avLst/>
                <a:gdLst>
                  <a:gd name="T0" fmla="*/ 16 w 26"/>
                  <a:gd name="T1" fmla="*/ 3 h 19"/>
                  <a:gd name="T2" fmla="*/ 0 w 26"/>
                  <a:gd name="T3" fmla="*/ 3 h 19"/>
                  <a:gd name="T4" fmla="*/ 10 w 26"/>
                  <a:gd name="T5" fmla="*/ 16 h 19"/>
                  <a:gd name="T6" fmla="*/ 26 w 26"/>
                  <a:gd name="T7" fmla="*/ 16 h 19"/>
                  <a:gd name="T8" fmla="*/ 16 w 26"/>
                  <a:gd name="T9" fmla="*/ 3 h 19"/>
                </a:gdLst>
                <a:ahLst/>
                <a:cxnLst>
                  <a:cxn ang="0">
                    <a:pos x="T0" y="T1"/>
                  </a:cxn>
                  <a:cxn ang="0">
                    <a:pos x="T2" y="T3"/>
                  </a:cxn>
                  <a:cxn ang="0">
                    <a:pos x="T4" y="T5"/>
                  </a:cxn>
                  <a:cxn ang="0">
                    <a:pos x="T6" y="T7"/>
                  </a:cxn>
                  <a:cxn ang="0">
                    <a:pos x="T8" y="T9"/>
                  </a:cxn>
                </a:cxnLst>
                <a:rect l="0" t="0" r="r" b="b"/>
                <a:pathLst>
                  <a:path w="26" h="19">
                    <a:moveTo>
                      <a:pt x="16" y="3"/>
                    </a:moveTo>
                    <a:cubicBezTo>
                      <a:pt x="11" y="0"/>
                      <a:pt x="4" y="1"/>
                      <a:pt x="0" y="3"/>
                    </a:cubicBezTo>
                    <a:cubicBezTo>
                      <a:pt x="1" y="8"/>
                      <a:pt x="4" y="13"/>
                      <a:pt x="10" y="16"/>
                    </a:cubicBezTo>
                    <a:cubicBezTo>
                      <a:pt x="16" y="19"/>
                      <a:pt x="22" y="19"/>
                      <a:pt x="26" y="16"/>
                    </a:cubicBezTo>
                    <a:cubicBezTo>
                      <a:pt x="26" y="11"/>
                      <a:pt x="22" y="6"/>
                      <a:pt x="16" y="3"/>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38"/>
              <p:cNvSpPr>
                <a:spLocks/>
              </p:cNvSpPr>
              <p:nvPr/>
            </p:nvSpPr>
            <p:spPr bwMode="auto">
              <a:xfrm>
                <a:off x="4645095" y="3929123"/>
                <a:ext cx="290145" cy="193430"/>
              </a:xfrm>
              <a:custGeom>
                <a:avLst/>
                <a:gdLst>
                  <a:gd name="T0" fmla="*/ 0 w 23"/>
                  <a:gd name="T1" fmla="*/ 0 h 15"/>
                  <a:gd name="T2" fmla="*/ 0 w 23"/>
                  <a:gd name="T3" fmla="*/ 0 h 15"/>
                  <a:gd name="T4" fmla="*/ 10 w 23"/>
                  <a:gd name="T5" fmla="*/ 13 h 15"/>
                  <a:gd name="T6" fmla="*/ 18 w 23"/>
                  <a:gd name="T7" fmla="*/ 15 h 15"/>
                  <a:gd name="T8" fmla="*/ 23 w 23"/>
                  <a:gd name="T9" fmla="*/ 14 h 15"/>
                  <a:gd name="T10" fmla="*/ 23 w 23"/>
                  <a:gd name="T11" fmla="*/ 12 h 15"/>
                  <a:gd name="T12" fmla="*/ 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0" y="0"/>
                    </a:moveTo>
                    <a:cubicBezTo>
                      <a:pt x="0" y="0"/>
                      <a:pt x="0" y="0"/>
                      <a:pt x="0" y="0"/>
                    </a:cubicBezTo>
                    <a:cubicBezTo>
                      <a:pt x="1" y="5"/>
                      <a:pt x="4" y="10"/>
                      <a:pt x="10" y="13"/>
                    </a:cubicBezTo>
                    <a:cubicBezTo>
                      <a:pt x="13" y="15"/>
                      <a:pt x="16" y="15"/>
                      <a:pt x="18" y="15"/>
                    </a:cubicBezTo>
                    <a:cubicBezTo>
                      <a:pt x="20" y="15"/>
                      <a:pt x="22" y="15"/>
                      <a:pt x="23" y="14"/>
                    </a:cubicBezTo>
                    <a:cubicBezTo>
                      <a:pt x="23" y="12"/>
                      <a:pt x="23" y="12"/>
                      <a:pt x="23" y="12"/>
                    </a:cubicBezTo>
                    <a:cubicBezTo>
                      <a:pt x="0" y="0"/>
                      <a:pt x="0" y="0"/>
                      <a:pt x="0"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1" name="Freeform 39"/>
            <p:cNvSpPr>
              <a:spLocks/>
            </p:cNvSpPr>
            <p:nvPr/>
          </p:nvSpPr>
          <p:spPr bwMode="auto">
            <a:xfrm>
              <a:off x="6643870" y="4364341"/>
              <a:ext cx="333130" cy="241789"/>
            </a:xfrm>
            <a:custGeom>
              <a:avLst/>
              <a:gdLst>
                <a:gd name="T0" fmla="*/ 16 w 26"/>
                <a:gd name="T1" fmla="*/ 3 h 19"/>
                <a:gd name="T2" fmla="*/ 0 w 26"/>
                <a:gd name="T3" fmla="*/ 3 h 19"/>
                <a:gd name="T4" fmla="*/ 10 w 26"/>
                <a:gd name="T5" fmla="*/ 16 h 19"/>
                <a:gd name="T6" fmla="*/ 26 w 26"/>
                <a:gd name="T7" fmla="*/ 16 h 19"/>
                <a:gd name="T8" fmla="*/ 16 w 26"/>
                <a:gd name="T9" fmla="*/ 3 h 19"/>
              </a:gdLst>
              <a:ahLst/>
              <a:cxnLst>
                <a:cxn ang="0">
                  <a:pos x="T0" y="T1"/>
                </a:cxn>
                <a:cxn ang="0">
                  <a:pos x="T2" y="T3"/>
                </a:cxn>
                <a:cxn ang="0">
                  <a:pos x="T4" y="T5"/>
                </a:cxn>
                <a:cxn ang="0">
                  <a:pos x="T6" y="T7"/>
                </a:cxn>
                <a:cxn ang="0">
                  <a:pos x="T8" y="T9"/>
                </a:cxn>
              </a:cxnLst>
              <a:rect l="0" t="0" r="r" b="b"/>
              <a:pathLst>
                <a:path w="26" h="19">
                  <a:moveTo>
                    <a:pt x="16" y="3"/>
                  </a:moveTo>
                  <a:cubicBezTo>
                    <a:pt x="10" y="0"/>
                    <a:pt x="4" y="0"/>
                    <a:pt x="0" y="3"/>
                  </a:cubicBezTo>
                  <a:cubicBezTo>
                    <a:pt x="1" y="8"/>
                    <a:pt x="4" y="13"/>
                    <a:pt x="10" y="16"/>
                  </a:cubicBezTo>
                  <a:cubicBezTo>
                    <a:pt x="16" y="19"/>
                    <a:pt x="22" y="19"/>
                    <a:pt x="26" y="16"/>
                  </a:cubicBezTo>
                  <a:cubicBezTo>
                    <a:pt x="26" y="11"/>
                    <a:pt x="22" y="6"/>
                    <a:pt x="16" y="3"/>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40"/>
            <p:cNvSpPr>
              <a:spLocks/>
            </p:cNvSpPr>
            <p:nvPr/>
          </p:nvSpPr>
          <p:spPr bwMode="auto">
            <a:xfrm>
              <a:off x="6643870" y="4401951"/>
              <a:ext cx="317011" cy="193430"/>
            </a:xfrm>
            <a:custGeom>
              <a:avLst/>
              <a:gdLst>
                <a:gd name="T0" fmla="*/ 0 w 25"/>
                <a:gd name="T1" fmla="*/ 0 h 15"/>
                <a:gd name="T2" fmla="*/ 0 w 25"/>
                <a:gd name="T3" fmla="*/ 0 h 15"/>
                <a:gd name="T4" fmla="*/ 10 w 25"/>
                <a:gd name="T5" fmla="*/ 13 h 15"/>
                <a:gd name="T6" fmla="*/ 18 w 25"/>
                <a:gd name="T7" fmla="*/ 15 h 15"/>
                <a:gd name="T8" fmla="*/ 25 w 25"/>
                <a:gd name="T9" fmla="*/ 13 h 15"/>
                <a:gd name="T10" fmla="*/ 25 w 25"/>
                <a:gd name="T11" fmla="*/ 12 h 15"/>
                <a:gd name="T12" fmla="*/ 0 w 2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5" h="15">
                  <a:moveTo>
                    <a:pt x="0" y="0"/>
                  </a:moveTo>
                  <a:cubicBezTo>
                    <a:pt x="0" y="0"/>
                    <a:pt x="0" y="0"/>
                    <a:pt x="0" y="0"/>
                  </a:cubicBezTo>
                  <a:cubicBezTo>
                    <a:pt x="1" y="5"/>
                    <a:pt x="4" y="10"/>
                    <a:pt x="10" y="13"/>
                  </a:cubicBezTo>
                  <a:cubicBezTo>
                    <a:pt x="13" y="14"/>
                    <a:pt x="15" y="15"/>
                    <a:pt x="18" y="15"/>
                  </a:cubicBezTo>
                  <a:cubicBezTo>
                    <a:pt x="21" y="15"/>
                    <a:pt x="23" y="14"/>
                    <a:pt x="25" y="13"/>
                  </a:cubicBezTo>
                  <a:cubicBezTo>
                    <a:pt x="25" y="12"/>
                    <a:pt x="25" y="12"/>
                    <a:pt x="25" y="12"/>
                  </a:cubicBezTo>
                  <a:cubicBezTo>
                    <a:pt x="0" y="0"/>
                    <a:pt x="0" y="0"/>
                    <a:pt x="0"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41"/>
            <p:cNvSpPr>
              <a:spLocks/>
            </p:cNvSpPr>
            <p:nvPr/>
          </p:nvSpPr>
          <p:spPr bwMode="auto">
            <a:xfrm>
              <a:off x="5891643" y="4783439"/>
              <a:ext cx="333130" cy="241789"/>
            </a:xfrm>
            <a:custGeom>
              <a:avLst/>
              <a:gdLst>
                <a:gd name="T0" fmla="*/ 16 w 26"/>
                <a:gd name="T1" fmla="*/ 3 h 19"/>
                <a:gd name="T2" fmla="*/ 0 w 26"/>
                <a:gd name="T3" fmla="*/ 3 h 19"/>
                <a:gd name="T4" fmla="*/ 9 w 26"/>
                <a:gd name="T5" fmla="*/ 16 h 19"/>
                <a:gd name="T6" fmla="*/ 26 w 26"/>
                <a:gd name="T7" fmla="*/ 16 h 19"/>
                <a:gd name="T8" fmla="*/ 16 w 26"/>
                <a:gd name="T9" fmla="*/ 3 h 19"/>
              </a:gdLst>
              <a:ahLst/>
              <a:cxnLst>
                <a:cxn ang="0">
                  <a:pos x="T0" y="T1"/>
                </a:cxn>
                <a:cxn ang="0">
                  <a:pos x="T2" y="T3"/>
                </a:cxn>
                <a:cxn ang="0">
                  <a:pos x="T4" y="T5"/>
                </a:cxn>
                <a:cxn ang="0">
                  <a:pos x="T6" y="T7"/>
                </a:cxn>
                <a:cxn ang="0">
                  <a:pos x="T8" y="T9"/>
                </a:cxn>
              </a:cxnLst>
              <a:rect l="0" t="0" r="r" b="b"/>
              <a:pathLst>
                <a:path w="26" h="19">
                  <a:moveTo>
                    <a:pt x="16" y="3"/>
                  </a:moveTo>
                  <a:cubicBezTo>
                    <a:pt x="10" y="0"/>
                    <a:pt x="4" y="0"/>
                    <a:pt x="0" y="3"/>
                  </a:cubicBezTo>
                  <a:cubicBezTo>
                    <a:pt x="0" y="8"/>
                    <a:pt x="4" y="13"/>
                    <a:pt x="9" y="16"/>
                  </a:cubicBezTo>
                  <a:cubicBezTo>
                    <a:pt x="15" y="19"/>
                    <a:pt x="21" y="19"/>
                    <a:pt x="26" y="16"/>
                  </a:cubicBezTo>
                  <a:cubicBezTo>
                    <a:pt x="25" y="11"/>
                    <a:pt x="21" y="6"/>
                    <a:pt x="16" y="3"/>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42"/>
            <p:cNvSpPr>
              <a:spLocks/>
            </p:cNvSpPr>
            <p:nvPr/>
          </p:nvSpPr>
          <p:spPr bwMode="auto">
            <a:xfrm>
              <a:off x="5891643" y="4821049"/>
              <a:ext cx="306266" cy="193430"/>
            </a:xfrm>
            <a:custGeom>
              <a:avLst/>
              <a:gdLst>
                <a:gd name="T0" fmla="*/ 0 w 24"/>
                <a:gd name="T1" fmla="*/ 0 h 15"/>
                <a:gd name="T2" fmla="*/ 0 w 24"/>
                <a:gd name="T3" fmla="*/ 0 h 15"/>
                <a:gd name="T4" fmla="*/ 9 w 24"/>
                <a:gd name="T5" fmla="*/ 13 h 15"/>
                <a:gd name="T6" fmla="*/ 18 w 24"/>
                <a:gd name="T7" fmla="*/ 15 h 15"/>
                <a:gd name="T8" fmla="*/ 24 w 24"/>
                <a:gd name="T9" fmla="*/ 14 h 15"/>
                <a:gd name="T10" fmla="*/ 24 w 24"/>
                <a:gd name="T11" fmla="*/ 12 h 15"/>
                <a:gd name="T12" fmla="*/ 0 w 2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4" h="15">
                  <a:moveTo>
                    <a:pt x="0" y="0"/>
                  </a:moveTo>
                  <a:cubicBezTo>
                    <a:pt x="0" y="0"/>
                    <a:pt x="0" y="0"/>
                    <a:pt x="0" y="0"/>
                  </a:cubicBezTo>
                  <a:cubicBezTo>
                    <a:pt x="0" y="5"/>
                    <a:pt x="4" y="10"/>
                    <a:pt x="9" y="13"/>
                  </a:cubicBezTo>
                  <a:cubicBezTo>
                    <a:pt x="12" y="14"/>
                    <a:pt x="15" y="15"/>
                    <a:pt x="18" y="15"/>
                  </a:cubicBezTo>
                  <a:cubicBezTo>
                    <a:pt x="20" y="15"/>
                    <a:pt x="22" y="15"/>
                    <a:pt x="24" y="14"/>
                  </a:cubicBezTo>
                  <a:cubicBezTo>
                    <a:pt x="24" y="12"/>
                    <a:pt x="24" y="12"/>
                    <a:pt x="24" y="12"/>
                  </a:cubicBezTo>
                  <a:cubicBezTo>
                    <a:pt x="0" y="0"/>
                    <a:pt x="0" y="0"/>
                    <a:pt x="0"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43"/>
            <p:cNvSpPr>
              <a:spLocks/>
            </p:cNvSpPr>
            <p:nvPr/>
          </p:nvSpPr>
          <p:spPr bwMode="auto">
            <a:xfrm>
              <a:off x="6009850" y="3751814"/>
              <a:ext cx="204176" cy="139699"/>
            </a:xfrm>
            <a:custGeom>
              <a:avLst/>
              <a:gdLst>
                <a:gd name="T0" fmla="*/ 10 w 16"/>
                <a:gd name="T1" fmla="*/ 1 h 11"/>
                <a:gd name="T2" fmla="*/ 0 w 16"/>
                <a:gd name="T3" fmla="*/ 2 h 11"/>
                <a:gd name="T4" fmla="*/ 6 w 16"/>
                <a:gd name="T5" fmla="*/ 9 h 11"/>
                <a:gd name="T6" fmla="*/ 16 w 16"/>
                <a:gd name="T7" fmla="*/ 9 h 11"/>
                <a:gd name="T8" fmla="*/ 10 w 16"/>
                <a:gd name="T9" fmla="*/ 1 h 11"/>
              </a:gdLst>
              <a:ahLst/>
              <a:cxnLst>
                <a:cxn ang="0">
                  <a:pos x="T0" y="T1"/>
                </a:cxn>
                <a:cxn ang="0">
                  <a:pos x="T2" y="T3"/>
                </a:cxn>
                <a:cxn ang="0">
                  <a:pos x="T4" y="T5"/>
                </a:cxn>
                <a:cxn ang="0">
                  <a:pos x="T6" y="T7"/>
                </a:cxn>
                <a:cxn ang="0">
                  <a:pos x="T8" y="T9"/>
                </a:cxn>
              </a:cxnLst>
              <a:rect l="0" t="0" r="r" b="b"/>
              <a:pathLst>
                <a:path w="16" h="11">
                  <a:moveTo>
                    <a:pt x="10" y="1"/>
                  </a:moveTo>
                  <a:cubicBezTo>
                    <a:pt x="7" y="0"/>
                    <a:pt x="3" y="0"/>
                    <a:pt x="0" y="2"/>
                  </a:cubicBezTo>
                  <a:cubicBezTo>
                    <a:pt x="1" y="5"/>
                    <a:pt x="3" y="8"/>
                    <a:pt x="6" y="9"/>
                  </a:cubicBezTo>
                  <a:cubicBezTo>
                    <a:pt x="10" y="11"/>
                    <a:pt x="14" y="11"/>
                    <a:pt x="16" y="9"/>
                  </a:cubicBezTo>
                  <a:cubicBezTo>
                    <a:pt x="16" y="6"/>
                    <a:pt x="14" y="3"/>
                    <a:pt x="10" y="1"/>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44"/>
            <p:cNvSpPr>
              <a:spLocks/>
            </p:cNvSpPr>
            <p:nvPr/>
          </p:nvSpPr>
          <p:spPr bwMode="auto">
            <a:xfrm>
              <a:off x="6009850" y="3778677"/>
              <a:ext cx="188058" cy="112836"/>
            </a:xfrm>
            <a:custGeom>
              <a:avLst/>
              <a:gdLst>
                <a:gd name="T0" fmla="*/ 0 w 15"/>
                <a:gd name="T1" fmla="*/ 0 h 9"/>
                <a:gd name="T2" fmla="*/ 0 w 15"/>
                <a:gd name="T3" fmla="*/ 0 h 9"/>
                <a:gd name="T4" fmla="*/ 6 w 15"/>
                <a:gd name="T5" fmla="*/ 7 h 9"/>
                <a:gd name="T6" fmla="*/ 11 w 15"/>
                <a:gd name="T7" fmla="*/ 9 h 9"/>
                <a:gd name="T8" fmla="*/ 15 w 15"/>
                <a:gd name="T9" fmla="*/ 8 h 9"/>
                <a:gd name="T10" fmla="*/ 15 w 15"/>
                <a:gd name="T11" fmla="*/ 7 h 9"/>
                <a:gd name="T12" fmla="*/ 0 w 1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0" y="0"/>
                  </a:moveTo>
                  <a:cubicBezTo>
                    <a:pt x="0" y="0"/>
                    <a:pt x="0" y="0"/>
                    <a:pt x="0" y="0"/>
                  </a:cubicBezTo>
                  <a:cubicBezTo>
                    <a:pt x="1" y="3"/>
                    <a:pt x="3" y="6"/>
                    <a:pt x="6" y="7"/>
                  </a:cubicBezTo>
                  <a:cubicBezTo>
                    <a:pt x="8" y="8"/>
                    <a:pt x="10" y="9"/>
                    <a:pt x="11" y="9"/>
                  </a:cubicBezTo>
                  <a:cubicBezTo>
                    <a:pt x="13" y="9"/>
                    <a:pt x="14" y="8"/>
                    <a:pt x="15" y="8"/>
                  </a:cubicBezTo>
                  <a:cubicBezTo>
                    <a:pt x="15" y="7"/>
                    <a:pt x="15" y="7"/>
                    <a:pt x="15" y="7"/>
                  </a:cubicBezTo>
                  <a:cubicBezTo>
                    <a:pt x="0" y="0"/>
                    <a:pt x="0" y="0"/>
                    <a:pt x="0"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47"/>
            <p:cNvSpPr>
              <a:spLocks/>
            </p:cNvSpPr>
            <p:nvPr/>
          </p:nvSpPr>
          <p:spPr bwMode="auto">
            <a:xfrm>
              <a:off x="6187162" y="2730933"/>
              <a:ext cx="188058" cy="155821"/>
            </a:xfrm>
            <a:custGeom>
              <a:avLst/>
              <a:gdLst>
                <a:gd name="T0" fmla="*/ 10 w 15"/>
                <a:gd name="T1" fmla="*/ 2 h 12"/>
                <a:gd name="T2" fmla="*/ 0 w 15"/>
                <a:gd name="T3" fmla="*/ 2 h 12"/>
                <a:gd name="T4" fmla="*/ 6 w 15"/>
                <a:gd name="T5" fmla="*/ 10 h 12"/>
                <a:gd name="T6" fmla="*/ 15 w 15"/>
                <a:gd name="T7" fmla="*/ 10 h 12"/>
                <a:gd name="T8" fmla="*/ 10 w 15"/>
                <a:gd name="T9" fmla="*/ 2 h 12"/>
              </a:gdLst>
              <a:ahLst/>
              <a:cxnLst>
                <a:cxn ang="0">
                  <a:pos x="T0" y="T1"/>
                </a:cxn>
                <a:cxn ang="0">
                  <a:pos x="T2" y="T3"/>
                </a:cxn>
                <a:cxn ang="0">
                  <a:pos x="T4" y="T5"/>
                </a:cxn>
                <a:cxn ang="0">
                  <a:pos x="T6" y="T7"/>
                </a:cxn>
                <a:cxn ang="0">
                  <a:pos x="T8" y="T9"/>
                </a:cxn>
              </a:cxnLst>
              <a:rect l="0" t="0" r="r" b="b"/>
              <a:pathLst>
                <a:path w="15" h="12">
                  <a:moveTo>
                    <a:pt x="10" y="2"/>
                  </a:moveTo>
                  <a:cubicBezTo>
                    <a:pt x="6" y="0"/>
                    <a:pt x="2" y="0"/>
                    <a:pt x="0" y="2"/>
                  </a:cubicBezTo>
                  <a:cubicBezTo>
                    <a:pt x="0" y="5"/>
                    <a:pt x="2" y="8"/>
                    <a:pt x="6" y="10"/>
                  </a:cubicBezTo>
                  <a:cubicBezTo>
                    <a:pt x="9" y="12"/>
                    <a:pt x="13" y="11"/>
                    <a:pt x="15" y="10"/>
                  </a:cubicBezTo>
                  <a:cubicBezTo>
                    <a:pt x="15" y="7"/>
                    <a:pt x="13" y="4"/>
                    <a:pt x="10" y="2"/>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48"/>
            <p:cNvSpPr>
              <a:spLocks/>
            </p:cNvSpPr>
            <p:nvPr/>
          </p:nvSpPr>
          <p:spPr bwMode="auto">
            <a:xfrm>
              <a:off x="6187162" y="2757797"/>
              <a:ext cx="188058" cy="118207"/>
            </a:xfrm>
            <a:custGeom>
              <a:avLst/>
              <a:gdLst>
                <a:gd name="T0" fmla="*/ 0 w 15"/>
                <a:gd name="T1" fmla="*/ 0 h 9"/>
                <a:gd name="T2" fmla="*/ 0 w 15"/>
                <a:gd name="T3" fmla="*/ 0 h 9"/>
                <a:gd name="T4" fmla="*/ 6 w 15"/>
                <a:gd name="T5" fmla="*/ 8 h 9"/>
                <a:gd name="T6" fmla="*/ 11 w 15"/>
                <a:gd name="T7" fmla="*/ 9 h 9"/>
                <a:gd name="T8" fmla="*/ 15 w 15"/>
                <a:gd name="T9" fmla="*/ 8 h 9"/>
                <a:gd name="T10" fmla="*/ 15 w 15"/>
                <a:gd name="T11" fmla="*/ 7 h 9"/>
                <a:gd name="T12" fmla="*/ 0 w 1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0" y="0"/>
                  </a:moveTo>
                  <a:cubicBezTo>
                    <a:pt x="0" y="0"/>
                    <a:pt x="0" y="0"/>
                    <a:pt x="0" y="0"/>
                  </a:cubicBezTo>
                  <a:cubicBezTo>
                    <a:pt x="0" y="3"/>
                    <a:pt x="2" y="6"/>
                    <a:pt x="6" y="8"/>
                  </a:cubicBezTo>
                  <a:cubicBezTo>
                    <a:pt x="7" y="9"/>
                    <a:pt x="9" y="9"/>
                    <a:pt x="11" y="9"/>
                  </a:cubicBezTo>
                  <a:cubicBezTo>
                    <a:pt x="12" y="9"/>
                    <a:pt x="13" y="9"/>
                    <a:pt x="15" y="8"/>
                  </a:cubicBezTo>
                  <a:cubicBezTo>
                    <a:pt x="15" y="7"/>
                    <a:pt x="15" y="7"/>
                    <a:pt x="15" y="7"/>
                  </a:cubicBezTo>
                  <a:cubicBezTo>
                    <a:pt x="0" y="0"/>
                    <a:pt x="0" y="0"/>
                    <a:pt x="0"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49"/>
            <p:cNvSpPr>
              <a:spLocks/>
            </p:cNvSpPr>
            <p:nvPr/>
          </p:nvSpPr>
          <p:spPr bwMode="auto">
            <a:xfrm>
              <a:off x="4935240" y="3037195"/>
              <a:ext cx="1316399" cy="2412502"/>
            </a:xfrm>
            <a:custGeom>
              <a:avLst/>
              <a:gdLst>
                <a:gd name="T0" fmla="*/ 240 w 245"/>
                <a:gd name="T1" fmla="*/ 449 h 449"/>
                <a:gd name="T2" fmla="*/ 0 w 245"/>
                <a:gd name="T3" fmla="*/ 287 h 449"/>
                <a:gd name="T4" fmla="*/ 0 w 245"/>
                <a:gd name="T5" fmla="*/ 0 h 449"/>
                <a:gd name="T6" fmla="*/ 10 w 245"/>
                <a:gd name="T7" fmla="*/ 0 h 449"/>
                <a:gd name="T8" fmla="*/ 10 w 245"/>
                <a:gd name="T9" fmla="*/ 283 h 449"/>
                <a:gd name="T10" fmla="*/ 245 w 245"/>
                <a:gd name="T11" fmla="*/ 441 h 449"/>
                <a:gd name="T12" fmla="*/ 240 w 245"/>
                <a:gd name="T13" fmla="*/ 449 h 449"/>
              </a:gdLst>
              <a:ahLst/>
              <a:cxnLst>
                <a:cxn ang="0">
                  <a:pos x="T0" y="T1"/>
                </a:cxn>
                <a:cxn ang="0">
                  <a:pos x="T2" y="T3"/>
                </a:cxn>
                <a:cxn ang="0">
                  <a:pos x="T4" y="T5"/>
                </a:cxn>
                <a:cxn ang="0">
                  <a:pos x="T6" y="T7"/>
                </a:cxn>
                <a:cxn ang="0">
                  <a:pos x="T8" y="T9"/>
                </a:cxn>
                <a:cxn ang="0">
                  <a:pos x="T10" y="T11"/>
                </a:cxn>
                <a:cxn ang="0">
                  <a:pos x="T12" y="T13"/>
                </a:cxn>
              </a:cxnLst>
              <a:rect l="0" t="0" r="r" b="b"/>
              <a:pathLst>
                <a:path w="245" h="449">
                  <a:moveTo>
                    <a:pt x="240" y="449"/>
                  </a:moveTo>
                  <a:lnTo>
                    <a:pt x="0" y="287"/>
                  </a:lnTo>
                  <a:lnTo>
                    <a:pt x="0" y="0"/>
                  </a:lnTo>
                  <a:lnTo>
                    <a:pt x="10" y="0"/>
                  </a:lnTo>
                  <a:lnTo>
                    <a:pt x="10" y="283"/>
                  </a:lnTo>
                  <a:lnTo>
                    <a:pt x="245" y="441"/>
                  </a:lnTo>
                  <a:lnTo>
                    <a:pt x="240" y="449"/>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50"/>
            <p:cNvSpPr>
              <a:spLocks/>
            </p:cNvSpPr>
            <p:nvPr/>
          </p:nvSpPr>
          <p:spPr bwMode="auto">
            <a:xfrm>
              <a:off x="4935240" y="3037195"/>
              <a:ext cx="1316399" cy="2412502"/>
            </a:xfrm>
            <a:custGeom>
              <a:avLst/>
              <a:gdLst>
                <a:gd name="T0" fmla="*/ 240 w 245"/>
                <a:gd name="T1" fmla="*/ 449 h 449"/>
                <a:gd name="T2" fmla="*/ 0 w 245"/>
                <a:gd name="T3" fmla="*/ 287 h 449"/>
                <a:gd name="T4" fmla="*/ 0 w 245"/>
                <a:gd name="T5" fmla="*/ 0 h 449"/>
                <a:gd name="T6" fmla="*/ 10 w 245"/>
                <a:gd name="T7" fmla="*/ 0 h 449"/>
                <a:gd name="T8" fmla="*/ 10 w 245"/>
                <a:gd name="T9" fmla="*/ 283 h 449"/>
                <a:gd name="T10" fmla="*/ 245 w 245"/>
                <a:gd name="T11" fmla="*/ 441 h 449"/>
                <a:gd name="T12" fmla="*/ 240 w 245"/>
                <a:gd name="T13" fmla="*/ 449 h 449"/>
              </a:gdLst>
              <a:ahLst/>
              <a:cxnLst>
                <a:cxn ang="0">
                  <a:pos x="T0" y="T1"/>
                </a:cxn>
                <a:cxn ang="0">
                  <a:pos x="T2" y="T3"/>
                </a:cxn>
                <a:cxn ang="0">
                  <a:pos x="T4" y="T5"/>
                </a:cxn>
                <a:cxn ang="0">
                  <a:pos x="T6" y="T7"/>
                </a:cxn>
                <a:cxn ang="0">
                  <a:pos x="T8" y="T9"/>
                </a:cxn>
                <a:cxn ang="0">
                  <a:pos x="T10" y="T11"/>
                </a:cxn>
                <a:cxn ang="0">
                  <a:pos x="T12" y="T13"/>
                </a:cxn>
              </a:cxnLst>
              <a:rect l="0" t="0" r="r" b="b"/>
              <a:pathLst>
                <a:path w="245" h="449">
                  <a:moveTo>
                    <a:pt x="240" y="449"/>
                  </a:moveTo>
                  <a:lnTo>
                    <a:pt x="0" y="287"/>
                  </a:lnTo>
                  <a:lnTo>
                    <a:pt x="0" y="0"/>
                  </a:lnTo>
                  <a:lnTo>
                    <a:pt x="10" y="0"/>
                  </a:lnTo>
                  <a:lnTo>
                    <a:pt x="10" y="283"/>
                  </a:lnTo>
                  <a:lnTo>
                    <a:pt x="245" y="441"/>
                  </a:lnTo>
                  <a:lnTo>
                    <a:pt x="240" y="4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51"/>
            <p:cNvSpPr>
              <a:spLocks/>
            </p:cNvSpPr>
            <p:nvPr/>
          </p:nvSpPr>
          <p:spPr bwMode="auto">
            <a:xfrm>
              <a:off x="5827166" y="3230626"/>
              <a:ext cx="424473" cy="1273415"/>
            </a:xfrm>
            <a:custGeom>
              <a:avLst/>
              <a:gdLst>
                <a:gd name="T0" fmla="*/ 74 w 79"/>
                <a:gd name="T1" fmla="*/ 237 h 237"/>
                <a:gd name="T2" fmla="*/ 0 w 79"/>
                <a:gd name="T3" fmla="*/ 183 h 237"/>
                <a:gd name="T4" fmla="*/ 0 w 79"/>
                <a:gd name="T5" fmla="*/ 0 h 237"/>
                <a:gd name="T6" fmla="*/ 8 w 79"/>
                <a:gd name="T7" fmla="*/ 0 h 237"/>
                <a:gd name="T8" fmla="*/ 8 w 79"/>
                <a:gd name="T9" fmla="*/ 180 h 237"/>
                <a:gd name="T10" fmla="*/ 79 w 79"/>
                <a:gd name="T11" fmla="*/ 230 h 237"/>
                <a:gd name="T12" fmla="*/ 74 w 79"/>
                <a:gd name="T13" fmla="*/ 237 h 237"/>
              </a:gdLst>
              <a:ahLst/>
              <a:cxnLst>
                <a:cxn ang="0">
                  <a:pos x="T0" y="T1"/>
                </a:cxn>
                <a:cxn ang="0">
                  <a:pos x="T2" y="T3"/>
                </a:cxn>
                <a:cxn ang="0">
                  <a:pos x="T4" y="T5"/>
                </a:cxn>
                <a:cxn ang="0">
                  <a:pos x="T6" y="T7"/>
                </a:cxn>
                <a:cxn ang="0">
                  <a:pos x="T8" y="T9"/>
                </a:cxn>
                <a:cxn ang="0">
                  <a:pos x="T10" y="T11"/>
                </a:cxn>
                <a:cxn ang="0">
                  <a:pos x="T12" y="T13"/>
                </a:cxn>
              </a:cxnLst>
              <a:rect l="0" t="0" r="r" b="b"/>
              <a:pathLst>
                <a:path w="79" h="237">
                  <a:moveTo>
                    <a:pt x="74" y="237"/>
                  </a:moveTo>
                  <a:lnTo>
                    <a:pt x="0" y="183"/>
                  </a:lnTo>
                  <a:lnTo>
                    <a:pt x="0" y="0"/>
                  </a:lnTo>
                  <a:lnTo>
                    <a:pt x="8" y="0"/>
                  </a:lnTo>
                  <a:lnTo>
                    <a:pt x="8" y="180"/>
                  </a:lnTo>
                  <a:lnTo>
                    <a:pt x="79" y="230"/>
                  </a:lnTo>
                  <a:lnTo>
                    <a:pt x="74" y="237"/>
                  </a:lnTo>
                  <a:close/>
                </a:path>
              </a:pathLst>
            </a:custGeom>
            <a:solidFill>
              <a:srgbClr val="96A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52"/>
            <p:cNvSpPr>
              <a:spLocks/>
            </p:cNvSpPr>
            <p:nvPr/>
          </p:nvSpPr>
          <p:spPr bwMode="auto">
            <a:xfrm>
              <a:off x="5827166" y="3230626"/>
              <a:ext cx="424473" cy="1273415"/>
            </a:xfrm>
            <a:custGeom>
              <a:avLst/>
              <a:gdLst>
                <a:gd name="T0" fmla="*/ 74 w 79"/>
                <a:gd name="T1" fmla="*/ 237 h 237"/>
                <a:gd name="T2" fmla="*/ 0 w 79"/>
                <a:gd name="T3" fmla="*/ 183 h 237"/>
                <a:gd name="T4" fmla="*/ 0 w 79"/>
                <a:gd name="T5" fmla="*/ 0 h 237"/>
                <a:gd name="T6" fmla="*/ 8 w 79"/>
                <a:gd name="T7" fmla="*/ 0 h 237"/>
                <a:gd name="T8" fmla="*/ 8 w 79"/>
                <a:gd name="T9" fmla="*/ 180 h 237"/>
                <a:gd name="T10" fmla="*/ 79 w 79"/>
                <a:gd name="T11" fmla="*/ 230 h 237"/>
                <a:gd name="T12" fmla="*/ 74 w 79"/>
                <a:gd name="T13" fmla="*/ 237 h 237"/>
              </a:gdLst>
              <a:ahLst/>
              <a:cxnLst>
                <a:cxn ang="0">
                  <a:pos x="T0" y="T1"/>
                </a:cxn>
                <a:cxn ang="0">
                  <a:pos x="T2" y="T3"/>
                </a:cxn>
                <a:cxn ang="0">
                  <a:pos x="T4" y="T5"/>
                </a:cxn>
                <a:cxn ang="0">
                  <a:pos x="T6" y="T7"/>
                </a:cxn>
                <a:cxn ang="0">
                  <a:pos x="T8" y="T9"/>
                </a:cxn>
                <a:cxn ang="0">
                  <a:pos x="T10" y="T11"/>
                </a:cxn>
                <a:cxn ang="0">
                  <a:pos x="T12" y="T13"/>
                </a:cxn>
              </a:cxnLst>
              <a:rect l="0" t="0" r="r" b="b"/>
              <a:pathLst>
                <a:path w="79" h="237">
                  <a:moveTo>
                    <a:pt x="74" y="237"/>
                  </a:moveTo>
                  <a:lnTo>
                    <a:pt x="0" y="183"/>
                  </a:lnTo>
                  <a:lnTo>
                    <a:pt x="0" y="0"/>
                  </a:lnTo>
                  <a:lnTo>
                    <a:pt x="8" y="0"/>
                  </a:lnTo>
                  <a:lnTo>
                    <a:pt x="8" y="180"/>
                  </a:lnTo>
                  <a:lnTo>
                    <a:pt x="79" y="230"/>
                  </a:lnTo>
                  <a:lnTo>
                    <a:pt x="74" y="237"/>
                  </a:lnTo>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53"/>
            <p:cNvSpPr>
              <a:spLocks/>
            </p:cNvSpPr>
            <p:nvPr/>
          </p:nvSpPr>
          <p:spPr bwMode="auto">
            <a:xfrm>
              <a:off x="5472545" y="2290344"/>
              <a:ext cx="397606" cy="1499084"/>
            </a:xfrm>
            <a:custGeom>
              <a:avLst/>
              <a:gdLst>
                <a:gd name="T0" fmla="*/ 69 w 74"/>
                <a:gd name="T1" fmla="*/ 279 h 279"/>
                <a:gd name="T2" fmla="*/ 0 w 74"/>
                <a:gd name="T3" fmla="*/ 215 h 279"/>
                <a:gd name="T4" fmla="*/ 0 w 74"/>
                <a:gd name="T5" fmla="*/ 0 h 279"/>
                <a:gd name="T6" fmla="*/ 10 w 74"/>
                <a:gd name="T7" fmla="*/ 0 h 279"/>
                <a:gd name="T8" fmla="*/ 10 w 74"/>
                <a:gd name="T9" fmla="*/ 211 h 279"/>
                <a:gd name="T10" fmla="*/ 74 w 74"/>
                <a:gd name="T11" fmla="*/ 272 h 279"/>
                <a:gd name="T12" fmla="*/ 69 w 74"/>
                <a:gd name="T13" fmla="*/ 279 h 279"/>
              </a:gdLst>
              <a:ahLst/>
              <a:cxnLst>
                <a:cxn ang="0">
                  <a:pos x="T0" y="T1"/>
                </a:cxn>
                <a:cxn ang="0">
                  <a:pos x="T2" y="T3"/>
                </a:cxn>
                <a:cxn ang="0">
                  <a:pos x="T4" y="T5"/>
                </a:cxn>
                <a:cxn ang="0">
                  <a:pos x="T6" y="T7"/>
                </a:cxn>
                <a:cxn ang="0">
                  <a:pos x="T8" y="T9"/>
                </a:cxn>
                <a:cxn ang="0">
                  <a:pos x="T10" y="T11"/>
                </a:cxn>
                <a:cxn ang="0">
                  <a:pos x="T12" y="T13"/>
                </a:cxn>
              </a:cxnLst>
              <a:rect l="0" t="0" r="r" b="b"/>
              <a:pathLst>
                <a:path w="74" h="279">
                  <a:moveTo>
                    <a:pt x="69" y="279"/>
                  </a:moveTo>
                  <a:lnTo>
                    <a:pt x="0" y="215"/>
                  </a:lnTo>
                  <a:lnTo>
                    <a:pt x="0" y="0"/>
                  </a:lnTo>
                  <a:lnTo>
                    <a:pt x="10" y="0"/>
                  </a:lnTo>
                  <a:lnTo>
                    <a:pt x="10" y="211"/>
                  </a:lnTo>
                  <a:lnTo>
                    <a:pt x="74" y="272"/>
                  </a:lnTo>
                  <a:lnTo>
                    <a:pt x="69" y="279"/>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54"/>
            <p:cNvSpPr>
              <a:spLocks/>
            </p:cNvSpPr>
            <p:nvPr/>
          </p:nvSpPr>
          <p:spPr bwMode="auto">
            <a:xfrm>
              <a:off x="5472545" y="2290344"/>
              <a:ext cx="397606" cy="1499084"/>
            </a:xfrm>
            <a:custGeom>
              <a:avLst/>
              <a:gdLst>
                <a:gd name="T0" fmla="*/ 69 w 74"/>
                <a:gd name="T1" fmla="*/ 279 h 279"/>
                <a:gd name="T2" fmla="*/ 0 w 74"/>
                <a:gd name="T3" fmla="*/ 215 h 279"/>
                <a:gd name="T4" fmla="*/ 0 w 74"/>
                <a:gd name="T5" fmla="*/ 0 h 279"/>
                <a:gd name="T6" fmla="*/ 10 w 74"/>
                <a:gd name="T7" fmla="*/ 0 h 279"/>
                <a:gd name="T8" fmla="*/ 10 w 74"/>
                <a:gd name="T9" fmla="*/ 211 h 279"/>
                <a:gd name="T10" fmla="*/ 74 w 74"/>
                <a:gd name="T11" fmla="*/ 272 h 279"/>
                <a:gd name="T12" fmla="*/ 69 w 74"/>
                <a:gd name="T13" fmla="*/ 279 h 279"/>
              </a:gdLst>
              <a:ahLst/>
              <a:cxnLst>
                <a:cxn ang="0">
                  <a:pos x="T0" y="T1"/>
                </a:cxn>
                <a:cxn ang="0">
                  <a:pos x="T2" y="T3"/>
                </a:cxn>
                <a:cxn ang="0">
                  <a:pos x="T4" y="T5"/>
                </a:cxn>
                <a:cxn ang="0">
                  <a:pos x="T6" y="T7"/>
                </a:cxn>
                <a:cxn ang="0">
                  <a:pos x="T8" y="T9"/>
                </a:cxn>
                <a:cxn ang="0">
                  <a:pos x="T10" y="T11"/>
                </a:cxn>
                <a:cxn ang="0">
                  <a:pos x="T12" y="T13"/>
                </a:cxn>
              </a:cxnLst>
              <a:rect l="0" t="0" r="r" b="b"/>
              <a:pathLst>
                <a:path w="74" h="279">
                  <a:moveTo>
                    <a:pt x="69" y="279"/>
                  </a:moveTo>
                  <a:lnTo>
                    <a:pt x="0" y="215"/>
                  </a:lnTo>
                  <a:lnTo>
                    <a:pt x="0" y="0"/>
                  </a:lnTo>
                  <a:lnTo>
                    <a:pt x="10" y="0"/>
                  </a:lnTo>
                  <a:lnTo>
                    <a:pt x="10" y="211"/>
                  </a:lnTo>
                  <a:lnTo>
                    <a:pt x="74" y="272"/>
                  </a:lnTo>
                  <a:lnTo>
                    <a:pt x="69" y="2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55"/>
            <p:cNvSpPr>
              <a:spLocks/>
            </p:cNvSpPr>
            <p:nvPr/>
          </p:nvSpPr>
          <p:spPr bwMode="auto">
            <a:xfrm>
              <a:off x="6224772" y="2811528"/>
              <a:ext cx="779094" cy="2369518"/>
            </a:xfrm>
            <a:custGeom>
              <a:avLst/>
              <a:gdLst>
                <a:gd name="T0" fmla="*/ 5 w 145"/>
                <a:gd name="T1" fmla="*/ 441 h 441"/>
                <a:gd name="T2" fmla="*/ 0 w 145"/>
                <a:gd name="T3" fmla="*/ 434 h 441"/>
                <a:gd name="T4" fmla="*/ 137 w 145"/>
                <a:gd name="T5" fmla="*/ 353 h 441"/>
                <a:gd name="T6" fmla="*/ 137 w 145"/>
                <a:gd name="T7" fmla="*/ 0 h 441"/>
                <a:gd name="T8" fmla="*/ 145 w 145"/>
                <a:gd name="T9" fmla="*/ 0 h 441"/>
                <a:gd name="T10" fmla="*/ 145 w 145"/>
                <a:gd name="T11" fmla="*/ 358 h 441"/>
                <a:gd name="T12" fmla="*/ 5 w 14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145" h="441">
                  <a:moveTo>
                    <a:pt x="5" y="441"/>
                  </a:moveTo>
                  <a:lnTo>
                    <a:pt x="0" y="434"/>
                  </a:lnTo>
                  <a:lnTo>
                    <a:pt x="137" y="353"/>
                  </a:lnTo>
                  <a:lnTo>
                    <a:pt x="137" y="0"/>
                  </a:lnTo>
                  <a:lnTo>
                    <a:pt x="145" y="0"/>
                  </a:lnTo>
                  <a:lnTo>
                    <a:pt x="145" y="358"/>
                  </a:lnTo>
                  <a:lnTo>
                    <a:pt x="5" y="441"/>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56"/>
            <p:cNvSpPr>
              <a:spLocks/>
            </p:cNvSpPr>
            <p:nvPr/>
          </p:nvSpPr>
          <p:spPr bwMode="auto">
            <a:xfrm>
              <a:off x="6224772" y="2811528"/>
              <a:ext cx="779094" cy="2369518"/>
            </a:xfrm>
            <a:custGeom>
              <a:avLst/>
              <a:gdLst>
                <a:gd name="T0" fmla="*/ 5 w 145"/>
                <a:gd name="T1" fmla="*/ 441 h 441"/>
                <a:gd name="T2" fmla="*/ 0 w 145"/>
                <a:gd name="T3" fmla="*/ 434 h 441"/>
                <a:gd name="T4" fmla="*/ 137 w 145"/>
                <a:gd name="T5" fmla="*/ 353 h 441"/>
                <a:gd name="T6" fmla="*/ 137 w 145"/>
                <a:gd name="T7" fmla="*/ 0 h 441"/>
                <a:gd name="T8" fmla="*/ 145 w 145"/>
                <a:gd name="T9" fmla="*/ 0 h 441"/>
                <a:gd name="T10" fmla="*/ 145 w 145"/>
                <a:gd name="T11" fmla="*/ 358 h 441"/>
                <a:gd name="T12" fmla="*/ 5 w 14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145" h="441">
                  <a:moveTo>
                    <a:pt x="5" y="441"/>
                  </a:moveTo>
                  <a:lnTo>
                    <a:pt x="0" y="434"/>
                  </a:lnTo>
                  <a:lnTo>
                    <a:pt x="137" y="353"/>
                  </a:lnTo>
                  <a:lnTo>
                    <a:pt x="137" y="0"/>
                  </a:lnTo>
                  <a:lnTo>
                    <a:pt x="145" y="0"/>
                  </a:lnTo>
                  <a:lnTo>
                    <a:pt x="145" y="358"/>
                  </a:lnTo>
                  <a:lnTo>
                    <a:pt x="5" y="4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57"/>
            <p:cNvSpPr>
              <a:spLocks/>
            </p:cNvSpPr>
            <p:nvPr/>
          </p:nvSpPr>
          <p:spPr bwMode="auto">
            <a:xfrm>
              <a:off x="6375217" y="2263476"/>
              <a:ext cx="628649" cy="1542067"/>
            </a:xfrm>
            <a:custGeom>
              <a:avLst/>
              <a:gdLst>
                <a:gd name="T0" fmla="*/ 109 w 117"/>
                <a:gd name="T1" fmla="*/ 287 h 287"/>
                <a:gd name="T2" fmla="*/ 0 w 117"/>
                <a:gd name="T3" fmla="*/ 161 h 287"/>
                <a:gd name="T4" fmla="*/ 0 w 117"/>
                <a:gd name="T5" fmla="*/ 0 h 287"/>
                <a:gd name="T6" fmla="*/ 7 w 117"/>
                <a:gd name="T7" fmla="*/ 0 h 287"/>
                <a:gd name="T8" fmla="*/ 7 w 117"/>
                <a:gd name="T9" fmla="*/ 159 h 287"/>
                <a:gd name="T10" fmla="*/ 117 w 117"/>
                <a:gd name="T11" fmla="*/ 282 h 287"/>
                <a:gd name="T12" fmla="*/ 109 w 117"/>
                <a:gd name="T13" fmla="*/ 287 h 287"/>
              </a:gdLst>
              <a:ahLst/>
              <a:cxnLst>
                <a:cxn ang="0">
                  <a:pos x="T0" y="T1"/>
                </a:cxn>
                <a:cxn ang="0">
                  <a:pos x="T2" y="T3"/>
                </a:cxn>
                <a:cxn ang="0">
                  <a:pos x="T4" y="T5"/>
                </a:cxn>
                <a:cxn ang="0">
                  <a:pos x="T6" y="T7"/>
                </a:cxn>
                <a:cxn ang="0">
                  <a:pos x="T8" y="T9"/>
                </a:cxn>
                <a:cxn ang="0">
                  <a:pos x="T10" y="T11"/>
                </a:cxn>
                <a:cxn ang="0">
                  <a:pos x="T12" y="T13"/>
                </a:cxn>
              </a:cxnLst>
              <a:rect l="0" t="0" r="r" b="b"/>
              <a:pathLst>
                <a:path w="117" h="287">
                  <a:moveTo>
                    <a:pt x="109" y="287"/>
                  </a:moveTo>
                  <a:lnTo>
                    <a:pt x="0" y="161"/>
                  </a:lnTo>
                  <a:lnTo>
                    <a:pt x="0" y="0"/>
                  </a:lnTo>
                  <a:lnTo>
                    <a:pt x="7" y="0"/>
                  </a:lnTo>
                  <a:lnTo>
                    <a:pt x="7" y="159"/>
                  </a:lnTo>
                  <a:lnTo>
                    <a:pt x="117" y="282"/>
                  </a:lnTo>
                  <a:lnTo>
                    <a:pt x="109" y="287"/>
                  </a:lnTo>
                  <a:close/>
                </a:path>
              </a:pathLst>
            </a:custGeom>
            <a:solidFill>
              <a:schemeClr val="bg1">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58"/>
            <p:cNvSpPr>
              <a:spLocks/>
            </p:cNvSpPr>
            <p:nvPr/>
          </p:nvSpPr>
          <p:spPr bwMode="auto">
            <a:xfrm>
              <a:off x="6375217" y="2263476"/>
              <a:ext cx="628649" cy="1542067"/>
            </a:xfrm>
            <a:custGeom>
              <a:avLst/>
              <a:gdLst>
                <a:gd name="T0" fmla="*/ 109 w 117"/>
                <a:gd name="T1" fmla="*/ 287 h 287"/>
                <a:gd name="T2" fmla="*/ 0 w 117"/>
                <a:gd name="T3" fmla="*/ 161 h 287"/>
                <a:gd name="T4" fmla="*/ 0 w 117"/>
                <a:gd name="T5" fmla="*/ 0 h 287"/>
                <a:gd name="T6" fmla="*/ 7 w 117"/>
                <a:gd name="T7" fmla="*/ 0 h 287"/>
                <a:gd name="T8" fmla="*/ 7 w 117"/>
                <a:gd name="T9" fmla="*/ 159 h 287"/>
                <a:gd name="T10" fmla="*/ 117 w 117"/>
                <a:gd name="T11" fmla="*/ 282 h 287"/>
                <a:gd name="T12" fmla="*/ 109 w 117"/>
                <a:gd name="T13" fmla="*/ 287 h 287"/>
              </a:gdLst>
              <a:ahLst/>
              <a:cxnLst>
                <a:cxn ang="0">
                  <a:pos x="T0" y="T1"/>
                </a:cxn>
                <a:cxn ang="0">
                  <a:pos x="T2" y="T3"/>
                </a:cxn>
                <a:cxn ang="0">
                  <a:pos x="T4" y="T5"/>
                </a:cxn>
                <a:cxn ang="0">
                  <a:pos x="T6" y="T7"/>
                </a:cxn>
                <a:cxn ang="0">
                  <a:pos x="T8" y="T9"/>
                </a:cxn>
                <a:cxn ang="0">
                  <a:pos x="T10" y="T11"/>
                </a:cxn>
                <a:cxn ang="0">
                  <a:pos x="T12" y="T13"/>
                </a:cxn>
              </a:cxnLst>
              <a:rect l="0" t="0" r="r" b="b"/>
              <a:pathLst>
                <a:path w="117" h="287">
                  <a:moveTo>
                    <a:pt x="109" y="287"/>
                  </a:moveTo>
                  <a:lnTo>
                    <a:pt x="0" y="161"/>
                  </a:lnTo>
                  <a:lnTo>
                    <a:pt x="0" y="0"/>
                  </a:lnTo>
                  <a:lnTo>
                    <a:pt x="7" y="0"/>
                  </a:lnTo>
                  <a:lnTo>
                    <a:pt x="7" y="159"/>
                  </a:lnTo>
                  <a:lnTo>
                    <a:pt x="117" y="282"/>
                  </a:lnTo>
                  <a:lnTo>
                    <a:pt x="109" y="2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59"/>
            <p:cNvSpPr>
              <a:spLocks/>
            </p:cNvSpPr>
            <p:nvPr/>
          </p:nvSpPr>
          <p:spPr bwMode="auto">
            <a:xfrm>
              <a:off x="6197908" y="3563755"/>
              <a:ext cx="75222" cy="2353396"/>
            </a:xfrm>
            <a:custGeom>
              <a:avLst/>
              <a:gdLst>
                <a:gd name="T0" fmla="*/ 3 w 6"/>
                <a:gd name="T1" fmla="*/ 185 h 185"/>
                <a:gd name="T2" fmla="*/ 0 w 6"/>
                <a:gd name="T3" fmla="*/ 181 h 185"/>
                <a:gd name="T4" fmla="*/ 0 w 6"/>
                <a:gd name="T5" fmla="*/ 4 h 185"/>
                <a:gd name="T6" fmla="*/ 3 w 6"/>
                <a:gd name="T7" fmla="*/ 0 h 185"/>
                <a:gd name="T8" fmla="*/ 6 w 6"/>
                <a:gd name="T9" fmla="*/ 4 h 185"/>
                <a:gd name="T10" fmla="*/ 6 w 6"/>
                <a:gd name="T11" fmla="*/ 181 h 185"/>
                <a:gd name="T12" fmla="*/ 3 w 6"/>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6" h="185">
                  <a:moveTo>
                    <a:pt x="3" y="185"/>
                  </a:moveTo>
                  <a:cubicBezTo>
                    <a:pt x="1" y="185"/>
                    <a:pt x="0" y="183"/>
                    <a:pt x="0" y="181"/>
                  </a:cubicBezTo>
                  <a:cubicBezTo>
                    <a:pt x="0" y="4"/>
                    <a:pt x="0" y="4"/>
                    <a:pt x="0" y="4"/>
                  </a:cubicBezTo>
                  <a:cubicBezTo>
                    <a:pt x="0" y="2"/>
                    <a:pt x="1" y="0"/>
                    <a:pt x="3" y="0"/>
                  </a:cubicBezTo>
                  <a:cubicBezTo>
                    <a:pt x="5" y="0"/>
                    <a:pt x="6" y="2"/>
                    <a:pt x="6" y="4"/>
                  </a:cubicBezTo>
                  <a:cubicBezTo>
                    <a:pt x="6" y="181"/>
                    <a:pt x="6" y="181"/>
                    <a:pt x="6" y="181"/>
                  </a:cubicBezTo>
                  <a:cubicBezTo>
                    <a:pt x="6" y="183"/>
                    <a:pt x="5" y="185"/>
                    <a:pt x="3" y="185"/>
                  </a:cubicBezTo>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60"/>
            <p:cNvSpPr>
              <a:spLocks/>
            </p:cNvSpPr>
            <p:nvPr/>
          </p:nvSpPr>
          <p:spPr bwMode="auto">
            <a:xfrm>
              <a:off x="5687467" y="5535666"/>
              <a:ext cx="1112224" cy="214922"/>
            </a:xfrm>
            <a:custGeom>
              <a:avLst/>
              <a:gdLst>
                <a:gd name="T0" fmla="*/ 11 w 87"/>
                <a:gd name="T1" fmla="*/ 5 h 17"/>
                <a:gd name="T2" fmla="*/ 12 w 87"/>
                <a:gd name="T3" fmla="*/ 5 h 17"/>
                <a:gd name="T4" fmla="*/ 20 w 87"/>
                <a:gd name="T5" fmla="*/ 6 h 17"/>
                <a:gd name="T6" fmla="*/ 24 w 87"/>
                <a:gd name="T7" fmla="*/ 4 h 17"/>
                <a:gd name="T8" fmla="*/ 27 w 87"/>
                <a:gd name="T9" fmla="*/ 5 h 17"/>
                <a:gd name="T10" fmla="*/ 29 w 87"/>
                <a:gd name="T11" fmla="*/ 6 h 17"/>
                <a:gd name="T12" fmla="*/ 34 w 87"/>
                <a:gd name="T13" fmla="*/ 2 h 17"/>
                <a:gd name="T14" fmla="*/ 37 w 87"/>
                <a:gd name="T15" fmla="*/ 3 h 17"/>
                <a:gd name="T16" fmla="*/ 40 w 87"/>
                <a:gd name="T17" fmla="*/ 3 h 17"/>
                <a:gd name="T18" fmla="*/ 42 w 87"/>
                <a:gd name="T19" fmla="*/ 1 h 17"/>
                <a:gd name="T20" fmla="*/ 47 w 87"/>
                <a:gd name="T21" fmla="*/ 2 h 17"/>
                <a:gd name="T22" fmla="*/ 50 w 87"/>
                <a:gd name="T23" fmla="*/ 1 h 17"/>
                <a:gd name="T24" fmla="*/ 53 w 87"/>
                <a:gd name="T25" fmla="*/ 1 h 17"/>
                <a:gd name="T26" fmla="*/ 59 w 87"/>
                <a:gd name="T27" fmla="*/ 5 h 17"/>
                <a:gd name="T28" fmla="*/ 64 w 87"/>
                <a:gd name="T29" fmla="*/ 2 h 17"/>
                <a:gd name="T30" fmla="*/ 69 w 87"/>
                <a:gd name="T31" fmla="*/ 5 h 17"/>
                <a:gd name="T32" fmla="*/ 75 w 87"/>
                <a:gd name="T33" fmla="*/ 5 h 17"/>
                <a:gd name="T34" fmla="*/ 81 w 87"/>
                <a:gd name="T35" fmla="*/ 8 h 17"/>
                <a:gd name="T36" fmla="*/ 84 w 87"/>
                <a:gd name="T37" fmla="*/ 9 h 17"/>
                <a:gd name="T38" fmla="*/ 84 w 87"/>
                <a:gd name="T39" fmla="*/ 16 h 17"/>
                <a:gd name="T40" fmla="*/ 76 w 87"/>
                <a:gd name="T41" fmla="*/ 17 h 17"/>
                <a:gd name="T42" fmla="*/ 54 w 87"/>
                <a:gd name="T43" fmla="*/ 17 h 17"/>
                <a:gd name="T44" fmla="*/ 31 w 87"/>
                <a:gd name="T45" fmla="*/ 15 h 17"/>
                <a:gd name="T46" fmla="*/ 15 w 87"/>
                <a:gd name="T47" fmla="*/ 14 h 17"/>
                <a:gd name="T48" fmla="*/ 13 w 87"/>
                <a:gd name="T49" fmla="*/ 14 h 17"/>
                <a:gd name="T50" fmla="*/ 4 w 87"/>
                <a:gd name="T51" fmla="*/ 8 h 17"/>
                <a:gd name="T52" fmla="*/ 11 w 87"/>
                <a:gd name="T5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7">
                  <a:moveTo>
                    <a:pt x="11" y="5"/>
                  </a:moveTo>
                  <a:cubicBezTo>
                    <a:pt x="12" y="5"/>
                    <a:pt x="12" y="5"/>
                    <a:pt x="12" y="5"/>
                  </a:cubicBezTo>
                  <a:cubicBezTo>
                    <a:pt x="16" y="3"/>
                    <a:pt x="17" y="3"/>
                    <a:pt x="20" y="6"/>
                  </a:cubicBezTo>
                  <a:cubicBezTo>
                    <a:pt x="20" y="7"/>
                    <a:pt x="23" y="4"/>
                    <a:pt x="24" y="4"/>
                  </a:cubicBezTo>
                  <a:cubicBezTo>
                    <a:pt x="25" y="4"/>
                    <a:pt x="26" y="5"/>
                    <a:pt x="27" y="5"/>
                  </a:cubicBezTo>
                  <a:cubicBezTo>
                    <a:pt x="28" y="5"/>
                    <a:pt x="28" y="6"/>
                    <a:pt x="29" y="6"/>
                  </a:cubicBezTo>
                  <a:cubicBezTo>
                    <a:pt x="32" y="6"/>
                    <a:pt x="32" y="3"/>
                    <a:pt x="34" y="2"/>
                  </a:cubicBezTo>
                  <a:cubicBezTo>
                    <a:pt x="35" y="2"/>
                    <a:pt x="36" y="2"/>
                    <a:pt x="37" y="3"/>
                  </a:cubicBezTo>
                  <a:cubicBezTo>
                    <a:pt x="38" y="3"/>
                    <a:pt x="39" y="4"/>
                    <a:pt x="40" y="3"/>
                  </a:cubicBezTo>
                  <a:cubicBezTo>
                    <a:pt x="41" y="3"/>
                    <a:pt x="41" y="1"/>
                    <a:pt x="42" y="1"/>
                  </a:cubicBezTo>
                  <a:cubicBezTo>
                    <a:pt x="44" y="0"/>
                    <a:pt x="45" y="2"/>
                    <a:pt x="47" y="2"/>
                  </a:cubicBezTo>
                  <a:cubicBezTo>
                    <a:pt x="48" y="2"/>
                    <a:pt x="49" y="2"/>
                    <a:pt x="50" y="1"/>
                  </a:cubicBezTo>
                  <a:cubicBezTo>
                    <a:pt x="51" y="1"/>
                    <a:pt x="52" y="0"/>
                    <a:pt x="53" y="1"/>
                  </a:cubicBezTo>
                  <a:cubicBezTo>
                    <a:pt x="56" y="1"/>
                    <a:pt x="57" y="3"/>
                    <a:pt x="59" y="5"/>
                  </a:cubicBezTo>
                  <a:cubicBezTo>
                    <a:pt x="59" y="2"/>
                    <a:pt x="62" y="2"/>
                    <a:pt x="64" y="2"/>
                  </a:cubicBezTo>
                  <a:cubicBezTo>
                    <a:pt x="67" y="1"/>
                    <a:pt x="68" y="3"/>
                    <a:pt x="69" y="5"/>
                  </a:cubicBezTo>
                  <a:cubicBezTo>
                    <a:pt x="69" y="4"/>
                    <a:pt x="74" y="4"/>
                    <a:pt x="75" y="5"/>
                  </a:cubicBezTo>
                  <a:cubicBezTo>
                    <a:pt x="77" y="5"/>
                    <a:pt x="79" y="7"/>
                    <a:pt x="81" y="8"/>
                  </a:cubicBezTo>
                  <a:cubicBezTo>
                    <a:pt x="82" y="8"/>
                    <a:pt x="83" y="8"/>
                    <a:pt x="84" y="9"/>
                  </a:cubicBezTo>
                  <a:cubicBezTo>
                    <a:pt x="86" y="11"/>
                    <a:pt x="87" y="15"/>
                    <a:pt x="84" y="16"/>
                  </a:cubicBezTo>
                  <a:cubicBezTo>
                    <a:pt x="81" y="17"/>
                    <a:pt x="78" y="17"/>
                    <a:pt x="76" y="17"/>
                  </a:cubicBezTo>
                  <a:cubicBezTo>
                    <a:pt x="68" y="17"/>
                    <a:pt x="61" y="17"/>
                    <a:pt x="54" y="17"/>
                  </a:cubicBezTo>
                  <a:cubicBezTo>
                    <a:pt x="46" y="16"/>
                    <a:pt x="39" y="15"/>
                    <a:pt x="31" y="15"/>
                  </a:cubicBezTo>
                  <a:cubicBezTo>
                    <a:pt x="26" y="15"/>
                    <a:pt x="21" y="14"/>
                    <a:pt x="15" y="14"/>
                  </a:cubicBezTo>
                  <a:cubicBezTo>
                    <a:pt x="15" y="14"/>
                    <a:pt x="14" y="14"/>
                    <a:pt x="13" y="14"/>
                  </a:cubicBezTo>
                  <a:cubicBezTo>
                    <a:pt x="9" y="14"/>
                    <a:pt x="0" y="14"/>
                    <a:pt x="4" y="8"/>
                  </a:cubicBezTo>
                  <a:cubicBezTo>
                    <a:pt x="6" y="5"/>
                    <a:pt x="9" y="6"/>
                    <a:pt x="11" y="5"/>
                  </a:cubicBez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61"/>
            <p:cNvSpPr>
              <a:spLocks/>
            </p:cNvSpPr>
            <p:nvPr/>
          </p:nvSpPr>
          <p:spPr bwMode="auto">
            <a:xfrm>
              <a:off x="5461799" y="5831183"/>
              <a:ext cx="1552813" cy="625110"/>
            </a:xfrm>
            <a:custGeom>
              <a:avLst/>
              <a:gdLst>
                <a:gd name="T0" fmla="*/ 234 w 289"/>
                <a:gd name="T1" fmla="*/ 234 h 234"/>
                <a:gd name="T2" fmla="*/ 54 w 289"/>
                <a:gd name="T3" fmla="*/ 234 h 234"/>
                <a:gd name="T4" fmla="*/ 0 w 289"/>
                <a:gd name="T5" fmla="*/ 0 h 234"/>
                <a:gd name="T6" fmla="*/ 289 w 289"/>
                <a:gd name="T7" fmla="*/ 0 h 234"/>
                <a:gd name="T8" fmla="*/ 234 w 289"/>
                <a:gd name="T9" fmla="*/ 234 h 234"/>
              </a:gdLst>
              <a:ah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63"/>
            <p:cNvSpPr>
              <a:spLocks noEditPoints="1"/>
            </p:cNvSpPr>
            <p:nvPr/>
          </p:nvSpPr>
          <p:spPr bwMode="auto">
            <a:xfrm>
              <a:off x="5397322" y="5664619"/>
              <a:ext cx="1681767" cy="306265"/>
            </a:xfrm>
            <a:custGeom>
              <a:avLst/>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close/>
                  <a:moveTo>
                    <a:pt x="0" y="0"/>
                  </a:moveTo>
                  <a:lnTo>
                    <a:pt x="0" y="0"/>
                  </a:lnTo>
                  <a:lnTo>
                    <a:pt x="0" y="57"/>
                  </a:lnTo>
                  <a:lnTo>
                    <a:pt x="16" y="57"/>
                  </a:lnTo>
                  <a:lnTo>
                    <a:pt x="16" y="54"/>
                  </a:lnTo>
                  <a:lnTo>
                    <a:pt x="0" y="54"/>
                  </a:lnTo>
                  <a:lnTo>
                    <a:pt x="0" y="0"/>
                  </a:lnTo>
                  <a:close/>
                </a:path>
              </a:pathLst>
            </a:custGeom>
            <a:solidFill>
              <a:srgbClr val="1912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64"/>
            <p:cNvSpPr>
              <a:spLocks noEditPoints="1"/>
            </p:cNvSpPr>
            <p:nvPr/>
          </p:nvSpPr>
          <p:spPr bwMode="auto">
            <a:xfrm>
              <a:off x="5397322" y="5664619"/>
              <a:ext cx="1681767" cy="306265"/>
            </a:xfrm>
            <a:custGeom>
              <a:avLst/>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moveTo>
                    <a:pt x="0" y="0"/>
                  </a:moveTo>
                  <a:lnTo>
                    <a:pt x="0" y="0"/>
                  </a:lnTo>
                  <a:lnTo>
                    <a:pt x="0" y="57"/>
                  </a:lnTo>
                  <a:lnTo>
                    <a:pt x="16" y="57"/>
                  </a:lnTo>
                  <a:lnTo>
                    <a:pt x="16" y="54"/>
                  </a:lnTo>
                  <a:lnTo>
                    <a:pt x="0"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65"/>
            <p:cNvSpPr>
              <a:spLocks noEditPoints="1"/>
            </p:cNvSpPr>
            <p:nvPr/>
          </p:nvSpPr>
          <p:spPr bwMode="auto">
            <a:xfrm>
              <a:off x="5483291" y="5954764"/>
              <a:ext cx="1504455" cy="16121"/>
            </a:xfrm>
            <a:custGeom>
              <a:avLst/>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close/>
                  <a:moveTo>
                    <a:pt x="280" y="0"/>
                  </a:moveTo>
                  <a:lnTo>
                    <a:pt x="140" y="0"/>
                  </a:lnTo>
                  <a:lnTo>
                    <a:pt x="140" y="3"/>
                  </a:lnTo>
                  <a:lnTo>
                    <a:pt x="280" y="3"/>
                  </a:lnTo>
                  <a:lnTo>
                    <a:pt x="280"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66"/>
            <p:cNvSpPr>
              <a:spLocks noEditPoints="1"/>
            </p:cNvSpPr>
            <p:nvPr/>
          </p:nvSpPr>
          <p:spPr bwMode="auto">
            <a:xfrm>
              <a:off x="5483291" y="5954764"/>
              <a:ext cx="1504455" cy="16121"/>
            </a:xfrm>
            <a:custGeom>
              <a:avLst/>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moveTo>
                    <a:pt x="280" y="0"/>
                  </a:moveTo>
                  <a:lnTo>
                    <a:pt x="140" y="0"/>
                  </a:lnTo>
                  <a:lnTo>
                    <a:pt x="140" y="3"/>
                  </a:lnTo>
                  <a:lnTo>
                    <a:pt x="280" y="3"/>
                  </a:lnTo>
                  <a:lnTo>
                    <a:pt x="280" y="0"/>
                  </a:lnTo>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Rectangle 67"/>
            <p:cNvSpPr>
              <a:spLocks noChangeArrowheads="1"/>
            </p:cNvSpPr>
            <p:nvPr/>
          </p:nvSpPr>
          <p:spPr bwMode="auto">
            <a:xfrm>
              <a:off x="5397322" y="5653873"/>
              <a:ext cx="1681767" cy="300891"/>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Rectangle 68"/>
            <p:cNvSpPr>
              <a:spLocks noChangeArrowheads="1"/>
            </p:cNvSpPr>
            <p:nvPr/>
          </p:nvSpPr>
          <p:spPr bwMode="auto">
            <a:xfrm>
              <a:off x="5397322" y="5653873"/>
              <a:ext cx="1681767" cy="30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69"/>
            <p:cNvSpPr>
              <a:spLocks/>
            </p:cNvSpPr>
            <p:nvPr/>
          </p:nvSpPr>
          <p:spPr bwMode="auto">
            <a:xfrm>
              <a:off x="5483291" y="5970882"/>
              <a:ext cx="752227" cy="485411"/>
            </a:xfrm>
            <a:custGeom>
              <a:avLst/>
              <a:gdLst>
                <a:gd name="T0" fmla="*/ 140 w 140"/>
                <a:gd name="T1" fmla="*/ 0 h 208"/>
                <a:gd name="T2" fmla="*/ 0 w 140"/>
                <a:gd name="T3" fmla="*/ 0 h 208"/>
                <a:gd name="T4" fmla="*/ 50 w 140"/>
                <a:gd name="T5" fmla="*/ 208 h 208"/>
                <a:gd name="T6" fmla="*/ 140 w 140"/>
                <a:gd name="T7" fmla="*/ 208 h 208"/>
                <a:gd name="T8" fmla="*/ 140 w 140"/>
                <a:gd name="T9" fmla="*/ 0 h 208"/>
              </a:gdLst>
              <a:ah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Rectangle 71"/>
            <p:cNvSpPr>
              <a:spLocks noChangeArrowheads="1"/>
            </p:cNvSpPr>
            <p:nvPr/>
          </p:nvSpPr>
          <p:spPr bwMode="auto">
            <a:xfrm>
              <a:off x="5483291" y="5954764"/>
              <a:ext cx="752227" cy="16121"/>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Rectangle 72"/>
            <p:cNvSpPr>
              <a:spLocks noChangeArrowheads="1"/>
            </p:cNvSpPr>
            <p:nvPr/>
          </p:nvSpPr>
          <p:spPr bwMode="auto">
            <a:xfrm>
              <a:off x="5483291" y="5954764"/>
              <a:ext cx="752227" cy="16121"/>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73"/>
            <p:cNvSpPr>
              <a:spLocks/>
            </p:cNvSpPr>
            <p:nvPr/>
          </p:nvSpPr>
          <p:spPr bwMode="auto">
            <a:xfrm>
              <a:off x="5397322" y="5653873"/>
              <a:ext cx="838196" cy="300891"/>
            </a:xfrm>
            <a:custGeom>
              <a:avLst/>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ah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74"/>
            <p:cNvSpPr>
              <a:spLocks/>
            </p:cNvSpPr>
            <p:nvPr/>
          </p:nvSpPr>
          <p:spPr bwMode="auto">
            <a:xfrm>
              <a:off x="5397322" y="5653873"/>
              <a:ext cx="838196" cy="300891"/>
            </a:xfrm>
            <a:custGeom>
              <a:avLst/>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ah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Rectangle 195"/>
            <p:cNvSpPr>
              <a:spLocks noChangeArrowheads="1"/>
            </p:cNvSpPr>
            <p:nvPr/>
          </p:nvSpPr>
          <p:spPr bwMode="auto">
            <a:xfrm>
              <a:off x="7116699" y="3026449"/>
              <a:ext cx="5375" cy="5375"/>
            </a:xfrm>
            <a:prstGeom prst="rect">
              <a:avLst/>
            </a:prstGeom>
            <a:solidFill>
              <a:srgbClr val="F15A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TextBox 93"/>
            <p:cNvSpPr txBox="1"/>
            <p:nvPr/>
          </p:nvSpPr>
          <p:spPr>
            <a:xfrm>
              <a:off x="6706345" y="2579235"/>
              <a:ext cx="56417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Light" panose="020F0302020204030204"/>
                  <a:ea typeface="+mn-ea"/>
                  <a:cs typeface="+mn-cs"/>
                </a:rPr>
                <a:t>03</a:t>
              </a:r>
            </a:p>
          </p:txBody>
        </p:sp>
        <p:sp>
          <p:nvSpPr>
            <p:cNvPr id="95" name="TextBox 94"/>
            <p:cNvSpPr txBox="1"/>
            <p:nvPr/>
          </p:nvSpPr>
          <p:spPr>
            <a:xfrm>
              <a:off x="6125369" y="2001630"/>
              <a:ext cx="56417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Light" panose="020F0302020204030204"/>
                  <a:ea typeface="+mn-ea"/>
                  <a:cs typeface="+mn-cs"/>
                </a:rPr>
                <a:t>02</a:t>
              </a:r>
            </a:p>
          </p:txBody>
        </p:sp>
        <p:sp>
          <p:nvSpPr>
            <p:cNvPr id="96" name="TextBox 95"/>
            <p:cNvSpPr txBox="1"/>
            <p:nvPr/>
          </p:nvSpPr>
          <p:spPr>
            <a:xfrm>
              <a:off x="5217325" y="2013811"/>
              <a:ext cx="56417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Light" panose="020F0302020204030204"/>
                  <a:ea typeface="+mn-ea"/>
                  <a:cs typeface="+mn-cs"/>
                </a:rPr>
                <a:t>01</a:t>
              </a:r>
            </a:p>
          </p:txBody>
        </p:sp>
        <p:sp>
          <p:nvSpPr>
            <p:cNvPr id="97" name="Freeform 25"/>
            <p:cNvSpPr>
              <a:spLocks/>
            </p:cNvSpPr>
            <p:nvPr/>
          </p:nvSpPr>
          <p:spPr bwMode="auto">
            <a:xfrm>
              <a:off x="6073135" y="3064063"/>
              <a:ext cx="483574" cy="343875"/>
            </a:xfrm>
            <a:custGeom>
              <a:avLst/>
              <a:gdLst>
                <a:gd name="T0" fmla="*/ 14 w 38"/>
                <a:gd name="T1" fmla="*/ 4 h 27"/>
                <a:gd name="T2" fmla="*/ 38 w 38"/>
                <a:gd name="T3" fmla="*/ 4 h 27"/>
                <a:gd name="T4" fmla="*/ 23 w 38"/>
                <a:gd name="T5" fmla="*/ 23 h 27"/>
                <a:gd name="T6" fmla="*/ 0 w 38"/>
                <a:gd name="T7" fmla="*/ 22 h 27"/>
                <a:gd name="T8" fmla="*/ 14 w 38"/>
                <a:gd name="T9" fmla="*/ 4 h 27"/>
              </a:gdLst>
              <a:ahLst/>
              <a:cxnLst>
                <a:cxn ang="0">
                  <a:pos x="T0" y="T1"/>
                </a:cxn>
                <a:cxn ang="0">
                  <a:pos x="T2" y="T3"/>
                </a:cxn>
                <a:cxn ang="0">
                  <a:pos x="T4" y="T5"/>
                </a:cxn>
                <a:cxn ang="0">
                  <a:pos x="T6" y="T7"/>
                </a:cxn>
                <a:cxn ang="0">
                  <a:pos x="T8" y="T9"/>
                </a:cxn>
              </a:cxnLst>
              <a:rect l="0" t="0" r="r" b="b"/>
              <a:pathLst>
                <a:path w="38" h="27">
                  <a:moveTo>
                    <a:pt x="14" y="4"/>
                  </a:moveTo>
                  <a:cubicBezTo>
                    <a:pt x="22" y="0"/>
                    <a:pt x="32" y="0"/>
                    <a:pt x="38" y="4"/>
                  </a:cubicBezTo>
                  <a:cubicBezTo>
                    <a:pt x="37" y="11"/>
                    <a:pt x="32" y="19"/>
                    <a:pt x="23" y="23"/>
                  </a:cubicBezTo>
                  <a:cubicBezTo>
                    <a:pt x="15" y="27"/>
                    <a:pt x="6" y="26"/>
                    <a:pt x="0" y="22"/>
                  </a:cubicBezTo>
                  <a:cubicBezTo>
                    <a:pt x="0" y="15"/>
                    <a:pt x="6" y="8"/>
                    <a:pt x="14" y="4"/>
                  </a:cubicBezTo>
                </a:path>
              </a:pathLst>
            </a:custGeom>
            <a:solidFill>
              <a:schemeClr val="accent3">
                <a:lumMod val="40000"/>
                <a:lumOff val="6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26"/>
            <p:cNvSpPr>
              <a:spLocks/>
            </p:cNvSpPr>
            <p:nvPr/>
          </p:nvSpPr>
          <p:spPr bwMode="auto">
            <a:xfrm>
              <a:off x="6100001" y="3117793"/>
              <a:ext cx="456711" cy="279399"/>
            </a:xfrm>
            <a:custGeom>
              <a:avLst/>
              <a:gdLst>
                <a:gd name="T0" fmla="*/ 36 w 36"/>
                <a:gd name="T1" fmla="*/ 0 h 22"/>
                <a:gd name="T2" fmla="*/ 0 w 36"/>
                <a:gd name="T3" fmla="*/ 17 h 22"/>
                <a:gd name="T4" fmla="*/ 0 w 36"/>
                <a:gd name="T5" fmla="*/ 20 h 22"/>
                <a:gd name="T6" fmla="*/ 9 w 36"/>
                <a:gd name="T7" fmla="*/ 22 h 22"/>
                <a:gd name="T8" fmla="*/ 21 w 36"/>
                <a:gd name="T9" fmla="*/ 19 h 22"/>
                <a:gd name="T10" fmla="*/ 36 w 36"/>
                <a:gd name="T11" fmla="*/ 0 h 22"/>
                <a:gd name="T12" fmla="*/ 36 w 36"/>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6" h="22">
                  <a:moveTo>
                    <a:pt x="36" y="0"/>
                  </a:moveTo>
                  <a:cubicBezTo>
                    <a:pt x="0" y="17"/>
                    <a:pt x="0" y="17"/>
                    <a:pt x="0" y="17"/>
                  </a:cubicBezTo>
                  <a:cubicBezTo>
                    <a:pt x="0" y="20"/>
                    <a:pt x="0" y="20"/>
                    <a:pt x="0" y="20"/>
                  </a:cubicBezTo>
                  <a:cubicBezTo>
                    <a:pt x="3" y="21"/>
                    <a:pt x="6" y="22"/>
                    <a:pt x="9" y="22"/>
                  </a:cubicBezTo>
                  <a:cubicBezTo>
                    <a:pt x="13" y="22"/>
                    <a:pt x="17" y="21"/>
                    <a:pt x="21" y="19"/>
                  </a:cubicBezTo>
                  <a:cubicBezTo>
                    <a:pt x="30" y="15"/>
                    <a:pt x="35" y="7"/>
                    <a:pt x="36" y="0"/>
                  </a:cubicBezTo>
                  <a:cubicBezTo>
                    <a:pt x="36" y="0"/>
                    <a:pt x="36" y="0"/>
                    <a:pt x="36"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Rectangle 195"/>
            <p:cNvSpPr>
              <a:spLocks noChangeArrowheads="1"/>
            </p:cNvSpPr>
            <p:nvPr/>
          </p:nvSpPr>
          <p:spPr bwMode="auto">
            <a:xfrm>
              <a:off x="6212834" y="3026449"/>
              <a:ext cx="5375" cy="5375"/>
            </a:xfrm>
            <a:prstGeom prst="rect">
              <a:avLst/>
            </a:prstGeom>
            <a:solidFill>
              <a:srgbClr val="F15A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0" name="Group 99"/>
            <p:cNvGrpSpPr/>
            <p:nvPr/>
          </p:nvGrpSpPr>
          <p:grpSpPr>
            <a:xfrm rot="18230051">
              <a:off x="4534132" y="2574353"/>
              <a:ext cx="349170" cy="644159"/>
              <a:chOff x="349642" y="4554719"/>
              <a:chExt cx="663575" cy="1224182"/>
            </a:xfrm>
          </p:grpSpPr>
          <p:sp>
            <p:nvSpPr>
              <p:cNvPr id="116" name="Freeform 23"/>
              <p:cNvSpPr>
                <a:spLocks/>
              </p:cNvSpPr>
              <p:nvPr/>
            </p:nvSpPr>
            <p:spPr bwMode="auto">
              <a:xfrm>
                <a:off x="349642" y="4554719"/>
                <a:ext cx="329499" cy="1224182"/>
              </a:xfrm>
              <a:custGeom>
                <a:avLst/>
                <a:gdLst/>
                <a:ahLst/>
                <a:cxnLst>
                  <a:cxn ang="0">
                    <a:pos x="144" y="0"/>
                  </a:cxn>
                  <a:cxn ang="0">
                    <a:pos x="144" y="6"/>
                  </a:cxn>
                  <a:cxn ang="0">
                    <a:pos x="144" y="535"/>
                  </a:cxn>
                  <a:cxn ang="0">
                    <a:pos x="144" y="535"/>
                  </a:cxn>
                  <a:cxn ang="0">
                    <a:pos x="138" y="535"/>
                  </a:cxn>
                  <a:cxn ang="0">
                    <a:pos x="122" y="529"/>
                  </a:cxn>
                  <a:cxn ang="0">
                    <a:pos x="100" y="521"/>
                  </a:cxn>
                  <a:cxn ang="0">
                    <a:pos x="86" y="513"/>
                  </a:cxn>
                  <a:cxn ang="0">
                    <a:pos x="72" y="503"/>
                  </a:cxn>
                  <a:cxn ang="0">
                    <a:pos x="58" y="493"/>
                  </a:cxn>
                  <a:cxn ang="0">
                    <a:pos x="46" y="479"/>
                  </a:cxn>
                  <a:cxn ang="0">
                    <a:pos x="34" y="463"/>
                  </a:cxn>
                  <a:cxn ang="0">
                    <a:pos x="22" y="445"/>
                  </a:cxn>
                  <a:cxn ang="0">
                    <a:pos x="14" y="423"/>
                  </a:cxn>
                  <a:cxn ang="0">
                    <a:pos x="6" y="399"/>
                  </a:cxn>
                  <a:cxn ang="0">
                    <a:pos x="2" y="371"/>
                  </a:cxn>
                  <a:cxn ang="0">
                    <a:pos x="0" y="339"/>
                  </a:cxn>
                  <a:cxn ang="0">
                    <a:pos x="0" y="339"/>
                  </a:cxn>
                  <a:cxn ang="0">
                    <a:pos x="2" y="309"/>
                  </a:cxn>
                  <a:cxn ang="0">
                    <a:pos x="6" y="280"/>
                  </a:cxn>
                  <a:cxn ang="0">
                    <a:pos x="14" y="250"/>
                  </a:cxn>
                  <a:cxn ang="0">
                    <a:pos x="22" y="220"/>
                  </a:cxn>
                  <a:cxn ang="0">
                    <a:pos x="34" y="190"/>
                  </a:cxn>
                  <a:cxn ang="0">
                    <a:pos x="46" y="162"/>
                  </a:cxn>
                  <a:cxn ang="0">
                    <a:pos x="72" y="110"/>
                  </a:cxn>
                  <a:cxn ang="0">
                    <a:pos x="100" y="66"/>
                  </a:cxn>
                  <a:cxn ang="0">
                    <a:pos x="122" y="32"/>
                  </a:cxn>
                  <a:cxn ang="0">
                    <a:pos x="144" y="0"/>
                  </a:cxn>
                  <a:cxn ang="0">
                    <a:pos x="144" y="0"/>
                  </a:cxn>
                </a:cxnLst>
                <a:rect l="0" t="0" r="r" b="b"/>
                <a:pathLst>
                  <a:path w="144" h="535">
                    <a:moveTo>
                      <a:pt x="144" y="0"/>
                    </a:moveTo>
                    <a:lnTo>
                      <a:pt x="144" y="6"/>
                    </a:lnTo>
                    <a:lnTo>
                      <a:pt x="144" y="535"/>
                    </a:lnTo>
                    <a:lnTo>
                      <a:pt x="144" y="535"/>
                    </a:lnTo>
                    <a:lnTo>
                      <a:pt x="138" y="535"/>
                    </a:lnTo>
                    <a:lnTo>
                      <a:pt x="122" y="529"/>
                    </a:lnTo>
                    <a:lnTo>
                      <a:pt x="100" y="521"/>
                    </a:lnTo>
                    <a:lnTo>
                      <a:pt x="86" y="513"/>
                    </a:lnTo>
                    <a:lnTo>
                      <a:pt x="72" y="503"/>
                    </a:lnTo>
                    <a:lnTo>
                      <a:pt x="58" y="493"/>
                    </a:lnTo>
                    <a:lnTo>
                      <a:pt x="46" y="479"/>
                    </a:lnTo>
                    <a:lnTo>
                      <a:pt x="34" y="463"/>
                    </a:lnTo>
                    <a:lnTo>
                      <a:pt x="22" y="445"/>
                    </a:lnTo>
                    <a:lnTo>
                      <a:pt x="14" y="423"/>
                    </a:lnTo>
                    <a:lnTo>
                      <a:pt x="6" y="399"/>
                    </a:lnTo>
                    <a:lnTo>
                      <a:pt x="2" y="371"/>
                    </a:lnTo>
                    <a:lnTo>
                      <a:pt x="0" y="339"/>
                    </a:lnTo>
                    <a:lnTo>
                      <a:pt x="0" y="339"/>
                    </a:lnTo>
                    <a:lnTo>
                      <a:pt x="2" y="309"/>
                    </a:lnTo>
                    <a:lnTo>
                      <a:pt x="6" y="280"/>
                    </a:lnTo>
                    <a:lnTo>
                      <a:pt x="14" y="250"/>
                    </a:lnTo>
                    <a:lnTo>
                      <a:pt x="22" y="220"/>
                    </a:lnTo>
                    <a:lnTo>
                      <a:pt x="34" y="190"/>
                    </a:lnTo>
                    <a:lnTo>
                      <a:pt x="46" y="162"/>
                    </a:lnTo>
                    <a:lnTo>
                      <a:pt x="72" y="110"/>
                    </a:lnTo>
                    <a:lnTo>
                      <a:pt x="100" y="66"/>
                    </a:lnTo>
                    <a:lnTo>
                      <a:pt x="122" y="32"/>
                    </a:lnTo>
                    <a:lnTo>
                      <a:pt x="144" y="0"/>
                    </a:lnTo>
                    <a:lnTo>
                      <a:pt x="14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sp>
            <p:nvSpPr>
              <p:cNvPr id="117" name="Freeform 24"/>
              <p:cNvSpPr>
                <a:spLocks/>
              </p:cNvSpPr>
              <p:nvPr/>
            </p:nvSpPr>
            <p:spPr bwMode="auto">
              <a:xfrm>
                <a:off x="679141" y="4554719"/>
                <a:ext cx="334076" cy="1224182"/>
              </a:xfrm>
              <a:custGeom>
                <a:avLst/>
                <a:gdLst/>
                <a:ahLst/>
                <a:cxnLst>
                  <a:cxn ang="0">
                    <a:pos x="0" y="0"/>
                  </a:cxn>
                  <a:cxn ang="0">
                    <a:pos x="0" y="6"/>
                  </a:cxn>
                  <a:cxn ang="0">
                    <a:pos x="0" y="535"/>
                  </a:cxn>
                  <a:cxn ang="0">
                    <a:pos x="0" y="535"/>
                  </a:cxn>
                  <a:cxn ang="0">
                    <a:pos x="8" y="535"/>
                  </a:cxn>
                  <a:cxn ang="0">
                    <a:pos x="24" y="529"/>
                  </a:cxn>
                  <a:cxn ang="0">
                    <a:pos x="46" y="521"/>
                  </a:cxn>
                  <a:cxn ang="0">
                    <a:pos x="60" y="513"/>
                  </a:cxn>
                  <a:cxn ang="0">
                    <a:pos x="74" y="503"/>
                  </a:cxn>
                  <a:cxn ang="0">
                    <a:pos x="86" y="493"/>
                  </a:cxn>
                  <a:cxn ang="0">
                    <a:pos x="100" y="479"/>
                  </a:cxn>
                  <a:cxn ang="0">
                    <a:pos x="112" y="463"/>
                  </a:cxn>
                  <a:cxn ang="0">
                    <a:pos x="124" y="445"/>
                  </a:cxn>
                  <a:cxn ang="0">
                    <a:pos x="132" y="423"/>
                  </a:cxn>
                  <a:cxn ang="0">
                    <a:pos x="140" y="399"/>
                  </a:cxn>
                  <a:cxn ang="0">
                    <a:pos x="144" y="371"/>
                  </a:cxn>
                  <a:cxn ang="0">
                    <a:pos x="146" y="339"/>
                  </a:cxn>
                  <a:cxn ang="0">
                    <a:pos x="146" y="339"/>
                  </a:cxn>
                  <a:cxn ang="0">
                    <a:pos x="144" y="309"/>
                  </a:cxn>
                  <a:cxn ang="0">
                    <a:pos x="140" y="280"/>
                  </a:cxn>
                  <a:cxn ang="0">
                    <a:pos x="132" y="250"/>
                  </a:cxn>
                  <a:cxn ang="0">
                    <a:pos x="124" y="220"/>
                  </a:cxn>
                  <a:cxn ang="0">
                    <a:pos x="112" y="190"/>
                  </a:cxn>
                  <a:cxn ang="0">
                    <a:pos x="100" y="162"/>
                  </a:cxn>
                  <a:cxn ang="0">
                    <a:pos x="74" y="110"/>
                  </a:cxn>
                  <a:cxn ang="0">
                    <a:pos x="46" y="66"/>
                  </a:cxn>
                  <a:cxn ang="0">
                    <a:pos x="24" y="32"/>
                  </a:cxn>
                  <a:cxn ang="0">
                    <a:pos x="0" y="0"/>
                  </a:cxn>
                  <a:cxn ang="0">
                    <a:pos x="0" y="0"/>
                  </a:cxn>
                </a:cxnLst>
                <a:rect l="0" t="0" r="r" b="b"/>
                <a:pathLst>
                  <a:path w="146" h="535">
                    <a:moveTo>
                      <a:pt x="0" y="0"/>
                    </a:moveTo>
                    <a:lnTo>
                      <a:pt x="0" y="6"/>
                    </a:lnTo>
                    <a:lnTo>
                      <a:pt x="0" y="535"/>
                    </a:lnTo>
                    <a:lnTo>
                      <a:pt x="0" y="535"/>
                    </a:lnTo>
                    <a:lnTo>
                      <a:pt x="8" y="535"/>
                    </a:lnTo>
                    <a:lnTo>
                      <a:pt x="24" y="529"/>
                    </a:lnTo>
                    <a:lnTo>
                      <a:pt x="46" y="521"/>
                    </a:lnTo>
                    <a:lnTo>
                      <a:pt x="60" y="513"/>
                    </a:lnTo>
                    <a:lnTo>
                      <a:pt x="74" y="503"/>
                    </a:lnTo>
                    <a:lnTo>
                      <a:pt x="86" y="493"/>
                    </a:lnTo>
                    <a:lnTo>
                      <a:pt x="100" y="479"/>
                    </a:lnTo>
                    <a:lnTo>
                      <a:pt x="112" y="463"/>
                    </a:lnTo>
                    <a:lnTo>
                      <a:pt x="124" y="445"/>
                    </a:lnTo>
                    <a:lnTo>
                      <a:pt x="132" y="423"/>
                    </a:lnTo>
                    <a:lnTo>
                      <a:pt x="140" y="399"/>
                    </a:lnTo>
                    <a:lnTo>
                      <a:pt x="144" y="371"/>
                    </a:lnTo>
                    <a:lnTo>
                      <a:pt x="146" y="339"/>
                    </a:lnTo>
                    <a:lnTo>
                      <a:pt x="146" y="339"/>
                    </a:lnTo>
                    <a:lnTo>
                      <a:pt x="144" y="309"/>
                    </a:lnTo>
                    <a:lnTo>
                      <a:pt x="140" y="280"/>
                    </a:lnTo>
                    <a:lnTo>
                      <a:pt x="132" y="250"/>
                    </a:lnTo>
                    <a:lnTo>
                      <a:pt x="124" y="220"/>
                    </a:lnTo>
                    <a:lnTo>
                      <a:pt x="112" y="190"/>
                    </a:lnTo>
                    <a:lnTo>
                      <a:pt x="100" y="162"/>
                    </a:lnTo>
                    <a:lnTo>
                      <a:pt x="74" y="110"/>
                    </a:lnTo>
                    <a:lnTo>
                      <a:pt x="46" y="66"/>
                    </a:lnTo>
                    <a:lnTo>
                      <a:pt x="24" y="32"/>
                    </a:lnTo>
                    <a:lnTo>
                      <a:pt x="0" y="0"/>
                    </a:lnTo>
                    <a:lnTo>
                      <a:pt x="0"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grpSp>
        <p:grpSp>
          <p:nvGrpSpPr>
            <p:cNvPr id="101" name="Group 100"/>
            <p:cNvGrpSpPr/>
            <p:nvPr/>
          </p:nvGrpSpPr>
          <p:grpSpPr>
            <a:xfrm rot="18230051">
              <a:off x="4784108" y="1465881"/>
              <a:ext cx="587309" cy="1083485"/>
              <a:chOff x="349642" y="4554719"/>
              <a:chExt cx="663575" cy="1224182"/>
            </a:xfrm>
          </p:grpSpPr>
          <p:sp>
            <p:nvSpPr>
              <p:cNvPr id="114" name="Freeform 23"/>
              <p:cNvSpPr>
                <a:spLocks/>
              </p:cNvSpPr>
              <p:nvPr/>
            </p:nvSpPr>
            <p:spPr bwMode="auto">
              <a:xfrm>
                <a:off x="349642" y="4554719"/>
                <a:ext cx="329499" cy="1224182"/>
              </a:xfrm>
              <a:custGeom>
                <a:avLst/>
                <a:gdLst/>
                <a:ahLst/>
                <a:cxnLst>
                  <a:cxn ang="0">
                    <a:pos x="144" y="0"/>
                  </a:cxn>
                  <a:cxn ang="0">
                    <a:pos x="144" y="6"/>
                  </a:cxn>
                  <a:cxn ang="0">
                    <a:pos x="144" y="535"/>
                  </a:cxn>
                  <a:cxn ang="0">
                    <a:pos x="144" y="535"/>
                  </a:cxn>
                  <a:cxn ang="0">
                    <a:pos x="138" y="535"/>
                  </a:cxn>
                  <a:cxn ang="0">
                    <a:pos x="122" y="529"/>
                  </a:cxn>
                  <a:cxn ang="0">
                    <a:pos x="100" y="521"/>
                  </a:cxn>
                  <a:cxn ang="0">
                    <a:pos x="86" y="513"/>
                  </a:cxn>
                  <a:cxn ang="0">
                    <a:pos x="72" y="503"/>
                  </a:cxn>
                  <a:cxn ang="0">
                    <a:pos x="58" y="493"/>
                  </a:cxn>
                  <a:cxn ang="0">
                    <a:pos x="46" y="479"/>
                  </a:cxn>
                  <a:cxn ang="0">
                    <a:pos x="34" y="463"/>
                  </a:cxn>
                  <a:cxn ang="0">
                    <a:pos x="22" y="445"/>
                  </a:cxn>
                  <a:cxn ang="0">
                    <a:pos x="14" y="423"/>
                  </a:cxn>
                  <a:cxn ang="0">
                    <a:pos x="6" y="399"/>
                  </a:cxn>
                  <a:cxn ang="0">
                    <a:pos x="2" y="371"/>
                  </a:cxn>
                  <a:cxn ang="0">
                    <a:pos x="0" y="339"/>
                  </a:cxn>
                  <a:cxn ang="0">
                    <a:pos x="0" y="339"/>
                  </a:cxn>
                  <a:cxn ang="0">
                    <a:pos x="2" y="309"/>
                  </a:cxn>
                  <a:cxn ang="0">
                    <a:pos x="6" y="280"/>
                  </a:cxn>
                  <a:cxn ang="0">
                    <a:pos x="14" y="250"/>
                  </a:cxn>
                  <a:cxn ang="0">
                    <a:pos x="22" y="220"/>
                  </a:cxn>
                  <a:cxn ang="0">
                    <a:pos x="34" y="190"/>
                  </a:cxn>
                  <a:cxn ang="0">
                    <a:pos x="46" y="162"/>
                  </a:cxn>
                  <a:cxn ang="0">
                    <a:pos x="72" y="110"/>
                  </a:cxn>
                  <a:cxn ang="0">
                    <a:pos x="100" y="66"/>
                  </a:cxn>
                  <a:cxn ang="0">
                    <a:pos x="122" y="32"/>
                  </a:cxn>
                  <a:cxn ang="0">
                    <a:pos x="144" y="0"/>
                  </a:cxn>
                  <a:cxn ang="0">
                    <a:pos x="144" y="0"/>
                  </a:cxn>
                </a:cxnLst>
                <a:rect l="0" t="0" r="r" b="b"/>
                <a:pathLst>
                  <a:path w="144" h="535">
                    <a:moveTo>
                      <a:pt x="144" y="0"/>
                    </a:moveTo>
                    <a:lnTo>
                      <a:pt x="144" y="6"/>
                    </a:lnTo>
                    <a:lnTo>
                      <a:pt x="144" y="535"/>
                    </a:lnTo>
                    <a:lnTo>
                      <a:pt x="144" y="535"/>
                    </a:lnTo>
                    <a:lnTo>
                      <a:pt x="138" y="535"/>
                    </a:lnTo>
                    <a:lnTo>
                      <a:pt x="122" y="529"/>
                    </a:lnTo>
                    <a:lnTo>
                      <a:pt x="100" y="521"/>
                    </a:lnTo>
                    <a:lnTo>
                      <a:pt x="86" y="513"/>
                    </a:lnTo>
                    <a:lnTo>
                      <a:pt x="72" y="503"/>
                    </a:lnTo>
                    <a:lnTo>
                      <a:pt x="58" y="493"/>
                    </a:lnTo>
                    <a:lnTo>
                      <a:pt x="46" y="479"/>
                    </a:lnTo>
                    <a:lnTo>
                      <a:pt x="34" y="463"/>
                    </a:lnTo>
                    <a:lnTo>
                      <a:pt x="22" y="445"/>
                    </a:lnTo>
                    <a:lnTo>
                      <a:pt x="14" y="423"/>
                    </a:lnTo>
                    <a:lnTo>
                      <a:pt x="6" y="399"/>
                    </a:lnTo>
                    <a:lnTo>
                      <a:pt x="2" y="371"/>
                    </a:lnTo>
                    <a:lnTo>
                      <a:pt x="0" y="339"/>
                    </a:lnTo>
                    <a:lnTo>
                      <a:pt x="0" y="339"/>
                    </a:lnTo>
                    <a:lnTo>
                      <a:pt x="2" y="309"/>
                    </a:lnTo>
                    <a:lnTo>
                      <a:pt x="6" y="280"/>
                    </a:lnTo>
                    <a:lnTo>
                      <a:pt x="14" y="250"/>
                    </a:lnTo>
                    <a:lnTo>
                      <a:pt x="22" y="220"/>
                    </a:lnTo>
                    <a:lnTo>
                      <a:pt x="34" y="190"/>
                    </a:lnTo>
                    <a:lnTo>
                      <a:pt x="46" y="162"/>
                    </a:lnTo>
                    <a:lnTo>
                      <a:pt x="72" y="110"/>
                    </a:lnTo>
                    <a:lnTo>
                      <a:pt x="100" y="66"/>
                    </a:lnTo>
                    <a:lnTo>
                      <a:pt x="122" y="32"/>
                    </a:lnTo>
                    <a:lnTo>
                      <a:pt x="144" y="0"/>
                    </a:lnTo>
                    <a:lnTo>
                      <a:pt x="14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sp>
            <p:nvSpPr>
              <p:cNvPr id="115" name="Freeform 24"/>
              <p:cNvSpPr>
                <a:spLocks/>
              </p:cNvSpPr>
              <p:nvPr/>
            </p:nvSpPr>
            <p:spPr bwMode="auto">
              <a:xfrm>
                <a:off x="679141" y="4554719"/>
                <a:ext cx="334076" cy="1224182"/>
              </a:xfrm>
              <a:custGeom>
                <a:avLst/>
                <a:gdLst/>
                <a:ahLst/>
                <a:cxnLst>
                  <a:cxn ang="0">
                    <a:pos x="0" y="0"/>
                  </a:cxn>
                  <a:cxn ang="0">
                    <a:pos x="0" y="6"/>
                  </a:cxn>
                  <a:cxn ang="0">
                    <a:pos x="0" y="535"/>
                  </a:cxn>
                  <a:cxn ang="0">
                    <a:pos x="0" y="535"/>
                  </a:cxn>
                  <a:cxn ang="0">
                    <a:pos x="8" y="535"/>
                  </a:cxn>
                  <a:cxn ang="0">
                    <a:pos x="24" y="529"/>
                  </a:cxn>
                  <a:cxn ang="0">
                    <a:pos x="46" y="521"/>
                  </a:cxn>
                  <a:cxn ang="0">
                    <a:pos x="60" y="513"/>
                  </a:cxn>
                  <a:cxn ang="0">
                    <a:pos x="74" y="503"/>
                  </a:cxn>
                  <a:cxn ang="0">
                    <a:pos x="86" y="493"/>
                  </a:cxn>
                  <a:cxn ang="0">
                    <a:pos x="100" y="479"/>
                  </a:cxn>
                  <a:cxn ang="0">
                    <a:pos x="112" y="463"/>
                  </a:cxn>
                  <a:cxn ang="0">
                    <a:pos x="124" y="445"/>
                  </a:cxn>
                  <a:cxn ang="0">
                    <a:pos x="132" y="423"/>
                  </a:cxn>
                  <a:cxn ang="0">
                    <a:pos x="140" y="399"/>
                  </a:cxn>
                  <a:cxn ang="0">
                    <a:pos x="144" y="371"/>
                  </a:cxn>
                  <a:cxn ang="0">
                    <a:pos x="146" y="339"/>
                  </a:cxn>
                  <a:cxn ang="0">
                    <a:pos x="146" y="339"/>
                  </a:cxn>
                  <a:cxn ang="0">
                    <a:pos x="144" y="309"/>
                  </a:cxn>
                  <a:cxn ang="0">
                    <a:pos x="140" y="280"/>
                  </a:cxn>
                  <a:cxn ang="0">
                    <a:pos x="132" y="250"/>
                  </a:cxn>
                  <a:cxn ang="0">
                    <a:pos x="124" y="220"/>
                  </a:cxn>
                  <a:cxn ang="0">
                    <a:pos x="112" y="190"/>
                  </a:cxn>
                  <a:cxn ang="0">
                    <a:pos x="100" y="162"/>
                  </a:cxn>
                  <a:cxn ang="0">
                    <a:pos x="74" y="110"/>
                  </a:cxn>
                  <a:cxn ang="0">
                    <a:pos x="46" y="66"/>
                  </a:cxn>
                  <a:cxn ang="0">
                    <a:pos x="24" y="32"/>
                  </a:cxn>
                  <a:cxn ang="0">
                    <a:pos x="0" y="0"/>
                  </a:cxn>
                  <a:cxn ang="0">
                    <a:pos x="0" y="0"/>
                  </a:cxn>
                </a:cxnLst>
                <a:rect l="0" t="0" r="r" b="b"/>
                <a:pathLst>
                  <a:path w="146" h="535">
                    <a:moveTo>
                      <a:pt x="0" y="0"/>
                    </a:moveTo>
                    <a:lnTo>
                      <a:pt x="0" y="6"/>
                    </a:lnTo>
                    <a:lnTo>
                      <a:pt x="0" y="535"/>
                    </a:lnTo>
                    <a:lnTo>
                      <a:pt x="0" y="535"/>
                    </a:lnTo>
                    <a:lnTo>
                      <a:pt x="8" y="535"/>
                    </a:lnTo>
                    <a:lnTo>
                      <a:pt x="24" y="529"/>
                    </a:lnTo>
                    <a:lnTo>
                      <a:pt x="46" y="521"/>
                    </a:lnTo>
                    <a:lnTo>
                      <a:pt x="60" y="513"/>
                    </a:lnTo>
                    <a:lnTo>
                      <a:pt x="74" y="503"/>
                    </a:lnTo>
                    <a:lnTo>
                      <a:pt x="86" y="493"/>
                    </a:lnTo>
                    <a:lnTo>
                      <a:pt x="100" y="479"/>
                    </a:lnTo>
                    <a:lnTo>
                      <a:pt x="112" y="463"/>
                    </a:lnTo>
                    <a:lnTo>
                      <a:pt x="124" y="445"/>
                    </a:lnTo>
                    <a:lnTo>
                      <a:pt x="132" y="423"/>
                    </a:lnTo>
                    <a:lnTo>
                      <a:pt x="140" y="399"/>
                    </a:lnTo>
                    <a:lnTo>
                      <a:pt x="144" y="371"/>
                    </a:lnTo>
                    <a:lnTo>
                      <a:pt x="146" y="339"/>
                    </a:lnTo>
                    <a:lnTo>
                      <a:pt x="146" y="339"/>
                    </a:lnTo>
                    <a:lnTo>
                      <a:pt x="144" y="309"/>
                    </a:lnTo>
                    <a:lnTo>
                      <a:pt x="140" y="280"/>
                    </a:lnTo>
                    <a:lnTo>
                      <a:pt x="132" y="250"/>
                    </a:lnTo>
                    <a:lnTo>
                      <a:pt x="124" y="220"/>
                    </a:lnTo>
                    <a:lnTo>
                      <a:pt x="112" y="190"/>
                    </a:lnTo>
                    <a:lnTo>
                      <a:pt x="100" y="162"/>
                    </a:lnTo>
                    <a:lnTo>
                      <a:pt x="74" y="110"/>
                    </a:lnTo>
                    <a:lnTo>
                      <a:pt x="46" y="66"/>
                    </a:lnTo>
                    <a:lnTo>
                      <a:pt x="24" y="32"/>
                    </a:lnTo>
                    <a:lnTo>
                      <a:pt x="0" y="0"/>
                    </a:lnTo>
                    <a:lnTo>
                      <a:pt x="0"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grpSp>
        <p:grpSp>
          <p:nvGrpSpPr>
            <p:cNvPr id="102" name="Group 101"/>
            <p:cNvGrpSpPr/>
            <p:nvPr/>
          </p:nvGrpSpPr>
          <p:grpSpPr>
            <a:xfrm rot="3369949" flipH="1">
              <a:off x="6535096" y="1478112"/>
              <a:ext cx="587309" cy="1083485"/>
              <a:chOff x="349642" y="4554719"/>
              <a:chExt cx="663575" cy="1224182"/>
            </a:xfrm>
          </p:grpSpPr>
          <p:sp>
            <p:nvSpPr>
              <p:cNvPr id="112" name="Freeform 23"/>
              <p:cNvSpPr>
                <a:spLocks/>
              </p:cNvSpPr>
              <p:nvPr/>
            </p:nvSpPr>
            <p:spPr bwMode="auto">
              <a:xfrm>
                <a:off x="349642" y="4554719"/>
                <a:ext cx="329499" cy="1224182"/>
              </a:xfrm>
              <a:custGeom>
                <a:avLst/>
                <a:gdLst/>
                <a:ahLst/>
                <a:cxnLst>
                  <a:cxn ang="0">
                    <a:pos x="144" y="0"/>
                  </a:cxn>
                  <a:cxn ang="0">
                    <a:pos x="144" y="6"/>
                  </a:cxn>
                  <a:cxn ang="0">
                    <a:pos x="144" y="535"/>
                  </a:cxn>
                  <a:cxn ang="0">
                    <a:pos x="144" y="535"/>
                  </a:cxn>
                  <a:cxn ang="0">
                    <a:pos x="138" y="535"/>
                  </a:cxn>
                  <a:cxn ang="0">
                    <a:pos x="122" y="529"/>
                  </a:cxn>
                  <a:cxn ang="0">
                    <a:pos x="100" y="521"/>
                  </a:cxn>
                  <a:cxn ang="0">
                    <a:pos x="86" y="513"/>
                  </a:cxn>
                  <a:cxn ang="0">
                    <a:pos x="72" y="503"/>
                  </a:cxn>
                  <a:cxn ang="0">
                    <a:pos x="58" y="493"/>
                  </a:cxn>
                  <a:cxn ang="0">
                    <a:pos x="46" y="479"/>
                  </a:cxn>
                  <a:cxn ang="0">
                    <a:pos x="34" y="463"/>
                  </a:cxn>
                  <a:cxn ang="0">
                    <a:pos x="22" y="445"/>
                  </a:cxn>
                  <a:cxn ang="0">
                    <a:pos x="14" y="423"/>
                  </a:cxn>
                  <a:cxn ang="0">
                    <a:pos x="6" y="399"/>
                  </a:cxn>
                  <a:cxn ang="0">
                    <a:pos x="2" y="371"/>
                  </a:cxn>
                  <a:cxn ang="0">
                    <a:pos x="0" y="339"/>
                  </a:cxn>
                  <a:cxn ang="0">
                    <a:pos x="0" y="339"/>
                  </a:cxn>
                  <a:cxn ang="0">
                    <a:pos x="2" y="309"/>
                  </a:cxn>
                  <a:cxn ang="0">
                    <a:pos x="6" y="280"/>
                  </a:cxn>
                  <a:cxn ang="0">
                    <a:pos x="14" y="250"/>
                  </a:cxn>
                  <a:cxn ang="0">
                    <a:pos x="22" y="220"/>
                  </a:cxn>
                  <a:cxn ang="0">
                    <a:pos x="34" y="190"/>
                  </a:cxn>
                  <a:cxn ang="0">
                    <a:pos x="46" y="162"/>
                  </a:cxn>
                  <a:cxn ang="0">
                    <a:pos x="72" y="110"/>
                  </a:cxn>
                  <a:cxn ang="0">
                    <a:pos x="100" y="66"/>
                  </a:cxn>
                  <a:cxn ang="0">
                    <a:pos x="122" y="32"/>
                  </a:cxn>
                  <a:cxn ang="0">
                    <a:pos x="144" y="0"/>
                  </a:cxn>
                  <a:cxn ang="0">
                    <a:pos x="144" y="0"/>
                  </a:cxn>
                </a:cxnLst>
                <a:rect l="0" t="0" r="r" b="b"/>
                <a:pathLst>
                  <a:path w="144" h="535">
                    <a:moveTo>
                      <a:pt x="144" y="0"/>
                    </a:moveTo>
                    <a:lnTo>
                      <a:pt x="144" y="6"/>
                    </a:lnTo>
                    <a:lnTo>
                      <a:pt x="144" y="535"/>
                    </a:lnTo>
                    <a:lnTo>
                      <a:pt x="144" y="535"/>
                    </a:lnTo>
                    <a:lnTo>
                      <a:pt x="138" y="535"/>
                    </a:lnTo>
                    <a:lnTo>
                      <a:pt x="122" y="529"/>
                    </a:lnTo>
                    <a:lnTo>
                      <a:pt x="100" y="521"/>
                    </a:lnTo>
                    <a:lnTo>
                      <a:pt x="86" y="513"/>
                    </a:lnTo>
                    <a:lnTo>
                      <a:pt x="72" y="503"/>
                    </a:lnTo>
                    <a:lnTo>
                      <a:pt x="58" y="493"/>
                    </a:lnTo>
                    <a:lnTo>
                      <a:pt x="46" y="479"/>
                    </a:lnTo>
                    <a:lnTo>
                      <a:pt x="34" y="463"/>
                    </a:lnTo>
                    <a:lnTo>
                      <a:pt x="22" y="445"/>
                    </a:lnTo>
                    <a:lnTo>
                      <a:pt x="14" y="423"/>
                    </a:lnTo>
                    <a:lnTo>
                      <a:pt x="6" y="399"/>
                    </a:lnTo>
                    <a:lnTo>
                      <a:pt x="2" y="371"/>
                    </a:lnTo>
                    <a:lnTo>
                      <a:pt x="0" y="339"/>
                    </a:lnTo>
                    <a:lnTo>
                      <a:pt x="0" y="339"/>
                    </a:lnTo>
                    <a:lnTo>
                      <a:pt x="2" y="309"/>
                    </a:lnTo>
                    <a:lnTo>
                      <a:pt x="6" y="280"/>
                    </a:lnTo>
                    <a:lnTo>
                      <a:pt x="14" y="250"/>
                    </a:lnTo>
                    <a:lnTo>
                      <a:pt x="22" y="220"/>
                    </a:lnTo>
                    <a:lnTo>
                      <a:pt x="34" y="190"/>
                    </a:lnTo>
                    <a:lnTo>
                      <a:pt x="46" y="162"/>
                    </a:lnTo>
                    <a:lnTo>
                      <a:pt x="72" y="110"/>
                    </a:lnTo>
                    <a:lnTo>
                      <a:pt x="100" y="66"/>
                    </a:lnTo>
                    <a:lnTo>
                      <a:pt x="122" y="32"/>
                    </a:lnTo>
                    <a:lnTo>
                      <a:pt x="144" y="0"/>
                    </a:lnTo>
                    <a:lnTo>
                      <a:pt x="14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sp>
            <p:nvSpPr>
              <p:cNvPr id="113" name="Freeform 24"/>
              <p:cNvSpPr>
                <a:spLocks/>
              </p:cNvSpPr>
              <p:nvPr/>
            </p:nvSpPr>
            <p:spPr bwMode="auto">
              <a:xfrm>
                <a:off x="679141" y="4554719"/>
                <a:ext cx="334076" cy="1224182"/>
              </a:xfrm>
              <a:custGeom>
                <a:avLst/>
                <a:gdLst/>
                <a:ahLst/>
                <a:cxnLst>
                  <a:cxn ang="0">
                    <a:pos x="0" y="0"/>
                  </a:cxn>
                  <a:cxn ang="0">
                    <a:pos x="0" y="6"/>
                  </a:cxn>
                  <a:cxn ang="0">
                    <a:pos x="0" y="535"/>
                  </a:cxn>
                  <a:cxn ang="0">
                    <a:pos x="0" y="535"/>
                  </a:cxn>
                  <a:cxn ang="0">
                    <a:pos x="8" y="535"/>
                  </a:cxn>
                  <a:cxn ang="0">
                    <a:pos x="24" y="529"/>
                  </a:cxn>
                  <a:cxn ang="0">
                    <a:pos x="46" y="521"/>
                  </a:cxn>
                  <a:cxn ang="0">
                    <a:pos x="60" y="513"/>
                  </a:cxn>
                  <a:cxn ang="0">
                    <a:pos x="74" y="503"/>
                  </a:cxn>
                  <a:cxn ang="0">
                    <a:pos x="86" y="493"/>
                  </a:cxn>
                  <a:cxn ang="0">
                    <a:pos x="100" y="479"/>
                  </a:cxn>
                  <a:cxn ang="0">
                    <a:pos x="112" y="463"/>
                  </a:cxn>
                  <a:cxn ang="0">
                    <a:pos x="124" y="445"/>
                  </a:cxn>
                  <a:cxn ang="0">
                    <a:pos x="132" y="423"/>
                  </a:cxn>
                  <a:cxn ang="0">
                    <a:pos x="140" y="399"/>
                  </a:cxn>
                  <a:cxn ang="0">
                    <a:pos x="144" y="371"/>
                  </a:cxn>
                  <a:cxn ang="0">
                    <a:pos x="146" y="339"/>
                  </a:cxn>
                  <a:cxn ang="0">
                    <a:pos x="146" y="339"/>
                  </a:cxn>
                  <a:cxn ang="0">
                    <a:pos x="144" y="309"/>
                  </a:cxn>
                  <a:cxn ang="0">
                    <a:pos x="140" y="280"/>
                  </a:cxn>
                  <a:cxn ang="0">
                    <a:pos x="132" y="250"/>
                  </a:cxn>
                  <a:cxn ang="0">
                    <a:pos x="124" y="220"/>
                  </a:cxn>
                  <a:cxn ang="0">
                    <a:pos x="112" y="190"/>
                  </a:cxn>
                  <a:cxn ang="0">
                    <a:pos x="100" y="162"/>
                  </a:cxn>
                  <a:cxn ang="0">
                    <a:pos x="74" y="110"/>
                  </a:cxn>
                  <a:cxn ang="0">
                    <a:pos x="46" y="66"/>
                  </a:cxn>
                  <a:cxn ang="0">
                    <a:pos x="24" y="32"/>
                  </a:cxn>
                  <a:cxn ang="0">
                    <a:pos x="0" y="0"/>
                  </a:cxn>
                  <a:cxn ang="0">
                    <a:pos x="0" y="0"/>
                  </a:cxn>
                </a:cxnLst>
                <a:rect l="0" t="0" r="r" b="b"/>
                <a:pathLst>
                  <a:path w="146" h="535">
                    <a:moveTo>
                      <a:pt x="0" y="0"/>
                    </a:moveTo>
                    <a:lnTo>
                      <a:pt x="0" y="6"/>
                    </a:lnTo>
                    <a:lnTo>
                      <a:pt x="0" y="535"/>
                    </a:lnTo>
                    <a:lnTo>
                      <a:pt x="0" y="535"/>
                    </a:lnTo>
                    <a:lnTo>
                      <a:pt x="8" y="535"/>
                    </a:lnTo>
                    <a:lnTo>
                      <a:pt x="24" y="529"/>
                    </a:lnTo>
                    <a:lnTo>
                      <a:pt x="46" y="521"/>
                    </a:lnTo>
                    <a:lnTo>
                      <a:pt x="60" y="513"/>
                    </a:lnTo>
                    <a:lnTo>
                      <a:pt x="74" y="503"/>
                    </a:lnTo>
                    <a:lnTo>
                      <a:pt x="86" y="493"/>
                    </a:lnTo>
                    <a:lnTo>
                      <a:pt x="100" y="479"/>
                    </a:lnTo>
                    <a:lnTo>
                      <a:pt x="112" y="463"/>
                    </a:lnTo>
                    <a:lnTo>
                      <a:pt x="124" y="445"/>
                    </a:lnTo>
                    <a:lnTo>
                      <a:pt x="132" y="423"/>
                    </a:lnTo>
                    <a:lnTo>
                      <a:pt x="140" y="399"/>
                    </a:lnTo>
                    <a:lnTo>
                      <a:pt x="144" y="371"/>
                    </a:lnTo>
                    <a:lnTo>
                      <a:pt x="146" y="339"/>
                    </a:lnTo>
                    <a:lnTo>
                      <a:pt x="146" y="339"/>
                    </a:lnTo>
                    <a:lnTo>
                      <a:pt x="144" y="309"/>
                    </a:lnTo>
                    <a:lnTo>
                      <a:pt x="140" y="280"/>
                    </a:lnTo>
                    <a:lnTo>
                      <a:pt x="132" y="250"/>
                    </a:lnTo>
                    <a:lnTo>
                      <a:pt x="124" y="220"/>
                    </a:lnTo>
                    <a:lnTo>
                      <a:pt x="112" y="190"/>
                    </a:lnTo>
                    <a:lnTo>
                      <a:pt x="100" y="162"/>
                    </a:lnTo>
                    <a:lnTo>
                      <a:pt x="74" y="110"/>
                    </a:lnTo>
                    <a:lnTo>
                      <a:pt x="46" y="66"/>
                    </a:lnTo>
                    <a:lnTo>
                      <a:pt x="24" y="32"/>
                    </a:lnTo>
                    <a:lnTo>
                      <a:pt x="0" y="0"/>
                    </a:lnTo>
                    <a:lnTo>
                      <a:pt x="0"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grpSp>
        <p:grpSp>
          <p:nvGrpSpPr>
            <p:cNvPr id="103" name="Group 102"/>
            <p:cNvGrpSpPr/>
            <p:nvPr/>
          </p:nvGrpSpPr>
          <p:grpSpPr>
            <a:xfrm rot="12830051">
              <a:off x="4562237" y="4489833"/>
              <a:ext cx="411446" cy="759048"/>
              <a:chOff x="349642" y="4554719"/>
              <a:chExt cx="663575" cy="1224182"/>
            </a:xfrm>
          </p:grpSpPr>
          <p:sp>
            <p:nvSpPr>
              <p:cNvPr id="110" name="Freeform 23"/>
              <p:cNvSpPr>
                <a:spLocks/>
              </p:cNvSpPr>
              <p:nvPr/>
            </p:nvSpPr>
            <p:spPr bwMode="auto">
              <a:xfrm>
                <a:off x="349642" y="4554719"/>
                <a:ext cx="329499" cy="1224182"/>
              </a:xfrm>
              <a:custGeom>
                <a:avLst/>
                <a:gdLst/>
                <a:ahLst/>
                <a:cxnLst>
                  <a:cxn ang="0">
                    <a:pos x="144" y="0"/>
                  </a:cxn>
                  <a:cxn ang="0">
                    <a:pos x="144" y="6"/>
                  </a:cxn>
                  <a:cxn ang="0">
                    <a:pos x="144" y="535"/>
                  </a:cxn>
                  <a:cxn ang="0">
                    <a:pos x="144" y="535"/>
                  </a:cxn>
                  <a:cxn ang="0">
                    <a:pos x="138" y="535"/>
                  </a:cxn>
                  <a:cxn ang="0">
                    <a:pos x="122" y="529"/>
                  </a:cxn>
                  <a:cxn ang="0">
                    <a:pos x="100" y="521"/>
                  </a:cxn>
                  <a:cxn ang="0">
                    <a:pos x="86" y="513"/>
                  </a:cxn>
                  <a:cxn ang="0">
                    <a:pos x="72" y="503"/>
                  </a:cxn>
                  <a:cxn ang="0">
                    <a:pos x="58" y="493"/>
                  </a:cxn>
                  <a:cxn ang="0">
                    <a:pos x="46" y="479"/>
                  </a:cxn>
                  <a:cxn ang="0">
                    <a:pos x="34" y="463"/>
                  </a:cxn>
                  <a:cxn ang="0">
                    <a:pos x="22" y="445"/>
                  </a:cxn>
                  <a:cxn ang="0">
                    <a:pos x="14" y="423"/>
                  </a:cxn>
                  <a:cxn ang="0">
                    <a:pos x="6" y="399"/>
                  </a:cxn>
                  <a:cxn ang="0">
                    <a:pos x="2" y="371"/>
                  </a:cxn>
                  <a:cxn ang="0">
                    <a:pos x="0" y="339"/>
                  </a:cxn>
                  <a:cxn ang="0">
                    <a:pos x="0" y="339"/>
                  </a:cxn>
                  <a:cxn ang="0">
                    <a:pos x="2" y="309"/>
                  </a:cxn>
                  <a:cxn ang="0">
                    <a:pos x="6" y="280"/>
                  </a:cxn>
                  <a:cxn ang="0">
                    <a:pos x="14" y="250"/>
                  </a:cxn>
                  <a:cxn ang="0">
                    <a:pos x="22" y="220"/>
                  </a:cxn>
                  <a:cxn ang="0">
                    <a:pos x="34" y="190"/>
                  </a:cxn>
                  <a:cxn ang="0">
                    <a:pos x="46" y="162"/>
                  </a:cxn>
                  <a:cxn ang="0">
                    <a:pos x="72" y="110"/>
                  </a:cxn>
                  <a:cxn ang="0">
                    <a:pos x="100" y="66"/>
                  </a:cxn>
                  <a:cxn ang="0">
                    <a:pos x="122" y="32"/>
                  </a:cxn>
                  <a:cxn ang="0">
                    <a:pos x="144" y="0"/>
                  </a:cxn>
                  <a:cxn ang="0">
                    <a:pos x="144" y="0"/>
                  </a:cxn>
                </a:cxnLst>
                <a:rect l="0" t="0" r="r" b="b"/>
                <a:pathLst>
                  <a:path w="144" h="535">
                    <a:moveTo>
                      <a:pt x="144" y="0"/>
                    </a:moveTo>
                    <a:lnTo>
                      <a:pt x="144" y="6"/>
                    </a:lnTo>
                    <a:lnTo>
                      <a:pt x="144" y="535"/>
                    </a:lnTo>
                    <a:lnTo>
                      <a:pt x="144" y="535"/>
                    </a:lnTo>
                    <a:lnTo>
                      <a:pt x="138" y="535"/>
                    </a:lnTo>
                    <a:lnTo>
                      <a:pt x="122" y="529"/>
                    </a:lnTo>
                    <a:lnTo>
                      <a:pt x="100" y="521"/>
                    </a:lnTo>
                    <a:lnTo>
                      <a:pt x="86" y="513"/>
                    </a:lnTo>
                    <a:lnTo>
                      <a:pt x="72" y="503"/>
                    </a:lnTo>
                    <a:lnTo>
                      <a:pt x="58" y="493"/>
                    </a:lnTo>
                    <a:lnTo>
                      <a:pt x="46" y="479"/>
                    </a:lnTo>
                    <a:lnTo>
                      <a:pt x="34" y="463"/>
                    </a:lnTo>
                    <a:lnTo>
                      <a:pt x="22" y="445"/>
                    </a:lnTo>
                    <a:lnTo>
                      <a:pt x="14" y="423"/>
                    </a:lnTo>
                    <a:lnTo>
                      <a:pt x="6" y="399"/>
                    </a:lnTo>
                    <a:lnTo>
                      <a:pt x="2" y="371"/>
                    </a:lnTo>
                    <a:lnTo>
                      <a:pt x="0" y="339"/>
                    </a:lnTo>
                    <a:lnTo>
                      <a:pt x="0" y="339"/>
                    </a:lnTo>
                    <a:lnTo>
                      <a:pt x="2" y="309"/>
                    </a:lnTo>
                    <a:lnTo>
                      <a:pt x="6" y="280"/>
                    </a:lnTo>
                    <a:lnTo>
                      <a:pt x="14" y="250"/>
                    </a:lnTo>
                    <a:lnTo>
                      <a:pt x="22" y="220"/>
                    </a:lnTo>
                    <a:lnTo>
                      <a:pt x="34" y="190"/>
                    </a:lnTo>
                    <a:lnTo>
                      <a:pt x="46" y="162"/>
                    </a:lnTo>
                    <a:lnTo>
                      <a:pt x="72" y="110"/>
                    </a:lnTo>
                    <a:lnTo>
                      <a:pt x="100" y="66"/>
                    </a:lnTo>
                    <a:lnTo>
                      <a:pt x="122" y="32"/>
                    </a:lnTo>
                    <a:lnTo>
                      <a:pt x="144" y="0"/>
                    </a:lnTo>
                    <a:lnTo>
                      <a:pt x="14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sp>
            <p:nvSpPr>
              <p:cNvPr id="111" name="Freeform 24"/>
              <p:cNvSpPr>
                <a:spLocks/>
              </p:cNvSpPr>
              <p:nvPr/>
            </p:nvSpPr>
            <p:spPr bwMode="auto">
              <a:xfrm>
                <a:off x="679141" y="4554719"/>
                <a:ext cx="334076" cy="1224182"/>
              </a:xfrm>
              <a:custGeom>
                <a:avLst/>
                <a:gdLst/>
                <a:ahLst/>
                <a:cxnLst>
                  <a:cxn ang="0">
                    <a:pos x="0" y="0"/>
                  </a:cxn>
                  <a:cxn ang="0">
                    <a:pos x="0" y="6"/>
                  </a:cxn>
                  <a:cxn ang="0">
                    <a:pos x="0" y="535"/>
                  </a:cxn>
                  <a:cxn ang="0">
                    <a:pos x="0" y="535"/>
                  </a:cxn>
                  <a:cxn ang="0">
                    <a:pos x="8" y="535"/>
                  </a:cxn>
                  <a:cxn ang="0">
                    <a:pos x="24" y="529"/>
                  </a:cxn>
                  <a:cxn ang="0">
                    <a:pos x="46" y="521"/>
                  </a:cxn>
                  <a:cxn ang="0">
                    <a:pos x="60" y="513"/>
                  </a:cxn>
                  <a:cxn ang="0">
                    <a:pos x="74" y="503"/>
                  </a:cxn>
                  <a:cxn ang="0">
                    <a:pos x="86" y="493"/>
                  </a:cxn>
                  <a:cxn ang="0">
                    <a:pos x="100" y="479"/>
                  </a:cxn>
                  <a:cxn ang="0">
                    <a:pos x="112" y="463"/>
                  </a:cxn>
                  <a:cxn ang="0">
                    <a:pos x="124" y="445"/>
                  </a:cxn>
                  <a:cxn ang="0">
                    <a:pos x="132" y="423"/>
                  </a:cxn>
                  <a:cxn ang="0">
                    <a:pos x="140" y="399"/>
                  </a:cxn>
                  <a:cxn ang="0">
                    <a:pos x="144" y="371"/>
                  </a:cxn>
                  <a:cxn ang="0">
                    <a:pos x="146" y="339"/>
                  </a:cxn>
                  <a:cxn ang="0">
                    <a:pos x="146" y="339"/>
                  </a:cxn>
                  <a:cxn ang="0">
                    <a:pos x="144" y="309"/>
                  </a:cxn>
                  <a:cxn ang="0">
                    <a:pos x="140" y="280"/>
                  </a:cxn>
                  <a:cxn ang="0">
                    <a:pos x="132" y="250"/>
                  </a:cxn>
                  <a:cxn ang="0">
                    <a:pos x="124" y="220"/>
                  </a:cxn>
                  <a:cxn ang="0">
                    <a:pos x="112" y="190"/>
                  </a:cxn>
                  <a:cxn ang="0">
                    <a:pos x="100" y="162"/>
                  </a:cxn>
                  <a:cxn ang="0">
                    <a:pos x="74" y="110"/>
                  </a:cxn>
                  <a:cxn ang="0">
                    <a:pos x="46" y="66"/>
                  </a:cxn>
                  <a:cxn ang="0">
                    <a:pos x="24" y="32"/>
                  </a:cxn>
                  <a:cxn ang="0">
                    <a:pos x="0" y="0"/>
                  </a:cxn>
                  <a:cxn ang="0">
                    <a:pos x="0" y="0"/>
                  </a:cxn>
                </a:cxnLst>
                <a:rect l="0" t="0" r="r" b="b"/>
                <a:pathLst>
                  <a:path w="146" h="535">
                    <a:moveTo>
                      <a:pt x="0" y="0"/>
                    </a:moveTo>
                    <a:lnTo>
                      <a:pt x="0" y="6"/>
                    </a:lnTo>
                    <a:lnTo>
                      <a:pt x="0" y="535"/>
                    </a:lnTo>
                    <a:lnTo>
                      <a:pt x="0" y="535"/>
                    </a:lnTo>
                    <a:lnTo>
                      <a:pt x="8" y="535"/>
                    </a:lnTo>
                    <a:lnTo>
                      <a:pt x="24" y="529"/>
                    </a:lnTo>
                    <a:lnTo>
                      <a:pt x="46" y="521"/>
                    </a:lnTo>
                    <a:lnTo>
                      <a:pt x="60" y="513"/>
                    </a:lnTo>
                    <a:lnTo>
                      <a:pt x="74" y="503"/>
                    </a:lnTo>
                    <a:lnTo>
                      <a:pt x="86" y="493"/>
                    </a:lnTo>
                    <a:lnTo>
                      <a:pt x="100" y="479"/>
                    </a:lnTo>
                    <a:lnTo>
                      <a:pt x="112" y="463"/>
                    </a:lnTo>
                    <a:lnTo>
                      <a:pt x="124" y="445"/>
                    </a:lnTo>
                    <a:lnTo>
                      <a:pt x="132" y="423"/>
                    </a:lnTo>
                    <a:lnTo>
                      <a:pt x="140" y="399"/>
                    </a:lnTo>
                    <a:lnTo>
                      <a:pt x="144" y="371"/>
                    </a:lnTo>
                    <a:lnTo>
                      <a:pt x="146" y="339"/>
                    </a:lnTo>
                    <a:lnTo>
                      <a:pt x="146" y="339"/>
                    </a:lnTo>
                    <a:lnTo>
                      <a:pt x="144" y="309"/>
                    </a:lnTo>
                    <a:lnTo>
                      <a:pt x="140" y="280"/>
                    </a:lnTo>
                    <a:lnTo>
                      <a:pt x="132" y="250"/>
                    </a:lnTo>
                    <a:lnTo>
                      <a:pt x="124" y="220"/>
                    </a:lnTo>
                    <a:lnTo>
                      <a:pt x="112" y="190"/>
                    </a:lnTo>
                    <a:lnTo>
                      <a:pt x="100" y="162"/>
                    </a:lnTo>
                    <a:lnTo>
                      <a:pt x="74" y="110"/>
                    </a:lnTo>
                    <a:lnTo>
                      <a:pt x="46" y="66"/>
                    </a:lnTo>
                    <a:lnTo>
                      <a:pt x="24" y="32"/>
                    </a:lnTo>
                    <a:lnTo>
                      <a:pt x="0" y="0"/>
                    </a:lnTo>
                    <a:lnTo>
                      <a:pt x="0"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grpSp>
        <p:grpSp>
          <p:nvGrpSpPr>
            <p:cNvPr id="104" name="Group 103"/>
            <p:cNvGrpSpPr/>
            <p:nvPr/>
          </p:nvGrpSpPr>
          <p:grpSpPr>
            <a:xfrm rot="3369949" flipH="1">
              <a:off x="7062313" y="2381490"/>
              <a:ext cx="349170" cy="644159"/>
              <a:chOff x="349642" y="4554719"/>
              <a:chExt cx="663575" cy="1224182"/>
            </a:xfrm>
          </p:grpSpPr>
          <p:sp>
            <p:nvSpPr>
              <p:cNvPr id="108" name="Freeform 23"/>
              <p:cNvSpPr>
                <a:spLocks/>
              </p:cNvSpPr>
              <p:nvPr/>
            </p:nvSpPr>
            <p:spPr bwMode="auto">
              <a:xfrm>
                <a:off x="349642" y="4554719"/>
                <a:ext cx="329499" cy="1224182"/>
              </a:xfrm>
              <a:custGeom>
                <a:avLst/>
                <a:gdLst/>
                <a:ahLst/>
                <a:cxnLst>
                  <a:cxn ang="0">
                    <a:pos x="144" y="0"/>
                  </a:cxn>
                  <a:cxn ang="0">
                    <a:pos x="144" y="6"/>
                  </a:cxn>
                  <a:cxn ang="0">
                    <a:pos x="144" y="535"/>
                  </a:cxn>
                  <a:cxn ang="0">
                    <a:pos x="144" y="535"/>
                  </a:cxn>
                  <a:cxn ang="0">
                    <a:pos x="138" y="535"/>
                  </a:cxn>
                  <a:cxn ang="0">
                    <a:pos x="122" y="529"/>
                  </a:cxn>
                  <a:cxn ang="0">
                    <a:pos x="100" y="521"/>
                  </a:cxn>
                  <a:cxn ang="0">
                    <a:pos x="86" y="513"/>
                  </a:cxn>
                  <a:cxn ang="0">
                    <a:pos x="72" y="503"/>
                  </a:cxn>
                  <a:cxn ang="0">
                    <a:pos x="58" y="493"/>
                  </a:cxn>
                  <a:cxn ang="0">
                    <a:pos x="46" y="479"/>
                  </a:cxn>
                  <a:cxn ang="0">
                    <a:pos x="34" y="463"/>
                  </a:cxn>
                  <a:cxn ang="0">
                    <a:pos x="22" y="445"/>
                  </a:cxn>
                  <a:cxn ang="0">
                    <a:pos x="14" y="423"/>
                  </a:cxn>
                  <a:cxn ang="0">
                    <a:pos x="6" y="399"/>
                  </a:cxn>
                  <a:cxn ang="0">
                    <a:pos x="2" y="371"/>
                  </a:cxn>
                  <a:cxn ang="0">
                    <a:pos x="0" y="339"/>
                  </a:cxn>
                  <a:cxn ang="0">
                    <a:pos x="0" y="339"/>
                  </a:cxn>
                  <a:cxn ang="0">
                    <a:pos x="2" y="309"/>
                  </a:cxn>
                  <a:cxn ang="0">
                    <a:pos x="6" y="280"/>
                  </a:cxn>
                  <a:cxn ang="0">
                    <a:pos x="14" y="250"/>
                  </a:cxn>
                  <a:cxn ang="0">
                    <a:pos x="22" y="220"/>
                  </a:cxn>
                  <a:cxn ang="0">
                    <a:pos x="34" y="190"/>
                  </a:cxn>
                  <a:cxn ang="0">
                    <a:pos x="46" y="162"/>
                  </a:cxn>
                  <a:cxn ang="0">
                    <a:pos x="72" y="110"/>
                  </a:cxn>
                  <a:cxn ang="0">
                    <a:pos x="100" y="66"/>
                  </a:cxn>
                  <a:cxn ang="0">
                    <a:pos x="122" y="32"/>
                  </a:cxn>
                  <a:cxn ang="0">
                    <a:pos x="144" y="0"/>
                  </a:cxn>
                  <a:cxn ang="0">
                    <a:pos x="144" y="0"/>
                  </a:cxn>
                </a:cxnLst>
                <a:rect l="0" t="0" r="r" b="b"/>
                <a:pathLst>
                  <a:path w="144" h="535">
                    <a:moveTo>
                      <a:pt x="144" y="0"/>
                    </a:moveTo>
                    <a:lnTo>
                      <a:pt x="144" y="6"/>
                    </a:lnTo>
                    <a:lnTo>
                      <a:pt x="144" y="535"/>
                    </a:lnTo>
                    <a:lnTo>
                      <a:pt x="144" y="535"/>
                    </a:lnTo>
                    <a:lnTo>
                      <a:pt x="138" y="535"/>
                    </a:lnTo>
                    <a:lnTo>
                      <a:pt x="122" y="529"/>
                    </a:lnTo>
                    <a:lnTo>
                      <a:pt x="100" y="521"/>
                    </a:lnTo>
                    <a:lnTo>
                      <a:pt x="86" y="513"/>
                    </a:lnTo>
                    <a:lnTo>
                      <a:pt x="72" y="503"/>
                    </a:lnTo>
                    <a:lnTo>
                      <a:pt x="58" y="493"/>
                    </a:lnTo>
                    <a:lnTo>
                      <a:pt x="46" y="479"/>
                    </a:lnTo>
                    <a:lnTo>
                      <a:pt x="34" y="463"/>
                    </a:lnTo>
                    <a:lnTo>
                      <a:pt x="22" y="445"/>
                    </a:lnTo>
                    <a:lnTo>
                      <a:pt x="14" y="423"/>
                    </a:lnTo>
                    <a:lnTo>
                      <a:pt x="6" y="399"/>
                    </a:lnTo>
                    <a:lnTo>
                      <a:pt x="2" y="371"/>
                    </a:lnTo>
                    <a:lnTo>
                      <a:pt x="0" y="339"/>
                    </a:lnTo>
                    <a:lnTo>
                      <a:pt x="0" y="339"/>
                    </a:lnTo>
                    <a:lnTo>
                      <a:pt x="2" y="309"/>
                    </a:lnTo>
                    <a:lnTo>
                      <a:pt x="6" y="280"/>
                    </a:lnTo>
                    <a:lnTo>
                      <a:pt x="14" y="250"/>
                    </a:lnTo>
                    <a:lnTo>
                      <a:pt x="22" y="220"/>
                    </a:lnTo>
                    <a:lnTo>
                      <a:pt x="34" y="190"/>
                    </a:lnTo>
                    <a:lnTo>
                      <a:pt x="46" y="162"/>
                    </a:lnTo>
                    <a:lnTo>
                      <a:pt x="72" y="110"/>
                    </a:lnTo>
                    <a:lnTo>
                      <a:pt x="100" y="66"/>
                    </a:lnTo>
                    <a:lnTo>
                      <a:pt x="122" y="32"/>
                    </a:lnTo>
                    <a:lnTo>
                      <a:pt x="144" y="0"/>
                    </a:lnTo>
                    <a:lnTo>
                      <a:pt x="14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sp>
            <p:nvSpPr>
              <p:cNvPr id="109" name="Freeform 24"/>
              <p:cNvSpPr>
                <a:spLocks/>
              </p:cNvSpPr>
              <p:nvPr/>
            </p:nvSpPr>
            <p:spPr bwMode="auto">
              <a:xfrm>
                <a:off x="679141" y="4554719"/>
                <a:ext cx="334076" cy="1224182"/>
              </a:xfrm>
              <a:custGeom>
                <a:avLst/>
                <a:gdLst/>
                <a:ahLst/>
                <a:cxnLst>
                  <a:cxn ang="0">
                    <a:pos x="0" y="0"/>
                  </a:cxn>
                  <a:cxn ang="0">
                    <a:pos x="0" y="6"/>
                  </a:cxn>
                  <a:cxn ang="0">
                    <a:pos x="0" y="535"/>
                  </a:cxn>
                  <a:cxn ang="0">
                    <a:pos x="0" y="535"/>
                  </a:cxn>
                  <a:cxn ang="0">
                    <a:pos x="8" y="535"/>
                  </a:cxn>
                  <a:cxn ang="0">
                    <a:pos x="24" y="529"/>
                  </a:cxn>
                  <a:cxn ang="0">
                    <a:pos x="46" y="521"/>
                  </a:cxn>
                  <a:cxn ang="0">
                    <a:pos x="60" y="513"/>
                  </a:cxn>
                  <a:cxn ang="0">
                    <a:pos x="74" y="503"/>
                  </a:cxn>
                  <a:cxn ang="0">
                    <a:pos x="86" y="493"/>
                  </a:cxn>
                  <a:cxn ang="0">
                    <a:pos x="100" y="479"/>
                  </a:cxn>
                  <a:cxn ang="0">
                    <a:pos x="112" y="463"/>
                  </a:cxn>
                  <a:cxn ang="0">
                    <a:pos x="124" y="445"/>
                  </a:cxn>
                  <a:cxn ang="0">
                    <a:pos x="132" y="423"/>
                  </a:cxn>
                  <a:cxn ang="0">
                    <a:pos x="140" y="399"/>
                  </a:cxn>
                  <a:cxn ang="0">
                    <a:pos x="144" y="371"/>
                  </a:cxn>
                  <a:cxn ang="0">
                    <a:pos x="146" y="339"/>
                  </a:cxn>
                  <a:cxn ang="0">
                    <a:pos x="146" y="339"/>
                  </a:cxn>
                  <a:cxn ang="0">
                    <a:pos x="144" y="309"/>
                  </a:cxn>
                  <a:cxn ang="0">
                    <a:pos x="140" y="280"/>
                  </a:cxn>
                  <a:cxn ang="0">
                    <a:pos x="132" y="250"/>
                  </a:cxn>
                  <a:cxn ang="0">
                    <a:pos x="124" y="220"/>
                  </a:cxn>
                  <a:cxn ang="0">
                    <a:pos x="112" y="190"/>
                  </a:cxn>
                  <a:cxn ang="0">
                    <a:pos x="100" y="162"/>
                  </a:cxn>
                  <a:cxn ang="0">
                    <a:pos x="74" y="110"/>
                  </a:cxn>
                  <a:cxn ang="0">
                    <a:pos x="46" y="66"/>
                  </a:cxn>
                  <a:cxn ang="0">
                    <a:pos x="24" y="32"/>
                  </a:cxn>
                  <a:cxn ang="0">
                    <a:pos x="0" y="0"/>
                  </a:cxn>
                  <a:cxn ang="0">
                    <a:pos x="0" y="0"/>
                  </a:cxn>
                </a:cxnLst>
                <a:rect l="0" t="0" r="r" b="b"/>
                <a:pathLst>
                  <a:path w="146" h="535">
                    <a:moveTo>
                      <a:pt x="0" y="0"/>
                    </a:moveTo>
                    <a:lnTo>
                      <a:pt x="0" y="6"/>
                    </a:lnTo>
                    <a:lnTo>
                      <a:pt x="0" y="535"/>
                    </a:lnTo>
                    <a:lnTo>
                      <a:pt x="0" y="535"/>
                    </a:lnTo>
                    <a:lnTo>
                      <a:pt x="8" y="535"/>
                    </a:lnTo>
                    <a:lnTo>
                      <a:pt x="24" y="529"/>
                    </a:lnTo>
                    <a:lnTo>
                      <a:pt x="46" y="521"/>
                    </a:lnTo>
                    <a:lnTo>
                      <a:pt x="60" y="513"/>
                    </a:lnTo>
                    <a:lnTo>
                      <a:pt x="74" y="503"/>
                    </a:lnTo>
                    <a:lnTo>
                      <a:pt x="86" y="493"/>
                    </a:lnTo>
                    <a:lnTo>
                      <a:pt x="100" y="479"/>
                    </a:lnTo>
                    <a:lnTo>
                      <a:pt x="112" y="463"/>
                    </a:lnTo>
                    <a:lnTo>
                      <a:pt x="124" y="445"/>
                    </a:lnTo>
                    <a:lnTo>
                      <a:pt x="132" y="423"/>
                    </a:lnTo>
                    <a:lnTo>
                      <a:pt x="140" y="399"/>
                    </a:lnTo>
                    <a:lnTo>
                      <a:pt x="144" y="371"/>
                    </a:lnTo>
                    <a:lnTo>
                      <a:pt x="146" y="339"/>
                    </a:lnTo>
                    <a:lnTo>
                      <a:pt x="146" y="339"/>
                    </a:lnTo>
                    <a:lnTo>
                      <a:pt x="144" y="309"/>
                    </a:lnTo>
                    <a:lnTo>
                      <a:pt x="140" y="280"/>
                    </a:lnTo>
                    <a:lnTo>
                      <a:pt x="132" y="250"/>
                    </a:lnTo>
                    <a:lnTo>
                      <a:pt x="124" y="220"/>
                    </a:lnTo>
                    <a:lnTo>
                      <a:pt x="112" y="190"/>
                    </a:lnTo>
                    <a:lnTo>
                      <a:pt x="100" y="162"/>
                    </a:lnTo>
                    <a:lnTo>
                      <a:pt x="74" y="110"/>
                    </a:lnTo>
                    <a:lnTo>
                      <a:pt x="46" y="66"/>
                    </a:lnTo>
                    <a:lnTo>
                      <a:pt x="24" y="32"/>
                    </a:lnTo>
                    <a:lnTo>
                      <a:pt x="0" y="0"/>
                    </a:lnTo>
                    <a:lnTo>
                      <a:pt x="0"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grpSp>
        <p:grpSp>
          <p:nvGrpSpPr>
            <p:cNvPr id="105" name="Group 104"/>
            <p:cNvGrpSpPr/>
            <p:nvPr/>
          </p:nvGrpSpPr>
          <p:grpSpPr>
            <a:xfrm rot="2648626" flipH="1">
              <a:off x="5860665" y="2834488"/>
              <a:ext cx="260075" cy="479794"/>
              <a:chOff x="349642" y="4554719"/>
              <a:chExt cx="663575" cy="1224182"/>
            </a:xfrm>
          </p:grpSpPr>
          <p:sp>
            <p:nvSpPr>
              <p:cNvPr id="106" name="Freeform 23"/>
              <p:cNvSpPr>
                <a:spLocks/>
              </p:cNvSpPr>
              <p:nvPr/>
            </p:nvSpPr>
            <p:spPr bwMode="auto">
              <a:xfrm>
                <a:off x="349642" y="4554719"/>
                <a:ext cx="329499" cy="1224182"/>
              </a:xfrm>
              <a:custGeom>
                <a:avLst/>
                <a:gdLst/>
                <a:ahLst/>
                <a:cxnLst>
                  <a:cxn ang="0">
                    <a:pos x="144" y="0"/>
                  </a:cxn>
                  <a:cxn ang="0">
                    <a:pos x="144" y="6"/>
                  </a:cxn>
                  <a:cxn ang="0">
                    <a:pos x="144" y="535"/>
                  </a:cxn>
                  <a:cxn ang="0">
                    <a:pos x="144" y="535"/>
                  </a:cxn>
                  <a:cxn ang="0">
                    <a:pos x="138" y="535"/>
                  </a:cxn>
                  <a:cxn ang="0">
                    <a:pos x="122" y="529"/>
                  </a:cxn>
                  <a:cxn ang="0">
                    <a:pos x="100" y="521"/>
                  </a:cxn>
                  <a:cxn ang="0">
                    <a:pos x="86" y="513"/>
                  </a:cxn>
                  <a:cxn ang="0">
                    <a:pos x="72" y="503"/>
                  </a:cxn>
                  <a:cxn ang="0">
                    <a:pos x="58" y="493"/>
                  </a:cxn>
                  <a:cxn ang="0">
                    <a:pos x="46" y="479"/>
                  </a:cxn>
                  <a:cxn ang="0">
                    <a:pos x="34" y="463"/>
                  </a:cxn>
                  <a:cxn ang="0">
                    <a:pos x="22" y="445"/>
                  </a:cxn>
                  <a:cxn ang="0">
                    <a:pos x="14" y="423"/>
                  </a:cxn>
                  <a:cxn ang="0">
                    <a:pos x="6" y="399"/>
                  </a:cxn>
                  <a:cxn ang="0">
                    <a:pos x="2" y="371"/>
                  </a:cxn>
                  <a:cxn ang="0">
                    <a:pos x="0" y="339"/>
                  </a:cxn>
                  <a:cxn ang="0">
                    <a:pos x="0" y="339"/>
                  </a:cxn>
                  <a:cxn ang="0">
                    <a:pos x="2" y="309"/>
                  </a:cxn>
                  <a:cxn ang="0">
                    <a:pos x="6" y="280"/>
                  </a:cxn>
                  <a:cxn ang="0">
                    <a:pos x="14" y="250"/>
                  </a:cxn>
                  <a:cxn ang="0">
                    <a:pos x="22" y="220"/>
                  </a:cxn>
                  <a:cxn ang="0">
                    <a:pos x="34" y="190"/>
                  </a:cxn>
                  <a:cxn ang="0">
                    <a:pos x="46" y="162"/>
                  </a:cxn>
                  <a:cxn ang="0">
                    <a:pos x="72" y="110"/>
                  </a:cxn>
                  <a:cxn ang="0">
                    <a:pos x="100" y="66"/>
                  </a:cxn>
                  <a:cxn ang="0">
                    <a:pos x="122" y="32"/>
                  </a:cxn>
                  <a:cxn ang="0">
                    <a:pos x="144" y="0"/>
                  </a:cxn>
                  <a:cxn ang="0">
                    <a:pos x="144" y="0"/>
                  </a:cxn>
                </a:cxnLst>
                <a:rect l="0" t="0" r="r" b="b"/>
                <a:pathLst>
                  <a:path w="144" h="535">
                    <a:moveTo>
                      <a:pt x="144" y="0"/>
                    </a:moveTo>
                    <a:lnTo>
                      <a:pt x="144" y="6"/>
                    </a:lnTo>
                    <a:lnTo>
                      <a:pt x="144" y="535"/>
                    </a:lnTo>
                    <a:lnTo>
                      <a:pt x="144" y="535"/>
                    </a:lnTo>
                    <a:lnTo>
                      <a:pt x="138" y="535"/>
                    </a:lnTo>
                    <a:lnTo>
                      <a:pt x="122" y="529"/>
                    </a:lnTo>
                    <a:lnTo>
                      <a:pt x="100" y="521"/>
                    </a:lnTo>
                    <a:lnTo>
                      <a:pt x="86" y="513"/>
                    </a:lnTo>
                    <a:lnTo>
                      <a:pt x="72" y="503"/>
                    </a:lnTo>
                    <a:lnTo>
                      <a:pt x="58" y="493"/>
                    </a:lnTo>
                    <a:lnTo>
                      <a:pt x="46" y="479"/>
                    </a:lnTo>
                    <a:lnTo>
                      <a:pt x="34" y="463"/>
                    </a:lnTo>
                    <a:lnTo>
                      <a:pt x="22" y="445"/>
                    </a:lnTo>
                    <a:lnTo>
                      <a:pt x="14" y="423"/>
                    </a:lnTo>
                    <a:lnTo>
                      <a:pt x="6" y="399"/>
                    </a:lnTo>
                    <a:lnTo>
                      <a:pt x="2" y="371"/>
                    </a:lnTo>
                    <a:lnTo>
                      <a:pt x="0" y="339"/>
                    </a:lnTo>
                    <a:lnTo>
                      <a:pt x="0" y="339"/>
                    </a:lnTo>
                    <a:lnTo>
                      <a:pt x="2" y="309"/>
                    </a:lnTo>
                    <a:lnTo>
                      <a:pt x="6" y="280"/>
                    </a:lnTo>
                    <a:lnTo>
                      <a:pt x="14" y="250"/>
                    </a:lnTo>
                    <a:lnTo>
                      <a:pt x="22" y="220"/>
                    </a:lnTo>
                    <a:lnTo>
                      <a:pt x="34" y="190"/>
                    </a:lnTo>
                    <a:lnTo>
                      <a:pt x="46" y="162"/>
                    </a:lnTo>
                    <a:lnTo>
                      <a:pt x="72" y="110"/>
                    </a:lnTo>
                    <a:lnTo>
                      <a:pt x="100" y="66"/>
                    </a:lnTo>
                    <a:lnTo>
                      <a:pt x="122" y="32"/>
                    </a:lnTo>
                    <a:lnTo>
                      <a:pt x="144" y="0"/>
                    </a:lnTo>
                    <a:lnTo>
                      <a:pt x="14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sp>
            <p:nvSpPr>
              <p:cNvPr id="107" name="Freeform 24"/>
              <p:cNvSpPr>
                <a:spLocks/>
              </p:cNvSpPr>
              <p:nvPr/>
            </p:nvSpPr>
            <p:spPr bwMode="auto">
              <a:xfrm>
                <a:off x="679141" y="4554719"/>
                <a:ext cx="334076" cy="1224182"/>
              </a:xfrm>
              <a:custGeom>
                <a:avLst/>
                <a:gdLst/>
                <a:ahLst/>
                <a:cxnLst>
                  <a:cxn ang="0">
                    <a:pos x="0" y="0"/>
                  </a:cxn>
                  <a:cxn ang="0">
                    <a:pos x="0" y="6"/>
                  </a:cxn>
                  <a:cxn ang="0">
                    <a:pos x="0" y="535"/>
                  </a:cxn>
                  <a:cxn ang="0">
                    <a:pos x="0" y="535"/>
                  </a:cxn>
                  <a:cxn ang="0">
                    <a:pos x="8" y="535"/>
                  </a:cxn>
                  <a:cxn ang="0">
                    <a:pos x="24" y="529"/>
                  </a:cxn>
                  <a:cxn ang="0">
                    <a:pos x="46" y="521"/>
                  </a:cxn>
                  <a:cxn ang="0">
                    <a:pos x="60" y="513"/>
                  </a:cxn>
                  <a:cxn ang="0">
                    <a:pos x="74" y="503"/>
                  </a:cxn>
                  <a:cxn ang="0">
                    <a:pos x="86" y="493"/>
                  </a:cxn>
                  <a:cxn ang="0">
                    <a:pos x="100" y="479"/>
                  </a:cxn>
                  <a:cxn ang="0">
                    <a:pos x="112" y="463"/>
                  </a:cxn>
                  <a:cxn ang="0">
                    <a:pos x="124" y="445"/>
                  </a:cxn>
                  <a:cxn ang="0">
                    <a:pos x="132" y="423"/>
                  </a:cxn>
                  <a:cxn ang="0">
                    <a:pos x="140" y="399"/>
                  </a:cxn>
                  <a:cxn ang="0">
                    <a:pos x="144" y="371"/>
                  </a:cxn>
                  <a:cxn ang="0">
                    <a:pos x="146" y="339"/>
                  </a:cxn>
                  <a:cxn ang="0">
                    <a:pos x="146" y="339"/>
                  </a:cxn>
                  <a:cxn ang="0">
                    <a:pos x="144" y="309"/>
                  </a:cxn>
                  <a:cxn ang="0">
                    <a:pos x="140" y="280"/>
                  </a:cxn>
                  <a:cxn ang="0">
                    <a:pos x="132" y="250"/>
                  </a:cxn>
                  <a:cxn ang="0">
                    <a:pos x="124" y="220"/>
                  </a:cxn>
                  <a:cxn ang="0">
                    <a:pos x="112" y="190"/>
                  </a:cxn>
                  <a:cxn ang="0">
                    <a:pos x="100" y="162"/>
                  </a:cxn>
                  <a:cxn ang="0">
                    <a:pos x="74" y="110"/>
                  </a:cxn>
                  <a:cxn ang="0">
                    <a:pos x="46" y="66"/>
                  </a:cxn>
                  <a:cxn ang="0">
                    <a:pos x="24" y="32"/>
                  </a:cxn>
                  <a:cxn ang="0">
                    <a:pos x="0" y="0"/>
                  </a:cxn>
                  <a:cxn ang="0">
                    <a:pos x="0" y="0"/>
                  </a:cxn>
                </a:cxnLst>
                <a:rect l="0" t="0" r="r" b="b"/>
                <a:pathLst>
                  <a:path w="146" h="535">
                    <a:moveTo>
                      <a:pt x="0" y="0"/>
                    </a:moveTo>
                    <a:lnTo>
                      <a:pt x="0" y="6"/>
                    </a:lnTo>
                    <a:lnTo>
                      <a:pt x="0" y="535"/>
                    </a:lnTo>
                    <a:lnTo>
                      <a:pt x="0" y="535"/>
                    </a:lnTo>
                    <a:lnTo>
                      <a:pt x="8" y="535"/>
                    </a:lnTo>
                    <a:lnTo>
                      <a:pt x="24" y="529"/>
                    </a:lnTo>
                    <a:lnTo>
                      <a:pt x="46" y="521"/>
                    </a:lnTo>
                    <a:lnTo>
                      <a:pt x="60" y="513"/>
                    </a:lnTo>
                    <a:lnTo>
                      <a:pt x="74" y="503"/>
                    </a:lnTo>
                    <a:lnTo>
                      <a:pt x="86" y="493"/>
                    </a:lnTo>
                    <a:lnTo>
                      <a:pt x="100" y="479"/>
                    </a:lnTo>
                    <a:lnTo>
                      <a:pt x="112" y="463"/>
                    </a:lnTo>
                    <a:lnTo>
                      <a:pt x="124" y="445"/>
                    </a:lnTo>
                    <a:lnTo>
                      <a:pt x="132" y="423"/>
                    </a:lnTo>
                    <a:lnTo>
                      <a:pt x="140" y="399"/>
                    </a:lnTo>
                    <a:lnTo>
                      <a:pt x="144" y="371"/>
                    </a:lnTo>
                    <a:lnTo>
                      <a:pt x="146" y="339"/>
                    </a:lnTo>
                    <a:lnTo>
                      <a:pt x="146" y="339"/>
                    </a:lnTo>
                    <a:lnTo>
                      <a:pt x="144" y="309"/>
                    </a:lnTo>
                    <a:lnTo>
                      <a:pt x="140" y="280"/>
                    </a:lnTo>
                    <a:lnTo>
                      <a:pt x="132" y="250"/>
                    </a:lnTo>
                    <a:lnTo>
                      <a:pt x="124" y="220"/>
                    </a:lnTo>
                    <a:lnTo>
                      <a:pt x="112" y="190"/>
                    </a:lnTo>
                    <a:lnTo>
                      <a:pt x="100" y="162"/>
                    </a:lnTo>
                    <a:lnTo>
                      <a:pt x="74" y="110"/>
                    </a:lnTo>
                    <a:lnTo>
                      <a:pt x="46" y="66"/>
                    </a:lnTo>
                    <a:lnTo>
                      <a:pt x="24" y="32"/>
                    </a:lnTo>
                    <a:lnTo>
                      <a:pt x="0" y="0"/>
                    </a:lnTo>
                    <a:lnTo>
                      <a:pt x="0"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rgbClr val="000000"/>
                  </a:solidFill>
                  <a:effectLst/>
                  <a:uLnTx/>
                  <a:uFillTx/>
                  <a:latin typeface="Calibri" panose="020F0502020204030204"/>
                  <a:ea typeface="+mn-ea"/>
                  <a:cs typeface="Arial" panose="020B0604020202020204" pitchFamily="34" charset="0"/>
                </a:endParaRPr>
              </a:p>
            </p:txBody>
          </p:sp>
        </p:grpSp>
      </p:grpSp>
      <p:sp>
        <p:nvSpPr>
          <p:cNvPr id="134" name="TextBox 133"/>
          <p:cNvSpPr txBox="1"/>
          <p:nvPr/>
        </p:nvSpPr>
        <p:spPr>
          <a:xfrm>
            <a:off x="1636033" y="1981519"/>
            <a:ext cx="2054077" cy="553998"/>
          </a:xfrm>
          <a:prstGeom prst="rect">
            <a:avLst/>
          </a:prstGeom>
          <a:noFill/>
        </p:spPr>
        <p:txBody>
          <a:bodyPr wrap="square" rtlCol="0">
            <a:spAutoFit/>
          </a:bodyPr>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id-ID" sz="1600" b="1" i="0" u="none" strike="noStrike" kern="1200" cap="none" spc="30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Professional </a:t>
            </a:r>
            <a:r>
              <a:rPr kumimoji="0" lang="id-ID" sz="1600" b="0" i="0" u="none" strike="noStrike" kern="1200" cap="none" spc="300" normalizeH="0" baseline="0" noProof="0" dirty="0">
                <a:ln>
                  <a:noFill/>
                </a:ln>
                <a:solidFill>
                  <a:prstClr val="white">
                    <a:lumMod val="50000"/>
                  </a:prstClr>
                </a:solidFill>
                <a:effectLst/>
                <a:uLnTx/>
                <a:uFillTx/>
                <a:latin typeface="Lato Light" panose="020F0302020204030203" pitchFamily="34" charset="0"/>
                <a:ea typeface="Montserrat" charset="0"/>
                <a:cs typeface="Montserrat" charset="0"/>
              </a:rPr>
              <a:t>Skill</a:t>
            </a:r>
            <a:endParaRPr kumimoji="0" lang="en-US" sz="1600" b="0" i="0" u="none" strike="noStrike" kern="1200" cap="none" spc="300" normalizeH="0" baseline="0" noProof="0" dirty="0">
              <a:ln>
                <a:noFill/>
              </a:ln>
              <a:solidFill>
                <a:prstClr val="white">
                  <a:lumMod val="50000"/>
                </a:prstClr>
              </a:solidFill>
              <a:effectLst/>
              <a:uLnTx/>
              <a:uFillTx/>
              <a:latin typeface="Lato Light" panose="020F0302020204030203" pitchFamily="34" charset="0"/>
              <a:ea typeface="Montserrat" charset="0"/>
              <a:cs typeface="Montserrat" charset="0"/>
            </a:endParaRPr>
          </a:p>
        </p:txBody>
      </p:sp>
      <p:sp>
        <p:nvSpPr>
          <p:cNvPr id="135" name="TextBox 134"/>
          <p:cNvSpPr txBox="1"/>
          <p:nvPr/>
        </p:nvSpPr>
        <p:spPr>
          <a:xfrm>
            <a:off x="1665590" y="2501578"/>
            <a:ext cx="3287188" cy="1061829"/>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4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texts perhaps here please chorend cool guys. Lorem ipsum dolor.</a:t>
            </a:r>
            <a:endParaRPr kumimoji="0" lang="en-AU" sz="14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nvGrpSpPr>
          <p:cNvPr id="2" name="Group 1"/>
          <p:cNvGrpSpPr/>
          <p:nvPr/>
        </p:nvGrpSpPr>
        <p:grpSpPr>
          <a:xfrm>
            <a:off x="1779474" y="3650384"/>
            <a:ext cx="1982881" cy="287245"/>
            <a:chOff x="1779474" y="3650384"/>
            <a:chExt cx="1982881" cy="287245"/>
          </a:xfrm>
        </p:grpSpPr>
        <p:sp>
          <p:nvSpPr>
            <p:cNvPr id="137" name="Rectangle 136"/>
            <p:cNvSpPr/>
            <p:nvPr/>
          </p:nvSpPr>
          <p:spPr>
            <a:xfrm flipH="1">
              <a:off x="1779474" y="3650384"/>
              <a:ext cx="1277007" cy="287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TextBox 141"/>
            <p:cNvSpPr txBox="1"/>
            <p:nvPr/>
          </p:nvSpPr>
          <p:spPr>
            <a:xfrm flipH="1">
              <a:off x="1786098" y="3650384"/>
              <a:ext cx="1071868" cy="251005"/>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Organizer</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147" name="TextBox 146"/>
            <p:cNvSpPr txBox="1"/>
            <p:nvPr/>
          </p:nvSpPr>
          <p:spPr>
            <a:xfrm flipH="1">
              <a:off x="3057975" y="3682950"/>
              <a:ext cx="704380"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60%</a:t>
              </a:r>
            </a:p>
          </p:txBody>
        </p:sp>
      </p:grpSp>
      <p:grpSp>
        <p:nvGrpSpPr>
          <p:cNvPr id="5" name="Group 4"/>
          <p:cNvGrpSpPr/>
          <p:nvPr/>
        </p:nvGrpSpPr>
        <p:grpSpPr>
          <a:xfrm>
            <a:off x="1779474" y="4066047"/>
            <a:ext cx="3612605" cy="287245"/>
            <a:chOff x="1779474" y="4066047"/>
            <a:chExt cx="3612605" cy="287245"/>
          </a:xfrm>
        </p:grpSpPr>
        <p:sp>
          <p:nvSpPr>
            <p:cNvPr id="138" name="Rectangle 137"/>
            <p:cNvSpPr/>
            <p:nvPr/>
          </p:nvSpPr>
          <p:spPr>
            <a:xfrm flipH="1">
              <a:off x="1779474" y="4066047"/>
              <a:ext cx="2908103" cy="2872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3" name="TextBox 142"/>
            <p:cNvSpPr txBox="1"/>
            <p:nvPr/>
          </p:nvSpPr>
          <p:spPr>
            <a:xfrm flipH="1">
              <a:off x="1786098" y="4067680"/>
              <a:ext cx="1071868" cy="251005"/>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Team Work</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148" name="TextBox 147"/>
            <p:cNvSpPr txBox="1"/>
            <p:nvPr/>
          </p:nvSpPr>
          <p:spPr>
            <a:xfrm flipH="1">
              <a:off x="4687699" y="4115589"/>
              <a:ext cx="704380"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75%</a:t>
              </a:r>
            </a:p>
          </p:txBody>
        </p:sp>
      </p:grpSp>
      <p:grpSp>
        <p:nvGrpSpPr>
          <p:cNvPr id="6" name="Group 5"/>
          <p:cNvGrpSpPr/>
          <p:nvPr/>
        </p:nvGrpSpPr>
        <p:grpSpPr>
          <a:xfrm>
            <a:off x="1779473" y="4481709"/>
            <a:ext cx="2857768" cy="287245"/>
            <a:chOff x="1779473" y="4481709"/>
            <a:chExt cx="2857768" cy="287245"/>
          </a:xfrm>
        </p:grpSpPr>
        <p:sp>
          <p:nvSpPr>
            <p:cNvPr id="139" name="Rectangle 138"/>
            <p:cNvSpPr/>
            <p:nvPr/>
          </p:nvSpPr>
          <p:spPr>
            <a:xfrm flipH="1">
              <a:off x="1779473" y="4481709"/>
              <a:ext cx="2183757" cy="2872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TextBox 143"/>
            <p:cNvSpPr txBox="1"/>
            <p:nvPr/>
          </p:nvSpPr>
          <p:spPr>
            <a:xfrm flipH="1">
              <a:off x="1786099" y="4481795"/>
              <a:ext cx="985602" cy="251005"/>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Leadership</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149" name="TextBox 148"/>
            <p:cNvSpPr txBox="1"/>
            <p:nvPr/>
          </p:nvSpPr>
          <p:spPr>
            <a:xfrm flipH="1">
              <a:off x="3989552" y="4529706"/>
              <a:ext cx="647689"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90%</a:t>
              </a:r>
            </a:p>
          </p:txBody>
        </p:sp>
      </p:grpSp>
      <p:grpSp>
        <p:nvGrpSpPr>
          <p:cNvPr id="7" name="Group 6"/>
          <p:cNvGrpSpPr/>
          <p:nvPr/>
        </p:nvGrpSpPr>
        <p:grpSpPr>
          <a:xfrm>
            <a:off x="1779474" y="4897372"/>
            <a:ext cx="2405730" cy="287245"/>
            <a:chOff x="1779474" y="4897372"/>
            <a:chExt cx="2405730" cy="287245"/>
          </a:xfrm>
        </p:grpSpPr>
        <p:sp>
          <p:nvSpPr>
            <p:cNvPr id="140" name="Rectangle 139"/>
            <p:cNvSpPr/>
            <p:nvPr/>
          </p:nvSpPr>
          <p:spPr>
            <a:xfrm flipH="1">
              <a:off x="1779474" y="4897372"/>
              <a:ext cx="1737827" cy="2872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5" name="TextBox 144"/>
            <p:cNvSpPr txBox="1"/>
            <p:nvPr/>
          </p:nvSpPr>
          <p:spPr>
            <a:xfrm flipH="1">
              <a:off x="1786099" y="4899036"/>
              <a:ext cx="985602" cy="251005"/>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Managing</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150" name="TextBox 149"/>
            <p:cNvSpPr txBox="1"/>
            <p:nvPr/>
          </p:nvSpPr>
          <p:spPr>
            <a:xfrm flipH="1">
              <a:off x="3537515" y="4953478"/>
              <a:ext cx="647689"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50%</a:t>
              </a:r>
            </a:p>
          </p:txBody>
        </p:sp>
      </p:grpSp>
      <p:grpSp>
        <p:nvGrpSpPr>
          <p:cNvPr id="8" name="Group 7"/>
          <p:cNvGrpSpPr/>
          <p:nvPr/>
        </p:nvGrpSpPr>
        <p:grpSpPr>
          <a:xfrm>
            <a:off x="1779473" y="5313035"/>
            <a:ext cx="1900344" cy="287245"/>
            <a:chOff x="1779473" y="5313035"/>
            <a:chExt cx="1900344" cy="287245"/>
          </a:xfrm>
        </p:grpSpPr>
        <p:sp>
          <p:nvSpPr>
            <p:cNvPr id="141" name="Rectangle 140"/>
            <p:cNvSpPr/>
            <p:nvPr/>
          </p:nvSpPr>
          <p:spPr>
            <a:xfrm flipH="1">
              <a:off x="1779473" y="5313035"/>
              <a:ext cx="1252653" cy="2872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6" name="TextBox 145"/>
            <p:cNvSpPr txBox="1"/>
            <p:nvPr/>
          </p:nvSpPr>
          <p:spPr>
            <a:xfrm flipH="1">
              <a:off x="1786099" y="5315623"/>
              <a:ext cx="985602" cy="251005"/>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Asist</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151" name="TextBox 150"/>
            <p:cNvSpPr txBox="1"/>
            <p:nvPr/>
          </p:nvSpPr>
          <p:spPr>
            <a:xfrm flipH="1">
              <a:off x="3032128" y="5370064"/>
              <a:ext cx="647689"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35%</a:t>
              </a:r>
            </a:p>
          </p:txBody>
        </p:sp>
      </p:grpSp>
      <p:sp>
        <p:nvSpPr>
          <p:cNvPr id="153" name="TextBox 152"/>
          <p:cNvSpPr txBox="1"/>
          <p:nvPr/>
        </p:nvSpPr>
        <p:spPr>
          <a:xfrm>
            <a:off x="9233962" y="5215248"/>
            <a:ext cx="1900943"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1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1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Tree>
    <p:extLst>
      <p:ext uri="{BB962C8B-B14F-4D97-AF65-F5344CB8AC3E}">
        <p14:creationId xmlns:p14="http://schemas.microsoft.com/office/powerpoint/2010/main" val="875489439"/>
      </p:ext>
    </p:extLst>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Gear Flow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Infographic</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5" name="Group 4"/>
          <p:cNvGrpSpPr/>
          <p:nvPr/>
        </p:nvGrpSpPr>
        <p:grpSpPr>
          <a:xfrm>
            <a:off x="1993900" y="5447185"/>
            <a:ext cx="8242300" cy="539047"/>
            <a:chOff x="1993900" y="5447185"/>
            <a:chExt cx="8242300" cy="539047"/>
          </a:xfrm>
        </p:grpSpPr>
        <p:sp>
          <p:nvSpPr>
            <p:cNvPr id="66" name="Rounded Rectangle 65"/>
            <p:cNvSpPr/>
            <p:nvPr/>
          </p:nvSpPr>
          <p:spPr>
            <a:xfrm>
              <a:off x="1993900" y="5447185"/>
              <a:ext cx="8242300" cy="539047"/>
            </a:xfrm>
            <a:prstGeom prst="roundRect">
              <a:avLst>
                <a:gd name="adj" fmla="val 11180"/>
              </a:avLst>
            </a:prstGeom>
            <a:solidFill>
              <a:schemeClr val="bg1">
                <a:lumMod val="85000"/>
                <a:alpha val="5000"/>
              </a:scheme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TextBox 64"/>
            <p:cNvSpPr txBox="1"/>
            <p:nvPr/>
          </p:nvSpPr>
          <p:spPr>
            <a:xfrm>
              <a:off x="2298972" y="5471769"/>
              <a:ext cx="7600072" cy="451406"/>
            </a:xfrm>
            <a:prstGeom prst="rect">
              <a:avLst/>
            </a:prstGeom>
            <a:noFill/>
          </p:spPr>
          <p:txBody>
            <a:bodyPr wrap="square" numCol="1" spcCol="457200"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a:t>
              </a:r>
              <a:endParaRPr kumimoji="0" lang="en-US" sz="1100" b="0" i="0" u="none" strike="noStrike" kern="1200" cap="none" spc="0" normalizeH="0" baseline="0" noProof="0" dirty="0">
                <a:ln>
                  <a:noFill/>
                </a:ln>
                <a:solidFill>
                  <a:prstClr val="black">
                    <a:lumMod val="50000"/>
                    <a:lumOff val="50000"/>
                  </a:prstClr>
                </a:solidFill>
                <a:effectLst/>
                <a:uLnTx/>
                <a:uFillTx/>
                <a:latin typeface="Montserrat" charset="0"/>
                <a:ea typeface="Montserrat" charset="0"/>
                <a:cs typeface="Montserrat" charset="0"/>
              </a:endParaRPr>
            </a:p>
          </p:txBody>
        </p:sp>
      </p:grpSp>
      <p:grpSp>
        <p:nvGrpSpPr>
          <p:cNvPr id="2" name="Group 1"/>
          <p:cNvGrpSpPr/>
          <p:nvPr/>
        </p:nvGrpSpPr>
        <p:grpSpPr>
          <a:xfrm>
            <a:off x="1960793" y="1904179"/>
            <a:ext cx="2404417" cy="3177835"/>
            <a:chOff x="1960793" y="1904179"/>
            <a:chExt cx="2404417" cy="3177835"/>
          </a:xfrm>
        </p:grpSpPr>
        <p:sp>
          <p:nvSpPr>
            <p:cNvPr id="67" name="Oval 66"/>
            <p:cNvSpPr/>
            <p:nvPr/>
          </p:nvSpPr>
          <p:spPr>
            <a:xfrm>
              <a:off x="2078465" y="3658822"/>
              <a:ext cx="335748" cy="335748"/>
            </a:xfrm>
            <a:prstGeom prst="ellipse">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Oval 67"/>
            <p:cNvSpPr/>
            <p:nvPr/>
          </p:nvSpPr>
          <p:spPr>
            <a:xfrm>
              <a:off x="2078465" y="4150615"/>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Oval 68"/>
            <p:cNvSpPr/>
            <p:nvPr/>
          </p:nvSpPr>
          <p:spPr>
            <a:xfrm>
              <a:off x="2078465" y="4644557"/>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TextBox 69"/>
            <p:cNvSpPr txBox="1"/>
            <p:nvPr/>
          </p:nvSpPr>
          <p:spPr>
            <a:xfrm>
              <a:off x="2507809" y="3628866"/>
              <a:ext cx="1730459"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71" name="TextBox 70"/>
            <p:cNvSpPr txBox="1"/>
            <p:nvPr/>
          </p:nvSpPr>
          <p:spPr>
            <a:xfrm>
              <a:off x="2101285" y="3704732"/>
              <a:ext cx="282090" cy="253916"/>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1</a:t>
              </a:r>
            </a:p>
          </p:txBody>
        </p:sp>
        <p:sp>
          <p:nvSpPr>
            <p:cNvPr id="72" name="TextBox 71"/>
            <p:cNvSpPr txBox="1"/>
            <p:nvPr/>
          </p:nvSpPr>
          <p:spPr>
            <a:xfrm>
              <a:off x="2101285" y="4187831"/>
              <a:ext cx="282090" cy="253916"/>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2</a:t>
              </a:r>
            </a:p>
          </p:txBody>
        </p:sp>
        <p:sp>
          <p:nvSpPr>
            <p:cNvPr id="73" name="TextBox 72"/>
            <p:cNvSpPr txBox="1"/>
            <p:nvPr/>
          </p:nvSpPr>
          <p:spPr>
            <a:xfrm>
              <a:off x="2101285" y="4681773"/>
              <a:ext cx="282090" cy="253916"/>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3</a:t>
              </a:r>
            </a:p>
          </p:txBody>
        </p:sp>
        <p:sp>
          <p:nvSpPr>
            <p:cNvPr id="74" name="TextBox 73"/>
            <p:cNvSpPr txBox="1"/>
            <p:nvPr/>
          </p:nvSpPr>
          <p:spPr>
            <a:xfrm>
              <a:off x="2507810" y="4129320"/>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75" name="TextBox 74"/>
            <p:cNvSpPr txBox="1"/>
            <p:nvPr/>
          </p:nvSpPr>
          <p:spPr>
            <a:xfrm>
              <a:off x="2507810" y="4620349"/>
              <a:ext cx="1693344"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76" name="TextBox 75"/>
            <p:cNvSpPr txBox="1"/>
            <p:nvPr/>
          </p:nvSpPr>
          <p:spPr>
            <a:xfrm>
              <a:off x="1960793" y="2482429"/>
              <a:ext cx="2404417" cy="923330"/>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texts perhaps here please chorend cool guys. Lorem ipsum dolor.</a:t>
              </a:r>
              <a:endParaRPr kumimoji="0" lang="en-AU"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77" name="TextBox 76"/>
            <p:cNvSpPr txBox="1"/>
            <p:nvPr/>
          </p:nvSpPr>
          <p:spPr>
            <a:xfrm>
              <a:off x="1960793" y="1904179"/>
              <a:ext cx="2110955" cy="553998"/>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Begin with awesome target focus.</a:t>
              </a:r>
              <a:endParaRPr kumimoji="0" lang="en-US" sz="15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grpSp>
      <p:grpSp>
        <p:nvGrpSpPr>
          <p:cNvPr id="155" name="Group 154"/>
          <p:cNvGrpSpPr/>
          <p:nvPr/>
        </p:nvGrpSpPr>
        <p:grpSpPr>
          <a:xfrm>
            <a:off x="4789680" y="1559315"/>
            <a:ext cx="5689123" cy="3425424"/>
            <a:chOff x="15830372" y="5165550"/>
            <a:chExt cx="6005178" cy="3615721"/>
          </a:xfrm>
        </p:grpSpPr>
        <p:grpSp>
          <p:nvGrpSpPr>
            <p:cNvPr id="156" name="Group 981"/>
            <p:cNvGrpSpPr/>
            <p:nvPr/>
          </p:nvGrpSpPr>
          <p:grpSpPr>
            <a:xfrm rot="21152961">
              <a:off x="17505169" y="6321411"/>
              <a:ext cx="1587729" cy="1587729"/>
              <a:chOff x="0" y="0"/>
              <a:chExt cx="2206548" cy="2206548"/>
            </a:xfrm>
            <a:solidFill>
              <a:schemeClr val="tx2"/>
            </a:solidFill>
          </p:grpSpPr>
          <p:grpSp>
            <p:nvGrpSpPr>
              <p:cNvPr id="296" name="Group 962"/>
              <p:cNvGrpSpPr/>
              <p:nvPr/>
            </p:nvGrpSpPr>
            <p:grpSpPr>
              <a:xfrm>
                <a:off x="246678" y="247500"/>
                <a:ext cx="1713192" cy="1713192"/>
                <a:chOff x="0" y="0"/>
                <a:chExt cx="1713191" cy="1713191"/>
              </a:xfrm>
              <a:grpFill/>
            </p:grpSpPr>
            <p:sp>
              <p:nvSpPr>
                <p:cNvPr id="315" name="Shape 960"/>
                <p:cNvSpPr/>
                <p:nvPr/>
              </p:nvSpPr>
              <p:spPr>
                <a:xfrm>
                  <a:off x="0" y="0"/>
                  <a:ext cx="1713192" cy="171319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6" name="Shape 961"/>
                <p:cNvSpPr/>
                <p:nvPr/>
              </p:nvSpPr>
              <p:spPr>
                <a:xfrm>
                  <a:off x="228668" y="228668"/>
                  <a:ext cx="1255856" cy="12558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F4F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297" name="Group 965"/>
              <p:cNvGrpSpPr/>
              <p:nvPr/>
            </p:nvGrpSpPr>
            <p:grpSpPr>
              <a:xfrm>
                <a:off x="1001555" y="0"/>
                <a:ext cx="203438" cy="2206549"/>
                <a:chOff x="0" y="0"/>
                <a:chExt cx="203436" cy="2206548"/>
              </a:xfrm>
              <a:grpFill/>
            </p:grpSpPr>
            <p:sp>
              <p:nvSpPr>
                <p:cNvPr id="313" name="Shape 963"/>
                <p:cNvSpPr/>
                <p:nvPr/>
              </p:nvSpPr>
              <p:spPr>
                <a:xfrm>
                  <a:off x="1" y="0"/>
                  <a:ext cx="203436" cy="26485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Shape 964"/>
                <p:cNvSpPr/>
                <p:nvPr/>
              </p:nvSpPr>
              <p:spPr>
                <a:xfrm rot="10800000">
                  <a:off x="0" y="1941692"/>
                  <a:ext cx="203435" cy="264857"/>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98" name="Group 968"/>
              <p:cNvGrpSpPr/>
              <p:nvPr/>
            </p:nvGrpSpPr>
            <p:grpSpPr>
              <a:xfrm rot="16200000">
                <a:off x="1001555" y="821"/>
                <a:ext cx="203438" cy="2206550"/>
                <a:chOff x="0" y="0"/>
                <a:chExt cx="203436" cy="2206548"/>
              </a:xfrm>
              <a:grpFill/>
            </p:grpSpPr>
            <p:sp>
              <p:nvSpPr>
                <p:cNvPr id="311" name="Shape 966"/>
                <p:cNvSpPr/>
                <p:nvPr/>
              </p:nvSpPr>
              <p:spPr>
                <a:xfrm>
                  <a:off x="1" y="0"/>
                  <a:ext cx="203436" cy="26485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Shape 967"/>
                <p:cNvSpPr/>
                <p:nvPr/>
              </p:nvSpPr>
              <p:spPr>
                <a:xfrm rot="10800000">
                  <a:off x="0" y="1941692"/>
                  <a:ext cx="203435" cy="264857"/>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99" name="Group 971"/>
              <p:cNvGrpSpPr/>
              <p:nvPr/>
            </p:nvGrpSpPr>
            <p:grpSpPr>
              <a:xfrm rot="1832071">
                <a:off x="1001555" y="821"/>
                <a:ext cx="203438" cy="2206550"/>
                <a:chOff x="0" y="0"/>
                <a:chExt cx="203436" cy="2206548"/>
              </a:xfrm>
              <a:grpFill/>
            </p:grpSpPr>
            <p:sp>
              <p:nvSpPr>
                <p:cNvPr id="309" name="Shape 969"/>
                <p:cNvSpPr/>
                <p:nvPr/>
              </p:nvSpPr>
              <p:spPr>
                <a:xfrm>
                  <a:off x="1" y="0"/>
                  <a:ext cx="203436" cy="26485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Shape 970"/>
                <p:cNvSpPr/>
                <p:nvPr/>
              </p:nvSpPr>
              <p:spPr>
                <a:xfrm rot="10800000">
                  <a:off x="0" y="1941692"/>
                  <a:ext cx="203435" cy="264857"/>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00" name="Group 974"/>
              <p:cNvGrpSpPr/>
              <p:nvPr/>
            </p:nvGrpSpPr>
            <p:grpSpPr>
              <a:xfrm rot="19769280">
                <a:off x="1001555" y="821"/>
                <a:ext cx="203438" cy="2206550"/>
                <a:chOff x="0" y="0"/>
                <a:chExt cx="203436" cy="2206548"/>
              </a:xfrm>
              <a:grpFill/>
            </p:grpSpPr>
            <p:sp>
              <p:nvSpPr>
                <p:cNvPr id="307" name="Shape 972"/>
                <p:cNvSpPr/>
                <p:nvPr/>
              </p:nvSpPr>
              <p:spPr>
                <a:xfrm>
                  <a:off x="1" y="0"/>
                  <a:ext cx="203436" cy="26485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Shape 973"/>
                <p:cNvSpPr/>
                <p:nvPr/>
              </p:nvSpPr>
              <p:spPr>
                <a:xfrm rot="10800000">
                  <a:off x="0" y="1941692"/>
                  <a:ext cx="203435" cy="264857"/>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01" name="Group 977"/>
              <p:cNvGrpSpPr/>
              <p:nvPr/>
            </p:nvGrpSpPr>
            <p:grpSpPr>
              <a:xfrm rot="17961925">
                <a:off x="1001555" y="821"/>
                <a:ext cx="203438" cy="2206550"/>
                <a:chOff x="0" y="0"/>
                <a:chExt cx="203436" cy="2206548"/>
              </a:xfrm>
              <a:grpFill/>
            </p:grpSpPr>
            <p:sp>
              <p:nvSpPr>
                <p:cNvPr id="305" name="Shape 975"/>
                <p:cNvSpPr/>
                <p:nvPr/>
              </p:nvSpPr>
              <p:spPr>
                <a:xfrm>
                  <a:off x="1" y="0"/>
                  <a:ext cx="203436" cy="26485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Shape 976"/>
                <p:cNvSpPr/>
                <p:nvPr/>
              </p:nvSpPr>
              <p:spPr>
                <a:xfrm rot="10800000">
                  <a:off x="0" y="1941692"/>
                  <a:ext cx="203435" cy="264857"/>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02" name="Group 980"/>
              <p:cNvGrpSpPr/>
              <p:nvPr/>
            </p:nvGrpSpPr>
            <p:grpSpPr>
              <a:xfrm rot="3654789">
                <a:off x="1001555" y="821"/>
                <a:ext cx="203438" cy="2206550"/>
                <a:chOff x="0" y="0"/>
                <a:chExt cx="203436" cy="2206548"/>
              </a:xfrm>
              <a:grpFill/>
            </p:grpSpPr>
            <p:sp>
              <p:nvSpPr>
                <p:cNvPr id="303" name="Shape 978"/>
                <p:cNvSpPr/>
                <p:nvPr/>
              </p:nvSpPr>
              <p:spPr>
                <a:xfrm>
                  <a:off x="1" y="0"/>
                  <a:ext cx="203436" cy="26485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Shape 979"/>
                <p:cNvSpPr/>
                <p:nvPr/>
              </p:nvSpPr>
              <p:spPr>
                <a:xfrm rot="10800000">
                  <a:off x="0" y="1941692"/>
                  <a:ext cx="203435" cy="264857"/>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57" name="Group 1025"/>
            <p:cNvGrpSpPr/>
            <p:nvPr/>
          </p:nvGrpSpPr>
          <p:grpSpPr>
            <a:xfrm rot="20985458">
              <a:off x="19196370" y="7015770"/>
              <a:ext cx="1045471" cy="1045471"/>
              <a:chOff x="0" y="0"/>
              <a:chExt cx="1452944" cy="1452944"/>
            </a:xfrm>
            <a:solidFill>
              <a:schemeClr val="tx2"/>
            </a:solidFill>
          </p:grpSpPr>
          <p:grpSp>
            <p:nvGrpSpPr>
              <p:cNvPr id="275" name="Group 1006"/>
              <p:cNvGrpSpPr/>
              <p:nvPr/>
            </p:nvGrpSpPr>
            <p:grpSpPr>
              <a:xfrm>
                <a:off x="162430" y="162971"/>
                <a:ext cx="1128085" cy="1128085"/>
                <a:chOff x="0" y="0"/>
                <a:chExt cx="1128084" cy="1128084"/>
              </a:xfrm>
              <a:grpFill/>
            </p:grpSpPr>
            <p:sp>
              <p:nvSpPr>
                <p:cNvPr id="294" name="Shape 1004"/>
                <p:cNvSpPr/>
                <p:nvPr/>
              </p:nvSpPr>
              <p:spPr>
                <a:xfrm>
                  <a:off x="0" y="0"/>
                  <a:ext cx="1128085" cy="11280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5" name="Shape 1005"/>
                <p:cNvSpPr/>
                <p:nvPr/>
              </p:nvSpPr>
              <p:spPr>
                <a:xfrm>
                  <a:off x="150571" y="150571"/>
                  <a:ext cx="826943" cy="8269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F4F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276" name="Group 1009"/>
              <p:cNvGrpSpPr/>
              <p:nvPr/>
            </p:nvGrpSpPr>
            <p:grpSpPr>
              <a:xfrm>
                <a:off x="659493" y="0"/>
                <a:ext cx="133958" cy="1452945"/>
                <a:chOff x="0" y="0"/>
                <a:chExt cx="133956" cy="1452944"/>
              </a:xfrm>
              <a:grpFill/>
            </p:grpSpPr>
            <p:sp>
              <p:nvSpPr>
                <p:cNvPr id="292" name="Shape 1007"/>
                <p:cNvSpPr/>
                <p:nvPr/>
              </p:nvSpPr>
              <p:spPr>
                <a:xfrm>
                  <a:off x="1" y="0"/>
                  <a:ext cx="133956"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Shape 1008"/>
                <p:cNvSpPr/>
                <p:nvPr/>
              </p:nvSpPr>
              <p:spPr>
                <a:xfrm rot="10800000">
                  <a:off x="-1" y="1278545"/>
                  <a:ext cx="133957"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77" name="Group 1012"/>
              <p:cNvGrpSpPr/>
              <p:nvPr/>
            </p:nvGrpSpPr>
            <p:grpSpPr>
              <a:xfrm rot="16200000">
                <a:off x="659493" y="541"/>
                <a:ext cx="133958" cy="1452945"/>
                <a:chOff x="0" y="0"/>
                <a:chExt cx="133956" cy="1452944"/>
              </a:xfrm>
              <a:grpFill/>
            </p:grpSpPr>
            <p:sp>
              <p:nvSpPr>
                <p:cNvPr id="290" name="Shape 1010"/>
                <p:cNvSpPr/>
                <p:nvPr/>
              </p:nvSpPr>
              <p:spPr>
                <a:xfrm>
                  <a:off x="1" y="0"/>
                  <a:ext cx="133956"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Shape 1011"/>
                <p:cNvSpPr/>
                <p:nvPr/>
              </p:nvSpPr>
              <p:spPr>
                <a:xfrm rot="10800000">
                  <a:off x="-1" y="1278545"/>
                  <a:ext cx="133957"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78" name="Group 1015"/>
              <p:cNvGrpSpPr/>
              <p:nvPr/>
            </p:nvGrpSpPr>
            <p:grpSpPr>
              <a:xfrm rot="1832071">
                <a:off x="659493" y="541"/>
                <a:ext cx="133958" cy="1452945"/>
                <a:chOff x="0" y="0"/>
                <a:chExt cx="133956" cy="1452944"/>
              </a:xfrm>
              <a:grpFill/>
            </p:grpSpPr>
            <p:sp>
              <p:nvSpPr>
                <p:cNvPr id="288" name="Shape 1013"/>
                <p:cNvSpPr/>
                <p:nvPr/>
              </p:nvSpPr>
              <p:spPr>
                <a:xfrm>
                  <a:off x="1" y="0"/>
                  <a:ext cx="133956"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Shape 1014"/>
                <p:cNvSpPr/>
                <p:nvPr/>
              </p:nvSpPr>
              <p:spPr>
                <a:xfrm rot="10800000">
                  <a:off x="-1" y="1278545"/>
                  <a:ext cx="133957"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79" name="Group 1018"/>
              <p:cNvGrpSpPr/>
              <p:nvPr/>
            </p:nvGrpSpPr>
            <p:grpSpPr>
              <a:xfrm rot="19769280">
                <a:off x="659493" y="541"/>
                <a:ext cx="133958" cy="1452945"/>
                <a:chOff x="0" y="0"/>
                <a:chExt cx="133956" cy="1452944"/>
              </a:xfrm>
              <a:grpFill/>
            </p:grpSpPr>
            <p:sp>
              <p:nvSpPr>
                <p:cNvPr id="286" name="Shape 1016"/>
                <p:cNvSpPr/>
                <p:nvPr/>
              </p:nvSpPr>
              <p:spPr>
                <a:xfrm>
                  <a:off x="1" y="0"/>
                  <a:ext cx="133956"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Shape 1017"/>
                <p:cNvSpPr/>
                <p:nvPr/>
              </p:nvSpPr>
              <p:spPr>
                <a:xfrm rot="10800000">
                  <a:off x="-1" y="1278545"/>
                  <a:ext cx="133957"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80" name="Group 1021"/>
              <p:cNvGrpSpPr/>
              <p:nvPr/>
            </p:nvGrpSpPr>
            <p:grpSpPr>
              <a:xfrm rot="17961925">
                <a:off x="659493" y="541"/>
                <a:ext cx="133958" cy="1452945"/>
                <a:chOff x="0" y="0"/>
                <a:chExt cx="133956" cy="1452944"/>
              </a:xfrm>
              <a:grpFill/>
            </p:grpSpPr>
            <p:sp>
              <p:nvSpPr>
                <p:cNvPr id="284" name="Shape 1019"/>
                <p:cNvSpPr/>
                <p:nvPr/>
              </p:nvSpPr>
              <p:spPr>
                <a:xfrm>
                  <a:off x="1" y="0"/>
                  <a:ext cx="133956"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Shape 1020"/>
                <p:cNvSpPr/>
                <p:nvPr/>
              </p:nvSpPr>
              <p:spPr>
                <a:xfrm rot="10800000">
                  <a:off x="-1" y="1278545"/>
                  <a:ext cx="133957"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81" name="Group 1024"/>
              <p:cNvGrpSpPr/>
              <p:nvPr/>
            </p:nvGrpSpPr>
            <p:grpSpPr>
              <a:xfrm rot="3654789">
                <a:off x="659493" y="541"/>
                <a:ext cx="133958" cy="1452945"/>
                <a:chOff x="0" y="0"/>
                <a:chExt cx="133956" cy="1452944"/>
              </a:xfrm>
              <a:grpFill/>
            </p:grpSpPr>
            <p:sp>
              <p:nvSpPr>
                <p:cNvPr id="282" name="Shape 1022"/>
                <p:cNvSpPr/>
                <p:nvPr/>
              </p:nvSpPr>
              <p:spPr>
                <a:xfrm>
                  <a:off x="1" y="0"/>
                  <a:ext cx="133956"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Shape 1023"/>
                <p:cNvSpPr/>
                <p:nvPr/>
              </p:nvSpPr>
              <p:spPr>
                <a:xfrm rot="10800000">
                  <a:off x="-1" y="1278545"/>
                  <a:ext cx="133957" cy="17440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5"/>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58" name="Group 1047"/>
            <p:cNvGrpSpPr/>
            <p:nvPr/>
          </p:nvGrpSpPr>
          <p:grpSpPr>
            <a:xfrm rot="20749120">
              <a:off x="18124435" y="5486619"/>
              <a:ext cx="741904" cy="741903"/>
              <a:chOff x="0" y="0"/>
              <a:chExt cx="1031060" cy="1031060"/>
            </a:xfrm>
            <a:solidFill>
              <a:schemeClr val="tx2"/>
            </a:solidFill>
          </p:grpSpPr>
          <p:grpSp>
            <p:nvGrpSpPr>
              <p:cNvPr id="254" name="Group 1028"/>
              <p:cNvGrpSpPr/>
              <p:nvPr/>
            </p:nvGrpSpPr>
            <p:grpSpPr>
              <a:xfrm rot="21600000">
                <a:off x="115266" y="115650"/>
                <a:ext cx="800529" cy="800529"/>
                <a:chOff x="0" y="0"/>
                <a:chExt cx="800528" cy="800528"/>
              </a:xfrm>
              <a:grpFill/>
            </p:grpSpPr>
            <p:sp>
              <p:nvSpPr>
                <p:cNvPr id="273" name="Shape 1026"/>
                <p:cNvSpPr/>
                <p:nvPr/>
              </p:nvSpPr>
              <p:spPr>
                <a:xfrm rot="21600000">
                  <a:off x="0" y="0"/>
                  <a:ext cx="800528" cy="8005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4" name="Shape 1027"/>
                <p:cNvSpPr/>
                <p:nvPr/>
              </p:nvSpPr>
              <p:spPr>
                <a:xfrm rot="21600000">
                  <a:off x="106850" y="106850"/>
                  <a:ext cx="586828" cy="5868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F4F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255" name="Group 1031"/>
              <p:cNvGrpSpPr/>
              <p:nvPr/>
            </p:nvGrpSpPr>
            <p:grpSpPr>
              <a:xfrm rot="21600000">
                <a:off x="467999" y="-1"/>
                <a:ext cx="95062" cy="1031062"/>
                <a:chOff x="0" y="0"/>
                <a:chExt cx="95060" cy="1031060"/>
              </a:xfrm>
              <a:grpFill/>
            </p:grpSpPr>
            <p:sp>
              <p:nvSpPr>
                <p:cNvPr id="271" name="Shape 1029"/>
                <p:cNvSpPr/>
                <p:nvPr/>
              </p:nvSpPr>
              <p:spPr>
                <a:xfrm rot="21600000">
                  <a:off x="0" y="0"/>
                  <a:ext cx="95061" cy="12376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Shape 1030"/>
                <p:cNvSpPr/>
                <p:nvPr/>
              </p:nvSpPr>
              <p:spPr>
                <a:xfrm rot="10800000">
                  <a:off x="-1" y="907300"/>
                  <a:ext cx="95061" cy="123761"/>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56" name="Group 1034"/>
              <p:cNvGrpSpPr/>
              <p:nvPr/>
            </p:nvGrpSpPr>
            <p:grpSpPr>
              <a:xfrm rot="16200000">
                <a:off x="467999" y="384"/>
                <a:ext cx="95062" cy="1031061"/>
                <a:chOff x="0" y="0"/>
                <a:chExt cx="95060" cy="1031060"/>
              </a:xfrm>
              <a:grpFill/>
            </p:grpSpPr>
            <p:sp>
              <p:nvSpPr>
                <p:cNvPr id="269" name="Shape 1032"/>
                <p:cNvSpPr/>
                <p:nvPr/>
              </p:nvSpPr>
              <p:spPr>
                <a:xfrm rot="21600000">
                  <a:off x="0" y="0"/>
                  <a:ext cx="95061" cy="12376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Shape 1033"/>
                <p:cNvSpPr/>
                <p:nvPr/>
              </p:nvSpPr>
              <p:spPr>
                <a:xfrm rot="10800000">
                  <a:off x="-1" y="907300"/>
                  <a:ext cx="95061" cy="123761"/>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57" name="Group 1037"/>
              <p:cNvGrpSpPr/>
              <p:nvPr/>
            </p:nvGrpSpPr>
            <p:grpSpPr>
              <a:xfrm rot="1832071">
                <a:off x="467999" y="384"/>
                <a:ext cx="95062" cy="1031061"/>
                <a:chOff x="0" y="0"/>
                <a:chExt cx="95060" cy="1031060"/>
              </a:xfrm>
              <a:grpFill/>
            </p:grpSpPr>
            <p:sp>
              <p:nvSpPr>
                <p:cNvPr id="267" name="Shape 1035"/>
                <p:cNvSpPr/>
                <p:nvPr/>
              </p:nvSpPr>
              <p:spPr>
                <a:xfrm rot="21600000">
                  <a:off x="0" y="0"/>
                  <a:ext cx="95061" cy="12376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Shape 1036"/>
                <p:cNvSpPr/>
                <p:nvPr/>
              </p:nvSpPr>
              <p:spPr>
                <a:xfrm rot="10800000">
                  <a:off x="-1" y="907300"/>
                  <a:ext cx="95061" cy="123761"/>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58" name="Group 1040"/>
              <p:cNvGrpSpPr/>
              <p:nvPr/>
            </p:nvGrpSpPr>
            <p:grpSpPr>
              <a:xfrm rot="19769280">
                <a:off x="467999" y="384"/>
                <a:ext cx="95062" cy="1031061"/>
                <a:chOff x="0" y="0"/>
                <a:chExt cx="95060" cy="1031060"/>
              </a:xfrm>
              <a:grpFill/>
            </p:grpSpPr>
            <p:sp>
              <p:nvSpPr>
                <p:cNvPr id="265" name="Shape 1038"/>
                <p:cNvSpPr/>
                <p:nvPr/>
              </p:nvSpPr>
              <p:spPr>
                <a:xfrm rot="21600000">
                  <a:off x="0" y="0"/>
                  <a:ext cx="95061" cy="12376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Shape 1039"/>
                <p:cNvSpPr/>
                <p:nvPr/>
              </p:nvSpPr>
              <p:spPr>
                <a:xfrm rot="10800000">
                  <a:off x="-1" y="907300"/>
                  <a:ext cx="95061" cy="123761"/>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59" name="Group 1043"/>
              <p:cNvGrpSpPr/>
              <p:nvPr/>
            </p:nvGrpSpPr>
            <p:grpSpPr>
              <a:xfrm rot="17961925">
                <a:off x="467999" y="384"/>
                <a:ext cx="95062" cy="1031061"/>
                <a:chOff x="0" y="0"/>
                <a:chExt cx="95060" cy="1031060"/>
              </a:xfrm>
              <a:grpFill/>
            </p:grpSpPr>
            <p:sp>
              <p:nvSpPr>
                <p:cNvPr id="263" name="Shape 1041"/>
                <p:cNvSpPr/>
                <p:nvPr/>
              </p:nvSpPr>
              <p:spPr>
                <a:xfrm rot="21600000">
                  <a:off x="0" y="0"/>
                  <a:ext cx="95061" cy="12376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Shape 1042"/>
                <p:cNvSpPr/>
                <p:nvPr/>
              </p:nvSpPr>
              <p:spPr>
                <a:xfrm rot="10800000">
                  <a:off x="-1" y="907300"/>
                  <a:ext cx="95061" cy="123761"/>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60" name="Group 1046"/>
              <p:cNvGrpSpPr/>
              <p:nvPr/>
            </p:nvGrpSpPr>
            <p:grpSpPr>
              <a:xfrm rot="3654789">
                <a:off x="467999" y="384"/>
                <a:ext cx="95062" cy="1031061"/>
                <a:chOff x="0" y="0"/>
                <a:chExt cx="95060" cy="1031060"/>
              </a:xfrm>
              <a:grpFill/>
            </p:grpSpPr>
            <p:sp>
              <p:nvSpPr>
                <p:cNvPr id="261" name="Shape 1044"/>
                <p:cNvSpPr/>
                <p:nvPr/>
              </p:nvSpPr>
              <p:spPr>
                <a:xfrm rot="21600000">
                  <a:off x="0" y="0"/>
                  <a:ext cx="95061" cy="123760"/>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Shape 1045"/>
                <p:cNvSpPr/>
                <p:nvPr/>
              </p:nvSpPr>
              <p:spPr>
                <a:xfrm rot="10800000">
                  <a:off x="-1" y="907300"/>
                  <a:ext cx="95061" cy="123761"/>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2"/>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59" name="Group 1069"/>
            <p:cNvGrpSpPr/>
            <p:nvPr/>
          </p:nvGrpSpPr>
          <p:grpSpPr>
            <a:xfrm rot="21376302">
              <a:off x="19114848" y="6295558"/>
              <a:ext cx="647383" cy="647383"/>
              <a:chOff x="0" y="0"/>
              <a:chExt cx="899699" cy="899699"/>
            </a:xfrm>
            <a:solidFill>
              <a:schemeClr val="tx2"/>
            </a:solidFill>
          </p:grpSpPr>
          <p:grpSp>
            <p:nvGrpSpPr>
              <p:cNvPr id="233" name="Group 1050"/>
              <p:cNvGrpSpPr/>
              <p:nvPr/>
            </p:nvGrpSpPr>
            <p:grpSpPr>
              <a:xfrm>
                <a:off x="100580" y="100915"/>
                <a:ext cx="698540" cy="698540"/>
                <a:chOff x="0" y="0"/>
                <a:chExt cx="698538" cy="698538"/>
              </a:xfrm>
              <a:grpFill/>
            </p:grpSpPr>
            <p:sp>
              <p:nvSpPr>
                <p:cNvPr id="252" name="Shape 1048"/>
                <p:cNvSpPr/>
                <p:nvPr/>
              </p:nvSpPr>
              <p:spPr>
                <a:xfrm>
                  <a:off x="0" y="0"/>
                  <a:ext cx="698539" cy="6985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3" name="Shape 1049"/>
                <p:cNvSpPr/>
                <p:nvPr/>
              </p:nvSpPr>
              <p:spPr>
                <a:xfrm>
                  <a:off x="93237" y="93237"/>
                  <a:ext cx="512064" cy="5120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F4F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234" name="Group 1053"/>
              <p:cNvGrpSpPr/>
              <p:nvPr/>
            </p:nvGrpSpPr>
            <p:grpSpPr>
              <a:xfrm>
                <a:off x="408375" y="0"/>
                <a:ext cx="82950" cy="899700"/>
                <a:chOff x="0" y="0"/>
                <a:chExt cx="82949" cy="899699"/>
              </a:xfrm>
              <a:grpFill/>
            </p:grpSpPr>
            <p:sp>
              <p:nvSpPr>
                <p:cNvPr id="250" name="Shape 1051"/>
                <p:cNvSpPr/>
                <p:nvPr/>
              </p:nvSpPr>
              <p:spPr>
                <a:xfrm>
                  <a:off x="0" y="0"/>
                  <a:ext cx="82950"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Shape 1052"/>
                <p:cNvSpPr/>
                <p:nvPr/>
              </p:nvSpPr>
              <p:spPr>
                <a:xfrm rot="10800000">
                  <a:off x="0" y="791707"/>
                  <a:ext cx="82949"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5" name="Group 1056"/>
              <p:cNvGrpSpPr/>
              <p:nvPr/>
            </p:nvGrpSpPr>
            <p:grpSpPr>
              <a:xfrm rot="16200000">
                <a:off x="408375" y="335"/>
                <a:ext cx="82950" cy="899700"/>
                <a:chOff x="0" y="0"/>
                <a:chExt cx="82949" cy="899699"/>
              </a:xfrm>
              <a:grpFill/>
            </p:grpSpPr>
            <p:sp>
              <p:nvSpPr>
                <p:cNvPr id="248" name="Shape 1054"/>
                <p:cNvSpPr/>
                <p:nvPr/>
              </p:nvSpPr>
              <p:spPr>
                <a:xfrm>
                  <a:off x="0" y="0"/>
                  <a:ext cx="82950"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Shape 1055"/>
                <p:cNvSpPr/>
                <p:nvPr/>
              </p:nvSpPr>
              <p:spPr>
                <a:xfrm rot="10800000">
                  <a:off x="0" y="791707"/>
                  <a:ext cx="82949"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6" name="Group 1059"/>
              <p:cNvGrpSpPr/>
              <p:nvPr/>
            </p:nvGrpSpPr>
            <p:grpSpPr>
              <a:xfrm rot="1832071">
                <a:off x="408375" y="335"/>
                <a:ext cx="82950" cy="899700"/>
                <a:chOff x="0" y="0"/>
                <a:chExt cx="82949" cy="899699"/>
              </a:xfrm>
              <a:grpFill/>
            </p:grpSpPr>
            <p:sp>
              <p:nvSpPr>
                <p:cNvPr id="246" name="Shape 1057"/>
                <p:cNvSpPr/>
                <p:nvPr/>
              </p:nvSpPr>
              <p:spPr>
                <a:xfrm>
                  <a:off x="0" y="0"/>
                  <a:ext cx="82950"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Shape 1058"/>
                <p:cNvSpPr/>
                <p:nvPr/>
              </p:nvSpPr>
              <p:spPr>
                <a:xfrm rot="10800000">
                  <a:off x="0" y="791707"/>
                  <a:ext cx="82949"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7" name="Group 1062"/>
              <p:cNvGrpSpPr/>
              <p:nvPr/>
            </p:nvGrpSpPr>
            <p:grpSpPr>
              <a:xfrm rot="19769280">
                <a:off x="408375" y="335"/>
                <a:ext cx="82950" cy="899700"/>
                <a:chOff x="0" y="0"/>
                <a:chExt cx="82949" cy="899699"/>
              </a:xfrm>
              <a:grpFill/>
            </p:grpSpPr>
            <p:sp>
              <p:nvSpPr>
                <p:cNvPr id="244" name="Shape 1060"/>
                <p:cNvSpPr/>
                <p:nvPr/>
              </p:nvSpPr>
              <p:spPr>
                <a:xfrm>
                  <a:off x="0" y="0"/>
                  <a:ext cx="82950"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Shape 1061"/>
                <p:cNvSpPr/>
                <p:nvPr/>
              </p:nvSpPr>
              <p:spPr>
                <a:xfrm rot="10800000">
                  <a:off x="0" y="791707"/>
                  <a:ext cx="82949"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8" name="Group 1065"/>
              <p:cNvGrpSpPr/>
              <p:nvPr/>
            </p:nvGrpSpPr>
            <p:grpSpPr>
              <a:xfrm rot="17961925">
                <a:off x="408375" y="335"/>
                <a:ext cx="82950" cy="899700"/>
                <a:chOff x="0" y="0"/>
                <a:chExt cx="82949" cy="899699"/>
              </a:xfrm>
              <a:grpFill/>
            </p:grpSpPr>
            <p:sp>
              <p:nvSpPr>
                <p:cNvPr id="242" name="Shape 1063"/>
                <p:cNvSpPr/>
                <p:nvPr/>
              </p:nvSpPr>
              <p:spPr>
                <a:xfrm>
                  <a:off x="0" y="0"/>
                  <a:ext cx="82950"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Shape 1064"/>
                <p:cNvSpPr/>
                <p:nvPr/>
              </p:nvSpPr>
              <p:spPr>
                <a:xfrm rot="10800000">
                  <a:off x="0" y="791707"/>
                  <a:ext cx="82949"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9" name="Group 1068"/>
              <p:cNvGrpSpPr/>
              <p:nvPr/>
            </p:nvGrpSpPr>
            <p:grpSpPr>
              <a:xfrm rot="3654789">
                <a:off x="408375" y="335"/>
                <a:ext cx="82950" cy="899700"/>
                <a:chOff x="0" y="0"/>
                <a:chExt cx="82949" cy="899699"/>
              </a:xfrm>
              <a:grpFill/>
            </p:grpSpPr>
            <p:sp>
              <p:nvSpPr>
                <p:cNvPr id="240" name="Shape 1066"/>
                <p:cNvSpPr/>
                <p:nvPr/>
              </p:nvSpPr>
              <p:spPr>
                <a:xfrm>
                  <a:off x="0" y="0"/>
                  <a:ext cx="82950"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Shape 1067"/>
                <p:cNvSpPr/>
                <p:nvPr/>
              </p:nvSpPr>
              <p:spPr>
                <a:xfrm rot="10800000">
                  <a:off x="0" y="791707"/>
                  <a:ext cx="82949" cy="10799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60" name="Group 1091"/>
            <p:cNvGrpSpPr/>
            <p:nvPr/>
          </p:nvGrpSpPr>
          <p:grpSpPr>
            <a:xfrm rot="21180182">
              <a:off x="18891505" y="5165550"/>
              <a:ext cx="983217" cy="983217"/>
              <a:chOff x="0" y="0"/>
              <a:chExt cx="1366426" cy="1366426"/>
            </a:xfrm>
            <a:solidFill>
              <a:schemeClr val="tx2"/>
            </a:solidFill>
          </p:grpSpPr>
          <p:grpSp>
            <p:nvGrpSpPr>
              <p:cNvPr id="212" name="Group 1072"/>
              <p:cNvGrpSpPr/>
              <p:nvPr/>
            </p:nvGrpSpPr>
            <p:grpSpPr>
              <a:xfrm>
                <a:off x="152758" y="153267"/>
                <a:ext cx="1060911" cy="1060911"/>
                <a:chOff x="0" y="0"/>
                <a:chExt cx="1060910" cy="1060910"/>
              </a:xfrm>
              <a:grpFill/>
            </p:grpSpPr>
            <p:sp>
              <p:nvSpPr>
                <p:cNvPr id="231" name="Shape 1070"/>
                <p:cNvSpPr/>
                <p:nvPr/>
              </p:nvSpPr>
              <p:spPr>
                <a:xfrm>
                  <a:off x="0" y="0"/>
                  <a:ext cx="1060911" cy="1060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2" name="Shape 1071"/>
                <p:cNvSpPr/>
                <p:nvPr/>
              </p:nvSpPr>
              <p:spPr>
                <a:xfrm>
                  <a:off x="141605" y="141605"/>
                  <a:ext cx="777701" cy="777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F4F4"/>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213" name="Group 1075"/>
              <p:cNvGrpSpPr/>
              <p:nvPr/>
            </p:nvGrpSpPr>
            <p:grpSpPr>
              <a:xfrm>
                <a:off x="620223" y="0"/>
                <a:ext cx="125981" cy="1366427"/>
                <a:chOff x="0" y="0"/>
                <a:chExt cx="125979" cy="1366426"/>
              </a:xfrm>
              <a:grpFill/>
            </p:grpSpPr>
            <p:sp>
              <p:nvSpPr>
                <p:cNvPr id="229" name="Shape 1073"/>
                <p:cNvSpPr/>
                <p:nvPr/>
              </p:nvSpPr>
              <p:spPr>
                <a:xfrm>
                  <a:off x="0" y="0"/>
                  <a:ext cx="125980"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Shape 1074"/>
                <p:cNvSpPr/>
                <p:nvPr/>
              </p:nvSpPr>
              <p:spPr>
                <a:xfrm rot="10800000">
                  <a:off x="0" y="1202412"/>
                  <a:ext cx="125979"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4" name="Group 1078"/>
              <p:cNvGrpSpPr/>
              <p:nvPr/>
            </p:nvGrpSpPr>
            <p:grpSpPr>
              <a:xfrm rot="16200000">
                <a:off x="620223" y="508"/>
                <a:ext cx="125981" cy="1366428"/>
                <a:chOff x="0" y="0"/>
                <a:chExt cx="125979" cy="1366426"/>
              </a:xfrm>
              <a:grpFill/>
            </p:grpSpPr>
            <p:sp>
              <p:nvSpPr>
                <p:cNvPr id="227" name="Shape 1076"/>
                <p:cNvSpPr/>
                <p:nvPr/>
              </p:nvSpPr>
              <p:spPr>
                <a:xfrm>
                  <a:off x="0" y="0"/>
                  <a:ext cx="125980"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Shape 1077"/>
                <p:cNvSpPr/>
                <p:nvPr/>
              </p:nvSpPr>
              <p:spPr>
                <a:xfrm rot="10800000">
                  <a:off x="0" y="1202412"/>
                  <a:ext cx="125979"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5" name="Group 1081"/>
              <p:cNvGrpSpPr/>
              <p:nvPr/>
            </p:nvGrpSpPr>
            <p:grpSpPr>
              <a:xfrm rot="1832071">
                <a:off x="620223" y="509"/>
                <a:ext cx="125981" cy="1366427"/>
                <a:chOff x="0" y="0"/>
                <a:chExt cx="125979" cy="1366426"/>
              </a:xfrm>
              <a:grpFill/>
            </p:grpSpPr>
            <p:sp>
              <p:nvSpPr>
                <p:cNvPr id="225" name="Shape 1079"/>
                <p:cNvSpPr/>
                <p:nvPr/>
              </p:nvSpPr>
              <p:spPr>
                <a:xfrm>
                  <a:off x="0" y="0"/>
                  <a:ext cx="125980"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Shape 1080"/>
                <p:cNvSpPr/>
                <p:nvPr/>
              </p:nvSpPr>
              <p:spPr>
                <a:xfrm rot="10800000">
                  <a:off x="0" y="1202412"/>
                  <a:ext cx="125979"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6" name="Group 1084"/>
              <p:cNvGrpSpPr/>
              <p:nvPr/>
            </p:nvGrpSpPr>
            <p:grpSpPr>
              <a:xfrm rot="19769280">
                <a:off x="620223" y="509"/>
                <a:ext cx="125981" cy="1366427"/>
                <a:chOff x="0" y="0"/>
                <a:chExt cx="125979" cy="1366426"/>
              </a:xfrm>
              <a:grpFill/>
            </p:grpSpPr>
            <p:sp>
              <p:nvSpPr>
                <p:cNvPr id="223" name="Shape 1082"/>
                <p:cNvSpPr/>
                <p:nvPr/>
              </p:nvSpPr>
              <p:spPr>
                <a:xfrm>
                  <a:off x="0" y="0"/>
                  <a:ext cx="125980"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Shape 1083"/>
                <p:cNvSpPr/>
                <p:nvPr/>
              </p:nvSpPr>
              <p:spPr>
                <a:xfrm rot="10800000">
                  <a:off x="0" y="1202412"/>
                  <a:ext cx="125979"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7" name="Group 1087"/>
              <p:cNvGrpSpPr/>
              <p:nvPr/>
            </p:nvGrpSpPr>
            <p:grpSpPr>
              <a:xfrm rot="17961925">
                <a:off x="620223" y="508"/>
                <a:ext cx="125981" cy="1366428"/>
                <a:chOff x="0" y="0"/>
                <a:chExt cx="125979" cy="1366426"/>
              </a:xfrm>
              <a:grpFill/>
            </p:grpSpPr>
            <p:sp>
              <p:nvSpPr>
                <p:cNvPr id="221" name="Shape 1085"/>
                <p:cNvSpPr/>
                <p:nvPr/>
              </p:nvSpPr>
              <p:spPr>
                <a:xfrm>
                  <a:off x="0" y="0"/>
                  <a:ext cx="125980"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Shape 1086"/>
                <p:cNvSpPr/>
                <p:nvPr/>
              </p:nvSpPr>
              <p:spPr>
                <a:xfrm rot="10800000">
                  <a:off x="0" y="1202412"/>
                  <a:ext cx="125979"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8" name="Group 1090"/>
              <p:cNvGrpSpPr/>
              <p:nvPr/>
            </p:nvGrpSpPr>
            <p:grpSpPr>
              <a:xfrm rot="3654789">
                <a:off x="620223" y="508"/>
                <a:ext cx="125981" cy="1366428"/>
                <a:chOff x="0" y="0"/>
                <a:chExt cx="125979" cy="1366426"/>
              </a:xfrm>
              <a:grpFill/>
            </p:grpSpPr>
            <p:sp>
              <p:nvSpPr>
                <p:cNvPr id="219" name="Shape 1088"/>
                <p:cNvSpPr/>
                <p:nvPr/>
              </p:nvSpPr>
              <p:spPr>
                <a:xfrm>
                  <a:off x="0" y="0"/>
                  <a:ext cx="125980"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Shape 1089"/>
                <p:cNvSpPr/>
                <p:nvPr/>
              </p:nvSpPr>
              <p:spPr>
                <a:xfrm rot="10800000">
                  <a:off x="0" y="1202412"/>
                  <a:ext cx="125979" cy="16401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3"/>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61" name="Shape 1116"/>
            <p:cNvSpPr/>
            <p:nvPr/>
          </p:nvSpPr>
          <p:spPr>
            <a:xfrm rot="3355704">
              <a:off x="16644030" y="5941521"/>
              <a:ext cx="1885695" cy="3513011"/>
            </a:xfrm>
            <a:custGeom>
              <a:avLst/>
              <a:gdLst/>
              <a:ahLst/>
              <a:cxnLst>
                <a:cxn ang="0">
                  <a:pos x="wd2" y="hd2"/>
                </a:cxn>
                <a:cxn ang="5400000">
                  <a:pos x="wd2" y="hd2"/>
                </a:cxn>
                <a:cxn ang="10800000">
                  <a:pos x="wd2" y="hd2"/>
                </a:cxn>
                <a:cxn ang="16200000">
                  <a:pos x="wd2" y="hd2"/>
                </a:cxn>
              </a:cxnLst>
              <a:rect l="0" t="0" r="r" b="b"/>
              <a:pathLst>
                <a:path w="21357" h="21512" extrusionOk="0">
                  <a:moveTo>
                    <a:pt x="274" y="7497"/>
                  </a:moveTo>
                  <a:lnTo>
                    <a:pt x="5909" y="19495"/>
                  </a:lnTo>
                  <a:cubicBezTo>
                    <a:pt x="6374" y="20705"/>
                    <a:pt x="8387" y="21557"/>
                    <a:pt x="10672" y="21510"/>
                  </a:cubicBezTo>
                  <a:cubicBezTo>
                    <a:pt x="12804" y="21465"/>
                    <a:pt x="14606" y="20640"/>
                    <a:pt x="15038" y="19511"/>
                  </a:cubicBezTo>
                  <a:lnTo>
                    <a:pt x="21112" y="7443"/>
                  </a:lnTo>
                  <a:cubicBezTo>
                    <a:pt x="21479" y="6478"/>
                    <a:pt x="21429" y="5496"/>
                    <a:pt x="20996" y="4566"/>
                  </a:cubicBezTo>
                  <a:cubicBezTo>
                    <a:pt x="20575" y="3663"/>
                    <a:pt x="19793" y="2807"/>
                    <a:pt x="18649" y="2077"/>
                  </a:cubicBezTo>
                  <a:cubicBezTo>
                    <a:pt x="16618" y="783"/>
                    <a:pt x="13651" y="26"/>
                    <a:pt x="10512" y="2"/>
                  </a:cubicBezTo>
                  <a:cubicBezTo>
                    <a:pt x="7632" y="-43"/>
                    <a:pt x="4858" y="595"/>
                    <a:pt x="2922" y="1749"/>
                  </a:cubicBezTo>
                  <a:cubicBezTo>
                    <a:pt x="1613" y="2528"/>
                    <a:pt x="779" y="3475"/>
                    <a:pt x="347" y="4461"/>
                  </a:cubicBezTo>
                  <a:cubicBezTo>
                    <a:pt x="-82" y="5442"/>
                    <a:pt x="-121" y="6476"/>
                    <a:pt x="274" y="7497"/>
                  </a:cubicBezTo>
                  <a:close/>
                </a:path>
              </a:pathLst>
            </a:custGeom>
            <a:ln w="6350" cmpd="sng">
              <a:solidFill>
                <a:schemeClr val="tx2"/>
              </a:solidFill>
              <a:prstDash val="dash"/>
              <a:miter lim="400000"/>
            </a:ln>
          </p:spPr>
          <p:txBody>
            <a:bodyPr lIns="50795" tIns="50795" rIns="50795" bIns="50795" anchor="ct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62" name="Group 161"/>
            <p:cNvGrpSpPr/>
            <p:nvPr/>
          </p:nvGrpSpPr>
          <p:grpSpPr>
            <a:xfrm>
              <a:off x="19758790" y="5256728"/>
              <a:ext cx="2076760" cy="2076760"/>
              <a:chOff x="6774310" y="2557740"/>
              <a:chExt cx="2076760" cy="2076760"/>
            </a:xfrm>
          </p:grpSpPr>
          <p:grpSp>
            <p:nvGrpSpPr>
              <p:cNvPr id="189" name="Group 1003"/>
              <p:cNvGrpSpPr/>
              <p:nvPr/>
            </p:nvGrpSpPr>
            <p:grpSpPr>
              <a:xfrm rot="19087280">
                <a:off x="6774310" y="2557740"/>
                <a:ext cx="2076760" cy="2076760"/>
                <a:chOff x="0" y="0"/>
                <a:chExt cx="2886179" cy="2886179"/>
              </a:xfrm>
              <a:solidFill>
                <a:schemeClr val="tx2"/>
              </a:solidFill>
            </p:grpSpPr>
            <p:grpSp>
              <p:nvGrpSpPr>
                <p:cNvPr id="191" name="Group 984"/>
                <p:cNvGrpSpPr/>
                <p:nvPr/>
              </p:nvGrpSpPr>
              <p:grpSpPr>
                <a:xfrm>
                  <a:off x="322656" y="323731"/>
                  <a:ext cx="2240867" cy="2240867"/>
                  <a:chOff x="0" y="0"/>
                  <a:chExt cx="2240865" cy="2240865"/>
                </a:xfrm>
                <a:grpFill/>
              </p:grpSpPr>
              <p:sp>
                <p:nvSpPr>
                  <p:cNvPr id="210" name="Shape 982"/>
                  <p:cNvSpPr/>
                  <p:nvPr/>
                </p:nvSpPr>
                <p:spPr>
                  <a:xfrm>
                    <a:off x="0" y="0"/>
                    <a:ext cx="2240866" cy="22408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1" name="Shape 983"/>
                  <p:cNvSpPr/>
                  <p:nvPr/>
                </p:nvSpPr>
                <p:spPr>
                  <a:xfrm>
                    <a:off x="299099" y="299099"/>
                    <a:ext cx="1642667" cy="16426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92" name="Group 987"/>
                <p:cNvGrpSpPr/>
                <p:nvPr/>
              </p:nvGrpSpPr>
              <p:grpSpPr>
                <a:xfrm>
                  <a:off x="1310041" y="0"/>
                  <a:ext cx="266097" cy="2886180"/>
                  <a:chOff x="0" y="0"/>
                  <a:chExt cx="266096" cy="2886179"/>
                </a:xfrm>
                <a:grpFill/>
              </p:grpSpPr>
              <p:sp>
                <p:nvSpPr>
                  <p:cNvPr id="208" name="Shape 985"/>
                  <p:cNvSpPr/>
                  <p:nvPr/>
                </p:nvSpPr>
                <p:spPr>
                  <a:xfrm>
                    <a:off x="2" y="0"/>
                    <a:ext cx="266095" cy="34643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Shape 986"/>
                  <p:cNvSpPr/>
                  <p:nvPr/>
                </p:nvSpPr>
                <p:spPr>
                  <a:xfrm rot="10800000">
                    <a:off x="0" y="2539746"/>
                    <a:ext cx="266094" cy="346434"/>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93" name="Group 990"/>
                <p:cNvGrpSpPr/>
                <p:nvPr/>
              </p:nvGrpSpPr>
              <p:grpSpPr>
                <a:xfrm rot="16200000">
                  <a:off x="1310041" y="1075"/>
                  <a:ext cx="266097" cy="2886180"/>
                  <a:chOff x="0" y="0"/>
                  <a:chExt cx="266096" cy="2886179"/>
                </a:xfrm>
                <a:grpFill/>
              </p:grpSpPr>
              <p:sp>
                <p:nvSpPr>
                  <p:cNvPr id="206" name="Shape 988"/>
                  <p:cNvSpPr/>
                  <p:nvPr/>
                </p:nvSpPr>
                <p:spPr>
                  <a:xfrm>
                    <a:off x="2" y="0"/>
                    <a:ext cx="266095" cy="34643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Shape 989"/>
                  <p:cNvSpPr/>
                  <p:nvPr/>
                </p:nvSpPr>
                <p:spPr>
                  <a:xfrm rot="10800000">
                    <a:off x="0" y="2539746"/>
                    <a:ext cx="266094" cy="346434"/>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94" name="Group 993"/>
                <p:cNvGrpSpPr/>
                <p:nvPr/>
              </p:nvGrpSpPr>
              <p:grpSpPr>
                <a:xfrm rot="1832071">
                  <a:off x="1310041" y="1075"/>
                  <a:ext cx="266097" cy="2886180"/>
                  <a:chOff x="0" y="0"/>
                  <a:chExt cx="266096" cy="2886179"/>
                </a:xfrm>
                <a:grpFill/>
              </p:grpSpPr>
              <p:sp>
                <p:nvSpPr>
                  <p:cNvPr id="204" name="Shape 991"/>
                  <p:cNvSpPr/>
                  <p:nvPr/>
                </p:nvSpPr>
                <p:spPr>
                  <a:xfrm>
                    <a:off x="2" y="0"/>
                    <a:ext cx="266095" cy="34643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Shape 992"/>
                  <p:cNvSpPr/>
                  <p:nvPr/>
                </p:nvSpPr>
                <p:spPr>
                  <a:xfrm rot="10800000">
                    <a:off x="0" y="2539746"/>
                    <a:ext cx="266094" cy="346434"/>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95" name="Group 996"/>
                <p:cNvGrpSpPr/>
                <p:nvPr/>
              </p:nvGrpSpPr>
              <p:grpSpPr>
                <a:xfrm rot="19769280">
                  <a:off x="1310041" y="1075"/>
                  <a:ext cx="266097" cy="2886180"/>
                  <a:chOff x="0" y="0"/>
                  <a:chExt cx="266096" cy="2886179"/>
                </a:xfrm>
                <a:grpFill/>
              </p:grpSpPr>
              <p:sp>
                <p:nvSpPr>
                  <p:cNvPr id="202" name="Shape 994"/>
                  <p:cNvSpPr/>
                  <p:nvPr/>
                </p:nvSpPr>
                <p:spPr>
                  <a:xfrm>
                    <a:off x="2" y="0"/>
                    <a:ext cx="266095" cy="34643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Shape 995"/>
                  <p:cNvSpPr/>
                  <p:nvPr/>
                </p:nvSpPr>
                <p:spPr>
                  <a:xfrm rot="10800000">
                    <a:off x="0" y="2539746"/>
                    <a:ext cx="266094" cy="346434"/>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96" name="Group 999"/>
                <p:cNvGrpSpPr/>
                <p:nvPr/>
              </p:nvGrpSpPr>
              <p:grpSpPr>
                <a:xfrm rot="17961925">
                  <a:off x="1310041" y="1075"/>
                  <a:ext cx="266097" cy="2886180"/>
                  <a:chOff x="0" y="0"/>
                  <a:chExt cx="266096" cy="2886179"/>
                </a:xfrm>
                <a:grpFill/>
              </p:grpSpPr>
              <p:sp>
                <p:nvSpPr>
                  <p:cNvPr id="200" name="Shape 997"/>
                  <p:cNvSpPr/>
                  <p:nvPr/>
                </p:nvSpPr>
                <p:spPr>
                  <a:xfrm>
                    <a:off x="2" y="0"/>
                    <a:ext cx="266095" cy="34643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Shape 998"/>
                  <p:cNvSpPr/>
                  <p:nvPr/>
                </p:nvSpPr>
                <p:spPr>
                  <a:xfrm rot="10800000">
                    <a:off x="0" y="2539746"/>
                    <a:ext cx="266094" cy="346434"/>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97" name="Group 1002"/>
                <p:cNvGrpSpPr/>
                <p:nvPr/>
              </p:nvGrpSpPr>
              <p:grpSpPr>
                <a:xfrm rot="3654789">
                  <a:off x="1310041" y="1075"/>
                  <a:ext cx="266097" cy="2886180"/>
                  <a:chOff x="0" y="0"/>
                  <a:chExt cx="266096" cy="2886179"/>
                </a:xfrm>
                <a:grpFill/>
              </p:grpSpPr>
              <p:sp>
                <p:nvSpPr>
                  <p:cNvPr id="198" name="Shape 1000"/>
                  <p:cNvSpPr/>
                  <p:nvPr/>
                </p:nvSpPr>
                <p:spPr>
                  <a:xfrm>
                    <a:off x="2" y="0"/>
                    <a:ext cx="266095" cy="346433"/>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Shape 1001"/>
                  <p:cNvSpPr/>
                  <p:nvPr/>
                </p:nvSpPr>
                <p:spPr>
                  <a:xfrm rot="10800000">
                    <a:off x="0" y="2539746"/>
                    <a:ext cx="266094" cy="346434"/>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accent6"/>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90" name="Shape 983"/>
              <p:cNvSpPr/>
              <p:nvPr/>
            </p:nvSpPr>
            <p:spPr>
              <a:xfrm rot="19087280">
                <a:off x="7315010" y="3091354"/>
                <a:ext cx="1001538" cy="10015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6"/>
                </a:solid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63" name="Group 162"/>
            <p:cNvGrpSpPr/>
            <p:nvPr/>
          </p:nvGrpSpPr>
          <p:grpSpPr>
            <a:xfrm>
              <a:off x="16165110" y="7899780"/>
              <a:ext cx="881491" cy="881491"/>
              <a:chOff x="3180630" y="5200792"/>
              <a:chExt cx="881491" cy="881491"/>
            </a:xfrm>
          </p:grpSpPr>
          <p:grpSp>
            <p:nvGrpSpPr>
              <p:cNvPr id="166" name="Group 1113"/>
              <p:cNvGrpSpPr/>
              <p:nvPr/>
            </p:nvGrpSpPr>
            <p:grpSpPr>
              <a:xfrm rot="17260337">
                <a:off x="3180630" y="5200792"/>
                <a:ext cx="881491" cy="881491"/>
                <a:chOff x="0" y="0"/>
                <a:chExt cx="1225052" cy="1225052"/>
              </a:xfrm>
              <a:solidFill>
                <a:schemeClr val="tx2"/>
              </a:solidFill>
            </p:grpSpPr>
            <p:grpSp>
              <p:nvGrpSpPr>
                <p:cNvPr id="168" name="Group 1094"/>
                <p:cNvGrpSpPr/>
                <p:nvPr/>
              </p:nvGrpSpPr>
              <p:grpSpPr>
                <a:xfrm>
                  <a:off x="136953" y="137409"/>
                  <a:ext cx="951147" cy="951147"/>
                  <a:chOff x="0" y="0"/>
                  <a:chExt cx="951146" cy="951146"/>
                </a:xfrm>
                <a:grpFill/>
              </p:grpSpPr>
              <p:sp>
                <p:nvSpPr>
                  <p:cNvPr id="187" name="Shape 1092"/>
                  <p:cNvSpPr/>
                  <p:nvPr/>
                </p:nvSpPr>
                <p:spPr>
                  <a:xfrm>
                    <a:off x="0" y="0"/>
                    <a:ext cx="951147" cy="951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8" name="Shape 1093"/>
                  <p:cNvSpPr/>
                  <p:nvPr/>
                </p:nvSpPr>
                <p:spPr>
                  <a:xfrm>
                    <a:off x="126954" y="126954"/>
                    <a:ext cx="697239" cy="6972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69" name="Group 1097"/>
                <p:cNvGrpSpPr/>
                <p:nvPr/>
              </p:nvGrpSpPr>
              <p:grpSpPr>
                <a:xfrm>
                  <a:off x="556053" y="0"/>
                  <a:ext cx="112947" cy="1225053"/>
                  <a:chOff x="0" y="0"/>
                  <a:chExt cx="112945" cy="1225052"/>
                </a:xfrm>
                <a:grpFill/>
              </p:grpSpPr>
              <p:sp>
                <p:nvSpPr>
                  <p:cNvPr id="185" name="Shape 1095"/>
                  <p:cNvSpPr/>
                  <p:nvPr/>
                </p:nvSpPr>
                <p:spPr>
                  <a:xfrm>
                    <a:off x="0" y="0"/>
                    <a:ext cx="112946" cy="14704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Shape 1096"/>
                  <p:cNvSpPr/>
                  <p:nvPr/>
                </p:nvSpPr>
                <p:spPr>
                  <a:xfrm rot="10800000">
                    <a:off x="-1" y="1078007"/>
                    <a:ext cx="112946" cy="14704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0" name="Group 1100"/>
                <p:cNvGrpSpPr/>
                <p:nvPr/>
              </p:nvGrpSpPr>
              <p:grpSpPr>
                <a:xfrm rot="16200000">
                  <a:off x="556053" y="456"/>
                  <a:ext cx="112947" cy="1225054"/>
                  <a:chOff x="0" y="0"/>
                  <a:chExt cx="112945" cy="1225052"/>
                </a:xfrm>
                <a:grpFill/>
              </p:grpSpPr>
              <p:sp>
                <p:nvSpPr>
                  <p:cNvPr id="183" name="Shape 1098"/>
                  <p:cNvSpPr/>
                  <p:nvPr/>
                </p:nvSpPr>
                <p:spPr>
                  <a:xfrm>
                    <a:off x="0" y="0"/>
                    <a:ext cx="112946" cy="14704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Shape 1099"/>
                  <p:cNvSpPr/>
                  <p:nvPr/>
                </p:nvSpPr>
                <p:spPr>
                  <a:xfrm rot="10800000">
                    <a:off x="-1" y="1078007"/>
                    <a:ext cx="112946" cy="14704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1" name="Group 1103"/>
                <p:cNvGrpSpPr/>
                <p:nvPr/>
              </p:nvGrpSpPr>
              <p:grpSpPr>
                <a:xfrm rot="1832071">
                  <a:off x="556053" y="456"/>
                  <a:ext cx="112947" cy="1225054"/>
                  <a:chOff x="0" y="0"/>
                  <a:chExt cx="112945" cy="1225052"/>
                </a:xfrm>
                <a:grpFill/>
              </p:grpSpPr>
              <p:sp>
                <p:nvSpPr>
                  <p:cNvPr id="181" name="Shape 1101"/>
                  <p:cNvSpPr/>
                  <p:nvPr/>
                </p:nvSpPr>
                <p:spPr>
                  <a:xfrm>
                    <a:off x="0" y="0"/>
                    <a:ext cx="112946" cy="14704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Shape 1102"/>
                  <p:cNvSpPr/>
                  <p:nvPr/>
                </p:nvSpPr>
                <p:spPr>
                  <a:xfrm rot="10800000">
                    <a:off x="-1" y="1078007"/>
                    <a:ext cx="112946" cy="14704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2" name="Group 1106"/>
                <p:cNvGrpSpPr/>
                <p:nvPr/>
              </p:nvGrpSpPr>
              <p:grpSpPr>
                <a:xfrm rot="19769280">
                  <a:off x="556053" y="456"/>
                  <a:ext cx="112947" cy="1225054"/>
                  <a:chOff x="0" y="0"/>
                  <a:chExt cx="112945" cy="1225052"/>
                </a:xfrm>
                <a:grpFill/>
              </p:grpSpPr>
              <p:sp>
                <p:nvSpPr>
                  <p:cNvPr id="179" name="Shape 1104"/>
                  <p:cNvSpPr/>
                  <p:nvPr/>
                </p:nvSpPr>
                <p:spPr>
                  <a:xfrm>
                    <a:off x="0" y="0"/>
                    <a:ext cx="112946" cy="14704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Shape 1105"/>
                  <p:cNvSpPr/>
                  <p:nvPr/>
                </p:nvSpPr>
                <p:spPr>
                  <a:xfrm rot="10800000">
                    <a:off x="-1" y="1078007"/>
                    <a:ext cx="112946" cy="14704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3" name="Group 1109"/>
                <p:cNvGrpSpPr/>
                <p:nvPr/>
              </p:nvGrpSpPr>
              <p:grpSpPr>
                <a:xfrm rot="17961925">
                  <a:off x="556053" y="456"/>
                  <a:ext cx="112947" cy="1225054"/>
                  <a:chOff x="0" y="0"/>
                  <a:chExt cx="112945" cy="1225052"/>
                </a:xfrm>
                <a:grpFill/>
              </p:grpSpPr>
              <p:sp>
                <p:nvSpPr>
                  <p:cNvPr id="177" name="Shape 1107"/>
                  <p:cNvSpPr/>
                  <p:nvPr/>
                </p:nvSpPr>
                <p:spPr>
                  <a:xfrm>
                    <a:off x="0" y="0"/>
                    <a:ext cx="112946" cy="14704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Shape 1108"/>
                  <p:cNvSpPr/>
                  <p:nvPr/>
                </p:nvSpPr>
                <p:spPr>
                  <a:xfrm rot="10800000">
                    <a:off x="-1" y="1078007"/>
                    <a:ext cx="112946" cy="14704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4" name="Group 1112"/>
                <p:cNvGrpSpPr/>
                <p:nvPr/>
              </p:nvGrpSpPr>
              <p:grpSpPr>
                <a:xfrm rot="3654789">
                  <a:off x="556053" y="456"/>
                  <a:ext cx="112947" cy="1225054"/>
                  <a:chOff x="0" y="0"/>
                  <a:chExt cx="112945" cy="1225052"/>
                </a:xfrm>
                <a:grpFill/>
              </p:grpSpPr>
              <p:sp>
                <p:nvSpPr>
                  <p:cNvPr id="175" name="Shape 1110"/>
                  <p:cNvSpPr/>
                  <p:nvPr/>
                </p:nvSpPr>
                <p:spPr>
                  <a:xfrm>
                    <a:off x="0" y="0"/>
                    <a:ext cx="112946" cy="147045"/>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Shape 1111"/>
                  <p:cNvSpPr/>
                  <p:nvPr/>
                </p:nvSpPr>
                <p:spPr>
                  <a:xfrm rot="10800000">
                    <a:off x="-1" y="1078007"/>
                    <a:ext cx="112946" cy="147046"/>
                  </a:xfrm>
                  <a:custGeom>
                    <a:avLst/>
                    <a:gdLst/>
                    <a:ahLst/>
                    <a:cxnLst>
                      <a:cxn ang="0">
                        <a:pos x="wd2" y="hd2"/>
                      </a:cxn>
                      <a:cxn ang="5400000">
                        <a:pos x="wd2" y="hd2"/>
                      </a:cxn>
                      <a:cxn ang="10800000">
                        <a:pos x="wd2" y="hd2"/>
                      </a:cxn>
                      <a:cxn ang="16200000">
                        <a:pos x="wd2" y="hd2"/>
                      </a:cxn>
                    </a:cxnLst>
                    <a:rect l="0" t="0" r="r" b="b"/>
                    <a:pathLst>
                      <a:path w="21600" h="21600" extrusionOk="0">
                        <a:moveTo>
                          <a:pt x="5394" y="54"/>
                        </a:moveTo>
                        <a:lnTo>
                          <a:pt x="0" y="21600"/>
                        </a:lnTo>
                        <a:lnTo>
                          <a:pt x="21600" y="21600"/>
                        </a:lnTo>
                        <a:lnTo>
                          <a:pt x="16206" y="0"/>
                        </a:lnTo>
                        <a:lnTo>
                          <a:pt x="5394" y="54"/>
                        </a:lnTo>
                        <a:close/>
                      </a:path>
                    </a:pathLst>
                  </a:custGeom>
                  <a:solidFill>
                    <a:schemeClr val="bg1">
                      <a:lumMod val="50000"/>
                    </a:schemeClr>
                  </a:solidFill>
                  <a:ln w="6350" cap="flat">
                    <a:no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67" name="Shape 983"/>
              <p:cNvSpPr/>
              <p:nvPr/>
            </p:nvSpPr>
            <p:spPr>
              <a:xfrm rot="19087280">
                <a:off x="3436635" y="5449870"/>
                <a:ext cx="378165" cy="3781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bg1">
                    <a:lumMod val="50000"/>
                  </a:schemeClr>
                </a:solidFill>
                <a:prstDash val="solid"/>
                <a:miter lim="400000"/>
              </a:ln>
              <a:effectLst/>
            </p:spPr>
            <p:txBody>
              <a:bodyPr wrap="square" lIns="0" tIns="0" rIns="0" bIns="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2400">
                    <a:solidFill>
                      <a:srgbClr val="FFFFFF"/>
                    </a:solidFill>
                  </a:defRPr>
                </a:pPr>
                <a:endParaRPr kumimoji="0"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64" name="Shape 4159"/>
            <p:cNvSpPr/>
            <p:nvPr/>
          </p:nvSpPr>
          <p:spPr>
            <a:xfrm rot="21398214">
              <a:off x="17495354" y="5242520"/>
              <a:ext cx="962852" cy="8722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accent1"/>
              </a:solidFill>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Shape 4159"/>
            <p:cNvSpPr/>
            <p:nvPr/>
          </p:nvSpPr>
          <p:spPr>
            <a:xfrm rot="16498303" flipV="1">
              <a:off x="20148572" y="7585608"/>
              <a:ext cx="962852" cy="8722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accent2"/>
              </a:solidFill>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651102494"/>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How To Win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Market Sector</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9" name="Shape 18"/>
          <p:cNvSpPr/>
          <p:nvPr/>
        </p:nvSpPr>
        <p:spPr>
          <a:xfrm>
            <a:off x="3435096" y="1993684"/>
            <a:ext cx="6105311" cy="3815819"/>
          </a:xfrm>
          <a:prstGeom prst="swooshArrow">
            <a:avLst>
              <a:gd name="adj1" fmla="val 25000"/>
              <a:gd name="adj2" fmla="val 25000"/>
            </a:avLst>
          </a:prstGeom>
          <a:solidFill>
            <a:srgbClr val="00B0F0">
              <a:alpha val="20000"/>
            </a:srgb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sp>
        <p:nvSpPr>
          <p:cNvPr id="20" name="Oval 19"/>
          <p:cNvSpPr/>
          <p:nvPr/>
        </p:nvSpPr>
        <p:spPr>
          <a:xfrm>
            <a:off x="4498522" y="4265808"/>
            <a:ext cx="286949" cy="286949"/>
          </a:xfrm>
          <a:prstGeom prst="ellipse">
            <a:avLst/>
          </a:prstGeom>
          <a:solidFill>
            <a:srgbClr val="00BBD6"/>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sp>
      <p:sp>
        <p:nvSpPr>
          <p:cNvPr id="21" name="Freeform 20"/>
          <p:cNvSpPr/>
          <p:nvPr/>
        </p:nvSpPr>
        <p:spPr>
          <a:xfrm>
            <a:off x="3883925" y="4641518"/>
            <a:ext cx="1465274" cy="333712"/>
          </a:xfrm>
          <a:custGeom>
            <a:avLst/>
            <a:gdLst>
              <a:gd name="connsiteX0" fmla="*/ 0 w 1189939"/>
              <a:gd name="connsiteY0" fmla="*/ 0 h 1685747"/>
              <a:gd name="connsiteX1" fmla="*/ 1189939 w 1189939"/>
              <a:gd name="connsiteY1" fmla="*/ 0 h 1685747"/>
              <a:gd name="connsiteX2" fmla="*/ 1189939 w 1189939"/>
              <a:gd name="connsiteY2" fmla="*/ 1685747 h 1685747"/>
              <a:gd name="connsiteX3" fmla="*/ 0 w 1189939"/>
              <a:gd name="connsiteY3" fmla="*/ 1685747 h 1685747"/>
              <a:gd name="connsiteX4" fmla="*/ 0 w 1189939"/>
              <a:gd name="connsiteY4" fmla="*/ 0 h 1685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1685747">
                <a:moveTo>
                  <a:pt x="0" y="0"/>
                </a:moveTo>
                <a:lnTo>
                  <a:pt x="1189939" y="0"/>
                </a:lnTo>
                <a:lnTo>
                  <a:pt x="1189939" y="1685747"/>
                </a:lnTo>
                <a:lnTo>
                  <a:pt x="0" y="168574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478" tIns="0" rIns="0" bIns="0" numCol="1" spcCol="1270" anchor="t"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Adobe Devanagari" panose="02040503050201020203" pitchFamily="18" charset="0"/>
              </a:rPr>
              <a:t>Step 01</a:t>
            </a:r>
          </a:p>
        </p:txBody>
      </p:sp>
      <p:sp>
        <p:nvSpPr>
          <p:cNvPr id="22" name="Oval 21"/>
          <p:cNvSpPr/>
          <p:nvPr/>
        </p:nvSpPr>
        <p:spPr>
          <a:xfrm>
            <a:off x="5830931" y="3428244"/>
            <a:ext cx="396845" cy="396845"/>
          </a:xfrm>
          <a:prstGeom prst="ellipse">
            <a:avLst/>
          </a:prstGeom>
          <a:solidFill>
            <a:schemeClr val="accent2"/>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23" name="Freeform 22"/>
          <p:cNvSpPr/>
          <p:nvPr/>
        </p:nvSpPr>
        <p:spPr>
          <a:xfrm>
            <a:off x="5218499" y="3921924"/>
            <a:ext cx="1465274" cy="283023"/>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767" tIns="0" rIns="0" bIns="0" numCol="1" spcCol="1270" anchor="t"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Adobe Devanagari" panose="02040503050201020203" pitchFamily="18" charset="0"/>
              </a:rPr>
              <a:t>Step 02</a:t>
            </a:r>
          </a:p>
        </p:txBody>
      </p:sp>
      <p:sp>
        <p:nvSpPr>
          <p:cNvPr id="24" name="Oval 23"/>
          <p:cNvSpPr/>
          <p:nvPr/>
        </p:nvSpPr>
        <p:spPr>
          <a:xfrm>
            <a:off x="7290382" y="2838169"/>
            <a:ext cx="595643" cy="595644"/>
          </a:xfrm>
          <a:prstGeom prst="ellipse">
            <a:avLst/>
          </a:prstGeom>
          <a:solidFill>
            <a:schemeClr val="accent3"/>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25" name="Freeform 24"/>
          <p:cNvSpPr/>
          <p:nvPr/>
        </p:nvSpPr>
        <p:spPr>
          <a:xfrm>
            <a:off x="6841634" y="3539872"/>
            <a:ext cx="1465274" cy="285217"/>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767" tIns="0" rIns="0" bIns="0" numCol="1" spcCol="1270" anchor="t"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Adobe Devanagari" panose="02040503050201020203" pitchFamily="18" charset="0"/>
              </a:rPr>
              <a:t>Step 03</a:t>
            </a:r>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0819" y="1656906"/>
            <a:ext cx="2823824" cy="2259060"/>
          </a:xfrm>
          <a:prstGeom prst="rect">
            <a:avLst/>
          </a:prstGeom>
        </p:spPr>
      </p:pic>
      <p:sp>
        <p:nvSpPr>
          <p:cNvPr id="27" name="TextBox 26"/>
          <p:cNvSpPr txBox="1"/>
          <p:nvPr/>
        </p:nvSpPr>
        <p:spPr>
          <a:xfrm>
            <a:off x="5576047" y="5100375"/>
            <a:ext cx="5392272" cy="692497"/>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Lorem</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stebus</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danaime</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lovera</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don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wakamare</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dimasa</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quosam</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santLoirem</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ipsume</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koler</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denimaOstebus</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daname</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lovera</a:t>
            </a:r>
            <a:r>
              <a:rPr kumimoji="0" lang="en-US"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rPr>
              <a:t>..</a:t>
            </a:r>
            <a:endParaRPr kumimoji="0" lang="id-ID" sz="13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mn-ea"/>
              <a:cs typeface="Clear Sans Light" panose="020B0303030202020304" pitchFamily="34" charset="0"/>
            </a:endParaRPr>
          </a:p>
        </p:txBody>
      </p:sp>
      <p:sp>
        <p:nvSpPr>
          <p:cNvPr id="37" name="TextBox 36"/>
          <p:cNvSpPr txBox="1"/>
          <p:nvPr/>
        </p:nvSpPr>
        <p:spPr>
          <a:xfrm>
            <a:off x="3169162" y="5749954"/>
            <a:ext cx="522900" cy="292388"/>
          </a:xfrm>
          <a:prstGeom prst="rect">
            <a:avLst/>
          </a:prstGeom>
          <a:solidFill>
            <a:schemeClr val="tx1">
              <a:lumMod val="85000"/>
              <a:lumOff val="15000"/>
            </a:schemeClr>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prstClr val="white"/>
                </a:solidFill>
                <a:effectLst/>
                <a:uLnTx/>
                <a:uFillTx/>
                <a:latin typeface="Calibri Light" panose="020F0302020204030204"/>
                <a:ea typeface="Open Sans" panose="020B0606030504020204" pitchFamily="34" charset="0"/>
                <a:cs typeface="Open Sans" panose="020B0606030504020204" pitchFamily="34" charset="0"/>
              </a:rPr>
              <a:t>STAR</a:t>
            </a:r>
          </a:p>
        </p:txBody>
      </p:sp>
      <p:grpSp>
        <p:nvGrpSpPr>
          <p:cNvPr id="2" name="Group 1"/>
          <p:cNvGrpSpPr/>
          <p:nvPr/>
        </p:nvGrpSpPr>
        <p:grpSpPr>
          <a:xfrm>
            <a:off x="1237007" y="1978256"/>
            <a:ext cx="2404417" cy="3177835"/>
            <a:chOff x="1237007" y="1978256"/>
            <a:chExt cx="2404417" cy="3177835"/>
          </a:xfrm>
        </p:grpSpPr>
        <p:sp>
          <p:nvSpPr>
            <p:cNvPr id="38" name="Oval 37"/>
            <p:cNvSpPr/>
            <p:nvPr/>
          </p:nvSpPr>
          <p:spPr>
            <a:xfrm>
              <a:off x="1354679" y="3732899"/>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Oval 38"/>
            <p:cNvSpPr/>
            <p:nvPr/>
          </p:nvSpPr>
          <p:spPr>
            <a:xfrm>
              <a:off x="1354679" y="4224692"/>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Oval 39"/>
            <p:cNvSpPr/>
            <p:nvPr/>
          </p:nvSpPr>
          <p:spPr>
            <a:xfrm>
              <a:off x="1354679" y="4718634"/>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Box 40"/>
            <p:cNvSpPr txBox="1"/>
            <p:nvPr/>
          </p:nvSpPr>
          <p:spPr>
            <a:xfrm>
              <a:off x="1784023" y="3702943"/>
              <a:ext cx="1730459"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55" name="TextBox 54"/>
            <p:cNvSpPr txBox="1"/>
            <p:nvPr/>
          </p:nvSpPr>
          <p:spPr>
            <a:xfrm>
              <a:off x="1377499" y="3778809"/>
              <a:ext cx="282090" cy="253916"/>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1</a:t>
              </a:r>
            </a:p>
          </p:txBody>
        </p:sp>
        <p:sp>
          <p:nvSpPr>
            <p:cNvPr id="56" name="TextBox 55"/>
            <p:cNvSpPr txBox="1"/>
            <p:nvPr/>
          </p:nvSpPr>
          <p:spPr>
            <a:xfrm>
              <a:off x="1377499" y="4261908"/>
              <a:ext cx="282090" cy="253916"/>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2</a:t>
              </a:r>
            </a:p>
          </p:txBody>
        </p:sp>
        <p:sp>
          <p:nvSpPr>
            <p:cNvPr id="57" name="TextBox 56"/>
            <p:cNvSpPr txBox="1"/>
            <p:nvPr/>
          </p:nvSpPr>
          <p:spPr>
            <a:xfrm>
              <a:off x="1377499" y="4755850"/>
              <a:ext cx="282090" cy="253916"/>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3</a:t>
              </a:r>
            </a:p>
          </p:txBody>
        </p:sp>
        <p:sp>
          <p:nvSpPr>
            <p:cNvPr id="58" name="TextBox 57"/>
            <p:cNvSpPr txBox="1"/>
            <p:nvPr/>
          </p:nvSpPr>
          <p:spPr>
            <a:xfrm>
              <a:off x="1784024" y="4203397"/>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59" name="TextBox 58"/>
            <p:cNvSpPr txBox="1"/>
            <p:nvPr/>
          </p:nvSpPr>
          <p:spPr>
            <a:xfrm>
              <a:off x="1784024" y="4694426"/>
              <a:ext cx="1693344"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60" name="TextBox 59"/>
            <p:cNvSpPr txBox="1"/>
            <p:nvPr/>
          </p:nvSpPr>
          <p:spPr>
            <a:xfrm>
              <a:off x="1237007" y="2556506"/>
              <a:ext cx="2404417" cy="923330"/>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texts perhaps here please chorend cool guys. Lorem ipsum dolor.</a:t>
              </a:r>
              <a:endParaRPr kumimoji="0" lang="en-AU"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61" name="TextBox 60"/>
            <p:cNvSpPr txBox="1"/>
            <p:nvPr/>
          </p:nvSpPr>
          <p:spPr>
            <a:xfrm>
              <a:off x="1237007" y="1978256"/>
              <a:ext cx="2110955" cy="553998"/>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Begin with awesome target focus.</a:t>
              </a:r>
              <a:endParaRPr kumimoji="0" lang="en-US" sz="15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grpSp>
    </p:spTree>
    <p:extLst>
      <p:ext uri="{BB962C8B-B14F-4D97-AF65-F5344CB8AC3E}">
        <p14:creationId xmlns:p14="http://schemas.microsoft.com/office/powerpoint/2010/main" val="3763933997"/>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a:xfrm>
            <a:off x="0" y="4180019"/>
            <a:ext cx="12191999" cy="16141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Target Marketing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Concept</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2" name="Group 1"/>
          <p:cNvGrpSpPr/>
          <p:nvPr/>
        </p:nvGrpSpPr>
        <p:grpSpPr>
          <a:xfrm>
            <a:off x="0" y="2226329"/>
            <a:ext cx="8806732" cy="1085834"/>
            <a:chOff x="67445" y="2467372"/>
            <a:chExt cx="11107008" cy="1369448"/>
          </a:xfrm>
        </p:grpSpPr>
        <p:sp>
          <p:nvSpPr>
            <p:cNvPr id="19" name="Rectangle 18"/>
            <p:cNvSpPr/>
            <p:nvPr/>
          </p:nvSpPr>
          <p:spPr>
            <a:xfrm>
              <a:off x="5286718" y="3199314"/>
              <a:ext cx="566934" cy="635692"/>
            </a:xfrm>
            <a:prstGeom prst="rect">
              <a:avLst/>
            </a:prstGeom>
            <a:solidFill>
              <a:srgbClr val="9BC31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p:cNvSpPr/>
            <p:nvPr/>
          </p:nvSpPr>
          <p:spPr>
            <a:xfrm>
              <a:off x="6895602" y="2480432"/>
              <a:ext cx="566934" cy="718881"/>
            </a:xfrm>
            <a:prstGeom prst="rect">
              <a:avLst/>
            </a:prstGeom>
            <a:solidFill>
              <a:srgbClr val="9BC31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p:cNvSpPr/>
            <p:nvPr/>
          </p:nvSpPr>
          <p:spPr>
            <a:xfrm>
              <a:off x="987827" y="3199314"/>
              <a:ext cx="566934" cy="635692"/>
            </a:xfrm>
            <a:prstGeom prst="rect">
              <a:avLst/>
            </a:prstGeom>
            <a:solidFill>
              <a:srgbClr val="00BB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4720786" y="2480432"/>
              <a:ext cx="566934" cy="718881"/>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p:cNvSpPr/>
            <p:nvPr/>
          </p:nvSpPr>
          <p:spPr>
            <a:xfrm>
              <a:off x="3134762" y="3199314"/>
              <a:ext cx="566934" cy="635692"/>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p:cNvSpPr/>
            <p:nvPr/>
          </p:nvSpPr>
          <p:spPr>
            <a:xfrm>
              <a:off x="2583180" y="2480433"/>
              <a:ext cx="566934" cy="718881"/>
            </a:xfrm>
            <a:prstGeom prst="rect">
              <a:avLst/>
            </a:prstGeom>
            <a:solidFill>
              <a:srgbClr val="00BB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p:nvPr/>
          </p:nvSpPr>
          <p:spPr>
            <a:xfrm>
              <a:off x="7463250" y="3199314"/>
              <a:ext cx="566934" cy="635692"/>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p:cNvSpPr/>
            <p:nvPr/>
          </p:nvSpPr>
          <p:spPr>
            <a:xfrm>
              <a:off x="9072134" y="2480432"/>
              <a:ext cx="566934" cy="718881"/>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 name="Group 26"/>
            <p:cNvGrpSpPr/>
            <p:nvPr/>
          </p:nvGrpSpPr>
          <p:grpSpPr>
            <a:xfrm>
              <a:off x="67445" y="2666273"/>
              <a:ext cx="11107008" cy="1088571"/>
              <a:chOff x="94339" y="3043641"/>
              <a:chExt cx="11107008" cy="1088571"/>
            </a:xfrm>
          </p:grpSpPr>
          <p:cxnSp>
            <p:nvCxnSpPr>
              <p:cNvPr id="28" name="Straight Connector 27"/>
              <p:cNvCxnSpPr>
                <a:endCxn id="29" idx="3"/>
              </p:cNvCxnSpPr>
              <p:nvPr/>
            </p:nvCxnSpPr>
            <p:spPr>
              <a:xfrm>
                <a:off x="94339" y="3587923"/>
                <a:ext cx="10366780" cy="5"/>
              </a:xfrm>
              <a:prstGeom prst="line">
                <a:avLst/>
              </a:prstGeom>
              <a:ln w="196850" cap="sq">
                <a:solidFill>
                  <a:schemeClr val="tx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sp>
            <p:nvSpPr>
              <p:cNvPr id="29" name="Isosceles Triangle 28"/>
              <p:cNvSpPr/>
              <p:nvPr/>
            </p:nvSpPr>
            <p:spPr>
              <a:xfrm rot="5400000">
                <a:off x="10286947" y="3217813"/>
                <a:ext cx="1088571" cy="74022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0" name="Parallelogram 21"/>
            <p:cNvSpPr/>
            <p:nvPr/>
          </p:nvSpPr>
          <p:spPr>
            <a:xfrm>
              <a:off x="987939" y="2469186"/>
              <a:ext cx="2162175" cy="1367634"/>
            </a:xfrm>
            <a:custGeom>
              <a:avLst/>
              <a:gdLst>
                <a:gd name="connsiteX0" fmla="*/ 0 w 1562100"/>
                <a:gd name="connsiteY0" fmla="*/ 1637166 h 1637166"/>
                <a:gd name="connsiteX1" fmla="*/ 436029 w 1562100"/>
                <a:gd name="connsiteY1" fmla="*/ 0 h 1637166"/>
                <a:gd name="connsiteX2" fmla="*/ 1562100 w 1562100"/>
                <a:gd name="connsiteY2" fmla="*/ 0 h 1637166"/>
                <a:gd name="connsiteX3" fmla="*/ 1126071 w 1562100"/>
                <a:gd name="connsiteY3" fmla="*/ 1637166 h 1637166"/>
                <a:gd name="connsiteX4" fmla="*/ 0 w 1562100"/>
                <a:gd name="connsiteY4" fmla="*/ 1637166 h 1637166"/>
                <a:gd name="connsiteX0" fmla="*/ 0 w 2162175"/>
                <a:gd name="connsiteY0" fmla="*/ 1637166 h 1637166"/>
                <a:gd name="connsiteX1" fmla="*/ 436029 w 2162175"/>
                <a:gd name="connsiteY1" fmla="*/ 0 h 1637166"/>
                <a:gd name="connsiteX2" fmla="*/ 2162175 w 2162175"/>
                <a:gd name="connsiteY2" fmla="*/ 0 h 1637166"/>
                <a:gd name="connsiteX3" fmla="*/ 1126071 w 2162175"/>
                <a:gd name="connsiteY3" fmla="*/ 1637166 h 1637166"/>
                <a:gd name="connsiteX4" fmla="*/ 0 w 2162175"/>
                <a:gd name="connsiteY4" fmla="*/ 1637166 h 1637166"/>
                <a:gd name="connsiteX0" fmla="*/ 0 w 2162175"/>
                <a:gd name="connsiteY0" fmla="*/ 1646691 h 1646691"/>
                <a:gd name="connsiteX1" fmla="*/ 988479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 name="connsiteX0" fmla="*/ 0 w 2162175"/>
                <a:gd name="connsiteY0" fmla="*/ 1646691 h 1646691"/>
                <a:gd name="connsiteX1" fmla="*/ 1012292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646691">
                  <a:moveTo>
                    <a:pt x="0" y="1646691"/>
                  </a:moveTo>
                  <a:lnTo>
                    <a:pt x="1012292" y="0"/>
                  </a:lnTo>
                  <a:lnTo>
                    <a:pt x="2162175" y="9525"/>
                  </a:lnTo>
                  <a:lnTo>
                    <a:pt x="1126071" y="1646691"/>
                  </a:lnTo>
                  <a:lnTo>
                    <a:pt x="0" y="1646691"/>
                  </a:lnTo>
                  <a:close/>
                </a:path>
              </a:pathLst>
            </a:cu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Parallelogram 21"/>
            <p:cNvSpPr/>
            <p:nvPr/>
          </p:nvSpPr>
          <p:spPr>
            <a:xfrm>
              <a:off x="3129250" y="2469186"/>
              <a:ext cx="2162175" cy="1367634"/>
            </a:xfrm>
            <a:custGeom>
              <a:avLst/>
              <a:gdLst>
                <a:gd name="connsiteX0" fmla="*/ 0 w 1562100"/>
                <a:gd name="connsiteY0" fmla="*/ 1637166 h 1637166"/>
                <a:gd name="connsiteX1" fmla="*/ 436029 w 1562100"/>
                <a:gd name="connsiteY1" fmla="*/ 0 h 1637166"/>
                <a:gd name="connsiteX2" fmla="*/ 1562100 w 1562100"/>
                <a:gd name="connsiteY2" fmla="*/ 0 h 1637166"/>
                <a:gd name="connsiteX3" fmla="*/ 1126071 w 1562100"/>
                <a:gd name="connsiteY3" fmla="*/ 1637166 h 1637166"/>
                <a:gd name="connsiteX4" fmla="*/ 0 w 1562100"/>
                <a:gd name="connsiteY4" fmla="*/ 1637166 h 1637166"/>
                <a:gd name="connsiteX0" fmla="*/ 0 w 2162175"/>
                <a:gd name="connsiteY0" fmla="*/ 1637166 h 1637166"/>
                <a:gd name="connsiteX1" fmla="*/ 436029 w 2162175"/>
                <a:gd name="connsiteY1" fmla="*/ 0 h 1637166"/>
                <a:gd name="connsiteX2" fmla="*/ 2162175 w 2162175"/>
                <a:gd name="connsiteY2" fmla="*/ 0 h 1637166"/>
                <a:gd name="connsiteX3" fmla="*/ 1126071 w 2162175"/>
                <a:gd name="connsiteY3" fmla="*/ 1637166 h 1637166"/>
                <a:gd name="connsiteX4" fmla="*/ 0 w 2162175"/>
                <a:gd name="connsiteY4" fmla="*/ 1637166 h 1637166"/>
                <a:gd name="connsiteX0" fmla="*/ 0 w 2162175"/>
                <a:gd name="connsiteY0" fmla="*/ 1646691 h 1646691"/>
                <a:gd name="connsiteX1" fmla="*/ 988479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 name="connsiteX0" fmla="*/ 0 w 2162175"/>
                <a:gd name="connsiteY0" fmla="*/ 1646691 h 1646691"/>
                <a:gd name="connsiteX1" fmla="*/ 1012292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646691">
                  <a:moveTo>
                    <a:pt x="0" y="1646691"/>
                  </a:moveTo>
                  <a:lnTo>
                    <a:pt x="1012292" y="0"/>
                  </a:lnTo>
                  <a:lnTo>
                    <a:pt x="2162175" y="9525"/>
                  </a:lnTo>
                  <a:lnTo>
                    <a:pt x="1126071" y="1646691"/>
                  </a:lnTo>
                  <a:lnTo>
                    <a:pt x="0" y="164669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Parallelogram 21"/>
            <p:cNvSpPr/>
            <p:nvPr/>
          </p:nvSpPr>
          <p:spPr>
            <a:xfrm>
              <a:off x="5296937" y="2467372"/>
              <a:ext cx="2162175" cy="1367634"/>
            </a:xfrm>
            <a:custGeom>
              <a:avLst/>
              <a:gdLst>
                <a:gd name="connsiteX0" fmla="*/ 0 w 1562100"/>
                <a:gd name="connsiteY0" fmla="*/ 1637166 h 1637166"/>
                <a:gd name="connsiteX1" fmla="*/ 436029 w 1562100"/>
                <a:gd name="connsiteY1" fmla="*/ 0 h 1637166"/>
                <a:gd name="connsiteX2" fmla="*/ 1562100 w 1562100"/>
                <a:gd name="connsiteY2" fmla="*/ 0 h 1637166"/>
                <a:gd name="connsiteX3" fmla="*/ 1126071 w 1562100"/>
                <a:gd name="connsiteY3" fmla="*/ 1637166 h 1637166"/>
                <a:gd name="connsiteX4" fmla="*/ 0 w 1562100"/>
                <a:gd name="connsiteY4" fmla="*/ 1637166 h 1637166"/>
                <a:gd name="connsiteX0" fmla="*/ 0 w 2162175"/>
                <a:gd name="connsiteY0" fmla="*/ 1637166 h 1637166"/>
                <a:gd name="connsiteX1" fmla="*/ 436029 w 2162175"/>
                <a:gd name="connsiteY1" fmla="*/ 0 h 1637166"/>
                <a:gd name="connsiteX2" fmla="*/ 2162175 w 2162175"/>
                <a:gd name="connsiteY2" fmla="*/ 0 h 1637166"/>
                <a:gd name="connsiteX3" fmla="*/ 1126071 w 2162175"/>
                <a:gd name="connsiteY3" fmla="*/ 1637166 h 1637166"/>
                <a:gd name="connsiteX4" fmla="*/ 0 w 2162175"/>
                <a:gd name="connsiteY4" fmla="*/ 1637166 h 1637166"/>
                <a:gd name="connsiteX0" fmla="*/ 0 w 2162175"/>
                <a:gd name="connsiteY0" fmla="*/ 1646691 h 1646691"/>
                <a:gd name="connsiteX1" fmla="*/ 988479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 name="connsiteX0" fmla="*/ 0 w 2162175"/>
                <a:gd name="connsiteY0" fmla="*/ 1646691 h 1646691"/>
                <a:gd name="connsiteX1" fmla="*/ 1012292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646691">
                  <a:moveTo>
                    <a:pt x="0" y="1646691"/>
                  </a:moveTo>
                  <a:lnTo>
                    <a:pt x="1012292" y="0"/>
                  </a:lnTo>
                  <a:lnTo>
                    <a:pt x="2162175" y="9525"/>
                  </a:lnTo>
                  <a:lnTo>
                    <a:pt x="1126071" y="1646691"/>
                  </a:lnTo>
                  <a:lnTo>
                    <a:pt x="0" y="164669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Parallelogram 21"/>
            <p:cNvSpPr/>
            <p:nvPr/>
          </p:nvSpPr>
          <p:spPr>
            <a:xfrm>
              <a:off x="7459112" y="2467372"/>
              <a:ext cx="2162175" cy="1367634"/>
            </a:xfrm>
            <a:custGeom>
              <a:avLst/>
              <a:gdLst>
                <a:gd name="connsiteX0" fmla="*/ 0 w 1562100"/>
                <a:gd name="connsiteY0" fmla="*/ 1637166 h 1637166"/>
                <a:gd name="connsiteX1" fmla="*/ 436029 w 1562100"/>
                <a:gd name="connsiteY1" fmla="*/ 0 h 1637166"/>
                <a:gd name="connsiteX2" fmla="*/ 1562100 w 1562100"/>
                <a:gd name="connsiteY2" fmla="*/ 0 h 1637166"/>
                <a:gd name="connsiteX3" fmla="*/ 1126071 w 1562100"/>
                <a:gd name="connsiteY3" fmla="*/ 1637166 h 1637166"/>
                <a:gd name="connsiteX4" fmla="*/ 0 w 1562100"/>
                <a:gd name="connsiteY4" fmla="*/ 1637166 h 1637166"/>
                <a:gd name="connsiteX0" fmla="*/ 0 w 2162175"/>
                <a:gd name="connsiteY0" fmla="*/ 1637166 h 1637166"/>
                <a:gd name="connsiteX1" fmla="*/ 436029 w 2162175"/>
                <a:gd name="connsiteY1" fmla="*/ 0 h 1637166"/>
                <a:gd name="connsiteX2" fmla="*/ 2162175 w 2162175"/>
                <a:gd name="connsiteY2" fmla="*/ 0 h 1637166"/>
                <a:gd name="connsiteX3" fmla="*/ 1126071 w 2162175"/>
                <a:gd name="connsiteY3" fmla="*/ 1637166 h 1637166"/>
                <a:gd name="connsiteX4" fmla="*/ 0 w 2162175"/>
                <a:gd name="connsiteY4" fmla="*/ 1637166 h 1637166"/>
                <a:gd name="connsiteX0" fmla="*/ 0 w 2162175"/>
                <a:gd name="connsiteY0" fmla="*/ 1646691 h 1646691"/>
                <a:gd name="connsiteX1" fmla="*/ 988479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 name="connsiteX0" fmla="*/ 0 w 2162175"/>
                <a:gd name="connsiteY0" fmla="*/ 1646691 h 1646691"/>
                <a:gd name="connsiteX1" fmla="*/ 1012292 w 2162175"/>
                <a:gd name="connsiteY1" fmla="*/ 0 h 1646691"/>
                <a:gd name="connsiteX2" fmla="*/ 2162175 w 2162175"/>
                <a:gd name="connsiteY2" fmla="*/ 9525 h 1646691"/>
                <a:gd name="connsiteX3" fmla="*/ 1126071 w 2162175"/>
                <a:gd name="connsiteY3" fmla="*/ 1646691 h 1646691"/>
                <a:gd name="connsiteX4" fmla="*/ 0 w 2162175"/>
                <a:gd name="connsiteY4" fmla="*/ 1646691 h 1646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646691">
                  <a:moveTo>
                    <a:pt x="0" y="1646691"/>
                  </a:moveTo>
                  <a:lnTo>
                    <a:pt x="1012292" y="0"/>
                  </a:lnTo>
                  <a:lnTo>
                    <a:pt x="2162175" y="9525"/>
                  </a:lnTo>
                  <a:lnTo>
                    <a:pt x="1126071" y="1646691"/>
                  </a:lnTo>
                  <a:lnTo>
                    <a:pt x="0" y="164669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 name="Group 4"/>
          <p:cNvGrpSpPr/>
          <p:nvPr/>
        </p:nvGrpSpPr>
        <p:grpSpPr>
          <a:xfrm>
            <a:off x="1720065" y="2023061"/>
            <a:ext cx="385348" cy="375144"/>
            <a:chOff x="3268759" y="4875447"/>
            <a:chExt cx="385348" cy="375144"/>
          </a:xfrm>
        </p:grpSpPr>
        <p:sp>
          <p:nvSpPr>
            <p:cNvPr id="59" name="Oval 58"/>
            <p:cNvSpPr/>
            <p:nvPr/>
          </p:nvSpPr>
          <p:spPr>
            <a:xfrm>
              <a:off x="3278961" y="4875447"/>
              <a:ext cx="375146" cy="375144"/>
            </a:xfrm>
            <a:prstGeom prst="ellipse">
              <a:avLst/>
            </a:prstGeom>
            <a:solidFill>
              <a:srgbClr val="00BBD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BD6"/>
                </a:solidFill>
                <a:effectLst/>
                <a:uLnTx/>
                <a:uFillTx/>
                <a:latin typeface="Calibri" panose="020F0502020204030204"/>
                <a:ea typeface="+mn-ea"/>
                <a:cs typeface="+mn-cs"/>
              </a:endParaRPr>
            </a:p>
          </p:txBody>
        </p:sp>
        <p:sp>
          <p:nvSpPr>
            <p:cNvPr id="60" name="TextBox 59"/>
            <p:cNvSpPr txBox="1"/>
            <p:nvPr/>
          </p:nvSpPr>
          <p:spPr>
            <a:xfrm>
              <a:off x="3268759"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1</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61" name="Group 60"/>
          <p:cNvGrpSpPr/>
          <p:nvPr/>
        </p:nvGrpSpPr>
        <p:grpSpPr>
          <a:xfrm>
            <a:off x="3445870" y="2023061"/>
            <a:ext cx="385348" cy="375144"/>
            <a:chOff x="3268759" y="4875447"/>
            <a:chExt cx="385348" cy="375144"/>
          </a:xfrm>
        </p:grpSpPr>
        <p:sp>
          <p:nvSpPr>
            <p:cNvPr id="62" name="Oval 61"/>
            <p:cNvSpPr/>
            <p:nvPr/>
          </p:nvSpPr>
          <p:spPr>
            <a:xfrm>
              <a:off x="3278961" y="4875447"/>
              <a:ext cx="375146" cy="37514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BD6"/>
                </a:solidFill>
                <a:effectLst/>
                <a:uLnTx/>
                <a:uFillTx/>
                <a:latin typeface="Calibri" panose="020F0502020204030204"/>
                <a:ea typeface="+mn-ea"/>
                <a:cs typeface="+mn-cs"/>
              </a:endParaRPr>
            </a:p>
          </p:txBody>
        </p:sp>
        <p:sp>
          <p:nvSpPr>
            <p:cNvPr id="63" name="TextBox 62"/>
            <p:cNvSpPr txBox="1"/>
            <p:nvPr/>
          </p:nvSpPr>
          <p:spPr>
            <a:xfrm>
              <a:off x="3268759"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2</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64" name="Group 63"/>
          <p:cNvGrpSpPr/>
          <p:nvPr/>
        </p:nvGrpSpPr>
        <p:grpSpPr>
          <a:xfrm>
            <a:off x="5153207" y="2023061"/>
            <a:ext cx="385348" cy="375144"/>
            <a:chOff x="3268759" y="4875447"/>
            <a:chExt cx="385348" cy="375144"/>
          </a:xfrm>
        </p:grpSpPr>
        <p:sp>
          <p:nvSpPr>
            <p:cNvPr id="65" name="Oval 64"/>
            <p:cNvSpPr/>
            <p:nvPr/>
          </p:nvSpPr>
          <p:spPr>
            <a:xfrm>
              <a:off x="3278961" y="4875447"/>
              <a:ext cx="375146" cy="375144"/>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BD6"/>
                </a:solidFill>
                <a:effectLst/>
                <a:uLnTx/>
                <a:uFillTx/>
                <a:latin typeface="Calibri" panose="020F0502020204030204"/>
                <a:ea typeface="+mn-ea"/>
                <a:cs typeface="+mn-cs"/>
              </a:endParaRPr>
            </a:p>
          </p:txBody>
        </p:sp>
        <p:sp>
          <p:nvSpPr>
            <p:cNvPr id="66" name="TextBox 65"/>
            <p:cNvSpPr txBox="1"/>
            <p:nvPr/>
          </p:nvSpPr>
          <p:spPr>
            <a:xfrm>
              <a:off x="3268759"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3</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67" name="Group 66"/>
          <p:cNvGrpSpPr/>
          <p:nvPr/>
        </p:nvGrpSpPr>
        <p:grpSpPr>
          <a:xfrm>
            <a:off x="6863179" y="2023061"/>
            <a:ext cx="385348" cy="375144"/>
            <a:chOff x="3268759" y="4875447"/>
            <a:chExt cx="385348" cy="375144"/>
          </a:xfrm>
        </p:grpSpPr>
        <p:sp>
          <p:nvSpPr>
            <p:cNvPr id="68" name="Oval 67"/>
            <p:cNvSpPr/>
            <p:nvPr/>
          </p:nvSpPr>
          <p:spPr>
            <a:xfrm>
              <a:off x="3278961" y="4875447"/>
              <a:ext cx="375146" cy="375144"/>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BD6"/>
                </a:solidFill>
                <a:effectLst/>
                <a:uLnTx/>
                <a:uFillTx/>
                <a:latin typeface="Calibri" panose="020F0502020204030204"/>
                <a:ea typeface="+mn-ea"/>
                <a:cs typeface="+mn-cs"/>
              </a:endParaRPr>
            </a:p>
          </p:txBody>
        </p:sp>
        <p:sp>
          <p:nvSpPr>
            <p:cNvPr id="69" name="TextBox 68"/>
            <p:cNvSpPr txBox="1"/>
            <p:nvPr/>
          </p:nvSpPr>
          <p:spPr>
            <a:xfrm>
              <a:off x="3268759" y="4934219"/>
              <a:ext cx="385348" cy="261610"/>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4</a:t>
              </a:r>
              <a:endParaRPr kumimoji="0" lang="en-US" sz="11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6" name="Group 5"/>
          <p:cNvGrpSpPr/>
          <p:nvPr/>
        </p:nvGrpSpPr>
        <p:grpSpPr>
          <a:xfrm>
            <a:off x="1730674" y="4492538"/>
            <a:ext cx="1957237" cy="865580"/>
            <a:chOff x="1730674" y="4492538"/>
            <a:chExt cx="1957237" cy="865580"/>
          </a:xfrm>
        </p:grpSpPr>
        <p:sp>
          <p:nvSpPr>
            <p:cNvPr id="70" name="TextBox 69"/>
            <p:cNvSpPr txBox="1"/>
            <p:nvPr/>
          </p:nvSpPr>
          <p:spPr>
            <a:xfrm>
              <a:off x="1730675" y="489645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sitiep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71" name="TextBox 70"/>
            <p:cNvSpPr txBox="1"/>
            <p:nvPr/>
          </p:nvSpPr>
          <p:spPr>
            <a:xfrm>
              <a:off x="1730674" y="4492538"/>
              <a:ext cx="1957237" cy="415498"/>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EFEFE"/>
                  </a:solidFill>
                  <a:effectLst/>
                  <a:uLnTx/>
                  <a:uFillTx/>
                  <a:latin typeface="Lato Light" panose="020F0302020204030203" pitchFamily="34" charset="0"/>
                  <a:ea typeface="Montserrat" charset="0"/>
                  <a:cs typeface="Montserrat" charset="0"/>
                </a:rPr>
                <a:t>Lorem</a:t>
              </a:r>
              <a:r>
                <a:rPr kumimoji="0" lang="id-ID" sz="14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 Colared</a:t>
              </a:r>
              <a:endParaRPr kumimoji="0" lang="en-US" sz="14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7" name="Group 6"/>
          <p:cNvGrpSpPr/>
          <p:nvPr/>
        </p:nvGrpSpPr>
        <p:grpSpPr>
          <a:xfrm>
            <a:off x="4048367" y="4492538"/>
            <a:ext cx="1957237" cy="865580"/>
            <a:chOff x="4048367" y="4492538"/>
            <a:chExt cx="1957237" cy="865580"/>
          </a:xfrm>
        </p:grpSpPr>
        <p:sp>
          <p:nvSpPr>
            <p:cNvPr id="72" name="TextBox 71"/>
            <p:cNvSpPr txBox="1"/>
            <p:nvPr/>
          </p:nvSpPr>
          <p:spPr>
            <a:xfrm>
              <a:off x="4048368" y="489645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sitiep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73" name="TextBox 72"/>
            <p:cNvSpPr txBox="1"/>
            <p:nvPr/>
          </p:nvSpPr>
          <p:spPr>
            <a:xfrm>
              <a:off x="4048367" y="4492538"/>
              <a:ext cx="1957237" cy="415498"/>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Lorem </a:t>
              </a:r>
              <a:r>
                <a:rPr kumimoji="0" lang="id-ID" sz="1400" b="0" i="0" u="none" strike="noStrike" kern="1200" cap="none" spc="0" normalizeH="0" baseline="0" noProof="0" dirty="0">
                  <a:ln>
                    <a:noFill/>
                  </a:ln>
                  <a:solidFill>
                    <a:srgbClr val="FEFEFE"/>
                  </a:solidFill>
                  <a:effectLst/>
                  <a:uLnTx/>
                  <a:uFillTx/>
                  <a:latin typeface="Lato Light" panose="020F0302020204030203" pitchFamily="34" charset="0"/>
                  <a:ea typeface="Montserrat" charset="0"/>
                  <a:cs typeface="Montserrat" charset="0"/>
                </a:rPr>
                <a:t>Colared</a:t>
              </a:r>
              <a:endParaRPr kumimoji="0" lang="en-US" sz="1400" b="0" i="0" u="none" strike="noStrike" kern="1200" cap="none" spc="0" normalizeH="0" baseline="0" noProof="0" dirty="0">
                <a:ln>
                  <a:noFill/>
                </a:ln>
                <a:solidFill>
                  <a:srgbClr val="FEFEFE"/>
                </a:solidFill>
                <a:effectLst/>
                <a:uLnTx/>
                <a:uFillTx/>
                <a:latin typeface="Lato Light" panose="020F0302020204030203" pitchFamily="34" charset="0"/>
                <a:ea typeface="Montserrat" charset="0"/>
                <a:cs typeface="Montserrat" charset="0"/>
              </a:endParaRPr>
            </a:p>
          </p:txBody>
        </p:sp>
      </p:grpSp>
      <p:grpSp>
        <p:nvGrpSpPr>
          <p:cNvPr id="8" name="Group 7"/>
          <p:cNvGrpSpPr/>
          <p:nvPr/>
        </p:nvGrpSpPr>
        <p:grpSpPr>
          <a:xfrm>
            <a:off x="6212651" y="4492538"/>
            <a:ext cx="1957237" cy="865580"/>
            <a:chOff x="6212651" y="4492538"/>
            <a:chExt cx="1957237" cy="865580"/>
          </a:xfrm>
        </p:grpSpPr>
        <p:sp>
          <p:nvSpPr>
            <p:cNvPr id="74" name="TextBox 73"/>
            <p:cNvSpPr txBox="1"/>
            <p:nvPr/>
          </p:nvSpPr>
          <p:spPr>
            <a:xfrm>
              <a:off x="6212652" y="489645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sitiep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75" name="TextBox 74"/>
            <p:cNvSpPr txBox="1"/>
            <p:nvPr/>
          </p:nvSpPr>
          <p:spPr>
            <a:xfrm>
              <a:off x="6212651" y="4492538"/>
              <a:ext cx="1957237" cy="372923"/>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Lorem </a:t>
              </a:r>
              <a:r>
                <a:rPr kumimoji="0" lang="id-ID" sz="1400" b="0" i="0" u="none" strike="noStrike" kern="1200" cap="none" spc="0" normalizeH="0" baseline="0" noProof="0" dirty="0">
                  <a:ln>
                    <a:noFill/>
                  </a:ln>
                  <a:solidFill>
                    <a:srgbClr val="FEFEFE"/>
                  </a:solidFill>
                  <a:effectLst/>
                  <a:uLnTx/>
                  <a:uFillTx/>
                  <a:latin typeface="Lato Light" panose="020F0302020204030203" pitchFamily="34" charset="0"/>
                  <a:ea typeface="Montserrat" charset="0"/>
                  <a:cs typeface="Montserrat" charset="0"/>
                </a:rPr>
                <a:t>Colared</a:t>
              </a:r>
              <a:endParaRPr kumimoji="0" lang="en-US" sz="1400" b="0" i="0" u="none" strike="noStrike" kern="1200" cap="none" spc="0" normalizeH="0" baseline="0" noProof="0" dirty="0">
                <a:ln>
                  <a:noFill/>
                </a:ln>
                <a:solidFill>
                  <a:srgbClr val="FEFEFE"/>
                </a:solidFill>
                <a:effectLst/>
                <a:uLnTx/>
                <a:uFillTx/>
                <a:latin typeface="Lato Light" panose="020F0302020204030203" pitchFamily="34" charset="0"/>
                <a:ea typeface="Montserrat" charset="0"/>
                <a:cs typeface="Montserrat" charset="0"/>
              </a:endParaRPr>
            </a:p>
          </p:txBody>
        </p:sp>
      </p:grpSp>
      <p:grpSp>
        <p:nvGrpSpPr>
          <p:cNvPr id="9" name="Group 8"/>
          <p:cNvGrpSpPr/>
          <p:nvPr/>
        </p:nvGrpSpPr>
        <p:grpSpPr>
          <a:xfrm>
            <a:off x="8518769" y="4492538"/>
            <a:ext cx="1957237" cy="865580"/>
            <a:chOff x="8518769" y="4492538"/>
            <a:chExt cx="1957237" cy="865580"/>
          </a:xfrm>
        </p:grpSpPr>
        <p:sp>
          <p:nvSpPr>
            <p:cNvPr id="76" name="TextBox 75"/>
            <p:cNvSpPr txBox="1"/>
            <p:nvPr/>
          </p:nvSpPr>
          <p:spPr>
            <a:xfrm>
              <a:off x="8518770" y="4896453"/>
              <a:ext cx="192251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Lorem ipsum dolor sitiep amet put ana.</a:t>
              </a:r>
              <a:endParaRPr kumimoji="0" lang="en-US" sz="1200" b="1"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77" name="TextBox 76"/>
            <p:cNvSpPr txBox="1"/>
            <p:nvPr/>
          </p:nvSpPr>
          <p:spPr>
            <a:xfrm>
              <a:off x="8518769" y="4492538"/>
              <a:ext cx="1957237" cy="372923"/>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EFEFE"/>
                  </a:solidFill>
                  <a:effectLst/>
                  <a:uLnTx/>
                  <a:uFillTx/>
                  <a:latin typeface="Lato Light" panose="020F0302020204030203" pitchFamily="34" charset="0"/>
                  <a:ea typeface="Montserrat" charset="0"/>
                  <a:cs typeface="Montserrat" charset="0"/>
                </a:rPr>
                <a:t>Lorem</a:t>
              </a:r>
              <a:r>
                <a:rPr kumimoji="0" lang="id-ID" sz="14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 Colared</a:t>
              </a:r>
              <a:endParaRPr kumimoji="0" lang="en-US" sz="14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cxnSp>
        <p:nvCxnSpPr>
          <p:cNvPr id="78" name="Straight Connector 77"/>
          <p:cNvCxnSpPr/>
          <p:nvPr/>
        </p:nvCxnSpPr>
        <p:spPr>
          <a:xfrm>
            <a:off x="3768542" y="4754135"/>
            <a:ext cx="0" cy="51927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028361" y="4754135"/>
            <a:ext cx="0" cy="51927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8273667" y="4754135"/>
            <a:ext cx="0" cy="51927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2" name="Group 81"/>
          <p:cNvGrpSpPr/>
          <p:nvPr/>
        </p:nvGrpSpPr>
        <p:grpSpPr>
          <a:xfrm flipH="1">
            <a:off x="9347259" y="1906238"/>
            <a:ext cx="2833596" cy="2282389"/>
            <a:chOff x="-9050321" y="3656013"/>
            <a:chExt cx="6904021" cy="5561012"/>
          </a:xfrm>
        </p:grpSpPr>
        <p:sp>
          <p:nvSpPr>
            <p:cNvPr id="83" name="Freeform 14"/>
            <p:cNvSpPr>
              <a:spLocks/>
            </p:cNvSpPr>
            <p:nvPr/>
          </p:nvSpPr>
          <p:spPr bwMode="auto">
            <a:xfrm flipH="1">
              <a:off x="-6849219" y="3656013"/>
              <a:ext cx="1552575" cy="2362200"/>
            </a:xfrm>
            <a:custGeom>
              <a:avLst/>
              <a:gdLst>
                <a:gd name="T0" fmla="*/ 630 w 978"/>
                <a:gd name="T1" fmla="*/ 284 h 1488"/>
                <a:gd name="T2" fmla="*/ 626 w 978"/>
                <a:gd name="T3" fmla="*/ 234 h 1488"/>
                <a:gd name="T4" fmla="*/ 672 w 978"/>
                <a:gd name="T5" fmla="*/ 202 h 1488"/>
                <a:gd name="T6" fmla="*/ 740 w 978"/>
                <a:gd name="T7" fmla="*/ 230 h 1488"/>
                <a:gd name="T8" fmla="*/ 796 w 978"/>
                <a:gd name="T9" fmla="*/ 298 h 1488"/>
                <a:gd name="T10" fmla="*/ 804 w 978"/>
                <a:gd name="T11" fmla="*/ 394 h 1488"/>
                <a:gd name="T12" fmla="*/ 772 w 978"/>
                <a:gd name="T13" fmla="*/ 460 h 1488"/>
                <a:gd name="T14" fmla="*/ 642 w 978"/>
                <a:gd name="T15" fmla="*/ 518 h 1488"/>
                <a:gd name="T16" fmla="*/ 528 w 978"/>
                <a:gd name="T17" fmla="*/ 494 h 1488"/>
                <a:gd name="T18" fmla="*/ 418 w 978"/>
                <a:gd name="T19" fmla="*/ 398 h 1488"/>
                <a:gd name="T20" fmla="*/ 380 w 978"/>
                <a:gd name="T21" fmla="*/ 254 h 1488"/>
                <a:gd name="T22" fmla="*/ 422 w 978"/>
                <a:gd name="T23" fmla="*/ 116 h 1488"/>
                <a:gd name="T24" fmla="*/ 520 w 978"/>
                <a:gd name="T25" fmla="*/ 28 h 1488"/>
                <a:gd name="T26" fmla="*/ 632 w 978"/>
                <a:gd name="T27" fmla="*/ 0 h 1488"/>
                <a:gd name="T28" fmla="*/ 762 w 978"/>
                <a:gd name="T29" fmla="*/ 22 h 1488"/>
                <a:gd name="T30" fmla="*/ 886 w 978"/>
                <a:gd name="T31" fmla="*/ 114 h 1488"/>
                <a:gd name="T32" fmla="*/ 966 w 978"/>
                <a:gd name="T33" fmla="*/ 264 h 1488"/>
                <a:gd name="T34" fmla="*/ 968 w 978"/>
                <a:gd name="T35" fmla="*/ 436 h 1488"/>
                <a:gd name="T36" fmla="*/ 858 w 978"/>
                <a:gd name="T37" fmla="*/ 622 h 1488"/>
                <a:gd name="T38" fmla="*/ 628 w 978"/>
                <a:gd name="T39" fmla="*/ 792 h 1488"/>
                <a:gd name="T40" fmla="*/ 254 w 978"/>
                <a:gd name="T41" fmla="*/ 1000 h 1488"/>
                <a:gd name="T42" fmla="*/ 154 w 978"/>
                <a:gd name="T43" fmla="*/ 1086 h 1488"/>
                <a:gd name="T44" fmla="*/ 100 w 978"/>
                <a:gd name="T45" fmla="*/ 1194 h 1488"/>
                <a:gd name="T46" fmla="*/ 124 w 978"/>
                <a:gd name="T47" fmla="*/ 1312 h 1488"/>
                <a:gd name="T48" fmla="*/ 228 w 978"/>
                <a:gd name="T49" fmla="*/ 1380 h 1488"/>
                <a:gd name="T50" fmla="*/ 298 w 978"/>
                <a:gd name="T51" fmla="*/ 1370 h 1488"/>
                <a:gd name="T52" fmla="*/ 338 w 978"/>
                <a:gd name="T53" fmla="*/ 1310 h 1488"/>
                <a:gd name="T54" fmla="*/ 330 w 978"/>
                <a:gd name="T55" fmla="*/ 1270 h 1488"/>
                <a:gd name="T56" fmla="*/ 276 w 978"/>
                <a:gd name="T57" fmla="*/ 1244 h 1488"/>
                <a:gd name="T58" fmla="*/ 226 w 978"/>
                <a:gd name="T59" fmla="*/ 1228 h 1488"/>
                <a:gd name="T60" fmla="*/ 212 w 978"/>
                <a:gd name="T61" fmla="*/ 1182 h 1488"/>
                <a:gd name="T62" fmla="*/ 250 w 978"/>
                <a:gd name="T63" fmla="*/ 1140 h 1488"/>
                <a:gd name="T64" fmla="*/ 364 w 978"/>
                <a:gd name="T65" fmla="*/ 1164 h 1488"/>
                <a:gd name="T66" fmla="*/ 430 w 978"/>
                <a:gd name="T67" fmla="*/ 1254 h 1488"/>
                <a:gd name="T68" fmla="*/ 426 w 978"/>
                <a:gd name="T69" fmla="*/ 1366 h 1488"/>
                <a:gd name="T70" fmla="*/ 350 w 978"/>
                <a:gd name="T71" fmla="*/ 1462 h 1488"/>
                <a:gd name="T72" fmla="*/ 208 w 978"/>
                <a:gd name="T73" fmla="*/ 1482 h 1488"/>
                <a:gd name="T74" fmla="*/ 114 w 978"/>
                <a:gd name="T75" fmla="*/ 1442 h 1488"/>
                <a:gd name="T76" fmla="*/ 44 w 978"/>
                <a:gd name="T77" fmla="*/ 1372 h 1488"/>
                <a:gd name="T78" fmla="*/ 4 w 978"/>
                <a:gd name="T79" fmla="*/ 1260 h 1488"/>
                <a:gd name="T80" fmla="*/ 8 w 978"/>
                <a:gd name="T81" fmla="*/ 1156 h 1488"/>
                <a:gd name="T82" fmla="*/ 60 w 978"/>
                <a:gd name="T83" fmla="*/ 1044 h 1488"/>
                <a:gd name="T84" fmla="*/ 206 w 978"/>
                <a:gd name="T85" fmla="*/ 908 h 1488"/>
                <a:gd name="T86" fmla="*/ 528 w 978"/>
                <a:gd name="T87" fmla="*/ 730 h 1488"/>
                <a:gd name="T88" fmla="*/ 792 w 978"/>
                <a:gd name="T89" fmla="*/ 544 h 1488"/>
                <a:gd name="T90" fmla="*/ 866 w 978"/>
                <a:gd name="T91" fmla="*/ 432 h 1488"/>
                <a:gd name="T92" fmla="*/ 878 w 978"/>
                <a:gd name="T93" fmla="*/ 316 h 1488"/>
                <a:gd name="T94" fmla="*/ 830 w 978"/>
                <a:gd name="T95" fmla="*/ 206 h 1488"/>
                <a:gd name="T96" fmla="*/ 746 w 978"/>
                <a:gd name="T97" fmla="*/ 130 h 1488"/>
                <a:gd name="T98" fmla="*/ 640 w 978"/>
                <a:gd name="T99" fmla="*/ 106 h 1488"/>
                <a:gd name="T100" fmla="*/ 514 w 978"/>
                <a:gd name="T101" fmla="*/ 160 h 1488"/>
                <a:gd name="T102" fmla="*/ 478 w 978"/>
                <a:gd name="T103" fmla="*/ 240 h 1488"/>
                <a:gd name="T104" fmla="*/ 484 w 978"/>
                <a:gd name="T105" fmla="*/ 306 h 1488"/>
                <a:gd name="T106" fmla="*/ 558 w 978"/>
                <a:gd name="T107" fmla="*/ 394 h 1488"/>
                <a:gd name="T108" fmla="*/ 650 w 978"/>
                <a:gd name="T109" fmla="*/ 412 h 1488"/>
                <a:gd name="T110" fmla="*/ 700 w 978"/>
                <a:gd name="T111" fmla="*/ 388 h 1488"/>
                <a:gd name="T112" fmla="*/ 708 w 978"/>
                <a:gd name="T113" fmla="*/ 352 h 1488"/>
                <a:gd name="T114" fmla="*/ 674 w 978"/>
                <a:gd name="T115" fmla="*/ 3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8" h="1488">
                  <a:moveTo>
                    <a:pt x="660" y="306"/>
                  </a:moveTo>
                  <a:lnTo>
                    <a:pt x="660" y="306"/>
                  </a:lnTo>
                  <a:lnTo>
                    <a:pt x="650" y="304"/>
                  </a:lnTo>
                  <a:lnTo>
                    <a:pt x="642" y="298"/>
                  </a:lnTo>
                  <a:lnTo>
                    <a:pt x="634" y="292"/>
                  </a:lnTo>
                  <a:lnTo>
                    <a:pt x="630" y="284"/>
                  </a:lnTo>
                  <a:lnTo>
                    <a:pt x="626" y="274"/>
                  </a:lnTo>
                  <a:lnTo>
                    <a:pt x="622" y="264"/>
                  </a:lnTo>
                  <a:lnTo>
                    <a:pt x="622" y="254"/>
                  </a:lnTo>
                  <a:lnTo>
                    <a:pt x="622" y="244"/>
                  </a:lnTo>
                  <a:lnTo>
                    <a:pt x="622" y="244"/>
                  </a:lnTo>
                  <a:lnTo>
                    <a:pt x="626" y="234"/>
                  </a:lnTo>
                  <a:lnTo>
                    <a:pt x="630" y="224"/>
                  </a:lnTo>
                  <a:lnTo>
                    <a:pt x="638" y="216"/>
                  </a:lnTo>
                  <a:lnTo>
                    <a:pt x="644" y="210"/>
                  </a:lnTo>
                  <a:lnTo>
                    <a:pt x="652" y="206"/>
                  </a:lnTo>
                  <a:lnTo>
                    <a:pt x="662" y="204"/>
                  </a:lnTo>
                  <a:lnTo>
                    <a:pt x="672" y="202"/>
                  </a:lnTo>
                  <a:lnTo>
                    <a:pt x="682" y="204"/>
                  </a:lnTo>
                  <a:lnTo>
                    <a:pt x="682" y="204"/>
                  </a:lnTo>
                  <a:lnTo>
                    <a:pt x="696" y="208"/>
                  </a:lnTo>
                  <a:lnTo>
                    <a:pt x="712" y="214"/>
                  </a:lnTo>
                  <a:lnTo>
                    <a:pt x="726" y="222"/>
                  </a:lnTo>
                  <a:lnTo>
                    <a:pt x="740" y="230"/>
                  </a:lnTo>
                  <a:lnTo>
                    <a:pt x="752" y="238"/>
                  </a:lnTo>
                  <a:lnTo>
                    <a:pt x="762" y="248"/>
                  </a:lnTo>
                  <a:lnTo>
                    <a:pt x="772" y="260"/>
                  </a:lnTo>
                  <a:lnTo>
                    <a:pt x="782" y="272"/>
                  </a:lnTo>
                  <a:lnTo>
                    <a:pt x="790" y="284"/>
                  </a:lnTo>
                  <a:lnTo>
                    <a:pt x="796" y="298"/>
                  </a:lnTo>
                  <a:lnTo>
                    <a:pt x="802" y="312"/>
                  </a:lnTo>
                  <a:lnTo>
                    <a:pt x="806" y="328"/>
                  </a:lnTo>
                  <a:lnTo>
                    <a:pt x="808" y="344"/>
                  </a:lnTo>
                  <a:lnTo>
                    <a:pt x="808" y="360"/>
                  </a:lnTo>
                  <a:lnTo>
                    <a:pt x="806" y="376"/>
                  </a:lnTo>
                  <a:lnTo>
                    <a:pt x="804" y="394"/>
                  </a:lnTo>
                  <a:lnTo>
                    <a:pt x="804" y="394"/>
                  </a:lnTo>
                  <a:lnTo>
                    <a:pt x="800" y="412"/>
                  </a:lnTo>
                  <a:lnTo>
                    <a:pt x="792" y="428"/>
                  </a:lnTo>
                  <a:lnTo>
                    <a:pt x="784" y="444"/>
                  </a:lnTo>
                  <a:lnTo>
                    <a:pt x="772" y="460"/>
                  </a:lnTo>
                  <a:lnTo>
                    <a:pt x="772" y="460"/>
                  </a:lnTo>
                  <a:lnTo>
                    <a:pt x="756" y="476"/>
                  </a:lnTo>
                  <a:lnTo>
                    <a:pt x="738" y="488"/>
                  </a:lnTo>
                  <a:lnTo>
                    <a:pt x="718" y="500"/>
                  </a:lnTo>
                  <a:lnTo>
                    <a:pt x="696" y="508"/>
                  </a:lnTo>
                  <a:lnTo>
                    <a:pt x="670" y="514"/>
                  </a:lnTo>
                  <a:lnTo>
                    <a:pt x="642" y="518"/>
                  </a:lnTo>
                  <a:lnTo>
                    <a:pt x="614" y="516"/>
                  </a:lnTo>
                  <a:lnTo>
                    <a:pt x="582" y="512"/>
                  </a:lnTo>
                  <a:lnTo>
                    <a:pt x="582" y="512"/>
                  </a:lnTo>
                  <a:lnTo>
                    <a:pt x="564" y="506"/>
                  </a:lnTo>
                  <a:lnTo>
                    <a:pt x="546" y="502"/>
                  </a:lnTo>
                  <a:lnTo>
                    <a:pt x="528" y="494"/>
                  </a:lnTo>
                  <a:lnTo>
                    <a:pt x="512" y="486"/>
                  </a:lnTo>
                  <a:lnTo>
                    <a:pt x="498" y="478"/>
                  </a:lnTo>
                  <a:lnTo>
                    <a:pt x="484" y="468"/>
                  </a:lnTo>
                  <a:lnTo>
                    <a:pt x="458" y="448"/>
                  </a:lnTo>
                  <a:lnTo>
                    <a:pt x="436" y="424"/>
                  </a:lnTo>
                  <a:lnTo>
                    <a:pt x="418" y="398"/>
                  </a:lnTo>
                  <a:lnTo>
                    <a:pt x="404" y="370"/>
                  </a:lnTo>
                  <a:lnTo>
                    <a:pt x="392" y="340"/>
                  </a:lnTo>
                  <a:lnTo>
                    <a:pt x="392" y="340"/>
                  </a:lnTo>
                  <a:lnTo>
                    <a:pt x="384" y="312"/>
                  </a:lnTo>
                  <a:lnTo>
                    <a:pt x="380" y="284"/>
                  </a:lnTo>
                  <a:lnTo>
                    <a:pt x="380" y="254"/>
                  </a:lnTo>
                  <a:lnTo>
                    <a:pt x="382" y="226"/>
                  </a:lnTo>
                  <a:lnTo>
                    <a:pt x="382" y="226"/>
                  </a:lnTo>
                  <a:lnTo>
                    <a:pt x="388" y="196"/>
                  </a:lnTo>
                  <a:lnTo>
                    <a:pt x="396" y="168"/>
                  </a:lnTo>
                  <a:lnTo>
                    <a:pt x="406" y="142"/>
                  </a:lnTo>
                  <a:lnTo>
                    <a:pt x="422" y="116"/>
                  </a:lnTo>
                  <a:lnTo>
                    <a:pt x="422" y="116"/>
                  </a:lnTo>
                  <a:lnTo>
                    <a:pt x="440" y="90"/>
                  </a:lnTo>
                  <a:lnTo>
                    <a:pt x="464" y="66"/>
                  </a:lnTo>
                  <a:lnTo>
                    <a:pt x="490" y="46"/>
                  </a:lnTo>
                  <a:lnTo>
                    <a:pt x="504" y="36"/>
                  </a:lnTo>
                  <a:lnTo>
                    <a:pt x="520" y="28"/>
                  </a:lnTo>
                  <a:lnTo>
                    <a:pt x="536" y="20"/>
                  </a:lnTo>
                  <a:lnTo>
                    <a:pt x="554" y="14"/>
                  </a:lnTo>
                  <a:lnTo>
                    <a:pt x="572" y="10"/>
                  </a:lnTo>
                  <a:lnTo>
                    <a:pt x="592" y="6"/>
                  </a:lnTo>
                  <a:lnTo>
                    <a:pt x="610" y="2"/>
                  </a:lnTo>
                  <a:lnTo>
                    <a:pt x="632" y="0"/>
                  </a:lnTo>
                  <a:lnTo>
                    <a:pt x="654" y="0"/>
                  </a:lnTo>
                  <a:lnTo>
                    <a:pt x="676" y="2"/>
                  </a:lnTo>
                  <a:lnTo>
                    <a:pt x="676" y="2"/>
                  </a:lnTo>
                  <a:lnTo>
                    <a:pt x="704" y="4"/>
                  </a:lnTo>
                  <a:lnTo>
                    <a:pt x="734" y="12"/>
                  </a:lnTo>
                  <a:lnTo>
                    <a:pt x="762" y="22"/>
                  </a:lnTo>
                  <a:lnTo>
                    <a:pt x="788" y="36"/>
                  </a:lnTo>
                  <a:lnTo>
                    <a:pt x="816" y="52"/>
                  </a:lnTo>
                  <a:lnTo>
                    <a:pt x="840" y="70"/>
                  </a:lnTo>
                  <a:lnTo>
                    <a:pt x="864" y="92"/>
                  </a:lnTo>
                  <a:lnTo>
                    <a:pt x="886" y="114"/>
                  </a:lnTo>
                  <a:lnTo>
                    <a:pt x="886" y="114"/>
                  </a:lnTo>
                  <a:lnTo>
                    <a:pt x="908" y="140"/>
                  </a:lnTo>
                  <a:lnTo>
                    <a:pt x="926" y="170"/>
                  </a:lnTo>
                  <a:lnTo>
                    <a:pt x="942" y="200"/>
                  </a:lnTo>
                  <a:lnTo>
                    <a:pt x="956" y="230"/>
                  </a:lnTo>
                  <a:lnTo>
                    <a:pt x="956" y="230"/>
                  </a:lnTo>
                  <a:lnTo>
                    <a:pt x="966" y="264"/>
                  </a:lnTo>
                  <a:lnTo>
                    <a:pt x="974" y="300"/>
                  </a:lnTo>
                  <a:lnTo>
                    <a:pt x="978" y="336"/>
                  </a:lnTo>
                  <a:lnTo>
                    <a:pt x="978" y="372"/>
                  </a:lnTo>
                  <a:lnTo>
                    <a:pt x="978" y="372"/>
                  </a:lnTo>
                  <a:lnTo>
                    <a:pt x="974" y="404"/>
                  </a:lnTo>
                  <a:lnTo>
                    <a:pt x="968" y="436"/>
                  </a:lnTo>
                  <a:lnTo>
                    <a:pt x="958" y="466"/>
                  </a:lnTo>
                  <a:lnTo>
                    <a:pt x="946" y="498"/>
                  </a:lnTo>
                  <a:lnTo>
                    <a:pt x="930" y="530"/>
                  </a:lnTo>
                  <a:lnTo>
                    <a:pt x="910" y="560"/>
                  </a:lnTo>
                  <a:lnTo>
                    <a:pt x="886" y="590"/>
                  </a:lnTo>
                  <a:lnTo>
                    <a:pt x="858" y="622"/>
                  </a:lnTo>
                  <a:lnTo>
                    <a:pt x="858" y="622"/>
                  </a:lnTo>
                  <a:lnTo>
                    <a:pt x="818" y="660"/>
                  </a:lnTo>
                  <a:lnTo>
                    <a:pt x="774" y="696"/>
                  </a:lnTo>
                  <a:lnTo>
                    <a:pt x="728" y="728"/>
                  </a:lnTo>
                  <a:lnTo>
                    <a:pt x="680" y="760"/>
                  </a:lnTo>
                  <a:lnTo>
                    <a:pt x="628" y="792"/>
                  </a:lnTo>
                  <a:lnTo>
                    <a:pt x="578" y="820"/>
                  </a:lnTo>
                  <a:lnTo>
                    <a:pt x="470" y="878"/>
                  </a:lnTo>
                  <a:lnTo>
                    <a:pt x="470" y="878"/>
                  </a:lnTo>
                  <a:lnTo>
                    <a:pt x="362" y="938"/>
                  </a:lnTo>
                  <a:lnTo>
                    <a:pt x="308" y="968"/>
                  </a:lnTo>
                  <a:lnTo>
                    <a:pt x="254" y="1000"/>
                  </a:lnTo>
                  <a:lnTo>
                    <a:pt x="254" y="1000"/>
                  </a:lnTo>
                  <a:lnTo>
                    <a:pt x="230" y="1016"/>
                  </a:lnTo>
                  <a:lnTo>
                    <a:pt x="208" y="1034"/>
                  </a:lnTo>
                  <a:lnTo>
                    <a:pt x="188" y="1050"/>
                  </a:lnTo>
                  <a:lnTo>
                    <a:pt x="170" y="1068"/>
                  </a:lnTo>
                  <a:lnTo>
                    <a:pt x="154" y="1086"/>
                  </a:lnTo>
                  <a:lnTo>
                    <a:pt x="140" y="1104"/>
                  </a:lnTo>
                  <a:lnTo>
                    <a:pt x="128" y="1122"/>
                  </a:lnTo>
                  <a:lnTo>
                    <a:pt x="118" y="1140"/>
                  </a:lnTo>
                  <a:lnTo>
                    <a:pt x="118" y="1140"/>
                  </a:lnTo>
                  <a:lnTo>
                    <a:pt x="108" y="1168"/>
                  </a:lnTo>
                  <a:lnTo>
                    <a:pt x="100" y="1194"/>
                  </a:lnTo>
                  <a:lnTo>
                    <a:pt x="98" y="1220"/>
                  </a:lnTo>
                  <a:lnTo>
                    <a:pt x="100" y="1246"/>
                  </a:lnTo>
                  <a:lnTo>
                    <a:pt x="100" y="1246"/>
                  </a:lnTo>
                  <a:lnTo>
                    <a:pt x="104" y="1268"/>
                  </a:lnTo>
                  <a:lnTo>
                    <a:pt x="114" y="1290"/>
                  </a:lnTo>
                  <a:lnTo>
                    <a:pt x="124" y="1312"/>
                  </a:lnTo>
                  <a:lnTo>
                    <a:pt x="138" y="1330"/>
                  </a:lnTo>
                  <a:lnTo>
                    <a:pt x="138" y="1330"/>
                  </a:lnTo>
                  <a:lnTo>
                    <a:pt x="158" y="1346"/>
                  </a:lnTo>
                  <a:lnTo>
                    <a:pt x="178" y="1360"/>
                  </a:lnTo>
                  <a:lnTo>
                    <a:pt x="202" y="1372"/>
                  </a:lnTo>
                  <a:lnTo>
                    <a:pt x="228" y="1380"/>
                  </a:lnTo>
                  <a:lnTo>
                    <a:pt x="228" y="1380"/>
                  </a:lnTo>
                  <a:lnTo>
                    <a:pt x="244" y="1382"/>
                  </a:lnTo>
                  <a:lnTo>
                    <a:pt x="260" y="1382"/>
                  </a:lnTo>
                  <a:lnTo>
                    <a:pt x="274" y="1380"/>
                  </a:lnTo>
                  <a:lnTo>
                    <a:pt x="286" y="1376"/>
                  </a:lnTo>
                  <a:lnTo>
                    <a:pt x="298" y="1370"/>
                  </a:lnTo>
                  <a:lnTo>
                    <a:pt x="308" y="1364"/>
                  </a:lnTo>
                  <a:lnTo>
                    <a:pt x="318" y="1356"/>
                  </a:lnTo>
                  <a:lnTo>
                    <a:pt x="324" y="1346"/>
                  </a:lnTo>
                  <a:lnTo>
                    <a:pt x="324" y="1346"/>
                  </a:lnTo>
                  <a:lnTo>
                    <a:pt x="334" y="1328"/>
                  </a:lnTo>
                  <a:lnTo>
                    <a:pt x="338" y="1310"/>
                  </a:lnTo>
                  <a:lnTo>
                    <a:pt x="338" y="1310"/>
                  </a:lnTo>
                  <a:lnTo>
                    <a:pt x="338" y="1292"/>
                  </a:lnTo>
                  <a:lnTo>
                    <a:pt x="338" y="1284"/>
                  </a:lnTo>
                  <a:lnTo>
                    <a:pt x="334" y="1278"/>
                  </a:lnTo>
                  <a:lnTo>
                    <a:pt x="334" y="1278"/>
                  </a:lnTo>
                  <a:lnTo>
                    <a:pt x="330" y="1270"/>
                  </a:lnTo>
                  <a:lnTo>
                    <a:pt x="326" y="1264"/>
                  </a:lnTo>
                  <a:lnTo>
                    <a:pt x="318" y="1258"/>
                  </a:lnTo>
                  <a:lnTo>
                    <a:pt x="310" y="1254"/>
                  </a:lnTo>
                  <a:lnTo>
                    <a:pt x="300" y="1250"/>
                  </a:lnTo>
                  <a:lnTo>
                    <a:pt x="288" y="1246"/>
                  </a:lnTo>
                  <a:lnTo>
                    <a:pt x="276" y="1244"/>
                  </a:lnTo>
                  <a:lnTo>
                    <a:pt x="260" y="1244"/>
                  </a:lnTo>
                  <a:lnTo>
                    <a:pt x="260" y="1244"/>
                  </a:lnTo>
                  <a:lnTo>
                    <a:pt x="250" y="1244"/>
                  </a:lnTo>
                  <a:lnTo>
                    <a:pt x="242" y="1240"/>
                  </a:lnTo>
                  <a:lnTo>
                    <a:pt x="234" y="1236"/>
                  </a:lnTo>
                  <a:lnTo>
                    <a:pt x="226" y="1228"/>
                  </a:lnTo>
                  <a:lnTo>
                    <a:pt x="220" y="1222"/>
                  </a:lnTo>
                  <a:lnTo>
                    <a:pt x="216" y="1212"/>
                  </a:lnTo>
                  <a:lnTo>
                    <a:pt x="212" y="1202"/>
                  </a:lnTo>
                  <a:lnTo>
                    <a:pt x="212" y="1192"/>
                  </a:lnTo>
                  <a:lnTo>
                    <a:pt x="212" y="1192"/>
                  </a:lnTo>
                  <a:lnTo>
                    <a:pt x="212" y="1182"/>
                  </a:lnTo>
                  <a:lnTo>
                    <a:pt x="216" y="1172"/>
                  </a:lnTo>
                  <a:lnTo>
                    <a:pt x="220" y="1162"/>
                  </a:lnTo>
                  <a:lnTo>
                    <a:pt x="226" y="1154"/>
                  </a:lnTo>
                  <a:lnTo>
                    <a:pt x="232" y="1148"/>
                  </a:lnTo>
                  <a:lnTo>
                    <a:pt x="240" y="1144"/>
                  </a:lnTo>
                  <a:lnTo>
                    <a:pt x="250" y="1140"/>
                  </a:lnTo>
                  <a:lnTo>
                    <a:pt x="260" y="1140"/>
                  </a:lnTo>
                  <a:lnTo>
                    <a:pt x="260" y="1140"/>
                  </a:lnTo>
                  <a:lnTo>
                    <a:pt x="290" y="1140"/>
                  </a:lnTo>
                  <a:lnTo>
                    <a:pt x="318" y="1146"/>
                  </a:lnTo>
                  <a:lnTo>
                    <a:pt x="342" y="1154"/>
                  </a:lnTo>
                  <a:lnTo>
                    <a:pt x="364" y="1164"/>
                  </a:lnTo>
                  <a:lnTo>
                    <a:pt x="382" y="1178"/>
                  </a:lnTo>
                  <a:lnTo>
                    <a:pt x="398" y="1194"/>
                  </a:lnTo>
                  <a:lnTo>
                    <a:pt x="412" y="1212"/>
                  </a:lnTo>
                  <a:lnTo>
                    <a:pt x="422" y="1232"/>
                  </a:lnTo>
                  <a:lnTo>
                    <a:pt x="422" y="1232"/>
                  </a:lnTo>
                  <a:lnTo>
                    <a:pt x="430" y="1254"/>
                  </a:lnTo>
                  <a:lnTo>
                    <a:pt x="436" y="1276"/>
                  </a:lnTo>
                  <a:lnTo>
                    <a:pt x="436" y="1298"/>
                  </a:lnTo>
                  <a:lnTo>
                    <a:pt x="436" y="1322"/>
                  </a:lnTo>
                  <a:lnTo>
                    <a:pt x="436" y="1322"/>
                  </a:lnTo>
                  <a:lnTo>
                    <a:pt x="432" y="1344"/>
                  </a:lnTo>
                  <a:lnTo>
                    <a:pt x="426" y="1366"/>
                  </a:lnTo>
                  <a:lnTo>
                    <a:pt x="416" y="1388"/>
                  </a:lnTo>
                  <a:lnTo>
                    <a:pt x="404" y="1408"/>
                  </a:lnTo>
                  <a:lnTo>
                    <a:pt x="404" y="1408"/>
                  </a:lnTo>
                  <a:lnTo>
                    <a:pt x="388" y="1428"/>
                  </a:lnTo>
                  <a:lnTo>
                    <a:pt x="370" y="1446"/>
                  </a:lnTo>
                  <a:lnTo>
                    <a:pt x="350" y="1462"/>
                  </a:lnTo>
                  <a:lnTo>
                    <a:pt x="326" y="1474"/>
                  </a:lnTo>
                  <a:lnTo>
                    <a:pt x="300" y="1482"/>
                  </a:lnTo>
                  <a:lnTo>
                    <a:pt x="272" y="1486"/>
                  </a:lnTo>
                  <a:lnTo>
                    <a:pt x="242" y="1488"/>
                  </a:lnTo>
                  <a:lnTo>
                    <a:pt x="226" y="1486"/>
                  </a:lnTo>
                  <a:lnTo>
                    <a:pt x="208" y="1482"/>
                  </a:lnTo>
                  <a:lnTo>
                    <a:pt x="208" y="1482"/>
                  </a:lnTo>
                  <a:lnTo>
                    <a:pt x="188" y="1478"/>
                  </a:lnTo>
                  <a:lnTo>
                    <a:pt x="168" y="1470"/>
                  </a:lnTo>
                  <a:lnTo>
                    <a:pt x="150" y="1462"/>
                  </a:lnTo>
                  <a:lnTo>
                    <a:pt x="132" y="1454"/>
                  </a:lnTo>
                  <a:lnTo>
                    <a:pt x="114" y="1442"/>
                  </a:lnTo>
                  <a:lnTo>
                    <a:pt x="98" y="1430"/>
                  </a:lnTo>
                  <a:lnTo>
                    <a:pt x="84" y="1418"/>
                  </a:lnTo>
                  <a:lnTo>
                    <a:pt x="70" y="1402"/>
                  </a:lnTo>
                  <a:lnTo>
                    <a:pt x="70" y="1402"/>
                  </a:lnTo>
                  <a:lnTo>
                    <a:pt x="56" y="1388"/>
                  </a:lnTo>
                  <a:lnTo>
                    <a:pt x="44" y="1372"/>
                  </a:lnTo>
                  <a:lnTo>
                    <a:pt x="34" y="1354"/>
                  </a:lnTo>
                  <a:lnTo>
                    <a:pt x="26" y="1338"/>
                  </a:lnTo>
                  <a:lnTo>
                    <a:pt x="18" y="1320"/>
                  </a:lnTo>
                  <a:lnTo>
                    <a:pt x="12" y="1300"/>
                  </a:lnTo>
                  <a:lnTo>
                    <a:pt x="6" y="1280"/>
                  </a:lnTo>
                  <a:lnTo>
                    <a:pt x="4" y="1260"/>
                  </a:lnTo>
                  <a:lnTo>
                    <a:pt x="4" y="1260"/>
                  </a:lnTo>
                  <a:lnTo>
                    <a:pt x="2" y="1240"/>
                  </a:lnTo>
                  <a:lnTo>
                    <a:pt x="0" y="1220"/>
                  </a:lnTo>
                  <a:lnTo>
                    <a:pt x="2" y="1198"/>
                  </a:lnTo>
                  <a:lnTo>
                    <a:pt x="4" y="1178"/>
                  </a:lnTo>
                  <a:lnTo>
                    <a:pt x="8" y="1156"/>
                  </a:lnTo>
                  <a:lnTo>
                    <a:pt x="14" y="1134"/>
                  </a:lnTo>
                  <a:lnTo>
                    <a:pt x="22" y="1114"/>
                  </a:lnTo>
                  <a:lnTo>
                    <a:pt x="32" y="1092"/>
                  </a:lnTo>
                  <a:lnTo>
                    <a:pt x="32" y="1092"/>
                  </a:lnTo>
                  <a:lnTo>
                    <a:pt x="44" y="1068"/>
                  </a:lnTo>
                  <a:lnTo>
                    <a:pt x="60" y="1044"/>
                  </a:lnTo>
                  <a:lnTo>
                    <a:pt x="78" y="1020"/>
                  </a:lnTo>
                  <a:lnTo>
                    <a:pt x="98" y="996"/>
                  </a:lnTo>
                  <a:lnTo>
                    <a:pt x="120" y="974"/>
                  </a:lnTo>
                  <a:lnTo>
                    <a:pt x="146" y="952"/>
                  </a:lnTo>
                  <a:lnTo>
                    <a:pt x="174" y="930"/>
                  </a:lnTo>
                  <a:lnTo>
                    <a:pt x="206" y="908"/>
                  </a:lnTo>
                  <a:lnTo>
                    <a:pt x="206" y="908"/>
                  </a:lnTo>
                  <a:lnTo>
                    <a:pt x="260" y="876"/>
                  </a:lnTo>
                  <a:lnTo>
                    <a:pt x="316" y="844"/>
                  </a:lnTo>
                  <a:lnTo>
                    <a:pt x="426" y="784"/>
                  </a:lnTo>
                  <a:lnTo>
                    <a:pt x="426" y="784"/>
                  </a:lnTo>
                  <a:lnTo>
                    <a:pt x="528" y="730"/>
                  </a:lnTo>
                  <a:lnTo>
                    <a:pt x="578" y="702"/>
                  </a:lnTo>
                  <a:lnTo>
                    <a:pt x="626" y="672"/>
                  </a:lnTo>
                  <a:lnTo>
                    <a:pt x="672" y="644"/>
                  </a:lnTo>
                  <a:lnTo>
                    <a:pt x="714" y="612"/>
                  </a:lnTo>
                  <a:lnTo>
                    <a:pt x="754" y="580"/>
                  </a:lnTo>
                  <a:lnTo>
                    <a:pt x="792" y="544"/>
                  </a:lnTo>
                  <a:lnTo>
                    <a:pt x="792" y="544"/>
                  </a:lnTo>
                  <a:lnTo>
                    <a:pt x="812" y="522"/>
                  </a:lnTo>
                  <a:lnTo>
                    <a:pt x="830" y="500"/>
                  </a:lnTo>
                  <a:lnTo>
                    <a:pt x="844" y="476"/>
                  </a:lnTo>
                  <a:lnTo>
                    <a:pt x="856" y="454"/>
                  </a:lnTo>
                  <a:lnTo>
                    <a:pt x="866" y="432"/>
                  </a:lnTo>
                  <a:lnTo>
                    <a:pt x="874" y="410"/>
                  </a:lnTo>
                  <a:lnTo>
                    <a:pt x="878" y="388"/>
                  </a:lnTo>
                  <a:lnTo>
                    <a:pt x="880" y="366"/>
                  </a:lnTo>
                  <a:lnTo>
                    <a:pt x="880" y="366"/>
                  </a:lnTo>
                  <a:lnTo>
                    <a:pt x="880" y="340"/>
                  </a:lnTo>
                  <a:lnTo>
                    <a:pt x="878" y="316"/>
                  </a:lnTo>
                  <a:lnTo>
                    <a:pt x="872" y="292"/>
                  </a:lnTo>
                  <a:lnTo>
                    <a:pt x="866" y="270"/>
                  </a:lnTo>
                  <a:lnTo>
                    <a:pt x="866" y="270"/>
                  </a:lnTo>
                  <a:lnTo>
                    <a:pt x="856" y="248"/>
                  </a:lnTo>
                  <a:lnTo>
                    <a:pt x="844" y="226"/>
                  </a:lnTo>
                  <a:lnTo>
                    <a:pt x="830" y="206"/>
                  </a:lnTo>
                  <a:lnTo>
                    <a:pt x="816" y="186"/>
                  </a:lnTo>
                  <a:lnTo>
                    <a:pt x="816" y="186"/>
                  </a:lnTo>
                  <a:lnTo>
                    <a:pt x="800" y="170"/>
                  </a:lnTo>
                  <a:lnTo>
                    <a:pt x="784" y="156"/>
                  </a:lnTo>
                  <a:lnTo>
                    <a:pt x="766" y="142"/>
                  </a:lnTo>
                  <a:lnTo>
                    <a:pt x="746" y="130"/>
                  </a:lnTo>
                  <a:lnTo>
                    <a:pt x="728" y="120"/>
                  </a:lnTo>
                  <a:lnTo>
                    <a:pt x="708" y="114"/>
                  </a:lnTo>
                  <a:lnTo>
                    <a:pt x="688" y="108"/>
                  </a:lnTo>
                  <a:lnTo>
                    <a:pt x="670" y="106"/>
                  </a:lnTo>
                  <a:lnTo>
                    <a:pt x="670" y="106"/>
                  </a:lnTo>
                  <a:lnTo>
                    <a:pt x="640" y="106"/>
                  </a:lnTo>
                  <a:lnTo>
                    <a:pt x="612" y="108"/>
                  </a:lnTo>
                  <a:lnTo>
                    <a:pt x="588" y="114"/>
                  </a:lnTo>
                  <a:lnTo>
                    <a:pt x="564" y="122"/>
                  </a:lnTo>
                  <a:lnTo>
                    <a:pt x="546" y="132"/>
                  </a:lnTo>
                  <a:lnTo>
                    <a:pt x="528" y="146"/>
                  </a:lnTo>
                  <a:lnTo>
                    <a:pt x="514" y="160"/>
                  </a:lnTo>
                  <a:lnTo>
                    <a:pt x="502" y="176"/>
                  </a:lnTo>
                  <a:lnTo>
                    <a:pt x="502" y="176"/>
                  </a:lnTo>
                  <a:lnTo>
                    <a:pt x="494" y="190"/>
                  </a:lnTo>
                  <a:lnTo>
                    <a:pt x="486" y="206"/>
                  </a:lnTo>
                  <a:lnTo>
                    <a:pt x="482" y="222"/>
                  </a:lnTo>
                  <a:lnTo>
                    <a:pt x="478" y="240"/>
                  </a:lnTo>
                  <a:lnTo>
                    <a:pt x="478" y="240"/>
                  </a:lnTo>
                  <a:lnTo>
                    <a:pt x="478" y="256"/>
                  </a:lnTo>
                  <a:lnTo>
                    <a:pt x="478" y="274"/>
                  </a:lnTo>
                  <a:lnTo>
                    <a:pt x="480" y="290"/>
                  </a:lnTo>
                  <a:lnTo>
                    <a:pt x="484" y="306"/>
                  </a:lnTo>
                  <a:lnTo>
                    <a:pt x="484" y="306"/>
                  </a:lnTo>
                  <a:lnTo>
                    <a:pt x="492" y="324"/>
                  </a:lnTo>
                  <a:lnTo>
                    <a:pt x="500" y="340"/>
                  </a:lnTo>
                  <a:lnTo>
                    <a:pt x="512" y="356"/>
                  </a:lnTo>
                  <a:lnTo>
                    <a:pt x="524" y="370"/>
                  </a:lnTo>
                  <a:lnTo>
                    <a:pt x="540" y="382"/>
                  </a:lnTo>
                  <a:lnTo>
                    <a:pt x="558" y="394"/>
                  </a:lnTo>
                  <a:lnTo>
                    <a:pt x="578" y="402"/>
                  </a:lnTo>
                  <a:lnTo>
                    <a:pt x="600" y="408"/>
                  </a:lnTo>
                  <a:lnTo>
                    <a:pt x="600" y="408"/>
                  </a:lnTo>
                  <a:lnTo>
                    <a:pt x="618" y="410"/>
                  </a:lnTo>
                  <a:lnTo>
                    <a:pt x="634" y="412"/>
                  </a:lnTo>
                  <a:lnTo>
                    <a:pt x="650" y="412"/>
                  </a:lnTo>
                  <a:lnTo>
                    <a:pt x="662" y="410"/>
                  </a:lnTo>
                  <a:lnTo>
                    <a:pt x="674" y="406"/>
                  </a:lnTo>
                  <a:lnTo>
                    <a:pt x="684" y="402"/>
                  </a:lnTo>
                  <a:lnTo>
                    <a:pt x="692" y="396"/>
                  </a:lnTo>
                  <a:lnTo>
                    <a:pt x="700" y="388"/>
                  </a:lnTo>
                  <a:lnTo>
                    <a:pt x="700" y="388"/>
                  </a:lnTo>
                  <a:lnTo>
                    <a:pt x="706" y="380"/>
                  </a:lnTo>
                  <a:lnTo>
                    <a:pt x="710" y="370"/>
                  </a:lnTo>
                  <a:lnTo>
                    <a:pt x="710" y="370"/>
                  </a:lnTo>
                  <a:lnTo>
                    <a:pt x="710" y="362"/>
                  </a:lnTo>
                  <a:lnTo>
                    <a:pt x="708" y="352"/>
                  </a:lnTo>
                  <a:lnTo>
                    <a:pt x="708" y="352"/>
                  </a:lnTo>
                  <a:lnTo>
                    <a:pt x="704" y="338"/>
                  </a:lnTo>
                  <a:lnTo>
                    <a:pt x="702" y="330"/>
                  </a:lnTo>
                  <a:lnTo>
                    <a:pt x="698" y="326"/>
                  </a:lnTo>
                  <a:lnTo>
                    <a:pt x="694" y="320"/>
                  </a:lnTo>
                  <a:lnTo>
                    <a:pt x="686" y="316"/>
                  </a:lnTo>
                  <a:lnTo>
                    <a:pt x="674" y="310"/>
                  </a:lnTo>
                  <a:lnTo>
                    <a:pt x="660" y="306"/>
                  </a:lnTo>
                  <a:lnTo>
                    <a:pt x="660" y="306"/>
                  </a:lnTo>
                  <a:close/>
                </a:path>
              </a:pathLst>
            </a:custGeom>
            <a:solidFill>
              <a:srgbClr val="FFD96B"/>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83"/>
            <p:cNvSpPr>
              <a:spLocks/>
            </p:cNvSpPr>
            <p:nvPr/>
          </p:nvSpPr>
          <p:spPr bwMode="auto">
            <a:xfrm>
              <a:off x="-5875338" y="6051550"/>
              <a:ext cx="1814513" cy="1746250"/>
            </a:xfrm>
            <a:custGeom>
              <a:avLst/>
              <a:gdLst>
                <a:gd name="T0" fmla="*/ 983 w 1143"/>
                <a:gd name="T1" fmla="*/ 164 h 1100"/>
                <a:gd name="T2" fmla="*/ 937 w 1143"/>
                <a:gd name="T3" fmla="*/ 124 h 1100"/>
                <a:gd name="T4" fmla="*/ 891 w 1143"/>
                <a:gd name="T5" fmla="*/ 90 h 1100"/>
                <a:gd name="T6" fmla="*/ 839 w 1143"/>
                <a:gd name="T7" fmla="*/ 62 h 1100"/>
                <a:gd name="T8" fmla="*/ 787 w 1143"/>
                <a:gd name="T9" fmla="*/ 40 h 1100"/>
                <a:gd name="T10" fmla="*/ 733 w 1143"/>
                <a:gd name="T11" fmla="*/ 22 h 1100"/>
                <a:gd name="T12" fmla="*/ 679 w 1143"/>
                <a:gd name="T13" fmla="*/ 8 h 1100"/>
                <a:gd name="T14" fmla="*/ 623 w 1143"/>
                <a:gd name="T15" fmla="*/ 2 h 1100"/>
                <a:gd name="T16" fmla="*/ 567 w 1143"/>
                <a:gd name="T17" fmla="*/ 0 h 1100"/>
                <a:gd name="T18" fmla="*/ 511 w 1143"/>
                <a:gd name="T19" fmla="*/ 4 h 1100"/>
                <a:gd name="T20" fmla="*/ 457 w 1143"/>
                <a:gd name="T21" fmla="*/ 12 h 1100"/>
                <a:gd name="T22" fmla="*/ 401 w 1143"/>
                <a:gd name="T23" fmla="*/ 26 h 1100"/>
                <a:gd name="T24" fmla="*/ 349 w 1143"/>
                <a:gd name="T25" fmla="*/ 46 h 1100"/>
                <a:gd name="T26" fmla="*/ 297 w 1143"/>
                <a:gd name="T27" fmla="*/ 72 h 1100"/>
                <a:gd name="T28" fmla="*/ 249 w 1143"/>
                <a:gd name="T29" fmla="*/ 102 h 1100"/>
                <a:gd name="T30" fmla="*/ 201 w 1143"/>
                <a:gd name="T31" fmla="*/ 136 h 1100"/>
                <a:gd name="T32" fmla="*/ 157 w 1143"/>
                <a:gd name="T33" fmla="*/ 178 h 1100"/>
                <a:gd name="T34" fmla="*/ 137 w 1143"/>
                <a:gd name="T35" fmla="*/ 200 h 1100"/>
                <a:gd name="T36" fmla="*/ 101 w 1143"/>
                <a:gd name="T37" fmla="*/ 244 h 1100"/>
                <a:gd name="T38" fmla="*/ 71 w 1143"/>
                <a:gd name="T39" fmla="*/ 292 h 1100"/>
                <a:gd name="T40" fmla="*/ 45 w 1143"/>
                <a:gd name="T41" fmla="*/ 340 h 1100"/>
                <a:gd name="T42" fmla="*/ 25 w 1143"/>
                <a:gd name="T43" fmla="*/ 390 h 1100"/>
                <a:gd name="T44" fmla="*/ 12 w 1143"/>
                <a:gd name="T45" fmla="*/ 440 h 1100"/>
                <a:gd name="T46" fmla="*/ 4 w 1143"/>
                <a:gd name="T47" fmla="*/ 492 h 1100"/>
                <a:gd name="T48" fmla="*/ 0 w 1143"/>
                <a:gd name="T49" fmla="*/ 542 h 1100"/>
                <a:gd name="T50" fmla="*/ 2 w 1143"/>
                <a:gd name="T51" fmla="*/ 594 h 1100"/>
                <a:gd name="T52" fmla="*/ 10 w 1143"/>
                <a:gd name="T53" fmla="*/ 644 h 1100"/>
                <a:gd name="T54" fmla="*/ 21 w 1143"/>
                <a:gd name="T55" fmla="*/ 696 h 1100"/>
                <a:gd name="T56" fmla="*/ 39 w 1143"/>
                <a:gd name="T57" fmla="*/ 746 h 1100"/>
                <a:gd name="T58" fmla="*/ 63 w 1143"/>
                <a:gd name="T59" fmla="*/ 794 h 1100"/>
                <a:gd name="T60" fmla="*/ 91 w 1143"/>
                <a:gd name="T61" fmla="*/ 842 h 1100"/>
                <a:gd name="T62" fmla="*/ 125 w 1143"/>
                <a:gd name="T63" fmla="*/ 888 h 1100"/>
                <a:gd name="T64" fmla="*/ 163 w 1143"/>
                <a:gd name="T65" fmla="*/ 932 h 1100"/>
                <a:gd name="T66" fmla="*/ 183 w 1143"/>
                <a:gd name="T67" fmla="*/ 952 h 1100"/>
                <a:gd name="T68" fmla="*/ 229 w 1143"/>
                <a:gd name="T69" fmla="*/ 992 h 1100"/>
                <a:gd name="T70" fmla="*/ 279 w 1143"/>
                <a:gd name="T71" fmla="*/ 1024 h 1100"/>
                <a:gd name="T72" fmla="*/ 333 w 1143"/>
                <a:gd name="T73" fmla="*/ 1052 h 1100"/>
                <a:gd name="T74" fmla="*/ 391 w 1143"/>
                <a:gd name="T75" fmla="*/ 1072 h 1100"/>
                <a:gd name="T76" fmla="*/ 449 w 1143"/>
                <a:gd name="T77" fmla="*/ 1086 h 1100"/>
                <a:gd name="T78" fmla="*/ 509 w 1143"/>
                <a:gd name="T79" fmla="*/ 1096 h 1100"/>
                <a:gd name="T80" fmla="*/ 571 w 1143"/>
                <a:gd name="T81" fmla="*/ 1100 h 1100"/>
                <a:gd name="T82" fmla="*/ 631 w 1143"/>
                <a:gd name="T83" fmla="*/ 1098 h 1100"/>
                <a:gd name="T84" fmla="*/ 691 w 1143"/>
                <a:gd name="T85" fmla="*/ 1092 h 1100"/>
                <a:gd name="T86" fmla="*/ 747 w 1143"/>
                <a:gd name="T87" fmla="*/ 1080 h 1100"/>
                <a:gd name="T88" fmla="*/ 803 w 1143"/>
                <a:gd name="T89" fmla="*/ 1064 h 1100"/>
                <a:gd name="T90" fmla="*/ 855 w 1143"/>
                <a:gd name="T91" fmla="*/ 1042 h 1100"/>
                <a:gd name="T92" fmla="*/ 903 w 1143"/>
                <a:gd name="T93" fmla="*/ 1016 h 1100"/>
                <a:gd name="T94" fmla="*/ 947 w 1143"/>
                <a:gd name="T95" fmla="*/ 986 h 1100"/>
                <a:gd name="T96" fmla="*/ 985 w 1143"/>
                <a:gd name="T97" fmla="*/ 950 h 1100"/>
                <a:gd name="T98" fmla="*/ 1015 w 1143"/>
                <a:gd name="T99" fmla="*/ 912 h 1100"/>
                <a:gd name="T100" fmla="*/ 1043 w 1143"/>
                <a:gd name="T101" fmla="*/ 870 h 1100"/>
                <a:gd name="T102" fmla="*/ 1087 w 1143"/>
                <a:gd name="T103" fmla="*/ 780 h 1100"/>
                <a:gd name="T104" fmla="*/ 1121 w 1143"/>
                <a:gd name="T105" fmla="*/ 686 h 1100"/>
                <a:gd name="T106" fmla="*/ 1139 w 1143"/>
                <a:gd name="T107" fmla="*/ 588 h 1100"/>
                <a:gd name="T108" fmla="*/ 1141 w 1143"/>
                <a:gd name="T109" fmla="*/ 490 h 1100"/>
                <a:gd name="T110" fmla="*/ 1135 w 1143"/>
                <a:gd name="T111" fmla="*/ 440 h 1100"/>
                <a:gd name="T112" fmla="*/ 1123 w 1143"/>
                <a:gd name="T113" fmla="*/ 392 h 1100"/>
                <a:gd name="T114" fmla="*/ 1107 w 1143"/>
                <a:gd name="T115" fmla="*/ 344 h 1100"/>
                <a:gd name="T116" fmla="*/ 1085 w 1143"/>
                <a:gd name="T117" fmla="*/ 298 h 1100"/>
                <a:gd name="T118" fmla="*/ 1057 w 1143"/>
                <a:gd name="T119" fmla="*/ 252 h 1100"/>
                <a:gd name="T120" fmla="*/ 1023 w 1143"/>
                <a:gd name="T121" fmla="*/ 208 h 1100"/>
                <a:gd name="T122" fmla="*/ 983 w 1143"/>
                <a:gd name="T123" fmla="*/ 164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43" h="1100">
                  <a:moveTo>
                    <a:pt x="983" y="164"/>
                  </a:moveTo>
                  <a:lnTo>
                    <a:pt x="983" y="164"/>
                  </a:lnTo>
                  <a:lnTo>
                    <a:pt x="961" y="144"/>
                  </a:lnTo>
                  <a:lnTo>
                    <a:pt x="937" y="124"/>
                  </a:lnTo>
                  <a:lnTo>
                    <a:pt x="915" y="108"/>
                  </a:lnTo>
                  <a:lnTo>
                    <a:pt x="891" y="90"/>
                  </a:lnTo>
                  <a:lnTo>
                    <a:pt x="865" y="76"/>
                  </a:lnTo>
                  <a:lnTo>
                    <a:pt x="839" y="62"/>
                  </a:lnTo>
                  <a:lnTo>
                    <a:pt x="815" y="50"/>
                  </a:lnTo>
                  <a:lnTo>
                    <a:pt x="787" y="40"/>
                  </a:lnTo>
                  <a:lnTo>
                    <a:pt x="761" y="30"/>
                  </a:lnTo>
                  <a:lnTo>
                    <a:pt x="733" y="22"/>
                  </a:lnTo>
                  <a:lnTo>
                    <a:pt x="707" y="14"/>
                  </a:lnTo>
                  <a:lnTo>
                    <a:pt x="679" y="8"/>
                  </a:lnTo>
                  <a:lnTo>
                    <a:pt x="651" y="4"/>
                  </a:lnTo>
                  <a:lnTo>
                    <a:pt x="623" y="2"/>
                  </a:lnTo>
                  <a:lnTo>
                    <a:pt x="595" y="0"/>
                  </a:lnTo>
                  <a:lnTo>
                    <a:pt x="567" y="0"/>
                  </a:lnTo>
                  <a:lnTo>
                    <a:pt x="539" y="2"/>
                  </a:lnTo>
                  <a:lnTo>
                    <a:pt x="511" y="4"/>
                  </a:lnTo>
                  <a:lnTo>
                    <a:pt x="483" y="8"/>
                  </a:lnTo>
                  <a:lnTo>
                    <a:pt x="457" y="12"/>
                  </a:lnTo>
                  <a:lnTo>
                    <a:pt x="429" y="18"/>
                  </a:lnTo>
                  <a:lnTo>
                    <a:pt x="401" y="26"/>
                  </a:lnTo>
                  <a:lnTo>
                    <a:pt x="375" y="36"/>
                  </a:lnTo>
                  <a:lnTo>
                    <a:pt x="349" y="46"/>
                  </a:lnTo>
                  <a:lnTo>
                    <a:pt x="323" y="58"/>
                  </a:lnTo>
                  <a:lnTo>
                    <a:pt x="297" y="72"/>
                  </a:lnTo>
                  <a:lnTo>
                    <a:pt x="273" y="86"/>
                  </a:lnTo>
                  <a:lnTo>
                    <a:pt x="249" y="102"/>
                  </a:lnTo>
                  <a:lnTo>
                    <a:pt x="225" y="118"/>
                  </a:lnTo>
                  <a:lnTo>
                    <a:pt x="201" y="136"/>
                  </a:lnTo>
                  <a:lnTo>
                    <a:pt x="179" y="156"/>
                  </a:lnTo>
                  <a:lnTo>
                    <a:pt x="157" y="178"/>
                  </a:lnTo>
                  <a:lnTo>
                    <a:pt x="157" y="178"/>
                  </a:lnTo>
                  <a:lnTo>
                    <a:pt x="137" y="200"/>
                  </a:lnTo>
                  <a:lnTo>
                    <a:pt x="119" y="222"/>
                  </a:lnTo>
                  <a:lnTo>
                    <a:pt x="101" y="244"/>
                  </a:lnTo>
                  <a:lnTo>
                    <a:pt x="85" y="268"/>
                  </a:lnTo>
                  <a:lnTo>
                    <a:pt x="71" y="292"/>
                  </a:lnTo>
                  <a:lnTo>
                    <a:pt x="57" y="316"/>
                  </a:lnTo>
                  <a:lnTo>
                    <a:pt x="45" y="340"/>
                  </a:lnTo>
                  <a:lnTo>
                    <a:pt x="35" y="364"/>
                  </a:lnTo>
                  <a:lnTo>
                    <a:pt x="25" y="390"/>
                  </a:lnTo>
                  <a:lnTo>
                    <a:pt x="17" y="414"/>
                  </a:lnTo>
                  <a:lnTo>
                    <a:pt x="12" y="440"/>
                  </a:lnTo>
                  <a:lnTo>
                    <a:pt x="8" y="466"/>
                  </a:lnTo>
                  <a:lnTo>
                    <a:pt x="4" y="492"/>
                  </a:lnTo>
                  <a:lnTo>
                    <a:pt x="2" y="516"/>
                  </a:lnTo>
                  <a:lnTo>
                    <a:pt x="0" y="542"/>
                  </a:lnTo>
                  <a:lnTo>
                    <a:pt x="0" y="568"/>
                  </a:lnTo>
                  <a:lnTo>
                    <a:pt x="2" y="594"/>
                  </a:lnTo>
                  <a:lnTo>
                    <a:pt x="6" y="620"/>
                  </a:lnTo>
                  <a:lnTo>
                    <a:pt x="10" y="644"/>
                  </a:lnTo>
                  <a:lnTo>
                    <a:pt x="15" y="670"/>
                  </a:lnTo>
                  <a:lnTo>
                    <a:pt x="21" y="696"/>
                  </a:lnTo>
                  <a:lnTo>
                    <a:pt x="31" y="720"/>
                  </a:lnTo>
                  <a:lnTo>
                    <a:pt x="39" y="746"/>
                  </a:lnTo>
                  <a:lnTo>
                    <a:pt x="51" y="770"/>
                  </a:lnTo>
                  <a:lnTo>
                    <a:pt x="63" y="794"/>
                  </a:lnTo>
                  <a:lnTo>
                    <a:pt x="77" y="818"/>
                  </a:lnTo>
                  <a:lnTo>
                    <a:pt x="91" y="842"/>
                  </a:lnTo>
                  <a:lnTo>
                    <a:pt x="107" y="864"/>
                  </a:lnTo>
                  <a:lnTo>
                    <a:pt x="125" y="888"/>
                  </a:lnTo>
                  <a:lnTo>
                    <a:pt x="143" y="910"/>
                  </a:lnTo>
                  <a:lnTo>
                    <a:pt x="163" y="932"/>
                  </a:lnTo>
                  <a:lnTo>
                    <a:pt x="183" y="952"/>
                  </a:lnTo>
                  <a:lnTo>
                    <a:pt x="183" y="952"/>
                  </a:lnTo>
                  <a:lnTo>
                    <a:pt x="207" y="974"/>
                  </a:lnTo>
                  <a:lnTo>
                    <a:pt x="229" y="992"/>
                  </a:lnTo>
                  <a:lnTo>
                    <a:pt x="255" y="1008"/>
                  </a:lnTo>
                  <a:lnTo>
                    <a:pt x="279" y="1024"/>
                  </a:lnTo>
                  <a:lnTo>
                    <a:pt x="307" y="1038"/>
                  </a:lnTo>
                  <a:lnTo>
                    <a:pt x="333" y="1052"/>
                  </a:lnTo>
                  <a:lnTo>
                    <a:pt x="361" y="1062"/>
                  </a:lnTo>
                  <a:lnTo>
                    <a:pt x="391" y="1072"/>
                  </a:lnTo>
                  <a:lnTo>
                    <a:pt x="419" y="1080"/>
                  </a:lnTo>
                  <a:lnTo>
                    <a:pt x="449" y="1086"/>
                  </a:lnTo>
                  <a:lnTo>
                    <a:pt x="479" y="1092"/>
                  </a:lnTo>
                  <a:lnTo>
                    <a:pt x="509" y="1096"/>
                  </a:lnTo>
                  <a:lnTo>
                    <a:pt x="539" y="1098"/>
                  </a:lnTo>
                  <a:lnTo>
                    <a:pt x="571" y="1100"/>
                  </a:lnTo>
                  <a:lnTo>
                    <a:pt x="601" y="1100"/>
                  </a:lnTo>
                  <a:lnTo>
                    <a:pt x="631" y="1098"/>
                  </a:lnTo>
                  <a:lnTo>
                    <a:pt x="661" y="1096"/>
                  </a:lnTo>
                  <a:lnTo>
                    <a:pt x="691" y="1092"/>
                  </a:lnTo>
                  <a:lnTo>
                    <a:pt x="719" y="1086"/>
                  </a:lnTo>
                  <a:lnTo>
                    <a:pt x="747" y="1080"/>
                  </a:lnTo>
                  <a:lnTo>
                    <a:pt x="775" y="1072"/>
                  </a:lnTo>
                  <a:lnTo>
                    <a:pt x="803" y="1064"/>
                  </a:lnTo>
                  <a:lnTo>
                    <a:pt x="829" y="1054"/>
                  </a:lnTo>
                  <a:lnTo>
                    <a:pt x="855" y="1042"/>
                  </a:lnTo>
                  <a:lnTo>
                    <a:pt x="879" y="1030"/>
                  </a:lnTo>
                  <a:lnTo>
                    <a:pt x="903" y="1016"/>
                  </a:lnTo>
                  <a:lnTo>
                    <a:pt x="925" y="1002"/>
                  </a:lnTo>
                  <a:lnTo>
                    <a:pt x="947" y="986"/>
                  </a:lnTo>
                  <a:lnTo>
                    <a:pt x="967" y="968"/>
                  </a:lnTo>
                  <a:lnTo>
                    <a:pt x="985" y="950"/>
                  </a:lnTo>
                  <a:lnTo>
                    <a:pt x="1001" y="932"/>
                  </a:lnTo>
                  <a:lnTo>
                    <a:pt x="1015" y="912"/>
                  </a:lnTo>
                  <a:lnTo>
                    <a:pt x="1015" y="912"/>
                  </a:lnTo>
                  <a:lnTo>
                    <a:pt x="1043" y="870"/>
                  </a:lnTo>
                  <a:lnTo>
                    <a:pt x="1067" y="826"/>
                  </a:lnTo>
                  <a:lnTo>
                    <a:pt x="1087" y="780"/>
                  </a:lnTo>
                  <a:lnTo>
                    <a:pt x="1107" y="734"/>
                  </a:lnTo>
                  <a:lnTo>
                    <a:pt x="1121" y="686"/>
                  </a:lnTo>
                  <a:lnTo>
                    <a:pt x="1131" y="638"/>
                  </a:lnTo>
                  <a:lnTo>
                    <a:pt x="1139" y="588"/>
                  </a:lnTo>
                  <a:lnTo>
                    <a:pt x="1143" y="540"/>
                  </a:lnTo>
                  <a:lnTo>
                    <a:pt x="1141" y="490"/>
                  </a:lnTo>
                  <a:lnTo>
                    <a:pt x="1139" y="466"/>
                  </a:lnTo>
                  <a:lnTo>
                    <a:pt x="1135" y="440"/>
                  </a:lnTo>
                  <a:lnTo>
                    <a:pt x="1129" y="416"/>
                  </a:lnTo>
                  <a:lnTo>
                    <a:pt x="1123" y="392"/>
                  </a:lnTo>
                  <a:lnTo>
                    <a:pt x="1115" y="368"/>
                  </a:lnTo>
                  <a:lnTo>
                    <a:pt x="1107" y="344"/>
                  </a:lnTo>
                  <a:lnTo>
                    <a:pt x="1097" y="320"/>
                  </a:lnTo>
                  <a:lnTo>
                    <a:pt x="1085" y="298"/>
                  </a:lnTo>
                  <a:lnTo>
                    <a:pt x="1071" y="274"/>
                  </a:lnTo>
                  <a:lnTo>
                    <a:pt x="1057" y="252"/>
                  </a:lnTo>
                  <a:lnTo>
                    <a:pt x="1041" y="230"/>
                  </a:lnTo>
                  <a:lnTo>
                    <a:pt x="1023" y="208"/>
                  </a:lnTo>
                  <a:lnTo>
                    <a:pt x="1003" y="186"/>
                  </a:lnTo>
                  <a:lnTo>
                    <a:pt x="983" y="164"/>
                  </a:lnTo>
                  <a:lnTo>
                    <a:pt x="983" y="164"/>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84"/>
            <p:cNvSpPr>
              <a:spLocks/>
            </p:cNvSpPr>
            <p:nvPr/>
          </p:nvSpPr>
          <p:spPr bwMode="auto">
            <a:xfrm>
              <a:off x="-6615113" y="6407150"/>
              <a:ext cx="1287463" cy="1282700"/>
            </a:xfrm>
            <a:custGeom>
              <a:avLst/>
              <a:gdLst>
                <a:gd name="T0" fmla="*/ 811 w 811"/>
                <a:gd name="T1" fmla="*/ 0 h 808"/>
                <a:gd name="T2" fmla="*/ 0 w 811"/>
                <a:gd name="T3" fmla="*/ 18 h 808"/>
                <a:gd name="T4" fmla="*/ 0 w 811"/>
                <a:gd name="T5" fmla="*/ 808 h 808"/>
                <a:gd name="T6" fmla="*/ 775 w 811"/>
                <a:gd name="T7" fmla="*/ 792 h 808"/>
                <a:gd name="T8" fmla="*/ 811 w 811"/>
                <a:gd name="T9" fmla="*/ 0 h 808"/>
              </a:gdLst>
              <a:ahLst/>
              <a:cxnLst>
                <a:cxn ang="0">
                  <a:pos x="T0" y="T1"/>
                </a:cxn>
                <a:cxn ang="0">
                  <a:pos x="T2" y="T3"/>
                </a:cxn>
                <a:cxn ang="0">
                  <a:pos x="T4" y="T5"/>
                </a:cxn>
                <a:cxn ang="0">
                  <a:pos x="T6" y="T7"/>
                </a:cxn>
                <a:cxn ang="0">
                  <a:pos x="T8" y="T9"/>
                </a:cxn>
              </a:cxnLst>
              <a:rect l="0" t="0" r="r" b="b"/>
              <a:pathLst>
                <a:path w="811" h="808">
                  <a:moveTo>
                    <a:pt x="811" y="0"/>
                  </a:moveTo>
                  <a:lnTo>
                    <a:pt x="0" y="18"/>
                  </a:lnTo>
                  <a:lnTo>
                    <a:pt x="0" y="808"/>
                  </a:lnTo>
                  <a:lnTo>
                    <a:pt x="775" y="792"/>
                  </a:lnTo>
                  <a:lnTo>
                    <a:pt x="811" y="0"/>
                  </a:lnTo>
                  <a:close/>
                </a:path>
              </a:pathLst>
            </a:custGeom>
            <a:solidFill>
              <a:srgbClr val="E6D0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85"/>
            <p:cNvSpPr>
              <a:spLocks/>
            </p:cNvSpPr>
            <p:nvPr/>
          </p:nvSpPr>
          <p:spPr bwMode="auto">
            <a:xfrm>
              <a:off x="-6176963" y="6175375"/>
              <a:ext cx="2344738" cy="1622425"/>
            </a:xfrm>
            <a:custGeom>
              <a:avLst/>
              <a:gdLst>
                <a:gd name="T0" fmla="*/ 839 w 1477"/>
                <a:gd name="T1" fmla="*/ 132 h 1022"/>
                <a:gd name="T2" fmla="*/ 821 w 1477"/>
                <a:gd name="T3" fmla="*/ 78 h 1022"/>
                <a:gd name="T4" fmla="*/ 793 w 1477"/>
                <a:gd name="T5" fmla="*/ 38 h 1022"/>
                <a:gd name="T6" fmla="*/ 757 w 1477"/>
                <a:gd name="T7" fmla="*/ 14 h 1022"/>
                <a:gd name="T8" fmla="*/ 715 w 1477"/>
                <a:gd name="T9" fmla="*/ 0 h 1022"/>
                <a:gd name="T10" fmla="*/ 667 w 1477"/>
                <a:gd name="T11" fmla="*/ 0 h 1022"/>
                <a:gd name="T12" fmla="*/ 615 w 1477"/>
                <a:gd name="T13" fmla="*/ 12 h 1022"/>
                <a:gd name="T14" fmla="*/ 561 w 1477"/>
                <a:gd name="T15" fmla="*/ 36 h 1022"/>
                <a:gd name="T16" fmla="*/ 507 w 1477"/>
                <a:gd name="T17" fmla="*/ 70 h 1022"/>
                <a:gd name="T18" fmla="*/ 479 w 1477"/>
                <a:gd name="T19" fmla="*/ 90 h 1022"/>
                <a:gd name="T20" fmla="*/ 365 w 1477"/>
                <a:gd name="T21" fmla="*/ 154 h 1022"/>
                <a:gd name="T22" fmla="*/ 233 w 1477"/>
                <a:gd name="T23" fmla="*/ 226 h 1022"/>
                <a:gd name="T24" fmla="*/ 148 w 1477"/>
                <a:gd name="T25" fmla="*/ 278 h 1022"/>
                <a:gd name="T26" fmla="*/ 76 w 1477"/>
                <a:gd name="T27" fmla="*/ 330 h 1022"/>
                <a:gd name="T28" fmla="*/ 34 w 1477"/>
                <a:gd name="T29" fmla="*/ 372 h 1022"/>
                <a:gd name="T30" fmla="*/ 16 w 1477"/>
                <a:gd name="T31" fmla="*/ 402 h 1022"/>
                <a:gd name="T32" fmla="*/ 4 w 1477"/>
                <a:gd name="T33" fmla="*/ 430 h 1022"/>
                <a:gd name="T34" fmla="*/ 0 w 1477"/>
                <a:gd name="T35" fmla="*/ 460 h 1022"/>
                <a:gd name="T36" fmla="*/ 2 w 1477"/>
                <a:gd name="T37" fmla="*/ 476 h 1022"/>
                <a:gd name="T38" fmla="*/ 10 w 1477"/>
                <a:gd name="T39" fmla="*/ 572 h 1022"/>
                <a:gd name="T40" fmla="*/ 24 w 1477"/>
                <a:gd name="T41" fmla="*/ 802 h 1022"/>
                <a:gd name="T42" fmla="*/ 36 w 1477"/>
                <a:gd name="T43" fmla="*/ 898 h 1022"/>
                <a:gd name="T44" fmla="*/ 48 w 1477"/>
                <a:gd name="T45" fmla="*/ 938 h 1022"/>
                <a:gd name="T46" fmla="*/ 54 w 1477"/>
                <a:gd name="T47" fmla="*/ 946 h 1022"/>
                <a:gd name="T48" fmla="*/ 455 w 1477"/>
                <a:gd name="T49" fmla="*/ 938 h 1022"/>
                <a:gd name="T50" fmla="*/ 507 w 1477"/>
                <a:gd name="T51" fmla="*/ 968 h 1022"/>
                <a:gd name="T52" fmla="*/ 565 w 1477"/>
                <a:gd name="T53" fmla="*/ 990 h 1022"/>
                <a:gd name="T54" fmla="*/ 629 w 1477"/>
                <a:gd name="T55" fmla="*/ 1008 h 1022"/>
                <a:gd name="T56" fmla="*/ 699 w 1477"/>
                <a:gd name="T57" fmla="*/ 1020 h 1022"/>
                <a:gd name="T58" fmla="*/ 771 w 1477"/>
                <a:gd name="T59" fmla="*/ 1022 h 1022"/>
                <a:gd name="T60" fmla="*/ 849 w 1477"/>
                <a:gd name="T61" fmla="*/ 1018 h 1022"/>
                <a:gd name="T62" fmla="*/ 927 w 1477"/>
                <a:gd name="T63" fmla="*/ 1004 h 1022"/>
                <a:gd name="T64" fmla="*/ 1005 w 1477"/>
                <a:gd name="T65" fmla="*/ 982 h 1022"/>
                <a:gd name="T66" fmla="*/ 1023 w 1477"/>
                <a:gd name="T67" fmla="*/ 976 h 1022"/>
                <a:gd name="T68" fmla="*/ 1091 w 1477"/>
                <a:gd name="T69" fmla="*/ 964 h 1022"/>
                <a:gd name="T70" fmla="*/ 1251 w 1477"/>
                <a:gd name="T71" fmla="*/ 942 h 1022"/>
                <a:gd name="T72" fmla="*/ 1297 w 1477"/>
                <a:gd name="T73" fmla="*/ 930 h 1022"/>
                <a:gd name="T74" fmla="*/ 1333 w 1477"/>
                <a:gd name="T75" fmla="*/ 912 h 1022"/>
                <a:gd name="T76" fmla="*/ 1357 w 1477"/>
                <a:gd name="T77" fmla="*/ 890 h 1022"/>
                <a:gd name="T78" fmla="*/ 1377 w 1477"/>
                <a:gd name="T79" fmla="*/ 848 h 1022"/>
                <a:gd name="T80" fmla="*/ 1417 w 1477"/>
                <a:gd name="T81" fmla="*/ 756 h 1022"/>
                <a:gd name="T82" fmla="*/ 1449 w 1477"/>
                <a:gd name="T83" fmla="*/ 652 h 1022"/>
                <a:gd name="T84" fmla="*/ 1469 w 1477"/>
                <a:gd name="T85" fmla="*/ 546 h 1022"/>
                <a:gd name="T86" fmla="*/ 1477 w 1477"/>
                <a:gd name="T87" fmla="*/ 440 h 1022"/>
                <a:gd name="T88" fmla="*/ 1471 w 1477"/>
                <a:gd name="T89" fmla="*/ 366 h 1022"/>
                <a:gd name="T90" fmla="*/ 1463 w 1477"/>
                <a:gd name="T91" fmla="*/ 318 h 1022"/>
                <a:gd name="T92" fmla="*/ 1449 w 1477"/>
                <a:gd name="T93" fmla="*/ 274 h 1022"/>
                <a:gd name="T94" fmla="*/ 1429 w 1477"/>
                <a:gd name="T95" fmla="*/ 234 h 1022"/>
                <a:gd name="T96" fmla="*/ 1405 w 1477"/>
                <a:gd name="T97" fmla="*/ 200 h 1022"/>
                <a:gd name="T98" fmla="*/ 1373 w 1477"/>
                <a:gd name="T99" fmla="*/ 170 h 1022"/>
                <a:gd name="T100" fmla="*/ 1355 w 1477"/>
                <a:gd name="T101" fmla="*/ 158 h 1022"/>
                <a:gd name="T102" fmla="*/ 1335 w 1477"/>
                <a:gd name="T103" fmla="*/ 148 h 1022"/>
                <a:gd name="T104" fmla="*/ 1275 w 1477"/>
                <a:gd name="T105" fmla="*/ 138 h 1022"/>
                <a:gd name="T106" fmla="*/ 1197 w 1477"/>
                <a:gd name="T107" fmla="*/ 136 h 1022"/>
                <a:gd name="T108" fmla="*/ 1067 w 1477"/>
                <a:gd name="T109" fmla="*/ 140 h 1022"/>
                <a:gd name="T110" fmla="*/ 911 w 1477"/>
                <a:gd name="T111" fmla="*/ 148 h 1022"/>
                <a:gd name="T112" fmla="*/ 861 w 1477"/>
                <a:gd name="T113" fmla="*/ 144 h 1022"/>
                <a:gd name="T114" fmla="*/ 845 w 1477"/>
                <a:gd name="T115" fmla="*/ 138 h 1022"/>
                <a:gd name="T116" fmla="*/ 839 w 1477"/>
                <a:gd name="T117" fmla="*/ 13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7" h="1022">
                  <a:moveTo>
                    <a:pt x="839" y="132"/>
                  </a:moveTo>
                  <a:lnTo>
                    <a:pt x="839" y="132"/>
                  </a:lnTo>
                  <a:lnTo>
                    <a:pt x="831" y="102"/>
                  </a:lnTo>
                  <a:lnTo>
                    <a:pt x="821" y="78"/>
                  </a:lnTo>
                  <a:lnTo>
                    <a:pt x="809" y="56"/>
                  </a:lnTo>
                  <a:lnTo>
                    <a:pt x="793" y="38"/>
                  </a:lnTo>
                  <a:lnTo>
                    <a:pt x="777" y="24"/>
                  </a:lnTo>
                  <a:lnTo>
                    <a:pt x="757" y="14"/>
                  </a:lnTo>
                  <a:lnTo>
                    <a:pt x="737" y="6"/>
                  </a:lnTo>
                  <a:lnTo>
                    <a:pt x="715" y="0"/>
                  </a:lnTo>
                  <a:lnTo>
                    <a:pt x="691" y="0"/>
                  </a:lnTo>
                  <a:lnTo>
                    <a:pt x="667" y="0"/>
                  </a:lnTo>
                  <a:lnTo>
                    <a:pt x="641" y="6"/>
                  </a:lnTo>
                  <a:lnTo>
                    <a:pt x="615" y="12"/>
                  </a:lnTo>
                  <a:lnTo>
                    <a:pt x="589" y="24"/>
                  </a:lnTo>
                  <a:lnTo>
                    <a:pt x="561" y="36"/>
                  </a:lnTo>
                  <a:lnTo>
                    <a:pt x="535" y="52"/>
                  </a:lnTo>
                  <a:lnTo>
                    <a:pt x="507" y="70"/>
                  </a:lnTo>
                  <a:lnTo>
                    <a:pt x="507" y="70"/>
                  </a:lnTo>
                  <a:lnTo>
                    <a:pt x="479" y="90"/>
                  </a:lnTo>
                  <a:lnTo>
                    <a:pt x="445" y="112"/>
                  </a:lnTo>
                  <a:lnTo>
                    <a:pt x="365" y="154"/>
                  </a:lnTo>
                  <a:lnTo>
                    <a:pt x="277" y="202"/>
                  </a:lnTo>
                  <a:lnTo>
                    <a:pt x="233" y="226"/>
                  </a:lnTo>
                  <a:lnTo>
                    <a:pt x="190" y="252"/>
                  </a:lnTo>
                  <a:lnTo>
                    <a:pt x="148" y="278"/>
                  </a:lnTo>
                  <a:lnTo>
                    <a:pt x="110" y="304"/>
                  </a:lnTo>
                  <a:lnTo>
                    <a:pt x="76" y="330"/>
                  </a:lnTo>
                  <a:lnTo>
                    <a:pt x="48" y="358"/>
                  </a:lnTo>
                  <a:lnTo>
                    <a:pt x="34" y="372"/>
                  </a:lnTo>
                  <a:lnTo>
                    <a:pt x="24" y="388"/>
                  </a:lnTo>
                  <a:lnTo>
                    <a:pt x="16" y="402"/>
                  </a:lnTo>
                  <a:lnTo>
                    <a:pt x="8" y="416"/>
                  </a:lnTo>
                  <a:lnTo>
                    <a:pt x="4" y="430"/>
                  </a:lnTo>
                  <a:lnTo>
                    <a:pt x="0" y="446"/>
                  </a:lnTo>
                  <a:lnTo>
                    <a:pt x="0" y="460"/>
                  </a:lnTo>
                  <a:lnTo>
                    <a:pt x="2" y="476"/>
                  </a:lnTo>
                  <a:lnTo>
                    <a:pt x="2" y="476"/>
                  </a:lnTo>
                  <a:lnTo>
                    <a:pt x="6" y="512"/>
                  </a:lnTo>
                  <a:lnTo>
                    <a:pt x="10" y="572"/>
                  </a:lnTo>
                  <a:lnTo>
                    <a:pt x="18" y="724"/>
                  </a:lnTo>
                  <a:lnTo>
                    <a:pt x="24" y="802"/>
                  </a:lnTo>
                  <a:lnTo>
                    <a:pt x="32" y="870"/>
                  </a:lnTo>
                  <a:lnTo>
                    <a:pt x="36" y="898"/>
                  </a:lnTo>
                  <a:lnTo>
                    <a:pt x="42" y="922"/>
                  </a:lnTo>
                  <a:lnTo>
                    <a:pt x="48" y="938"/>
                  </a:lnTo>
                  <a:lnTo>
                    <a:pt x="52" y="944"/>
                  </a:lnTo>
                  <a:lnTo>
                    <a:pt x="54" y="946"/>
                  </a:lnTo>
                  <a:lnTo>
                    <a:pt x="455" y="938"/>
                  </a:lnTo>
                  <a:lnTo>
                    <a:pt x="455" y="938"/>
                  </a:lnTo>
                  <a:lnTo>
                    <a:pt x="481" y="954"/>
                  </a:lnTo>
                  <a:lnTo>
                    <a:pt x="507" y="968"/>
                  </a:lnTo>
                  <a:lnTo>
                    <a:pt x="535" y="980"/>
                  </a:lnTo>
                  <a:lnTo>
                    <a:pt x="565" y="990"/>
                  </a:lnTo>
                  <a:lnTo>
                    <a:pt x="595" y="1000"/>
                  </a:lnTo>
                  <a:lnTo>
                    <a:pt x="629" y="1008"/>
                  </a:lnTo>
                  <a:lnTo>
                    <a:pt x="663" y="1014"/>
                  </a:lnTo>
                  <a:lnTo>
                    <a:pt x="699" y="1020"/>
                  </a:lnTo>
                  <a:lnTo>
                    <a:pt x="735" y="1022"/>
                  </a:lnTo>
                  <a:lnTo>
                    <a:pt x="771" y="1022"/>
                  </a:lnTo>
                  <a:lnTo>
                    <a:pt x="809" y="1022"/>
                  </a:lnTo>
                  <a:lnTo>
                    <a:pt x="849" y="1018"/>
                  </a:lnTo>
                  <a:lnTo>
                    <a:pt x="887" y="1012"/>
                  </a:lnTo>
                  <a:lnTo>
                    <a:pt x="927" y="1004"/>
                  </a:lnTo>
                  <a:lnTo>
                    <a:pt x="967" y="994"/>
                  </a:lnTo>
                  <a:lnTo>
                    <a:pt x="1005" y="982"/>
                  </a:lnTo>
                  <a:lnTo>
                    <a:pt x="1005" y="982"/>
                  </a:lnTo>
                  <a:lnTo>
                    <a:pt x="1023" y="976"/>
                  </a:lnTo>
                  <a:lnTo>
                    <a:pt x="1045" y="972"/>
                  </a:lnTo>
                  <a:lnTo>
                    <a:pt x="1091" y="964"/>
                  </a:lnTo>
                  <a:lnTo>
                    <a:pt x="1199" y="950"/>
                  </a:lnTo>
                  <a:lnTo>
                    <a:pt x="1251" y="942"/>
                  </a:lnTo>
                  <a:lnTo>
                    <a:pt x="1275" y="936"/>
                  </a:lnTo>
                  <a:lnTo>
                    <a:pt x="1297" y="930"/>
                  </a:lnTo>
                  <a:lnTo>
                    <a:pt x="1317" y="922"/>
                  </a:lnTo>
                  <a:lnTo>
                    <a:pt x="1333" y="912"/>
                  </a:lnTo>
                  <a:lnTo>
                    <a:pt x="1347" y="902"/>
                  </a:lnTo>
                  <a:lnTo>
                    <a:pt x="1357" y="890"/>
                  </a:lnTo>
                  <a:lnTo>
                    <a:pt x="1357" y="890"/>
                  </a:lnTo>
                  <a:lnTo>
                    <a:pt x="1377" y="848"/>
                  </a:lnTo>
                  <a:lnTo>
                    <a:pt x="1399" y="804"/>
                  </a:lnTo>
                  <a:lnTo>
                    <a:pt x="1417" y="756"/>
                  </a:lnTo>
                  <a:lnTo>
                    <a:pt x="1435" y="704"/>
                  </a:lnTo>
                  <a:lnTo>
                    <a:pt x="1449" y="652"/>
                  </a:lnTo>
                  <a:lnTo>
                    <a:pt x="1461" y="600"/>
                  </a:lnTo>
                  <a:lnTo>
                    <a:pt x="1469" y="546"/>
                  </a:lnTo>
                  <a:lnTo>
                    <a:pt x="1475" y="492"/>
                  </a:lnTo>
                  <a:lnTo>
                    <a:pt x="1477" y="440"/>
                  </a:lnTo>
                  <a:lnTo>
                    <a:pt x="1475" y="390"/>
                  </a:lnTo>
                  <a:lnTo>
                    <a:pt x="1471" y="366"/>
                  </a:lnTo>
                  <a:lnTo>
                    <a:pt x="1467" y="342"/>
                  </a:lnTo>
                  <a:lnTo>
                    <a:pt x="1463" y="318"/>
                  </a:lnTo>
                  <a:lnTo>
                    <a:pt x="1457" y="296"/>
                  </a:lnTo>
                  <a:lnTo>
                    <a:pt x="1449" y="274"/>
                  </a:lnTo>
                  <a:lnTo>
                    <a:pt x="1439" y="254"/>
                  </a:lnTo>
                  <a:lnTo>
                    <a:pt x="1429" y="234"/>
                  </a:lnTo>
                  <a:lnTo>
                    <a:pt x="1417" y="216"/>
                  </a:lnTo>
                  <a:lnTo>
                    <a:pt x="1405" y="200"/>
                  </a:lnTo>
                  <a:lnTo>
                    <a:pt x="1389" y="184"/>
                  </a:lnTo>
                  <a:lnTo>
                    <a:pt x="1373" y="170"/>
                  </a:lnTo>
                  <a:lnTo>
                    <a:pt x="1355" y="158"/>
                  </a:lnTo>
                  <a:lnTo>
                    <a:pt x="1355" y="158"/>
                  </a:lnTo>
                  <a:lnTo>
                    <a:pt x="1345" y="152"/>
                  </a:lnTo>
                  <a:lnTo>
                    <a:pt x="1335" y="148"/>
                  </a:lnTo>
                  <a:lnTo>
                    <a:pt x="1307" y="142"/>
                  </a:lnTo>
                  <a:lnTo>
                    <a:pt x="1275" y="138"/>
                  </a:lnTo>
                  <a:lnTo>
                    <a:pt x="1237" y="136"/>
                  </a:lnTo>
                  <a:lnTo>
                    <a:pt x="1197" y="136"/>
                  </a:lnTo>
                  <a:lnTo>
                    <a:pt x="1153" y="136"/>
                  </a:lnTo>
                  <a:lnTo>
                    <a:pt x="1067" y="140"/>
                  </a:lnTo>
                  <a:lnTo>
                    <a:pt x="983" y="146"/>
                  </a:lnTo>
                  <a:lnTo>
                    <a:pt x="911" y="148"/>
                  </a:lnTo>
                  <a:lnTo>
                    <a:pt x="883" y="146"/>
                  </a:lnTo>
                  <a:lnTo>
                    <a:pt x="861" y="144"/>
                  </a:lnTo>
                  <a:lnTo>
                    <a:pt x="853" y="142"/>
                  </a:lnTo>
                  <a:lnTo>
                    <a:pt x="845" y="138"/>
                  </a:lnTo>
                  <a:lnTo>
                    <a:pt x="841" y="136"/>
                  </a:lnTo>
                  <a:lnTo>
                    <a:pt x="839" y="132"/>
                  </a:lnTo>
                  <a:lnTo>
                    <a:pt x="839" y="132"/>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86"/>
            <p:cNvSpPr>
              <a:spLocks/>
            </p:cNvSpPr>
            <p:nvPr/>
          </p:nvSpPr>
          <p:spPr bwMode="auto">
            <a:xfrm>
              <a:off x="-5749925" y="6156325"/>
              <a:ext cx="901700" cy="1006475"/>
            </a:xfrm>
            <a:custGeom>
              <a:avLst/>
              <a:gdLst>
                <a:gd name="T0" fmla="*/ 560 w 568"/>
                <a:gd name="T1" fmla="*/ 128 h 634"/>
                <a:gd name="T2" fmla="*/ 540 w 568"/>
                <a:gd name="T3" fmla="*/ 82 h 634"/>
                <a:gd name="T4" fmla="*/ 512 w 568"/>
                <a:gd name="T5" fmla="*/ 44 h 634"/>
                <a:gd name="T6" fmla="*/ 474 w 568"/>
                <a:gd name="T7" fmla="*/ 18 h 634"/>
                <a:gd name="T8" fmla="*/ 430 w 568"/>
                <a:gd name="T9" fmla="*/ 4 h 634"/>
                <a:gd name="T10" fmla="*/ 382 w 568"/>
                <a:gd name="T11" fmla="*/ 0 h 634"/>
                <a:gd name="T12" fmla="*/ 328 w 568"/>
                <a:gd name="T13" fmla="*/ 8 h 634"/>
                <a:gd name="T14" fmla="*/ 274 w 568"/>
                <a:gd name="T15" fmla="*/ 30 h 634"/>
                <a:gd name="T16" fmla="*/ 216 w 568"/>
                <a:gd name="T17" fmla="*/ 62 h 634"/>
                <a:gd name="T18" fmla="*/ 188 w 568"/>
                <a:gd name="T19" fmla="*/ 82 h 634"/>
                <a:gd name="T20" fmla="*/ 138 w 568"/>
                <a:gd name="T21" fmla="*/ 130 h 634"/>
                <a:gd name="T22" fmla="*/ 92 w 568"/>
                <a:gd name="T23" fmla="*/ 182 h 634"/>
                <a:gd name="T24" fmla="*/ 56 w 568"/>
                <a:gd name="T25" fmla="*/ 240 h 634"/>
                <a:gd name="T26" fmla="*/ 28 w 568"/>
                <a:gd name="T27" fmla="*/ 300 h 634"/>
                <a:gd name="T28" fmla="*/ 10 w 568"/>
                <a:gd name="T29" fmla="*/ 360 h 634"/>
                <a:gd name="T30" fmla="*/ 0 w 568"/>
                <a:gd name="T31" fmla="*/ 420 h 634"/>
                <a:gd name="T32" fmla="*/ 2 w 568"/>
                <a:gd name="T33" fmla="*/ 478 h 634"/>
                <a:gd name="T34" fmla="*/ 8 w 568"/>
                <a:gd name="T35" fmla="*/ 504 h 634"/>
                <a:gd name="T36" fmla="*/ 28 w 568"/>
                <a:gd name="T37" fmla="*/ 552 h 634"/>
                <a:gd name="T38" fmla="*/ 56 w 568"/>
                <a:gd name="T39" fmla="*/ 590 h 634"/>
                <a:gd name="T40" fmla="*/ 92 w 568"/>
                <a:gd name="T41" fmla="*/ 616 h 634"/>
                <a:gd name="T42" fmla="*/ 136 w 568"/>
                <a:gd name="T43" fmla="*/ 630 h 634"/>
                <a:gd name="T44" fmla="*/ 186 w 568"/>
                <a:gd name="T45" fmla="*/ 634 h 634"/>
                <a:gd name="T46" fmla="*/ 238 w 568"/>
                <a:gd name="T47" fmla="*/ 624 h 634"/>
                <a:gd name="T48" fmla="*/ 294 w 568"/>
                <a:gd name="T49" fmla="*/ 604 h 634"/>
                <a:gd name="T50" fmla="*/ 352 w 568"/>
                <a:gd name="T51" fmla="*/ 572 h 634"/>
                <a:gd name="T52" fmla="*/ 378 w 568"/>
                <a:gd name="T53" fmla="*/ 550 h 634"/>
                <a:gd name="T54" fmla="*/ 430 w 568"/>
                <a:gd name="T55" fmla="*/ 504 h 634"/>
                <a:gd name="T56" fmla="*/ 474 w 568"/>
                <a:gd name="T57" fmla="*/ 452 h 634"/>
                <a:gd name="T58" fmla="*/ 510 w 568"/>
                <a:gd name="T59" fmla="*/ 394 h 634"/>
                <a:gd name="T60" fmla="*/ 540 w 568"/>
                <a:gd name="T61" fmla="*/ 334 h 634"/>
                <a:gd name="T62" fmla="*/ 558 w 568"/>
                <a:gd name="T63" fmla="*/ 272 h 634"/>
                <a:gd name="T64" fmla="*/ 566 w 568"/>
                <a:gd name="T65" fmla="*/ 212 h 634"/>
                <a:gd name="T66" fmla="*/ 564 w 568"/>
                <a:gd name="T67" fmla="*/ 156 h 634"/>
                <a:gd name="T68" fmla="*/ 560 w 568"/>
                <a:gd name="T69" fmla="*/ 128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8" h="634">
                  <a:moveTo>
                    <a:pt x="560" y="128"/>
                  </a:moveTo>
                  <a:lnTo>
                    <a:pt x="560" y="128"/>
                  </a:lnTo>
                  <a:lnTo>
                    <a:pt x="550" y="104"/>
                  </a:lnTo>
                  <a:lnTo>
                    <a:pt x="540" y="82"/>
                  </a:lnTo>
                  <a:lnTo>
                    <a:pt x="526" y="62"/>
                  </a:lnTo>
                  <a:lnTo>
                    <a:pt x="512" y="44"/>
                  </a:lnTo>
                  <a:lnTo>
                    <a:pt x="494" y="30"/>
                  </a:lnTo>
                  <a:lnTo>
                    <a:pt x="474" y="18"/>
                  </a:lnTo>
                  <a:lnTo>
                    <a:pt x="454" y="10"/>
                  </a:lnTo>
                  <a:lnTo>
                    <a:pt x="430" y="4"/>
                  </a:lnTo>
                  <a:lnTo>
                    <a:pt x="406" y="0"/>
                  </a:lnTo>
                  <a:lnTo>
                    <a:pt x="382" y="0"/>
                  </a:lnTo>
                  <a:lnTo>
                    <a:pt x="356" y="4"/>
                  </a:lnTo>
                  <a:lnTo>
                    <a:pt x="328" y="8"/>
                  </a:lnTo>
                  <a:lnTo>
                    <a:pt x="302" y="18"/>
                  </a:lnTo>
                  <a:lnTo>
                    <a:pt x="274" y="30"/>
                  </a:lnTo>
                  <a:lnTo>
                    <a:pt x="244" y="44"/>
                  </a:lnTo>
                  <a:lnTo>
                    <a:pt x="216" y="62"/>
                  </a:lnTo>
                  <a:lnTo>
                    <a:pt x="216" y="62"/>
                  </a:lnTo>
                  <a:lnTo>
                    <a:pt x="188" y="82"/>
                  </a:lnTo>
                  <a:lnTo>
                    <a:pt x="162" y="106"/>
                  </a:lnTo>
                  <a:lnTo>
                    <a:pt x="138" y="130"/>
                  </a:lnTo>
                  <a:lnTo>
                    <a:pt x="114" y="156"/>
                  </a:lnTo>
                  <a:lnTo>
                    <a:pt x="92" y="182"/>
                  </a:lnTo>
                  <a:lnTo>
                    <a:pt x="74" y="210"/>
                  </a:lnTo>
                  <a:lnTo>
                    <a:pt x="56" y="240"/>
                  </a:lnTo>
                  <a:lnTo>
                    <a:pt x="42" y="270"/>
                  </a:lnTo>
                  <a:lnTo>
                    <a:pt x="28" y="300"/>
                  </a:lnTo>
                  <a:lnTo>
                    <a:pt x="18" y="330"/>
                  </a:lnTo>
                  <a:lnTo>
                    <a:pt x="10" y="360"/>
                  </a:lnTo>
                  <a:lnTo>
                    <a:pt x="4" y="390"/>
                  </a:lnTo>
                  <a:lnTo>
                    <a:pt x="0" y="420"/>
                  </a:lnTo>
                  <a:lnTo>
                    <a:pt x="0" y="450"/>
                  </a:lnTo>
                  <a:lnTo>
                    <a:pt x="2" y="478"/>
                  </a:lnTo>
                  <a:lnTo>
                    <a:pt x="8" y="504"/>
                  </a:lnTo>
                  <a:lnTo>
                    <a:pt x="8" y="504"/>
                  </a:lnTo>
                  <a:lnTo>
                    <a:pt x="16" y="530"/>
                  </a:lnTo>
                  <a:lnTo>
                    <a:pt x="28" y="552"/>
                  </a:lnTo>
                  <a:lnTo>
                    <a:pt x="40" y="572"/>
                  </a:lnTo>
                  <a:lnTo>
                    <a:pt x="56" y="590"/>
                  </a:lnTo>
                  <a:lnTo>
                    <a:pt x="74" y="604"/>
                  </a:lnTo>
                  <a:lnTo>
                    <a:pt x="92" y="616"/>
                  </a:lnTo>
                  <a:lnTo>
                    <a:pt x="114" y="624"/>
                  </a:lnTo>
                  <a:lnTo>
                    <a:pt x="136" y="630"/>
                  </a:lnTo>
                  <a:lnTo>
                    <a:pt x="160" y="632"/>
                  </a:lnTo>
                  <a:lnTo>
                    <a:pt x="186" y="634"/>
                  </a:lnTo>
                  <a:lnTo>
                    <a:pt x="212" y="630"/>
                  </a:lnTo>
                  <a:lnTo>
                    <a:pt x="238" y="624"/>
                  </a:lnTo>
                  <a:lnTo>
                    <a:pt x="266" y="616"/>
                  </a:lnTo>
                  <a:lnTo>
                    <a:pt x="294" y="604"/>
                  </a:lnTo>
                  <a:lnTo>
                    <a:pt x="322" y="590"/>
                  </a:lnTo>
                  <a:lnTo>
                    <a:pt x="352" y="572"/>
                  </a:lnTo>
                  <a:lnTo>
                    <a:pt x="352" y="572"/>
                  </a:lnTo>
                  <a:lnTo>
                    <a:pt x="378" y="550"/>
                  </a:lnTo>
                  <a:lnTo>
                    <a:pt x="406" y="528"/>
                  </a:lnTo>
                  <a:lnTo>
                    <a:pt x="430" y="504"/>
                  </a:lnTo>
                  <a:lnTo>
                    <a:pt x="454" y="478"/>
                  </a:lnTo>
                  <a:lnTo>
                    <a:pt x="474" y="452"/>
                  </a:lnTo>
                  <a:lnTo>
                    <a:pt x="494" y="422"/>
                  </a:lnTo>
                  <a:lnTo>
                    <a:pt x="510" y="394"/>
                  </a:lnTo>
                  <a:lnTo>
                    <a:pt x="526" y="364"/>
                  </a:lnTo>
                  <a:lnTo>
                    <a:pt x="540" y="334"/>
                  </a:lnTo>
                  <a:lnTo>
                    <a:pt x="550" y="304"/>
                  </a:lnTo>
                  <a:lnTo>
                    <a:pt x="558" y="272"/>
                  </a:lnTo>
                  <a:lnTo>
                    <a:pt x="564" y="242"/>
                  </a:lnTo>
                  <a:lnTo>
                    <a:pt x="566" y="212"/>
                  </a:lnTo>
                  <a:lnTo>
                    <a:pt x="568" y="184"/>
                  </a:lnTo>
                  <a:lnTo>
                    <a:pt x="564" y="156"/>
                  </a:lnTo>
                  <a:lnTo>
                    <a:pt x="560" y="128"/>
                  </a:lnTo>
                  <a:lnTo>
                    <a:pt x="560" y="128"/>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87"/>
            <p:cNvSpPr>
              <a:spLocks/>
            </p:cNvSpPr>
            <p:nvPr/>
          </p:nvSpPr>
          <p:spPr bwMode="auto">
            <a:xfrm>
              <a:off x="-6615113" y="6407150"/>
              <a:ext cx="1287463" cy="777875"/>
            </a:xfrm>
            <a:custGeom>
              <a:avLst/>
              <a:gdLst>
                <a:gd name="T0" fmla="*/ 811 w 811"/>
                <a:gd name="T1" fmla="*/ 0 h 490"/>
                <a:gd name="T2" fmla="*/ 0 w 811"/>
                <a:gd name="T3" fmla="*/ 18 h 490"/>
                <a:gd name="T4" fmla="*/ 0 w 811"/>
                <a:gd name="T5" fmla="*/ 490 h 490"/>
                <a:gd name="T6" fmla="*/ 735 w 811"/>
                <a:gd name="T7" fmla="*/ 474 h 490"/>
                <a:gd name="T8" fmla="*/ 811 w 811"/>
                <a:gd name="T9" fmla="*/ 0 h 490"/>
              </a:gdLst>
              <a:ahLst/>
              <a:cxnLst>
                <a:cxn ang="0">
                  <a:pos x="T0" y="T1"/>
                </a:cxn>
                <a:cxn ang="0">
                  <a:pos x="T2" y="T3"/>
                </a:cxn>
                <a:cxn ang="0">
                  <a:pos x="T4" y="T5"/>
                </a:cxn>
                <a:cxn ang="0">
                  <a:pos x="T6" y="T7"/>
                </a:cxn>
                <a:cxn ang="0">
                  <a:pos x="T8" y="T9"/>
                </a:cxn>
              </a:cxnLst>
              <a:rect l="0" t="0" r="r" b="b"/>
              <a:pathLst>
                <a:path w="811" h="490">
                  <a:moveTo>
                    <a:pt x="811" y="0"/>
                  </a:moveTo>
                  <a:lnTo>
                    <a:pt x="0" y="18"/>
                  </a:lnTo>
                  <a:lnTo>
                    <a:pt x="0" y="490"/>
                  </a:lnTo>
                  <a:lnTo>
                    <a:pt x="735" y="474"/>
                  </a:lnTo>
                  <a:lnTo>
                    <a:pt x="811" y="0"/>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88"/>
            <p:cNvSpPr>
              <a:spLocks/>
            </p:cNvSpPr>
            <p:nvPr/>
          </p:nvSpPr>
          <p:spPr bwMode="auto">
            <a:xfrm>
              <a:off x="-6669088" y="6299200"/>
              <a:ext cx="654050" cy="1511300"/>
            </a:xfrm>
            <a:custGeom>
              <a:avLst/>
              <a:gdLst>
                <a:gd name="T0" fmla="*/ 412 w 412"/>
                <a:gd name="T1" fmla="*/ 0 h 952"/>
                <a:gd name="T2" fmla="*/ 412 w 412"/>
                <a:gd name="T3" fmla="*/ 942 h 952"/>
                <a:gd name="T4" fmla="*/ 0 w 412"/>
                <a:gd name="T5" fmla="*/ 952 h 952"/>
                <a:gd name="T6" fmla="*/ 0 w 412"/>
                <a:gd name="T7" fmla="*/ 10 h 952"/>
                <a:gd name="T8" fmla="*/ 412 w 412"/>
                <a:gd name="T9" fmla="*/ 0 h 952"/>
              </a:gdLst>
              <a:ahLst/>
              <a:cxnLst>
                <a:cxn ang="0">
                  <a:pos x="T0" y="T1"/>
                </a:cxn>
                <a:cxn ang="0">
                  <a:pos x="T2" y="T3"/>
                </a:cxn>
                <a:cxn ang="0">
                  <a:pos x="T4" y="T5"/>
                </a:cxn>
                <a:cxn ang="0">
                  <a:pos x="T6" y="T7"/>
                </a:cxn>
                <a:cxn ang="0">
                  <a:pos x="T8" y="T9"/>
                </a:cxn>
              </a:cxnLst>
              <a:rect l="0" t="0" r="r" b="b"/>
              <a:pathLst>
                <a:path w="412" h="952">
                  <a:moveTo>
                    <a:pt x="412" y="0"/>
                  </a:moveTo>
                  <a:lnTo>
                    <a:pt x="412" y="942"/>
                  </a:lnTo>
                  <a:lnTo>
                    <a:pt x="0" y="952"/>
                  </a:lnTo>
                  <a:lnTo>
                    <a:pt x="0" y="10"/>
                  </a:lnTo>
                  <a:lnTo>
                    <a:pt x="4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89"/>
            <p:cNvSpPr>
              <a:spLocks/>
            </p:cNvSpPr>
            <p:nvPr/>
          </p:nvSpPr>
          <p:spPr bwMode="auto">
            <a:xfrm>
              <a:off x="-6669088" y="7045325"/>
              <a:ext cx="654050" cy="765175"/>
            </a:xfrm>
            <a:custGeom>
              <a:avLst/>
              <a:gdLst>
                <a:gd name="T0" fmla="*/ 412 w 412"/>
                <a:gd name="T1" fmla="*/ 0 h 482"/>
                <a:gd name="T2" fmla="*/ 412 w 412"/>
                <a:gd name="T3" fmla="*/ 476 h 482"/>
                <a:gd name="T4" fmla="*/ 0 w 412"/>
                <a:gd name="T5" fmla="*/ 482 h 482"/>
                <a:gd name="T6" fmla="*/ 0 w 412"/>
                <a:gd name="T7" fmla="*/ 6 h 482"/>
                <a:gd name="T8" fmla="*/ 412 w 412"/>
                <a:gd name="T9" fmla="*/ 0 h 482"/>
              </a:gdLst>
              <a:ahLst/>
              <a:cxnLst>
                <a:cxn ang="0">
                  <a:pos x="T0" y="T1"/>
                </a:cxn>
                <a:cxn ang="0">
                  <a:pos x="T2" y="T3"/>
                </a:cxn>
                <a:cxn ang="0">
                  <a:pos x="T4" y="T5"/>
                </a:cxn>
                <a:cxn ang="0">
                  <a:pos x="T6" y="T7"/>
                </a:cxn>
                <a:cxn ang="0">
                  <a:pos x="T8" y="T9"/>
                </a:cxn>
              </a:cxnLst>
              <a:rect l="0" t="0" r="r" b="b"/>
              <a:pathLst>
                <a:path w="412" h="482">
                  <a:moveTo>
                    <a:pt x="412" y="0"/>
                  </a:moveTo>
                  <a:lnTo>
                    <a:pt x="412" y="476"/>
                  </a:lnTo>
                  <a:lnTo>
                    <a:pt x="0" y="482"/>
                  </a:lnTo>
                  <a:lnTo>
                    <a:pt x="0" y="6"/>
                  </a:lnTo>
                  <a:lnTo>
                    <a:pt x="412"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90"/>
            <p:cNvSpPr>
              <a:spLocks/>
            </p:cNvSpPr>
            <p:nvPr/>
          </p:nvSpPr>
          <p:spPr bwMode="auto">
            <a:xfrm>
              <a:off x="-9050321" y="6210300"/>
              <a:ext cx="2482834" cy="1689100"/>
            </a:xfrm>
            <a:custGeom>
              <a:avLst/>
              <a:gdLst>
                <a:gd name="T0" fmla="*/ 0 w 1888"/>
                <a:gd name="T1" fmla="*/ 0 h 1064"/>
                <a:gd name="T2" fmla="*/ 0 w 1888"/>
                <a:gd name="T3" fmla="*/ 1052 h 1064"/>
                <a:gd name="T4" fmla="*/ 1888 w 1888"/>
                <a:gd name="T5" fmla="*/ 1064 h 1064"/>
                <a:gd name="T6" fmla="*/ 1888 w 1888"/>
                <a:gd name="T7" fmla="*/ 12 h 1064"/>
                <a:gd name="T8" fmla="*/ 0 w 1888"/>
                <a:gd name="T9" fmla="*/ 0 h 1064"/>
              </a:gdLst>
              <a:ahLst/>
              <a:cxnLst>
                <a:cxn ang="0">
                  <a:pos x="T0" y="T1"/>
                </a:cxn>
                <a:cxn ang="0">
                  <a:pos x="T2" y="T3"/>
                </a:cxn>
                <a:cxn ang="0">
                  <a:pos x="T4" y="T5"/>
                </a:cxn>
                <a:cxn ang="0">
                  <a:pos x="T6" y="T7"/>
                </a:cxn>
                <a:cxn ang="0">
                  <a:pos x="T8" y="T9"/>
                </a:cxn>
              </a:cxnLst>
              <a:rect l="0" t="0" r="r" b="b"/>
              <a:pathLst>
                <a:path w="1888" h="1064">
                  <a:moveTo>
                    <a:pt x="0" y="0"/>
                  </a:moveTo>
                  <a:lnTo>
                    <a:pt x="0" y="1052"/>
                  </a:lnTo>
                  <a:lnTo>
                    <a:pt x="1888" y="1064"/>
                  </a:lnTo>
                  <a:lnTo>
                    <a:pt x="1888" y="1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91"/>
            <p:cNvSpPr>
              <a:spLocks/>
            </p:cNvSpPr>
            <p:nvPr/>
          </p:nvSpPr>
          <p:spPr bwMode="auto">
            <a:xfrm>
              <a:off x="-9050321" y="7051675"/>
              <a:ext cx="2482834" cy="847725"/>
            </a:xfrm>
            <a:custGeom>
              <a:avLst/>
              <a:gdLst>
                <a:gd name="T0" fmla="*/ 0 w 1888"/>
                <a:gd name="T1" fmla="*/ 0 h 534"/>
                <a:gd name="T2" fmla="*/ 0 w 1888"/>
                <a:gd name="T3" fmla="*/ 528 h 534"/>
                <a:gd name="T4" fmla="*/ 1888 w 1888"/>
                <a:gd name="T5" fmla="*/ 534 h 534"/>
                <a:gd name="T6" fmla="*/ 1888 w 1888"/>
                <a:gd name="T7" fmla="*/ 6 h 534"/>
                <a:gd name="T8" fmla="*/ 0 w 1888"/>
                <a:gd name="T9" fmla="*/ 0 h 534"/>
              </a:gdLst>
              <a:ahLst/>
              <a:cxnLst>
                <a:cxn ang="0">
                  <a:pos x="T0" y="T1"/>
                </a:cxn>
                <a:cxn ang="0">
                  <a:pos x="T2" y="T3"/>
                </a:cxn>
                <a:cxn ang="0">
                  <a:pos x="T4" y="T5"/>
                </a:cxn>
                <a:cxn ang="0">
                  <a:pos x="T6" y="T7"/>
                </a:cxn>
                <a:cxn ang="0">
                  <a:pos x="T8" y="T9"/>
                </a:cxn>
              </a:cxnLst>
              <a:rect l="0" t="0" r="r" b="b"/>
              <a:pathLst>
                <a:path w="1888" h="534">
                  <a:moveTo>
                    <a:pt x="0" y="0"/>
                  </a:moveTo>
                  <a:lnTo>
                    <a:pt x="0" y="528"/>
                  </a:lnTo>
                  <a:lnTo>
                    <a:pt x="1888" y="534"/>
                  </a:lnTo>
                  <a:lnTo>
                    <a:pt x="1888" y="6"/>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92"/>
            <p:cNvSpPr>
              <a:spLocks/>
            </p:cNvSpPr>
            <p:nvPr/>
          </p:nvSpPr>
          <p:spPr bwMode="auto">
            <a:xfrm>
              <a:off x="-3698875" y="3657600"/>
              <a:ext cx="1552575" cy="2362200"/>
            </a:xfrm>
            <a:custGeom>
              <a:avLst/>
              <a:gdLst>
                <a:gd name="T0" fmla="*/ 630 w 978"/>
                <a:gd name="T1" fmla="*/ 284 h 1488"/>
                <a:gd name="T2" fmla="*/ 626 w 978"/>
                <a:gd name="T3" fmla="*/ 234 h 1488"/>
                <a:gd name="T4" fmla="*/ 672 w 978"/>
                <a:gd name="T5" fmla="*/ 202 h 1488"/>
                <a:gd name="T6" fmla="*/ 740 w 978"/>
                <a:gd name="T7" fmla="*/ 230 h 1488"/>
                <a:gd name="T8" fmla="*/ 796 w 978"/>
                <a:gd name="T9" fmla="*/ 298 h 1488"/>
                <a:gd name="T10" fmla="*/ 804 w 978"/>
                <a:gd name="T11" fmla="*/ 394 h 1488"/>
                <a:gd name="T12" fmla="*/ 772 w 978"/>
                <a:gd name="T13" fmla="*/ 460 h 1488"/>
                <a:gd name="T14" fmla="*/ 642 w 978"/>
                <a:gd name="T15" fmla="*/ 518 h 1488"/>
                <a:gd name="T16" fmla="*/ 528 w 978"/>
                <a:gd name="T17" fmla="*/ 494 h 1488"/>
                <a:gd name="T18" fmla="*/ 418 w 978"/>
                <a:gd name="T19" fmla="*/ 398 h 1488"/>
                <a:gd name="T20" fmla="*/ 380 w 978"/>
                <a:gd name="T21" fmla="*/ 254 h 1488"/>
                <a:gd name="T22" fmla="*/ 422 w 978"/>
                <a:gd name="T23" fmla="*/ 116 h 1488"/>
                <a:gd name="T24" fmla="*/ 520 w 978"/>
                <a:gd name="T25" fmla="*/ 28 h 1488"/>
                <a:gd name="T26" fmla="*/ 632 w 978"/>
                <a:gd name="T27" fmla="*/ 0 h 1488"/>
                <a:gd name="T28" fmla="*/ 762 w 978"/>
                <a:gd name="T29" fmla="*/ 22 h 1488"/>
                <a:gd name="T30" fmla="*/ 886 w 978"/>
                <a:gd name="T31" fmla="*/ 114 h 1488"/>
                <a:gd name="T32" fmla="*/ 966 w 978"/>
                <a:gd name="T33" fmla="*/ 264 h 1488"/>
                <a:gd name="T34" fmla="*/ 968 w 978"/>
                <a:gd name="T35" fmla="*/ 436 h 1488"/>
                <a:gd name="T36" fmla="*/ 858 w 978"/>
                <a:gd name="T37" fmla="*/ 622 h 1488"/>
                <a:gd name="T38" fmla="*/ 628 w 978"/>
                <a:gd name="T39" fmla="*/ 792 h 1488"/>
                <a:gd name="T40" fmla="*/ 254 w 978"/>
                <a:gd name="T41" fmla="*/ 1000 h 1488"/>
                <a:gd name="T42" fmla="*/ 154 w 978"/>
                <a:gd name="T43" fmla="*/ 1086 h 1488"/>
                <a:gd name="T44" fmla="*/ 100 w 978"/>
                <a:gd name="T45" fmla="*/ 1194 h 1488"/>
                <a:gd name="T46" fmla="*/ 124 w 978"/>
                <a:gd name="T47" fmla="*/ 1312 h 1488"/>
                <a:gd name="T48" fmla="*/ 228 w 978"/>
                <a:gd name="T49" fmla="*/ 1380 h 1488"/>
                <a:gd name="T50" fmla="*/ 298 w 978"/>
                <a:gd name="T51" fmla="*/ 1370 h 1488"/>
                <a:gd name="T52" fmla="*/ 338 w 978"/>
                <a:gd name="T53" fmla="*/ 1310 h 1488"/>
                <a:gd name="T54" fmla="*/ 330 w 978"/>
                <a:gd name="T55" fmla="*/ 1270 h 1488"/>
                <a:gd name="T56" fmla="*/ 276 w 978"/>
                <a:gd name="T57" fmla="*/ 1244 h 1488"/>
                <a:gd name="T58" fmla="*/ 226 w 978"/>
                <a:gd name="T59" fmla="*/ 1228 h 1488"/>
                <a:gd name="T60" fmla="*/ 212 w 978"/>
                <a:gd name="T61" fmla="*/ 1182 h 1488"/>
                <a:gd name="T62" fmla="*/ 250 w 978"/>
                <a:gd name="T63" fmla="*/ 1140 h 1488"/>
                <a:gd name="T64" fmla="*/ 364 w 978"/>
                <a:gd name="T65" fmla="*/ 1164 h 1488"/>
                <a:gd name="T66" fmla="*/ 430 w 978"/>
                <a:gd name="T67" fmla="*/ 1254 h 1488"/>
                <a:gd name="T68" fmla="*/ 426 w 978"/>
                <a:gd name="T69" fmla="*/ 1366 h 1488"/>
                <a:gd name="T70" fmla="*/ 350 w 978"/>
                <a:gd name="T71" fmla="*/ 1462 h 1488"/>
                <a:gd name="T72" fmla="*/ 208 w 978"/>
                <a:gd name="T73" fmla="*/ 1482 h 1488"/>
                <a:gd name="T74" fmla="*/ 114 w 978"/>
                <a:gd name="T75" fmla="*/ 1442 h 1488"/>
                <a:gd name="T76" fmla="*/ 44 w 978"/>
                <a:gd name="T77" fmla="*/ 1372 h 1488"/>
                <a:gd name="T78" fmla="*/ 4 w 978"/>
                <a:gd name="T79" fmla="*/ 1260 h 1488"/>
                <a:gd name="T80" fmla="*/ 8 w 978"/>
                <a:gd name="T81" fmla="*/ 1156 h 1488"/>
                <a:gd name="T82" fmla="*/ 60 w 978"/>
                <a:gd name="T83" fmla="*/ 1044 h 1488"/>
                <a:gd name="T84" fmla="*/ 206 w 978"/>
                <a:gd name="T85" fmla="*/ 908 h 1488"/>
                <a:gd name="T86" fmla="*/ 528 w 978"/>
                <a:gd name="T87" fmla="*/ 730 h 1488"/>
                <a:gd name="T88" fmla="*/ 792 w 978"/>
                <a:gd name="T89" fmla="*/ 544 h 1488"/>
                <a:gd name="T90" fmla="*/ 866 w 978"/>
                <a:gd name="T91" fmla="*/ 432 h 1488"/>
                <a:gd name="T92" fmla="*/ 878 w 978"/>
                <a:gd name="T93" fmla="*/ 316 h 1488"/>
                <a:gd name="T94" fmla="*/ 830 w 978"/>
                <a:gd name="T95" fmla="*/ 206 h 1488"/>
                <a:gd name="T96" fmla="*/ 746 w 978"/>
                <a:gd name="T97" fmla="*/ 130 h 1488"/>
                <a:gd name="T98" fmla="*/ 640 w 978"/>
                <a:gd name="T99" fmla="*/ 106 h 1488"/>
                <a:gd name="T100" fmla="*/ 514 w 978"/>
                <a:gd name="T101" fmla="*/ 160 h 1488"/>
                <a:gd name="T102" fmla="*/ 478 w 978"/>
                <a:gd name="T103" fmla="*/ 240 h 1488"/>
                <a:gd name="T104" fmla="*/ 484 w 978"/>
                <a:gd name="T105" fmla="*/ 306 h 1488"/>
                <a:gd name="T106" fmla="*/ 558 w 978"/>
                <a:gd name="T107" fmla="*/ 394 h 1488"/>
                <a:gd name="T108" fmla="*/ 650 w 978"/>
                <a:gd name="T109" fmla="*/ 412 h 1488"/>
                <a:gd name="T110" fmla="*/ 700 w 978"/>
                <a:gd name="T111" fmla="*/ 388 h 1488"/>
                <a:gd name="T112" fmla="*/ 708 w 978"/>
                <a:gd name="T113" fmla="*/ 352 h 1488"/>
                <a:gd name="T114" fmla="*/ 674 w 978"/>
                <a:gd name="T115" fmla="*/ 3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8" h="1488">
                  <a:moveTo>
                    <a:pt x="660" y="306"/>
                  </a:moveTo>
                  <a:lnTo>
                    <a:pt x="660" y="306"/>
                  </a:lnTo>
                  <a:lnTo>
                    <a:pt x="650" y="304"/>
                  </a:lnTo>
                  <a:lnTo>
                    <a:pt x="642" y="298"/>
                  </a:lnTo>
                  <a:lnTo>
                    <a:pt x="634" y="292"/>
                  </a:lnTo>
                  <a:lnTo>
                    <a:pt x="630" y="284"/>
                  </a:lnTo>
                  <a:lnTo>
                    <a:pt x="626" y="274"/>
                  </a:lnTo>
                  <a:lnTo>
                    <a:pt x="622" y="264"/>
                  </a:lnTo>
                  <a:lnTo>
                    <a:pt x="622" y="254"/>
                  </a:lnTo>
                  <a:lnTo>
                    <a:pt x="622" y="244"/>
                  </a:lnTo>
                  <a:lnTo>
                    <a:pt x="622" y="244"/>
                  </a:lnTo>
                  <a:lnTo>
                    <a:pt x="626" y="234"/>
                  </a:lnTo>
                  <a:lnTo>
                    <a:pt x="630" y="224"/>
                  </a:lnTo>
                  <a:lnTo>
                    <a:pt x="638" y="216"/>
                  </a:lnTo>
                  <a:lnTo>
                    <a:pt x="644" y="210"/>
                  </a:lnTo>
                  <a:lnTo>
                    <a:pt x="652" y="206"/>
                  </a:lnTo>
                  <a:lnTo>
                    <a:pt x="662" y="204"/>
                  </a:lnTo>
                  <a:lnTo>
                    <a:pt x="672" y="202"/>
                  </a:lnTo>
                  <a:lnTo>
                    <a:pt x="682" y="204"/>
                  </a:lnTo>
                  <a:lnTo>
                    <a:pt x="682" y="204"/>
                  </a:lnTo>
                  <a:lnTo>
                    <a:pt x="696" y="208"/>
                  </a:lnTo>
                  <a:lnTo>
                    <a:pt x="712" y="214"/>
                  </a:lnTo>
                  <a:lnTo>
                    <a:pt x="726" y="222"/>
                  </a:lnTo>
                  <a:lnTo>
                    <a:pt x="740" y="230"/>
                  </a:lnTo>
                  <a:lnTo>
                    <a:pt x="752" y="238"/>
                  </a:lnTo>
                  <a:lnTo>
                    <a:pt x="762" y="248"/>
                  </a:lnTo>
                  <a:lnTo>
                    <a:pt x="772" y="260"/>
                  </a:lnTo>
                  <a:lnTo>
                    <a:pt x="782" y="272"/>
                  </a:lnTo>
                  <a:lnTo>
                    <a:pt x="790" y="284"/>
                  </a:lnTo>
                  <a:lnTo>
                    <a:pt x="796" y="298"/>
                  </a:lnTo>
                  <a:lnTo>
                    <a:pt x="802" y="312"/>
                  </a:lnTo>
                  <a:lnTo>
                    <a:pt x="806" y="328"/>
                  </a:lnTo>
                  <a:lnTo>
                    <a:pt x="808" y="344"/>
                  </a:lnTo>
                  <a:lnTo>
                    <a:pt x="808" y="360"/>
                  </a:lnTo>
                  <a:lnTo>
                    <a:pt x="806" y="376"/>
                  </a:lnTo>
                  <a:lnTo>
                    <a:pt x="804" y="394"/>
                  </a:lnTo>
                  <a:lnTo>
                    <a:pt x="804" y="394"/>
                  </a:lnTo>
                  <a:lnTo>
                    <a:pt x="800" y="412"/>
                  </a:lnTo>
                  <a:lnTo>
                    <a:pt x="792" y="428"/>
                  </a:lnTo>
                  <a:lnTo>
                    <a:pt x="784" y="444"/>
                  </a:lnTo>
                  <a:lnTo>
                    <a:pt x="772" y="460"/>
                  </a:lnTo>
                  <a:lnTo>
                    <a:pt x="772" y="460"/>
                  </a:lnTo>
                  <a:lnTo>
                    <a:pt x="756" y="476"/>
                  </a:lnTo>
                  <a:lnTo>
                    <a:pt x="738" y="488"/>
                  </a:lnTo>
                  <a:lnTo>
                    <a:pt x="718" y="500"/>
                  </a:lnTo>
                  <a:lnTo>
                    <a:pt x="696" y="508"/>
                  </a:lnTo>
                  <a:lnTo>
                    <a:pt x="670" y="514"/>
                  </a:lnTo>
                  <a:lnTo>
                    <a:pt x="642" y="518"/>
                  </a:lnTo>
                  <a:lnTo>
                    <a:pt x="614" y="516"/>
                  </a:lnTo>
                  <a:lnTo>
                    <a:pt x="582" y="512"/>
                  </a:lnTo>
                  <a:lnTo>
                    <a:pt x="582" y="512"/>
                  </a:lnTo>
                  <a:lnTo>
                    <a:pt x="564" y="506"/>
                  </a:lnTo>
                  <a:lnTo>
                    <a:pt x="546" y="502"/>
                  </a:lnTo>
                  <a:lnTo>
                    <a:pt x="528" y="494"/>
                  </a:lnTo>
                  <a:lnTo>
                    <a:pt x="512" y="486"/>
                  </a:lnTo>
                  <a:lnTo>
                    <a:pt x="498" y="478"/>
                  </a:lnTo>
                  <a:lnTo>
                    <a:pt x="484" y="468"/>
                  </a:lnTo>
                  <a:lnTo>
                    <a:pt x="458" y="448"/>
                  </a:lnTo>
                  <a:lnTo>
                    <a:pt x="436" y="424"/>
                  </a:lnTo>
                  <a:lnTo>
                    <a:pt x="418" y="398"/>
                  </a:lnTo>
                  <a:lnTo>
                    <a:pt x="404" y="370"/>
                  </a:lnTo>
                  <a:lnTo>
                    <a:pt x="392" y="340"/>
                  </a:lnTo>
                  <a:lnTo>
                    <a:pt x="392" y="340"/>
                  </a:lnTo>
                  <a:lnTo>
                    <a:pt x="384" y="312"/>
                  </a:lnTo>
                  <a:lnTo>
                    <a:pt x="380" y="284"/>
                  </a:lnTo>
                  <a:lnTo>
                    <a:pt x="380" y="254"/>
                  </a:lnTo>
                  <a:lnTo>
                    <a:pt x="382" y="226"/>
                  </a:lnTo>
                  <a:lnTo>
                    <a:pt x="382" y="226"/>
                  </a:lnTo>
                  <a:lnTo>
                    <a:pt x="388" y="196"/>
                  </a:lnTo>
                  <a:lnTo>
                    <a:pt x="396" y="168"/>
                  </a:lnTo>
                  <a:lnTo>
                    <a:pt x="406" y="142"/>
                  </a:lnTo>
                  <a:lnTo>
                    <a:pt x="422" y="116"/>
                  </a:lnTo>
                  <a:lnTo>
                    <a:pt x="422" y="116"/>
                  </a:lnTo>
                  <a:lnTo>
                    <a:pt x="440" y="90"/>
                  </a:lnTo>
                  <a:lnTo>
                    <a:pt x="464" y="66"/>
                  </a:lnTo>
                  <a:lnTo>
                    <a:pt x="490" y="46"/>
                  </a:lnTo>
                  <a:lnTo>
                    <a:pt x="504" y="36"/>
                  </a:lnTo>
                  <a:lnTo>
                    <a:pt x="520" y="28"/>
                  </a:lnTo>
                  <a:lnTo>
                    <a:pt x="536" y="20"/>
                  </a:lnTo>
                  <a:lnTo>
                    <a:pt x="554" y="14"/>
                  </a:lnTo>
                  <a:lnTo>
                    <a:pt x="572" y="10"/>
                  </a:lnTo>
                  <a:lnTo>
                    <a:pt x="592" y="6"/>
                  </a:lnTo>
                  <a:lnTo>
                    <a:pt x="610" y="2"/>
                  </a:lnTo>
                  <a:lnTo>
                    <a:pt x="632" y="0"/>
                  </a:lnTo>
                  <a:lnTo>
                    <a:pt x="654" y="0"/>
                  </a:lnTo>
                  <a:lnTo>
                    <a:pt x="676" y="2"/>
                  </a:lnTo>
                  <a:lnTo>
                    <a:pt x="676" y="2"/>
                  </a:lnTo>
                  <a:lnTo>
                    <a:pt x="704" y="4"/>
                  </a:lnTo>
                  <a:lnTo>
                    <a:pt x="734" y="12"/>
                  </a:lnTo>
                  <a:lnTo>
                    <a:pt x="762" y="22"/>
                  </a:lnTo>
                  <a:lnTo>
                    <a:pt x="788" y="36"/>
                  </a:lnTo>
                  <a:lnTo>
                    <a:pt x="816" y="52"/>
                  </a:lnTo>
                  <a:lnTo>
                    <a:pt x="840" y="70"/>
                  </a:lnTo>
                  <a:lnTo>
                    <a:pt x="864" y="92"/>
                  </a:lnTo>
                  <a:lnTo>
                    <a:pt x="886" y="114"/>
                  </a:lnTo>
                  <a:lnTo>
                    <a:pt x="886" y="114"/>
                  </a:lnTo>
                  <a:lnTo>
                    <a:pt x="908" y="140"/>
                  </a:lnTo>
                  <a:lnTo>
                    <a:pt x="926" y="170"/>
                  </a:lnTo>
                  <a:lnTo>
                    <a:pt x="942" y="200"/>
                  </a:lnTo>
                  <a:lnTo>
                    <a:pt x="956" y="230"/>
                  </a:lnTo>
                  <a:lnTo>
                    <a:pt x="956" y="230"/>
                  </a:lnTo>
                  <a:lnTo>
                    <a:pt x="966" y="264"/>
                  </a:lnTo>
                  <a:lnTo>
                    <a:pt x="974" y="300"/>
                  </a:lnTo>
                  <a:lnTo>
                    <a:pt x="978" y="336"/>
                  </a:lnTo>
                  <a:lnTo>
                    <a:pt x="978" y="372"/>
                  </a:lnTo>
                  <a:lnTo>
                    <a:pt x="978" y="372"/>
                  </a:lnTo>
                  <a:lnTo>
                    <a:pt x="974" y="404"/>
                  </a:lnTo>
                  <a:lnTo>
                    <a:pt x="968" y="436"/>
                  </a:lnTo>
                  <a:lnTo>
                    <a:pt x="958" y="466"/>
                  </a:lnTo>
                  <a:lnTo>
                    <a:pt x="946" y="498"/>
                  </a:lnTo>
                  <a:lnTo>
                    <a:pt x="930" y="530"/>
                  </a:lnTo>
                  <a:lnTo>
                    <a:pt x="910" y="560"/>
                  </a:lnTo>
                  <a:lnTo>
                    <a:pt x="886" y="590"/>
                  </a:lnTo>
                  <a:lnTo>
                    <a:pt x="858" y="622"/>
                  </a:lnTo>
                  <a:lnTo>
                    <a:pt x="858" y="622"/>
                  </a:lnTo>
                  <a:lnTo>
                    <a:pt x="818" y="660"/>
                  </a:lnTo>
                  <a:lnTo>
                    <a:pt x="774" y="696"/>
                  </a:lnTo>
                  <a:lnTo>
                    <a:pt x="728" y="728"/>
                  </a:lnTo>
                  <a:lnTo>
                    <a:pt x="680" y="760"/>
                  </a:lnTo>
                  <a:lnTo>
                    <a:pt x="628" y="792"/>
                  </a:lnTo>
                  <a:lnTo>
                    <a:pt x="578" y="820"/>
                  </a:lnTo>
                  <a:lnTo>
                    <a:pt x="470" y="878"/>
                  </a:lnTo>
                  <a:lnTo>
                    <a:pt x="470" y="878"/>
                  </a:lnTo>
                  <a:lnTo>
                    <a:pt x="362" y="938"/>
                  </a:lnTo>
                  <a:lnTo>
                    <a:pt x="308" y="968"/>
                  </a:lnTo>
                  <a:lnTo>
                    <a:pt x="254" y="1000"/>
                  </a:lnTo>
                  <a:lnTo>
                    <a:pt x="254" y="1000"/>
                  </a:lnTo>
                  <a:lnTo>
                    <a:pt x="230" y="1016"/>
                  </a:lnTo>
                  <a:lnTo>
                    <a:pt x="208" y="1034"/>
                  </a:lnTo>
                  <a:lnTo>
                    <a:pt x="188" y="1050"/>
                  </a:lnTo>
                  <a:lnTo>
                    <a:pt x="170" y="1068"/>
                  </a:lnTo>
                  <a:lnTo>
                    <a:pt x="154" y="1086"/>
                  </a:lnTo>
                  <a:lnTo>
                    <a:pt x="140" y="1104"/>
                  </a:lnTo>
                  <a:lnTo>
                    <a:pt x="128" y="1122"/>
                  </a:lnTo>
                  <a:lnTo>
                    <a:pt x="118" y="1140"/>
                  </a:lnTo>
                  <a:lnTo>
                    <a:pt x="118" y="1140"/>
                  </a:lnTo>
                  <a:lnTo>
                    <a:pt x="108" y="1168"/>
                  </a:lnTo>
                  <a:lnTo>
                    <a:pt x="100" y="1194"/>
                  </a:lnTo>
                  <a:lnTo>
                    <a:pt x="98" y="1220"/>
                  </a:lnTo>
                  <a:lnTo>
                    <a:pt x="100" y="1246"/>
                  </a:lnTo>
                  <a:lnTo>
                    <a:pt x="100" y="1246"/>
                  </a:lnTo>
                  <a:lnTo>
                    <a:pt x="104" y="1268"/>
                  </a:lnTo>
                  <a:lnTo>
                    <a:pt x="114" y="1290"/>
                  </a:lnTo>
                  <a:lnTo>
                    <a:pt x="124" y="1312"/>
                  </a:lnTo>
                  <a:lnTo>
                    <a:pt x="138" y="1330"/>
                  </a:lnTo>
                  <a:lnTo>
                    <a:pt x="138" y="1330"/>
                  </a:lnTo>
                  <a:lnTo>
                    <a:pt x="158" y="1346"/>
                  </a:lnTo>
                  <a:lnTo>
                    <a:pt x="178" y="1360"/>
                  </a:lnTo>
                  <a:lnTo>
                    <a:pt x="202" y="1372"/>
                  </a:lnTo>
                  <a:lnTo>
                    <a:pt x="228" y="1380"/>
                  </a:lnTo>
                  <a:lnTo>
                    <a:pt x="228" y="1380"/>
                  </a:lnTo>
                  <a:lnTo>
                    <a:pt x="244" y="1382"/>
                  </a:lnTo>
                  <a:lnTo>
                    <a:pt x="260" y="1382"/>
                  </a:lnTo>
                  <a:lnTo>
                    <a:pt x="274" y="1380"/>
                  </a:lnTo>
                  <a:lnTo>
                    <a:pt x="286" y="1376"/>
                  </a:lnTo>
                  <a:lnTo>
                    <a:pt x="298" y="1370"/>
                  </a:lnTo>
                  <a:lnTo>
                    <a:pt x="308" y="1364"/>
                  </a:lnTo>
                  <a:lnTo>
                    <a:pt x="318" y="1356"/>
                  </a:lnTo>
                  <a:lnTo>
                    <a:pt x="324" y="1346"/>
                  </a:lnTo>
                  <a:lnTo>
                    <a:pt x="324" y="1346"/>
                  </a:lnTo>
                  <a:lnTo>
                    <a:pt x="334" y="1328"/>
                  </a:lnTo>
                  <a:lnTo>
                    <a:pt x="338" y="1310"/>
                  </a:lnTo>
                  <a:lnTo>
                    <a:pt x="338" y="1310"/>
                  </a:lnTo>
                  <a:lnTo>
                    <a:pt x="338" y="1292"/>
                  </a:lnTo>
                  <a:lnTo>
                    <a:pt x="338" y="1284"/>
                  </a:lnTo>
                  <a:lnTo>
                    <a:pt x="334" y="1278"/>
                  </a:lnTo>
                  <a:lnTo>
                    <a:pt x="334" y="1278"/>
                  </a:lnTo>
                  <a:lnTo>
                    <a:pt x="330" y="1270"/>
                  </a:lnTo>
                  <a:lnTo>
                    <a:pt x="326" y="1264"/>
                  </a:lnTo>
                  <a:lnTo>
                    <a:pt x="318" y="1258"/>
                  </a:lnTo>
                  <a:lnTo>
                    <a:pt x="310" y="1254"/>
                  </a:lnTo>
                  <a:lnTo>
                    <a:pt x="300" y="1250"/>
                  </a:lnTo>
                  <a:lnTo>
                    <a:pt x="288" y="1246"/>
                  </a:lnTo>
                  <a:lnTo>
                    <a:pt x="276" y="1244"/>
                  </a:lnTo>
                  <a:lnTo>
                    <a:pt x="260" y="1244"/>
                  </a:lnTo>
                  <a:lnTo>
                    <a:pt x="260" y="1244"/>
                  </a:lnTo>
                  <a:lnTo>
                    <a:pt x="250" y="1244"/>
                  </a:lnTo>
                  <a:lnTo>
                    <a:pt x="242" y="1240"/>
                  </a:lnTo>
                  <a:lnTo>
                    <a:pt x="234" y="1236"/>
                  </a:lnTo>
                  <a:lnTo>
                    <a:pt x="226" y="1228"/>
                  </a:lnTo>
                  <a:lnTo>
                    <a:pt x="220" y="1222"/>
                  </a:lnTo>
                  <a:lnTo>
                    <a:pt x="216" y="1212"/>
                  </a:lnTo>
                  <a:lnTo>
                    <a:pt x="212" y="1202"/>
                  </a:lnTo>
                  <a:lnTo>
                    <a:pt x="212" y="1192"/>
                  </a:lnTo>
                  <a:lnTo>
                    <a:pt x="212" y="1192"/>
                  </a:lnTo>
                  <a:lnTo>
                    <a:pt x="212" y="1182"/>
                  </a:lnTo>
                  <a:lnTo>
                    <a:pt x="216" y="1172"/>
                  </a:lnTo>
                  <a:lnTo>
                    <a:pt x="220" y="1162"/>
                  </a:lnTo>
                  <a:lnTo>
                    <a:pt x="226" y="1154"/>
                  </a:lnTo>
                  <a:lnTo>
                    <a:pt x="232" y="1148"/>
                  </a:lnTo>
                  <a:lnTo>
                    <a:pt x="240" y="1144"/>
                  </a:lnTo>
                  <a:lnTo>
                    <a:pt x="250" y="1140"/>
                  </a:lnTo>
                  <a:lnTo>
                    <a:pt x="260" y="1140"/>
                  </a:lnTo>
                  <a:lnTo>
                    <a:pt x="260" y="1140"/>
                  </a:lnTo>
                  <a:lnTo>
                    <a:pt x="290" y="1140"/>
                  </a:lnTo>
                  <a:lnTo>
                    <a:pt x="318" y="1146"/>
                  </a:lnTo>
                  <a:lnTo>
                    <a:pt x="342" y="1154"/>
                  </a:lnTo>
                  <a:lnTo>
                    <a:pt x="364" y="1164"/>
                  </a:lnTo>
                  <a:lnTo>
                    <a:pt x="382" y="1178"/>
                  </a:lnTo>
                  <a:lnTo>
                    <a:pt x="398" y="1194"/>
                  </a:lnTo>
                  <a:lnTo>
                    <a:pt x="412" y="1212"/>
                  </a:lnTo>
                  <a:lnTo>
                    <a:pt x="422" y="1232"/>
                  </a:lnTo>
                  <a:lnTo>
                    <a:pt x="422" y="1232"/>
                  </a:lnTo>
                  <a:lnTo>
                    <a:pt x="430" y="1254"/>
                  </a:lnTo>
                  <a:lnTo>
                    <a:pt x="436" y="1276"/>
                  </a:lnTo>
                  <a:lnTo>
                    <a:pt x="436" y="1298"/>
                  </a:lnTo>
                  <a:lnTo>
                    <a:pt x="436" y="1322"/>
                  </a:lnTo>
                  <a:lnTo>
                    <a:pt x="436" y="1322"/>
                  </a:lnTo>
                  <a:lnTo>
                    <a:pt x="432" y="1344"/>
                  </a:lnTo>
                  <a:lnTo>
                    <a:pt x="426" y="1366"/>
                  </a:lnTo>
                  <a:lnTo>
                    <a:pt x="416" y="1388"/>
                  </a:lnTo>
                  <a:lnTo>
                    <a:pt x="404" y="1408"/>
                  </a:lnTo>
                  <a:lnTo>
                    <a:pt x="404" y="1408"/>
                  </a:lnTo>
                  <a:lnTo>
                    <a:pt x="388" y="1428"/>
                  </a:lnTo>
                  <a:lnTo>
                    <a:pt x="370" y="1446"/>
                  </a:lnTo>
                  <a:lnTo>
                    <a:pt x="350" y="1462"/>
                  </a:lnTo>
                  <a:lnTo>
                    <a:pt x="326" y="1474"/>
                  </a:lnTo>
                  <a:lnTo>
                    <a:pt x="300" y="1482"/>
                  </a:lnTo>
                  <a:lnTo>
                    <a:pt x="272" y="1486"/>
                  </a:lnTo>
                  <a:lnTo>
                    <a:pt x="242" y="1488"/>
                  </a:lnTo>
                  <a:lnTo>
                    <a:pt x="226" y="1486"/>
                  </a:lnTo>
                  <a:lnTo>
                    <a:pt x="208" y="1482"/>
                  </a:lnTo>
                  <a:lnTo>
                    <a:pt x="208" y="1482"/>
                  </a:lnTo>
                  <a:lnTo>
                    <a:pt x="188" y="1478"/>
                  </a:lnTo>
                  <a:lnTo>
                    <a:pt x="168" y="1470"/>
                  </a:lnTo>
                  <a:lnTo>
                    <a:pt x="150" y="1462"/>
                  </a:lnTo>
                  <a:lnTo>
                    <a:pt x="132" y="1454"/>
                  </a:lnTo>
                  <a:lnTo>
                    <a:pt x="114" y="1442"/>
                  </a:lnTo>
                  <a:lnTo>
                    <a:pt x="98" y="1430"/>
                  </a:lnTo>
                  <a:lnTo>
                    <a:pt x="84" y="1418"/>
                  </a:lnTo>
                  <a:lnTo>
                    <a:pt x="70" y="1402"/>
                  </a:lnTo>
                  <a:lnTo>
                    <a:pt x="70" y="1402"/>
                  </a:lnTo>
                  <a:lnTo>
                    <a:pt x="56" y="1388"/>
                  </a:lnTo>
                  <a:lnTo>
                    <a:pt x="44" y="1372"/>
                  </a:lnTo>
                  <a:lnTo>
                    <a:pt x="34" y="1354"/>
                  </a:lnTo>
                  <a:lnTo>
                    <a:pt x="26" y="1338"/>
                  </a:lnTo>
                  <a:lnTo>
                    <a:pt x="18" y="1320"/>
                  </a:lnTo>
                  <a:lnTo>
                    <a:pt x="12" y="1300"/>
                  </a:lnTo>
                  <a:lnTo>
                    <a:pt x="6" y="1280"/>
                  </a:lnTo>
                  <a:lnTo>
                    <a:pt x="4" y="1260"/>
                  </a:lnTo>
                  <a:lnTo>
                    <a:pt x="4" y="1260"/>
                  </a:lnTo>
                  <a:lnTo>
                    <a:pt x="2" y="1240"/>
                  </a:lnTo>
                  <a:lnTo>
                    <a:pt x="0" y="1220"/>
                  </a:lnTo>
                  <a:lnTo>
                    <a:pt x="2" y="1198"/>
                  </a:lnTo>
                  <a:lnTo>
                    <a:pt x="4" y="1178"/>
                  </a:lnTo>
                  <a:lnTo>
                    <a:pt x="8" y="1156"/>
                  </a:lnTo>
                  <a:lnTo>
                    <a:pt x="14" y="1134"/>
                  </a:lnTo>
                  <a:lnTo>
                    <a:pt x="22" y="1114"/>
                  </a:lnTo>
                  <a:lnTo>
                    <a:pt x="32" y="1092"/>
                  </a:lnTo>
                  <a:lnTo>
                    <a:pt x="32" y="1092"/>
                  </a:lnTo>
                  <a:lnTo>
                    <a:pt x="44" y="1068"/>
                  </a:lnTo>
                  <a:lnTo>
                    <a:pt x="60" y="1044"/>
                  </a:lnTo>
                  <a:lnTo>
                    <a:pt x="78" y="1020"/>
                  </a:lnTo>
                  <a:lnTo>
                    <a:pt x="98" y="996"/>
                  </a:lnTo>
                  <a:lnTo>
                    <a:pt x="120" y="974"/>
                  </a:lnTo>
                  <a:lnTo>
                    <a:pt x="146" y="952"/>
                  </a:lnTo>
                  <a:lnTo>
                    <a:pt x="174" y="930"/>
                  </a:lnTo>
                  <a:lnTo>
                    <a:pt x="206" y="908"/>
                  </a:lnTo>
                  <a:lnTo>
                    <a:pt x="206" y="908"/>
                  </a:lnTo>
                  <a:lnTo>
                    <a:pt x="260" y="876"/>
                  </a:lnTo>
                  <a:lnTo>
                    <a:pt x="316" y="844"/>
                  </a:lnTo>
                  <a:lnTo>
                    <a:pt x="426" y="784"/>
                  </a:lnTo>
                  <a:lnTo>
                    <a:pt x="426" y="784"/>
                  </a:lnTo>
                  <a:lnTo>
                    <a:pt x="528" y="730"/>
                  </a:lnTo>
                  <a:lnTo>
                    <a:pt x="578" y="702"/>
                  </a:lnTo>
                  <a:lnTo>
                    <a:pt x="626" y="672"/>
                  </a:lnTo>
                  <a:lnTo>
                    <a:pt x="672" y="644"/>
                  </a:lnTo>
                  <a:lnTo>
                    <a:pt x="714" y="612"/>
                  </a:lnTo>
                  <a:lnTo>
                    <a:pt x="754" y="580"/>
                  </a:lnTo>
                  <a:lnTo>
                    <a:pt x="792" y="544"/>
                  </a:lnTo>
                  <a:lnTo>
                    <a:pt x="792" y="544"/>
                  </a:lnTo>
                  <a:lnTo>
                    <a:pt x="812" y="522"/>
                  </a:lnTo>
                  <a:lnTo>
                    <a:pt x="830" y="500"/>
                  </a:lnTo>
                  <a:lnTo>
                    <a:pt x="844" y="476"/>
                  </a:lnTo>
                  <a:lnTo>
                    <a:pt x="856" y="454"/>
                  </a:lnTo>
                  <a:lnTo>
                    <a:pt x="866" y="432"/>
                  </a:lnTo>
                  <a:lnTo>
                    <a:pt x="874" y="410"/>
                  </a:lnTo>
                  <a:lnTo>
                    <a:pt x="878" y="388"/>
                  </a:lnTo>
                  <a:lnTo>
                    <a:pt x="880" y="366"/>
                  </a:lnTo>
                  <a:lnTo>
                    <a:pt x="880" y="366"/>
                  </a:lnTo>
                  <a:lnTo>
                    <a:pt x="880" y="340"/>
                  </a:lnTo>
                  <a:lnTo>
                    <a:pt x="878" y="316"/>
                  </a:lnTo>
                  <a:lnTo>
                    <a:pt x="872" y="292"/>
                  </a:lnTo>
                  <a:lnTo>
                    <a:pt x="866" y="270"/>
                  </a:lnTo>
                  <a:lnTo>
                    <a:pt x="866" y="270"/>
                  </a:lnTo>
                  <a:lnTo>
                    <a:pt x="856" y="248"/>
                  </a:lnTo>
                  <a:lnTo>
                    <a:pt x="844" y="226"/>
                  </a:lnTo>
                  <a:lnTo>
                    <a:pt x="830" y="206"/>
                  </a:lnTo>
                  <a:lnTo>
                    <a:pt x="816" y="186"/>
                  </a:lnTo>
                  <a:lnTo>
                    <a:pt x="816" y="186"/>
                  </a:lnTo>
                  <a:lnTo>
                    <a:pt x="800" y="170"/>
                  </a:lnTo>
                  <a:lnTo>
                    <a:pt x="784" y="156"/>
                  </a:lnTo>
                  <a:lnTo>
                    <a:pt x="766" y="142"/>
                  </a:lnTo>
                  <a:lnTo>
                    <a:pt x="746" y="130"/>
                  </a:lnTo>
                  <a:lnTo>
                    <a:pt x="728" y="120"/>
                  </a:lnTo>
                  <a:lnTo>
                    <a:pt x="708" y="114"/>
                  </a:lnTo>
                  <a:lnTo>
                    <a:pt x="688" y="108"/>
                  </a:lnTo>
                  <a:lnTo>
                    <a:pt x="670" y="106"/>
                  </a:lnTo>
                  <a:lnTo>
                    <a:pt x="670" y="106"/>
                  </a:lnTo>
                  <a:lnTo>
                    <a:pt x="640" y="106"/>
                  </a:lnTo>
                  <a:lnTo>
                    <a:pt x="612" y="108"/>
                  </a:lnTo>
                  <a:lnTo>
                    <a:pt x="588" y="114"/>
                  </a:lnTo>
                  <a:lnTo>
                    <a:pt x="564" y="122"/>
                  </a:lnTo>
                  <a:lnTo>
                    <a:pt x="546" y="132"/>
                  </a:lnTo>
                  <a:lnTo>
                    <a:pt x="528" y="146"/>
                  </a:lnTo>
                  <a:lnTo>
                    <a:pt x="514" y="160"/>
                  </a:lnTo>
                  <a:lnTo>
                    <a:pt x="502" y="176"/>
                  </a:lnTo>
                  <a:lnTo>
                    <a:pt x="502" y="176"/>
                  </a:lnTo>
                  <a:lnTo>
                    <a:pt x="494" y="190"/>
                  </a:lnTo>
                  <a:lnTo>
                    <a:pt x="486" y="206"/>
                  </a:lnTo>
                  <a:lnTo>
                    <a:pt x="482" y="222"/>
                  </a:lnTo>
                  <a:lnTo>
                    <a:pt x="478" y="240"/>
                  </a:lnTo>
                  <a:lnTo>
                    <a:pt x="478" y="240"/>
                  </a:lnTo>
                  <a:lnTo>
                    <a:pt x="478" y="256"/>
                  </a:lnTo>
                  <a:lnTo>
                    <a:pt x="478" y="274"/>
                  </a:lnTo>
                  <a:lnTo>
                    <a:pt x="480" y="290"/>
                  </a:lnTo>
                  <a:lnTo>
                    <a:pt x="484" y="306"/>
                  </a:lnTo>
                  <a:lnTo>
                    <a:pt x="484" y="306"/>
                  </a:lnTo>
                  <a:lnTo>
                    <a:pt x="492" y="324"/>
                  </a:lnTo>
                  <a:lnTo>
                    <a:pt x="500" y="340"/>
                  </a:lnTo>
                  <a:lnTo>
                    <a:pt x="512" y="356"/>
                  </a:lnTo>
                  <a:lnTo>
                    <a:pt x="524" y="370"/>
                  </a:lnTo>
                  <a:lnTo>
                    <a:pt x="540" y="382"/>
                  </a:lnTo>
                  <a:lnTo>
                    <a:pt x="558" y="394"/>
                  </a:lnTo>
                  <a:lnTo>
                    <a:pt x="578" y="402"/>
                  </a:lnTo>
                  <a:lnTo>
                    <a:pt x="600" y="408"/>
                  </a:lnTo>
                  <a:lnTo>
                    <a:pt x="600" y="408"/>
                  </a:lnTo>
                  <a:lnTo>
                    <a:pt x="618" y="410"/>
                  </a:lnTo>
                  <a:lnTo>
                    <a:pt x="634" y="412"/>
                  </a:lnTo>
                  <a:lnTo>
                    <a:pt x="650" y="412"/>
                  </a:lnTo>
                  <a:lnTo>
                    <a:pt x="662" y="410"/>
                  </a:lnTo>
                  <a:lnTo>
                    <a:pt x="674" y="406"/>
                  </a:lnTo>
                  <a:lnTo>
                    <a:pt x="684" y="402"/>
                  </a:lnTo>
                  <a:lnTo>
                    <a:pt x="692" y="396"/>
                  </a:lnTo>
                  <a:lnTo>
                    <a:pt x="700" y="388"/>
                  </a:lnTo>
                  <a:lnTo>
                    <a:pt x="700" y="388"/>
                  </a:lnTo>
                  <a:lnTo>
                    <a:pt x="706" y="380"/>
                  </a:lnTo>
                  <a:lnTo>
                    <a:pt x="710" y="370"/>
                  </a:lnTo>
                  <a:lnTo>
                    <a:pt x="710" y="370"/>
                  </a:lnTo>
                  <a:lnTo>
                    <a:pt x="710" y="362"/>
                  </a:lnTo>
                  <a:lnTo>
                    <a:pt x="708" y="352"/>
                  </a:lnTo>
                  <a:lnTo>
                    <a:pt x="708" y="352"/>
                  </a:lnTo>
                  <a:lnTo>
                    <a:pt x="704" y="338"/>
                  </a:lnTo>
                  <a:lnTo>
                    <a:pt x="702" y="330"/>
                  </a:lnTo>
                  <a:lnTo>
                    <a:pt x="698" y="326"/>
                  </a:lnTo>
                  <a:lnTo>
                    <a:pt x="694" y="320"/>
                  </a:lnTo>
                  <a:lnTo>
                    <a:pt x="686" y="316"/>
                  </a:lnTo>
                  <a:lnTo>
                    <a:pt x="674" y="310"/>
                  </a:lnTo>
                  <a:lnTo>
                    <a:pt x="660" y="306"/>
                  </a:lnTo>
                  <a:lnTo>
                    <a:pt x="660" y="306"/>
                  </a:lnTo>
                  <a:close/>
                </a:path>
              </a:pathLst>
            </a:custGeom>
            <a:solidFill>
              <a:srgbClr val="F4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Rectangle 16"/>
            <p:cNvSpPr>
              <a:spLocks noChangeArrowheads="1"/>
            </p:cNvSpPr>
            <p:nvPr/>
          </p:nvSpPr>
          <p:spPr bwMode="auto">
            <a:xfrm>
              <a:off x="-4660900" y="5876925"/>
              <a:ext cx="349250" cy="2136775"/>
            </a:xfrm>
            <a:prstGeom prst="rect">
              <a:avLst/>
            </a:prstGeom>
            <a:solidFill>
              <a:srgbClr val="FFBE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Rectangle 17"/>
            <p:cNvSpPr>
              <a:spLocks noChangeArrowheads="1"/>
            </p:cNvSpPr>
            <p:nvPr/>
          </p:nvSpPr>
          <p:spPr bwMode="auto">
            <a:xfrm>
              <a:off x="-4660900" y="5876925"/>
              <a:ext cx="79375" cy="2136775"/>
            </a:xfrm>
            <a:prstGeom prst="rect">
              <a:avLst/>
            </a:prstGeom>
            <a:solidFill>
              <a:srgbClr val="FFD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96"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11675" y="5959475"/>
              <a:ext cx="20955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Freeform 19"/>
            <p:cNvSpPr>
              <a:spLocks/>
            </p:cNvSpPr>
            <p:nvPr/>
          </p:nvSpPr>
          <p:spPr bwMode="auto">
            <a:xfrm>
              <a:off x="-5048250" y="5448300"/>
              <a:ext cx="1123950" cy="561975"/>
            </a:xfrm>
            <a:custGeom>
              <a:avLst/>
              <a:gdLst>
                <a:gd name="T0" fmla="*/ 708 w 708"/>
                <a:gd name="T1" fmla="*/ 0 h 354"/>
                <a:gd name="T2" fmla="*/ 708 w 708"/>
                <a:gd name="T3" fmla="*/ 0 h 354"/>
                <a:gd name="T4" fmla="*/ 706 w 708"/>
                <a:gd name="T5" fmla="*/ 36 h 354"/>
                <a:gd name="T6" fmla="*/ 700 w 708"/>
                <a:gd name="T7" fmla="*/ 70 h 354"/>
                <a:gd name="T8" fmla="*/ 692 w 708"/>
                <a:gd name="T9" fmla="*/ 104 h 354"/>
                <a:gd name="T10" fmla="*/ 680 w 708"/>
                <a:gd name="T11" fmla="*/ 138 h 354"/>
                <a:gd name="T12" fmla="*/ 664 w 708"/>
                <a:gd name="T13" fmla="*/ 168 h 354"/>
                <a:gd name="T14" fmla="*/ 646 w 708"/>
                <a:gd name="T15" fmla="*/ 198 h 354"/>
                <a:gd name="T16" fmla="*/ 626 w 708"/>
                <a:gd name="T17" fmla="*/ 224 h 354"/>
                <a:gd name="T18" fmla="*/ 604 w 708"/>
                <a:gd name="T19" fmla="*/ 250 h 354"/>
                <a:gd name="T20" fmla="*/ 578 w 708"/>
                <a:gd name="T21" fmla="*/ 272 h 354"/>
                <a:gd name="T22" fmla="*/ 552 w 708"/>
                <a:gd name="T23" fmla="*/ 292 h 354"/>
                <a:gd name="T24" fmla="*/ 522 w 708"/>
                <a:gd name="T25" fmla="*/ 310 h 354"/>
                <a:gd name="T26" fmla="*/ 492 w 708"/>
                <a:gd name="T27" fmla="*/ 326 h 354"/>
                <a:gd name="T28" fmla="*/ 458 w 708"/>
                <a:gd name="T29" fmla="*/ 338 h 354"/>
                <a:gd name="T30" fmla="*/ 424 w 708"/>
                <a:gd name="T31" fmla="*/ 346 h 354"/>
                <a:gd name="T32" fmla="*/ 390 w 708"/>
                <a:gd name="T33" fmla="*/ 352 h 354"/>
                <a:gd name="T34" fmla="*/ 354 w 708"/>
                <a:gd name="T35" fmla="*/ 354 h 354"/>
                <a:gd name="T36" fmla="*/ 354 w 708"/>
                <a:gd name="T37" fmla="*/ 354 h 354"/>
                <a:gd name="T38" fmla="*/ 318 w 708"/>
                <a:gd name="T39" fmla="*/ 352 h 354"/>
                <a:gd name="T40" fmla="*/ 282 w 708"/>
                <a:gd name="T41" fmla="*/ 346 h 354"/>
                <a:gd name="T42" fmla="*/ 248 w 708"/>
                <a:gd name="T43" fmla="*/ 338 h 354"/>
                <a:gd name="T44" fmla="*/ 216 w 708"/>
                <a:gd name="T45" fmla="*/ 326 h 354"/>
                <a:gd name="T46" fmla="*/ 186 w 708"/>
                <a:gd name="T47" fmla="*/ 310 h 354"/>
                <a:gd name="T48" fmla="*/ 156 w 708"/>
                <a:gd name="T49" fmla="*/ 292 h 354"/>
                <a:gd name="T50" fmla="*/ 128 w 708"/>
                <a:gd name="T51" fmla="*/ 272 h 354"/>
                <a:gd name="T52" fmla="*/ 104 w 708"/>
                <a:gd name="T53" fmla="*/ 250 h 354"/>
                <a:gd name="T54" fmla="*/ 80 w 708"/>
                <a:gd name="T55" fmla="*/ 224 h 354"/>
                <a:gd name="T56" fmla="*/ 60 w 708"/>
                <a:gd name="T57" fmla="*/ 198 h 354"/>
                <a:gd name="T58" fmla="*/ 42 w 708"/>
                <a:gd name="T59" fmla="*/ 168 h 354"/>
                <a:gd name="T60" fmla="*/ 28 w 708"/>
                <a:gd name="T61" fmla="*/ 138 h 354"/>
                <a:gd name="T62" fmla="*/ 16 w 708"/>
                <a:gd name="T63" fmla="*/ 104 h 354"/>
                <a:gd name="T64" fmla="*/ 8 w 708"/>
                <a:gd name="T65" fmla="*/ 70 h 354"/>
                <a:gd name="T66" fmla="*/ 2 w 708"/>
                <a:gd name="T67" fmla="*/ 36 h 354"/>
                <a:gd name="T68" fmla="*/ 0 w 708"/>
                <a:gd name="T69" fmla="*/ 0 h 354"/>
                <a:gd name="T70" fmla="*/ 708 w 708"/>
                <a:gd name="T71"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8" h="354">
                  <a:moveTo>
                    <a:pt x="708" y="0"/>
                  </a:moveTo>
                  <a:lnTo>
                    <a:pt x="708" y="0"/>
                  </a:lnTo>
                  <a:lnTo>
                    <a:pt x="706" y="36"/>
                  </a:lnTo>
                  <a:lnTo>
                    <a:pt x="700" y="70"/>
                  </a:lnTo>
                  <a:lnTo>
                    <a:pt x="692" y="104"/>
                  </a:lnTo>
                  <a:lnTo>
                    <a:pt x="680" y="138"/>
                  </a:lnTo>
                  <a:lnTo>
                    <a:pt x="664" y="168"/>
                  </a:lnTo>
                  <a:lnTo>
                    <a:pt x="646" y="198"/>
                  </a:lnTo>
                  <a:lnTo>
                    <a:pt x="626" y="224"/>
                  </a:lnTo>
                  <a:lnTo>
                    <a:pt x="604" y="250"/>
                  </a:lnTo>
                  <a:lnTo>
                    <a:pt x="578" y="272"/>
                  </a:lnTo>
                  <a:lnTo>
                    <a:pt x="552" y="292"/>
                  </a:lnTo>
                  <a:lnTo>
                    <a:pt x="522" y="310"/>
                  </a:lnTo>
                  <a:lnTo>
                    <a:pt x="492" y="326"/>
                  </a:lnTo>
                  <a:lnTo>
                    <a:pt x="458" y="338"/>
                  </a:lnTo>
                  <a:lnTo>
                    <a:pt x="424" y="346"/>
                  </a:lnTo>
                  <a:lnTo>
                    <a:pt x="390" y="352"/>
                  </a:lnTo>
                  <a:lnTo>
                    <a:pt x="354" y="354"/>
                  </a:lnTo>
                  <a:lnTo>
                    <a:pt x="354" y="354"/>
                  </a:lnTo>
                  <a:lnTo>
                    <a:pt x="318" y="352"/>
                  </a:lnTo>
                  <a:lnTo>
                    <a:pt x="282" y="346"/>
                  </a:lnTo>
                  <a:lnTo>
                    <a:pt x="248" y="338"/>
                  </a:lnTo>
                  <a:lnTo>
                    <a:pt x="216" y="326"/>
                  </a:lnTo>
                  <a:lnTo>
                    <a:pt x="186" y="310"/>
                  </a:lnTo>
                  <a:lnTo>
                    <a:pt x="156" y="292"/>
                  </a:lnTo>
                  <a:lnTo>
                    <a:pt x="128" y="272"/>
                  </a:lnTo>
                  <a:lnTo>
                    <a:pt x="104" y="250"/>
                  </a:lnTo>
                  <a:lnTo>
                    <a:pt x="80" y="224"/>
                  </a:lnTo>
                  <a:lnTo>
                    <a:pt x="60" y="198"/>
                  </a:lnTo>
                  <a:lnTo>
                    <a:pt x="42" y="168"/>
                  </a:lnTo>
                  <a:lnTo>
                    <a:pt x="28" y="138"/>
                  </a:lnTo>
                  <a:lnTo>
                    <a:pt x="16" y="104"/>
                  </a:lnTo>
                  <a:lnTo>
                    <a:pt x="8" y="70"/>
                  </a:lnTo>
                  <a:lnTo>
                    <a:pt x="2" y="36"/>
                  </a:lnTo>
                  <a:lnTo>
                    <a:pt x="0" y="0"/>
                  </a:lnTo>
                  <a:lnTo>
                    <a:pt x="708" y="0"/>
                  </a:lnTo>
                  <a:close/>
                </a:path>
              </a:pathLst>
            </a:custGeom>
            <a:solidFill>
              <a:srgbClr val="FFBE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20"/>
            <p:cNvSpPr>
              <a:spLocks/>
            </p:cNvSpPr>
            <p:nvPr/>
          </p:nvSpPr>
          <p:spPr bwMode="auto">
            <a:xfrm>
              <a:off x="-5048250" y="5448300"/>
              <a:ext cx="676275" cy="561975"/>
            </a:xfrm>
            <a:custGeom>
              <a:avLst/>
              <a:gdLst>
                <a:gd name="T0" fmla="*/ 426 w 426"/>
                <a:gd name="T1" fmla="*/ 346 h 354"/>
                <a:gd name="T2" fmla="*/ 426 w 426"/>
                <a:gd name="T3" fmla="*/ 346 h 354"/>
                <a:gd name="T4" fmla="*/ 390 w 426"/>
                <a:gd name="T5" fmla="*/ 352 h 354"/>
                <a:gd name="T6" fmla="*/ 354 w 426"/>
                <a:gd name="T7" fmla="*/ 354 h 354"/>
                <a:gd name="T8" fmla="*/ 354 w 426"/>
                <a:gd name="T9" fmla="*/ 354 h 354"/>
                <a:gd name="T10" fmla="*/ 318 w 426"/>
                <a:gd name="T11" fmla="*/ 352 h 354"/>
                <a:gd name="T12" fmla="*/ 282 w 426"/>
                <a:gd name="T13" fmla="*/ 346 h 354"/>
                <a:gd name="T14" fmla="*/ 248 w 426"/>
                <a:gd name="T15" fmla="*/ 338 h 354"/>
                <a:gd name="T16" fmla="*/ 216 w 426"/>
                <a:gd name="T17" fmla="*/ 326 h 354"/>
                <a:gd name="T18" fmla="*/ 186 w 426"/>
                <a:gd name="T19" fmla="*/ 310 h 354"/>
                <a:gd name="T20" fmla="*/ 156 w 426"/>
                <a:gd name="T21" fmla="*/ 292 h 354"/>
                <a:gd name="T22" fmla="*/ 128 w 426"/>
                <a:gd name="T23" fmla="*/ 272 h 354"/>
                <a:gd name="T24" fmla="*/ 104 w 426"/>
                <a:gd name="T25" fmla="*/ 250 h 354"/>
                <a:gd name="T26" fmla="*/ 80 w 426"/>
                <a:gd name="T27" fmla="*/ 224 h 354"/>
                <a:gd name="T28" fmla="*/ 60 w 426"/>
                <a:gd name="T29" fmla="*/ 198 h 354"/>
                <a:gd name="T30" fmla="*/ 42 w 426"/>
                <a:gd name="T31" fmla="*/ 168 h 354"/>
                <a:gd name="T32" fmla="*/ 28 w 426"/>
                <a:gd name="T33" fmla="*/ 138 h 354"/>
                <a:gd name="T34" fmla="*/ 16 w 426"/>
                <a:gd name="T35" fmla="*/ 104 h 354"/>
                <a:gd name="T36" fmla="*/ 8 w 426"/>
                <a:gd name="T37" fmla="*/ 70 h 354"/>
                <a:gd name="T38" fmla="*/ 2 w 426"/>
                <a:gd name="T39" fmla="*/ 36 h 354"/>
                <a:gd name="T40" fmla="*/ 0 w 426"/>
                <a:gd name="T41" fmla="*/ 0 h 354"/>
                <a:gd name="T42" fmla="*/ 40 w 426"/>
                <a:gd name="T43" fmla="*/ 0 h 354"/>
                <a:gd name="T44" fmla="*/ 40 w 426"/>
                <a:gd name="T45" fmla="*/ 0 h 354"/>
                <a:gd name="T46" fmla="*/ 54 w 426"/>
                <a:gd name="T47" fmla="*/ 40 h 354"/>
                <a:gd name="T48" fmla="*/ 68 w 426"/>
                <a:gd name="T49" fmla="*/ 80 h 354"/>
                <a:gd name="T50" fmla="*/ 84 w 426"/>
                <a:gd name="T51" fmla="*/ 116 h 354"/>
                <a:gd name="T52" fmla="*/ 100 w 426"/>
                <a:gd name="T53" fmla="*/ 152 h 354"/>
                <a:gd name="T54" fmla="*/ 118 w 426"/>
                <a:gd name="T55" fmla="*/ 184 h 354"/>
                <a:gd name="T56" fmla="*/ 138 w 426"/>
                <a:gd name="T57" fmla="*/ 214 h 354"/>
                <a:gd name="T58" fmla="*/ 160 w 426"/>
                <a:gd name="T59" fmla="*/ 242 h 354"/>
                <a:gd name="T60" fmla="*/ 182 w 426"/>
                <a:gd name="T61" fmla="*/ 266 h 354"/>
                <a:gd name="T62" fmla="*/ 206 w 426"/>
                <a:gd name="T63" fmla="*/ 288 h 354"/>
                <a:gd name="T64" fmla="*/ 232 w 426"/>
                <a:gd name="T65" fmla="*/ 306 h 354"/>
                <a:gd name="T66" fmla="*/ 260 w 426"/>
                <a:gd name="T67" fmla="*/ 322 h 354"/>
                <a:gd name="T68" fmla="*/ 290 w 426"/>
                <a:gd name="T69" fmla="*/ 334 h 354"/>
                <a:gd name="T70" fmla="*/ 320 w 426"/>
                <a:gd name="T71" fmla="*/ 342 h 354"/>
                <a:gd name="T72" fmla="*/ 354 w 426"/>
                <a:gd name="T73" fmla="*/ 348 h 354"/>
                <a:gd name="T74" fmla="*/ 388 w 426"/>
                <a:gd name="T75" fmla="*/ 348 h 354"/>
                <a:gd name="T76" fmla="*/ 426 w 426"/>
                <a:gd name="T77" fmla="*/ 346 h 354"/>
                <a:gd name="T78" fmla="*/ 426 w 426"/>
                <a:gd name="T79" fmla="*/ 346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354">
                  <a:moveTo>
                    <a:pt x="426" y="346"/>
                  </a:moveTo>
                  <a:lnTo>
                    <a:pt x="426" y="346"/>
                  </a:lnTo>
                  <a:lnTo>
                    <a:pt x="390" y="352"/>
                  </a:lnTo>
                  <a:lnTo>
                    <a:pt x="354" y="354"/>
                  </a:lnTo>
                  <a:lnTo>
                    <a:pt x="354" y="354"/>
                  </a:lnTo>
                  <a:lnTo>
                    <a:pt x="318" y="352"/>
                  </a:lnTo>
                  <a:lnTo>
                    <a:pt x="282" y="346"/>
                  </a:lnTo>
                  <a:lnTo>
                    <a:pt x="248" y="338"/>
                  </a:lnTo>
                  <a:lnTo>
                    <a:pt x="216" y="326"/>
                  </a:lnTo>
                  <a:lnTo>
                    <a:pt x="186" y="310"/>
                  </a:lnTo>
                  <a:lnTo>
                    <a:pt x="156" y="292"/>
                  </a:lnTo>
                  <a:lnTo>
                    <a:pt x="128" y="272"/>
                  </a:lnTo>
                  <a:lnTo>
                    <a:pt x="104" y="250"/>
                  </a:lnTo>
                  <a:lnTo>
                    <a:pt x="80" y="224"/>
                  </a:lnTo>
                  <a:lnTo>
                    <a:pt x="60" y="198"/>
                  </a:lnTo>
                  <a:lnTo>
                    <a:pt x="42" y="168"/>
                  </a:lnTo>
                  <a:lnTo>
                    <a:pt x="28" y="138"/>
                  </a:lnTo>
                  <a:lnTo>
                    <a:pt x="16" y="104"/>
                  </a:lnTo>
                  <a:lnTo>
                    <a:pt x="8" y="70"/>
                  </a:lnTo>
                  <a:lnTo>
                    <a:pt x="2" y="36"/>
                  </a:lnTo>
                  <a:lnTo>
                    <a:pt x="0" y="0"/>
                  </a:lnTo>
                  <a:lnTo>
                    <a:pt x="40" y="0"/>
                  </a:lnTo>
                  <a:lnTo>
                    <a:pt x="40" y="0"/>
                  </a:lnTo>
                  <a:lnTo>
                    <a:pt x="54" y="40"/>
                  </a:lnTo>
                  <a:lnTo>
                    <a:pt x="68" y="80"/>
                  </a:lnTo>
                  <a:lnTo>
                    <a:pt x="84" y="116"/>
                  </a:lnTo>
                  <a:lnTo>
                    <a:pt x="100" y="152"/>
                  </a:lnTo>
                  <a:lnTo>
                    <a:pt x="118" y="184"/>
                  </a:lnTo>
                  <a:lnTo>
                    <a:pt x="138" y="214"/>
                  </a:lnTo>
                  <a:lnTo>
                    <a:pt x="160" y="242"/>
                  </a:lnTo>
                  <a:lnTo>
                    <a:pt x="182" y="266"/>
                  </a:lnTo>
                  <a:lnTo>
                    <a:pt x="206" y="288"/>
                  </a:lnTo>
                  <a:lnTo>
                    <a:pt x="232" y="306"/>
                  </a:lnTo>
                  <a:lnTo>
                    <a:pt x="260" y="322"/>
                  </a:lnTo>
                  <a:lnTo>
                    <a:pt x="290" y="334"/>
                  </a:lnTo>
                  <a:lnTo>
                    <a:pt x="320" y="342"/>
                  </a:lnTo>
                  <a:lnTo>
                    <a:pt x="354" y="348"/>
                  </a:lnTo>
                  <a:lnTo>
                    <a:pt x="388" y="348"/>
                  </a:lnTo>
                  <a:lnTo>
                    <a:pt x="426" y="346"/>
                  </a:lnTo>
                  <a:lnTo>
                    <a:pt x="426" y="346"/>
                  </a:lnTo>
                  <a:close/>
                </a:path>
              </a:pathLst>
            </a:custGeom>
            <a:solidFill>
              <a:srgbClr val="FFD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21"/>
            <p:cNvSpPr>
              <a:spLocks/>
            </p:cNvSpPr>
            <p:nvPr/>
          </p:nvSpPr>
          <p:spPr bwMode="auto">
            <a:xfrm>
              <a:off x="-4667250" y="5448300"/>
              <a:ext cx="742950" cy="549275"/>
            </a:xfrm>
            <a:custGeom>
              <a:avLst/>
              <a:gdLst>
                <a:gd name="T0" fmla="*/ 468 w 468"/>
                <a:gd name="T1" fmla="*/ 0 h 346"/>
                <a:gd name="T2" fmla="*/ 468 w 468"/>
                <a:gd name="T3" fmla="*/ 0 h 346"/>
                <a:gd name="T4" fmla="*/ 466 w 468"/>
                <a:gd name="T5" fmla="*/ 32 h 346"/>
                <a:gd name="T6" fmla="*/ 462 w 468"/>
                <a:gd name="T7" fmla="*/ 62 h 346"/>
                <a:gd name="T8" fmla="*/ 454 w 468"/>
                <a:gd name="T9" fmla="*/ 92 h 346"/>
                <a:gd name="T10" fmla="*/ 446 w 468"/>
                <a:gd name="T11" fmla="*/ 120 h 346"/>
                <a:gd name="T12" fmla="*/ 434 w 468"/>
                <a:gd name="T13" fmla="*/ 148 h 346"/>
                <a:gd name="T14" fmla="*/ 420 w 468"/>
                <a:gd name="T15" fmla="*/ 176 h 346"/>
                <a:gd name="T16" fmla="*/ 404 w 468"/>
                <a:gd name="T17" fmla="*/ 200 h 346"/>
                <a:gd name="T18" fmla="*/ 386 w 468"/>
                <a:gd name="T19" fmla="*/ 224 h 346"/>
                <a:gd name="T20" fmla="*/ 366 w 468"/>
                <a:gd name="T21" fmla="*/ 246 h 346"/>
                <a:gd name="T22" fmla="*/ 346 w 468"/>
                <a:gd name="T23" fmla="*/ 266 h 346"/>
                <a:gd name="T24" fmla="*/ 322 w 468"/>
                <a:gd name="T25" fmla="*/ 286 h 346"/>
                <a:gd name="T26" fmla="*/ 298 w 468"/>
                <a:gd name="T27" fmla="*/ 302 h 346"/>
                <a:gd name="T28" fmla="*/ 272 w 468"/>
                <a:gd name="T29" fmla="*/ 316 h 346"/>
                <a:gd name="T30" fmla="*/ 244 w 468"/>
                <a:gd name="T31" fmla="*/ 328 h 346"/>
                <a:gd name="T32" fmla="*/ 216 w 468"/>
                <a:gd name="T33" fmla="*/ 338 h 346"/>
                <a:gd name="T34" fmla="*/ 186 w 468"/>
                <a:gd name="T35" fmla="*/ 346 h 346"/>
                <a:gd name="T36" fmla="*/ 186 w 468"/>
                <a:gd name="T37" fmla="*/ 346 h 346"/>
                <a:gd name="T38" fmla="*/ 166 w 468"/>
                <a:gd name="T39" fmla="*/ 338 h 346"/>
                <a:gd name="T40" fmla="*/ 148 w 468"/>
                <a:gd name="T41" fmla="*/ 328 h 346"/>
                <a:gd name="T42" fmla="*/ 128 w 468"/>
                <a:gd name="T43" fmla="*/ 316 h 346"/>
                <a:gd name="T44" fmla="*/ 112 w 468"/>
                <a:gd name="T45" fmla="*/ 302 h 346"/>
                <a:gd name="T46" fmla="*/ 96 w 468"/>
                <a:gd name="T47" fmla="*/ 286 h 346"/>
                <a:gd name="T48" fmla="*/ 80 w 468"/>
                <a:gd name="T49" fmla="*/ 266 h 346"/>
                <a:gd name="T50" fmla="*/ 66 w 468"/>
                <a:gd name="T51" fmla="*/ 246 h 346"/>
                <a:gd name="T52" fmla="*/ 52 w 468"/>
                <a:gd name="T53" fmla="*/ 224 h 346"/>
                <a:gd name="T54" fmla="*/ 40 w 468"/>
                <a:gd name="T55" fmla="*/ 200 h 346"/>
                <a:gd name="T56" fmla="*/ 30 w 468"/>
                <a:gd name="T57" fmla="*/ 176 h 346"/>
                <a:gd name="T58" fmla="*/ 22 w 468"/>
                <a:gd name="T59" fmla="*/ 148 h 346"/>
                <a:gd name="T60" fmla="*/ 14 w 468"/>
                <a:gd name="T61" fmla="*/ 120 h 346"/>
                <a:gd name="T62" fmla="*/ 8 w 468"/>
                <a:gd name="T63" fmla="*/ 92 h 346"/>
                <a:gd name="T64" fmla="*/ 2 w 468"/>
                <a:gd name="T65" fmla="*/ 62 h 346"/>
                <a:gd name="T66" fmla="*/ 0 w 468"/>
                <a:gd name="T67" fmla="*/ 32 h 346"/>
                <a:gd name="T68" fmla="*/ 0 w 468"/>
                <a:gd name="T69" fmla="*/ 0 h 346"/>
                <a:gd name="T70" fmla="*/ 468 w 468"/>
                <a:gd name="T71"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8" h="346">
                  <a:moveTo>
                    <a:pt x="468" y="0"/>
                  </a:moveTo>
                  <a:lnTo>
                    <a:pt x="468" y="0"/>
                  </a:lnTo>
                  <a:lnTo>
                    <a:pt x="466" y="32"/>
                  </a:lnTo>
                  <a:lnTo>
                    <a:pt x="462" y="62"/>
                  </a:lnTo>
                  <a:lnTo>
                    <a:pt x="454" y="92"/>
                  </a:lnTo>
                  <a:lnTo>
                    <a:pt x="446" y="120"/>
                  </a:lnTo>
                  <a:lnTo>
                    <a:pt x="434" y="148"/>
                  </a:lnTo>
                  <a:lnTo>
                    <a:pt x="420" y="176"/>
                  </a:lnTo>
                  <a:lnTo>
                    <a:pt x="404" y="200"/>
                  </a:lnTo>
                  <a:lnTo>
                    <a:pt x="386" y="224"/>
                  </a:lnTo>
                  <a:lnTo>
                    <a:pt x="366" y="246"/>
                  </a:lnTo>
                  <a:lnTo>
                    <a:pt x="346" y="266"/>
                  </a:lnTo>
                  <a:lnTo>
                    <a:pt x="322" y="286"/>
                  </a:lnTo>
                  <a:lnTo>
                    <a:pt x="298" y="302"/>
                  </a:lnTo>
                  <a:lnTo>
                    <a:pt x="272" y="316"/>
                  </a:lnTo>
                  <a:lnTo>
                    <a:pt x="244" y="328"/>
                  </a:lnTo>
                  <a:lnTo>
                    <a:pt x="216" y="338"/>
                  </a:lnTo>
                  <a:lnTo>
                    <a:pt x="186" y="346"/>
                  </a:lnTo>
                  <a:lnTo>
                    <a:pt x="186" y="346"/>
                  </a:lnTo>
                  <a:lnTo>
                    <a:pt x="166" y="338"/>
                  </a:lnTo>
                  <a:lnTo>
                    <a:pt x="148" y="328"/>
                  </a:lnTo>
                  <a:lnTo>
                    <a:pt x="128" y="316"/>
                  </a:lnTo>
                  <a:lnTo>
                    <a:pt x="112" y="302"/>
                  </a:lnTo>
                  <a:lnTo>
                    <a:pt x="96" y="286"/>
                  </a:lnTo>
                  <a:lnTo>
                    <a:pt x="80" y="266"/>
                  </a:lnTo>
                  <a:lnTo>
                    <a:pt x="66" y="246"/>
                  </a:lnTo>
                  <a:lnTo>
                    <a:pt x="52" y="224"/>
                  </a:lnTo>
                  <a:lnTo>
                    <a:pt x="40" y="200"/>
                  </a:lnTo>
                  <a:lnTo>
                    <a:pt x="30" y="176"/>
                  </a:lnTo>
                  <a:lnTo>
                    <a:pt x="22" y="148"/>
                  </a:lnTo>
                  <a:lnTo>
                    <a:pt x="14" y="120"/>
                  </a:lnTo>
                  <a:lnTo>
                    <a:pt x="8" y="92"/>
                  </a:lnTo>
                  <a:lnTo>
                    <a:pt x="2" y="62"/>
                  </a:lnTo>
                  <a:lnTo>
                    <a:pt x="0" y="32"/>
                  </a:lnTo>
                  <a:lnTo>
                    <a:pt x="0" y="0"/>
                  </a:lnTo>
                  <a:lnTo>
                    <a:pt x="468" y="0"/>
                  </a:lnTo>
                  <a:close/>
                </a:path>
              </a:pathLst>
            </a:custGeom>
            <a:solidFill>
              <a:srgbClr val="F4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22"/>
            <p:cNvSpPr>
              <a:spLocks/>
            </p:cNvSpPr>
            <p:nvPr/>
          </p:nvSpPr>
          <p:spPr bwMode="auto">
            <a:xfrm>
              <a:off x="-5800725" y="4343400"/>
              <a:ext cx="2628900" cy="1314450"/>
            </a:xfrm>
            <a:custGeom>
              <a:avLst/>
              <a:gdLst>
                <a:gd name="T0" fmla="*/ 1656 w 1656"/>
                <a:gd name="T1" fmla="*/ 0 h 828"/>
                <a:gd name="T2" fmla="*/ 1650 w 1656"/>
                <a:gd name="T3" fmla="*/ 84 h 828"/>
                <a:gd name="T4" fmla="*/ 1638 w 1656"/>
                <a:gd name="T5" fmla="*/ 166 h 828"/>
                <a:gd name="T6" fmla="*/ 1618 w 1656"/>
                <a:gd name="T7" fmla="*/ 246 h 828"/>
                <a:gd name="T8" fmla="*/ 1590 w 1656"/>
                <a:gd name="T9" fmla="*/ 322 h 828"/>
                <a:gd name="T10" fmla="*/ 1556 w 1656"/>
                <a:gd name="T11" fmla="*/ 394 h 828"/>
                <a:gd name="T12" fmla="*/ 1514 w 1656"/>
                <a:gd name="T13" fmla="*/ 462 h 828"/>
                <a:gd name="T14" fmla="*/ 1466 w 1656"/>
                <a:gd name="T15" fmla="*/ 526 h 828"/>
                <a:gd name="T16" fmla="*/ 1412 w 1656"/>
                <a:gd name="T17" fmla="*/ 584 h 828"/>
                <a:gd name="T18" fmla="*/ 1354 w 1656"/>
                <a:gd name="T19" fmla="*/ 638 h 828"/>
                <a:gd name="T20" fmla="*/ 1290 w 1656"/>
                <a:gd name="T21" fmla="*/ 686 h 828"/>
                <a:gd name="T22" fmla="*/ 1222 w 1656"/>
                <a:gd name="T23" fmla="*/ 728 h 828"/>
                <a:gd name="T24" fmla="*/ 1150 w 1656"/>
                <a:gd name="T25" fmla="*/ 762 h 828"/>
                <a:gd name="T26" fmla="*/ 1074 w 1656"/>
                <a:gd name="T27" fmla="*/ 790 h 828"/>
                <a:gd name="T28" fmla="*/ 994 w 1656"/>
                <a:gd name="T29" fmla="*/ 810 h 828"/>
                <a:gd name="T30" fmla="*/ 912 w 1656"/>
                <a:gd name="T31" fmla="*/ 822 h 828"/>
                <a:gd name="T32" fmla="*/ 828 w 1656"/>
                <a:gd name="T33" fmla="*/ 828 h 828"/>
                <a:gd name="T34" fmla="*/ 786 w 1656"/>
                <a:gd name="T35" fmla="*/ 826 h 828"/>
                <a:gd name="T36" fmla="*/ 702 w 1656"/>
                <a:gd name="T37" fmla="*/ 818 h 828"/>
                <a:gd name="T38" fmla="*/ 620 w 1656"/>
                <a:gd name="T39" fmla="*/ 802 h 828"/>
                <a:gd name="T40" fmla="*/ 544 w 1656"/>
                <a:gd name="T41" fmla="*/ 776 h 828"/>
                <a:gd name="T42" fmla="*/ 468 w 1656"/>
                <a:gd name="T43" fmla="*/ 746 h 828"/>
                <a:gd name="T44" fmla="*/ 398 w 1656"/>
                <a:gd name="T45" fmla="*/ 708 h 828"/>
                <a:gd name="T46" fmla="*/ 332 w 1656"/>
                <a:gd name="T47" fmla="*/ 662 h 828"/>
                <a:gd name="T48" fmla="*/ 272 w 1656"/>
                <a:gd name="T49" fmla="*/ 612 h 828"/>
                <a:gd name="T50" fmla="*/ 216 w 1656"/>
                <a:gd name="T51" fmla="*/ 556 h 828"/>
                <a:gd name="T52" fmla="*/ 164 w 1656"/>
                <a:gd name="T53" fmla="*/ 494 h 828"/>
                <a:gd name="T54" fmla="*/ 120 w 1656"/>
                <a:gd name="T55" fmla="*/ 428 h 828"/>
                <a:gd name="T56" fmla="*/ 82 w 1656"/>
                <a:gd name="T57" fmla="*/ 358 h 828"/>
                <a:gd name="T58" fmla="*/ 50 w 1656"/>
                <a:gd name="T59" fmla="*/ 284 h 828"/>
                <a:gd name="T60" fmla="*/ 26 w 1656"/>
                <a:gd name="T61" fmla="*/ 206 h 828"/>
                <a:gd name="T62" fmla="*/ 10 w 1656"/>
                <a:gd name="T63" fmla="*/ 126 h 828"/>
                <a:gd name="T64" fmla="*/ 2 w 1656"/>
                <a:gd name="T65" fmla="*/ 42 h 828"/>
                <a:gd name="T66" fmla="*/ 1656 w 1656"/>
                <a:gd name="T67" fmla="*/ 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56" h="828">
                  <a:moveTo>
                    <a:pt x="1656" y="0"/>
                  </a:moveTo>
                  <a:lnTo>
                    <a:pt x="1656" y="0"/>
                  </a:lnTo>
                  <a:lnTo>
                    <a:pt x="1654" y="42"/>
                  </a:lnTo>
                  <a:lnTo>
                    <a:pt x="1650" y="84"/>
                  </a:lnTo>
                  <a:lnTo>
                    <a:pt x="1646" y="126"/>
                  </a:lnTo>
                  <a:lnTo>
                    <a:pt x="1638" y="166"/>
                  </a:lnTo>
                  <a:lnTo>
                    <a:pt x="1630" y="206"/>
                  </a:lnTo>
                  <a:lnTo>
                    <a:pt x="1618" y="246"/>
                  </a:lnTo>
                  <a:lnTo>
                    <a:pt x="1604" y="284"/>
                  </a:lnTo>
                  <a:lnTo>
                    <a:pt x="1590" y="322"/>
                  </a:lnTo>
                  <a:lnTo>
                    <a:pt x="1574" y="358"/>
                  </a:lnTo>
                  <a:lnTo>
                    <a:pt x="1556" y="394"/>
                  </a:lnTo>
                  <a:lnTo>
                    <a:pt x="1536" y="428"/>
                  </a:lnTo>
                  <a:lnTo>
                    <a:pt x="1514" y="462"/>
                  </a:lnTo>
                  <a:lnTo>
                    <a:pt x="1490" y="494"/>
                  </a:lnTo>
                  <a:lnTo>
                    <a:pt x="1466" y="526"/>
                  </a:lnTo>
                  <a:lnTo>
                    <a:pt x="1440" y="556"/>
                  </a:lnTo>
                  <a:lnTo>
                    <a:pt x="1412" y="584"/>
                  </a:lnTo>
                  <a:lnTo>
                    <a:pt x="1384" y="612"/>
                  </a:lnTo>
                  <a:lnTo>
                    <a:pt x="1354" y="638"/>
                  </a:lnTo>
                  <a:lnTo>
                    <a:pt x="1322" y="662"/>
                  </a:lnTo>
                  <a:lnTo>
                    <a:pt x="1290" y="686"/>
                  </a:lnTo>
                  <a:lnTo>
                    <a:pt x="1256" y="708"/>
                  </a:lnTo>
                  <a:lnTo>
                    <a:pt x="1222" y="728"/>
                  </a:lnTo>
                  <a:lnTo>
                    <a:pt x="1186" y="746"/>
                  </a:lnTo>
                  <a:lnTo>
                    <a:pt x="1150" y="762"/>
                  </a:lnTo>
                  <a:lnTo>
                    <a:pt x="1112" y="776"/>
                  </a:lnTo>
                  <a:lnTo>
                    <a:pt x="1074" y="790"/>
                  </a:lnTo>
                  <a:lnTo>
                    <a:pt x="1034" y="802"/>
                  </a:lnTo>
                  <a:lnTo>
                    <a:pt x="994" y="810"/>
                  </a:lnTo>
                  <a:lnTo>
                    <a:pt x="954" y="818"/>
                  </a:lnTo>
                  <a:lnTo>
                    <a:pt x="912" y="822"/>
                  </a:lnTo>
                  <a:lnTo>
                    <a:pt x="870" y="826"/>
                  </a:lnTo>
                  <a:lnTo>
                    <a:pt x="828" y="828"/>
                  </a:lnTo>
                  <a:lnTo>
                    <a:pt x="828" y="828"/>
                  </a:lnTo>
                  <a:lnTo>
                    <a:pt x="786" y="826"/>
                  </a:lnTo>
                  <a:lnTo>
                    <a:pt x="744" y="822"/>
                  </a:lnTo>
                  <a:lnTo>
                    <a:pt x="702" y="818"/>
                  </a:lnTo>
                  <a:lnTo>
                    <a:pt x="660" y="810"/>
                  </a:lnTo>
                  <a:lnTo>
                    <a:pt x="620" y="802"/>
                  </a:lnTo>
                  <a:lnTo>
                    <a:pt x="582" y="790"/>
                  </a:lnTo>
                  <a:lnTo>
                    <a:pt x="544" y="776"/>
                  </a:lnTo>
                  <a:lnTo>
                    <a:pt x="506" y="762"/>
                  </a:lnTo>
                  <a:lnTo>
                    <a:pt x="468" y="746"/>
                  </a:lnTo>
                  <a:lnTo>
                    <a:pt x="434" y="728"/>
                  </a:lnTo>
                  <a:lnTo>
                    <a:pt x="398" y="708"/>
                  </a:lnTo>
                  <a:lnTo>
                    <a:pt x="366" y="686"/>
                  </a:lnTo>
                  <a:lnTo>
                    <a:pt x="332" y="662"/>
                  </a:lnTo>
                  <a:lnTo>
                    <a:pt x="302" y="638"/>
                  </a:lnTo>
                  <a:lnTo>
                    <a:pt x="272" y="612"/>
                  </a:lnTo>
                  <a:lnTo>
                    <a:pt x="242" y="584"/>
                  </a:lnTo>
                  <a:lnTo>
                    <a:pt x="216" y="556"/>
                  </a:lnTo>
                  <a:lnTo>
                    <a:pt x="190" y="526"/>
                  </a:lnTo>
                  <a:lnTo>
                    <a:pt x="164" y="494"/>
                  </a:lnTo>
                  <a:lnTo>
                    <a:pt x="142" y="462"/>
                  </a:lnTo>
                  <a:lnTo>
                    <a:pt x="120" y="428"/>
                  </a:lnTo>
                  <a:lnTo>
                    <a:pt x="100" y="394"/>
                  </a:lnTo>
                  <a:lnTo>
                    <a:pt x="82" y="358"/>
                  </a:lnTo>
                  <a:lnTo>
                    <a:pt x="66" y="322"/>
                  </a:lnTo>
                  <a:lnTo>
                    <a:pt x="50" y="284"/>
                  </a:lnTo>
                  <a:lnTo>
                    <a:pt x="38" y="246"/>
                  </a:lnTo>
                  <a:lnTo>
                    <a:pt x="26" y="206"/>
                  </a:lnTo>
                  <a:lnTo>
                    <a:pt x="18" y="166"/>
                  </a:lnTo>
                  <a:lnTo>
                    <a:pt x="10" y="126"/>
                  </a:lnTo>
                  <a:lnTo>
                    <a:pt x="4" y="84"/>
                  </a:lnTo>
                  <a:lnTo>
                    <a:pt x="2" y="42"/>
                  </a:lnTo>
                  <a:lnTo>
                    <a:pt x="0" y="0"/>
                  </a:lnTo>
                  <a:lnTo>
                    <a:pt x="1656" y="0"/>
                  </a:lnTo>
                  <a:close/>
                </a:path>
              </a:pathLst>
            </a:custGeom>
            <a:solidFill>
              <a:srgbClr val="FFBE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23"/>
            <p:cNvSpPr>
              <a:spLocks/>
            </p:cNvSpPr>
            <p:nvPr/>
          </p:nvSpPr>
          <p:spPr bwMode="auto">
            <a:xfrm>
              <a:off x="-5800725" y="4343400"/>
              <a:ext cx="1168400" cy="1304925"/>
            </a:xfrm>
            <a:custGeom>
              <a:avLst/>
              <a:gdLst>
                <a:gd name="T0" fmla="*/ 736 w 736"/>
                <a:gd name="T1" fmla="*/ 822 h 822"/>
                <a:gd name="T2" fmla="*/ 736 w 736"/>
                <a:gd name="T3" fmla="*/ 822 h 822"/>
                <a:gd name="T4" fmla="*/ 698 w 736"/>
                <a:gd name="T5" fmla="*/ 816 h 822"/>
                <a:gd name="T6" fmla="*/ 660 w 736"/>
                <a:gd name="T7" fmla="*/ 810 h 822"/>
                <a:gd name="T8" fmla="*/ 622 w 736"/>
                <a:gd name="T9" fmla="*/ 802 h 822"/>
                <a:gd name="T10" fmla="*/ 586 w 736"/>
                <a:gd name="T11" fmla="*/ 792 h 822"/>
                <a:gd name="T12" fmla="*/ 550 w 736"/>
                <a:gd name="T13" fmla="*/ 780 h 822"/>
                <a:gd name="T14" fmla="*/ 514 w 736"/>
                <a:gd name="T15" fmla="*/ 766 h 822"/>
                <a:gd name="T16" fmla="*/ 480 w 736"/>
                <a:gd name="T17" fmla="*/ 750 h 822"/>
                <a:gd name="T18" fmla="*/ 446 w 736"/>
                <a:gd name="T19" fmla="*/ 734 h 822"/>
                <a:gd name="T20" fmla="*/ 414 w 736"/>
                <a:gd name="T21" fmla="*/ 716 h 822"/>
                <a:gd name="T22" fmla="*/ 382 w 736"/>
                <a:gd name="T23" fmla="*/ 696 h 822"/>
                <a:gd name="T24" fmla="*/ 352 w 736"/>
                <a:gd name="T25" fmla="*/ 676 h 822"/>
                <a:gd name="T26" fmla="*/ 322 w 736"/>
                <a:gd name="T27" fmla="*/ 654 h 822"/>
                <a:gd name="T28" fmla="*/ 292 w 736"/>
                <a:gd name="T29" fmla="*/ 630 h 822"/>
                <a:gd name="T30" fmla="*/ 264 w 736"/>
                <a:gd name="T31" fmla="*/ 606 h 822"/>
                <a:gd name="T32" fmla="*/ 238 w 736"/>
                <a:gd name="T33" fmla="*/ 580 h 822"/>
                <a:gd name="T34" fmla="*/ 212 w 736"/>
                <a:gd name="T35" fmla="*/ 554 h 822"/>
                <a:gd name="T36" fmla="*/ 188 w 736"/>
                <a:gd name="T37" fmla="*/ 526 h 822"/>
                <a:gd name="T38" fmla="*/ 166 w 736"/>
                <a:gd name="T39" fmla="*/ 496 h 822"/>
                <a:gd name="T40" fmla="*/ 144 w 736"/>
                <a:gd name="T41" fmla="*/ 466 h 822"/>
                <a:gd name="T42" fmla="*/ 124 w 736"/>
                <a:gd name="T43" fmla="*/ 436 h 822"/>
                <a:gd name="T44" fmla="*/ 106 w 736"/>
                <a:gd name="T45" fmla="*/ 404 h 822"/>
                <a:gd name="T46" fmla="*/ 88 w 736"/>
                <a:gd name="T47" fmla="*/ 370 h 822"/>
                <a:gd name="T48" fmla="*/ 72 w 736"/>
                <a:gd name="T49" fmla="*/ 336 h 822"/>
                <a:gd name="T50" fmla="*/ 58 w 736"/>
                <a:gd name="T51" fmla="*/ 302 h 822"/>
                <a:gd name="T52" fmla="*/ 44 w 736"/>
                <a:gd name="T53" fmla="*/ 266 h 822"/>
                <a:gd name="T54" fmla="*/ 32 w 736"/>
                <a:gd name="T55" fmla="*/ 230 h 822"/>
                <a:gd name="T56" fmla="*/ 22 w 736"/>
                <a:gd name="T57" fmla="*/ 194 h 822"/>
                <a:gd name="T58" fmla="*/ 14 w 736"/>
                <a:gd name="T59" fmla="*/ 156 h 822"/>
                <a:gd name="T60" fmla="*/ 8 w 736"/>
                <a:gd name="T61" fmla="*/ 118 h 822"/>
                <a:gd name="T62" fmla="*/ 4 w 736"/>
                <a:gd name="T63" fmla="*/ 78 h 822"/>
                <a:gd name="T64" fmla="*/ 2 w 736"/>
                <a:gd name="T65" fmla="*/ 40 h 822"/>
                <a:gd name="T66" fmla="*/ 0 w 736"/>
                <a:gd name="T67" fmla="*/ 0 h 822"/>
                <a:gd name="T68" fmla="*/ 76 w 736"/>
                <a:gd name="T69" fmla="*/ 0 h 822"/>
                <a:gd name="T70" fmla="*/ 76 w 736"/>
                <a:gd name="T71" fmla="*/ 0 h 822"/>
                <a:gd name="T72" fmla="*/ 94 w 736"/>
                <a:gd name="T73" fmla="*/ 72 h 822"/>
                <a:gd name="T74" fmla="*/ 114 w 736"/>
                <a:gd name="T75" fmla="*/ 144 h 822"/>
                <a:gd name="T76" fmla="*/ 138 w 736"/>
                <a:gd name="T77" fmla="*/ 214 h 822"/>
                <a:gd name="T78" fmla="*/ 162 w 736"/>
                <a:gd name="T79" fmla="*/ 284 h 822"/>
                <a:gd name="T80" fmla="*/ 192 w 736"/>
                <a:gd name="T81" fmla="*/ 350 h 822"/>
                <a:gd name="T82" fmla="*/ 224 w 736"/>
                <a:gd name="T83" fmla="*/ 414 h 822"/>
                <a:gd name="T84" fmla="*/ 258 w 736"/>
                <a:gd name="T85" fmla="*/ 476 h 822"/>
                <a:gd name="T86" fmla="*/ 276 w 736"/>
                <a:gd name="T87" fmla="*/ 506 h 822"/>
                <a:gd name="T88" fmla="*/ 296 w 736"/>
                <a:gd name="T89" fmla="*/ 534 h 822"/>
                <a:gd name="T90" fmla="*/ 316 w 736"/>
                <a:gd name="T91" fmla="*/ 562 h 822"/>
                <a:gd name="T92" fmla="*/ 338 w 736"/>
                <a:gd name="T93" fmla="*/ 588 h 822"/>
                <a:gd name="T94" fmla="*/ 360 w 736"/>
                <a:gd name="T95" fmla="*/ 614 h 822"/>
                <a:gd name="T96" fmla="*/ 382 w 736"/>
                <a:gd name="T97" fmla="*/ 638 h 822"/>
                <a:gd name="T98" fmla="*/ 406 w 736"/>
                <a:gd name="T99" fmla="*/ 660 h 822"/>
                <a:gd name="T100" fmla="*/ 432 w 736"/>
                <a:gd name="T101" fmla="*/ 682 h 822"/>
                <a:gd name="T102" fmla="*/ 458 w 736"/>
                <a:gd name="T103" fmla="*/ 704 h 822"/>
                <a:gd name="T104" fmla="*/ 484 w 736"/>
                <a:gd name="T105" fmla="*/ 722 h 822"/>
                <a:gd name="T106" fmla="*/ 512 w 736"/>
                <a:gd name="T107" fmla="*/ 740 h 822"/>
                <a:gd name="T108" fmla="*/ 540 w 736"/>
                <a:gd name="T109" fmla="*/ 756 h 822"/>
                <a:gd name="T110" fmla="*/ 570 w 736"/>
                <a:gd name="T111" fmla="*/ 772 h 822"/>
                <a:gd name="T112" fmla="*/ 602 w 736"/>
                <a:gd name="T113" fmla="*/ 786 h 822"/>
                <a:gd name="T114" fmla="*/ 634 w 736"/>
                <a:gd name="T115" fmla="*/ 796 h 822"/>
                <a:gd name="T116" fmla="*/ 666 w 736"/>
                <a:gd name="T117" fmla="*/ 808 h 822"/>
                <a:gd name="T118" fmla="*/ 700 w 736"/>
                <a:gd name="T119" fmla="*/ 816 h 822"/>
                <a:gd name="T120" fmla="*/ 736 w 736"/>
                <a:gd name="T121" fmla="*/ 822 h 822"/>
                <a:gd name="T122" fmla="*/ 736 w 736"/>
                <a:gd name="T123" fmla="*/ 822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6" h="822">
                  <a:moveTo>
                    <a:pt x="736" y="822"/>
                  </a:moveTo>
                  <a:lnTo>
                    <a:pt x="736" y="822"/>
                  </a:lnTo>
                  <a:lnTo>
                    <a:pt x="698" y="816"/>
                  </a:lnTo>
                  <a:lnTo>
                    <a:pt x="660" y="810"/>
                  </a:lnTo>
                  <a:lnTo>
                    <a:pt x="622" y="802"/>
                  </a:lnTo>
                  <a:lnTo>
                    <a:pt x="586" y="792"/>
                  </a:lnTo>
                  <a:lnTo>
                    <a:pt x="550" y="780"/>
                  </a:lnTo>
                  <a:lnTo>
                    <a:pt x="514" y="766"/>
                  </a:lnTo>
                  <a:lnTo>
                    <a:pt x="480" y="750"/>
                  </a:lnTo>
                  <a:lnTo>
                    <a:pt x="446" y="734"/>
                  </a:lnTo>
                  <a:lnTo>
                    <a:pt x="414" y="716"/>
                  </a:lnTo>
                  <a:lnTo>
                    <a:pt x="382" y="696"/>
                  </a:lnTo>
                  <a:lnTo>
                    <a:pt x="352" y="676"/>
                  </a:lnTo>
                  <a:lnTo>
                    <a:pt x="322" y="654"/>
                  </a:lnTo>
                  <a:lnTo>
                    <a:pt x="292" y="630"/>
                  </a:lnTo>
                  <a:lnTo>
                    <a:pt x="264" y="606"/>
                  </a:lnTo>
                  <a:lnTo>
                    <a:pt x="238" y="580"/>
                  </a:lnTo>
                  <a:lnTo>
                    <a:pt x="212" y="554"/>
                  </a:lnTo>
                  <a:lnTo>
                    <a:pt x="188" y="526"/>
                  </a:lnTo>
                  <a:lnTo>
                    <a:pt x="166" y="496"/>
                  </a:lnTo>
                  <a:lnTo>
                    <a:pt x="144" y="466"/>
                  </a:lnTo>
                  <a:lnTo>
                    <a:pt x="124" y="436"/>
                  </a:lnTo>
                  <a:lnTo>
                    <a:pt x="106" y="404"/>
                  </a:lnTo>
                  <a:lnTo>
                    <a:pt x="88" y="370"/>
                  </a:lnTo>
                  <a:lnTo>
                    <a:pt x="72" y="336"/>
                  </a:lnTo>
                  <a:lnTo>
                    <a:pt x="58" y="302"/>
                  </a:lnTo>
                  <a:lnTo>
                    <a:pt x="44" y="266"/>
                  </a:lnTo>
                  <a:lnTo>
                    <a:pt x="32" y="230"/>
                  </a:lnTo>
                  <a:lnTo>
                    <a:pt x="22" y="194"/>
                  </a:lnTo>
                  <a:lnTo>
                    <a:pt x="14" y="156"/>
                  </a:lnTo>
                  <a:lnTo>
                    <a:pt x="8" y="118"/>
                  </a:lnTo>
                  <a:lnTo>
                    <a:pt x="4" y="78"/>
                  </a:lnTo>
                  <a:lnTo>
                    <a:pt x="2" y="40"/>
                  </a:lnTo>
                  <a:lnTo>
                    <a:pt x="0" y="0"/>
                  </a:lnTo>
                  <a:lnTo>
                    <a:pt x="76" y="0"/>
                  </a:lnTo>
                  <a:lnTo>
                    <a:pt x="76" y="0"/>
                  </a:lnTo>
                  <a:lnTo>
                    <a:pt x="94" y="72"/>
                  </a:lnTo>
                  <a:lnTo>
                    <a:pt x="114" y="144"/>
                  </a:lnTo>
                  <a:lnTo>
                    <a:pt x="138" y="214"/>
                  </a:lnTo>
                  <a:lnTo>
                    <a:pt x="162" y="284"/>
                  </a:lnTo>
                  <a:lnTo>
                    <a:pt x="192" y="350"/>
                  </a:lnTo>
                  <a:lnTo>
                    <a:pt x="224" y="414"/>
                  </a:lnTo>
                  <a:lnTo>
                    <a:pt x="258" y="476"/>
                  </a:lnTo>
                  <a:lnTo>
                    <a:pt x="276" y="506"/>
                  </a:lnTo>
                  <a:lnTo>
                    <a:pt x="296" y="534"/>
                  </a:lnTo>
                  <a:lnTo>
                    <a:pt x="316" y="562"/>
                  </a:lnTo>
                  <a:lnTo>
                    <a:pt x="338" y="588"/>
                  </a:lnTo>
                  <a:lnTo>
                    <a:pt x="360" y="614"/>
                  </a:lnTo>
                  <a:lnTo>
                    <a:pt x="382" y="638"/>
                  </a:lnTo>
                  <a:lnTo>
                    <a:pt x="406" y="660"/>
                  </a:lnTo>
                  <a:lnTo>
                    <a:pt x="432" y="682"/>
                  </a:lnTo>
                  <a:lnTo>
                    <a:pt x="458" y="704"/>
                  </a:lnTo>
                  <a:lnTo>
                    <a:pt x="484" y="722"/>
                  </a:lnTo>
                  <a:lnTo>
                    <a:pt x="512" y="740"/>
                  </a:lnTo>
                  <a:lnTo>
                    <a:pt x="540" y="756"/>
                  </a:lnTo>
                  <a:lnTo>
                    <a:pt x="570" y="772"/>
                  </a:lnTo>
                  <a:lnTo>
                    <a:pt x="602" y="786"/>
                  </a:lnTo>
                  <a:lnTo>
                    <a:pt x="634" y="796"/>
                  </a:lnTo>
                  <a:lnTo>
                    <a:pt x="666" y="808"/>
                  </a:lnTo>
                  <a:lnTo>
                    <a:pt x="700" y="816"/>
                  </a:lnTo>
                  <a:lnTo>
                    <a:pt x="736" y="822"/>
                  </a:lnTo>
                  <a:lnTo>
                    <a:pt x="736" y="822"/>
                  </a:lnTo>
                  <a:close/>
                </a:path>
              </a:pathLst>
            </a:custGeom>
            <a:solidFill>
              <a:srgbClr val="FFD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24"/>
            <p:cNvSpPr>
              <a:spLocks/>
            </p:cNvSpPr>
            <p:nvPr/>
          </p:nvSpPr>
          <p:spPr bwMode="auto">
            <a:xfrm>
              <a:off x="-5305425" y="4343400"/>
              <a:ext cx="2133600" cy="1314450"/>
            </a:xfrm>
            <a:custGeom>
              <a:avLst/>
              <a:gdLst>
                <a:gd name="T0" fmla="*/ 424 w 1344"/>
                <a:gd name="T1" fmla="*/ 822 h 828"/>
                <a:gd name="T2" fmla="*/ 424 w 1344"/>
                <a:gd name="T3" fmla="*/ 822 h 828"/>
                <a:gd name="T4" fmla="*/ 378 w 1344"/>
                <a:gd name="T5" fmla="*/ 794 h 828"/>
                <a:gd name="T6" fmla="*/ 334 w 1344"/>
                <a:gd name="T7" fmla="*/ 762 h 828"/>
                <a:gd name="T8" fmla="*/ 292 w 1344"/>
                <a:gd name="T9" fmla="*/ 728 h 828"/>
                <a:gd name="T10" fmla="*/ 252 w 1344"/>
                <a:gd name="T11" fmla="*/ 688 h 828"/>
                <a:gd name="T12" fmla="*/ 216 w 1344"/>
                <a:gd name="T13" fmla="*/ 646 h 828"/>
                <a:gd name="T14" fmla="*/ 180 w 1344"/>
                <a:gd name="T15" fmla="*/ 600 h 828"/>
                <a:gd name="T16" fmla="*/ 148 w 1344"/>
                <a:gd name="T17" fmla="*/ 550 h 828"/>
                <a:gd name="T18" fmla="*/ 118 w 1344"/>
                <a:gd name="T19" fmla="*/ 498 h 828"/>
                <a:gd name="T20" fmla="*/ 92 w 1344"/>
                <a:gd name="T21" fmla="*/ 444 h 828"/>
                <a:gd name="T22" fmla="*/ 68 w 1344"/>
                <a:gd name="T23" fmla="*/ 386 h 828"/>
                <a:gd name="T24" fmla="*/ 48 w 1344"/>
                <a:gd name="T25" fmla="*/ 326 h 828"/>
                <a:gd name="T26" fmla="*/ 32 w 1344"/>
                <a:gd name="T27" fmla="*/ 264 h 828"/>
                <a:gd name="T28" fmla="*/ 18 w 1344"/>
                <a:gd name="T29" fmla="*/ 200 h 828"/>
                <a:gd name="T30" fmla="*/ 8 w 1344"/>
                <a:gd name="T31" fmla="*/ 136 h 828"/>
                <a:gd name="T32" fmla="*/ 2 w 1344"/>
                <a:gd name="T33" fmla="*/ 68 h 828"/>
                <a:gd name="T34" fmla="*/ 0 w 1344"/>
                <a:gd name="T35" fmla="*/ 0 h 828"/>
                <a:gd name="T36" fmla="*/ 1344 w 1344"/>
                <a:gd name="T37" fmla="*/ 0 h 828"/>
                <a:gd name="T38" fmla="*/ 1344 w 1344"/>
                <a:gd name="T39" fmla="*/ 0 h 828"/>
                <a:gd name="T40" fmla="*/ 1342 w 1344"/>
                <a:gd name="T41" fmla="*/ 42 h 828"/>
                <a:gd name="T42" fmla="*/ 1338 w 1344"/>
                <a:gd name="T43" fmla="*/ 84 h 828"/>
                <a:gd name="T44" fmla="*/ 1334 w 1344"/>
                <a:gd name="T45" fmla="*/ 126 h 828"/>
                <a:gd name="T46" fmla="*/ 1326 w 1344"/>
                <a:gd name="T47" fmla="*/ 166 h 828"/>
                <a:gd name="T48" fmla="*/ 1318 w 1344"/>
                <a:gd name="T49" fmla="*/ 206 h 828"/>
                <a:gd name="T50" fmla="*/ 1306 w 1344"/>
                <a:gd name="T51" fmla="*/ 246 h 828"/>
                <a:gd name="T52" fmla="*/ 1292 w 1344"/>
                <a:gd name="T53" fmla="*/ 284 h 828"/>
                <a:gd name="T54" fmla="*/ 1278 w 1344"/>
                <a:gd name="T55" fmla="*/ 322 h 828"/>
                <a:gd name="T56" fmla="*/ 1262 w 1344"/>
                <a:gd name="T57" fmla="*/ 358 h 828"/>
                <a:gd name="T58" fmla="*/ 1244 w 1344"/>
                <a:gd name="T59" fmla="*/ 394 h 828"/>
                <a:gd name="T60" fmla="*/ 1224 w 1344"/>
                <a:gd name="T61" fmla="*/ 428 h 828"/>
                <a:gd name="T62" fmla="*/ 1202 w 1344"/>
                <a:gd name="T63" fmla="*/ 462 h 828"/>
                <a:gd name="T64" fmla="*/ 1178 w 1344"/>
                <a:gd name="T65" fmla="*/ 494 h 828"/>
                <a:gd name="T66" fmla="*/ 1154 w 1344"/>
                <a:gd name="T67" fmla="*/ 526 h 828"/>
                <a:gd name="T68" fmla="*/ 1128 w 1344"/>
                <a:gd name="T69" fmla="*/ 556 h 828"/>
                <a:gd name="T70" fmla="*/ 1100 w 1344"/>
                <a:gd name="T71" fmla="*/ 584 h 828"/>
                <a:gd name="T72" fmla="*/ 1072 w 1344"/>
                <a:gd name="T73" fmla="*/ 612 h 828"/>
                <a:gd name="T74" fmla="*/ 1042 w 1344"/>
                <a:gd name="T75" fmla="*/ 638 h 828"/>
                <a:gd name="T76" fmla="*/ 1010 w 1344"/>
                <a:gd name="T77" fmla="*/ 662 h 828"/>
                <a:gd name="T78" fmla="*/ 978 w 1344"/>
                <a:gd name="T79" fmla="*/ 686 h 828"/>
                <a:gd name="T80" fmla="*/ 944 w 1344"/>
                <a:gd name="T81" fmla="*/ 708 h 828"/>
                <a:gd name="T82" fmla="*/ 910 w 1344"/>
                <a:gd name="T83" fmla="*/ 728 h 828"/>
                <a:gd name="T84" fmla="*/ 874 w 1344"/>
                <a:gd name="T85" fmla="*/ 746 h 828"/>
                <a:gd name="T86" fmla="*/ 838 w 1344"/>
                <a:gd name="T87" fmla="*/ 762 h 828"/>
                <a:gd name="T88" fmla="*/ 800 w 1344"/>
                <a:gd name="T89" fmla="*/ 776 h 828"/>
                <a:gd name="T90" fmla="*/ 762 w 1344"/>
                <a:gd name="T91" fmla="*/ 790 h 828"/>
                <a:gd name="T92" fmla="*/ 722 w 1344"/>
                <a:gd name="T93" fmla="*/ 802 h 828"/>
                <a:gd name="T94" fmla="*/ 682 w 1344"/>
                <a:gd name="T95" fmla="*/ 810 h 828"/>
                <a:gd name="T96" fmla="*/ 642 w 1344"/>
                <a:gd name="T97" fmla="*/ 818 h 828"/>
                <a:gd name="T98" fmla="*/ 600 w 1344"/>
                <a:gd name="T99" fmla="*/ 822 h 828"/>
                <a:gd name="T100" fmla="*/ 558 w 1344"/>
                <a:gd name="T101" fmla="*/ 826 h 828"/>
                <a:gd name="T102" fmla="*/ 516 w 1344"/>
                <a:gd name="T103" fmla="*/ 828 h 828"/>
                <a:gd name="T104" fmla="*/ 516 w 1344"/>
                <a:gd name="T105" fmla="*/ 828 h 828"/>
                <a:gd name="T106" fmla="*/ 470 w 1344"/>
                <a:gd name="T107" fmla="*/ 826 h 828"/>
                <a:gd name="T108" fmla="*/ 424 w 1344"/>
                <a:gd name="T109" fmla="*/ 822 h 828"/>
                <a:gd name="T110" fmla="*/ 424 w 1344"/>
                <a:gd name="T111" fmla="*/ 822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4" h="828">
                  <a:moveTo>
                    <a:pt x="424" y="822"/>
                  </a:moveTo>
                  <a:lnTo>
                    <a:pt x="424" y="822"/>
                  </a:lnTo>
                  <a:lnTo>
                    <a:pt x="378" y="794"/>
                  </a:lnTo>
                  <a:lnTo>
                    <a:pt x="334" y="762"/>
                  </a:lnTo>
                  <a:lnTo>
                    <a:pt x="292" y="728"/>
                  </a:lnTo>
                  <a:lnTo>
                    <a:pt x="252" y="688"/>
                  </a:lnTo>
                  <a:lnTo>
                    <a:pt x="216" y="646"/>
                  </a:lnTo>
                  <a:lnTo>
                    <a:pt x="180" y="600"/>
                  </a:lnTo>
                  <a:lnTo>
                    <a:pt x="148" y="550"/>
                  </a:lnTo>
                  <a:lnTo>
                    <a:pt x="118" y="498"/>
                  </a:lnTo>
                  <a:lnTo>
                    <a:pt x="92" y="444"/>
                  </a:lnTo>
                  <a:lnTo>
                    <a:pt x="68" y="386"/>
                  </a:lnTo>
                  <a:lnTo>
                    <a:pt x="48" y="326"/>
                  </a:lnTo>
                  <a:lnTo>
                    <a:pt x="32" y="264"/>
                  </a:lnTo>
                  <a:lnTo>
                    <a:pt x="18" y="200"/>
                  </a:lnTo>
                  <a:lnTo>
                    <a:pt x="8" y="136"/>
                  </a:lnTo>
                  <a:lnTo>
                    <a:pt x="2" y="68"/>
                  </a:lnTo>
                  <a:lnTo>
                    <a:pt x="0" y="0"/>
                  </a:lnTo>
                  <a:lnTo>
                    <a:pt x="1344" y="0"/>
                  </a:lnTo>
                  <a:lnTo>
                    <a:pt x="1344" y="0"/>
                  </a:lnTo>
                  <a:lnTo>
                    <a:pt x="1342" y="42"/>
                  </a:lnTo>
                  <a:lnTo>
                    <a:pt x="1338" y="84"/>
                  </a:lnTo>
                  <a:lnTo>
                    <a:pt x="1334" y="126"/>
                  </a:lnTo>
                  <a:lnTo>
                    <a:pt x="1326" y="166"/>
                  </a:lnTo>
                  <a:lnTo>
                    <a:pt x="1318" y="206"/>
                  </a:lnTo>
                  <a:lnTo>
                    <a:pt x="1306" y="246"/>
                  </a:lnTo>
                  <a:lnTo>
                    <a:pt x="1292" y="284"/>
                  </a:lnTo>
                  <a:lnTo>
                    <a:pt x="1278" y="322"/>
                  </a:lnTo>
                  <a:lnTo>
                    <a:pt x="1262" y="358"/>
                  </a:lnTo>
                  <a:lnTo>
                    <a:pt x="1244" y="394"/>
                  </a:lnTo>
                  <a:lnTo>
                    <a:pt x="1224" y="428"/>
                  </a:lnTo>
                  <a:lnTo>
                    <a:pt x="1202" y="462"/>
                  </a:lnTo>
                  <a:lnTo>
                    <a:pt x="1178" y="494"/>
                  </a:lnTo>
                  <a:lnTo>
                    <a:pt x="1154" y="526"/>
                  </a:lnTo>
                  <a:lnTo>
                    <a:pt x="1128" y="556"/>
                  </a:lnTo>
                  <a:lnTo>
                    <a:pt x="1100" y="584"/>
                  </a:lnTo>
                  <a:lnTo>
                    <a:pt x="1072" y="612"/>
                  </a:lnTo>
                  <a:lnTo>
                    <a:pt x="1042" y="638"/>
                  </a:lnTo>
                  <a:lnTo>
                    <a:pt x="1010" y="662"/>
                  </a:lnTo>
                  <a:lnTo>
                    <a:pt x="978" y="686"/>
                  </a:lnTo>
                  <a:lnTo>
                    <a:pt x="944" y="708"/>
                  </a:lnTo>
                  <a:lnTo>
                    <a:pt x="910" y="728"/>
                  </a:lnTo>
                  <a:lnTo>
                    <a:pt x="874" y="746"/>
                  </a:lnTo>
                  <a:lnTo>
                    <a:pt x="838" y="762"/>
                  </a:lnTo>
                  <a:lnTo>
                    <a:pt x="800" y="776"/>
                  </a:lnTo>
                  <a:lnTo>
                    <a:pt x="762" y="790"/>
                  </a:lnTo>
                  <a:lnTo>
                    <a:pt x="722" y="802"/>
                  </a:lnTo>
                  <a:lnTo>
                    <a:pt x="682" y="810"/>
                  </a:lnTo>
                  <a:lnTo>
                    <a:pt x="642" y="818"/>
                  </a:lnTo>
                  <a:lnTo>
                    <a:pt x="600" y="822"/>
                  </a:lnTo>
                  <a:lnTo>
                    <a:pt x="558" y="826"/>
                  </a:lnTo>
                  <a:lnTo>
                    <a:pt x="516" y="828"/>
                  </a:lnTo>
                  <a:lnTo>
                    <a:pt x="516" y="828"/>
                  </a:lnTo>
                  <a:lnTo>
                    <a:pt x="470" y="826"/>
                  </a:lnTo>
                  <a:lnTo>
                    <a:pt x="424" y="822"/>
                  </a:lnTo>
                  <a:lnTo>
                    <a:pt x="424" y="822"/>
                  </a:lnTo>
                  <a:close/>
                </a:path>
              </a:pathLst>
            </a:custGeom>
            <a:solidFill>
              <a:srgbClr val="F4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25"/>
            <p:cNvSpPr>
              <a:spLocks/>
            </p:cNvSpPr>
            <p:nvPr/>
          </p:nvSpPr>
          <p:spPr bwMode="auto">
            <a:xfrm>
              <a:off x="-5048250" y="7731125"/>
              <a:ext cx="1123950" cy="561975"/>
            </a:xfrm>
            <a:custGeom>
              <a:avLst/>
              <a:gdLst>
                <a:gd name="T0" fmla="*/ 708 w 708"/>
                <a:gd name="T1" fmla="*/ 354 h 354"/>
                <a:gd name="T2" fmla="*/ 708 w 708"/>
                <a:gd name="T3" fmla="*/ 354 h 354"/>
                <a:gd name="T4" fmla="*/ 706 w 708"/>
                <a:gd name="T5" fmla="*/ 318 h 354"/>
                <a:gd name="T6" fmla="*/ 700 w 708"/>
                <a:gd name="T7" fmla="*/ 282 h 354"/>
                <a:gd name="T8" fmla="*/ 692 w 708"/>
                <a:gd name="T9" fmla="*/ 248 h 354"/>
                <a:gd name="T10" fmla="*/ 680 w 708"/>
                <a:gd name="T11" fmla="*/ 216 h 354"/>
                <a:gd name="T12" fmla="*/ 664 w 708"/>
                <a:gd name="T13" fmla="*/ 186 h 354"/>
                <a:gd name="T14" fmla="*/ 646 w 708"/>
                <a:gd name="T15" fmla="*/ 156 h 354"/>
                <a:gd name="T16" fmla="*/ 626 w 708"/>
                <a:gd name="T17" fmla="*/ 130 h 354"/>
                <a:gd name="T18" fmla="*/ 604 w 708"/>
                <a:gd name="T19" fmla="*/ 104 h 354"/>
                <a:gd name="T20" fmla="*/ 578 w 708"/>
                <a:gd name="T21" fmla="*/ 82 h 354"/>
                <a:gd name="T22" fmla="*/ 552 w 708"/>
                <a:gd name="T23" fmla="*/ 60 h 354"/>
                <a:gd name="T24" fmla="*/ 522 w 708"/>
                <a:gd name="T25" fmla="*/ 44 h 354"/>
                <a:gd name="T26" fmla="*/ 492 w 708"/>
                <a:gd name="T27" fmla="*/ 28 h 354"/>
                <a:gd name="T28" fmla="*/ 458 w 708"/>
                <a:gd name="T29" fmla="*/ 16 h 354"/>
                <a:gd name="T30" fmla="*/ 424 w 708"/>
                <a:gd name="T31" fmla="*/ 8 h 354"/>
                <a:gd name="T32" fmla="*/ 390 w 708"/>
                <a:gd name="T33" fmla="*/ 2 h 354"/>
                <a:gd name="T34" fmla="*/ 354 w 708"/>
                <a:gd name="T35" fmla="*/ 0 h 354"/>
                <a:gd name="T36" fmla="*/ 354 w 708"/>
                <a:gd name="T37" fmla="*/ 0 h 354"/>
                <a:gd name="T38" fmla="*/ 318 w 708"/>
                <a:gd name="T39" fmla="*/ 2 h 354"/>
                <a:gd name="T40" fmla="*/ 282 w 708"/>
                <a:gd name="T41" fmla="*/ 8 h 354"/>
                <a:gd name="T42" fmla="*/ 248 w 708"/>
                <a:gd name="T43" fmla="*/ 16 h 354"/>
                <a:gd name="T44" fmla="*/ 216 w 708"/>
                <a:gd name="T45" fmla="*/ 28 h 354"/>
                <a:gd name="T46" fmla="*/ 186 w 708"/>
                <a:gd name="T47" fmla="*/ 44 h 354"/>
                <a:gd name="T48" fmla="*/ 156 w 708"/>
                <a:gd name="T49" fmla="*/ 60 h 354"/>
                <a:gd name="T50" fmla="*/ 128 w 708"/>
                <a:gd name="T51" fmla="*/ 82 h 354"/>
                <a:gd name="T52" fmla="*/ 104 w 708"/>
                <a:gd name="T53" fmla="*/ 104 h 354"/>
                <a:gd name="T54" fmla="*/ 80 w 708"/>
                <a:gd name="T55" fmla="*/ 130 h 354"/>
                <a:gd name="T56" fmla="*/ 60 w 708"/>
                <a:gd name="T57" fmla="*/ 156 h 354"/>
                <a:gd name="T58" fmla="*/ 42 w 708"/>
                <a:gd name="T59" fmla="*/ 186 h 354"/>
                <a:gd name="T60" fmla="*/ 28 w 708"/>
                <a:gd name="T61" fmla="*/ 216 h 354"/>
                <a:gd name="T62" fmla="*/ 16 w 708"/>
                <a:gd name="T63" fmla="*/ 248 h 354"/>
                <a:gd name="T64" fmla="*/ 8 w 708"/>
                <a:gd name="T65" fmla="*/ 282 h 354"/>
                <a:gd name="T66" fmla="*/ 2 w 708"/>
                <a:gd name="T67" fmla="*/ 318 h 354"/>
                <a:gd name="T68" fmla="*/ 0 w 708"/>
                <a:gd name="T69" fmla="*/ 354 h 354"/>
                <a:gd name="T70" fmla="*/ 708 w 708"/>
                <a:gd name="T71" fmla="*/ 3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8" h="354">
                  <a:moveTo>
                    <a:pt x="708" y="354"/>
                  </a:moveTo>
                  <a:lnTo>
                    <a:pt x="708" y="354"/>
                  </a:lnTo>
                  <a:lnTo>
                    <a:pt x="706" y="318"/>
                  </a:lnTo>
                  <a:lnTo>
                    <a:pt x="700" y="282"/>
                  </a:lnTo>
                  <a:lnTo>
                    <a:pt x="692" y="248"/>
                  </a:lnTo>
                  <a:lnTo>
                    <a:pt x="680" y="216"/>
                  </a:lnTo>
                  <a:lnTo>
                    <a:pt x="664" y="186"/>
                  </a:lnTo>
                  <a:lnTo>
                    <a:pt x="646" y="156"/>
                  </a:lnTo>
                  <a:lnTo>
                    <a:pt x="626" y="130"/>
                  </a:lnTo>
                  <a:lnTo>
                    <a:pt x="604" y="104"/>
                  </a:lnTo>
                  <a:lnTo>
                    <a:pt x="578" y="82"/>
                  </a:lnTo>
                  <a:lnTo>
                    <a:pt x="552" y="60"/>
                  </a:lnTo>
                  <a:lnTo>
                    <a:pt x="522" y="44"/>
                  </a:lnTo>
                  <a:lnTo>
                    <a:pt x="492" y="28"/>
                  </a:lnTo>
                  <a:lnTo>
                    <a:pt x="458" y="16"/>
                  </a:lnTo>
                  <a:lnTo>
                    <a:pt x="424" y="8"/>
                  </a:lnTo>
                  <a:lnTo>
                    <a:pt x="390" y="2"/>
                  </a:lnTo>
                  <a:lnTo>
                    <a:pt x="354" y="0"/>
                  </a:lnTo>
                  <a:lnTo>
                    <a:pt x="354" y="0"/>
                  </a:lnTo>
                  <a:lnTo>
                    <a:pt x="318" y="2"/>
                  </a:lnTo>
                  <a:lnTo>
                    <a:pt x="282" y="8"/>
                  </a:lnTo>
                  <a:lnTo>
                    <a:pt x="248" y="16"/>
                  </a:lnTo>
                  <a:lnTo>
                    <a:pt x="216" y="28"/>
                  </a:lnTo>
                  <a:lnTo>
                    <a:pt x="186" y="44"/>
                  </a:lnTo>
                  <a:lnTo>
                    <a:pt x="156" y="60"/>
                  </a:lnTo>
                  <a:lnTo>
                    <a:pt x="128" y="82"/>
                  </a:lnTo>
                  <a:lnTo>
                    <a:pt x="104" y="104"/>
                  </a:lnTo>
                  <a:lnTo>
                    <a:pt x="80" y="130"/>
                  </a:lnTo>
                  <a:lnTo>
                    <a:pt x="60" y="156"/>
                  </a:lnTo>
                  <a:lnTo>
                    <a:pt x="42" y="186"/>
                  </a:lnTo>
                  <a:lnTo>
                    <a:pt x="28" y="216"/>
                  </a:lnTo>
                  <a:lnTo>
                    <a:pt x="16" y="248"/>
                  </a:lnTo>
                  <a:lnTo>
                    <a:pt x="8" y="282"/>
                  </a:lnTo>
                  <a:lnTo>
                    <a:pt x="2" y="318"/>
                  </a:lnTo>
                  <a:lnTo>
                    <a:pt x="0" y="354"/>
                  </a:lnTo>
                  <a:lnTo>
                    <a:pt x="708" y="354"/>
                  </a:lnTo>
                  <a:close/>
                </a:path>
              </a:pathLst>
            </a:custGeom>
            <a:solidFill>
              <a:srgbClr val="FFBE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26"/>
            <p:cNvSpPr>
              <a:spLocks/>
            </p:cNvSpPr>
            <p:nvPr/>
          </p:nvSpPr>
          <p:spPr bwMode="auto">
            <a:xfrm>
              <a:off x="-4787900" y="7737475"/>
              <a:ext cx="863600" cy="555625"/>
            </a:xfrm>
            <a:custGeom>
              <a:avLst/>
              <a:gdLst>
                <a:gd name="T0" fmla="*/ 544 w 544"/>
                <a:gd name="T1" fmla="*/ 350 h 350"/>
                <a:gd name="T2" fmla="*/ 544 w 544"/>
                <a:gd name="T3" fmla="*/ 350 h 350"/>
                <a:gd name="T4" fmla="*/ 542 w 544"/>
                <a:gd name="T5" fmla="*/ 316 h 350"/>
                <a:gd name="T6" fmla="*/ 538 w 544"/>
                <a:gd name="T7" fmla="*/ 284 h 350"/>
                <a:gd name="T8" fmla="*/ 530 w 544"/>
                <a:gd name="T9" fmla="*/ 252 h 350"/>
                <a:gd name="T10" fmla="*/ 520 w 544"/>
                <a:gd name="T11" fmla="*/ 222 h 350"/>
                <a:gd name="T12" fmla="*/ 506 w 544"/>
                <a:gd name="T13" fmla="*/ 194 h 350"/>
                <a:gd name="T14" fmla="*/ 492 w 544"/>
                <a:gd name="T15" fmla="*/ 166 h 350"/>
                <a:gd name="T16" fmla="*/ 474 w 544"/>
                <a:gd name="T17" fmla="*/ 140 h 350"/>
                <a:gd name="T18" fmla="*/ 454 w 544"/>
                <a:gd name="T19" fmla="*/ 116 h 350"/>
                <a:gd name="T20" fmla="*/ 432 w 544"/>
                <a:gd name="T21" fmla="*/ 94 h 350"/>
                <a:gd name="T22" fmla="*/ 410 w 544"/>
                <a:gd name="T23" fmla="*/ 74 h 350"/>
                <a:gd name="T24" fmla="*/ 384 w 544"/>
                <a:gd name="T25" fmla="*/ 54 h 350"/>
                <a:gd name="T26" fmla="*/ 358 w 544"/>
                <a:gd name="T27" fmla="*/ 38 h 350"/>
                <a:gd name="T28" fmla="*/ 328 w 544"/>
                <a:gd name="T29" fmla="*/ 24 h 350"/>
                <a:gd name="T30" fmla="*/ 300 w 544"/>
                <a:gd name="T31" fmla="*/ 14 h 350"/>
                <a:gd name="T32" fmla="*/ 268 w 544"/>
                <a:gd name="T33" fmla="*/ 6 h 350"/>
                <a:gd name="T34" fmla="*/ 236 w 544"/>
                <a:gd name="T35" fmla="*/ 0 h 350"/>
                <a:gd name="T36" fmla="*/ 236 w 544"/>
                <a:gd name="T37" fmla="*/ 0 h 350"/>
                <a:gd name="T38" fmla="*/ 212 w 544"/>
                <a:gd name="T39" fmla="*/ 6 h 350"/>
                <a:gd name="T40" fmla="*/ 188 w 544"/>
                <a:gd name="T41" fmla="*/ 14 h 350"/>
                <a:gd name="T42" fmla="*/ 166 w 544"/>
                <a:gd name="T43" fmla="*/ 24 h 350"/>
                <a:gd name="T44" fmla="*/ 144 w 544"/>
                <a:gd name="T45" fmla="*/ 38 h 350"/>
                <a:gd name="T46" fmla="*/ 122 w 544"/>
                <a:gd name="T47" fmla="*/ 54 h 350"/>
                <a:gd name="T48" fmla="*/ 104 w 544"/>
                <a:gd name="T49" fmla="*/ 74 h 350"/>
                <a:gd name="T50" fmla="*/ 86 w 544"/>
                <a:gd name="T51" fmla="*/ 94 h 350"/>
                <a:gd name="T52" fmla="*/ 68 w 544"/>
                <a:gd name="T53" fmla="*/ 116 h 350"/>
                <a:gd name="T54" fmla="*/ 54 w 544"/>
                <a:gd name="T55" fmla="*/ 140 h 350"/>
                <a:gd name="T56" fmla="*/ 40 w 544"/>
                <a:gd name="T57" fmla="*/ 166 h 350"/>
                <a:gd name="T58" fmla="*/ 28 w 544"/>
                <a:gd name="T59" fmla="*/ 194 h 350"/>
                <a:gd name="T60" fmla="*/ 18 w 544"/>
                <a:gd name="T61" fmla="*/ 222 h 350"/>
                <a:gd name="T62" fmla="*/ 12 w 544"/>
                <a:gd name="T63" fmla="*/ 252 h 350"/>
                <a:gd name="T64" fmla="*/ 6 w 544"/>
                <a:gd name="T65" fmla="*/ 284 h 350"/>
                <a:gd name="T66" fmla="*/ 2 w 544"/>
                <a:gd name="T67" fmla="*/ 316 h 350"/>
                <a:gd name="T68" fmla="*/ 0 w 544"/>
                <a:gd name="T69" fmla="*/ 350 h 350"/>
                <a:gd name="T70" fmla="*/ 544 w 544"/>
                <a:gd name="T71"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350">
                  <a:moveTo>
                    <a:pt x="544" y="350"/>
                  </a:moveTo>
                  <a:lnTo>
                    <a:pt x="544" y="350"/>
                  </a:lnTo>
                  <a:lnTo>
                    <a:pt x="542" y="316"/>
                  </a:lnTo>
                  <a:lnTo>
                    <a:pt x="538" y="284"/>
                  </a:lnTo>
                  <a:lnTo>
                    <a:pt x="530" y="252"/>
                  </a:lnTo>
                  <a:lnTo>
                    <a:pt x="520" y="222"/>
                  </a:lnTo>
                  <a:lnTo>
                    <a:pt x="506" y="194"/>
                  </a:lnTo>
                  <a:lnTo>
                    <a:pt x="492" y="166"/>
                  </a:lnTo>
                  <a:lnTo>
                    <a:pt x="474" y="140"/>
                  </a:lnTo>
                  <a:lnTo>
                    <a:pt x="454" y="116"/>
                  </a:lnTo>
                  <a:lnTo>
                    <a:pt x="432" y="94"/>
                  </a:lnTo>
                  <a:lnTo>
                    <a:pt x="410" y="74"/>
                  </a:lnTo>
                  <a:lnTo>
                    <a:pt x="384" y="54"/>
                  </a:lnTo>
                  <a:lnTo>
                    <a:pt x="358" y="38"/>
                  </a:lnTo>
                  <a:lnTo>
                    <a:pt x="328" y="24"/>
                  </a:lnTo>
                  <a:lnTo>
                    <a:pt x="300" y="14"/>
                  </a:lnTo>
                  <a:lnTo>
                    <a:pt x="268" y="6"/>
                  </a:lnTo>
                  <a:lnTo>
                    <a:pt x="236" y="0"/>
                  </a:lnTo>
                  <a:lnTo>
                    <a:pt x="236" y="0"/>
                  </a:lnTo>
                  <a:lnTo>
                    <a:pt x="212" y="6"/>
                  </a:lnTo>
                  <a:lnTo>
                    <a:pt x="188" y="14"/>
                  </a:lnTo>
                  <a:lnTo>
                    <a:pt x="166" y="24"/>
                  </a:lnTo>
                  <a:lnTo>
                    <a:pt x="144" y="38"/>
                  </a:lnTo>
                  <a:lnTo>
                    <a:pt x="122" y="54"/>
                  </a:lnTo>
                  <a:lnTo>
                    <a:pt x="104" y="74"/>
                  </a:lnTo>
                  <a:lnTo>
                    <a:pt x="86" y="94"/>
                  </a:lnTo>
                  <a:lnTo>
                    <a:pt x="68" y="116"/>
                  </a:lnTo>
                  <a:lnTo>
                    <a:pt x="54" y="140"/>
                  </a:lnTo>
                  <a:lnTo>
                    <a:pt x="40" y="166"/>
                  </a:lnTo>
                  <a:lnTo>
                    <a:pt x="28" y="194"/>
                  </a:lnTo>
                  <a:lnTo>
                    <a:pt x="18" y="222"/>
                  </a:lnTo>
                  <a:lnTo>
                    <a:pt x="12" y="252"/>
                  </a:lnTo>
                  <a:lnTo>
                    <a:pt x="6" y="284"/>
                  </a:lnTo>
                  <a:lnTo>
                    <a:pt x="2" y="316"/>
                  </a:lnTo>
                  <a:lnTo>
                    <a:pt x="0" y="350"/>
                  </a:lnTo>
                  <a:lnTo>
                    <a:pt x="544" y="350"/>
                  </a:lnTo>
                  <a:close/>
                </a:path>
              </a:pathLst>
            </a:custGeom>
            <a:solidFill>
              <a:srgbClr val="F4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27"/>
            <p:cNvSpPr>
              <a:spLocks/>
            </p:cNvSpPr>
            <p:nvPr/>
          </p:nvSpPr>
          <p:spPr bwMode="auto">
            <a:xfrm>
              <a:off x="-5048250" y="7731125"/>
              <a:ext cx="561975" cy="561975"/>
            </a:xfrm>
            <a:custGeom>
              <a:avLst/>
              <a:gdLst>
                <a:gd name="T0" fmla="*/ 354 w 354"/>
                <a:gd name="T1" fmla="*/ 0 h 354"/>
                <a:gd name="T2" fmla="*/ 354 w 354"/>
                <a:gd name="T3" fmla="*/ 0 h 354"/>
                <a:gd name="T4" fmla="*/ 318 w 354"/>
                <a:gd name="T5" fmla="*/ 2 h 354"/>
                <a:gd name="T6" fmla="*/ 282 w 354"/>
                <a:gd name="T7" fmla="*/ 8 h 354"/>
                <a:gd name="T8" fmla="*/ 248 w 354"/>
                <a:gd name="T9" fmla="*/ 16 h 354"/>
                <a:gd name="T10" fmla="*/ 216 w 354"/>
                <a:gd name="T11" fmla="*/ 28 h 354"/>
                <a:gd name="T12" fmla="*/ 186 w 354"/>
                <a:gd name="T13" fmla="*/ 44 h 354"/>
                <a:gd name="T14" fmla="*/ 156 w 354"/>
                <a:gd name="T15" fmla="*/ 60 h 354"/>
                <a:gd name="T16" fmla="*/ 128 w 354"/>
                <a:gd name="T17" fmla="*/ 82 h 354"/>
                <a:gd name="T18" fmla="*/ 104 w 354"/>
                <a:gd name="T19" fmla="*/ 104 h 354"/>
                <a:gd name="T20" fmla="*/ 80 w 354"/>
                <a:gd name="T21" fmla="*/ 130 h 354"/>
                <a:gd name="T22" fmla="*/ 60 w 354"/>
                <a:gd name="T23" fmla="*/ 156 h 354"/>
                <a:gd name="T24" fmla="*/ 42 w 354"/>
                <a:gd name="T25" fmla="*/ 186 h 354"/>
                <a:gd name="T26" fmla="*/ 28 w 354"/>
                <a:gd name="T27" fmla="*/ 216 h 354"/>
                <a:gd name="T28" fmla="*/ 16 w 354"/>
                <a:gd name="T29" fmla="*/ 248 h 354"/>
                <a:gd name="T30" fmla="*/ 8 w 354"/>
                <a:gd name="T31" fmla="*/ 282 h 354"/>
                <a:gd name="T32" fmla="*/ 2 w 354"/>
                <a:gd name="T33" fmla="*/ 318 h 354"/>
                <a:gd name="T34" fmla="*/ 0 w 354"/>
                <a:gd name="T35" fmla="*/ 354 h 354"/>
                <a:gd name="T36" fmla="*/ 38 w 354"/>
                <a:gd name="T37" fmla="*/ 354 h 354"/>
                <a:gd name="T38" fmla="*/ 38 w 354"/>
                <a:gd name="T39" fmla="*/ 354 h 354"/>
                <a:gd name="T40" fmla="*/ 50 w 354"/>
                <a:gd name="T41" fmla="*/ 318 h 354"/>
                <a:gd name="T42" fmla="*/ 62 w 354"/>
                <a:gd name="T43" fmla="*/ 286 h 354"/>
                <a:gd name="T44" fmla="*/ 74 w 354"/>
                <a:gd name="T45" fmla="*/ 252 h 354"/>
                <a:gd name="T46" fmla="*/ 90 w 354"/>
                <a:gd name="T47" fmla="*/ 222 h 354"/>
                <a:gd name="T48" fmla="*/ 106 w 354"/>
                <a:gd name="T49" fmla="*/ 192 h 354"/>
                <a:gd name="T50" fmla="*/ 122 w 354"/>
                <a:gd name="T51" fmla="*/ 164 h 354"/>
                <a:gd name="T52" fmla="*/ 140 w 354"/>
                <a:gd name="T53" fmla="*/ 138 h 354"/>
                <a:gd name="T54" fmla="*/ 158 w 354"/>
                <a:gd name="T55" fmla="*/ 114 h 354"/>
                <a:gd name="T56" fmla="*/ 178 w 354"/>
                <a:gd name="T57" fmla="*/ 92 h 354"/>
                <a:gd name="T58" fmla="*/ 200 w 354"/>
                <a:gd name="T59" fmla="*/ 72 h 354"/>
                <a:gd name="T60" fmla="*/ 222 w 354"/>
                <a:gd name="T61" fmla="*/ 54 h 354"/>
                <a:gd name="T62" fmla="*/ 246 w 354"/>
                <a:gd name="T63" fmla="*/ 38 h 354"/>
                <a:gd name="T64" fmla="*/ 272 w 354"/>
                <a:gd name="T65" fmla="*/ 26 h 354"/>
                <a:gd name="T66" fmla="*/ 298 w 354"/>
                <a:gd name="T67" fmla="*/ 14 h 354"/>
                <a:gd name="T68" fmla="*/ 324 w 354"/>
                <a:gd name="T69" fmla="*/ 6 h 354"/>
                <a:gd name="T70" fmla="*/ 354 w 354"/>
                <a:gd name="T71" fmla="*/ 0 h 354"/>
                <a:gd name="T72" fmla="*/ 354 w 354"/>
                <a:gd name="T73"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354">
                  <a:moveTo>
                    <a:pt x="354" y="0"/>
                  </a:moveTo>
                  <a:lnTo>
                    <a:pt x="354" y="0"/>
                  </a:lnTo>
                  <a:lnTo>
                    <a:pt x="318" y="2"/>
                  </a:lnTo>
                  <a:lnTo>
                    <a:pt x="282" y="8"/>
                  </a:lnTo>
                  <a:lnTo>
                    <a:pt x="248" y="16"/>
                  </a:lnTo>
                  <a:lnTo>
                    <a:pt x="216" y="28"/>
                  </a:lnTo>
                  <a:lnTo>
                    <a:pt x="186" y="44"/>
                  </a:lnTo>
                  <a:lnTo>
                    <a:pt x="156" y="60"/>
                  </a:lnTo>
                  <a:lnTo>
                    <a:pt x="128" y="82"/>
                  </a:lnTo>
                  <a:lnTo>
                    <a:pt x="104" y="104"/>
                  </a:lnTo>
                  <a:lnTo>
                    <a:pt x="80" y="130"/>
                  </a:lnTo>
                  <a:lnTo>
                    <a:pt x="60" y="156"/>
                  </a:lnTo>
                  <a:lnTo>
                    <a:pt x="42" y="186"/>
                  </a:lnTo>
                  <a:lnTo>
                    <a:pt x="28" y="216"/>
                  </a:lnTo>
                  <a:lnTo>
                    <a:pt x="16" y="248"/>
                  </a:lnTo>
                  <a:lnTo>
                    <a:pt x="8" y="282"/>
                  </a:lnTo>
                  <a:lnTo>
                    <a:pt x="2" y="318"/>
                  </a:lnTo>
                  <a:lnTo>
                    <a:pt x="0" y="354"/>
                  </a:lnTo>
                  <a:lnTo>
                    <a:pt x="38" y="354"/>
                  </a:lnTo>
                  <a:lnTo>
                    <a:pt x="38" y="354"/>
                  </a:lnTo>
                  <a:lnTo>
                    <a:pt x="50" y="318"/>
                  </a:lnTo>
                  <a:lnTo>
                    <a:pt x="62" y="286"/>
                  </a:lnTo>
                  <a:lnTo>
                    <a:pt x="74" y="252"/>
                  </a:lnTo>
                  <a:lnTo>
                    <a:pt x="90" y="222"/>
                  </a:lnTo>
                  <a:lnTo>
                    <a:pt x="106" y="192"/>
                  </a:lnTo>
                  <a:lnTo>
                    <a:pt x="122" y="164"/>
                  </a:lnTo>
                  <a:lnTo>
                    <a:pt x="140" y="138"/>
                  </a:lnTo>
                  <a:lnTo>
                    <a:pt x="158" y="114"/>
                  </a:lnTo>
                  <a:lnTo>
                    <a:pt x="178" y="92"/>
                  </a:lnTo>
                  <a:lnTo>
                    <a:pt x="200" y="72"/>
                  </a:lnTo>
                  <a:lnTo>
                    <a:pt x="222" y="54"/>
                  </a:lnTo>
                  <a:lnTo>
                    <a:pt x="246" y="38"/>
                  </a:lnTo>
                  <a:lnTo>
                    <a:pt x="272" y="26"/>
                  </a:lnTo>
                  <a:lnTo>
                    <a:pt x="298" y="14"/>
                  </a:lnTo>
                  <a:lnTo>
                    <a:pt x="324" y="6"/>
                  </a:lnTo>
                  <a:lnTo>
                    <a:pt x="354" y="0"/>
                  </a:lnTo>
                  <a:lnTo>
                    <a:pt x="354" y="0"/>
                  </a:lnTo>
                  <a:close/>
                </a:path>
              </a:pathLst>
            </a:custGeom>
            <a:solidFill>
              <a:srgbClr val="FFD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Rectangle 28"/>
            <p:cNvSpPr>
              <a:spLocks noChangeArrowheads="1"/>
            </p:cNvSpPr>
            <p:nvPr/>
          </p:nvSpPr>
          <p:spPr bwMode="auto">
            <a:xfrm>
              <a:off x="-5260975" y="8131175"/>
              <a:ext cx="1549400" cy="257175"/>
            </a:xfrm>
            <a:prstGeom prst="rect">
              <a:avLst/>
            </a:prstGeom>
            <a:solidFill>
              <a:srgbClr val="FFBE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Rectangle 29"/>
            <p:cNvSpPr>
              <a:spLocks noChangeArrowheads="1"/>
            </p:cNvSpPr>
            <p:nvPr/>
          </p:nvSpPr>
          <p:spPr bwMode="auto">
            <a:xfrm>
              <a:off x="-5260975" y="8131175"/>
              <a:ext cx="273050" cy="257175"/>
            </a:xfrm>
            <a:prstGeom prst="rect">
              <a:avLst/>
            </a:prstGeom>
            <a:solidFill>
              <a:srgbClr val="FFD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30"/>
            <p:cNvSpPr>
              <a:spLocks/>
            </p:cNvSpPr>
            <p:nvPr/>
          </p:nvSpPr>
          <p:spPr bwMode="auto">
            <a:xfrm>
              <a:off x="-5797550" y="4413250"/>
              <a:ext cx="2622550" cy="120650"/>
            </a:xfrm>
            <a:custGeom>
              <a:avLst/>
              <a:gdLst>
                <a:gd name="T0" fmla="*/ 1652 w 1652"/>
                <a:gd name="T1" fmla="*/ 0 h 76"/>
                <a:gd name="T2" fmla="*/ 1652 w 1652"/>
                <a:gd name="T3" fmla="*/ 0 h 76"/>
                <a:gd name="T4" fmla="*/ 1648 w 1652"/>
                <a:gd name="T5" fmla="*/ 38 h 76"/>
                <a:gd name="T6" fmla="*/ 1644 w 1652"/>
                <a:gd name="T7" fmla="*/ 76 h 76"/>
                <a:gd name="T8" fmla="*/ 8 w 1652"/>
                <a:gd name="T9" fmla="*/ 76 h 76"/>
                <a:gd name="T10" fmla="*/ 8 w 1652"/>
                <a:gd name="T11" fmla="*/ 76 h 76"/>
                <a:gd name="T12" fmla="*/ 2 w 1652"/>
                <a:gd name="T13" fmla="*/ 38 h 76"/>
                <a:gd name="T14" fmla="*/ 0 w 1652"/>
                <a:gd name="T15" fmla="*/ 0 h 76"/>
                <a:gd name="T16" fmla="*/ 1652 w 165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2" h="76">
                  <a:moveTo>
                    <a:pt x="1652" y="0"/>
                  </a:moveTo>
                  <a:lnTo>
                    <a:pt x="1652" y="0"/>
                  </a:lnTo>
                  <a:lnTo>
                    <a:pt x="1648" y="38"/>
                  </a:lnTo>
                  <a:lnTo>
                    <a:pt x="1644" y="76"/>
                  </a:lnTo>
                  <a:lnTo>
                    <a:pt x="8" y="76"/>
                  </a:lnTo>
                  <a:lnTo>
                    <a:pt x="8" y="76"/>
                  </a:lnTo>
                  <a:lnTo>
                    <a:pt x="2" y="38"/>
                  </a:lnTo>
                  <a:lnTo>
                    <a:pt x="0" y="0"/>
                  </a:lnTo>
                  <a:lnTo>
                    <a:pt x="1652" y="0"/>
                  </a:lnTo>
                  <a:close/>
                </a:path>
              </a:pathLst>
            </a:custGeom>
            <a:solidFill>
              <a:srgbClr val="F79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Rectangle 31"/>
            <p:cNvSpPr>
              <a:spLocks noChangeArrowheads="1"/>
            </p:cNvSpPr>
            <p:nvPr/>
          </p:nvSpPr>
          <p:spPr bwMode="auto">
            <a:xfrm>
              <a:off x="-5935663" y="3657600"/>
              <a:ext cx="2897188" cy="755650"/>
            </a:xfrm>
            <a:prstGeom prst="rect">
              <a:avLst/>
            </a:prstGeom>
            <a:solidFill>
              <a:srgbClr val="FFBE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Rectangle 32"/>
            <p:cNvSpPr>
              <a:spLocks noChangeArrowheads="1"/>
            </p:cNvSpPr>
            <p:nvPr/>
          </p:nvSpPr>
          <p:spPr bwMode="auto">
            <a:xfrm>
              <a:off x="-4845050" y="3657600"/>
              <a:ext cx="1806575" cy="755650"/>
            </a:xfrm>
            <a:prstGeom prst="rect">
              <a:avLst/>
            </a:prstGeom>
            <a:solidFill>
              <a:srgbClr val="F4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Rectangle 33"/>
            <p:cNvSpPr>
              <a:spLocks noChangeArrowheads="1"/>
            </p:cNvSpPr>
            <p:nvPr/>
          </p:nvSpPr>
          <p:spPr bwMode="auto">
            <a:xfrm>
              <a:off x="-4654550" y="8131175"/>
              <a:ext cx="942975" cy="257175"/>
            </a:xfrm>
            <a:prstGeom prst="rect">
              <a:avLst/>
            </a:prstGeom>
            <a:solidFill>
              <a:srgbClr val="F4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12" name="Picture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4850" y="8359775"/>
              <a:ext cx="25908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4238" y="8902700"/>
              <a:ext cx="29511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Rectangle 36"/>
            <p:cNvSpPr>
              <a:spLocks noChangeArrowheads="1"/>
            </p:cNvSpPr>
            <p:nvPr/>
          </p:nvSpPr>
          <p:spPr bwMode="auto">
            <a:xfrm>
              <a:off x="-4965700" y="8499475"/>
              <a:ext cx="958850" cy="355600"/>
            </a:xfrm>
            <a:prstGeom prst="rect">
              <a:avLst/>
            </a:prstGeom>
            <a:solidFill>
              <a:srgbClr val="F4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Rectangle 37"/>
            <p:cNvSpPr>
              <a:spLocks noChangeArrowheads="1"/>
            </p:cNvSpPr>
            <p:nvPr/>
          </p:nvSpPr>
          <p:spPr bwMode="auto">
            <a:xfrm>
              <a:off x="-5935663" y="3657600"/>
              <a:ext cx="582613" cy="755650"/>
            </a:xfrm>
            <a:prstGeom prst="rect">
              <a:avLst/>
            </a:prstGeom>
            <a:solidFill>
              <a:srgbClr val="FFD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38"/>
            <p:cNvSpPr>
              <a:spLocks/>
            </p:cNvSpPr>
            <p:nvPr/>
          </p:nvSpPr>
          <p:spPr bwMode="auto">
            <a:xfrm>
              <a:off x="-4625975" y="6384925"/>
              <a:ext cx="615950" cy="1231900"/>
            </a:xfrm>
            <a:custGeom>
              <a:avLst/>
              <a:gdLst>
                <a:gd name="T0" fmla="*/ 196 w 388"/>
                <a:gd name="T1" fmla="*/ 0 h 776"/>
                <a:gd name="T2" fmla="*/ 172 w 388"/>
                <a:gd name="T3" fmla="*/ 6 h 776"/>
                <a:gd name="T4" fmla="*/ 148 w 388"/>
                <a:gd name="T5" fmla="*/ 22 h 776"/>
                <a:gd name="T6" fmla="*/ 128 w 388"/>
                <a:gd name="T7" fmla="*/ 48 h 776"/>
                <a:gd name="T8" fmla="*/ 110 w 388"/>
                <a:gd name="T9" fmla="*/ 80 h 776"/>
                <a:gd name="T10" fmla="*/ 96 w 388"/>
                <a:gd name="T11" fmla="*/ 116 h 776"/>
                <a:gd name="T12" fmla="*/ 82 w 388"/>
                <a:gd name="T13" fmla="*/ 174 h 776"/>
                <a:gd name="T14" fmla="*/ 80 w 388"/>
                <a:gd name="T15" fmla="*/ 212 h 776"/>
                <a:gd name="T16" fmla="*/ 80 w 388"/>
                <a:gd name="T17" fmla="*/ 232 h 776"/>
                <a:gd name="T18" fmla="*/ 78 w 388"/>
                <a:gd name="T19" fmla="*/ 266 h 776"/>
                <a:gd name="T20" fmla="*/ 70 w 388"/>
                <a:gd name="T21" fmla="*/ 294 h 776"/>
                <a:gd name="T22" fmla="*/ 44 w 388"/>
                <a:gd name="T23" fmla="*/ 346 h 776"/>
                <a:gd name="T24" fmla="*/ 16 w 388"/>
                <a:gd name="T25" fmla="*/ 398 h 776"/>
                <a:gd name="T26" fmla="*/ 8 w 388"/>
                <a:gd name="T27" fmla="*/ 430 h 776"/>
                <a:gd name="T28" fmla="*/ 6 w 388"/>
                <a:gd name="T29" fmla="*/ 466 h 776"/>
                <a:gd name="T30" fmla="*/ 6 w 388"/>
                <a:gd name="T31" fmla="*/ 504 h 776"/>
                <a:gd name="T32" fmla="*/ 2 w 388"/>
                <a:gd name="T33" fmla="*/ 594 h 776"/>
                <a:gd name="T34" fmla="*/ 0 w 388"/>
                <a:gd name="T35" fmla="*/ 672 h 776"/>
                <a:gd name="T36" fmla="*/ 0 w 388"/>
                <a:gd name="T37" fmla="*/ 700 h 776"/>
                <a:gd name="T38" fmla="*/ 4 w 388"/>
                <a:gd name="T39" fmla="*/ 714 h 776"/>
                <a:gd name="T40" fmla="*/ 14 w 388"/>
                <a:gd name="T41" fmla="*/ 726 h 776"/>
                <a:gd name="T42" fmla="*/ 46 w 388"/>
                <a:gd name="T43" fmla="*/ 746 h 776"/>
                <a:gd name="T44" fmla="*/ 92 w 388"/>
                <a:gd name="T45" fmla="*/ 760 h 776"/>
                <a:gd name="T46" fmla="*/ 146 w 388"/>
                <a:gd name="T47" fmla="*/ 768 h 776"/>
                <a:gd name="T48" fmla="*/ 258 w 388"/>
                <a:gd name="T49" fmla="*/ 776 h 776"/>
                <a:gd name="T50" fmla="*/ 336 w 388"/>
                <a:gd name="T51" fmla="*/ 774 h 776"/>
                <a:gd name="T52" fmla="*/ 342 w 388"/>
                <a:gd name="T53" fmla="*/ 770 h 776"/>
                <a:gd name="T54" fmla="*/ 354 w 388"/>
                <a:gd name="T55" fmla="*/ 752 h 776"/>
                <a:gd name="T56" fmla="*/ 370 w 388"/>
                <a:gd name="T57" fmla="*/ 698 h 776"/>
                <a:gd name="T58" fmla="*/ 384 w 388"/>
                <a:gd name="T59" fmla="*/ 588 h 776"/>
                <a:gd name="T60" fmla="*/ 388 w 388"/>
                <a:gd name="T61" fmla="*/ 450 h 776"/>
                <a:gd name="T62" fmla="*/ 378 w 388"/>
                <a:gd name="T63" fmla="*/ 306 h 776"/>
                <a:gd name="T64" fmla="*/ 368 w 388"/>
                <a:gd name="T65" fmla="*/ 236 h 776"/>
                <a:gd name="T66" fmla="*/ 352 w 388"/>
                <a:gd name="T67" fmla="*/ 170 h 776"/>
                <a:gd name="T68" fmla="*/ 332 w 388"/>
                <a:gd name="T69" fmla="*/ 112 h 776"/>
                <a:gd name="T70" fmla="*/ 306 w 388"/>
                <a:gd name="T71" fmla="*/ 64 h 776"/>
                <a:gd name="T72" fmla="*/ 276 w 388"/>
                <a:gd name="T73" fmla="*/ 28 h 776"/>
                <a:gd name="T74" fmla="*/ 240 w 388"/>
                <a:gd name="T75" fmla="*/ 6 h 776"/>
                <a:gd name="T76" fmla="*/ 196 w 388"/>
                <a:gd name="T77" fmla="*/ 0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776">
                  <a:moveTo>
                    <a:pt x="196" y="0"/>
                  </a:moveTo>
                  <a:lnTo>
                    <a:pt x="196" y="0"/>
                  </a:lnTo>
                  <a:lnTo>
                    <a:pt x="184" y="2"/>
                  </a:lnTo>
                  <a:lnTo>
                    <a:pt x="172" y="6"/>
                  </a:lnTo>
                  <a:lnTo>
                    <a:pt x="160" y="14"/>
                  </a:lnTo>
                  <a:lnTo>
                    <a:pt x="148" y="22"/>
                  </a:lnTo>
                  <a:lnTo>
                    <a:pt x="138" y="34"/>
                  </a:lnTo>
                  <a:lnTo>
                    <a:pt x="128" y="48"/>
                  </a:lnTo>
                  <a:lnTo>
                    <a:pt x="120" y="62"/>
                  </a:lnTo>
                  <a:lnTo>
                    <a:pt x="110" y="80"/>
                  </a:lnTo>
                  <a:lnTo>
                    <a:pt x="102" y="96"/>
                  </a:lnTo>
                  <a:lnTo>
                    <a:pt x="96" y="116"/>
                  </a:lnTo>
                  <a:lnTo>
                    <a:pt x="86" y="154"/>
                  </a:lnTo>
                  <a:lnTo>
                    <a:pt x="82" y="174"/>
                  </a:lnTo>
                  <a:lnTo>
                    <a:pt x="80" y="194"/>
                  </a:lnTo>
                  <a:lnTo>
                    <a:pt x="80" y="212"/>
                  </a:lnTo>
                  <a:lnTo>
                    <a:pt x="80" y="232"/>
                  </a:lnTo>
                  <a:lnTo>
                    <a:pt x="80" y="232"/>
                  </a:lnTo>
                  <a:lnTo>
                    <a:pt x="80" y="250"/>
                  </a:lnTo>
                  <a:lnTo>
                    <a:pt x="78" y="266"/>
                  </a:lnTo>
                  <a:lnTo>
                    <a:pt x="76" y="280"/>
                  </a:lnTo>
                  <a:lnTo>
                    <a:pt x="70" y="294"/>
                  </a:lnTo>
                  <a:lnTo>
                    <a:pt x="58" y="322"/>
                  </a:lnTo>
                  <a:lnTo>
                    <a:pt x="44" y="346"/>
                  </a:lnTo>
                  <a:lnTo>
                    <a:pt x="30" y="372"/>
                  </a:lnTo>
                  <a:lnTo>
                    <a:pt x="16" y="398"/>
                  </a:lnTo>
                  <a:lnTo>
                    <a:pt x="12" y="414"/>
                  </a:lnTo>
                  <a:lnTo>
                    <a:pt x="8" y="430"/>
                  </a:lnTo>
                  <a:lnTo>
                    <a:pt x="6" y="448"/>
                  </a:lnTo>
                  <a:lnTo>
                    <a:pt x="6" y="466"/>
                  </a:lnTo>
                  <a:lnTo>
                    <a:pt x="6" y="466"/>
                  </a:lnTo>
                  <a:lnTo>
                    <a:pt x="6" y="504"/>
                  </a:lnTo>
                  <a:lnTo>
                    <a:pt x="6" y="536"/>
                  </a:lnTo>
                  <a:lnTo>
                    <a:pt x="2" y="594"/>
                  </a:lnTo>
                  <a:lnTo>
                    <a:pt x="0" y="644"/>
                  </a:lnTo>
                  <a:lnTo>
                    <a:pt x="0" y="672"/>
                  </a:lnTo>
                  <a:lnTo>
                    <a:pt x="0" y="700"/>
                  </a:lnTo>
                  <a:lnTo>
                    <a:pt x="0" y="700"/>
                  </a:lnTo>
                  <a:lnTo>
                    <a:pt x="2" y="708"/>
                  </a:lnTo>
                  <a:lnTo>
                    <a:pt x="4" y="714"/>
                  </a:lnTo>
                  <a:lnTo>
                    <a:pt x="8" y="720"/>
                  </a:lnTo>
                  <a:lnTo>
                    <a:pt x="14" y="726"/>
                  </a:lnTo>
                  <a:lnTo>
                    <a:pt x="28" y="736"/>
                  </a:lnTo>
                  <a:lnTo>
                    <a:pt x="46" y="746"/>
                  </a:lnTo>
                  <a:lnTo>
                    <a:pt x="68" y="754"/>
                  </a:lnTo>
                  <a:lnTo>
                    <a:pt x="92" y="760"/>
                  </a:lnTo>
                  <a:lnTo>
                    <a:pt x="118" y="764"/>
                  </a:lnTo>
                  <a:lnTo>
                    <a:pt x="146" y="768"/>
                  </a:lnTo>
                  <a:lnTo>
                    <a:pt x="202" y="774"/>
                  </a:lnTo>
                  <a:lnTo>
                    <a:pt x="258" y="776"/>
                  </a:lnTo>
                  <a:lnTo>
                    <a:pt x="304" y="776"/>
                  </a:lnTo>
                  <a:lnTo>
                    <a:pt x="336" y="774"/>
                  </a:lnTo>
                  <a:lnTo>
                    <a:pt x="336" y="774"/>
                  </a:lnTo>
                  <a:lnTo>
                    <a:pt x="342" y="770"/>
                  </a:lnTo>
                  <a:lnTo>
                    <a:pt x="348" y="764"/>
                  </a:lnTo>
                  <a:lnTo>
                    <a:pt x="354" y="752"/>
                  </a:lnTo>
                  <a:lnTo>
                    <a:pt x="360" y="738"/>
                  </a:lnTo>
                  <a:lnTo>
                    <a:pt x="370" y="698"/>
                  </a:lnTo>
                  <a:lnTo>
                    <a:pt x="378" y="648"/>
                  </a:lnTo>
                  <a:lnTo>
                    <a:pt x="384" y="588"/>
                  </a:lnTo>
                  <a:lnTo>
                    <a:pt x="386" y="522"/>
                  </a:lnTo>
                  <a:lnTo>
                    <a:pt x="388" y="450"/>
                  </a:lnTo>
                  <a:lnTo>
                    <a:pt x="384" y="378"/>
                  </a:lnTo>
                  <a:lnTo>
                    <a:pt x="378" y="306"/>
                  </a:lnTo>
                  <a:lnTo>
                    <a:pt x="374" y="270"/>
                  </a:lnTo>
                  <a:lnTo>
                    <a:pt x="368" y="236"/>
                  </a:lnTo>
                  <a:lnTo>
                    <a:pt x="360" y="202"/>
                  </a:lnTo>
                  <a:lnTo>
                    <a:pt x="352" y="170"/>
                  </a:lnTo>
                  <a:lnTo>
                    <a:pt x="342" y="140"/>
                  </a:lnTo>
                  <a:lnTo>
                    <a:pt x="332" y="112"/>
                  </a:lnTo>
                  <a:lnTo>
                    <a:pt x="320" y="86"/>
                  </a:lnTo>
                  <a:lnTo>
                    <a:pt x="306" y="64"/>
                  </a:lnTo>
                  <a:lnTo>
                    <a:pt x="292" y="44"/>
                  </a:lnTo>
                  <a:lnTo>
                    <a:pt x="276" y="28"/>
                  </a:lnTo>
                  <a:lnTo>
                    <a:pt x="258" y="14"/>
                  </a:lnTo>
                  <a:lnTo>
                    <a:pt x="240" y="6"/>
                  </a:lnTo>
                  <a:lnTo>
                    <a:pt x="218" y="0"/>
                  </a:lnTo>
                  <a:lnTo>
                    <a:pt x="196" y="0"/>
                  </a:lnTo>
                  <a:lnTo>
                    <a:pt x="196" y="0"/>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39"/>
            <p:cNvSpPr>
              <a:spLocks/>
            </p:cNvSpPr>
            <p:nvPr/>
          </p:nvSpPr>
          <p:spPr bwMode="auto">
            <a:xfrm>
              <a:off x="-4902200" y="5991225"/>
              <a:ext cx="1047750" cy="441325"/>
            </a:xfrm>
            <a:custGeom>
              <a:avLst/>
              <a:gdLst>
                <a:gd name="T0" fmla="*/ 660 w 660"/>
                <a:gd name="T1" fmla="*/ 32 h 278"/>
                <a:gd name="T2" fmla="*/ 660 w 660"/>
                <a:gd name="T3" fmla="*/ 32 h 278"/>
                <a:gd name="T4" fmla="*/ 656 w 660"/>
                <a:gd name="T5" fmla="*/ 20 h 278"/>
                <a:gd name="T6" fmla="*/ 652 w 660"/>
                <a:gd name="T7" fmla="*/ 12 h 278"/>
                <a:gd name="T8" fmla="*/ 648 w 660"/>
                <a:gd name="T9" fmla="*/ 6 h 278"/>
                <a:gd name="T10" fmla="*/ 640 w 660"/>
                <a:gd name="T11" fmla="*/ 2 h 278"/>
                <a:gd name="T12" fmla="*/ 632 w 660"/>
                <a:gd name="T13" fmla="*/ 0 h 278"/>
                <a:gd name="T14" fmla="*/ 622 w 660"/>
                <a:gd name="T15" fmla="*/ 0 h 278"/>
                <a:gd name="T16" fmla="*/ 602 w 660"/>
                <a:gd name="T17" fmla="*/ 0 h 278"/>
                <a:gd name="T18" fmla="*/ 116 w 660"/>
                <a:gd name="T19" fmla="*/ 34 h 278"/>
                <a:gd name="T20" fmla="*/ 116 w 660"/>
                <a:gd name="T21" fmla="*/ 34 h 278"/>
                <a:gd name="T22" fmla="*/ 96 w 660"/>
                <a:gd name="T23" fmla="*/ 38 h 278"/>
                <a:gd name="T24" fmla="*/ 76 w 660"/>
                <a:gd name="T25" fmla="*/ 46 h 278"/>
                <a:gd name="T26" fmla="*/ 56 w 660"/>
                <a:gd name="T27" fmla="*/ 58 h 278"/>
                <a:gd name="T28" fmla="*/ 38 w 660"/>
                <a:gd name="T29" fmla="*/ 74 h 278"/>
                <a:gd name="T30" fmla="*/ 22 w 660"/>
                <a:gd name="T31" fmla="*/ 92 h 278"/>
                <a:gd name="T32" fmla="*/ 8 w 660"/>
                <a:gd name="T33" fmla="*/ 112 h 278"/>
                <a:gd name="T34" fmla="*/ 4 w 660"/>
                <a:gd name="T35" fmla="*/ 124 h 278"/>
                <a:gd name="T36" fmla="*/ 2 w 660"/>
                <a:gd name="T37" fmla="*/ 134 h 278"/>
                <a:gd name="T38" fmla="*/ 0 w 660"/>
                <a:gd name="T39" fmla="*/ 146 h 278"/>
                <a:gd name="T40" fmla="*/ 0 w 660"/>
                <a:gd name="T41" fmla="*/ 156 h 278"/>
                <a:gd name="T42" fmla="*/ 0 w 660"/>
                <a:gd name="T43" fmla="*/ 156 h 278"/>
                <a:gd name="T44" fmla="*/ 0 w 660"/>
                <a:gd name="T45" fmla="*/ 156 h 278"/>
                <a:gd name="T46" fmla="*/ 4 w 660"/>
                <a:gd name="T47" fmla="*/ 180 h 278"/>
                <a:gd name="T48" fmla="*/ 10 w 660"/>
                <a:gd name="T49" fmla="*/ 202 h 278"/>
                <a:gd name="T50" fmla="*/ 18 w 660"/>
                <a:gd name="T51" fmla="*/ 222 h 278"/>
                <a:gd name="T52" fmla="*/ 30 w 660"/>
                <a:gd name="T53" fmla="*/ 242 h 278"/>
                <a:gd name="T54" fmla="*/ 44 w 660"/>
                <a:gd name="T55" fmla="*/ 258 h 278"/>
                <a:gd name="T56" fmla="*/ 60 w 660"/>
                <a:gd name="T57" fmla="*/ 268 h 278"/>
                <a:gd name="T58" fmla="*/ 68 w 660"/>
                <a:gd name="T59" fmla="*/ 272 h 278"/>
                <a:gd name="T60" fmla="*/ 76 w 660"/>
                <a:gd name="T61" fmla="*/ 276 h 278"/>
                <a:gd name="T62" fmla="*/ 86 w 660"/>
                <a:gd name="T63" fmla="*/ 278 h 278"/>
                <a:gd name="T64" fmla="*/ 94 w 660"/>
                <a:gd name="T65" fmla="*/ 276 h 278"/>
                <a:gd name="T66" fmla="*/ 526 w 660"/>
                <a:gd name="T67" fmla="*/ 230 h 278"/>
                <a:gd name="T68" fmla="*/ 526 w 660"/>
                <a:gd name="T69" fmla="*/ 230 h 278"/>
                <a:gd name="T70" fmla="*/ 544 w 660"/>
                <a:gd name="T71" fmla="*/ 226 h 278"/>
                <a:gd name="T72" fmla="*/ 560 w 660"/>
                <a:gd name="T73" fmla="*/ 222 h 278"/>
                <a:gd name="T74" fmla="*/ 576 w 660"/>
                <a:gd name="T75" fmla="*/ 214 h 278"/>
                <a:gd name="T76" fmla="*/ 590 w 660"/>
                <a:gd name="T77" fmla="*/ 204 h 278"/>
                <a:gd name="T78" fmla="*/ 602 w 660"/>
                <a:gd name="T79" fmla="*/ 194 h 278"/>
                <a:gd name="T80" fmla="*/ 614 w 660"/>
                <a:gd name="T81" fmla="*/ 182 h 278"/>
                <a:gd name="T82" fmla="*/ 624 w 660"/>
                <a:gd name="T83" fmla="*/ 170 h 278"/>
                <a:gd name="T84" fmla="*/ 632 w 660"/>
                <a:gd name="T85" fmla="*/ 156 h 278"/>
                <a:gd name="T86" fmla="*/ 640 w 660"/>
                <a:gd name="T87" fmla="*/ 140 h 278"/>
                <a:gd name="T88" fmla="*/ 646 w 660"/>
                <a:gd name="T89" fmla="*/ 124 h 278"/>
                <a:gd name="T90" fmla="*/ 652 w 660"/>
                <a:gd name="T91" fmla="*/ 110 h 278"/>
                <a:gd name="T92" fmla="*/ 656 w 660"/>
                <a:gd name="T93" fmla="*/ 94 h 278"/>
                <a:gd name="T94" fmla="*/ 660 w 660"/>
                <a:gd name="T95" fmla="*/ 62 h 278"/>
                <a:gd name="T96" fmla="*/ 660 w 660"/>
                <a:gd name="T97" fmla="*/ 32 h 278"/>
                <a:gd name="T98" fmla="*/ 660 w 660"/>
                <a:gd name="T99" fmla="*/ 3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0" h="278">
                  <a:moveTo>
                    <a:pt x="660" y="32"/>
                  </a:moveTo>
                  <a:lnTo>
                    <a:pt x="660" y="32"/>
                  </a:lnTo>
                  <a:lnTo>
                    <a:pt x="656" y="20"/>
                  </a:lnTo>
                  <a:lnTo>
                    <a:pt x="652" y="12"/>
                  </a:lnTo>
                  <a:lnTo>
                    <a:pt x="648" y="6"/>
                  </a:lnTo>
                  <a:lnTo>
                    <a:pt x="640" y="2"/>
                  </a:lnTo>
                  <a:lnTo>
                    <a:pt x="632" y="0"/>
                  </a:lnTo>
                  <a:lnTo>
                    <a:pt x="622" y="0"/>
                  </a:lnTo>
                  <a:lnTo>
                    <a:pt x="602" y="0"/>
                  </a:lnTo>
                  <a:lnTo>
                    <a:pt x="116" y="34"/>
                  </a:lnTo>
                  <a:lnTo>
                    <a:pt x="116" y="34"/>
                  </a:lnTo>
                  <a:lnTo>
                    <a:pt x="96" y="38"/>
                  </a:lnTo>
                  <a:lnTo>
                    <a:pt x="76" y="46"/>
                  </a:lnTo>
                  <a:lnTo>
                    <a:pt x="56" y="58"/>
                  </a:lnTo>
                  <a:lnTo>
                    <a:pt x="38" y="74"/>
                  </a:lnTo>
                  <a:lnTo>
                    <a:pt x="22" y="92"/>
                  </a:lnTo>
                  <a:lnTo>
                    <a:pt x="8" y="112"/>
                  </a:lnTo>
                  <a:lnTo>
                    <a:pt x="4" y="124"/>
                  </a:lnTo>
                  <a:lnTo>
                    <a:pt x="2" y="134"/>
                  </a:lnTo>
                  <a:lnTo>
                    <a:pt x="0" y="146"/>
                  </a:lnTo>
                  <a:lnTo>
                    <a:pt x="0" y="156"/>
                  </a:lnTo>
                  <a:lnTo>
                    <a:pt x="0" y="156"/>
                  </a:lnTo>
                  <a:lnTo>
                    <a:pt x="0" y="156"/>
                  </a:lnTo>
                  <a:lnTo>
                    <a:pt x="4" y="180"/>
                  </a:lnTo>
                  <a:lnTo>
                    <a:pt x="10" y="202"/>
                  </a:lnTo>
                  <a:lnTo>
                    <a:pt x="18" y="222"/>
                  </a:lnTo>
                  <a:lnTo>
                    <a:pt x="30" y="242"/>
                  </a:lnTo>
                  <a:lnTo>
                    <a:pt x="44" y="258"/>
                  </a:lnTo>
                  <a:lnTo>
                    <a:pt x="60" y="268"/>
                  </a:lnTo>
                  <a:lnTo>
                    <a:pt x="68" y="272"/>
                  </a:lnTo>
                  <a:lnTo>
                    <a:pt x="76" y="276"/>
                  </a:lnTo>
                  <a:lnTo>
                    <a:pt x="86" y="278"/>
                  </a:lnTo>
                  <a:lnTo>
                    <a:pt x="94" y="276"/>
                  </a:lnTo>
                  <a:lnTo>
                    <a:pt x="526" y="230"/>
                  </a:lnTo>
                  <a:lnTo>
                    <a:pt x="526" y="230"/>
                  </a:lnTo>
                  <a:lnTo>
                    <a:pt x="544" y="226"/>
                  </a:lnTo>
                  <a:lnTo>
                    <a:pt x="560" y="222"/>
                  </a:lnTo>
                  <a:lnTo>
                    <a:pt x="576" y="214"/>
                  </a:lnTo>
                  <a:lnTo>
                    <a:pt x="590" y="204"/>
                  </a:lnTo>
                  <a:lnTo>
                    <a:pt x="602" y="194"/>
                  </a:lnTo>
                  <a:lnTo>
                    <a:pt x="614" y="182"/>
                  </a:lnTo>
                  <a:lnTo>
                    <a:pt x="624" y="170"/>
                  </a:lnTo>
                  <a:lnTo>
                    <a:pt x="632" y="156"/>
                  </a:lnTo>
                  <a:lnTo>
                    <a:pt x="640" y="140"/>
                  </a:lnTo>
                  <a:lnTo>
                    <a:pt x="646" y="124"/>
                  </a:lnTo>
                  <a:lnTo>
                    <a:pt x="652" y="110"/>
                  </a:lnTo>
                  <a:lnTo>
                    <a:pt x="656" y="94"/>
                  </a:lnTo>
                  <a:lnTo>
                    <a:pt x="660" y="62"/>
                  </a:lnTo>
                  <a:lnTo>
                    <a:pt x="660" y="32"/>
                  </a:lnTo>
                  <a:lnTo>
                    <a:pt x="660" y="32"/>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40"/>
            <p:cNvSpPr>
              <a:spLocks/>
            </p:cNvSpPr>
            <p:nvPr/>
          </p:nvSpPr>
          <p:spPr bwMode="auto">
            <a:xfrm>
              <a:off x="-5229225" y="5959475"/>
              <a:ext cx="1374775" cy="425450"/>
            </a:xfrm>
            <a:custGeom>
              <a:avLst/>
              <a:gdLst>
                <a:gd name="T0" fmla="*/ 866 w 866"/>
                <a:gd name="T1" fmla="*/ 52 h 268"/>
                <a:gd name="T2" fmla="*/ 866 w 866"/>
                <a:gd name="T3" fmla="*/ 52 h 268"/>
                <a:gd name="T4" fmla="*/ 862 w 866"/>
                <a:gd name="T5" fmla="*/ 40 h 268"/>
                <a:gd name="T6" fmla="*/ 858 w 866"/>
                <a:gd name="T7" fmla="*/ 30 h 268"/>
                <a:gd name="T8" fmla="*/ 852 w 866"/>
                <a:gd name="T9" fmla="*/ 22 h 268"/>
                <a:gd name="T10" fmla="*/ 844 w 866"/>
                <a:gd name="T11" fmla="*/ 14 h 268"/>
                <a:gd name="T12" fmla="*/ 836 w 866"/>
                <a:gd name="T13" fmla="*/ 8 h 268"/>
                <a:gd name="T14" fmla="*/ 826 w 866"/>
                <a:gd name="T15" fmla="*/ 4 h 268"/>
                <a:gd name="T16" fmla="*/ 814 w 866"/>
                <a:gd name="T17" fmla="*/ 0 h 268"/>
                <a:gd name="T18" fmla="*/ 804 w 866"/>
                <a:gd name="T19" fmla="*/ 0 h 268"/>
                <a:gd name="T20" fmla="*/ 120 w 866"/>
                <a:gd name="T21" fmla="*/ 62 h 268"/>
                <a:gd name="T22" fmla="*/ 120 w 866"/>
                <a:gd name="T23" fmla="*/ 62 h 268"/>
                <a:gd name="T24" fmla="*/ 100 w 866"/>
                <a:gd name="T25" fmla="*/ 64 h 268"/>
                <a:gd name="T26" fmla="*/ 78 w 866"/>
                <a:gd name="T27" fmla="*/ 72 h 268"/>
                <a:gd name="T28" fmla="*/ 56 w 866"/>
                <a:gd name="T29" fmla="*/ 82 h 268"/>
                <a:gd name="T30" fmla="*/ 38 w 866"/>
                <a:gd name="T31" fmla="*/ 96 h 268"/>
                <a:gd name="T32" fmla="*/ 22 w 866"/>
                <a:gd name="T33" fmla="*/ 110 h 268"/>
                <a:gd name="T34" fmla="*/ 8 w 866"/>
                <a:gd name="T35" fmla="*/ 128 h 268"/>
                <a:gd name="T36" fmla="*/ 4 w 866"/>
                <a:gd name="T37" fmla="*/ 136 h 268"/>
                <a:gd name="T38" fmla="*/ 0 w 866"/>
                <a:gd name="T39" fmla="*/ 146 h 268"/>
                <a:gd name="T40" fmla="*/ 0 w 866"/>
                <a:gd name="T41" fmla="*/ 156 h 268"/>
                <a:gd name="T42" fmla="*/ 0 w 866"/>
                <a:gd name="T43" fmla="*/ 166 h 268"/>
                <a:gd name="T44" fmla="*/ 0 w 866"/>
                <a:gd name="T45" fmla="*/ 166 h 268"/>
                <a:gd name="T46" fmla="*/ 0 w 866"/>
                <a:gd name="T47" fmla="*/ 166 h 268"/>
                <a:gd name="T48" fmla="*/ 4 w 866"/>
                <a:gd name="T49" fmla="*/ 186 h 268"/>
                <a:gd name="T50" fmla="*/ 10 w 866"/>
                <a:gd name="T51" fmla="*/ 206 h 268"/>
                <a:gd name="T52" fmla="*/ 22 w 866"/>
                <a:gd name="T53" fmla="*/ 224 h 268"/>
                <a:gd name="T54" fmla="*/ 36 w 866"/>
                <a:gd name="T55" fmla="*/ 238 h 268"/>
                <a:gd name="T56" fmla="*/ 52 w 866"/>
                <a:gd name="T57" fmla="*/ 252 h 268"/>
                <a:gd name="T58" fmla="*/ 70 w 866"/>
                <a:gd name="T59" fmla="*/ 262 h 268"/>
                <a:gd name="T60" fmla="*/ 88 w 866"/>
                <a:gd name="T61" fmla="*/ 266 h 268"/>
                <a:gd name="T62" fmla="*/ 98 w 866"/>
                <a:gd name="T63" fmla="*/ 268 h 268"/>
                <a:gd name="T64" fmla="*/ 108 w 866"/>
                <a:gd name="T65" fmla="*/ 268 h 268"/>
                <a:gd name="T66" fmla="*/ 716 w 866"/>
                <a:gd name="T67" fmla="*/ 206 h 268"/>
                <a:gd name="T68" fmla="*/ 716 w 866"/>
                <a:gd name="T69" fmla="*/ 206 h 268"/>
                <a:gd name="T70" fmla="*/ 734 w 866"/>
                <a:gd name="T71" fmla="*/ 204 h 268"/>
                <a:gd name="T72" fmla="*/ 748 w 866"/>
                <a:gd name="T73" fmla="*/ 200 h 268"/>
                <a:gd name="T74" fmla="*/ 764 w 866"/>
                <a:gd name="T75" fmla="*/ 194 h 268"/>
                <a:gd name="T76" fmla="*/ 778 w 866"/>
                <a:gd name="T77" fmla="*/ 188 h 268"/>
                <a:gd name="T78" fmla="*/ 792 w 866"/>
                <a:gd name="T79" fmla="*/ 180 h 268"/>
                <a:gd name="T80" fmla="*/ 804 w 866"/>
                <a:gd name="T81" fmla="*/ 172 h 268"/>
                <a:gd name="T82" fmla="*/ 816 w 866"/>
                <a:gd name="T83" fmla="*/ 162 h 268"/>
                <a:gd name="T84" fmla="*/ 826 w 866"/>
                <a:gd name="T85" fmla="*/ 152 h 268"/>
                <a:gd name="T86" fmla="*/ 836 w 866"/>
                <a:gd name="T87" fmla="*/ 140 h 268"/>
                <a:gd name="T88" fmla="*/ 844 w 866"/>
                <a:gd name="T89" fmla="*/ 128 h 268"/>
                <a:gd name="T90" fmla="*/ 850 w 866"/>
                <a:gd name="T91" fmla="*/ 116 h 268"/>
                <a:gd name="T92" fmla="*/ 856 w 866"/>
                <a:gd name="T93" fmla="*/ 104 h 268"/>
                <a:gd name="T94" fmla="*/ 862 w 866"/>
                <a:gd name="T95" fmla="*/ 90 h 268"/>
                <a:gd name="T96" fmla="*/ 864 w 866"/>
                <a:gd name="T97" fmla="*/ 78 h 268"/>
                <a:gd name="T98" fmla="*/ 866 w 866"/>
                <a:gd name="T99" fmla="*/ 64 h 268"/>
                <a:gd name="T100" fmla="*/ 866 w 866"/>
                <a:gd name="T101" fmla="*/ 52 h 268"/>
                <a:gd name="T102" fmla="*/ 866 w 866"/>
                <a:gd name="T103" fmla="*/ 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6" h="268">
                  <a:moveTo>
                    <a:pt x="866" y="52"/>
                  </a:moveTo>
                  <a:lnTo>
                    <a:pt x="866" y="52"/>
                  </a:lnTo>
                  <a:lnTo>
                    <a:pt x="862" y="40"/>
                  </a:lnTo>
                  <a:lnTo>
                    <a:pt x="858" y="30"/>
                  </a:lnTo>
                  <a:lnTo>
                    <a:pt x="852" y="22"/>
                  </a:lnTo>
                  <a:lnTo>
                    <a:pt x="844" y="14"/>
                  </a:lnTo>
                  <a:lnTo>
                    <a:pt x="836" y="8"/>
                  </a:lnTo>
                  <a:lnTo>
                    <a:pt x="826" y="4"/>
                  </a:lnTo>
                  <a:lnTo>
                    <a:pt x="814" y="0"/>
                  </a:lnTo>
                  <a:lnTo>
                    <a:pt x="804" y="0"/>
                  </a:lnTo>
                  <a:lnTo>
                    <a:pt x="120" y="62"/>
                  </a:lnTo>
                  <a:lnTo>
                    <a:pt x="120" y="62"/>
                  </a:lnTo>
                  <a:lnTo>
                    <a:pt x="100" y="64"/>
                  </a:lnTo>
                  <a:lnTo>
                    <a:pt x="78" y="72"/>
                  </a:lnTo>
                  <a:lnTo>
                    <a:pt x="56" y="82"/>
                  </a:lnTo>
                  <a:lnTo>
                    <a:pt x="38" y="96"/>
                  </a:lnTo>
                  <a:lnTo>
                    <a:pt x="22" y="110"/>
                  </a:lnTo>
                  <a:lnTo>
                    <a:pt x="8" y="128"/>
                  </a:lnTo>
                  <a:lnTo>
                    <a:pt x="4" y="136"/>
                  </a:lnTo>
                  <a:lnTo>
                    <a:pt x="0" y="146"/>
                  </a:lnTo>
                  <a:lnTo>
                    <a:pt x="0" y="156"/>
                  </a:lnTo>
                  <a:lnTo>
                    <a:pt x="0" y="166"/>
                  </a:lnTo>
                  <a:lnTo>
                    <a:pt x="0" y="166"/>
                  </a:lnTo>
                  <a:lnTo>
                    <a:pt x="0" y="166"/>
                  </a:lnTo>
                  <a:lnTo>
                    <a:pt x="4" y="186"/>
                  </a:lnTo>
                  <a:lnTo>
                    <a:pt x="10" y="206"/>
                  </a:lnTo>
                  <a:lnTo>
                    <a:pt x="22" y="224"/>
                  </a:lnTo>
                  <a:lnTo>
                    <a:pt x="36" y="238"/>
                  </a:lnTo>
                  <a:lnTo>
                    <a:pt x="52" y="252"/>
                  </a:lnTo>
                  <a:lnTo>
                    <a:pt x="70" y="262"/>
                  </a:lnTo>
                  <a:lnTo>
                    <a:pt x="88" y="266"/>
                  </a:lnTo>
                  <a:lnTo>
                    <a:pt x="98" y="268"/>
                  </a:lnTo>
                  <a:lnTo>
                    <a:pt x="108" y="268"/>
                  </a:lnTo>
                  <a:lnTo>
                    <a:pt x="716" y="206"/>
                  </a:lnTo>
                  <a:lnTo>
                    <a:pt x="716" y="206"/>
                  </a:lnTo>
                  <a:lnTo>
                    <a:pt x="734" y="204"/>
                  </a:lnTo>
                  <a:lnTo>
                    <a:pt x="748" y="200"/>
                  </a:lnTo>
                  <a:lnTo>
                    <a:pt x="764" y="194"/>
                  </a:lnTo>
                  <a:lnTo>
                    <a:pt x="778" y="188"/>
                  </a:lnTo>
                  <a:lnTo>
                    <a:pt x="792" y="180"/>
                  </a:lnTo>
                  <a:lnTo>
                    <a:pt x="804" y="172"/>
                  </a:lnTo>
                  <a:lnTo>
                    <a:pt x="816" y="162"/>
                  </a:lnTo>
                  <a:lnTo>
                    <a:pt x="826" y="152"/>
                  </a:lnTo>
                  <a:lnTo>
                    <a:pt x="836" y="140"/>
                  </a:lnTo>
                  <a:lnTo>
                    <a:pt x="844" y="128"/>
                  </a:lnTo>
                  <a:lnTo>
                    <a:pt x="850" y="116"/>
                  </a:lnTo>
                  <a:lnTo>
                    <a:pt x="856" y="104"/>
                  </a:lnTo>
                  <a:lnTo>
                    <a:pt x="862" y="90"/>
                  </a:lnTo>
                  <a:lnTo>
                    <a:pt x="864" y="78"/>
                  </a:lnTo>
                  <a:lnTo>
                    <a:pt x="866" y="64"/>
                  </a:lnTo>
                  <a:lnTo>
                    <a:pt x="866" y="52"/>
                  </a:lnTo>
                  <a:lnTo>
                    <a:pt x="866" y="52"/>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41"/>
            <p:cNvSpPr>
              <a:spLocks/>
            </p:cNvSpPr>
            <p:nvPr/>
          </p:nvSpPr>
          <p:spPr bwMode="auto">
            <a:xfrm>
              <a:off x="-4191000" y="5959475"/>
              <a:ext cx="298450" cy="168275"/>
            </a:xfrm>
            <a:custGeom>
              <a:avLst/>
              <a:gdLst>
                <a:gd name="T0" fmla="*/ 186 w 188"/>
                <a:gd name="T1" fmla="*/ 10 h 106"/>
                <a:gd name="T2" fmla="*/ 186 w 188"/>
                <a:gd name="T3" fmla="*/ 10 h 106"/>
                <a:gd name="T4" fmla="*/ 178 w 188"/>
                <a:gd name="T5" fmla="*/ 6 h 106"/>
                <a:gd name="T6" fmla="*/ 170 w 188"/>
                <a:gd name="T7" fmla="*/ 2 h 106"/>
                <a:gd name="T8" fmla="*/ 160 w 188"/>
                <a:gd name="T9" fmla="*/ 0 h 106"/>
                <a:gd name="T10" fmla="*/ 150 w 188"/>
                <a:gd name="T11" fmla="*/ 0 h 106"/>
                <a:gd name="T12" fmla="*/ 0 w 188"/>
                <a:gd name="T13" fmla="*/ 12 h 106"/>
                <a:gd name="T14" fmla="*/ 0 w 188"/>
                <a:gd name="T15" fmla="*/ 12 h 106"/>
                <a:gd name="T16" fmla="*/ 8 w 188"/>
                <a:gd name="T17" fmla="*/ 38 h 106"/>
                <a:gd name="T18" fmla="*/ 18 w 188"/>
                <a:gd name="T19" fmla="*/ 60 h 106"/>
                <a:gd name="T20" fmla="*/ 30 w 188"/>
                <a:gd name="T21" fmla="*/ 84 h 106"/>
                <a:gd name="T22" fmla="*/ 44 w 188"/>
                <a:gd name="T23" fmla="*/ 106 h 106"/>
                <a:gd name="T24" fmla="*/ 44 w 188"/>
                <a:gd name="T25" fmla="*/ 106 h 106"/>
                <a:gd name="T26" fmla="*/ 70 w 188"/>
                <a:gd name="T27" fmla="*/ 104 h 106"/>
                <a:gd name="T28" fmla="*/ 96 w 188"/>
                <a:gd name="T29" fmla="*/ 100 h 106"/>
                <a:gd name="T30" fmla="*/ 120 w 188"/>
                <a:gd name="T31" fmla="*/ 92 h 106"/>
                <a:gd name="T32" fmla="*/ 144 w 188"/>
                <a:gd name="T33" fmla="*/ 82 h 106"/>
                <a:gd name="T34" fmla="*/ 154 w 188"/>
                <a:gd name="T35" fmla="*/ 74 h 106"/>
                <a:gd name="T36" fmla="*/ 164 w 188"/>
                <a:gd name="T37" fmla="*/ 68 h 106"/>
                <a:gd name="T38" fmla="*/ 172 w 188"/>
                <a:gd name="T39" fmla="*/ 60 h 106"/>
                <a:gd name="T40" fmla="*/ 178 w 188"/>
                <a:gd name="T41" fmla="*/ 52 h 106"/>
                <a:gd name="T42" fmla="*/ 184 w 188"/>
                <a:gd name="T43" fmla="*/ 42 h 106"/>
                <a:gd name="T44" fmla="*/ 186 w 188"/>
                <a:gd name="T45" fmla="*/ 32 h 106"/>
                <a:gd name="T46" fmla="*/ 188 w 188"/>
                <a:gd name="T47" fmla="*/ 22 h 106"/>
                <a:gd name="T48" fmla="*/ 186 w 188"/>
                <a:gd name="T49" fmla="*/ 10 h 106"/>
                <a:gd name="T50" fmla="*/ 186 w 188"/>
                <a:gd name="T51"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8" h="106">
                  <a:moveTo>
                    <a:pt x="186" y="10"/>
                  </a:moveTo>
                  <a:lnTo>
                    <a:pt x="186" y="10"/>
                  </a:lnTo>
                  <a:lnTo>
                    <a:pt x="178" y="6"/>
                  </a:lnTo>
                  <a:lnTo>
                    <a:pt x="170" y="2"/>
                  </a:lnTo>
                  <a:lnTo>
                    <a:pt x="160" y="0"/>
                  </a:lnTo>
                  <a:lnTo>
                    <a:pt x="150" y="0"/>
                  </a:lnTo>
                  <a:lnTo>
                    <a:pt x="0" y="12"/>
                  </a:lnTo>
                  <a:lnTo>
                    <a:pt x="0" y="12"/>
                  </a:lnTo>
                  <a:lnTo>
                    <a:pt x="8" y="38"/>
                  </a:lnTo>
                  <a:lnTo>
                    <a:pt x="18" y="60"/>
                  </a:lnTo>
                  <a:lnTo>
                    <a:pt x="30" y="84"/>
                  </a:lnTo>
                  <a:lnTo>
                    <a:pt x="44" y="106"/>
                  </a:lnTo>
                  <a:lnTo>
                    <a:pt x="44" y="106"/>
                  </a:lnTo>
                  <a:lnTo>
                    <a:pt x="70" y="104"/>
                  </a:lnTo>
                  <a:lnTo>
                    <a:pt x="96" y="100"/>
                  </a:lnTo>
                  <a:lnTo>
                    <a:pt x="120" y="92"/>
                  </a:lnTo>
                  <a:lnTo>
                    <a:pt x="144" y="82"/>
                  </a:lnTo>
                  <a:lnTo>
                    <a:pt x="154" y="74"/>
                  </a:lnTo>
                  <a:lnTo>
                    <a:pt x="164" y="68"/>
                  </a:lnTo>
                  <a:lnTo>
                    <a:pt x="172" y="60"/>
                  </a:lnTo>
                  <a:lnTo>
                    <a:pt x="178" y="52"/>
                  </a:lnTo>
                  <a:lnTo>
                    <a:pt x="184" y="42"/>
                  </a:lnTo>
                  <a:lnTo>
                    <a:pt x="186" y="32"/>
                  </a:lnTo>
                  <a:lnTo>
                    <a:pt x="188" y="22"/>
                  </a:lnTo>
                  <a:lnTo>
                    <a:pt x="186" y="10"/>
                  </a:lnTo>
                  <a:lnTo>
                    <a:pt x="186" y="10"/>
                  </a:lnTo>
                  <a:close/>
                </a:path>
              </a:pathLst>
            </a:custGeom>
            <a:solidFill>
              <a:srgbClr val="FFE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42"/>
            <p:cNvSpPr>
              <a:spLocks/>
            </p:cNvSpPr>
            <p:nvPr/>
          </p:nvSpPr>
          <p:spPr bwMode="auto">
            <a:xfrm>
              <a:off x="-4657725" y="6372225"/>
              <a:ext cx="1054100" cy="371475"/>
            </a:xfrm>
            <a:custGeom>
              <a:avLst/>
              <a:gdLst>
                <a:gd name="T0" fmla="*/ 664 w 664"/>
                <a:gd name="T1" fmla="*/ 110 h 234"/>
                <a:gd name="T2" fmla="*/ 664 w 664"/>
                <a:gd name="T3" fmla="*/ 110 h 234"/>
                <a:gd name="T4" fmla="*/ 664 w 664"/>
                <a:gd name="T5" fmla="*/ 126 h 234"/>
                <a:gd name="T6" fmla="*/ 660 w 664"/>
                <a:gd name="T7" fmla="*/ 146 h 234"/>
                <a:gd name="T8" fmla="*/ 652 w 664"/>
                <a:gd name="T9" fmla="*/ 164 h 234"/>
                <a:gd name="T10" fmla="*/ 638 w 664"/>
                <a:gd name="T11" fmla="*/ 182 h 234"/>
                <a:gd name="T12" fmla="*/ 622 w 664"/>
                <a:gd name="T13" fmla="*/ 198 h 234"/>
                <a:gd name="T14" fmla="*/ 612 w 664"/>
                <a:gd name="T15" fmla="*/ 206 h 234"/>
                <a:gd name="T16" fmla="*/ 602 w 664"/>
                <a:gd name="T17" fmla="*/ 212 h 234"/>
                <a:gd name="T18" fmla="*/ 592 w 664"/>
                <a:gd name="T19" fmla="*/ 216 h 234"/>
                <a:gd name="T20" fmla="*/ 580 w 664"/>
                <a:gd name="T21" fmla="*/ 220 h 234"/>
                <a:gd name="T22" fmla="*/ 568 w 664"/>
                <a:gd name="T23" fmla="*/ 222 h 234"/>
                <a:gd name="T24" fmla="*/ 554 w 664"/>
                <a:gd name="T25" fmla="*/ 224 h 234"/>
                <a:gd name="T26" fmla="*/ 114 w 664"/>
                <a:gd name="T27" fmla="*/ 234 h 234"/>
                <a:gd name="T28" fmla="*/ 114 w 664"/>
                <a:gd name="T29" fmla="*/ 234 h 234"/>
                <a:gd name="T30" fmla="*/ 92 w 664"/>
                <a:gd name="T31" fmla="*/ 232 h 234"/>
                <a:gd name="T32" fmla="*/ 70 w 664"/>
                <a:gd name="T33" fmla="*/ 226 h 234"/>
                <a:gd name="T34" fmla="*/ 52 w 664"/>
                <a:gd name="T35" fmla="*/ 216 h 234"/>
                <a:gd name="T36" fmla="*/ 36 w 664"/>
                <a:gd name="T37" fmla="*/ 204 h 234"/>
                <a:gd name="T38" fmla="*/ 22 w 664"/>
                <a:gd name="T39" fmla="*/ 188 h 234"/>
                <a:gd name="T40" fmla="*/ 10 w 664"/>
                <a:gd name="T41" fmla="*/ 170 h 234"/>
                <a:gd name="T42" fmla="*/ 4 w 664"/>
                <a:gd name="T43" fmla="*/ 148 h 234"/>
                <a:gd name="T44" fmla="*/ 0 w 664"/>
                <a:gd name="T45" fmla="*/ 124 h 234"/>
                <a:gd name="T46" fmla="*/ 0 w 664"/>
                <a:gd name="T47" fmla="*/ 124 h 234"/>
                <a:gd name="T48" fmla="*/ 0 w 664"/>
                <a:gd name="T49" fmla="*/ 102 h 234"/>
                <a:gd name="T50" fmla="*/ 6 w 664"/>
                <a:gd name="T51" fmla="*/ 80 h 234"/>
                <a:gd name="T52" fmla="*/ 16 w 664"/>
                <a:gd name="T53" fmla="*/ 62 h 234"/>
                <a:gd name="T54" fmla="*/ 30 w 664"/>
                <a:gd name="T55" fmla="*/ 44 h 234"/>
                <a:gd name="T56" fmla="*/ 46 w 664"/>
                <a:gd name="T57" fmla="*/ 30 h 234"/>
                <a:gd name="T58" fmla="*/ 66 w 664"/>
                <a:gd name="T59" fmla="*/ 20 h 234"/>
                <a:gd name="T60" fmla="*/ 86 w 664"/>
                <a:gd name="T61" fmla="*/ 12 h 234"/>
                <a:gd name="T62" fmla="*/ 108 w 664"/>
                <a:gd name="T63" fmla="*/ 10 h 234"/>
                <a:gd name="T64" fmla="*/ 550 w 664"/>
                <a:gd name="T65" fmla="*/ 0 h 234"/>
                <a:gd name="T66" fmla="*/ 550 w 664"/>
                <a:gd name="T67" fmla="*/ 0 h 234"/>
                <a:gd name="T68" fmla="*/ 572 w 664"/>
                <a:gd name="T69" fmla="*/ 2 h 234"/>
                <a:gd name="T70" fmla="*/ 592 w 664"/>
                <a:gd name="T71" fmla="*/ 8 h 234"/>
                <a:gd name="T72" fmla="*/ 612 w 664"/>
                <a:gd name="T73" fmla="*/ 18 h 234"/>
                <a:gd name="T74" fmla="*/ 630 w 664"/>
                <a:gd name="T75" fmla="*/ 30 h 234"/>
                <a:gd name="T76" fmla="*/ 644 w 664"/>
                <a:gd name="T77" fmla="*/ 48 h 234"/>
                <a:gd name="T78" fmla="*/ 654 w 664"/>
                <a:gd name="T79" fmla="*/ 66 h 234"/>
                <a:gd name="T80" fmla="*/ 662 w 664"/>
                <a:gd name="T81" fmla="*/ 86 h 234"/>
                <a:gd name="T82" fmla="*/ 664 w 664"/>
                <a:gd name="T83" fmla="*/ 110 h 234"/>
                <a:gd name="T84" fmla="*/ 664 w 664"/>
                <a:gd name="T85"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4" h="234">
                  <a:moveTo>
                    <a:pt x="664" y="110"/>
                  </a:moveTo>
                  <a:lnTo>
                    <a:pt x="664" y="110"/>
                  </a:lnTo>
                  <a:lnTo>
                    <a:pt x="664" y="126"/>
                  </a:lnTo>
                  <a:lnTo>
                    <a:pt x="660" y="146"/>
                  </a:lnTo>
                  <a:lnTo>
                    <a:pt x="652" y="164"/>
                  </a:lnTo>
                  <a:lnTo>
                    <a:pt x="638" y="182"/>
                  </a:lnTo>
                  <a:lnTo>
                    <a:pt x="622" y="198"/>
                  </a:lnTo>
                  <a:lnTo>
                    <a:pt x="612" y="206"/>
                  </a:lnTo>
                  <a:lnTo>
                    <a:pt x="602" y="212"/>
                  </a:lnTo>
                  <a:lnTo>
                    <a:pt x="592" y="216"/>
                  </a:lnTo>
                  <a:lnTo>
                    <a:pt x="580" y="220"/>
                  </a:lnTo>
                  <a:lnTo>
                    <a:pt x="568" y="222"/>
                  </a:lnTo>
                  <a:lnTo>
                    <a:pt x="554" y="224"/>
                  </a:lnTo>
                  <a:lnTo>
                    <a:pt x="114" y="234"/>
                  </a:lnTo>
                  <a:lnTo>
                    <a:pt x="114" y="234"/>
                  </a:lnTo>
                  <a:lnTo>
                    <a:pt x="92" y="232"/>
                  </a:lnTo>
                  <a:lnTo>
                    <a:pt x="70" y="226"/>
                  </a:lnTo>
                  <a:lnTo>
                    <a:pt x="52" y="216"/>
                  </a:lnTo>
                  <a:lnTo>
                    <a:pt x="36" y="204"/>
                  </a:lnTo>
                  <a:lnTo>
                    <a:pt x="22" y="188"/>
                  </a:lnTo>
                  <a:lnTo>
                    <a:pt x="10" y="170"/>
                  </a:lnTo>
                  <a:lnTo>
                    <a:pt x="4" y="148"/>
                  </a:lnTo>
                  <a:lnTo>
                    <a:pt x="0" y="124"/>
                  </a:lnTo>
                  <a:lnTo>
                    <a:pt x="0" y="124"/>
                  </a:lnTo>
                  <a:lnTo>
                    <a:pt x="0" y="102"/>
                  </a:lnTo>
                  <a:lnTo>
                    <a:pt x="6" y="80"/>
                  </a:lnTo>
                  <a:lnTo>
                    <a:pt x="16" y="62"/>
                  </a:lnTo>
                  <a:lnTo>
                    <a:pt x="30" y="44"/>
                  </a:lnTo>
                  <a:lnTo>
                    <a:pt x="46" y="30"/>
                  </a:lnTo>
                  <a:lnTo>
                    <a:pt x="66" y="20"/>
                  </a:lnTo>
                  <a:lnTo>
                    <a:pt x="86" y="12"/>
                  </a:lnTo>
                  <a:lnTo>
                    <a:pt x="108" y="10"/>
                  </a:lnTo>
                  <a:lnTo>
                    <a:pt x="550" y="0"/>
                  </a:lnTo>
                  <a:lnTo>
                    <a:pt x="550" y="0"/>
                  </a:lnTo>
                  <a:lnTo>
                    <a:pt x="572" y="2"/>
                  </a:lnTo>
                  <a:lnTo>
                    <a:pt x="592" y="8"/>
                  </a:lnTo>
                  <a:lnTo>
                    <a:pt x="612" y="18"/>
                  </a:lnTo>
                  <a:lnTo>
                    <a:pt x="630" y="30"/>
                  </a:lnTo>
                  <a:lnTo>
                    <a:pt x="644" y="48"/>
                  </a:lnTo>
                  <a:lnTo>
                    <a:pt x="654" y="66"/>
                  </a:lnTo>
                  <a:lnTo>
                    <a:pt x="662" y="86"/>
                  </a:lnTo>
                  <a:lnTo>
                    <a:pt x="664" y="110"/>
                  </a:lnTo>
                  <a:lnTo>
                    <a:pt x="664" y="110"/>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43"/>
            <p:cNvSpPr>
              <a:spLocks/>
            </p:cNvSpPr>
            <p:nvPr/>
          </p:nvSpPr>
          <p:spPr bwMode="auto">
            <a:xfrm>
              <a:off x="-4810125" y="6743700"/>
              <a:ext cx="1146175" cy="374650"/>
            </a:xfrm>
            <a:custGeom>
              <a:avLst/>
              <a:gdLst>
                <a:gd name="T0" fmla="*/ 722 w 722"/>
                <a:gd name="T1" fmla="*/ 110 h 236"/>
                <a:gd name="T2" fmla="*/ 722 w 722"/>
                <a:gd name="T3" fmla="*/ 110 h 236"/>
                <a:gd name="T4" fmla="*/ 722 w 722"/>
                <a:gd name="T5" fmla="*/ 128 h 236"/>
                <a:gd name="T6" fmla="*/ 718 w 722"/>
                <a:gd name="T7" fmla="*/ 146 h 236"/>
                <a:gd name="T8" fmla="*/ 710 w 722"/>
                <a:gd name="T9" fmla="*/ 164 h 236"/>
                <a:gd name="T10" fmla="*/ 698 w 722"/>
                <a:gd name="T11" fmla="*/ 182 h 236"/>
                <a:gd name="T12" fmla="*/ 680 w 722"/>
                <a:gd name="T13" fmla="*/ 198 h 236"/>
                <a:gd name="T14" fmla="*/ 672 w 722"/>
                <a:gd name="T15" fmla="*/ 206 h 236"/>
                <a:gd name="T16" fmla="*/ 662 w 722"/>
                <a:gd name="T17" fmla="*/ 212 h 236"/>
                <a:gd name="T18" fmla="*/ 650 w 722"/>
                <a:gd name="T19" fmla="*/ 216 h 236"/>
                <a:gd name="T20" fmla="*/ 638 w 722"/>
                <a:gd name="T21" fmla="*/ 220 h 236"/>
                <a:gd name="T22" fmla="*/ 626 w 722"/>
                <a:gd name="T23" fmla="*/ 224 h 236"/>
                <a:gd name="T24" fmla="*/ 614 w 722"/>
                <a:gd name="T25" fmla="*/ 224 h 236"/>
                <a:gd name="T26" fmla="*/ 114 w 722"/>
                <a:gd name="T27" fmla="*/ 236 h 236"/>
                <a:gd name="T28" fmla="*/ 114 w 722"/>
                <a:gd name="T29" fmla="*/ 236 h 236"/>
                <a:gd name="T30" fmla="*/ 92 w 722"/>
                <a:gd name="T31" fmla="*/ 234 h 236"/>
                <a:gd name="T32" fmla="*/ 72 w 722"/>
                <a:gd name="T33" fmla="*/ 228 h 236"/>
                <a:gd name="T34" fmla="*/ 52 w 722"/>
                <a:gd name="T35" fmla="*/ 218 h 236"/>
                <a:gd name="T36" fmla="*/ 36 w 722"/>
                <a:gd name="T37" fmla="*/ 206 h 236"/>
                <a:gd name="T38" fmla="*/ 22 w 722"/>
                <a:gd name="T39" fmla="*/ 190 h 236"/>
                <a:gd name="T40" fmla="*/ 12 w 722"/>
                <a:gd name="T41" fmla="*/ 172 h 236"/>
                <a:gd name="T42" fmla="*/ 4 w 722"/>
                <a:gd name="T43" fmla="*/ 150 h 236"/>
                <a:gd name="T44" fmla="*/ 0 w 722"/>
                <a:gd name="T45" fmla="*/ 126 h 236"/>
                <a:gd name="T46" fmla="*/ 0 w 722"/>
                <a:gd name="T47" fmla="*/ 126 h 236"/>
                <a:gd name="T48" fmla="*/ 2 w 722"/>
                <a:gd name="T49" fmla="*/ 104 h 236"/>
                <a:gd name="T50" fmla="*/ 8 w 722"/>
                <a:gd name="T51" fmla="*/ 82 h 236"/>
                <a:gd name="T52" fmla="*/ 18 w 722"/>
                <a:gd name="T53" fmla="*/ 64 h 236"/>
                <a:gd name="T54" fmla="*/ 32 w 722"/>
                <a:gd name="T55" fmla="*/ 46 h 236"/>
                <a:gd name="T56" fmla="*/ 48 w 722"/>
                <a:gd name="T57" fmla="*/ 32 h 236"/>
                <a:gd name="T58" fmla="*/ 66 w 722"/>
                <a:gd name="T59" fmla="*/ 22 h 236"/>
                <a:gd name="T60" fmla="*/ 86 w 722"/>
                <a:gd name="T61" fmla="*/ 14 h 236"/>
                <a:gd name="T62" fmla="*/ 110 w 722"/>
                <a:gd name="T63" fmla="*/ 12 h 236"/>
                <a:gd name="T64" fmla="*/ 608 w 722"/>
                <a:gd name="T65" fmla="*/ 0 h 236"/>
                <a:gd name="T66" fmla="*/ 608 w 722"/>
                <a:gd name="T67" fmla="*/ 0 h 236"/>
                <a:gd name="T68" fmla="*/ 630 w 722"/>
                <a:gd name="T69" fmla="*/ 2 h 236"/>
                <a:gd name="T70" fmla="*/ 652 w 722"/>
                <a:gd name="T71" fmla="*/ 8 h 236"/>
                <a:gd name="T72" fmla="*/ 670 w 722"/>
                <a:gd name="T73" fmla="*/ 18 h 236"/>
                <a:gd name="T74" fmla="*/ 688 w 722"/>
                <a:gd name="T75" fmla="*/ 32 h 236"/>
                <a:gd name="T76" fmla="*/ 702 w 722"/>
                <a:gd name="T77" fmla="*/ 48 h 236"/>
                <a:gd name="T78" fmla="*/ 712 w 722"/>
                <a:gd name="T79" fmla="*/ 66 h 236"/>
                <a:gd name="T80" fmla="*/ 720 w 722"/>
                <a:gd name="T81" fmla="*/ 88 h 236"/>
                <a:gd name="T82" fmla="*/ 722 w 722"/>
                <a:gd name="T83" fmla="*/ 110 h 236"/>
                <a:gd name="T84" fmla="*/ 722 w 722"/>
                <a:gd name="T85" fmla="*/ 11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2" h="236">
                  <a:moveTo>
                    <a:pt x="722" y="110"/>
                  </a:moveTo>
                  <a:lnTo>
                    <a:pt x="722" y="110"/>
                  </a:lnTo>
                  <a:lnTo>
                    <a:pt x="722" y="128"/>
                  </a:lnTo>
                  <a:lnTo>
                    <a:pt x="718" y="146"/>
                  </a:lnTo>
                  <a:lnTo>
                    <a:pt x="710" y="164"/>
                  </a:lnTo>
                  <a:lnTo>
                    <a:pt x="698" y="182"/>
                  </a:lnTo>
                  <a:lnTo>
                    <a:pt x="680" y="198"/>
                  </a:lnTo>
                  <a:lnTo>
                    <a:pt x="672" y="206"/>
                  </a:lnTo>
                  <a:lnTo>
                    <a:pt x="662" y="212"/>
                  </a:lnTo>
                  <a:lnTo>
                    <a:pt x="650" y="216"/>
                  </a:lnTo>
                  <a:lnTo>
                    <a:pt x="638" y="220"/>
                  </a:lnTo>
                  <a:lnTo>
                    <a:pt x="626" y="224"/>
                  </a:lnTo>
                  <a:lnTo>
                    <a:pt x="614" y="224"/>
                  </a:lnTo>
                  <a:lnTo>
                    <a:pt x="114" y="236"/>
                  </a:lnTo>
                  <a:lnTo>
                    <a:pt x="114" y="236"/>
                  </a:lnTo>
                  <a:lnTo>
                    <a:pt x="92" y="234"/>
                  </a:lnTo>
                  <a:lnTo>
                    <a:pt x="72" y="228"/>
                  </a:lnTo>
                  <a:lnTo>
                    <a:pt x="52" y="218"/>
                  </a:lnTo>
                  <a:lnTo>
                    <a:pt x="36" y="206"/>
                  </a:lnTo>
                  <a:lnTo>
                    <a:pt x="22" y="190"/>
                  </a:lnTo>
                  <a:lnTo>
                    <a:pt x="12" y="172"/>
                  </a:lnTo>
                  <a:lnTo>
                    <a:pt x="4" y="150"/>
                  </a:lnTo>
                  <a:lnTo>
                    <a:pt x="0" y="126"/>
                  </a:lnTo>
                  <a:lnTo>
                    <a:pt x="0" y="126"/>
                  </a:lnTo>
                  <a:lnTo>
                    <a:pt x="2" y="104"/>
                  </a:lnTo>
                  <a:lnTo>
                    <a:pt x="8" y="82"/>
                  </a:lnTo>
                  <a:lnTo>
                    <a:pt x="18" y="64"/>
                  </a:lnTo>
                  <a:lnTo>
                    <a:pt x="32" y="46"/>
                  </a:lnTo>
                  <a:lnTo>
                    <a:pt x="48" y="32"/>
                  </a:lnTo>
                  <a:lnTo>
                    <a:pt x="66" y="22"/>
                  </a:lnTo>
                  <a:lnTo>
                    <a:pt x="86" y="14"/>
                  </a:lnTo>
                  <a:lnTo>
                    <a:pt x="110" y="12"/>
                  </a:lnTo>
                  <a:lnTo>
                    <a:pt x="608" y="0"/>
                  </a:lnTo>
                  <a:lnTo>
                    <a:pt x="608" y="0"/>
                  </a:lnTo>
                  <a:lnTo>
                    <a:pt x="630" y="2"/>
                  </a:lnTo>
                  <a:lnTo>
                    <a:pt x="652" y="8"/>
                  </a:lnTo>
                  <a:lnTo>
                    <a:pt x="670" y="18"/>
                  </a:lnTo>
                  <a:lnTo>
                    <a:pt x="688" y="32"/>
                  </a:lnTo>
                  <a:lnTo>
                    <a:pt x="702" y="48"/>
                  </a:lnTo>
                  <a:lnTo>
                    <a:pt x="712" y="66"/>
                  </a:lnTo>
                  <a:lnTo>
                    <a:pt x="720" y="88"/>
                  </a:lnTo>
                  <a:lnTo>
                    <a:pt x="722" y="110"/>
                  </a:lnTo>
                  <a:lnTo>
                    <a:pt x="722" y="110"/>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44"/>
            <p:cNvSpPr>
              <a:spLocks/>
            </p:cNvSpPr>
            <p:nvPr/>
          </p:nvSpPr>
          <p:spPr bwMode="auto">
            <a:xfrm>
              <a:off x="-4864100" y="7115175"/>
              <a:ext cx="1146175" cy="371475"/>
            </a:xfrm>
            <a:custGeom>
              <a:avLst/>
              <a:gdLst>
                <a:gd name="T0" fmla="*/ 722 w 722"/>
                <a:gd name="T1" fmla="*/ 110 h 234"/>
                <a:gd name="T2" fmla="*/ 722 w 722"/>
                <a:gd name="T3" fmla="*/ 110 h 234"/>
                <a:gd name="T4" fmla="*/ 722 w 722"/>
                <a:gd name="T5" fmla="*/ 126 h 234"/>
                <a:gd name="T6" fmla="*/ 718 w 722"/>
                <a:gd name="T7" fmla="*/ 146 h 234"/>
                <a:gd name="T8" fmla="*/ 708 w 722"/>
                <a:gd name="T9" fmla="*/ 164 h 234"/>
                <a:gd name="T10" fmla="*/ 696 w 722"/>
                <a:gd name="T11" fmla="*/ 182 h 234"/>
                <a:gd name="T12" fmla="*/ 680 w 722"/>
                <a:gd name="T13" fmla="*/ 198 h 234"/>
                <a:gd name="T14" fmla="*/ 670 w 722"/>
                <a:gd name="T15" fmla="*/ 206 h 234"/>
                <a:gd name="T16" fmla="*/ 660 w 722"/>
                <a:gd name="T17" fmla="*/ 212 h 234"/>
                <a:gd name="T18" fmla="*/ 650 w 722"/>
                <a:gd name="T19" fmla="*/ 216 h 234"/>
                <a:gd name="T20" fmla="*/ 638 w 722"/>
                <a:gd name="T21" fmla="*/ 220 h 234"/>
                <a:gd name="T22" fmla="*/ 626 w 722"/>
                <a:gd name="T23" fmla="*/ 222 h 234"/>
                <a:gd name="T24" fmla="*/ 612 w 722"/>
                <a:gd name="T25" fmla="*/ 224 h 234"/>
                <a:gd name="T26" fmla="*/ 114 w 722"/>
                <a:gd name="T27" fmla="*/ 234 h 234"/>
                <a:gd name="T28" fmla="*/ 114 w 722"/>
                <a:gd name="T29" fmla="*/ 234 h 234"/>
                <a:gd name="T30" fmla="*/ 92 w 722"/>
                <a:gd name="T31" fmla="*/ 234 h 234"/>
                <a:gd name="T32" fmla="*/ 70 w 722"/>
                <a:gd name="T33" fmla="*/ 228 h 234"/>
                <a:gd name="T34" fmla="*/ 52 w 722"/>
                <a:gd name="T35" fmla="*/ 218 h 234"/>
                <a:gd name="T36" fmla="*/ 36 w 722"/>
                <a:gd name="T37" fmla="*/ 206 h 234"/>
                <a:gd name="T38" fmla="*/ 22 w 722"/>
                <a:gd name="T39" fmla="*/ 190 h 234"/>
                <a:gd name="T40" fmla="*/ 12 w 722"/>
                <a:gd name="T41" fmla="*/ 170 h 234"/>
                <a:gd name="T42" fmla="*/ 4 w 722"/>
                <a:gd name="T43" fmla="*/ 150 h 234"/>
                <a:gd name="T44" fmla="*/ 0 w 722"/>
                <a:gd name="T45" fmla="*/ 126 h 234"/>
                <a:gd name="T46" fmla="*/ 0 w 722"/>
                <a:gd name="T47" fmla="*/ 126 h 234"/>
                <a:gd name="T48" fmla="*/ 2 w 722"/>
                <a:gd name="T49" fmla="*/ 104 h 234"/>
                <a:gd name="T50" fmla="*/ 8 w 722"/>
                <a:gd name="T51" fmla="*/ 82 h 234"/>
                <a:gd name="T52" fmla="*/ 18 w 722"/>
                <a:gd name="T53" fmla="*/ 62 h 234"/>
                <a:gd name="T54" fmla="*/ 30 w 722"/>
                <a:gd name="T55" fmla="*/ 46 h 234"/>
                <a:gd name="T56" fmla="*/ 46 w 722"/>
                <a:gd name="T57" fmla="*/ 32 h 234"/>
                <a:gd name="T58" fmla="*/ 66 w 722"/>
                <a:gd name="T59" fmla="*/ 20 h 234"/>
                <a:gd name="T60" fmla="*/ 86 w 722"/>
                <a:gd name="T61" fmla="*/ 14 h 234"/>
                <a:gd name="T62" fmla="*/ 108 w 722"/>
                <a:gd name="T63" fmla="*/ 12 h 234"/>
                <a:gd name="T64" fmla="*/ 608 w 722"/>
                <a:gd name="T65" fmla="*/ 0 h 234"/>
                <a:gd name="T66" fmla="*/ 608 w 722"/>
                <a:gd name="T67" fmla="*/ 0 h 234"/>
                <a:gd name="T68" fmla="*/ 630 w 722"/>
                <a:gd name="T69" fmla="*/ 2 h 234"/>
                <a:gd name="T70" fmla="*/ 650 w 722"/>
                <a:gd name="T71" fmla="*/ 8 h 234"/>
                <a:gd name="T72" fmla="*/ 670 w 722"/>
                <a:gd name="T73" fmla="*/ 18 h 234"/>
                <a:gd name="T74" fmla="*/ 686 w 722"/>
                <a:gd name="T75" fmla="*/ 32 h 234"/>
                <a:gd name="T76" fmla="*/ 700 w 722"/>
                <a:gd name="T77" fmla="*/ 48 h 234"/>
                <a:gd name="T78" fmla="*/ 712 w 722"/>
                <a:gd name="T79" fmla="*/ 66 h 234"/>
                <a:gd name="T80" fmla="*/ 718 w 722"/>
                <a:gd name="T81" fmla="*/ 88 h 234"/>
                <a:gd name="T82" fmla="*/ 722 w 722"/>
                <a:gd name="T83" fmla="*/ 110 h 234"/>
                <a:gd name="T84" fmla="*/ 722 w 722"/>
                <a:gd name="T85"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2" h="234">
                  <a:moveTo>
                    <a:pt x="722" y="110"/>
                  </a:moveTo>
                  <a:lnTo>
                    <a:pt x="722" y="110"/>
                  </a:lnTo>
                  <a:lnTo>
                    <a:pt x="722" y="126"/>
                  </a:lnTo>
                  <a:lnTo>
                    <a:pt x="718" y="146"/>
                  </a:lnTo>
                  <a:lnTo>
                    <a:pt x="708" y="164"/>
                  </a:lnTo>
                  <a:lnTo>
                    <a:pt x="696" y="182"/>
                  </a:lnTo>
                  <a:lnTo>
                    <a:pt x="680" y="198"/>
                  </a:lnTo>
                  <a:lnTo>
                    <a:pt x="670" y="206"/>
                  </a:lnTo>
                  <a:lnTo>
                    <a:pt x="660" y="212"/>
                  </a:lnTo>
                  <a:lnTo>
                    <a:pt x="650" y="216"/>
                  </a:lnTo>
                  <a:lnTo>
                    <a:pt x="638" y="220"/>
                  </a:lnTo>
                  <a:lnTo>
                    <a:pt x="626" y="222"/>
                  </a:lnTo>
                  <a:lnTo>
                    <a:pt x="612" y="224"/>
                  </a:lnTo>
                  <a:lnTo>
                    <a:pt x="114" y="234"/>
                  </a:lnTo>
                  <a:lnTo>
                    <a:pt x="114" y="234"/>
                  </a:lnTo>
                  <a:lnTo>
                    <a:pt x="92" y="234"/>
                  </a:lnTo>
                  <a:lnTo>
                    <a:pt x="70" y="228"/>
                  </a:lnTo>
                  <a:lnTo>
                    <a:pt x="52" y="218"/>
                  </a:lnTo>
                  <a:lnTo>
                    <a:pt x="36" y="206"/>
                  </a:lnTo>
                  <a:lnTo>
                    <a:pt x="22" y="190"/>
                  </a:lnTo>
                  <a:lnTo>
                    <a:pt x="12" y="170"/>
                  </a:lnTo>
                  <a:lnTo>
                    <a:pt x="4" y="150"/>
                  </a:lnTo>
                  <a:lnTo>
                    <a:pt x="0" y="126"/>
                  </a:lnTo>
                  <a:lnTo>
                    <a:pt x="0" y="126"/>
                  </a:lnTo>
                  <a:lnTo>
                    <a:pt x="2" y="104"/>
                  </a:lnTo>
                  <a:lnTo>
                    <a:pt x="8" y="82"/>
                  </a:lnTo>
                  <a:lnTo>
                    <a:pt x="18" y="62"/>
                  </a:lnTo>
                  <a:lnTo>
                    <a:pt x="30" y="46"/>
                  </a:lnTo>
                  <a:lnTo>
                    <a:pt x="46" y="32"/>
                  </a:lnTo>
                  <a:lnTo>
                    <a:pt x="66" y="20"/>
                  </a:lnTo>
                  <a:lnTo>
                    <a:pt x="86" y="14"/>
                  </a:lnTo>
                  <a:lnTo>
                    <a:pt x="108" y="12"/>
                  </a:lnTo>
                  <a:lnTo>
                    <a:pt x="608" y="0"/>
                  </a:lnTo>
                  <a:lnTo>
                    <a:pt x="608" y="0"/>
                  </a:lnTo>
                  <a:lnTo>
                    <a:pt x="630" y="2"/>
                  </a:lnTo>
                  <a:lnTo>
                    <a:pt x="650" y="8"/>
                  </a:lnTo>
                  <a:lnTo>
                    <a:pt x="670" y="18"/>
                  </a:lnTo>
                  <a:lnTo>
                    <a:pt x="686" y="32"/>
                  </a:lnTo>
                  <a:lnTo>
                    <a:pt x="700" y="48"/>
                  </a:lnTo>
                  <a:lnTo>
                    <a:pt x="712" y="66"/>
                  </a:lnTo>
                  <a:lnTo>
                    <a:pt x="718" y="88"/>
                  </a:lnTo>
                  <a:lnTo>
                    <a:pt x="722" y="110"/>
                  </a:lnTo>
                  <a:lnTo>
                    <a:pt x="722" y="110"/>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45"/>
            <p:cNvSpPr>
              <a:spLocks/>
            </p:cNvSpPr>
            <p:nvPr/>
          </p:nvSpPr>
          <p:spPr bwMode="auto">
            <a:xfrm>
              <a:off x="-4768850" y="7483475"/>
              <a:ext cx="952500" cy="320675"/>
            </a:xfrm>
            <a:custGeom>
              <a:avLst/>
              <a:gdLst>
                <a:gd name="T0" fmla="*/ 600 w 600"/>
                <a:gd name="T1" fmla="*/ 94 h 202"/>
                <a:gd name="T2" fmla="*/ 600 w 600"/>
                <a:gd name="T3" fmla="*/ 94 h 202"/>
                <a:gd name="T4" fmla="*/ 600 w 600"/>
                <a:gd name="T5" fmla="*/ 110 h 202"/>
                <a:gd name="T6" fmla="*/ 598 w 600"/>
                <a:gd name="T7" fmla="*/ 126 h 202"/>
                <a:gd name="T8" fmla="*/ 590 w 600"/>
                <a:gd name="T9" fmla="*/ 142 h 202"/>
                <a:gd name="T10" fmla="*/ 578 w 600"/>
                <a:gd name="T11" fmla="*/ 158 h 202"/>
                <a:gd name="T12" fmla="*/ 564 w 600"/>
                <a:gd name="T13" fmla="*/ 172 h 202"/>
                <a:gd name="T14" fmla="*/ 548 w 600"/>
                <a:gd name="T15" fmla="*/ 184 h 202"/>
                <a:gd name="T16" fmla="*/ 538 w 600"/>
                <a:gd name="T17" fmla="*/ 188 h 202"/>
                <a:gd name="T18" fmla="*/ 528 w 600"/>
                <a:gd name="T19" fmla="*/ 190 h 202"/>
                <a:gd name="T20" fmla="*/ 518 w 600"/>
                <a:gd name="T21" fmla="*/ 194 h 202"/>
                <a:gd name="T22" fmla="*/ 506 w 600"/>
                <a:gd name="T23" fmla="*/ 194 h 202"/>
                <a:gd name="T24" fmla="*/ 100 w 600"/>
                <a:gd name="T25" fmla="*/ 202 h 202"/>
                <a:gd name="T26" fmla="*/ 100 w 600"/>
                <a:gd name="T27" fmla="*/ 202 h 202"/>
                <a:gd name="T28" fmla="*/ 80 w 600"/>
                <a:gd name="T29" fmla="*/ 202 h 202"/>
                <a:gd name="T30" fmla="*/ 62 w 600"/>
                <a:gd name="T31" fmla="*/ 196 h 202"/>
                <a:gd name="T32" fmla="*/ 46 w 600"/>
                <a:gd name="T33" fmla="*/ 188 h 202"/>
                <a:gd name="T34" fmla="*/ 32 w 600"/>
                <a:gd name="T35" fmla="*/ 178 h 202"/>
                <a:gd name="T36" fmla="*/ 20 w 600"/>
                <a:gd name="T37" fmla="*/ 164 h 202"/>
                <a:gd name="T38" fmla="*/ 10 w 600"/>
                <a:gd name="T39" fmla="*/ 148 h 202"/>
                <a:gd name="T40" fmla="*/ 4 w 600"/>
                <a:gd name="T41" fmla="*/ 128 h 202"/>
                <a:gd name="T42" fmla="*/ 0 w 600"/>
                <a:gd name="T43" fmla="*/ 108 h 202"/>
                <a:gd name="T44" fmla="*/ 0 w 600"/>
                <a:gd name="T45" fmla="*/ 108 h 202"/>
                <a:gd name="T46" fmla="*/ 2 w 600"/>
                <a:gd name="T47" fmla="*/ 88 h 202"/>
                <a:gd name="T48" fmla="*/ 8 w 600"/>
                <a:gd name="T49" fmla="*/ 70 h 202"/>
                <a:gd name="T50" fmla="*/ 16 w 600"/>
                <a:gd name="T51" fmla="*/ 54 h 202"/>
                <a:gd name="T52" fmla="*/ 28 w 600"/>
                <a:gd name="T53" fmla="*/ 40 h 202"/>
                <a:gd name="T54" fmla="*/ 42 w 600"/>
                <a:gd name="T55" fmla="*/ 28 h 202"/>
                <a:gd name="T56" fmla="*/ 58 w 600"/>
                <a:gd name="T57" fmla="*/ 18 h 202"/>
                <a:gd name="T58" fmla="*/ 76 w 600"/>
                <a:gd name="T59" fmla="*/ 12 h 202"/>
                <a:gd name="T60" fmla="*/ 96 w 600"/>
                <a:gd name="T61" fmla="*/ 10 h 202"/>
                <a:gd name="T62" fmla="*/ 502 w 600"/>
                <a:gd name="T63" fmla="*/ 0 h 202"/>
                <a:gd name="T64" fmla="*/ 502 w 600"/>
                <a:gd name="T65" fmla="*/ 0 h 202"/>
                <a:gd name="T66" fmla="*/ 522 w 600"/>
                <a:gd name="T67" fmla="*/ 2 h 202"/>
                <a:gd name="T68" fmla="*/ 540 w 600"/>
                <a:gd name="T69" fmla="*/ 8 h 202"/>
                <a:gd name="T70" fmla="*/ 556 w 600"/>
                <a:gd name="T71" fmla="*/ 16 h 202"/>
                <a:gd name="T72" fmla="*/ 570 w 600"/>
                <a:gd name="T73" fmla="*/ 28 h 202"/>
                <a:gd name="T74" fmla="*/ 582 w 600"/>
                <a:gd name="T75" fmla="*/ 42 h 202"/>
                <a:gd name="T76" fmla="*/ 592 w 600"/>
                <a:gd name="T77" fmla="*/ 58 h 202"/>
                <a:gd name="T78" fmla="*/ 598 w 600"/>
                <a:gd name="T79" fmla="*/ 76 h 202"/>
                <a:gd name="T80" fmla="*/ 600 w 600"/>
                <a:gd name="T81" fmla="*/ 94 h 202"/>
                <a:gd name="T82" fmla="*/ 600 w 600"/>
                <a:gd name="T83" fmla="*/ 9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0" h="202">
                  <a:moveTo>
                    <a:pt x="600" y="94"/>
                  </a:moveTo>
                  <a:lnTo>
                    <a:pt x="600" y="94"/>
                  </a:lnTo>
                  <a:lnTo>
                    <a:pt x="600" y="110"/>
                  </a:lnTo>
                  <a:lnTo>
                    <a:pt x="598" y="126"/>
                  </a:lnTo>
                  <a:lnTo>
                    <a:pt x="590" y="142"/>
                  </a:lnTo>
                  <a:lnTo>
                    <a:pt x="578" y="158"/>
                  </a:lnTo>
                  <a:lnTo>
                    <a:pt x="564" y="172"/>
                  </a:lnTo>
                  <a:lnTo>
                    <a:pt x="548" y="184"/>
                  </a:lnTo>
                  <a:lnTo>
                    <a:pt x="538" y="188"/>
                  </a:lnTo>
                  <a:lnTo>
                    <a:pt x="528" y="190"/>
                  </a:lnTo>
                  <a:lnTo>
                    <a:pt x="518" y="194"/>
                  </a:lnTo>
                  <a:lnTo>
                    <a:pt x="506" y="194"/>
                  </a:lnTo>
                  <a:lnTo>
                    <a:pt x="100" y="202"/>
                  </a:lnTo>
                  <a:lnTo>
                    <a:pt x="100" y="202"/>
                  </a:lnTo>
                  <a:lnTo>
                    <a:pt x="80" y="202"/>
                  </a:lnTo>
                  <a:lnTo>
                    <a:pt x="62" y="196"/>
                  </a:lnTo>
                  <a:lnTo>
                    <a:pt x="46" y="188"/>
                  </a:lnTo>
                  <a:lnTo>
                    <a:pt x="32" y="178"/>
                  </a:lnTo>
                  <a:lnTo>
                    <a:pt x="20" y="164"/>
                  </a:lnTo>
                  <a:lnTo>
                    <a:pt x="10" y="148"/>
                  </a:lnTo>
                  <a:lnTo>
                    <a:pt x="4" y="128"/>
                  </a:lnTo>
                  <a:lnTo>
                    <a:pt x="0" y="108"/>
                  </a:lnTo>
                  <a:lnTo>
                    <a:pt x="0" y="108"/>
                  </a:lnTo>
                  <a:lnTo>
                    <a:pt x="2" y="88"/>
                  </a:lnTo>
                  <a:lnTo>
                    <a:pt x="8" y="70"/>
                  </a:lnTo>
                  <a:lnTo>
                    <a:pt x="16" y="54"/>
                  </a:lnTo>
                  <a:lnTo>
                    <a:pt x="28" y="40"/>
                  </a:lnTo>
                  <a:lnTo>
                    <a:pt x="42" y="28"/>
                  </a:lnTo>
                  <a:lnTo>
                    <a:pt x="58" y="18"/>
                  </a:lnTo>
                  <a:lnTo>
                    <a:pt x="76" y="12"/>
                  </a:lnTo>
                  <a:lnTo>
                    <a:pt x="96" y="10"/>
                  </a:lnTo>
                  <a:lnTo>
                    <a:pt x="502" y="0"/>
                  </a:lnTo>
                  <a:lnTo>
                    <a:pt x="502" y="0"/>
                  </a:lnTo>
                  <a:lnTo>
                    <a:pt x="522" y="2"/>
                  </a:lnTo>
                  <a:lnTo>
                    <a:pt x="540" y="8"/>
                  </a:lnTo>
                  <a:lnTo>
                    <a:pt x="556" y="16"/>
                  </a:lnTo>
                  <a:lnTo>
                    <a:pt x="570" y="28"/>
                  </a:lnTo>
                  <a:lnTo>
                    <a:pt x="582" y="42"/>
                  </a:lnTo>
                  <a:lnTo>
                    <a:pt x="592" y="58"/>
                  </a:lnTo>
                  <a:lnTo>
                    <a:pt x="598" y="76"/>
                  </a:lnTo>
                  <a:lnTo>
                    <a:pt x="600" y="94"/>
                  </a:lnTo>
                  <a:lnTo>
                    <a:pt x="600" y="94"/>
                  </a:lnTo>
                  <a:close/>
                </a:path>
              </a:pathLst>
            </a:custGeom>
            <a:solidFill>
              <a:srgbClr val="FDC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46"/>
            <p:cNvSpPr>
              <a:spLocks/>
            </p:cNvSpPr>
            <p:nvPr/>
          </p:nvSpPr>
          <p:spPr bwMode="auto">
            <a:xfrm>
              <a:off x="-4632325" y="6416675"/>
              <a:ext cx="260350" cy="295275"/>
            </a:xfrm>
            <a:custGeom>
              <a:avLst/>
              <a:gdLst>
                <a:gd name="T0" fmla="*/ 122 w 164"/>
                <a:gd name="T1" fmla="*/ 186 h 186"/>
                <a:gd name="T2" fmla="*/ 94 w 164"/>
                <a:gd name="T3" fmla="*/ 186 h 186"/>
                <a:gd name="T4" fmla="*/ 94 w 164"/>
                <a:gd name="T5" fmla="*/ 186 h 186"/>
                <a:gd name="T6" fmla="*/ 72 w 164"/>
                <a:gd name="T7" fmla="*/ 184 h 186"/>
                <a:gd name="T8" fmla="*/ 54 w 164"/>
                <a:gd name="T9" fmla="*/ 180 h 186"/>
                <a:gd name="T10" fmla="*/ 38 w 164"/>
                <a:gd name="T11" fmla="*/ 170 h 186"/>
                <a:gd name="T12" fmla="*/ 24 w 164"/>
                <a:gd name="T13" fmla="*/ 158 h 186"/>
                <a:gd name="T14" fmla="*/ 14 w 164"/>
                <a:gd name="T15" fmla="*/ 146 h 186"/>
                <a:gd name="T16" fmla="*/ 6 w 164"/>
                <a:gd name="T17" fmla="*/ 130 h 186"/>
                <a:gd name="T18" fmla="*/ 2 w 164"/>
                <a:gd name="T19" fmla="*/ 112 h 186"/>
                <a:gd name="T20" fmla="*/ 0 w 164"/>
                <a:gd name="T21" fmla="*/ 96 h 186"/>
                <a:gd name="T22" fmla="*/ 2 w 164"/>
                <a:gd name="T23" fmla="*/ 78 h 186"/>
                <a:gd name="T24" fmla="*/ 6 w 164"/>
                <a:gd name="T25" fmla="*/ 62 h 186"/>
                <a:gd name="T26" fmla="*/ 12 w 164"/>
                <a:gd name="T27" fmla="*/ 46 h 186"/>
                <a:gd name="T28" fmla="*/ 22 w 164"/>
                <a:gd name="T29" fmla="*/ 32 h 186"/>
                <a:gd name="T30" fmla="*/ 34 w 164"/>
                <a:gd name="T31" fmla="*/ 20 h 186"/>
                <a:gd name="T32" fmla="*/ 50 w 164"/>
                <a:gd name="T33" fmla="*/ 10 h 186"/>
                <a:gd name="T34" fmla="*/ 68 w 164"/>
                <a:gd name="T35" fmla="*/ 4 h 186"/>
                <a:gd name="T36" fmla="*/ 90 w 164"/>
                <a:gd name="T37" fmla="*/ 2 h 186"/>
                <a:gd name="T38" fmla="*/ 118 w 164"/>
                <a:gd name="T39" fmla="*/ 0 h 186"/>
                <a:gd name="T40" fmla="*/ 118 w 164"/>
                <a:gd name="T41" fmla="*/ 0 h 186"/>
                <a:gd name="T42" fmla="*/ 128 w 164"/>
                <a:gd name="T43" fmla="*/ 2 h 186"/>
                <a:gd name="T44" fmla="*/ 138 w 164"/>
                <a:gd name="T45" fmla="*/ 8 h 186"/>
                <a:gd name="T46" fmla="*/ 146 w 164"/>
                <a:gd name="T47" fmla="*/ 16 h 186"/>
                <a:gd name="T48" fmla="*/ 152 w 164"/>
                <a:gd name="T49" fmla="*/ 28 h 186"/>
                <a:gd name="T50" fmla="*/ 158 w 164"/>
                <a:gd name="T51" fmla="*/ 42 h 186"/>
                <a:gd name="T52" fmla="*/ 162 w 164"/>
                <a:gd name="T53" fmla="*/ 56 h 186"/>
                <a:gd name="T54" fmla="*/ 164 w 164"/>
                <a:gd name="T55" fmla="*/ 74 h 186"/>
                <a:gd name="T56" fmla="*/ 164 w 164"/>
                <a:gd name="T57" fmla="*/ 90 h 186"/>
                <a:gd name="T58" fmla="*/ 164 w 164"/>
                <a:gd name="T59" fmla="*/ 108 h 186"/>
                <a:gd name="T60" fmla="*/ 162 w 164"/>
                <a:gd name="T61" fmla="*/ 124 h 186"/>
                <a:gd name="T62" fmla="*/ 158 w 164"/>
                <a:gd name="T63" fmla="*/ 140 h 186"/>
                <a:gd name="T64" fmla="*/ 154 w 164"/>
                <a:gd name="T65" fmla="*/ 154 h 186"/>
                <a:gd name="T66" fmla="*/ 148 w 164"/>
                <a:gd name="T67" fmla="*/ 166 h 186"/>
                <a:gd name="T68" fmla="*/ 142 w 164"/>
                <a:gd name="T69" fmla="*/ 176 h 186"/>
                <a:gd name="T70" fmla="*/ 132 w 164"/>
                <a:gd name="T71" fmla="*/ 182 h 186"/>
                <a:gd name="T72" fmla="*/ 122 w 164"/>
                <a:gd name="T73" fmla="*/ 186 h 186"/>
                <a:gd name="T74" fmla="*/ 122 w 164"/>
                <a:gd name="T75"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186">
                  <a:moveTo>
                    <a:pt x="122" y="186"/>
                  </a:moveTo>
                  <a:lnTo>
                    <a:pt x="94" y="186"/>
                  </a:lnTo>
                  <a:lnTo>
                    <a:pt x="94" y="186"/>
                  </a:lnTo>
                  <a:lnTo>
                    <a:pt x="72" y="184"/>
                  </a:lnTo>
                  <a:lnTo>
                    <a:pt x="54" y="180"/>
                  </a:lnTo>
                  <a:lnTo>
                    <a:pt x="38" y="170"/>
                  </a:lnTo>
                  <a:lnTo>
                    <a:pt x="24" y="158"/>
                  </a:lnTo>
                  <a:lnTo>
                    <a:pt x="14" y="146"/>
                  </a:lnTo>
                  <a:lnTo>
                    <a:pt x="6" y="130"/>
                  </a:lnTo>
                  <a:lnTo>
                    <a:pt x="2" y="112"/>
                  </a:lnTo>
                  <a:lnTo>
                    <a:pt x="0" y="96"/>
                  </a:lnTo>
                  <a:lnTo>
                    <a:pt x="2" y="78"/>
                  </a:lnTo>
                  <a:lnTo>
                    <a:pt x="6" y="62"/>
                  </a:lnTo>
                  <a:lnTo>
                    <a:pt x="12" y="46"/>
                  </a:lnTo>
                  <a:lnTo>
                    <a:pt x="22" y="32"/>
                  </a:lnTo>
                  <a:lnTo>
                    <a:pt x="34" y="20"/>
                  </a:lnTo>
                  <a:lnTo>
                    <a:pt x="50" y="10"/>
                  </a:lnTo>
                  <a:lnTo>
                    <a:pt x="68" y="4"/>
                  </a:lnTo>
                  <a:lnTo>
                    <a:pt x="90" y="2"/>
                  </a:lnTo>
                  <a:lnTo>
                    <a:pt x="118" y="0"/>
                  </a:lnTo>
                  <a:lnTo>
                    <a:pt x="118" y="0"/>
                  </a:lnTo>
                  <a:lnTo>
                    <a:pt x="128" y="2"/>
                  </a:lnTo>
                  <a:lnTo>
                    <a:pt x="138" y="8"/>
                  </a:lnTo>
                  <a:lnTo>
                    <a:pt x="146" y="16"/>
                  </a:lnTo>
                  <a:lnTo>
                    <a:pt x="152" y="28"/>
                  </a:lnTo>
                  <a:lnTo>
                    <a:pt x="158" y="42"/>
                  </a:lnTo>
                  <a:lnTo>
                    <a:pt x="162" y="56"/>
                  </a:lnTo>
                  <a:lnTo>
                    <a:pt x="164" y="74"/>
                  </a:lnTo>
                  <a:lnTo>
                    <a:pt x="164" y="90"/>
                  </a:lnTo>
                  <a:lnTo>
                    <a:pt x="164" y="108"/>
                  </a:lnTo>
                  <a:lnTo>
                    <a:pt x="162" y="124"/>
                  </a:lnTo>
                  <a:lnTo>
                    <a:pt x="158" y="140"/>
                  </a:lnTo>
                  <a:lnTo>
                    <a:pt x="154" y="154"/>
                  </a:lnTo>
                  <a:lnTo>
                    <a:pt x="148" y="166"/>
                  </a:lnTo>
                  <a:lnTo>
                    <a:pt x="142" y="176"/>
                  </a:lnTo>
                  <a:lnTo>
                    <a:pt x="132" y="182"/>
                  </a:lnTo>
                  <a:lnTo>
                    <a:pt x="122" y="186"/>
                  </a:lnTo>
                  <a:lnTo>
                    <a:pt x="122" y="186"/>
                  </a:lnTo>
                  <a:close/>
                </a:path>
              </a:pathLst>
            </a:custGeom>
            <a:solidFill>
              <a:srgbClr val="FFE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47"/>
            <p:cNvSpPr>
              <a:spLocks/>
            </p:cNvSpPr>
            <p:nvPr/>
          </p:nvSpPr>
          <p:spPr bwMode="auto">
            <a:xfrm>
              <a:off x="-4781550" y="6791325"/>
              <a:ext cx="260350" cy="295275"/>
            </a:xfrm>
            <a:custGeom>
              <a:avLst/>
              <a:gdLst>
                <a:gd name="T0" fmla="*/ 122 w 164"/>
                <a:gd name="T1" fmla="*/ 184 h 186"/>
                <a:gd name="T2" fmla="*/ 94 w 164"/>
                <a:gd name="T3" fmla="*/ 186 h 186"/>
                <a:gd name="T4" fmla="*/ 94 w 164"/>
                <a:gd name="T5" fmla="*/ 186 h 186"/>
                <a:gd name="T6" fmla="*/ 72 w 164"/>
                <a:gd name="T7" fmla="*/ 184 h 186"/>
                <a:gd name="T8" fmla="*/ 54 w 164"/>
                <a:gd name="T9" fmla="*/ 178 h 186"/>
                <a:gd name="T10" fmla="*/ 38 w 164"/>
                <a:gd name="T11" fmla="*/ 170 h 186"/>
                <a:gd name="T12" fmla="*/ 24 w 164"/>
                <a:gd name="T13" fmla="*/ 158 h 186"/>
                <a:gd name="T14" fmla="*/ 14 w 164"/>
                <a:gd name="T15" fmla="*/ 144 h 186"/>
                <a:gd name="T16" fmla="*/ 6 w 164"/>
                <a:gd name="T17" fmla="*/ 128 h 186"/>
                <a:gd name="T18" fmla="*/ 2 w 164"/>
                <a:gd name="T19" fmla="*/ 112 h 186"/>
                <a:gd name="T20" fmla="*/ 0 w 164"/>
                <a:gd name="T21" fmla="*/ 94 h 186"/>
                <a:gd name="T22" fmla="*/ 2 w 164"/>
                <a:gd name="T23" fmla="*/ 78 h 186"/>
                <a:gd name="T24" fmla="*/ 6 w 164"/>
                <a:gd name="T25" fmla="*/ 60 h 186"/>
                <a:gd name="T26" fmla="*/ 12 w 164"/>
                <a:gd name="T27" fmla="*/ 44 h 186"/>
                <a:gd name="T28" fmla="*/ 22 w 164"/>
                <a:gd name="T29" fmla="*/ 30 h 186"/>
                <a:gd name="T30" fmla="*/ 34 w 164"/>
                <a:gd name="T31" fmla="*/ 18 h 186"/>
                <a:gd name="T32" fmla="*/ 50 w 164"/>
                <a:gd name="T33" fmla="*/ 8 h 186"/>
                <a:gd name="T34" fmla="*/ 68 w 164"/>
                <a:gd name="T35" fmla="*/ 2 h 186"/>
                <a:gd name="T36" fmla="*/ 90 w 164"/>
                <a:gd name="T37" fmla="*/ 0 h 186"/>
                <a:gd name="T38" fmla="*/ 118 w 164"/>
                <a:gd name="T39" fmla="*/ 0 h 186"/>
                <a:gd name="T40" fmla="*/ 118 w 164"/>
                <a:gd name="T41" fmla="*/ 0 h 186"/>
                <a:gd name="T42" fmla="*/ 130 w 164"/>
                <a:gd name="T43" fmla="*/ 2 h 186"/>
                <a:gd name="T44" fmla="*/ 138 w 164"/>
                <a:gd name="T45" fmla="*/ 6 h 186"/>
                <a:gd name="T46" fmla="*/ 146 w 164"/>
                <a:gd name="T47" fmla="*/ 16 h 186"/>
                <a:gd name="T48" fmla="*/ 152 w 164"/>
                <a:gd name="T49" fmla="*/ 26 h 186"/>
                <a:gd name="T50" fmla="*/ 158 w 164"/>
                <a:gd name="T51" fmla="*/ 40 h 186"/>
                <a:gd name="T52" fmla="*/ 162 w 164"/>
                <a:gd name="T53" fmla="*/ 56 h 186"/>
                <a:gd name="T54" fmla="*/ 164 w 164"/>
                <a:gd name="T55" fmla="*/ 72 h 186"/>
                <a:gd name="T56" fmla="*/ 164 w 164"/>
                <a:gd name="T57" fmla="*/ 90 h 186"/>
                <a:gd name="T58" fmla="*/ 164 w 164"/>
                <a:gd name="T59" fmla="*/ 106 h 186"/>
                <a:gd name="T60" fmla="*/ 162 w 164"/>
                <a:gd name="T61" fmla="*/ 122 h 186"/>
                <a:gd name="T62" fmla="*/ 160 w 164"/>
                <a:gd name="T63" fmla="*/ 138 h 186"/>
                <a:gd name="T64" fmla="*/ 154 w 164"/>
                <a:gd name="T65" fmla="*/ 152 h 186"/>
                <a:gd name="T66" fmla="*/ 148 w 164"/>
                <a:gd name="T67" fmla="*/ 164 h 186"/>
                <a:gd name="T68" fmla="*/ 142 w 164"/>
                <a:gd name="T69" fmla="*/ 174 h 186"/>
                <a:gd name="T70" fmla="*/ 132 w 164"/>
                <a:gd name="T71" fmla="*/ 182 h 186"/>
                <a:gd name="T72" fmla="*/ 122 w 164"/>
                <a:gd name="T73" fmla="*/ 184 h 186"/>
                <a:gd name="T74" fmla="*/ 122 w 164"/>
                <a:gd name="T75" fmla="*/ 1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186">
                  <a:moveTo>
                    <a:pt x="122" y="184"/>
                  </a:moveTo>
                  <a:lnTo>
                    <a:pt x="94" y="186"/>
                  </a:lnTo>
                  <a:lnTo>
                    <a:pt x="94" y="186"/>
                  </a:lnTo>
                  <a:lnTo>
                    <a:pt x="72" y="184"/>
                  </a:lnTo>
                  <a:lnTo>
                    <a:pt x="54" y="178"/>
                  </a:lnTo>
                  <a:lnTo>
                    <a:pt x="38" y="170"/>
                  </a:lnTo>
                  <a:lnTo>
                    <a:pt x="24" y="158"/>
                  </a:lnTo>
                  <a:lnTo>
                    <a:pt x="14" y="144"/>
                  </a:lnTo>
                  <a:lnTo>
                    <a:pt x="6" y="128"/>
                  </a:lnTo>
                  <a:lnTo>
                    <a:pt x="2" y="112"/>
                  </a:lnTo>
                  <a:lnTo>
                    <a:pt x="0" y="94"/>
                  </a:lnTo>
                  <a:lnTo>
                    <a:pt x="2" y="78"/>
                  </a:lnTo>
                  <a:lnTo>
                    <a:pt x="6" y="60"/>
                  </a:lnTo>
                  <a:lnTo>
                    <a:pt x="12" y="44"/>
                  </a:lnTo>
                  <a:lnTo>
                    <a:pt x="22" y="30"/>
                  </a:lnTo>
                  <a:lnTo>
                    <a:pt x="34" y="18"/>
                  </a:lnTo>
                  <a:lnTo>
                    <a:pt x="50" y="8"/>
                  </a:lnTo>
                  <a:lnTo>
                    <a:pt x="68" y="2"/>
                  </a:lnTo>
                  <a:lnTo>
                    <a:pt x="90" y="0"/>
                  </a:lnTo>
                  <a:lnTo>
                    <a:pt x="118" y="0"/>
                  </a:lnTo>
                  <a:lnTo>
                    <a:pt x="118" y="0"/>
                  </a:lnTo>
                  <a:lnTo>
                    <a:pt x="130" y="2"/>
                  </a:lnTo>
                  <a:lnTo>
                    <a:pt x="138" y="6"/>
                  </a:lnTo>
                  <a:lnTo>
                    <a:pt x="146" y="16"/>
                  </a:lnTo>
                  <a:lnTo>
                    <a:pt x="152" y="26"/>
                  </a:lnTo>
                  <a:lnTo>
                    <a:pt x="158" y="40"/>
                  </a:lnTo>
                  <a:lnTo>
                    <a:pt x="162" y="56"/>
                  </a:lnTo>
                  <a:lnTo>
                    <a:pt x="164" y="72"/>
                  </a:lnTo>
                  <a:lnTo>
                    <a:pt x="164" y="90"/>
                  </a:lnTo>
                  <a:lnTo>
                    <a:pt x="164" y="106"/>
                  </a:lnTo>
                  <a:lnTo>
                    <a:pt x="162" y="122"/>
                  </a:lnTo>
                  <a:lnTo>
                    <a:pt x="160" y="138"/>
                  </a:lnTo>
                  <a:lnTo>
                    <a:pt x="154" y="152"/>
                  </a:lnTo>
                  <a:lnTo>
                    <a:pt x="148" y="164"/>
                  </a:lnTo>
                  <a:lnTo>
                    <a:pt x="142" y="174"/>
                  </a:lnTo>
                  <a:lnTo>
                    <a:pt x="132" y="182"/>
                  </a:lnTo>
                  <a:lnTo>
                    <a:pt x="122" y="184"/>
                  </a:lnTo>
                  <a:lnTo>
                    <a:pt x="122" y="184"/>
                  </a:lnTo>
                  <a:close/>
                </a:path>
              </a:pathLst>
            </a:custGeom>
            <a:solidFill>
              <a:srgbClr val="FFE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48"/>
            <p:cNvSpPr>
              <a:spLocks/>
            </p:cNvSpPr>
            <p:nvPr/>
          </p:nvSpPr>
          <p:spPr bwMode="auto">
            <a:xfrm>
              <a:off x="-4829175" y="7159625"/>
              <a:ext cx="260350" cy="295275"/>
            </a:xfrm>
            <a:custGeom>
              <a:avLst/>
              <a:gdLst>
                <a:gd name="T0" fmla="*/ 122 w 164"/>
                <a:gd name="T1" fmla="*/ 186 h 186"/>
                <a:gd name="T2" fmla="*/ 92 w 164"/>
                <a:gd name="T3" fmla="*/ 186 h 186"/>
                <a:gd name="T4" fmla="*/ 92 w 164"/>
                <a:gd name="T5" fmla="*/ 186 h 186"/>
                <a:gd name="T6" fmla="*/ 72 w 164"/>
                <a:gd name="T7" fmla="*/ 184 h 186"/>
                <a:gd name="T8" fmla="*/ 52 w 164"/>
                <a:gd name="T9" fmla="*/ 180 h 186"/>
                <a:gd name="T10" fmla="*/ 36 w 164"/>
                <a:gd name="T11" fmla="*/ 170 h 186"/>
                <a:gd name="T12" fmla="*/ 24 w 164"/>
                <a:gd name="T13" fmla="*/ 158 h 186"/>
                <a:gd name="T14" fmla="*/ 14 w 164"/>
                <a:gd name="T15" fmla="*/ 146 h 186"/>
                <a:gd name="T16" fmla="*/ 6 w 164"/>
                <a:gd name="T17" fmla="*/ 130 h 186"/>
                <a:gd name="T18" fmla="*/ 2 w 164"/>
                <a:gd name="T19" fmla="*/ 112 h 186"/>
                <a:gd name="T20" fmla="*/ 0 w 164"/>
                <a:gd name="T21" fmla="*/ 96 h 186"/>
                <a:gd name="T22" fmla="*/ 0 w 164"/>
                <a:gd name="T23" fmla="*/ 78 h 186"/>
                <a:gd name="T24" fmla="*/ 4 w 164"/>
                <a:gd name="T25" fmla="*/ 62 h 186"/>
                <a:gd name="T26" fmla="*/ 10 w 164"/>
                <a:gd name="T27" fmla="*/ 46 h 186"/>
                <a:gd name="T28" fmla="*/ 20 w 164"/>
                <a:gd name="T29" fmla="*/ 32 h 186"/>
                <a:gd name="T30" fmla="*/ 34 w 164"/>
                <a:gd name="T31" fmla="*/ 20 h 186"/>
                <a:gd name="T32" fmla="*/ 48 w 164"/>
                <a:gd name="T33" fmla="*/ 10 h 186"/>
                <a:gd name="T34" fmla="*/ 66 w 164"/>
                <a:gd name="T35" fmla="*/ 4 h 186"/>
                <a:gd name="T36" fmla="*/ 88 w 164"/>
                <a:gd name="T37" fmla="*/ 2 h 186"/>
                <a:gd name="T38" fmla="*/ 118 w 164"/>
                <a:gd name="T39" fmla="*/ 0 h 186"/>
                <a:gd name="T40" fmla="*/ 118 w 164"/>
                <a:gd name="T41" fmla="*/ 0 h 186"/>
                <a:gd name="T42" fmla="*/ 128 w 164"/>
                <a:gd name="T43" fmla="*/ 2 h 186"/>
                <a:gd name="T44" fmla="*/ 138 w 164"/>
                <a:gd name="T45" fmla="*/ 8 h 186"/>
                <a:gd name="T46" fmla="*/ 146 w 164"/>
                <a:gd name="T47" fmla="*/ 16 h 186"/>
                <a:gd name="T48" fmla="*/ 152 w 164"/>
                <a:gd name="T49" fmla="*/ 28 h 186"/>
                <a:gd name="T50" fmla="*/ 156 w 164"/>
                <a:gd name="T51" fmla="*/ 42 h 186"/>
                <a:gd name="T52" fmla="*/ 160 w 164"/>
                <a:gd name="T53" fmla="*/ 56 h 186"/>
                <a:gd name="T54" fmla="*/ 162 w 164"/>
                <a:gd name="T55" fmla="*/ 74 h 186"/>
                <a:gd name="T56" fmla="*/ 164 w 164"/>
                <a:gd name="T57" fmla="*/ 90 h 186"/>
                <a:gd name="T58" fmla="*/ 164 w 164"/>
                <a:gd name="T59" fmla="*/ 108 h 186"/>
                <a:gd name="T60" fmla="*/ 162 w 164"/>
                <a:gd name="T61" fmla="*/ 124 h 186"/>
                <a:gd name="T62" fmla="*/ 158 w 164"/>
                <a:gd name="T63" fmla="*/ 140 h 186"/>
                <a:gd name="T64" fmla="*/ 154 w 164"/>
                <a:gd name="T65" fmla="*/ 154 h 186"/>
                <a:gd name="T66" fmla="*/ 148 w 164"/>
                <a:gd name="T67" fmla="*/ 166 h 186"/>
                <a:gd name="T68" fmla="*/ 140 w 164"/>
                <a:gd name="T69" fmla="*/ 176 h 186"/>
                <a:gd name="T70" fmla="*/ 132 w 164"/>
                <a:gd name="T71" fmla="*/ 182 h 186"/>
                <a:gd name="T72" fmla="*/ 122 w 164"/>
                <a:gd name="T73" fmla="*/ 186 h 186"/>
                <a:gd name="T74" fmla="*/ 122 w 164"/>
                <a:gd name="T75"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186">
                  <a:moveTo>
                    <a:pt x="122" y="186"/>
                  </a:moveTo>
                  <a:lnTo>
                    <a:pt x="92" y="186"/>
                  </a:lnTo>
                  <a:lnTo>
                    <a:pt x="92" y="186"/>
                  </a:lnTo>
                  <a:lnTo>
                    <a:pt x="72" y="184"/>
                  </a:lnTo>
                  <a:lnTo>
                    <a:pt x="52" y="180"/>
                  </a:lnTo>
                  <a:lnTo>
                    <a:pt x="36" y="170"/>
                  </a:lnTo>
                  <a:lnTo>
                    <a:pt x="24" y="158"/>
                  </a:lnTo>
                  <a:lnTo>
                    <a:pt x="14" y="146"/>
                  </a:lnTo>
                  <a:lnTo>
                    <a:pt x="6" y="130"/>
                  </a:lnTo>
                  <a:lnTo>
                    <a:pt x="2" y="112"/>
                  </a:lnTo>
                  <a:lnTo>
                    <a:pt x="0" y="96"/>
                  </a:lnTo>
                  <a:lnTo>
                    <a:pt x="0" y="78"/>
                  </a:lnTo>
                  <a:lnTo>
                    <a:pt x="4" y="62"/>
                  </a:lnTo>
                  <a:lnTo>
                    <a:pt x="10" y="46"/>
                  </a:lnTo>
                  <a:lnTo>
                    <a:pt x="20" y="32"/>
                  </a:lnTo>
                  <a:lnTo>
                    <a:pt x="34" y="20"/>
                  </a:lnTo>
                  <a:lnTo>
                    <a:pt x="48" y="10"/>
                  </a:lnTo>
                  <a:lnTo>
                    <a:pt x="66" y="4"/>
                  </a:lnTo>
                  <a:lnTo>
                    <a:pt x="88" y="2"/>
                  </a:lnTo>
                  <a:lnTo>
                    <a:pt x="118" y="0"/>
                  </a:lnTo>
                  <a:lnTo>
                    <a:pt x="118" y="0"/>
                  </a:lnTo>
                  <a:lnTo>
                    <a:pt x="128" y="2"/>
                  </a:lnTo>
                  <a:lnTo>
                    <a:pt x="138" y="8"/>
                  </a:lnTo>
                  <a:lnTo>
                    <a:pt x="146" y="16"/>
                  </a:lnTo>
                  <a:lnTo>
                    <a:pt x="152" y="28"/>
                  </a:lnTo>
                  <a:lnTo>
                    <a:pt x="156" y="42"/>
                  </a:lnTo>
                  <a:lnTo>
                    <a:pt x="160" y="56"/>
                  </a:lnTo>
                  <a:lnTo>
                    <a:pt x="162" y="74"/>
                  </a:lnTo>
                  <a:lnTo>
                    <a:pt x="164" y="90"/>
                  </a:lnTo>
                  <a:lnTo>
                    <a:pt x="164" y="108"/>
                  </a:lnTo>
                  <a:lnTo>
                    <a:pt x="162" y="124"/>
                  </a:lnTo>
                  <a:lnTo>
                    <a:pt x="158" y="140"/>
                  </a:lnTo>
                  <a:lnTo>
                    <a:pt x="154" y="154"/>
                  </a:lnTo>
                  <a:lnTo>
                    <a:pt x="148" y="166"/>
                  </a:lnTo>
                  <a:lnTo>
                    <a:pt x="140" y="176"/>
                  </a:lnTo>
                  <a:lnTo>
                    <a:pt x="132" y="182"/>
                  </a:lnTo>
                  <a:lnTo>
                    <a:pt x="122" y="186"/>
                  </a:lnTo>
                  <a:lnTo>
                    <a:pt x="122" y="186"/>
                  </a:lnTo>
                  <a:close/>
                </a:path>
              </a:pathLst>
            </a:custGeom>
            <a:solidFill>
              <a:srgbClr val="FFE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49"/>
            <p:cNvSpPr>
              <a:spLocks/>
            </p:cNvSpPr>
            <p:nvPr/>
          </p:nvSpPr>
          <p:spPr bwMode="auto">
            <a:xfrm>
              <a:off x="-4743450" y="7518400"/>
              <a:ext cx="231775" cy="260350"/>
            </a:xfrm>
            <a:custGeom>
              <a:avLst/>
              <a:gdLst>
                <a:gd name="T0" fmla="*/ 108 w 146"/>
                <a:gd name="T1" fmla="*/ 164 h 164"/>
                <a:gd name="T2" fmla="*/ 82 w 146"/>
                <a:gd name="T3" fmla="*/ 164 h 164"/>
                <a:gd name="T4" fmla="*/ 82 w 146"/>
                <a:gd name="T5" fmla="*/ 164 h 164"/>
                <a:gd name="T6" fmla="*/ 64 w 146"/>
                <a:gd name="T7" fmla="*/ 164 h 164"/>
                <a:gd name="T8" fmla="*/ 46 w 146"/>
                <a:gd name="T9" fmla="*/ 158 h 164"/>
                <a:gd name="T10" fmla="*/ 32 w 146"/>
                <a:gd name="T11" fmla="*/ 150 h 164"/>
                <a:gd name="T12" fmla="*/ 22 w 146"/>
                <a:gd name="T13" fmla="*/ 140 h 164"/>
                <a:gd name="T14" fmla="*/ 12 w 146"/>
                <a:gd name="T15" fmla="*/ 128 h 164"/>
                <a:gd name="T16" fmla="*/ 6 w 146"/>
                <a:gd name="T17" fmla="*/ 114 h 164"/>
                <a:gd name="T18" fmla="*/ 2 w 146"/>
                <a:gd name="T19" fmla="*/ 100 h 164"/>
                <a:gd name="T20" fmla="*/ 0 w 146"/>
                <a:gd name="T21" fmla="*/ 84 h 164"/>
                <a:gd name="T22" fmla="*/ 0 w 146"/>
                <a:gd name="T23" fmla="*/ 70 h 164"/>
                <a:gd name="T24" fmla="*/ 4 w 146"/>
                <a:gd name="T25" fmla="*/ 54 h 164"/>
                <a:gd name="T26" fmla="*/ 10 w 146"/>
                <a:gd name="T27" fmla="*/ 40 h 164"/>
                <a:gd name="T28" fmla="*/ 18 w 146"/>
                <a:gd name="T29" fmla="*/ 28 h 164"/>
                <a:gd name="T30" fmla="*/ 30 w 146"/>
                <a:gd name="T31" fmla="*/ 18 h 164"/>
                <a:gd name="T32" fmla="*/ 44 w 146"/>
                <a:gd name="T33" fmla="*/ 8 h 164"/>
                <a:gd name="T34" fmla="*/ 60 w 146"/>
                <a:gd name="T35" fmla="*/ 4 h 164"/>
                <a:gd name="T36" fmla="*/ 78 w 146"/>
                <a:gd name="T37" fmla="*/ 0 h 164"/>
                <a:gd name="T38" fmla="*/ 104 w 146"/>
                <a:gd name="T39" fmla="*/ 0 h 164"/>
                <a:gd name="T40" fmla="*/ 104 w 146"/>
                <a:gd name="T41" fmla="*/ 0 h 164"/>
                <a:gd name="T42" fmla="*/ 114 w 146"/>
                <a:gd name="T43" fmla="*/ 2 h 164"/>
                <a:gd name="T44" fmla="*/ 122 w 146"/>
                <a:gd name="T45" fmla="*/ 6 h 164"/>
                <a:gd name="T46" fmla="*/ 128 w 146"/>
                <a:gd name="T47" fmla="*/ 14 h 164"/>
                <a:gd name="T48" fmla="*/ 134 w 146"/>
                <a:gd name="T49" fmla="*/ 24 h 164"/>
                <a:gd name="T50" fmla="*/ 138 w 146"/>
                <a:gd name="T51" fmla="*/ 36 h 164"/>
                <a:gd name="T52" fmla="*/ 142 w 146"/>
                <a:gd name="T53" fmla="*/ 50 h 164"/>
                <a:gd name="T54" fmla="*/ 144 w 146"/>
                <a:gd name="T55" fmla="*/ 64 h 164"/>
                <a:gd name="T56" fmla="*/ 146 w 146"/>
                <a:gd name="T57" fmla="*/ 80 h 164"/>
                <a:gd name="T58" fmla="*/ 144 w 146"/>
                <a:gd name="T59" fmla="*/ 94 h 164"/>
                <a:gd name="T60" fmla="*/ 144 w 146"/>
                <a:gd name="T61" fmla="*/ 110 h 164"/>
                <a:gd name="T62" fmla="*/ 140 w 146"/>
                <a:gd name="T63" fmla="*/ 124 h 164"/>
                <a:gd name="T64" fmla="*/ 136 w 146"/>
                <a:gd name="T65" fmla="*/ 136 h 164"/>
                <a:gd name="T66" fmla="*/ 130 w 146"/>
                <a:gd name="T67" fmla="*/ 146 h 164"/>
                <a:gd name="T68" fmla="*/ 124 w 146"/>
                <a:gd name="T69" fmla="*/ 156 h 164"/>
                <a:gd name="T70" fmla="*/ 116 w 146"/>
                <a:gd name="T71" fmla="*/ 162 h 164"/>
                <a:gd name="T72" fmla="*/ 108 w 146"/>
                <a:gd name="T73" fmla="*/ 164 h 164"/>
                <a:gd name="T74" fmla="*/ 108 w 146"/>
                <a:gd name="T75"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 h="164">
                  <a:moveTo>
                    <a:pt x="108" y="164"/>
                  </a:moveTo>
                  <a:lnTo>
                    <a:pt x="82" y="164"/>
                  </a:lnTo>
                  <a:lnTo>
                    <a:pt x="82" y="164"/>
                  </a:lnTo>
                  <a:lnTo>
                    <a:pt x="64" y="164"/>
                  </a:lnTo>
                  <a:lnTo>
                    <a:pt x="46" y="158"/>
                  </a:lnTo>
                  <a:lnTo>
                    <a:pt x="32" y="150"/>
                  </a:lnTo>
                  <a:lnTo>
                    <a:pt x="22" y="140"/>
                  </a:lnTo>
                  <a:lnTo>
                    <a:pt x="12" y="128"/>
                  </a:lnTo>
                  <a:lnTo>
                    <a:pt x="6" y="114"/>
                  </a:lnTo>
                  <a:lnTo>
                    <a:pt x="2" y="100"/>
                  </a:lnTo>
                  <a:lnTo>
                    <a:pt x="0" y="84"/>
                  </a:lnTo>
                  <a:lnTo>
                    <a:pt x="0" y="70"/>
                  </a:lnTo>
                  <a:lnTo>
                    <a:pt x="4" y="54"/>
                  </a:lnTo>
                  <a:lnTo>
                    <a:pt x="10" y="40"/>
                  </a:lnTo>
                  <a:lnTo>
                    <a:pt x="18" y="28"/>
                  </a:lnTo>
                  <a:lnTo>
                    <a:pt x="30" y="18"/>
                  </a:lnTo>
                  <a:lnTo>
                    <a:pt x="44" y="8"/>
                  </a:lnTo>
                  <a:lnTo>
                    <a:pt x="60" y="4"/>
                  </a:lnTo>
                  <a:lnTo>
                    <a:pt x="78" y="0"/>
                  </a:lnTo>
                  <a:lnTo>
                    <a:pt x="104" y="0"/>
                  </a:lnTo>
                  <a:lnTo>
                    <a:pt x="104" y="0"/>
                  </a:lnTo>
                  <a:lnTo>
                    <a:pt x="114" y="2"/>
                  </a:lnTo>
                  <a:lnTo>
                    <a:pt x="122" y="6"/>
                  </a:lnTo>
                  <a:lnTo>
                    <a:pt x="128" y="14"/>
                  </a:lnTo>
                  <a:lnTo>
                    <a:pt x="134" y="24"/>
                  </a:lnTo>
                  <a:lnTo>
                    <a:pt x="138" y="36"/>
                  </a:lnTo>
                  <a:lnTo>
                    <a:pt x="142" y="50"/>
                  </a:lnTo>
                  <a:lnTo>
                    <a:pt x="144" y="64"/>
                  </a:lnTo>
                  <a:lnTo>
                    <a:pt x="146" y="80"/>
                  </a:lnTo>
                  <a:lnTo>
                    <a:pt x="144" y="94"/>
                  </a:lnTo>
                  <a:lnTo>
                    <a:pt x="144" y="110"/>
                  </a:lnTo>
                  <a:lnTo>
                    <a:pt x="140" y="124"/>
                  </a:lnTo>
                  <a:lnTo>
                    <a:pt x="136" y="136"/>
                  </a:lnTo>
                  <a:lnTo>
                    <a:pt x="130" y="146"/>
                  </a:lnTo>
                  <a:lnTo>
                    <a:pt x="124" y="156"/>
                  </a:lnTo>
                  <a:lnTo>
                    <a:pt x="116" y="162"/>
                  </a:lnTo>
                  <a:lnTo>
                    <a:pt x="108" y="164"/>
                  </a:lnTo>
                  <a:lnTo>
                    <a:pt x="108" y="164"/>
                  </a:lnTo>
                  <a:close/>
                </a:path>
              </a:pathLst>
            </a:custGeom>
            <a:solidFill>
              <a:srgbClr val="FFE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50"/>
            <p:cNvSpPr>
              <a:spLocks/>
            </p:cNvSpPr>
            <p:nvPr/>
          </p:nvSpPr>
          <p:spPr bwMode="auto">
            <a:xfrm>
              <a:off x="-4184650" y="6435725"/>
              <a:ext cx="50800" cy="234950"/>
            </a:xfrm>
            <a:custGeom>
              <a:avLst/>
              <a:gdLst>
                <a:gd name="T0" fmla="*/ 0 w 32"/>
                <a:gd name="T1" fmla="*/ 0 h 148"/>
                <a:gd name="T2" fmla="*/ 0 w 32"/>
                <a:gd name="T3" fmla="*/ 0 h 148"/>
                <a:gd name="T4" fmla="*/ 4 w 32"/>
                <a:gd name="T5" fmla="*/ 14 h 148"/>
                <a:gd name="T6" fmla="*/ 8 w 32"/>
                <a:gd name="T7" fmla="*/ 30 h 148"/>
                <a:gd name="T8" fmla="*/ 10 w 32"/>
                <a:gd name="T9" fmla="*/ 46 h 148"/>
                <a:gd name="T10" fmla="*/ 10 w 32"/>
                <a:gd name="T11" fmla="*/ 66 h 148"/>
                <a:gd name="T12" fmla="*/ 10 w 32"/>
                <a:gd name="T13" fmla="*/ 86 h 148"/>
                <a:gd name="T14" fmla="*/ 8 w 32"/>
                <a:gd name="T15" fmla="*/ 106 h 148"/>
                <a:gd name="T16" fmla="*/ 4 w 32"/>
                <a:gd name="T17" fmla="*/ 128 h 148"/>
                <a:gd name="T18" fmla="*/ 0 w 32"/>
                <a:gd name="T19" fmla="*/ 148 h 148"/>
                <a:gd name="T20" fmla="*/ 0 w 32"/>
                <a:gd name="T21" fmla="*/ 148 h 148"/>
                <a:gd name="T22" fmla="*/ 8 w 32"/>
                <a:gd name="T23" fmla="*/ 142 h 148"/>
                <a:gd name="T24" fmla="*/ 14 w 32"/>
                <a:gd name="T25" fmla="*/ 134 h 148"/>
                <a:gd name="T26" fmla="*/ 20 w 32"/>
                <a:gd name="T27" fmla="*/ 124 h 148"/>
                <a:gd name="T28" fmla="*/ 26 w 32"/>
                <a:gd name="T29" fmla="*/ 114 h 148"/>
                <a:gd name="T30" fmla="*/ 32 w 32"/>
                <a:gd name="T31" fmla="*/ 94 h 148"/>
                <a:gd name="T32" fmla="*/ 32 w 32"/>
                <a:gd name="T33" fmla="*/ 72 h 148"/>
                <a:gd name="T34" fmla="*/ 30 w 32"/>
                <a:gd name="T35" fmla="*/ 50 h 148"/>
                <a:gd name="T36" fmla="*/ 24 w 32"/>
                <a:gd name="T37" fmla="*/ 30 h 148"/>
                <a:gd name="T38" fmla="*/ 20 w 32"/>
                <a:gd name="T39" fmla="*/ 20 h 148"/>
                <a:gd name="T40" fmla="*/ 14 w 32"/>
                <a:gd name="T41" fmla="*/ 12 h 148"/>
                <a:gd name="T42" fmla="*/ 8 w 32"/>
                <a:gd name="T43" fmla="*/ 6 h 148"/>
                <a:gd name="T44" fmla="*/ 0 w 32"/>
                <a:gd name="T45" fmla="*/ 0 h 148"/>
                <a:gd name="T46" fmla="*/ 0 w 32"/>
                <a:gd name="T4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148">
                  <a:moveTo>
                    <a:pt x="0" y="0"/>
                  </a:moveTo>
                  <a:lnTo>
                    <a:pt x="0" y="0"/>
                  </a:lnTo>
                  <a:lnTo>
                    <a:pt x="4" y="14"/>
                  </a:lnTo>
                  <a:lnTo>
                    <a:pt x="8" y="30"/>
                  </a:lnTo>
                  <a:lnTo>
                    <a:pt x="10" y="46"/>
                  </a:lnTo>
                  <a:lnTo>
                    <a:pt x="10" y="66"/>
                  </a:lnTo>
                  <a:lnTo>
                    <a:pt x="10" y="86"/>
                  </a:lnTo>
                  <a:lnTo>
                    <a:pt x="8" y="106"/>
                  </a:lnTo>
                  <a:lnTo>
                    <a:pt x="4" y="128"/>
                  </a:lnTo>
                  <a:lnTo>
                    <a:pt x="0" y="148"/>
                  </a:lnTo>
                  <a:lnTo>
                    <a:pt x="0" y="148"/>
                  </a:lnTo>
                  <a:lnTo>
                    <a:pt x="8" y="142"/>
                  </a:lnTo>
                  <a:lnTo>
                    <a:pt x="14" y="134"/>
                  </a:lnTo>
                  <a:lnTo>
                    <a:pt x="20" y="124"/>
                  </a:lnTo>
                  <a:lnTo>
                    <a:pt x="26" y="114"/>
                  </a:lnTo>
                  <a:lnTo>
                    <a:pt x="32" y="94"/>
                  </a:lnTo>
                  <a:lnTo>
                    <a:pt x="32" y="72"/>
                  </a:lnTo>
                  <a:lnTo>
                    <a:pt x="30" y="50"/>
                  </a:lnTo>
                  <a:lnTo>
                    <a:pt x="24" y="30"/>
                  </a:lnTo>
                  <a:lnTo>
                    <a:pt x="20" y="20"/>
                  </a:lnTo>
                  <a:lnTo>
                    <a:pt x="14" y="12"/>
                  </a:lnTo>
                  <a:lnTo>
                    <a:pt x="8" y="6"/>
                  </a:lnTo>
                  <a:lnTo>
                    <a:pt x="0" y="0"/>
                  </a:lnTo>
                  <a:lnTo>
                    <a:pt x="0" y="0"/>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51"/>
            <p:cNvSpPr>
              <a:spLocks/>
            </p:cNvSpPr>
            <p:nvPr/>
          </p:nvSpPr>
          <p:spPr bwMode="auto">
            <a:xfrm>
              <a:off x="-4254500" y="6807200"/>
              <a:ext cx="50800" cy="238125"/>
            </a:xfrm>
            <a:custGeom>
              <a:avLst/>
              <a:gdLst>
                <a:gd name="T0" fmla="*/ 0 w 32"/>
                <a:gd name="T1" fmla="*/ 0 h 150"/>
                <a:gd name="T2" fmla="*/ 0 w 32"/>
                <a:gd name="T3" fmla="*/ 0 h 150"/>
                <a:gd name="T4" fmla="*/ 4 w 32"/>
                <a:gd name="T5" fmla="*/ 14 h 150"/>
                <a:gd name="T6" fmla="*/ 8 w 32"/>
                <a:gd name="T7" fmla="*/ 30 h 150"/>
                <a:gd name="T8" fmla="*/ 10 w 32"/>
                <a:gd name="T9" fmla="*/ 48 h 150"/>
                <a:gd name="T10" fmla="*/ 10 w 32"/>
                <a:gd name="T11" fmla="*/ 66 h 150"/>
                <a:gd name="T12" fmla="*/ 10 w 32"/>
                <a:gd name="T13" fmla="*/ 86 h 150"/>
                <a:gd name="T14" fmla="*/ 8 w 32"/>
                <a:gd name="T15" fmla="*/ 106 h 150"/>
                <a:gd name="T16" fmla="*/ 4 w 32"/>
                <a:gd name="T17" fmla="*/ 128 h 150"/>
                <a:gd name="T18" fmla="*/ 0 w 32"/>
                <a:gd name="T19" fmla="*/ 150 h 150"/>
                <a:gd name="T20" fmla="*/ 0 w 32"/>
                <a:gd name="T21" fmla="*/ 150 h 150"/>
                <a:gd name="T22" fmla="*/ 8 w 32"/>
                <a:gd name="T23" fmla="*/ 142 h 150"/>
                <a:gd name="T24" fmla="*/ 14 w 32"/>
                <a:gd name="T25" fmla="*/ 134 h 150"/>
                <a:gd name="T26" fmla="*/ 20 w 32"/>
                <a:gd name="T27" fmla="*/ 124 h 150"/>
                <a:gd name="T28" fmla="*/ 26 w 32"/>
                <a:gd name="T29" fmla="*/ 114 h 150"/>
                <a:gd name="T30" fmla="*/ 32 w 32"/>
                <a:gd name="T31" fmla="*/ 94 h 150"/>
                <a:gd name="T32" fmla="*/ 32 w 32"/>
                <a:gd name="T33" fmla="*/ 72 h 150"/>
                <a:gd name="T34" fmla="*/ 30 w 32"/>
                <a:gd name="T35" fmla="*/ 50 h 150"/>
                <a:gd name="T36" fmla="*/ 24 w 32"/>
                <a:gd name="T37" fmla="*/ 30 h 150"/>
                <a:gd name="T38" fmla="*/ 20 w 32"/>
                <a:gd name="T39" fmla="*/ 20 h 150"/>
                <a:gd name="T40" fmla="*/ 14 w 32"/>
                <a:gd name="T41" fmla="*/ 12 h 150"/>
                <a:gd name="T42" fmla="*/ 8 w 32"/>
                <a:gd name="T43" fmla="*/ 6 h 150"/>
                <a:gd name="T44" fmla="*/ 0 w 32"/>
                <a:gd name="T45" fmla="*/ 0 h 150"/>
                <a:gd name="T46" fmla="*/ 0 w 32"/>
                <a:gd name="T4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150">
                  <a:moveTo>
                    <a:pt x="0" y="0"/>
                  </a:moveTo>
                  <a:lnTo>
                    <a:pt x="0" y="0"/>
                  </a:lnTo>
                  <a:lnTo>
                    <a:pt x="4" y="14"/>
                  </a:lnTo>
                  <a:lnTo>
                    <a:pt x="8" y="30"/>
                  </a:lnTo>
                  <a:lnTo>
                    <a:pt x="10" y="48"/>
                  </a:lnTo>
                  <a:lnTo>
                    <a:pt x="10" y="66"/>
                  </a:lnTo>
                  <a:lnTo>
                    <a:pt x="10" y="86"/>
                  </a:lnTo>
                  <a:lnTo>
                    <a:pt x="8" y="106"/>
                  </a:lnTo>
                  <a:lnTo>
                    <a:pt x="4" y="128"/>
                  </a:lnTo>
                  <a:lnTo>
                    <a:pt x="0" y="150"/>
                  </a:lnTo>
                  <a:lnTo>
                    <a:pt x="0" y="150"/>
                  </a:lnTo>
                  <a:lnTo>
                    <a:pt x="8" y="142"/>
                  </a:lnTo>
                  <a:lnTo>
                    <a:pt x="14" y="134"/>
                  </a:lnTo>
                  <a:lnTo>
                    <a:pt x="20" y="124"/>
                  </a:lnTo>
                  <a:lnTo>
                    <a:pt x="26" y="114"/>
                  </a:lnTo>
                  <a:lnTo>
                    <a:pt x="32" y="94"/>
                  </a:lnTo>
                  <a:lnTo>
                    <a:pt x="32" y="72"/>
                  </a:lnTo>
                  <a:lnTo>
                    <a:pt x="30" y="50"/>
                  </a:lnTo>
                  <a:lnTo>
                    <a:pt x="24" y="30"/>
                  </a:lnTo>
                  <a:lnTo>
                    <a:pt x="20" y="20"/>
                  </a:lnTo>
                  <a:lnTo>
                    <a:pt x="14" y="12"/>
                  </a:lnTo>
                  <a:lnTo>
                    <a:pt x="8" y="6"/>
                  </a:lnTo>
                  <a:lnTo>
                    <a:pt x="0" y="0"/>
                  </a:lnTo>
                  <a:lnTo>
                    <a:pt x="0" y="0"/>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52"/>
            <p:cNvSpPr>
              <a:spLocks/>
            </p:cNvSpPr>
            <p:nvPr/>
          </p:nvSpPr>
          <p:spPr bwMode="auto">
            <a:xfrm>
              <a:off x="-4362450" y="7181850"/>
              <a:ext cx="53975" cy="234950"/>
            </a:xfrm>
            <a:custGeom>
              <a:avLst/>
              <a:gdLst>
                <a:gd name="T0" fmla="*/ 0 w 34"/>
                <a:gd name="T1" fmla="*/ 0 h 148"/>
                <a:gd name="T2" fmla="*/ 0 w 34"/>
                <a:gd name="T3" fmla="*/ 0 h 148"/>
                <a:gd name="T4" fmla="*/ 4 w 34"/>
                <a:gd name="T5" fmla="*/ 14 h 148"/>
                <a:gd name="T6" fmla="*/ 8 w 34"/>
                <a:gd name="T7" fmla="*/ 30 h 148"/>
                <a:gd name="T8" fmla="*/ 10 w 34"/>
                <a:gd name="T9" fmla="*/ 46 h 148"/>
                <a:gd name="T10" fmla="*/ 12 w 34"/>
                <a:gd name="T11" fmla="*/ 66 h 148"/>
                <a:gd name="T12" fmla="*/ 10 w 34"/>
                <a:gd name="T13" fmla="*/ 86 h 148"/>
                <a:gd name="T14" fmla="*/ 8 w 34"/>
                <a:gd name="T15" fmla="*/ 106 h 148"/>
                <a:gd name="T16" fmla="*/ 6 w 34"/>
                <a:gd name="T17" fmla="*/ 128 h 148"/>
                <a:gd name="T18" fmla="*/ 0 w 34"/>
                <a:gd name="T19" fmla="*/ 148 h 148"/>
                <a:gd name="T20" fmla="*/ 0 w 34"/>
                <a:gd name="T21" fmla="*/ 148 h 148"/>
                <a:gd name="T22" fmla="*/ 8 w 34"/>
                <a:gd name="T23" fmla="*/ 142 h 148"/>
                <a:gd name="T24" fmla="*/ 16 w 34"/>
                <a:gd name="T25" fmla="*/ 134 h 148"/>
                <a:gd name="T26" fmla="*/ 20 w 34"/>
                <a:gd name="T27" fmla="*/ 124 h 148"/>
                <a:gd name="T28" fmla="*/ 26 w 34"/>
                <a:gd name="T29" fmla="*/ 114 h 148"/>
                <a:gd name="T30" fmla="*/ 32 w 34"/>
                <a:gd name="T31" fmla="*/ 92 h 148"/>
                <a:gd name="T32" fmla="*/ 34 w 34"/>
                <a:gd name="T33" fmla="*/ 70 h 148"/>
                <a:gd name="T34" fmla="*/ 30 w 34"/>
                <a:gd name="T35" fmla="*/ 50 h 148"/>
                <a:gd name="T36" fmla="*/ 24 w 34"/>
                <a:gd name="T37" fmla="*/ 30 h 148"/>
                <a:gd name="T38" fmla="*/ 20 w 34"/>
                <a:gd name="T39" fmla="*/ 20 h 148"/>
                <a:gd name="T40" fmla="*/ 14 w 34"/>
                <a:gd name="T41" fmla="*/ 12 h 148"/>
                <a:gd name="T42" fmla="*/ 8 w 34"/>
                <a:gd name="T43" fmla="*/ 6 h 148"/>
                <a:gd name="T44" fmla="*/ 0 w 34"/>
                <a:gd name="T45" fmla="*/ 0 h 148"/>
                <a:gd name="T46" fmla="*/ 0 w 34"/>
                <a:gd name="T4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148">
                  <a:moveTo>
                    <a:pt x="0" y="0"/>
                  </a:moveTo>
                  <a:lnTo>
                    <a:pt x="0" y="0"/>
                  </a:lnTo>
                  <a:lnTo>
                    <a:pt x="4" y="14"/>
                  </a:lnTo>
                  <a:lnTo>
                    <a:pt x="8" y="30"/>
                  </a:lnTo>
                  <a:lnTo>
                    <a:pt x="10" y="46"/>
                  </a:lnTo>
                  <a:lnTo>
                    <a:pt x="12" y="66"/>
                  </a:lnTo>
                  <a:lnTo>
                    <a:pt x="10" y="86"/>
                  </a:lnTo>
                  <a:lnTo>
                    <a:pt x="8" y="106"/>
                  </a:lnTo>
                  <a:lnTo>
                    <a:pt x="6" y="128"/>
                  </a:lnTo>
                  <a:lnTo>
                    <a:pt x="0" y="148"/>
                  </a:lnTo>
                  <a:lnTo>
                    <a:pt x="0" y="148"/>
                  </a:lnTo>
                  <a:lnTo>
                    <a:pt x="8" y="142"/>
                  </a:lnTo>
                  <a:lnTo>
                    <a:pt x="16" y="134"/>
                  </a:lnTo>
                  <a:lnTo>
                    <a:pt x="20" y="124"/>
                  </a:lnTo>
                  <a:lnTo>
                    <a:pt x="26" y="114"/>
                  </a:lnTo>
                  <a:lnTo>
                    <a:pt x="32" y="92"/>
                  </a:lnTo>
                  <a:lnTo>
                    <a:pt x="34" y="70"/>
                  </a:lnTo>
                  <a:lnTo>
                    <a:pt x="30" y="50"/>
                  </a:lnTo>
                  <a:lnTo>
                    <a:pt x="24" y="30"/>
                  </a:lnTo>
                  <a:lnTo>
                    <a:pt x="20" y="20"/>
                  </a:lnTo>
                  <a:lnTo>
                    <a:pt x="14" y="12"/>
                  </a:lnTo>
                  <a:lnTo>
                    <a:pt x="8" y="6"/>
                  </a:lnTo>
                  <a:lnTo>
                    <a:pt x="0" y="0"/>
                  </a:lnTo>
                  <a:lnTo>
                    <a:pt x="0" y="0"/>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53"/>
            <p:cNvSpPr>
              <a:spLocks/>
            </p:cNvSpPr>
            <p:nvPr/>
          </p:nvSpPr>
          <p:spPr bwMode="auto">
            <a:xfrm>
              <a:off x="-4349750" y="7546975"/>
              <a:ext cx="47625" cy="219075"/>
            </a:xfrm>
            <a:custGeom>
              <a:avLst/>
              <a:gdLst>
                <a:gd name="T0" fmla="*/ 0 w 30"/>
                <a:gd name="T1" fmla="*/ 0 h 138"/>
                <a:gd name="T2" fmla="*/ 0 w 30"/>
                <a:gd name="T3" fmla="*/ 0 h 138"/>
                <a:gd name="T4" fmla="*/ 4 w 30"/>
                <a:gd name="T5" fmla="*/ 14 h 138"/>
                <a:gd name="T6" fmla="*/ 8 w 30"/>
                <a:gd name="T7" fmla="*/ 28 h 138"/>
                <a:gd name="T8" fmla="*/ 10 w 30"/>
                <a:gd name="T9" fmla="*/ 44 h 138"/>
                <a:gd name="T10" fmla="*/ 10 w 30"/>
                <a:gd name="T11" fmla="*/ 62 h 138"/>
                <a:gd name="T12" fmla="*/ 10 w 30"/>
                <a:gd name="T13" fmla="*/ 80 h 138"/>
                <a:gd name="T14" fmla="*/ 8 w 30"/>
                <a:gd name="T15" fmla="*/ 98 h 138"/>
                <a:gd name="T16" fmla="*/ 4 w 30"/>
                <a:gd name="T17" fmla="*/ 118 h 138"/>
                <a:gd name="T18" fmla="*/ 0 w 30"/>
                <a:gd name="T19" fmla="*/ 138 h 138"/>
                <a:gd name="T20" fmla="*/ 0 w 30"/>
                <a:gd name="T21" fmla="*/ 138 h 138"/>
                <a:gd name="T22" fmla="*/ 8 w 30"/>
                <a:gd name="T23" fmla="*/ 132 h 138"/>
                <a:gd name="T24" fmla="*/ 14 w 30"/>
                <a:gd name="T25" fmla="*/ 124 h 138"/>
                <a:gd name="T26" fmla="*/ 20 w 30"/>
                <a:gd name="T27" fmla="*/ 116 h 138"/>
                <a:gd name="T28" fmla="*/ 24 w 30"/>
                <a:gd name="T29" fmla="*/ 106 h 138"/>
                <a:gd name="T30" fmla="*/ 28 w 30"/>
                <a:gd name="T31" fmla="*/ 86 h 138"/>
                <a:gd name="T32" fmla="*/ 30 w 30"/>
                <a:gd name="T33" fmla="*/ 66 h 138"/>
                <a:gd name="T34" fmla="*/ 28 w 30"/>
                <a:gd name="T35" fmla="*/ 46 h 138"/>
                <a:gd name="T36" fmla="*/ 22 w 30"/>
                <a:gd name="T37" fmla="*/ 28 h 138"/>
                <a:gd name="T38" fmla="*/ 12 w 30"/>
                <a:gd name="T39" fmla="*/ 12 h 138"/>
                <a:gd name="T40" fmla="*/ 6 w 30"/>
                <a:gd name="T41" fmla="*/ 6 h 138"/>
                <a:gd name="T42" fmla="*/ 0 w 30"/>
                <a:gd name="T43" fmla="*/ 0 h 138"/>
                <a:gd name="T44" fmla="*/ 0 w 30"/>
                <a:gd name="T4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38">
                  <a:moveTo>
                    <a:pt x="0" y="0"/>
                  </a:moveTo>
                  <a:lnTo>
                    <a:pt x="0" y="0"/>
                  </a:lnTo>
                  <a:lnTo>
                    <a:pt x="4" y="14"/>
                  </a:lnTo>
                  <a:lnTo>
                    <a:pt x="8" y="28"/>
                  </a:lnTo>
                  <a:lnTo>
                    <a:pt x="10" y="44"/>
                  </a:lnTo>
                  <a:lnTo>
                    <a:pt x="10" y="62"/>
                  </a:lnTo>
                  <a:lnTo>
                    <a:pt x="10" y="80"/>
                  </a:lnTo>
                  <a:lnTo>
                    <a:pt x="8" y="98"/>
                  </a:lnTo>
                  <a:lnTo>
                    <a:pt x="4" y="118"/>
                  </a:lnTo>
                  <a:lnTo>
                    <a:pt x="0" y="138"/>
                  </a:lnTo>
                  <a:lnTo>
                    <a:pt x="0" y="138"/>
                  </a:lnTo>
                  <a:lnTo>
                    <a:pt x="8" y="132"/>
                  </a:lnTo>
                  <a:lnTo>
                    <a:pt x="14" y="124"/>
                  </a:lnTo>
                  <a:lnTo>
                    <a:pt x="20" y="116"/>
                  </a:lnTo>
                  <a:lnTo>
                    <a:pt x="24" y="106"/>
                  </a:lnTo>
                  <a:lnTo>
                    <a:pt x="28" y="86"/>
                  </a:lnTo>
                  <a:lnTo>
                    <a:pt x="30" y="66"/>
                  </a:lnTo>
                  <a:lnTo>
                    <a:pt x="28" y="46"/>
                  </a:lnTo>
                  <a:lnTo>
                    <a:pt x="22" y="28"/>
                  </a:lnTo>
                  <a:lnTo>
                    <a:pt x="12" y="12"/>
                  </a:lnTo>
                  <a:lnTo>
                    <a:pt x="6" y="6"/>
                  </a:lnTo>
                  <a:lnTo>
                    <a:pt x="0" y="0"/>
                  </a:lnTo>
                  <a:lnTo>
                    <a:pt x="0" y="0"/>
                  </a:lnTo>
                  <a:close/>
                </a:path>
              </a:pathLst>
            </a:custGeom>
            <a:solidFill>
              <a:srgbClr val="E8B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33858782"/>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Holistic</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Marketing Concept</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1" name="Group 10"/>
          <p:cNvGrpSpPr/>
          <p:nvPr/>
        </p:nvGrpSpPr>
        <p:grpSpPr>
          <a:xfrm>
            <a:off x="6096001" y="2226365"/>
            <a:ext cx="3723649" cy="798947"/>
            <a:chOff x="6096001" y="2226365"/>
            <a:chExt cx="3723649" cy="798947"/>
          </a:xfrm>
        </p:grpSpPr>
        <p:sp>
          <p:nvSpPr>
            <p:cNvPr id="19" name="Rectangle 18"/>
            <p:cNvSpPr/>
            <p:nvPr/>
          </p:nvSpPr>
          <p:spPr>
            <a:xfrm>
              <a:off x="6096001" y="2226365"/>
              <a:ext cx="3723649" cy="798947"/>
            </a:xfrm>
            <a:prstGeom prst="rect">
              <a:avLst/>
            </a:prstGeom>
            <a:solidFill>
              <a:schemeClr val="accent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TextBox 62"/>
            <p:cNvSpPr txBox="1"/>
            <p:nvPr/>
          </p:nvSpPr>
          <p:spPr>
            <a:xfrm>
              <a:off x="6340142" y="2401250"/>
              <a:ext cx="2255032"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Any thing you put here would be describing the the title</a:t>
              </a:r>
              <a:endParaRPr kumimoji="0" lang="en-AU"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grpSp>
        <p:nvGrpSpPr>
          <p:cNvPr id="10" name="Group 9"/>
          <p:cNvGrpSpPr/>
          <p:nvPr/>
        </p:nvGrpSpPr>
        <p:grpSpPr>
          <a:xfrm>
            <a:off x="6096001" y="3025381"/>
            <a:ext cx="3531579" cy="779738"/>
            <a:chOff x="6096001" y="3025381"/>
            <a:chExt cx="3531579" cy="779738"/>
          </a:xfrm>
        </p:grpSpPr>
        <p:sp>
          <p:nvSpPr>
            <p:cNvPr id="25" name="Rectangle 24"/>
            <p:cNvSpPr/>
            <p:nvPr/>
          </p:nvSpPr>
          <p:spPr>
            <a:xfrm>
              <a:off x="6096001" y="3025381"/>
              <a:ext cx="3531579" cy="7797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TextBox 63"/>
            <p:cNvSpPr txBox="1"/>
            <p:nvPr/>
          </p:nvSpPr>
          <p:spPr>
            <a:xfrm>
              <a:off x="6340142" y="3159675"/>
              <a:ext cx="2255032"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Any thing you put here would be describing the the title</a:t>
              </a:r>
              <a:endParaRPr kumimoji="0" lang="en-AU"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grpSp>
        <p:nvGrpSpPr>
          <p:cNvPr id="9" name="Group 8"/>
          <p:cNvGrpSpPr/>
          <p:nvPr/>
        </p:nvGrpSpPr>
        <p:grpSpPr>
          <a:xfrm>
            <a:off x="6096001" y="3803484"/>
            <a:ext cx="3049408" cy="767524"/>
            <a:chOff x="6096001" y="3803484"/>
            <a:chExt cx="3049408" cy="767524"/>
          </a:xfrm>
        </p:grpSpPr>
        <p:sp>
          <p:nvSpPr>
            <p:cNvPr id="26" name="Rectangle 25"/>
            <p:cNvSpPr/>
            <p:nvPr/>
          </p:nvSpPr>
          <p:spPr>
            <a:xfrm>
              <a:off x="6096001" y="3803484"/>
              <a:ext cx="3049408" cy="767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TextBox 64"/>
            <p:cNvSpPr txBox="1"/>
            <p:nvPr/>
          </p:nvSpPr>
          <p:spPr>
            <a:xfrm>
              <a:off x="6340142" y="3961438"/>
              <a:ext cx="2255032"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Any thing you put here would be describing the the title</a:t>
              </a:r>
              <a:endParaRPr kumimoji="0" lang="en-AU"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grpSp>
        <p:nvGrpSpPr>
          <p:cNvPr id="8" name="Group 7"/>
          <p:cNvGrpSpPr/>
          <p:nvPr/>
        </p:nvGrpSpPr>
        <p:grpSpPr>
          <a:xfrm>
            <a:off x="6096000" y="4571488"/>
            <a:ext cx="2580154" cy="763199"/>
            <a:chOff x="6096000" y="4571488"/>
            <a:chExt cx="2580154" cy="763199"/>
          </a:xfrm>
        </p:grpSpPr>
        <p:sp>
          <p:nvSpPr>
            <p:cNvPr id="27" name="Rectangle 26"/>
            <p:cNvSpPr/>
            <p:nvPr/>
          </p:nvSpPr>
          <p:spPr>
            <a:xfrm>
              <a:off x="6096000" y="4571488"/>
              <a:ext cx="2580154" cy="763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TextBox 65"/>
            <p:cNvSpPr txBox="1"/>
            <p:nvPr/>
          </p:nvSpPr>
          <p:spPr>
            <a:xfrm>
              <a:off x="6340142" y="4719862"/>
              <a:ext cx="1922718"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Any thing you put here would be describing.</a:t>
              </a:r>
              <a:endParaRPr kumimoji="0" lang="en-AU"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grpSp>
        <p:nvGrpSpPr>
          <p:cNvPr id="7" name="Group 6"/>
          <p:cNvGrpSpPr/>
          <p:nvPr/>
        </p:nvGrpSpPr>
        <p:grpSpPr>
          <a:xfrm>
            <a:off x="6098656" y="5334074"/>
            <a:ext cx="2222259" cy="634784"/>
            <a:chOff x="6098656" y="5334074"/>
            <a:chExt cx="2222259" cy="634784"/>
          </a:xfrm>
        </p:grpSpPr>
        <p:sp>
          <p:nvSpPr>
            <p:cNvPr id="28" name="Rectangle 27"/>
            <p:cNvSpPr/>
            <p:nvPr/>
          </p:nvSpPr>
          <p:spPr>
            <a:xfrm>
              <a:off x="6098656" y="5334074"/>
              <a:ext cx="2222259" cy="6347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TextBox 66"/>
            <p:cNvSpPr txBox="1"/>
            <p:nvPr/>
          </p:nvSpPr>
          <p:spPr>
            <a:xfrm>
              <a:off x="6340143" y="5424114"/>
              <a:ext cx="1594118"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rPr>
                <a:t>Any thing you put here would  describing.</a:t>
              </a:r>
              <a:endParaRPr kumimoji="0" lang="en-AU"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grpSp>
        <p:nvGrpSpPr>
          <p:cNvPr id="2" name="Group 1"/>
          <p:cNvGrpSpPr/>
          <p:nvPr/>
        </p:nvGrpSpPr>
        <p:grpSpPr>
          <a:xfrm>
            <a:off x="1420822" y="2605749"/>
            <a:ext cx="3868711" cy="2482183"/>
            <a:chOff x="1420822" y="2605749"/>
            <a:chExt cx="3868711" cy="2482183"/>
          </a:xfrm>
        </p:grpSpPr>
        <p:sp>
          <p:nvSpPr>
            <p:cNvPr id="68" name="TextBox 67"/>
            <p:cNvSpPr txBox="1"/>
            <p:nvPr/>
          </p:nvSpPr>
          <p:spPr>
            <a:xfrm>
              <a:off x="1420822" y="2605749"/>
              <a:ext cx="3868711"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rPr>
                <a:t>Begin with awesome and great  perhaps here please orend denim.</a:t>
              </a:r>
            </a:p>
          </p:txBody>
        </p:sp>
        <p:sp>
          <p:nvSpPr>
            <p:cNvPr id="69" name="TextBox 68"/>
            <p:cNvSpPr txBox="1"/>
            <p:nvPr/>
          </p:nvSpPr>
          <p:spPr>
            <a:xfrm>
              <a:off x="1420822" y="3272050"/>
              <a:ext cx="3868711"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The dummy sentences does not contain any meanings att all so are the other made up sentences.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grpSp>
        <p:nvGrpSpPr>
          <p:cNvPr id="6" name="Group 5"/>
          <p:cNvGrpSpPr/>
          <p:nvPr/>
        </p:nvGrpSpPr>
        <p:grpSpPr>
          <a:xfrm>
            <a:off x="8255198" y="1435230"/>
            <a:ext cx="2478282" cy="4652636"/>
            <a:chOff x="8255198" y="1435230"/>
            <a:chExt cx="2478282" cy="4652636"/>
          </a:xfrm>
        </p:grpSpPr>
        <p:grpSp>
          <p:nvGrpSpPr>
            <p:cNvPr id="20" name="Group 19"/>
            <p:cNvGrpSpPr/>
            <p:nvPr/>
          </p:nvGrpSpPr>
          <p:grpSpPr>
            <a:xfrm>
              <a:off x="9465639" y="1435230"/>
              <a:ext cx="1267841" cy="4122377"/>
              <a:chOff x="6400623" y="1694695"/>
              <a:chExt cx="1188897" cy="3865690"/>
            </a:xfrm>
          </p:grpSpPr>
          <p:sp>
            <p:nvSpPr>
              <p:cNvPr id="21" name="Shape 6"/>
              <p:cNvSpPr/>
              <p:nvPr/>
            </p:nvSpPr>
            <p:spPr>
              <a:xfrm>
                <a:off x="6598026" y="2434958"/>
                <a:ext cx="509592" cy="31239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0834"/>
                    </a:lnTo>
                    <a:lnTo>
                      <a:pt x="0" y="0"/>
                    </a:lnTo>
                    <a:lnTo>
                      <a:pt x="21600" y="766"/>
                    </a:lnTo>
                    <a:cubicBezTo>
                      <a:pt x="21600" y="766"/>
                      <a:pt x="21600" y="21600"/>
                      <a:pt x="21600" y="21600"/>
                    </a:cubicBezTo>
                    <a:close/>
                  </a:path>
                </a:pathLst>
              </a:custGeom>
              <a:solidFill>
                <a:schemeClr val="accent1"/>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2" name="Shape 7"/>
              <p:cNvSpPr/>
              <p:nvPr/>
            </p:nvSpPr>
            <p:spPr>
              <a:xfrm>
                <a:off x="7103873" y="2422621"/>
                <a:ext cx="335111" cy="3137764"/>
              </a:xfrm>
              <a:custGeom>
                <a:avLst/>
                <a:gdLst/>
                <a:ahLst/>
                <a:cxnLst>
                  <a:cxn ang="0">
                    <a:pos x="wd2" y="hd2"/>
                  </a:cxn>
                  <a:cxn ang="5400000">
                    <a:pos x="wd2" y="hd2"/>
                  </a:cxn>
                  <a:cxn ang="10800000">
                    <a:pos x="wd2" y="hd2"/>
                  </a:cxn>
                  <a:cxn ang="16200000">
                    <a:pos x="wd2" y="hd2"/>
                  </a:cxn>
                </a:cxnLst>
                <a:rect l="0" t="0" r="r" b="b"/>
                <a:pathLst>
                  <a:path w="21600" h="21600" extrusionOk="0">
                    <a:moveTo>
                      <a:pt x="21600" y="20742"/>
                    </a:moveTo>
                    <a:lnTo>
                      <a:pt x="21600" y="0"/>
                    </a:lnTo>
                    <a:lnTo>
                      <a:pt x="0" y="858"/>
                    </a:lnTo>
                    <a:lnTo>
                      <a:pt x="0" y="21600"/>
                    </a:lnTo>
                    <a:cubicBezTo>
                      <a:pt x="0" y="21600"/>
                      <a:pt x="21600" y="20742"/>
                      <a:pt x="21600" y="20742"/>
                    </a:cubicBezTo>
                    <a:close/>
                  </a:path>
                </a:pathLst>
              </a:custGeom>
              <a:solidFill>
                <a:schemeClr val="accent1">
                  <a:alpha val="89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3" name="Shape 20"/>
              <p:cNvSpPr/>
              <p:nvPr/>
            </p:nvSpPr>
            <p:spPr>
              <a:xfrm>
                <a:off x="6400623" y="1756383"/>
                <a:ext cx="874396" cy="889014"/>
              </a:xfrm>
              <a:custGeom>
                <a:avLst/>
                <a:gdLst/>
                <a:ahLst/>
                <a:cxnLst>
                  <a:cxn ang="0">
                    <a:pos x="wd2" y="hd2"/>
                  </a:cxn>
                  <a:cxn ang="5400000">
                    <a:pos x="wd2" y="hd2"/>
                  </a:cxn>
                  <a:cxn ang="10800000">
                    <a:pos x="wd2" y="hd2"/>
                  </a:cxn>
                  <a:cxn ang="16200000">
                    <a:pos x="wd2" y="hd2"/>
                  </a:cxn>
                </a:cxnLst>
                <a:rect l="0" t="0" r="r" b="b"/>
                <a:pathLst>
                  <a:path w="21600" h="21600" extrusionOk="0">
                    <a:moveTo>
                      <a:pt x="0" y="16755"/>
                    </a:moveTo>
                    <a:lnTo>
                      <a:pt x="21600" y="21600"/>
                    </a:lnTo>
                    <a:lnTo>
                      <a:pt x="12569" y="0"/>
                    </a:lnTo>
                    <a:cubicBezTo>
                      <a:pt x="12569" y="0"/>
                      <a:pt x="0" y="16755"/>
                      <a:pt x="0" y="16755"/>
                    </a:cubicBezTo>
                    <a:close/>
                  </a:path>
                </a:pathLst>
              </a:custGeom>
              <a:solidFill>
                <a:schemeClr val="accent1"/>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4" name="Shape 21"/>
              <p:cNvSpPr/>
              <p:nvPr/>
            </p:nvSpPr>
            <p:spPr>
              <a:xfrm>
                <a:off x="6906470" y="1694695"/>
                <a:ext cx="683050" cy="949222"/>
              </a:xfrm>
              <a:custGeom>
                <a:avLst/>
                <a:gdLst/>
                <a:ahLst/>
                <a:cxnLst>
                  <a:cxn ang="0">
                    <a:pos x="wd2" y="hd2"/>
                  </a:cxn>
                  <a:cxn ang="5400000">
                    <a:pos x="wd2" y="hd2"/>
                  </a:cxn>
                  <a:cxn ang="10800000">
                    <a:pos x="wd2" y="hd2"/>
                  </a:cxn>
                  <a:cxn ang="16200000">
                    <a:pos x="wd2" y="hd2"/>
                  </a:cxn>
                </a:cxnLst>
                <a:rect l="0" t="0" r="r" b="b"/>
                <a:pathLst>
                  <a:path w="21600" h="21600" extrusionOk="0">
                    <a:moveTo>
                      <a:pt x="21600" y="19819"/>
                    </a:moveTo>
                    <a:lnTo>
                      <a:pt x="10274" y="0"/>
                    </a:lnTo>
                    <a:lnTo>
                      <a:pt x="0" y="1370"/>
                    </a:lnTo>
                    <a:lnTo>
                      <a:pt x="11561" y="21600"/>
                    </a:lnTo>
                    <a:cubicBezTo>
                      <a:pt x="11561" y="21600"/>
                      <a:pt x="21600" y="19819"/>
                      <a:pt x="21600" y="19819"/>
                    </a:cubicBezTo>
                    <a:close/>
                  </a:path>
                </a:pathLst>
              </a:custGeom>
              <a:solidFill>
                <a:schemeClr val="bg2"/>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29" name="Group 28"/>
            <p:cNvGrpSpPr/>
            <p:nvPr/>
          </p:nvGrpSpPr>
          <p:grpSpPr>
            <a:xfrm>
              <a:off x="9320911" y="2891563"/>
              <a:ext cx="903377" cy="2798058"/>
              <a:chOff x="6264907" y="3060347"/>
              <a:chExt cx="847127" cy="2623832"/>
            </a:xfrm>
          </p:grpSpPr>
          <p:sp>
            <p:nvSpPr>
              <p:cNvPr id="30" name="Shape 8"/>
              <p:cNvSpPr/>
              <p:nvPr/>
            </p:nvSpPr>
            <p:spPr>
              <a:xfrm>
                <a:off x="6268510" y="3183957"/>
                <a:ext cx="509590" cy="25002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0643"/>
                    </a:lnTo>
                    <a:lnTo>
                      <a:pt x="0" y="0"/>
                    </a:lnTo>
                    <a:lnTo>
                      <a:pt x="21600" y="957"/>
                    </a:lnTo>
                    <a:cubicBezTo>
                      <a:pt x="21600" y="957"/>
                      <a:pt x="21600" y="21600"/>
                      <a:pt x="21600" y="21600"/>
                    </a:cubicBezTo>
                    <a:close/>
                  </a:path>
                </a:pathLst>
              </a:custGeom>
              <a:solidFill>
                <a:schemeClr val="accent3">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Shape 9"/>
              <p:cNvSpPr/>
              <p:nvPr/>
            </p:nvSpPr>
            <p:spPr>
              <a:xfrm>
                <a:off x="6776923" y="3169053"/>
                <a:ext cx="335111" cy="2514070"/>
              </a:xfrm>
              <a:custGeom>
                <a:avLst/>
                <a:gdLst/>
                <a:ahLst/>
                <a:cxnLst>
                  <a:cxn ang="0">
                    <a:pos x="wd2" y="hd2"/>
                  </a:cxn>
                  <a:cxn ang="5400000">
                    <a:pos x="wd2" y="hd2"/>
                  </a:cxn>
                  <a:cxn ang="10800000">
                    <a:pos x="wd2" y="hd2"/>
                  </a:cxn>
                  <a:cxn ang="16200000">
                    <a:pos x="wd2" y="hd2"/>
                  </a:cxn>
                </a:cxnLst>
                <a:rect l="0" t="0" r="r" b="b"/>
                <a:pathLst>
                  <a:path w="21600" h="21600" extrusionOk="0">
                    <a:moveTo>
                      <a:pt x="21600" y="20529"/>
                    </a:moveTo>
                    <a:lnTo>
                      <a:pt x="21600" y="0"/>
                    </a:lnTo>
                    <a:lnTo>
                      <a:pt x="0" y="1071"/>
                    </a:lnTo>
                    <a:lnTo>
                      <a:pt x="0" y="21600"/>
                    </a:lnTo>
                    <a:cubicBezTo>
                      <a:pt x="0" y="21600"/>
                      <a:pt x="21600" y="20529"/>
                      <a:pt x="21600" y="20529"/>
                    </a:cubicBezTo>
                    <a:close/>
                  </a:path>
                </a:pathLst>
              </a:custGeom>
              <a:solidFill>
                <a:schemeClr val="accent3"/>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2" name="Shape 10"/>
              <p:cNvSpPr/>
              <p:nvPr/>
            </p:nvSpPr>
            <p:spPr>
              <a:xfrm>
                <a:off x="6264907" y="3060347"/>
                <a:ext cx="844702" cy="235409"/>
              </a:xfrm>
              <a:custGeom>
                <a:avLst/>
                <a:gdLst/>
                <a:ahLst/>
                <a:cxnLst>
                  <a:cxn ang="0">
                    <a:pos x="wd2" y="hd2"/>
                  </a:cxn>
                  <a:cxn ang="5400000">
                    <a:pos x="wd2" y="hd2"/>
                  </a:cxn>
                  <a:cxn ang="10800000">
                    <a:pos x="wd2" y="hd2"/>
                  </a:cxn>
                  <a:cxn ang="16200000">
                    <a:pos x="wd2" y="hd2"/>
                  </a:cxn>
                </a:cxnLst>
                <a:rect l="0" t="0" r="r" b="b"/>
                <a:pathLst>
                  <a:path w="21600" h="21600" extrusionOk="0">
                    <a:moveTo>
                      <a:pt x="13031" y="21600"/>
                    </a:moveTo>
                    <a:lnTo>
                      <a:pt x="0" y="11435"/>
                    </a:lnTo>
                    <a:lnTo>
                      <a:pt x="8569" y="0"/>
                    </a:lnTo>
                    <a:lnTo>
                      <a:pt x="21600" y="10165"/>
                    </a:lnTo>
                    <a:lnTo>
                      <a:pt x="13031" y="21600"/>
                    </a:lnTo>
                  </a:path>
                </a:pathLst>
              </a:custGeom>
              <a:solidFill>
                <a:schemeClr val="tx2">
                  <a:lumMod val="20000"/>
                  <a:lumOff val="8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33" name="Group 32"/>
            <p:cNvGrpSpPr/>
            <p:nvPr/>
          </p:nvGrpSpPr>
          <p:grpSpPr>
            <a:xfrm>
              <a:off x="8965674" y="3671914"/>
              <a:ext cx="900791" cy="2152966"/>
              <a:chOff x="5931789" y="3792108"/>
              <a:chExt cx="844702" cy="2018908"/>
            </a:xfrm>
          </p:grpSpPr>
          <p:sp>
            <p:nvSpPr>
              <p:cNvPr id="34" name="Shape 11"/>
              <p:cNvSpPr/>
              <p:nvPr/>
            </p:nvSpPr>
            <p:spPr>
              <a:xfrm>
                <a:off x="5931789" y="3915486"/>
                <a:ext cx="509590" cy="18955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0338"/>
                    </a:lnTo>
                    <a:lnTo>
                      <a:pt x="0" y="0"/>
                    </a:lnTo>
                    <a:lnTo>
                      <a:pt x="21600" y="1262"/>
                    </a:lnTo>
                    <a:cubicBezTo>
                      <a:pt x="21600" y="1262"/>
                      <a:pt x="21600" y="21600"/>
                      <a:pt x="21600" y="21600"/>
                    </a:cubicBezTo>
                    <a:close/>
                  </a:path>
                </a:pathLst>
              </a:custGeom>
              <a:solidFill>
                <a:schemeClr val="accent2">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5" name="Shape 12"/>
              <p:cNvSpPr/>
              <p:nvPr/>
            </p:nvSpPr>
            <p:spPr>
              <a:xfrm>
                <a:off x="6440203" y="3896979"/>
                <a:ext cx="335111" cy="1909379"/>
              </a:xfrm>
              <a:custGeom>
                <a:avLst/>
                <a:gdLst/>
                <a:ahLst/>
                <a:cxnLst>
                  <a:cxn ang="0">
                    <a:pos x="wd2" y="hd2"/>
                  </a:cxn>
                  <a:cxn ang="5400000">
                    <a:pos x="wd2" y="hd2"/>
                  </a:cxn>
                  <a:cxn ang="10800000">
                    <a:pos x="wd2" y="hd2"/>
                  </a:cxn>
                  <a:cxn ang="16200000">
                    <a:pos x="wd2" y="hd2"/>
                  </a:cxn>
                </a:cxnLst>
                <a:rect l="0" t="0" r="r" b="b"/>
                <a:pathLst>
                  <a:path w="21600" h="21600" extrusionOk="0">
                    <a:moveTo>
                      <a:pt x="21600" y="20190"/>
                    </a:moveTo>
                    <a:lnTo>
                      <a:pt x="21600" y="0"/>
                    </a:lnTo>
                    <a:lnTo>
                      <a:pt x="0" y="1410"/>
                    </a:lnTo>
                    <a:lnTo>
                      <a:pt x="0" y="21600"/>
                    </a:lnTo>
                    <a:cubicBezTo>
                      <a:pt x="0" y="21600"/>
                      <a:pt x="21600" y="20190"/>
                      <a:pt x="21600" y="20190"/>
                    </a:cubicBezTo>
                    <a:close/>
                  </a:path>
                </a:pathLst>
              </a:custGeom>
              <a:solidFill>
                <a:schemeClr val="accent2"/>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6" name="Shape 13"/>
              <p:cNvSpPr/>
              <p:nvPr/>
            </p:nvSpPr>
            <p:spPr>
              <a:xfrm>
                <a:off x="5931789" y="3792108"/>
                <a:ext cx="844702" cy="235409"/>
              </a:xfrm>
              <a:custGeom>
                <a:avLst/>
                <a:gdLst/>
                <a:ahLst/>
                <a:cxnLst>
                  <a:cxn ang="0">
                    <a:pos x="wd2" y="hd2"/>
                  </a:cxn>
                  <a:cxn ang="5400000">
                    <a:pos x="wd2" y="hd2"/>
                  </a:cxn>
                  <a:cxn ang="10800000">
                    <a:pos x="wd2" y="hd2"/>
                  </a:cxn>
                  <a:cxn ang="16200000">
                    <a:pos x="wd2" y="hd2"/>
                  </a:cxn>
                </a:cxnLst>
                <a:rect l="0" t="0" r="r" b="b"/>
                <a:pathLst>
                  <a:path w="21600" h="21600" extrusionOk="0">
                    <a:moveTo>
                      <a:pt x="13031" y="21600"/>
                    </a:moveTo>
                    <a:lnTo>
                      <a:pt x="0" y="11435"/>
                    </a:lnTo>
                    <a:lnTo>
                      <a:pt x="8569" y="0"/>
                    </a:lnTo>
                    <a:lnTo>
                      <a:pt x="21600" y="10165"/>
                    </a:lnTo>
                    <a:lnTo>
                      <a:pt x="13031" y="21600"/>
                    </a:lnTo>
                  </a:path>
                </a:pathLst>
              </a:custGeom>
              <a:solidFill>
                <a:schemeClr val="accent2">
                  <a:lumMod val="20000"/>
                  <a:lumOff val="8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37" name="Group 36"/>
            <p:cNvGrpSpPr/>
            <p:nvPr/>
          </p:nvGrpSpPr>
          <p:grpSpPr>
            <a:xfrm>
              <a:off x="8610435" y="4441596"/>
              <a:ext cx="900791" cy="1513505"/>
              <a:chOff x="5598670" y="4513865"/>
              <a:chExt cx="844702" cy="1419264"/>
            </a:xfrm>
          </p:grpSpPr>
          <p:sp>
            <p:nvSpPr>
              <p:cNvPr id="38" name="Shape 14"/>
              <p:cNvSpPr/>
              <p:nvPr/>
            </p:nvSpPr>
            <p:spPr>
              <a:xfrm>
                <a:off x="5598670" y="4637243"/>
                <a:ext cx="509592" cy="129437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9751"/>
                    </a:lnTo>
                    <a:lnTo>
                      <a:pt x="0" y="0"/>
                    </a:lnTo>
                    <a:lnTo>
                      <a:pt x="21600" y="1849"/>
                    </a:lnTo>
                    <a:cubicBezTo>
                      <a:pt x="21600" y="1849"/>
                      <a:pt x="21600" y="21600"/>
                      <a:pt x="21600" y="21600"/>
                    </a:cubicBezTo>
                    <a:close/>
                  </a:path>
                </a:pathLst>
              </a:custGeom>
              <a:solidFill>
                <a:schemeClr val="accent4">
                  <a:lumMod val="60000"/>
                  <a:lumOff val="4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9" name="Shape 15"/>
              <p:cNvSpPr/>
              <p:nvPr/>
            </p:nvSpPr>
            <p:spPr>
              <a:xfrm>
                <a:off x="6107142" y="4624905"/>
                <a:ext cx="335110" cy="1308224"/>
              </a:xfrm>
              <a:custGeom>
                <a:avLst/>
                <a:gdLst/>
                <a:ahLst/>
                <a:cxnLst>
                  <a:cxn ang="0">
                    <a:pos x="wd2" y="hd2"/>
                  </a:cxn>
                  <a:cxn ang="5400000">
                    <a:pos x="wd2" y="hd2"/>
                  </a:cxn>
                  <a:cxn ang="10800000">
                    <a:pos x="wd2" y="hd2"/>
                  </a:cxn>
                  <a:cxn ang="16200000">
                    <a:pos x="wd2" y="hd2"/>
                  </a:cxn>
                </a:cxnLst>
                <a:rect l="0" t="0" r="r" b="b"/>
                <a:pathLst>
                  <a:path w="21600" h="21600" extrusionOk="0">
                    <a:moveTo>
                      <a:pt x="21600" y="19542"/>
                    </a:moveTo>
                    <a:lnTo>
                      <a:pt x="21600" y="0"/>
                    </a:lnTo>
                    <a:lnTo>
                      <a:pt x="0" y="2058"/>
                    </a:lnTo>
                    <a:lnTo>
                      <a:pt x="0" y="21600"/>
                    </a:lnTo>
                    <a:cubicBezTo>
                      <a:pt x="0" y="21600"/>
                      <a:pt x="21600" y="19542"/>
                      <a:pt x="21600" y="19542"/>
                    </a:cubicBezTo>
                    <a:close/>
                  </a:path>
                </a:pathLst>
              </a:custGeom>
              <a:solidFill>
                <a:schemeClr val="accent4"/>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0" name="Shape 16"/>
              <p:cNvSpPr/>
              <p:nvPr/>
            </p:nvSpPr>
            <p:spPr>
              <a:xfrm>
                <a:off x="5598670" y="4513865"/>
                <a:ext cx="844702" cy="235409"/>
              </a:xfrm>
              <a:custGeom>
                <a:avLst/>
                <a:gdLst/>
                <a:ahLst/>
                <a:cxnLst>
                  <a:cxn ang="0">
                    <a:pos x="wd2" y="hd2"/>
                  </a:cxn>
                  <a:cxn ang="5400000">
                    <a:pos x="wd2" y="hd2"/>
                  </a:cxn>
                  <a:cxn ang="10800000">
                    <a:pos x="wd2" y="hd2"/>
                  </a:cxn>
                  <a:cxn ang="16200000">
                    <a:pos x="wd2" y="hd2"/>
                  </a:cxn>
                </a:cxnLst>
                <a:rect l="0" t="0" r="r" b="b"/>
                <a:pathLst>
                  <a:path w="21600" h="21600" extrusionOk="0">
                    <a:moveTo>
                      <a:pt x="13031" y="21600"/>
                    </a:moveTo>
                    <a:lnTo>
                      <a:pt x="0" y="11435"/>
                    </a:lnTo>
                    <a:lnTo>
                      <a:pt x="8569" y="0"/>
                    </a:lnTo>
                    <a:lnTo>
                      <a:pt x="21600" y="10165"/>
                    </a:lnTo>
                    <a:lnTo>
                      <a:pt x="13031" y="21600"/>
                    </a:lnTo>
                  </a:path>
                </a:pathLst>
              </a:custGeom>
              <a:solidFill>
                <a:schemeClr val="accent4">
                  <a:lumMod val="20000"/>
                  <a:lumOff val="8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41" name="Group 40"/>
            <p:cNvGrpSpPr/>
            <p:nvPr/>
          </p:nvGrpSpPr>
          <p:grpSpPr>
            <a:xfrm>
              <a:off x="8255198" y="5198123"/>
              <a:ext cx="900791" cy="889743"/>
              <a:chOff x="5265552" y="5223285"/>
              <a:chExt cx="844702" cy="834342"/>
            </a:xfrm>
          </p:grpSpPr>
          <p:sp>
            <p:nvSpPr>
              <p:cNvPr id="55" name="Shape 17"/>
              <p:cNvSpPr/>
              <p:nvPr/>
            </p:nvSpPr>
            <p:spPr>
              <a:xfrm>
                <a:off x="5265552" y="5346662"/>
                <a:ext cx="509590" cy="7094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8227"/>
                    </a:lnTo>
                    <a:lnTo>
                      <a:pt x="0" y="0"/>
                    </a:lnTo>
                    <a:lnTo>
                      <a:pt x="21600" y="3373"/>
                    </a:lnTo>
                    <a:cubicBezTo>
                      <a:pt x="21600" y="3373"/>
                      <a:pt x="21600" y="21600"/>
                      <a:pt x="21600" y="21600"/>
                    </a:cubicBezTo>
                    <a:close/>
                  </a:path>
                </a:pathLst>
              </a:custGeom>
              <a:solidFill>
                <a:schemeClr val="tx1">
                  <a:lumMod val="75000"/>
                  <a:lumOff val="2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56" name="Shape 18"/>
              <p:cNvSpPr/>
              <p:nvPr/>
            </p:nvSpPr>
            <p:spPr>
              <a:xfrm>
                <a:off x="5771399" y="5334325"/>
                <a:ext cx="335111" cy="723302"/>
              </a:xfrm>
              <a:custGeom>
                <a:avLst/>
                <a:gdLst/>
                <a:ahLst/>
                <a:cxnLst>
                  <a:cxn ang="0">
                    <a:pos x="wd2" y="hd2"/>
                  </a:cxn>
                  <a:cxn ang="5400000">
                    <a:pos x="wd2" y="hd2"/>
                  </a:cxn>
                  <a:cxn ang="10800000">
                    <a:pos x="wd2" y="hd2"/>
                  </a:cxn>
                  <a:cxn ang="16200000">
                    <a:pos x="wd2" y="hd2"/>
                  </a:cxn>
                </a:cxnLst>
                <a:rect l="0" t="0" r="r" b="b"/>
                <a:pathLst>
                  <a:path w="21600" h="21600" extrusionOk="0">
                    <a:moveTo>
                      <a:pt x="21600" y="17878"/>
                    </a:moveTo>
                    <a:lnTo>
                      <a:pt x="21600" y="0"/>
                    </a:lnTo>
                    <a:lnTo>
                      <a:pt x="0" y="3722"/>
                    </a:lnTo>
                    <a:lnTo>
                      <a:pt x="0" y="21600"/>
                    </a:lnTo>
                    <a:cubicBezTo>
                      <a:pt x="0" y="21600"/>
                      <a:pt x="21600" y="17878"/>
                      <a:pt x="21600" y="17878"/>
                    </a:cubicBezTo>
                    <a:close/>
                  </a:path>
                </a:pathLst>
              </a:custGeom>
              <a:solidFill>
                <a:schemeClr val="tx1">
                  <a:lumMod val="85000"/>
                  <a:lumOff val="1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57" name="Shape 19"/>
              <p:cNvSpPr/>
              <p:nvPr/>
            </p:nvSpPr>
            <p:spPr>
              <a:xfrm>
                <a:off x="5265552" y="5223285"/>
                <a:ext cx="844702" cy="235409"/>
              </a:xfrm>
              <a:custGeom>
                <a:avLst/>
                <a:gdLst/>
                <a:ahLst/>
                <a:cxnLst>
                  <a:cxn ang="0">
                    <a:pos x="wd2" y="hd2"/>
                  </a:cxn>
                  <a:cxn ang="5400000">
                    <a:pos x="wd2" y="hd2"/>
                  </a:cxn>
                  <a:cxn ang="10800000">
                    <a:pos x="wd2" y="hd2"/>
                  </a:cxn>
                  <a:cxn ang="16200000">
                    <a:pos x="wd2" y="hd2"/>
                  </a:cxn>
                </a:cxnLst>
                <a:rect l="0" t="0" r="r" b="b"/>
                <a:pathLst>
                  <a:path w="21600" h="21600" extrusionOk="0">
                    <a:moveTo>
                      <a:pt x="13031" y="21600"/>
                    </a:moveTo>
                    <a:lnTo>
                      <a:pt x="0" y="11435"/>
                    </a:lnTo>
                    <a:lnTo>
                      <a:pt x="8569" y="0"/>
                    </a:lnTo>
                    <a:lnTo>
                      <a:pt x="21600" y="10165"/>
                    </a:lnTo>
                    <a:lnTo>
                      <a:pt x="13031" y="21600"/>
                    </a:lnTo>
                  </a:path>
                </a:pathLst>
              </a:custGeom>
              <a:solidFill>
                <a:schemeClr val="accent5">
                  <a:lumMod val="20000"/>
                  <a:lumOff val="8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sp>
          <p:nvSpPr>
            <p:cNvPr id="58" name="TextBox 57"/>
            <p:cNvSpPr txBox="1"/>
            <p:nvPr/>
          </p:nvSpPr>
          <p:spPr>
            <a:xfrm>
              <a:off x="8360028" y="5580542"/>
              <a:ext cx="336541" cy="284693"/>
            </a:xfrm>
            <a:prstGeom prst="rect">
              <a:avLst/>
            </a:prstGeom>
            <a:noFill/>
          </p:spPr>
          <p:txBody>
            <a:bodyPr wrap="square" numCol="1" spcCol="457200" rtlCol="0" anchor="ctr">
              <a:spAutoFit/>
            </a:bodyPr>
            <a:lstStyle/>
            <a:p>
              <a:pPr marL="0" marR="0" lvl="0" indent="0" algn="ctr" defTabSz="914400" rtl="0" eaLnBrk="1" fontAlgn="auto" latinLnBrk="0" hangingPunct="1">
                <a:lnSpc>
                  <a:spcPts val="15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A</a:t>
              </a:r>
              <a:endParaRPr kumimoji="0" lang="en-US"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sp>
          <p:nvSpPr>
            <p:cNvPr id="59" name="TextBox 58"/>
            <p:cNvSpPr txBox="1"/>
            <p:nvPr/>
          </p:nvSpPr>
          <p:spPr>
            <a:xfrm>
              <a:off x="8713751" y="4789614"/>
              <a:ext cx="336541" cy="284693"/>
            </a:xfrm>
            <a:prstGeom prst="rect">
              <a:avLst/>
            </a:prstGeom>
            <a:noFill/>
          </p:spPr>
          <p:txBody>
            <a:bodyPr wrap="square" numCol="1" spcCol="457200" rtlCol="0" anchor="ctr">
              <a:spAutoFit/>
            </a:bodyPr>
            <a:lstStyle/>
            <a:p>
              <a:pPr marL="0" marR="0" lvl="0" indent="0" algn="ctr" defTabSz="914400" rtl="0" eaLnBrk="1" fontAlgn="auto" latinLnBrk="0" hangingPunct="1">
                <a:lnSpc>
                  <a:spcPts val="15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B</a:t>
              </a:r>
              <a:endParaRPr kumimoji="0" lang="en-US"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sp>
          <p:nvSpPr>
            <p:cNvPr id="60" name="TextBox 59"/>
            <p:cNvSpPr txBox="1"/>
            <p:nvPr/>
          </p:nvSpPr>
          <p:spPr>
            <a:xfrm>
              <a:off x="9063661" y="4009520"/>
              <a:ext cx="336541" cy="284693"/>
            </a:xfrm>
            <a:prstGeom prst="rect">
              <a:avLst/>
            </a:prstGeom>
            <a:noFill/>
          </p:spPr>
          <p:txBody>
            <a:bodyPr wrap="square" numCol="1" spcCol="457200" rtlCol="0" anchor="ctr">
              <a:spAutoFit/>
            </a:bodyPr>
            <a:lstStyle/>
            <a:p>
              <a:pPr marL="0" marR="0" lvl="0" indent="0" algn="ctr" defTabSz="914400" rtl="0" eaLnBrk="1" fontAlgn="auto" latinLnBrk="0" hangingPunct="1">
                <a:lnSpc>
                  <a:spcPts val="15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C</a:t>
              </a:r>
              <a:endParaRPr kumimoji="0" lang="en-US"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sp>
          <p:nvSpPr>
            <p:cNvPr id="61" name="TextBox 60"/>
            <p:cNvSpPr txBox="1"/>
            <p:nvPr/>
          </p:nvSpPr>
          <p:spPr>
            <a:xfrm>
              <a:off x="9413648" y="3261643"/>
              <a:ext cx="336541" cy="284693"/>
            </a:xfrm>
            <a:prstGeom prst="rect">
              <a:avLst/>
            </a:prstGeom>
            <a:noFill/>
          </p:spPr>
          <p:txBody>
            <a:bodyPr wrap="square" numCol="1" spcCol="457200" rtlCol="0" anchor="ctr">
              <a:spAutoFit/>
            </a:bodyPr>
            <a:lstStyle/>
            <a:p>
              <a:pPr marL="0" marR="0" lvl="0" indent="0" algn="ctr" defTabSz="914400" rtl="0" eaLnBrk="1" fontAlgn="auto" latinLnBrk="0" hangingPunct="1">
                <a:lnSpc>
                  <a:spcPts val="15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D</a:t>
              </a:r>
              <a:endParaRPr kumimoji="0" lang="en-US"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sp>
          <p:nvSpPr>
            <p:cNvPr id="62" name="TextBox 61"/>
            <p:cNvSpPr txBox="1"/>
            <p:nvPr/>
          </p:nvSpPr>
          <p:spPr>
            <a:xfrm>
              <a:off x="9781669" y="2494490"/>
              <a:ext cx="336541" cy="284693"/>
            </a:xfrm>
            <a:prstGeom prst="rect">
              <a:avLst/>
            </a:prstGeom>
            <a:noFill/>
          </p:spPr>
          <p:txBody>
            <a:bodyPr wrap="square" numCol="1" spcCol="457200" rtlCol="0" anchor="ctr">
              <a:spAutoFit/>
            </a:bodyPr>
            <a:lstStyle/>
            <a:p>
              <a:pPr marL="0" marR="0" lvl="0" indent="0" algn="ctr" defTabSz="914400" rtl="0" eaLnBrk="1" fontAlgn="auto" latinLnBrk="0" hangingPunct="1">
                <a:lnSpc>
                  <a:spcPts val="15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E</a:t>
              </a:r>
              <a:endParaRPr kumimoji="0" lang="en-US" sz="1600" b="0"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sp>
        <p:nvSpPr>
          <p:cNvPr id="71" name="TextBox 70"/>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72" name="TextBox 71"/>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769618583"/>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Arrow To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Market Focus</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5" name="Group 4"/>
          <p:cNvGrpSpPr/>
          <p:nvPr/>
        </p:nvGrpSpPr>
        <p:grpSpPr>
          <a:xfrm>
            <a:off x="-395010" y="1808665"/>
            <a:ext cx="9241300" cy="3253647"/>
            <a:chOff x="-395010" y="1808665"/>
            <a:chExt cx="9241300" cy="3253647"/>
          </a:xfrm>
        </p:grpSpPr>
        <p:sp>
          <p:nvSpPr>
            <p:cNvPr id="19" name="Freeform 18"/>
            <p:cNvSpPr>
              <a:spLocks/>
            </p:cNvSpPr>
            <p:nvPr/>
          </p:nvSpPr>
          <p:spPr bwMode="auto">
            <a:xfrm>
              <a:off x="5528239" y="2961189"/>
              <a:ext cx="1637921" cy="929758"/>
            </a:xfrm>
            <a:custGeom>
              <a:avLst/>
              <a:gdLst>
                <a:gd name="T0" fmla="*/ 1397 w 1397"/>
                <a:gd name="T1" fmla="*/ 793 h 793"/>
                <a:gd name="T2" fmla="*/ 605 w 1397"/>
                <a:gd name="T3" fmla="*/ 0 h 793"/>
                <a:gd name="T4" fmla="*/ 0 w 1397"/>
                <a:gd name="T5" fmla="*/ 0 h 793"/>
                <a:gd name="T6" fmla="*/ 792 w 1397"/>
                <a:gd name="T7" fmla="*/ 793 h 793"/>
                <a:gd name="T8" fmla="*/ 1397 w 1397"/>
                <a:gd name="T9" fmla="*/ 793 h 793"/>
              </a:gdLst>
              <a:ahLst/>
              <a:cxnLst>
                <a:cxn ang="0">
                  <a:pos x="T0" y="T1"/>
                </a:cxn>
                <a:cxn ang="0">
                  <a:pos x="T2" y="T3"/>
                </a:cxn>
                <a:cxn ang="0">
                  <a:pos x="T4" y="T5"/>
                </a:cxn>
                <a:cxn ang="0">
                  <a:pos x="T6" y="T7"/>
                </a:cxn>
                <a:cxn ang="0">
                  <a:pos x="T8" y="T9"/>
                </a:cxn>
              </a:cxnLst>
              <a:rect l="0" t="0" r="r" b="b"/>
              <a:pathLst>
                <a:path w="1397" h="793">
                  <a:moveTo>
                    <a:pt x="1397" y="793"/>
                  </a:moveTo>
                  <a:lnTo>
                    <a:pt x="605" y="0"/>
                  </a:lnTo>
                  <a:lnTo>
                    <a:pt x="0" y="0"/>
                  </a:lnTo>
                  <a:lnTo>
                    <a:pt x="792" y="793"/>
                  </a:lnTo>
                  <a:lnTo>
                    <a:pt x="1397" y="793"/>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9"/>
            <p:cNvSpPr>
              <a:spLocks/>
            </p:cNvSpPr>
            <p:nvPr/>
          </p:nvSpPr>
          <p:spPr bwMode="auto">
            <a:xfrm>
              <a:off x="4597309" y="2961189"/>
              <a:ext cx="1637921" cy="929758"/>
            </a:xfrm>
            <a:custGeom>
              <a:avLst/>
              <a:gdLst>
                <a:gd name="T0" fmla="*/ 1397 w 1397"/>
                <a:gd name="T1" fmla="*/ 793 h 793"/>
                <a:gd name="T2" fmla="*/ 605 w 1397"/>
                <a:gd name="T3" fmla="*/ 0 h 793"/>
                <a:gd name="T4" fmla="*/ 0 w 1397"/>
                <a:gd name="T5" fmla="*/ 0 h 793"/>
                <a:gd name="T6" fmla="*/ 792 w 1397"/>
                <a:gd name="T7" fmla="*/ 793 h 793"/>
                <a:gd name="T8" fmla="*/ 1397 w 1397"/>
                <a:gd name="T9" fmla="*/ 793 h 793"/>
              </a:gdLst>
              <a:ahLst/>
              <a:cxnLst>
                <a:cxn ang="0">
                  <a:pos x="T0" y="T1"/>
                </a:cxn>
                <a:cxn ang="0">
                  <a:pos x="T2" y="T3"/>
                </a:cxn>
                <a:cxn ang="0">
                  <a:pos x="T4" y="T5"/>
                </a:cxn>
                <a:cxn ang="0">
                  <a:pos x="T6" y="T7"/>
                </a:cxn>
                <a:cxn ang="0">
                  <a:pos x="T8" y="T9"/>
                </a:cxn>
              </a:cxnLst>
              <a:rect l="0" t="0" r="r" b="b"/>
              <a:pathLst>
                <a:path w="1397" h="793">
                  <a:moveTo>
                    <a:pt x="1397" y="793"/>
                  </a:moveTo>
                  <a:lnTo>
                    <a:pt x="605" y="0"/>
                  </a:lnTo>
                  <a:lnTo>
                    <a:pt x="0" y="0"/>
                  </a:lnTo>
                  <a:lnTo>
                    <a:pt x="792" y="793"/>
                  </a:lnTo>
                  <a:lnTo>
                    <a:pt x="1397" y="79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20"/>
            <p:cNvSpPr>
              <a:spLocks/>
            </p:cNvSpPr>
            <p:nvPr/>
          </p:nvSpPr>
          <p:spPr bwMode="auto">
            <a:xfrm>
              <a:off x="2783519" y="2092399"/>
              <a:ext cx="2509056" cy="1798548"/>
            </a:xfrm>
            <a:custGeom>
              <a:avLst/>
              <a:gdLst>
                <a:gd name="T0" fmla="*/ 2140 w 2140"/>
                <a:gd name="T1" fmla="*/ 1534 h 1534"/>
                <a:gd name="T2" fmla="*/ 606 w 2140"/>
                <a:gd name="T3" fmla="*/ 0 h 1534"/>
                <a:gd name="T4" fmla="*/ 0 w 2140"/>
                <a:gd name="T5" fmla="*/ 0 h 1534"/>
                <a:gd name="T6" fmla="*/ 1532 w 2140"/>
                <a:gd name="T7" fmla="*/ 1534 h 1534"/>
                <a:gd name="T8" fmla="*/ 2140 w 2140"/>
                <a:gd name="T9" fmla="*/ 1534 h 1534"/>
              </a:gdLst>
              <a:ahLst/>
              <a:cxnLst>
                <a:cxn ang="0">
                  <a:pos x="T0" y="T1"/>
                </a:cxn>
                <a:cxn ang="0">
                  <a:pos x="T2" y="T3"/>
                </a:cxn>
                <a:cxn ang="0">
                  <a:pos x="T4" y="T5"/>
                </a:cxn>
                <a:cxn ang="0">
                  <a:pos x="T6" y="T7"/>
                </a:cxn>
                <a:cxn ang="0">
                  <a:pos x="T8" y="T9"/>
                </a:cxn>
              </a:cxnLst>
              <a:rect l="0" t="0" r="r" b="b"/>
              <a:pathLst>
                <a:path w="2140" h="1534">
                  <a:moveTo>
                    <a:pt x="2140" y="1534"/>
                  </a:moveTo>
                  <a:lnTo>
                    <a:pt x="606" y="0"/>
                  </a:lnTo>
                  <a:lnTo>
                    <a:pt x="0" y="0"/>
                  </a:lnTo>
                  <a:lnTo>
                    <a:pt x="1532" y="1534"/>
                  </a:lnTo>
                  <a:lnTo>
                    <a:pt x="2140" y="1534"/>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21"/>
            <p:cNvSpPr>
              <a:spLocks/>
            </p:cNvSpPr>
            <p:nvPr/>
          </p:nvSpPr>
          <p:spPr bwMode="auto">
            <a:xfrm>
              <a:off x="-395010" y="3178094"/>
              <a:ext cx="9241300" cy="505329"/>
            </a:xfrm>
            <a:custGeom>
              <a:avLst/>
              <a:gdLst>
                <a:gd name="T0" fmla="*/ 7721 w 7882"/>
                <a:gd name="T1" fmla="*/ 92 h 431"/>
                <a:gd name="T2" fmla="*/ 7192 w 7882"/>
                <a:gd name="T3" fmla="*/ 92 h 431"/>
                <a:gd name="T4" fmla="*/ 7192 w 7882"/>
                <a:gd name="T5" fmla="*/ 0 h 431"/>
                <a:gd name="T6" fmla="*/ 0 w 7882"/>
                <a:gd name="T7" fmla="*/ 0 h 431"/>
                <a:gd name="T8" fmla="*/ 0 w 7882"/>
                <a:gd name="T9" fmla="*/ 431 h 431"/>
                <a:gd name="T10" fmla="*/ 7173 w 7882"/>
                <a:gd name="T11" fmla="*/ 431 h 431"/>
                <a:gd name="T12" fmla="*/ 7192 w 7882"/>
                <a:gd name="T13" fmla="*/ 431 h 431"/>
                <a:gd name="T14" fmla="*/ 7693 w 7882"/>
                <a:gd name="T15" fmla="*/ 431 h 431"/>
                <a:gd name="T16" fmla="*/ 7882 w 7882"/>
                <a:gd name="T17" fmla="*/ 248 h 431"/>
                <a:gd name="T18" fmla="*/ 7721 w 7882"/>
                <a:gd name="T19" fmla="*/ 9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82" h="431">
                  <a:moveTo>
                    <a:pt x="7721" y="92"/>
                  </a:moveTo>
                  <a:lnTo>
                    <a:pt x="7192" y="92"/>
                  </a:lnTo>
                  <a:lnTo>
                    <a:pt x="7192" y="0"/>
                  </a:lnTo>
                  <a:lnTo>
                    <a:pt x="0" y="0"/>
                  </a:lnTo>
                  <a:lnTo>
                    <a:pt x="0" y="431"/>
                  </a:lnTo>
                  <a:lnTo>
                    <a:pt x="7173" y="431"/>
                  </a:lnTo>
                  <a:lnTo>
                    <a:pt x="7192" y="431"/>
                  </a:lnTo>
                  <a:lnTo>
                    <a:pt x="7693" y="431"/>
                  </a:lnTo>
                  <a:lnTo>
                    <a:pt x="7882" y="248"/>
                  </a:lnTo>
                  <a:lnTo>
                    <a:pt x="7721" y="9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2"/>
            <p:cNvSpPr>
              <a:spLocks/>
            </p:cNvSpPr>
            <p:nvPr/>
          </p:nvSpPr>
          <p:spPr bwMode="auto">
            <a:xfrm>
              <a:off x="-185140" y="1808665"/>
              <a:ext cx="3889037" cy="505329"/>
            </a:xfrm>
            <a:custGeom>
              <a:avLst/>
              <a:gdLst>
                <a:gd name="T0" fmla="*/ 2889 w 3317"/>
                <a:gd name="T1" fmla="*/ 0 h 431"/>
                <a:gd name="T2" fmla="*/ 2282 w 3317"/>
                <a:gd name="T3" fmla="*/ 0 h 431"/>
                <a:gd name="T4" fmla="*/ 0 w 3317"/>
                <a:gd name="T5" fmla="*/ 0 h 431"/>
                <a:gd name="T6" fmla="*/ 0 w 3317"/>
                <a:gd name="T7" fmla="*/ 431 h 431"/>
                <a:gd name="T8" fmla="*/ 2712 w 3317"/>
                <a:gd name="T9" fmla="*/ 431 h 431"/>
                <a:gd name="T10" fmla="*/ 3317 w 3317"/>
                <a:gd name="T11" fmla="*/ 431 h 431"/>
                <a:gd name="T12" fmla="*/ 2889 w 3317"/>
                <a:gd name="T13" fmla="*/ 0 h 431"/>
              </a:gdLst>
              <a:ahLst/>
              <a:cxnLst>
                <a:cxn ang="0">
                  <a:pos x="T0" y="T1"/>
                </a:cxn>
                <a:cxn ang="0">
                  <a:pos x="T2" y="T3"/>
                </a:cxn>
                <a:cxn ang="0">
                  <a:pos x="T4" y="T5"/>
                </a:cxn>
                <a:cxn ang="0">
                  <a:pos x="T6" y="T7"/>
                </a:cxn>
                <a:cxn ang="0">
                  <a:pos x="T8" y="T9"/>
                </a:cxn>
                <a:cxn ang="0">
                  <a:pos x="T10" y="T11"/>
                </a:cxn>
                <a:cxn ang="0">
                  <a:pos x="T12" y="T13"/>
                </a:cxn>
              </a:cxnLst>
              <a:rect l="0" t="0" r="r" b="b"/>
              <a:pathLst>
                <a:path w="3317" h="431">
                  <a:moveTo>
                    <a:pt x="2889" y="0"/>
                  </a:moveTo>
                  <a:lnTo>
                    <a:pt x="2282" y="0"/>
                  </a:lnTo>
                  <a:lnTo>
                    <a:pt x="0" y="0"/>
                  </a:lnTo>
                  <a:lnTo>
                    <a:pt x="0" y="431"/>
                  </a:lnTo>
                  <a:lnTo>
                    <a:pt x="2712" y="431"/>
                  </a:lnTo>
                  <a:lnTo>
                    <a:pt x="3317" y="431"/>
                  </a:lnTo>
                  <a:lnTo>
                    <a:pt x="288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3"/>
            <p:cNvSpPr>
              <a:spLocks/>
            </p:cNvSpPr>
            <p:nvPr/>
          </p:nvSpPr>
          <p:spPr bwMode="auto">
            <a:xfrm>
              <a:off x="2783519" y="2955327"/>
              <a:ext cx="2523126" cy="1813790"/>
            </a:xfrm>
            <a:custGeom>
              <a:avLst/>
              <a:gdLst>
                <a:gd name="T0" fmla="*/ 1544 w 2152"/>
                <a:gd name="T1" fmla="*/ 0 h 1547"/>
                <a:gd name="T2" fmla="*/ 0 w 2152"/>
                <a:gd name="T3" fmla="*/ 1547 h 1547"/>
                <a:gd name="T4" fmla="*/ 606 w 2152"/>
                <a:gd name="T5" fmla="*/ 1547 h 1547"/>
                <a:gd name="T6" fmla="*/ 2152 w 2152"/>
                <a:gd name="T7" fmla="*/ 0 h 1547"/>
                <a:gd name="T8" fmla="*/ 1544 w 2152"/>
                <a:gd name="T9" fmla="*/ 0 h 1547"/>
              </a:gdLst>
              <a:ahLst/>
              <a:cxnLst>
                <a:cxn ang="0">
                  <a:pos x="T0" y="T1"/>
                </a:cxn>
                <a:cxn ang="0">
                  <a:pos x="T2" y="T3"/>
                </a:cxn>
                <a:cxn ang="0">
                  <a:pos x="T4" y="T5"/>
                </a:cxn>
                <a:cxn ang="0">
                  <a:pos x="T6" y="T7"/>
                </a:cxn>
                <a:cxn ang="0">
                  <a:pos x="T8" y="T9"/>
                </a:cxn>
              </a:cxnLst>
              <a:rect l="0" t="0" r="r" b="b"/>
              <a:pathLst>
                <a:path w="2152" h="1547">
                  <a:moveTo>
                    <a:pt x="1544" y="0"/>
                  </a:moveTo>
                  <a:lnTo>
                    <a:pt x="0" y="1547"/>
                  </a:lnTo>
                  <a:lnTo>
                    <a:pt x="606" y="1547"/>
                  </a:lnTo>
                  <a:lnTo>
                    <a:pt x="2152" y="0"/>
                  </a:lnTo>
                  <a:lnTo>
                    <a:pt x="1544" y="0"/>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4"/>
            <p:cNvSpPr>
              <a:spLocks/>
            </p:cNvSpPr>
            <p:nvPr/>
          </p:nvSpPr>
          <p:spPr bwMode="auto">
            <a:xfrm>
              <a:off x="4597309" y="2961189"/>
              <a:ext cx="1637921" cy="929758"/>
            </a:xfrm>
            <a:custGeom>
              <a:avLst/>
              <a:gdLst>
                <a:gd name="T0" fmla="*/ 0 w 1397"/>
                <a:gd name="T1" fmla="*/ 793 h 793"/>
                <a:gd name="T2" fmla="*/ 789 w 1397"/>
                <a:gd name="T3" fmla="*/ 0 h 793"/>
                <a:gd name="T4" fmla="*/ 1397 w 1397"/>
                <a:gd name="T5" fmla="*/ 0 h 793"/>
                <a:gd name="T6" fmla="*/ 605 w 1397"/>
                <a:gd name="T7" fmla="*/ 793 h 793"/>
                <a:gd name="T8" fmla="*/ 0 w 1397"/>
                <a:gd name="T9" fmla="*/ 793 h 793"/>
              </a:gdLst>
              <a:ahLst/>
              <a:cxnLst>
                <a:cxn ang="0">
                  <a:pos x="T0" y="T1"/>
                </a:cxn>
                <a:cxn ang="0">
                  <a:pos x="T2" y="T3"/>
                </a:cxn>
                <a:cxn ang="0">
                  <a:pos x="T4" y="T5"/>
                </a:cxn>
                <a:cxn ang="0">
                  <a:pos x="T6" y="T7"/>
                </a:cxn>
                <a:cxn ang="0">
                  <a:pos x="T8" y="T9"/>
                </a:cxn>
              </a:cxnLst>
              <a:rect l="0" t="0" r="r" b="b"/>
              <a:pathLst>
                <a:path w="1397" h="793">
                  <a:moveTo>
                    <a:pt x="0" y="793"/>
                  </a:moveTo>
                  <a:lnTo>
                    <a:pt x="789" y="0"/>
                  </a:lnTo>
                  <a:lnTo>
                    <a:pt x="1397" y="0"/>
                  </a:lnTo>
                  <a:lnTo>
                    <a:pt x="605" y="793"/>
                  </a:lnTo>
                  <a:lnTo>
                    <a:pt x="0" y="79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5"/>
            <p:cNvSpPr>
              <a:spLocks/>
            </p:cNvSpPr>
            <p:nvPr/>
          </p:nvSpPr>
          <p:spPr bwMode="auto">
            <a:xfrm>
              <a:off x="5528239" y="2961189"/>
              <a:ext cx="1637921" cy="929758"/>
            </a:xfrm>
            <a:custGeom>
              <a:avLst/>
              <a:gdLst>
                <a:gd name="T0" fmla="*/ 0 w 1397"/>
                <a:gd name="T1" fmla="*/ 793 h 793"/>
                <a:gd name="T2" fmla="*/ 790 w 1397"/>
                <a:gd name="T3" fmla="*/ 0 h 793"/>
                <a:gd name="T4" fmla="*/ 1397 w 1397"/>
                <a:gd name="T5" fmla="*/ 0 h 793"/>
                <a:gd name="T6" fmla="*/ 605 w 1397"/>
                <a:gd name="T7" fmla="*/ 793 h 793"/>
                <a:gd name="T8" fmla="*/ 0 w 1397"/>
                <a:gd name="T9" fmla="*/ 793 h 793"/>
              </a:gdLst>
              <a:ahLst/>
              <a:cxnLst>
                <a:cxn ang="0">
                  <a:pos x="T0" y="T1"/>
                </a:cxn>
                <a:cxn ang="0">
                  <a:pos x="T2" y="T3"/>
                </a:cxn>
                <a:cxn ang="0">
                  <a:pos x="T4" y="T5"/>
                </a:cxn>
                <a:cxn ang="0">
                  <a:pos x="T6" y="T7"/>
                </a:cxn>
                <a:cxn ang="0">
                  <a:pos x="T8" y="T9"/>
                </a:cxn>
              </a:cxnLst>
              <a:rect l="0" t="0" r="r" b="b"/>
              <a:pathLst>
                <a:path w="1397" h="793">
                  <a:moveTo>
                    <a:pt x="0" y="793"/>
                  </a:moveTo>
                  <a:lnTo>
                    <a:pt x="790" y="0"/>
                  </a:lnTo>
                  <a:lnTo>
                    <a:pt x="1397" y="0"/>
                  </a:lnTo>
                  <a:lnTo>
                    <a:pt x="605" y="793"/>
                  </a:lnTo>
                  <a:lnTo>
                    <a:pt x="0" y="793"/>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7" name="Group 26"/>
            <p:cNvGrpSpPr/>
            <p:nvPr/>
          </p:nvGrpSpPr>
          <p:grpSpPr>
            <a:xfrm>
              <a:off x="6456824" y="3683423"/>
              <a:ext cx="2167872" cy="594435"/>
              <a:chOff x="6456824" y="3683423"/>
              <a:chExt cx="2167872" cy="594435"/>
            </a:xfrm>
            <a:solidFill>
              <a:schemeClr val="accent5">
                <a:lumMod val="60000"/>
                <a:lumOff val="40000"/>
              </a:schemeClr>
            </a:solidFill>
          </p:grpSpPr>
          <p:sp>
            <p:nvSpPr>
              <p:cNvPr id="28" name="Rectangle 15"/>
              <p:cNvSpPr>
                <a:spLocks noChangeArrowheads="1"/>
              </p:cNvSpPr>
              <p:nvPr/>
            </p:nvSpPr>
            <p:spPr bwMode="auto">
              <a:xfrm>
                <a:off x="6456824" y="3683423"/>
                <a:ext cx="1580471" cy="207525"/>
              </a:xfrm>
              <a:prstGeom prst="rect">
                <a:avLst/>
              </a:pr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7"/>
              <p:cNvSpPr>
                <a:spLocks/>
              </p:cNvSpPr>
              <p:nvPr/>
            </p:nvSpPr>
            <p:spPr bwMode="auto">
              <a:xfrm>
                <a:off x="8015019" y="3683423"/>
                <a:ext cx="609677" cy="594435"/>
              </a:xfrm>
              <a:custGeom>
                <a:avLst/>
                <a:gdLst>
                  <a:gd name="T0" fmla="*/ 0 w 520"/>
                  <a:gd name="T1" fmla="*/ 0 h 507"/>
                  <a:gd name="T2" fmla="*/ 0 w 520"/>
                  <a:gd name="T3" fmla="*/ 507 h 507"/>
                  <a:gd name="T4" fmla="*/ 520 w 520"/>
                  <a:gd name="T5" fmla="*/ 0 h 507"/>
                  <a:gd name="T6" fmla="*/ 0 w 520"/>
                  <a:gd name="T7" fmla="*/ 0 h 507"/>
                </a:gdLst>
                <a:ahLst/>
                <a:cxnLst>
                  <a:cxn ang="0">
                    <a:pos x="T0" y="T1"/>
                  </a:cxn>
                  <a:cxn ang="0">
                    <a:pos x="T2" y="T3"/>
                  </a:cxn>
                  <a:cxn ang="0">
                    <a:pos x="T4" y="T5"/>
                  </a:cxn>
                  <a:cxn ang="0">
                    <a:pos x="T6" y="T7"/>
                  </a:cxn>
                </a:cxnLst>
                <a:rect l="0" t="0" r="r" b="b"/>
                <a:pathLst>
                  <a:path w="520" h="507">
                    <a:moveTo>
                      <a:pt x="0" y="0"/>
                    </a:moveTo>
                    <a:lnTo>
                      <a:pt x="0" y="507"/>
                    </a:lnTo>
                    <a:lnTo>
                      <a:pt x="520" y="0"/>
                    </a:lnTo>
                    <a:lnTo>
                      <a:pt x="0" y="0"/>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0" name="Freeform 18"/>
            <p:cNvSpPr>
              <a:spLocks/>
            </p:cNvSpPr>
            <p:nvPr/>
          </p:nvSpPr>
          <p:spPr bwMode="auto">
            <a:xfrm>
              <a:off x="-173416" y="4556983"/>
              <a:ext cx="3889037" cy="505329"/>
            </a:xfrm>
            <a:custGeom>
              <a:avLst/>
              <a:gdLst>
                <a:gd name="T0" fmla="*/ 2712 w 3317"/>
                <a:gd name="T1" fmla="*/ 0 h 431"/>
                <a:gd name="T2" fmla="*/ 0 w 3317"/>
                <a:gd name="T3" fmla="*/ 0 h 431"/>
                <a:gd name="T4" fmla="*/ 0 w 3317"/>
                <a:gd name="T5" fmla="*/ 431 h 431"/>
                <a:gd name="T6" fmla="*/ 2281 w 3317"/>
                <a:gd name="T7" fmla="*/ 431 h 431"/>
                <a:gd name="T8" fmla="*/ 2889 w 3317"/>
                <a:gd name="T9" fmla="*/ 431 h 431"/>
                <a:gd name="T10" fmla="*/ 3317 w 3317"/>
                <a:gd name="T11" fmla="*/ 0 h 431"/>
                <a:gd name="T12" fmla="*/ 2712 w 3317"/>
                <a:gd name="T13" fmla="*/ 0 h 431"/>
              </a:gdLst>
              <a:ahLst/>
              <a:cxnLst>
                <a:cxn ang="0">
                  <a:pos x="T0" y="T1"/>
                </a:cxn>
                <a:cxn ang="0">
                  <a:pos x="T2" y="T3"/>
                </a:cxn>
                <a:cxn ang="0">
                  <a:pos x="T4" y="T5"/>
                </a:cxn>
                <a:cxn ang="0">
                  <a:pos x="T6" y="T7"/>
                </a:cxn>
                <a:cxn ang="0">
                  <a:pos x="T8" y="T9"/>
                </a:cxn>
                <a:cxn ang="0">
                  <a:pos x="T10" y="T11"/>
                </a:cxn>
                <a:cxn ang="0">
                  <a:pos x="T12" y="T13"/>
                </a:cxn>
              </a:cxnLst>
              <a:rect l="0" t="0" r="r" b="b"/>
              <a:pathLst>
                <a:path w="3317" h="431">
                  <a:moveTo>
                    <a:pt x="2712" y="0"/>
                  </a:moveTo>
                  <a:lnTo>
                    <a:pt x="0" y="0"/>
                  </a:lnTo>
                  <a:lnTo>
                    <a:pt x="0" y="431"/>
                  </a:lnTo>
                  <a:lnTo>
                    <a:pt x="2281" y="431"/>
                  </a:lnTo>
                  <a:lnTo>
                    <a:pt x="2889" y="431"/>
                  </a:lnTo>
                  <a:lnTo>
                    <a:pt x="3317" y="0"/>
                  </a:lnTo>
                  <a:lnTo>
                    <a:pt x="27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41" name="Group 40"/>
            <p:cNvGrpSpPr/>
            <p:nvPr/>
          </p:nvGrpSpPr>
          <p:grpSpPr>
            <a:xfrm>
              <a:off x="6454479" y="2658696"/>
              <a:ext cx="2203046" cy="627264"/>
              <a:chOff x="6454479" y="2658696"/>
              <a:chExt cx="2203046" cy="627264"/>
            </a:xfrm>
            <a:solidFill>
              <a:schemeClr val="accent3">
                <a:lumMod val="60000"/>
                <a:lumOff val="40000"/>
              </a:schemeClr>
            </a:solidFill>
          </p:grpSpPr>
          <p:sp>
            <p:nvSpPr>
              <p:cNvPr id="55" name="Rectangle 14"/>
              <p:cNvSpPr>
                <a:spLocks noChangeArrowheads="1"/>
              </p:cNvSpPr>
              <p:nvPr/>
            </p:nvSpPr>
            <p:spPr bwMode="auto">
              <a:xfrm>
                <a:off x="6454479" y="2961189"/>
                <a:ext cx="1582816" cy="32477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16"/>
              <p:cNvSpPr>
                <a:spLocks/>
              </p:cNvSpPr>
              <p:nvPr/>
            </p:nvSpPr>
            <p:spPr bwMode="auto">
              <a:xfrm>
                <a:off x="8015019" y="2658696"/>
                <a:ext cx="642506" cy="627264"/>
              </a:xfrm>
              <a:custGeom>
                <a:avLst/>
                <a:gdLst>
                  <a:gd name="T0" fmla="*/ 548 w 548"/>
                  <a:gd name="T1" fmla="*/ 535 h 535"/>
                  <a:gd name="T2" fmla="*/ 0 w 548"/>
                  <a:gd name="T3" fmla="*/ 0 h 535"/>
                  <a:gd name="T4" fmla="*/ 0 w 548"/>
                  <a:gd name="T5" fmla="*/ 535 h 535"/>
                  <a:gd name="T6" fmla="*/ 548 w 548"/>
                  <a:gd name="T7" fmla="*/ 535 h 535"/>
                </a:gdLst>
                <a:ahLst/>
                <a:cxnLst>
                  <a:cxn ang="0">
                    <a:pos x="T0" y="T1"/>
                  </a:cxn>
                  <a:cxn ang="0">
                    <a:pos x="T2" y="T3"/>
                  </a:cxn>
                  <a:cxn ang="0">
                    <a:pos x="T4" y="T5"/>
                  </a:cxn>
                  <a:cxn ang="0">
                    <a:pos x="T6" y="T7"/>
                  </a:cxn>
                </a:cxnLst>
                <a:rect l="0" t="0" r="r" b="b"/>
                <a:pathLst>
                  <a:path w="548" h="535">
                    <a:moveTo>
                      <a:pt x="548" y="535"/>
                    </a:moveTo>
                    <a:lnTo>
                      <a:pt x="0" y="0"/>
                    </a:lnTo>
                    <a:lnTo>
                      <a:pt x="0" y="535"/>
                    </a:lnTo>
                    <a:lnTo>
                      <a:pt x="548" y="535"/>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 name="Group 1"/>
          <p:cNvGrpSpPr/>
          <p:nvPr/>
        </p:nvGrpSpPr>
        <p:grpSpPr>
          <a:xfrm>
            <a:off x="4261112" y="4829696"/>
            <a:ext cx="5849039" cy="636935"/>
            <a:chOff x="4261112" y="4829696"/>
            <a:chExt cx="5849039" cy="636935"/>
          </a:xfrm>
        </p:grpSpPr>
        <p:sp>
          <p:nvSpPr>
            <p:cNvPr id="59" name="Details"/>
            <p:cNvSpPr txBox="1"/>
            <p:nvPr/>
          </p:nvSpPr>
          <p:spPr>
            <a:xfrm>
              <a:off x="4875934" y="4935747"/>
              <a:ext cx="5234217" cy="461665"/>
            </a:xfrm>
            <a:prstGeom prst="rect">
              <a:avLst/>
            </a:prstGeom>
            <a:noFill/>
          </p:spPr>
          <p:txBody>
            <a:bodyPr wrap="square"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ipsum dolor sit </a:t>
              </a: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amet doing business requires patience. Aalso requires nice girl to accompany the customers.</a:t>
              </a:r>
              <a:endParaRPr kumimoji="0" lang="en-US"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endParaRPr>
            </a:p>
          </p:txBody>
        </p:sp>
        <p:grpSp>
          <p:nvGrpSpPr>
            <p:cNvPr id="60" name="Group 59"/>
            <p:cNvGrpSpPr/>
            <p:nvPr/>
          </p:nvGrpSpPr>
          <p:grpSpPr>
            <a:xfrm>
              <a:off x="4261112" y="4829696"/>
              <a:ext cx="660180" cy="636935"/>
              <a:chOff x="1103775" y="5212902"/>
              <a:chExt cx="660180" cy="636935"/>
            </a:xfrm>
          </p:grpSpPr>
          <p:sp>
            <p:nvSpPr>
              <p:cNvPr id="61" name="Freeform 32"/>
              <p:cNvSpPr>
                <a:spLocks/>
              </p:cNvSpPr>
              <p:nvPr/>
            </p:nvSpPr>
            <p:spPr bwMode="auto">
              <a:xfrm>
                <a:off x="1103775" y="5212902"/>
                <a:ext cx="486612" cy="6369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33"/>
              <p:cNvSpPr>
                <a:spLocks/>
              </p:cNvSpPr>
              <p:nvPr/>
            </p:nvSpPr>
            <p:spPr bwMode="auto">
              <a:xfrm>
                <a:off x="1353279" y="5290387"/>
                <a:ext cx="190616" cy="485062"/>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Rectangle 34"/>
              <p:cNvSpPr>
                <a:spLocks noChangeArrowheads="1"/>
              </p:cNvSpPr>
              <p:nvPr/>
            </p:nvSpPr>
            <p:spPr bwMode="auto">
              <a:xfrm>
                <a:off x="1162664" y="5290387"/>
                <a:ext cx="190616" cy="485062"/>
              </a:xfrm>
              <a:prstGeom prst="rect">
                <a:avLst/>
              </a:pr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35"/>
              <p:cNvSpPr>
                <a:spLocks noEditPoints="1"/>
              </p:cNvSpPr>
              <p:nvPr/>
            </p:nvSpPr>
            <p:spPr bwMode="auto">
              <a:xfrm>
                <a:off x="1192108" y="5352376"/>
                <a:ext cx="72837" cy="361085"/>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36"/>
              <p:cNvSpPr>
                <a:spLocks noEditPoints="1"/>
              </p:cNvSpPr>
              <p:nvPr/>
            </p:nvSpPr>
            <p:spPr bwMode="auto">
              <a:xfrm>
                <a:off x="1292840" y="5415915"/>
                <a:ext cx="209212" cy="294446"/>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37"/>
              <p:cNvSpPr>
                <a:spLocks/>
              </p:cNvSpPr>
              <p:nvPr/>
            </p:nvSpPr>
            <p:spPr bwMode="auto">
              <a:xfrm>
                <a:off x="1440063" y="5671618"/>
                <a:ext cx="102281" cy="103831"/>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38"/>
              <p:cNvSpPr>
                <a:spLocks/>
              </p:cNvSpPr>
              <p:nvPr/>
            </p:nvSpPr>
            <p:spPr bwMode="auto">
              <a:xfrm>
                <a:off x="1399770" y="5603430"/>
                <a:ext cx="51142" cy="69738"/>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39"/>
              <p:cNvSpPr>
                <a:spLocks/>
              </p:cNvSpPr>
              <p:nvPr/>
            </p:nvSpPr>
            <p:spPr bwMode="auto">
              <a:xfrm>
                <a:off x="1413718" y="5637524"/>
                <a:ext cx="69738" cy="49591"/>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40"/>
              <p:cNvSpPr>
                <a:spLocks/>
              </p:cNvSpPr>
              <p:nvPr/>
            </p:nvSpPr>
            <p:spPr bwMode="auto">
              <a:xfrm>
                <a:off x="1393572" y="5657671"/>
                <a:ext cx="20147" cy="3719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41"/>
              <p:cNvSpPr>
                <a:spLocks/>
              </p:cNvSpPr>
              <p:nvPr/>
            </p:nvSpPr>
            <p:spPr bwMode="auto">
              <a:xfrm>
                <a:off x="1393572" y="5673168"/>
                <a:ext cx="35644" cy="21696"/>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42"/>
              <p:cNvSpPr>
                <a:spLocks/>
              </p:cNvSpPr>
              <p:nvPr/>
            </p:nvSpPr>
            <p:spPr bwMode="auto">
              <a:xfrm>
                <a:off x="1409069" y="5403517"/>
                <a:ext cx="240207" cy="240207"/>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43"/>
              <p:cNvSpPr>
                <a:spLocks/>
              </p:cNvSpPr>
              <p:nvPr/>
            </p:nvSpPr>
            <p:spPr bwMode="auto">
              <a:xfrm>
                <a:off x="1443163" y="5437611"/>
                <a:ext cx="240207" cy="240207"/>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44"/>
              <p:cNvSpPr>
                <a:spLocks/>
              </p:cNvSpPr>
              <p:nvPr/>
            </p:nvSpPr>
            <p:spPr bwMode="auto">
              <a:xfrm>
                <a:off x="1624480" y="5321382"/>
                <a:ext cx="111580" cy="105381"/>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45"/>
              <p:cNvSpPr>
                <a:spLocks/>
              </p:cNvSpPr>
              <p:nvPr/>
            </p:nvSpPr>
            <p:spPr bwMode="auto">
              <a:xfrm>
                <a:off x="1658574" y="5350827"/>
                <a:ext cx="105381" cy="111580"/>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46"/>
              <p:cNvSpPr>
                <a:spLocks/>
              </p:cNvSpPr>
              <p:nvPr/>
            </p:nvSpPr>
            <p:spPr bwMode="auto">
              <a:xfrm>
                <a:off x="1615182" y="5392669"/>
                <a:ext cx="43392" cy="44942"/>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47"/>
              <p:cNvSpPr>
                <a:spLocks/>
              </p:cNvSpPr>
              <p:nvPr/>
            </p:nvSpPr>
            <p:spPr bwMode="auto">
              <a:xfrm>
                <a:off x="1649276" y="5426763"/>
                <a:ext cx="44942" cy="44942"/>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78" name="Group 77"/>
          <p:cNvGrpSpPr/>
          <p:nvPr/>
        </p:nvGrpSpPr>
        <p:grpSpPr>
          <a:xfrm flipH="1">
            <a:off x="9279364" y="1550924"/>
            <a:ext cx="4731853" cy="4207479"/>
            <a:chOff x="540287" y="2215904"/>
            <a:chExt cx="4633913" cy="4120393"/>
          </a:xfrm>
        </p:grpSpPr>
        <p:sp>
          <p:nvSpPr>
            <p:cNvPr id="83" name="Freeform 82"/>
            <p:cNvSpPr>
              <a:spLocks/>
            </p:cNvSpPr>
            <p:nvPr/>
          </p:nvSpPr>
          <p:spPr bwMode="auto">
            <a:xfrm rot="18190277" flipH="1">
              <a:off x="588158" y="2243685"/>
              <a:ext cx="3060700" cy="3005138"/>
            </a:xfrm>
            <a:custGeom>
              <a:avLst/>
              <a:gdLst>
                <a:gd name="T0" fmla="*/ 180 w 324"/>
                <a:gd name="T1" fmla="*/ 31 h 343"/>
                <a:gd name="T2" fmla="*/ 52 w 324"/>
                <a:gd name="T3" fmla="*/ 19 h 343"/>
                <a:gd name="T4" fmla="*/ 52 w 324"/>
                <a:gd name="T5" fmla="*/ 19 h 343"/>
                <a:gd name="T6" fmla="*/ 16 w 324"/>
                <a:gd name="T7" fmla="*/ 40 h 343"/>
                <a:gd name="T8" fmla="*/ 24 w 324"/>
                <a:gd name="T9" fmla="*/ 46 h 343"/>
                <a:gd name="T10" fmla="*/ 0 w 324"/>
                <a:gd name="T11" fmla="*/ 135 h 343"/>
                <a:gd name="T12" fmla="*/ 72 w 324"/>
                <a:gd name="T13" fmla="*/ 343 h 343"/>
                <a:gd name="T14" fmla="*/ 324 w 324"/>
                <a:gd name="T15" fmla="*/ 197 h 343"/>
                <a:gd name="T16" fmla="*/ 180 w 324"/>
                <a:gd name="T17" fmla="*/ 31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343">
                  <a:moveTo>
                    <a:pt x="180" y="31"/>
                  </a:moveTo>
                  <a:cubicBezTo>
                    <a:pt x="130" y="2"/>
                    <a:pt x="85" y="0"/>
                    <a:pt x="52" y="19"/>
                  </a:cubicBezTo>
                  <a:cubicBezTo>
                    <a:pt x="52" y="19"/>
                    <a:pt x="52" y="19"/>
                    <a:pt x="52" y="19"/>
                  </a:cubicBezTo>
                  <a:cubicBezTo>
                    <a:pt x="16" y="40"/>
                    <a:pt x="16" y="40"/>
                    <a:pt x="16" y="40"/>
                  </a:cubicBezTo>
                  <a:cubicBezTo>
                    <a:pt x="24" y="46"/>
                    <a:pt x="24" y="46"/>
                    <a:pt x="24" y="46"/>
                  </a:cubicBezTo>
                  <a:cubicBezTo>
                    <a:pt x="9" y="67"/>
                    <a:pt x="0" y="98"/>
                    <a:pt x="0" y="135"/>
                  </a:cubicBezTo>
                  <a:cubicBezTo>
                    <a:pt x="0" y="203"/>
                    <a:pt x="28" y="280"/>
                    <a:pt x="72" y="343"/>
                  </a:cubicBezTo>
                  <a:cubicBezTo>
                    <a:pt x="324" y="197"/>
                    <a:pt x="324" y="197"/>
                    <a:pt x="324" y="197"/>
                  </a:cubicBezTo>
                  <a:cubicBezTo>
                    <a:pt x="291" y="128"/>
                    <a:pt x="239" y="65"/>
                    <a:pt x="180" y="31"/>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83"/>
            <p:cNvSpPr>
              <a:spLocks/>
            </p:cNvSpPr>
            <p:nvPr/>
          </p:nvSpPr>
          <p:spPr bwMode="auto">
            <a:xfrm rot="18190277" flipH="1">
              <a:off x="1707677" y="3731210"/>
              <a:ext cx="2720975" cy="2489200"/>
            </a:xfrm>
            <a:custGeom>
              <a:avLst/>
              <a:gdLst>
                <a:gd name="T0" fmla="*/ 288 w 288"/>
                <a:gd name="T1" fmla="*/ 146 h 284"/>
                <a:gd name="T2" fmla="*/ 252 w 288"/>
                <a:gd name="T3" fmla="*/ 0 h 284"/>
                <a:gd name="T4" fmla="*/ 0 w 288"/>
                <a:gd name="T5" fmla="*/ 146 h 284"/>
                <a:gd name="T6" fmla="*/ 108 w 288"/>
                <a:gd name="T7" fmla="*/ 250 h 284"/>
                <a:gd name="T8" fmla="*/ 191 w 288"/>
                <a:gd name="T9" fmla="*/ 274 h 284"/>
                <a:gd name="T10" fmla="*/ 198 w 288"/>
                <a:gd name="T11" fmla="*/ 284 h 284"/>
                <a:gd name="T12" fmla="*/ 234 w 288"/>
                <a:gd name="T13" fmla="*/ 263 h 284"/>
                <a:gd name="T14" fmla="*/ 234 w 288"/>
                <a:gd name="T15" fmla="*/ 263 h 284"/>
                <a:gd name="T16" fmla="*/ 288 w 288"/>
                <a:gd name="T17" fmla="*/ 1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284">
                  <a:moveTo>
                    <a:pt x="288" y="146"/>
                  </a:moveTo>
                  <a:cubicBezTo>
                    <a:pt x="288" y="99"/>
                    <a:pt x="275" y="48"/>
                    <a:pt x="252" y="0"/>
                  </a:cubicBezTo>
                  <a:cubicBezTo>
                    <a:pt x="0" y="146"/>
                    <a:pt x="0" y="146"/>
                    <a:pt x="0" y="146"/>
                  </a:cubicBezTo>
                  <a:cubicBezTo>
                    <a:pt x="30" y="189"/>
                    <a:pt x="67" y="226"/>
                    <a:pt x="108" y="250"/>
                  </a:cubicBezTo>
                  <a:cubicBezTo>
                    <a:pt x="138" y="267"/>
                    <a:pt x="166" y="275"/>
                    <a:pt x="191" y="274"/>
                  </a:cubicBezTo>
                  <a:cubicBezTo>
                    <a:pt x="198" y="284"/>
                    <a:pt x="198" y="284"/>
                    <a:pt x="198" y="284"/>
                  </a:cubicBezTo>
                  <a:cubicBezTo>
                    <a:pt x="234" y="263"/>
                    <a:pt x="234" y="263"/>
                    <a:pt x="234" y="263"/>
                  </a:cubicBezTo>
                  <a:cubicBezTo>
                    <a:pt x="234" y="263"/>
                    <a:pt x="234" y="263"/>
                    <a:pt x="234" y="263"/>
                  </a:cubicBezTo>
                  <a:cubicBezTo>
                    <a:pt x="267" y="245"/>
                    <a:pt x="288" y="204"/>
                    <a:pt x="288" y="146"/>
                  </a:cubicBezTo>
                  <a:close/>
                </a:path>
              </a:pathLst>
            </a:custGeom>
            <a:solidFill>
              <a:srgbClr val="404040">
                <a:alpha val="8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84"/>
            <p:cNvSpPr>
              <a:spLocks/>
            </p:cNvSpPr>
            <p:nvPr/>
          </p:nvSpPr>
          <p:spPr bwMode="auto">
            <a:xfrm rot="18190277" flipH="1">
              <a:off x="1157031" y="1709250"/>
              <a:ext cx="3400425" cy="4633913"/>
            </a:xfrm>
            <a:custGeom>
              <a:avLst/>
              <a:gdLst>
                <a:gd name="T0" fmla="*/ 360 w 360"/>
                <a:gd name="T1" fmla="*/ 369 h 529"/>
                <a:gd name="T2" fmla="*/ 183 w 360"/>
                <a:gd name="T3" fmla="*/ 59 h 529"/>
                <a:gd name="T4" fmla="*/ 183 w 360"/>
                <a:gd name="T5" fmla="*/ 59 h 529"/>
                <a:gd name="T6" fmla="*/ 180 w 360"/>
                <a:gd name="T7" fmla="*/ 57 h 529"/>
                <a:gd name="T8" fmla="*/ 0 w 360"/>
                <a:gd name="T9" fmla="*/ 161 h 529"/>
                <a:gd name="T10" fmla="*/ 180 w 360"/>
                <a:gd name="T11" fmla="*/ 473 h 529"/>
                <a:gd name="T12" fmla="*/ 183 w 360"/>
                <a:gd name="T13" fmla="*/ 474 h 529"/>
                <a:gd name="T14" fmla="*/ 183 w 360"/>
                <a:gd name="T15" fmla="*/ 474 h 529"/>
                <a:gd name="T16" fmla="*/ 360 w 360"/>
                <a:gd name="T17" fmla="*/ 36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529">
                  <a:moveTo>
                    <a:pt x="360" y="369"/>
                  </a:moveTo>
                  <a:cubicBezTo>
                    <a:pt x="360" y="255"/>
                    <a:pt x="281" y="117"/>
                    <a:pt x="183" y="59"/>
                  </a:cubicBezTo>
                  <a:cubicBezTo>
                    <a:pt x="183" y="59"/>
                    <a:pt x="183" y="59"/>
                    <a:pt x="183" y="59"/>
                  </a:cubicBezTo>
                  <a:cubicBezTo>
                    <a:pt x="182" y="58"/>
                    <a:pt x="181" y="58"/>
                    <a:pt x="180" y="57"/>
                  </a:cubicBezTo>
                  <a:cubicBezTo>
                    <a:pt x="81" y="0"/>
                    <a:pt x="0" y="46"/>
                    <a:pt x="0" y="161"/>
                  </a:cubicBezTo>
                  <a:cubicBezTo>
                    <a:pt x="0" y="276"/>
                    <a:pt x="81" y="415"/>
                    <a:pt x="180" y="473"/>
                  </a:cubicBezTo>
                  <a:cubicBezTo>
                    <a:pt x="181" y="473"/>
                    <a:pt x="182" y="474"/>
                    <a:pt x="183" y="474"/>
                  </a:cubicBezTo>
                  <a:cubicBezTo>
                    <a:pt x="183" y="474"/>
                    <a:pt x="183" y="474"/>
                    <a:pt x="183" y="474"/>
                  </a:cubicBezTo>
                  <a:cubicBezTo>
                    <a:pt x="281" y="529"/>
                    <a:pt x="360" y="483"/>
                    <a:pt x="360" y="369"/>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85"/>
            <p:cNvSpPr>
              <a:spLocks noEditPoints="1"/>
            </p:cNvSpPr>
            <p:nvPr/>
          </p:nvSpPr>
          <p:spPr bwMode="auto">
            <a:xfrm rot="18190277" flipH="1">
              <a:off x="1604493" y="2310039"/>
              <a:ext cx="2513013" cy="3435350"/>
            </a:xfrm>
            <a:custGeom>
              <a:avLst/>
              <a:gdLst>
                <a:gd name="T0" fmla="*/ 133 w 266"/>
                <a:gd name="T1" fmla="*/ 75 h 392"/>
                <a:gd name="T2" fmla="*/ 238 w 266"/>
                <a:gd name="T3" fmla="*/ 256 h 392"/>
                <a:gd name="T4" fmla="*/ 133 w 266"/>
                <a:gd name="T5" fmla="*/ 316 h 392"/>
                <a:gd name="T6" fmla="*/ 29 w 266"/>
                <a:gd name="T7" fmla="*/ 136 h 392"/>
                <a:gd name="T8" fmla="*/ 133 w 266"/>
                <a:gd name="T9" fmla="*/ 75 h 392"/>
                <a:gd name="T10" fmla="*/ 133 w 266"/>
                <a:gd name="T11" fmla="*/ 42 h 392"/>
                <a:gd name="T12" fmla="*/ 0 w 266"/>
                <a:gd name="T13" fmla="*/ 119 h 392"/>
                <a:gd name="T14" fmla="*/ 133 w 266"/>
                <a:gd name="T15" fmla="*/ 350 h 392"/>
                <a:gd name="T16" fmla="*/ 266 w 266"/>
                <a:gd name="T17" fmla="*/ 273 h 392"/>
                <a:gd name="T18" fmla="*/ 133 w 266"/>
                <a:gd name="T19"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392">
                  <a:moveTo>
                    <a:pt x="133" y="75"/>
                  </a:moveTo>
                  <a:cubicBezTo>
                    <a:pt x="191" y="109"/>
                    <a:pt x="238" y="190"/>
                    <a:pt x="238" y="256"/>
                  </a:cubicBezTo>
                  <a:cubicBezTo>
                    <a:pt x="238" y="323"/>
                    <a:pt x="191" y="350"/>
                    <a:pt x="133" y="316"/>
                  </a:cubicBezTo>
                  <a:cubicBezTo>
                    <a:pt x="76" y="283"/>
                    <a:pt x="29" y="202"/>
                    <a:pt x="29" y="136"/>
                  </a:cubicBezTo>
                  <a:cubicBezTo>
                    <a:pt x="29" y="69"/>
                    <a:pt x="76" y="42"/>
                    <a:pt x="133" y="75"/>
                  </a:cubicBezTo>
                  <a:close/>
                  <a:moveTo>
                    <a:pt x="133" y="42"/>
                  </a:moveTo>
                  <a:cubicBezTo>
                    <a:pt x="60" y="0"/>
                    <a:pt x="0" y="34"/>
                    <a:pt x="0" y="119"/>
                  </a:cubicBezTo>
                  <a:cubicBezTo>
                    <a:pt x="0" y="204"/>
                    <a:pt x="60" y="307"/>
                    <a:pt x="133" y="350"/>
                  </a:cubicBezTo>
                  <a:cubicBezTo>
                    <a:pt x="207" y="392"/>
                    <a:pt x="266" y="358"/>
                    <a:pt x="266" y="273"/>
                  </a:cubicBezTo>
                  <a:cubicBezTo>
                    <a:pt x="266" y="188"/>
                    <a:pt x="207" y="85"/>
                    <a:pt x="133" y="42"/>
                  </a:cubicBezTo>
                  <a:close/>
                </a:path>
              </a:pathLst>
            </a:custGeom>
            <a:solidFill>
              <a:srgbClr val="FAF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86"/>
            <p:cNvSpPr>
              <a:spLocks noEditPoints="1"/>
            </p:cNvSpPr>
            <p:nvPr/>
          </p:nvSpPr>
          <p:spPr bwMode="auto">
            <a:xfrm rot="18190277" flipH="1">
              <a:off x="2315035" y="3287827"/>
              <a:ext cx="1085850" cy="1489075"/>
            </a:xfrm>
            <a:custGeom>
              <a:avLst/>
              <a:gdLst>
                <a:gd name="T0" fmla="*/ 57 w 115"/>
                <a:gd name="T1" fmla="*/ 52 h 170"/>
                <a:gd name="T2" fmla="*/ 86 w 115"/>
                <a:gd name="T3" fmla="*/ 102 h 170"/>
                <a:gd name="T4" fmla="*/ 57 w 115"/>
                <a:gd name="T5" fmla="*/ 118 h 170"/>
                <a:gd name="T6" fmla="*/ 28 w 115"/>
                <a:gd name="T7" fmla="*/ 68 h 170"/>
                <a:gd name="T8" fmla="*/ 57 w 115"/>
                <a:gd name="T9" fmla="*/ 52 h 170"/>
                <a:gd name="T10" fmla="*/ 57 w 115"/>
                <a:gd name="T11" fmla="*/ 18 h 170"/>
                <a:gd name="T12" fmla="*/ 0 w 115"/>
                <a:gd name="T13" fmla="*/ 52 h 170"/>
                <a:gd name="T14" fmla="*/ 57 w 115"/>
                <a:gd name="T15" fmla="*/ 151 h 170"/>
                <a:gd name="T16" fmla="*/ 115 w 115"/>
                <a:gd name="T17" fmla="*/ 118 h 170"/>
                <a:gd name="T18" fmla="*/ 57 w 115"/>
                <a:gd name="T19" fmla="*/ 1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70">
                  <a:moveTo>
                    <a:pt x="57" y="52"/>
                  </a:moveTo>
                  <a:cubicBezTo>
                    <a:pt x="73" y="61"/>
                    <a:pt x="86" y="83"/>
                    <a:pt x="86" y="102"/>
                  </a:cubicBezTo>
                  <a:cubicBezTo>
                    <a:pt x="86" y="120"/>
                    <a:pt x="73" y="127"/>
                    <a:pt x="57" y="118"/>
                  </a:cubicBezTo>
                  <a:cubicBezTo>
                    <a:pt x="41" y="109"/>
                    <a:pt x="28" y="87"/>
                    <a:pt x="28" y="68"/>
                  </a:cubicBezTo>
                  <a:cubicBezTo>
                    <a:pt x="28" y="50"/>
                    <a:pt x="41" y="43"/>
                    <a:pt x="57" y="52"/>
                  </a:cubicBezTo>
                  <a:close/>
                  <a:moveTo>
                    <a:pt x="57" y="18"/>
                  </a:moveTo>
                  <a:cubicBezTo>
                    <a:pt x="25" y="0"/>
                    <a:pt x="0" y="15"/>
                    <a:pt x="0" y="52"/>
                  </a:cubicBezTo>
                  <a:cubicBezTo>
                    <a:pt x="0" y="88"/>
                    <a:pt x="25" y="133"/>
                    <a:pt x="57" y="151"/>
                  </a:cubicBezTo>
                  <a:cubicBezTo>
                    <a:pt x="89" y="170"/>
                    <a:pt x="115" y="155"/>
                    <a:pt x="115" y="118"/>
                  </a:cubicBezTo>
                  <a:cubicBezTo>
                    <a:pt x="115" y="81"/>
                    <a:pt x="89" y="37"/>
                    <a:pt x="57" y="18"/>
                  </a:cubicBezTo>
                  <a:close/>
                </a:path>
              </a:pathLst>
            </a:custGeom>
            <a:solidFill>
              <a:srgbClr val="FAF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8" name="TextBox 87"/>
          <p:cNvSpPr txBox="1"/>
          <p:nvPr/>
        </p:nvSpPr>
        <p:spPr>
          <a:xfrm>
            <a:off x="485173" y="1850431"/>
            <a:ext cx="160973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1</a:t>
            </a:r>
            <a:r>
              <a:rPr kumimoji="0" lang="en-US" sz="20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 </a:t>
            </a:r>
            <a:r>
              <a:rPr kumimoji="0" lang="en-US"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Chain one</a:t>
            </a:r>
          </a:p>
        </p:txBody>
      </p:sp>
      <p:sp>
        <p:nvSpPr>
          <p:cNvPr id="89" name="TextBox 88"/>
          <p:cNvSpPr txBox="1"/>
          <p:nvPr/>
        </p:nvSpPr>
        <p:spPr>
          <a:xfrm>
            <a:off x="485173" y="3210704"/>
            <a:ext cx="160973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2</a:t>
            </a:r>
            <a:r>
              <a:rPr kumimoji="0" lang="en-US" sz="20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 </a:t>
            </a:r>
            <a:r>
              <a:rPr kumimoji="0" lang="en-US"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Chain one</a:t>
            </a:r>
          </a:p>
        </p:txBody>
      </p:sp>
      <p:sp>
        <p:nvSpPr>
          <p:cNvPr id="90" name="TextBox 89"/>
          <p:cNvSpPr txBox="1"/>
          <p:nvPr/>
        </p:nvSpPr>
        <p:spPr>
          <a:xfrm>
            <a:off x="485173" y="4610320"/>
            <a:ext cx="160973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3</a:t>
            </a:r>
            <a:r>
              <a:rPr kumimoji="0" lang="en-US" sz="20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 </a:t>
            </a:r>
            <a:r>
              <a:rPr kumimoji="0" lang="en-US"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Chain one</a:t>
            </a:r>
          </a:p>
        </p:txBody>
      </p:sp>
      <p:sp>
        <p:nvSpPr>
          <p:cNvPr id="91" name="TextBox 90"/>
          <p:cNvSpPr txBox="1"/>
          <p:nvPr/>
        </p:nvSpPr>
        <p:spPr>
          <a:xfrm>
            <a:off x="4477915" y="2095291"/>
            <a:ext cx="3705180"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Denima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ostebus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danaime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lovera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donWakamare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dimasa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quosam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santLoirem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koler</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denimaOstebus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daname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lovera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endPar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endParaRPr>
          </a:p>
        </p:txBody>
      </p:sp>
      <p:sp>
        <p:nvSpPr>
          <p:cNvPr id="92" name="TextBox 91"/>
          <p:cNvSpPr txBox="1"/>
          <p:nvPr/>
        </p:nvSpPr>
        <p:spPr>
          <a:xfrm>
            <a:off x="4473138" y="1753845"/>
            <a:ext cx="226639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rPr>
              <a:t>Are  you fill Satisfied ?</a:t>
            </a:r>
            <a:endPar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endParaRPr>
          </a:p>
        </p:txBody>
      </p:sp>
      <p:sp>
        <p:nvSpPr>
          <p:cNvPr id="77" name="TextBox 76"/>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79" name="TextBox 78"/>
          <p:cNvSpPr txBox="1"/>
          <p:nvPr/>
        </p:nvSpPr>
        <p:spPr>
          <a:xfrm>
            <a:off x="10973537" y="6309683"/>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2162427430"/>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63866" y="319621"/>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Researching</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The Global Plan</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9" name="Rectangle 18"/>
          <p:cNvSpPr/>
          <p:nvPr/>
        </p:nvSpPr>
        <p:spPr>
          <a:xfrm>
            <a:off x="1220398" y="4517828"/>
            <a:ext cx="24495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is dolor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slidera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power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adus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ana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but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volup</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dalam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cintakuan</a:t>
            </a:r>
            <a:endPar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endParaRPr>
          </a:p>
        </p:txBody>
      </p:sp>
      <p:sp>
        <p:nvSpPr>
          <p:cNvPr id="23" name="Rectangle 22"/>
          <p:cNvSpPr/>
          <p:nvPr/>
        </p:nvSpPr>
        <p:spPr>
          <a:xfrm>
            <a:off x="1518199" y="2254654"/>
            <a:ext cx="204527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1.</a:t>
            </a:r>
            <a:r>
              <a:rPr kumimoji="0" lang="en-US"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 </a:t>
            </a:r>
            <a:r>
              <a:rPr kumimoji="0" lang="en-US" sz="18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Observe</a:t>
            </a:r>
          </a:p>
        </p:txBody>
      </p:sp>
      <p:sp>
        <p:nvSpPr>
          <p:cNvPr id="24" name="Rectangle 23"/>
          <p:cNvSpPr/>
          <p:nvPr/>
        </p:nvSpPr>
        <p:spPr>
          <a:xfrm>
            <a:off x="3931943" y="2254654"/>
            <a:ext cx="204527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2.</a:t>
            </a:r>
            <a:r>
              <a:rPr kumimoji="0" lang="en-US"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 </a:t>
            </a:r>
            <a:r>
              <a:rPr kumimoji="0" lang="en-US" sz="18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Orient</a:t>
            </a:r>
          </a:p>
        </p:txBody>
      </p:sp>
      <p:sp>
        <p:nvSpPr>
          <p:cNvPr id="25" name="Rectangle 24"/>
          <p:cNvSpPr/>
          <p:nvPr/>
        </p:nvSpPr>
        <p:spPr>
          <a:xfrm>
            <a:off x="6345687" y="2254654"/>
            <a:ext cx="204527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3.</a:t>
            </a:r>
            <a:r>
              <a:rPr kumimoji="0" lang="en-US"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 </a:t>
            </a:r>
            <a:r>
              <a:rPr kumimoji="0" lang="en-US" sz="18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Analyze</a:t>
            </a:r>
          </a:p>
        </p:txBody>
      </p:sp>
      <p:sp>
        <p:nvSpPr>
          <p:cNvPr id="26" name="Rectangle 25"/>
          <p:cNvSpPr/>
          <p:nvPr/>
        </p:nvSpPr>
        <p:spPr>
          <a:xfrm>
            <a:off x="8814346" y="2254654"/>
            <a:ext cx="204527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4.</a:t>
            </a:r>
            <a:r>
              <a:rPr kumimoji="0" lang="en-US"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 </a:t>
            </a:r>
            <a:r>
              <a:rPr kumimoji="0" lang="en-US" sz="18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Innovation</a:t>
            </a:r>
          </a:p>
        </p:txBody>
      </p:sp>
      <p:grpSp>
        <p:nvGrpSpPr>
          <p:cNvPr id="27" name="Group 26"/>
          <p:cNvGrpSpPr/>
          <p:nvPr/>
        </p:nvGrpSpPr>
        <p:grpSpPr>
          <a:xfrm>
            <a:off x="1393433" y="2683938"/>
            <a:ext cx="2062101" cy="1688595"/>
            <a:chOff x="1393433" y="2912540"/>
            <a:chExt cx="2062101" cy="1688595"/>
          </a:xfrm>
        </p:grpSpPr>
        <p:sp>
          <p:nvSpPr>
            <p:cNvPr id="28" name="Freeform 276"/>
            <p:cNvSpPr>
              <a:spLocks/>
            </p:cNvSpPr>
            <p:nvPr/>
          </p:nvSpPr>
          <p:spPr bwMode="auto">
            <a:xfrm>
              <a:off x="1393433" y="2912540"/>
              <a:ext cx="2062101" cy="229315"/>
            </a:xfrm>
            <a:custGeom>
              <a:avLst/>
              <a:gdLst/>
              <a:ahLst/>
              <a:cxnLst>
                <a:cxn ang="0">
                  <a:pos x="289" y="0"/>
                </a:cxn>
                <a:cxn ang="0">
                  <a:pos x="281" y="7"/>
                </a:cxn>
                <a:cxn ang="0">
                  <a:pos x="18" y="7"/>
                </a:cxn>
                <a:cxn ang="0">
                  <a:pos x="10" y="0"/>
                </a:cxn>
                <a:cxn ang="0">
                  <a:pos x="0" y="16"/>
                </a:cxn>
                <a:cxn ang="0">
                  <a:pos x="10" y="33"/>
                </a:cxn>
                <a:cxn ang="0">
                  <a:pos x="18" y="26"/>
                </a:cxn>
                <a:cxn ang="0">
                  <a:pos x="281" y="26"/>
                </a:cxn>
                <a:cxn ang="0">
                  <a:pos x="289" y="33"/>
                </a:cxn>
                <a:cxn ang="0">
                  <a:pos x="298" y="16"/>
                </a:cxn>
                <a:cxn ang="0">
                  <a:pos x="289" y="0"/>
                </a:cxn>
              </a:cxnLst>
              <a:rect l="0" t="0" r="r" b="b"/>
              <a:pathLst>
                <a:path w="298" h="33">
                  <a:moveTo>
                    <a:pt x="289" y="0"/>
                  </a:moveTo>
                  <a:cubicBezTo>
                    <a:pt x="285" y="0"/>
                    <a:pt x="282" y="3"/>
                    <a:pt x="281" y="7"/>
                  </a:cubicBezTo>
                  <a:cubicBezTo>
                    <a:pt x="18" y="7"/>
                    <a:pt x="18" y="7"/>
                    <a:pt x="18" y="7"/>
                  </a:cubicBezTo>
                  <a:cubicBezTo>
                    <a:pt x="16" y="3"/>
                    <a:pt x="13" y="0"/>
                    <a:pt x="10" y="0"/>
                  </a:cubicBezTo>
                  <a:cubicBezTo>
                    <a:pt x="5" y="0"/>
                    <a:pt x="0" y="7"/>
                    <a:pt x="0" y="16"/>
                  </a:cubicBezTo>
                  <a:cubicBezTo>
                    <a:pt x="0" y="26"/>
                    <a:pt x="5" y="33"/>
                    <a:pt x="10" y="33"/>
                  </a:cubicBezTo>
                  <a:cubicBezTo>
                    <a:pt x="13" y="33"/>
                    <a:pt x="16" y="30"/>
                    <a:pt x="18" y="26"/>
                  </a:cubicBezTo>
                  <a:cubicBezTo>
                    <a:pt x="281" y="26"/>
                    <a:pt x="281" y="26"/>
                    <a:pt x="281" y="26"/>
                  </a:cubicBezTo>
                  <a:cubicBezTo>
                    <a:pt x="282" y="30"/>
                    <a:pt x="285" y="33"/>
                    <a:pt x="289" y="33"/>
                  </a:cubicBezTo>
                  <a:cubicBezTo>
                    <a:pt x="294" y="33"/>
                    <a:pt x="298" y="26"/>
                    <a:pt x="298" y="16"/>
                  </a:cubicBezTo>
                  <a:cubicBezTo>
                    <a:pt x="298" y="7"/>
                    <a:pt x="294" y="0"/>
                    <a:pt x="289" y="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77"/>
            <p:cNvSpPr>
              <a:spLocks/>
            </p:cNvSpPr>
            <p:nvPr/>
          </p:nvSpPr>
          <p:spPr bwMode="auto">
            <a:xfrm>
              <a:off x="1567156" y="2961183"/>
              <a:ext cx="1721603" cy="1639952"/>
            </a:xfrm>
            <a:custGeom>
              <a:avLst/>
              <a:gdLst/>
              <a:ahLst/>
              <a:cxnLst>
                <a:cxn ang="0">
                  <a:pos x="991" y="944"/>
                </a:cxn>
                <a:cxn ang="0">
                  <a:pos x="494" y="777"/>
                </a:cxn>
                <a:cxn ang="0">
                  <a:pos x="0" y="944"/>
                </a:cxn>
                <a:cxn ang="0">
                  <a:pos x="0" y="0"/>
                </a:cxn>
                <a:cxn ang="0">
                  <a:pos x="991" y="0"/>
                </a:cxn>
                <a:cxn ang="0">
                  <a:pos x="991" y="944"/>
                </a:cxn>
              </a:cxnLst>
              <a:rect l="0" t="0" r="r" b="b"/>
              <a:pathLst>
                <a:path w="991" h="944">
                  <a:moveTo>
                    <a:pt x="991" y="944"/>
                  </a:moveTo>
                  <a:lnTo>
                    <a:pt x="494" y="777"/>
                  </a:lnTo>
                  <a:lnTo>
                    <a:pt x="0" y="944"/>
                  </a:lnTo>
                  <a:lnTo>
                    <a:pt x="0" y="0"/>
                  </a:lnTo>
                  <a:lnTo>
                    <a:pt x="991" y="0"/>
                  </a:lnTo>
                  <a:lnTo>
                    <a:pt x="991" y="944"/>
                  </a:lnTo>
                  <a:close/>
                </a:path>
              </a:pathLst>
            </a:custGeom>
            <a:solidFill>
              <a:srgbClr val="00BBD6"/>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5"/>
            <p:cNvSpPr>
              <a:spLocks noEditPoints="1"/>
            </p:cNvSpPr>
            <p:nvPr/>
          </p:nvSpPr>
          <p:spPr bwMode="auto">
            <a:xfrm>
              <a:off x="2085976" y="3290361"/>
              <a:ext cx="650962" cy="657757"/>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1" name="Group 30"/>
          <p:cNvGrpSpPr/>
          <p:nvPr/>
        </p:nvGrpSpPr>
        <p:grpSpPr>
          <a:xfrm>
            <a:off x="6289283" y="2683938"/>
            <a:ext cx="2062101" cy="1688595"/>
            <a:chOff x="6289283" y="2912540"/>
            <a:chExt cx="2062101" cy="1688595"/>
          </a:xfrm>
        </p:grpSpPr>
        <p:sp>
          <p:nvSpPr>
            <p:cNvPr id="32" name="Freeform 276"/>
            <p:cNvSpPr>
              <a:spLocks/>
            </p:cNvSpPr>
            <p:nvPr/>
          </p:nvSpPr>
          <p:spPr bwMode="auto">
            <a:xfrm>
              <a:off x="6289283" y="2912540"/>
              <a:ext cx="2062101" cy="229315"/>
            </a:xfrm>
            <a:custGeom>
              <a:avLst/>
              <a:gdLst/>
              <a:ahLst/>
              <a:cxnLst>
                <a:cxn ang="0">
                  <a:pos x="289" y="0"/>
                </a:cxn>
                <a:cxn ang="0">
                  <a:pos x="281" y="7"/>
                </a:cxn>
                <a:cxn ang="0">
                  <a:pos x="18" y="7"/>
                </a:cxn>
                <a:cxn ang="0">
                  <a:pos x="10" y="0"/>
                </a:cxn>
                <a:cxn ang="0">
                  <a:pos x="0" y="16"/>
                </a:cxn>
                <a:cxn ang="0">
                  <a:pos x="10" y="33"/>
                </a:cxn>
                <a:cxn ang="0">
                  <a:pos x="18" y="26"/>
                </a:cxn>
                <a:cxn ang="0">
                  <a:pos x="281" y="26"/>
                </a:cxn>
                <a:cxn ang="0">
                  <a:pos x="289" y="33"/>
                </a:cxn>
                <a:cxn ang="0">
                  <a:pos x="298" y="16"/>
                </a:cxn>
                <a:cxn ang="0">
                  <a:pos x="289" y="0"/>
                </a:cxn>
              </a:cxnLst>
              <a:rect l="0" t="0" r="r" b="b"/>
              <a:pathLst>
                <a:path w="298" h="33">
                  <a:moveTo>
                    <a:pt x="289" y="0"/>
                  </a:moveTo>
                  <a:cubicBezTo>
                    <a:pt x="285" y="0"/>
                    <a:pt x="282" y="3"/>
                    <a:pt x="281" y="7"/>
                  </a:cubicBezTo>
                  <a:cubicBezTo>
                    <a:pt x="18" y="7"/>
                    <a:pt x="18" y="7"/>
                    <a:pt x="18" y="7"/>
                  </a:cubicBezTo>
                  <a:cubicBezTo>
                    <a:pt x="16" y="3"/>
                    <a:pt x="13" y="0"/>
                    <a:pt x="10" y="0"/>
                  </a:cubicBezTo>
                  <a:cubicBezTo>
                    <a:pt x="5" y="0"/>
                    <a:pt x="0" y="7"/>
                    <a:pt x="0" y="16"/>
                  </a:cubicBezTo>
                  <a:cubicBezTo>
                    <a:pt x="0" y="26"/>
                    <a:pt x="5" y="33"/>
                    <a:pt x="10" y="33"/>
                  </a:cubicBezTo>
                  <a:cubicBezTo>
                    <a:pt x="13" y="33"/>
                    <a:pt x="16" y="30"/>
                    <a:pt x="18" y="26"/>
                  </a:cubicBezTo>
                  <a:cubicBezTo>
                    <a:pt x="281" y="26"/>
                    <a:pt x="281" y="26"/>
                    <a:pt x="281" y="26"/>
                  </a:cubicBezTo>
                  <a:cubicBezTo>
                    <a:pt x="282" y="30"/>
                    <a:pt x="285" y="33"/>
                    <a:pt x="289" y="33"/>
                  </a:cubicBezTo>
                  <a:cubicBezTo>
                    <a:pt x="294" y="33"/>
                    <a:pt x="298" y="26"/>
                    <a:pt x="298" y="16"/>
                  </a:cubicBezTo>
                  <a:cubicBezTo>
                    <a:pt x="298" y="7"/>
                    <a:pt x="294" y="0"/>
                    <a:pt x="289" y="0"/>
                  </a:cubicBezTo>
                  <a:close/>
                </a:path>
              </a:pathLst>
            </a:custGeom>
            <a:solidFill>
              <a:srgbClr val="ED2D2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77"/>
            <p:cNvSpPr>
              <a:spLocks/>
            </p:cNvSpPr>
            <p:nvPr/>
          </p:nvSpPr>
          <p:spPr bwMode="auto">
            <a:xfrm>
              <a:off x="6463006" y="2961183"/>
              <a:ext cx="1721603" cy="1639952"/>
            </a:xfrm>
            <a:custGeom>
              <a:avLst/>
              <a:gdLst/>
              <a:ahLst/>
              <a:cxnLst>
                <a:cxn ang="0">
                  <a:pos x="991" y="944"/>
                </a:cxn>
                <a:cxn ang="0">
                  <a:pos x="494" y="777"/>
                </a:cxn>
                <a:cxn ang="0">
                  <a:pos x="0" y="944"/>
                </a:cxn>
                <a:cxn ang="0">
                  <a:pos x="0" y="0"/>
                </a:cxn>
                <a:cxn ang="0">
                  <a:pos x="991" y="0"/>
                </a:cxn>
                <a:cxn ang="0">
                  <a:pos x="991" y="944"/>
                </a:cxn>
              </a:cxnLst>
              <a:rect l="0" t="0" r="r" b="b"/>
              <a:pathLst>
                <a:path w="991" h="944">
                  <a:moveTo>
                    <a:pt x="991" y="944"/>
                  </a:moveTo>
                  <a:lnTo>
                    <a:pt x="494" y="777"/>
                  </a:lnTo>
                  <a:lnTo>
                    <a:pt x="0" y="944"/>
                  </a:lnTo>
                  <a:lnTo>
                    <a:pt x="0" y="0"/>
                  </a:lnTo>
                  <a:lnTo>
                    <a:pt x="991" y="0"/>
                  </a:lnTo>
                  <a:lnTo>
                    <a:pt x="991" y="944"/>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4" name="Group 33"/>
            <p:cNvGrpSpPr/>
            <p:nvPr/>
          </p:nvGrpSpPr>
          <p:grpSpPr>
            <a:xfrm>
              <a:off x="7076608" y="3404858"/>
              <a:ext cx="635926" cy="488930"/>
              <a:chOff x="2849564" y="3636963"/>
              <a:chExt cx="315912" cy="242888"/>
            </a:xfrm>
            <a:solidFill>
              <a:schemeClr val="bg2"/>
            </a:solidFill>
          </p:grpSpPr>
          <p:sp>
            <p:nvSpPr>
              <p:cNvPr id="35" name="Freeform 148"/>
              <p:cNvSpPr>
                <a:spLocks/>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149"/>
              <p:cNvSpPr>
                <a:spLocks/>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37" name="Group 36"/>
          <p:cNvGrpSpPr/>
          <p:nvPr/>
        </p:nvGrpSpPr>
        <p:grpSpPr>
          <a:xfrm>
            <a:off x="3842938" y="2683938"/>
            <a:ext cx="2062101" cy="1688595"/>
            <a:chOff x="3842938" y="2912540"/>
            <a:chExt cx="2062101" cy="1688595"/>
          </a:xfrm>
        </p:grpSpPr>
        <p:sp>
          <p:nvSpPr>
            <p:cNvPr id="38" name="Freeform 286"/>
            <p:cNvSpPr>
              <a:spLocks/>
            </p:cNvSpPr>
            <p:nvPr/>
          </p:nvSpPr>
          <p:spPr bwMode="auto">
            <a:xfrm>
              <a:off x="3842938" y="2912540"/>
              <a:ext cx="2062101" cy="229315"/>
            </a:xfrm>
            <a:custGeom>
              <a:avLst/>
              <a:gdLst/>
              <a:ahLst/>
              <a:cxnLst>
                <a:cxn ang="0">
                  <a:pos x="288" y="0"/>
                </a:cxn>
                <a:cxn ang="0">
                  <a:pos x="281" y="7"/>
                </a:cxn>
                <a:cxn ang="0">
                  <a:pos x="18" y="7"/>
                </a:cxn>
                <a:cxn ang="0">
                  <a:pos x="10" y="0"/>
                </a:cxn>
                <a:cxn ang="0">
                  <a:pos x="0" y="16"/>
                </a:cxn>
                <a:cxn ang="0">
                  <a:pos x="10" y="33"/>
                </a:cxn>
                <a:cxn ang="0">
                  <a:pos x="18" y="26"/>
                </a:cxn>
                <a:cxn ang="0">
                  <a:pos x="281" y="26"/>
                </a:cxn>
                <a:cxn ang="0">
                  <a:pos x="288" y="33"/>
                </a:cxn>
                <a:cxn ang="0">
                  <a:pos x="298" y="16"/>
                </a:cxn>
                <a:cxn ang="0">
                  <a:pos x="288" y="0"/>
                </a:cxn>
              </a:cxnLst>
              <a:rect l="0" t="0" r="r" b="b"/>
              <a:pathLst>
                <a:path w="298" h="33">
                  <a:moveTo>
                    <a:pt x="288" y="0"/>
                  </a:moveTo>
                  <a:cubicBezTo>
                    <a:pt x="285" y="0"/>
                    <a:pt x="282" y="3"/>
                    <a:pt x="281" y="7"/>
                  </a:cubicBezTo>
                  <a:cubicBezTo>
                    <a:pt x="18" y="7"/>
                    <a:pt x="18" y="7"/>
                    <a:pt x="18" y="7"/>
                  </a:cubicBezTo>
                  <a:cubicBezTo>
                    <a:pt x="16" y="3"/>
                    <a:pt x="13" y="0"/>
                    <a:pt x="10" y="0"/>
                  </a:cubicBezTo>
                  <a:cubicBezTo>
                    <a:pt x="5" y="0"/>
                    <a:pt x="0" y="7"/>
                    <a:pt x="0" y="16"/>
                  </a:cubicBezTo>
                  <a:cubicBezTo>
                    <a:pt x="0" y="26"/>
                    <a:pt x="5" y="33"/>
                    <a:pt x="10" y="33"/>
                  </a:cubicBezTo>
                  <a:cubicBezTo>
                    <a:pt x="13" y="33"/>
                    <a:pt x="16" y="30"/>
                    <a:pt x="18" y="26"/>
                  </a:cubicBezTo>
                  <a:cubicBezTo>
                    <a:pt x="281" y="26"/>
                    <a:pt x="281" y="26"/>
                    <a:pt x="281" y="26"/>
                  </a:cubicBezTo>
                  <a:cubicBezTo>
                    <a:pt x="282" y="30"/>
                    <a:pt x="285" y="33"/>
                    <a:pt x="288" y="33"/>
                  </a:cubicBezTo>
                  <a:cubicBezTo>
                    <a:pt x="294" y="33"/>
                    <a:pt x="298" y="26"/>
                    <a:pt x="298" y="16"/>
                  </a:cubicBezTo>
                  <a:cubicBezTo>
                    <a:pt x="298" y="7"/>
                    <a:pt x="294" y="0"/>
                    <a:pt x="288" y="0"/>
                  </a:cubicBez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87"/>
            <p:cNvSpPr>
              <a:spLocks/>
            </p:cNvSpPr>
            <p:nvPr/>
          </p:nvSpPr>
          <p:spPr bwMode="auto">
            <a:xfrm>
              <a:off x="4016662" y="2961183"/>
              <a:ext cx="1721603" cy="1639952"/>
            </a:xfrm>
            <a:custGeom>
              <a:avLst/>
              <a:gdLst/>
              <a:ahLst/>
              <a:cxnLst>
                <a:cxn ang="0">
                  <a:pos x="991" y="944"/>
                </a:cxn>
                <a:cxn ang="0">
                  <a:pos x="493" y="777"/>
                </a:cxn>
                <a:cxn ang="0">
                  <a:pos x="0" y="944"/>
                </a:cxn>
                <a:cxn ang="0">
                  <a:pos x="0" y="0"/>
                </a:cxn>
                <a:cxn ang="0">
                  <a:pos x="991" y="0"/>
                </a:cxn>
                <a:cxn ang="0">
                  <a:pos x="991" y="944"/>
                </a:cxn>
              </a:cxnLst>
              <a:rect l="0" t="0" r="r" b="b"/>
              <a:pathLst>
                <a:path w="991" h="944">
                  <a:moveTo>
                    <a:pt x="991" y="944"/>
                  </a:moveTo>
                  <a:lnTo>
                    <a:pt x="493" y="777"/>
                  </a:lnTo>
                  <a:lnTo>
                    <a:pt x="0" y="944"/>
                  </a:lnTo>
                  <a:lnTo>
                    <a:pt x="0" y="0"/>
                  </a:lnTo>
                  <a:lnTo>
                    <a:pt x="991" y="0"/>
                  </a:lnTo>
                  <a:lnTo>
                    <a:pt x="991" y="944"/>
                  </a:lnTo>
                  <a:close/>
                </a:path>
              </a:pathLst>
            </a:custGeom>
            <a:solidFill>
              <a:srgbClr val="9BC319"/>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74"/>
            <p:cNvSpPr>
              <a:spLocks noEditPoints="1"/>
            </p:cNvSpPr>
            <p:nvPr/>
          </p:nvSpPr>
          <p:spPr bwMode="auto">
            <a:xfrm>
              <a:off x="4589660" y="3333567"/>
              <a:ext cx="534863" cy="551575"/>
            </a:xfrm>
            <a:custGeom>
              <a:avLst/>
              <a:gdLst>
                <a:gd name="T0" fmla="*/ 68 w 68"/>
                <a:gd name="T1" fmla="*/ 16 h 67"/>
                <a:gd name="T2" fmla="*/ 68 w 68"/>
                <a:gd name="T3" fmla="*/ 66 h 67"/>
                <a:gd name="T4" fmla="*/ 67 w 68"/>
                <a:gd name="T5" fmla="*/ 67 h 67"/>
                <a:gd name="T6" fmla="*/ 56 w 68"/>
                <a:gd name="T7" fmla="*/ 67 h 67"/>
                <a:gd name="T8" fmla="*/ 46 w 68"/>
                <a:gd name="T9" fmla="*/ 67 h 67"/>
                <a:gd name="T10" fmla="*/ 36 w 68"/>
                <a:gd name="T11" fmla="*/ 67 h 67"/>
                <a:gd name="T12" fmla="*/ 25 w 68"/>
                <a:gd name="T13" fmla="*/ 67 h 67"/>
                <a:gd name="T14" fmla="*/ 16 w 68"/>
                <a:gd name="T15" fmla="*/ 67 h 67"/>
                <a:gd name="T16" fmla="*/ 5 w 68"/>
                <a:gd name="T17" fmla="*/ 67 h 67"/>
                <a:gd name="T18" fmla="*/ 2 w 68"/>
                <a:gd name="T19" fmla="*/ 67 h 67"/>
                <a:gd name="T20" fmla="*/ 0 w 68"/>
                <a:gd name="T21" fmla="*/ 66 h 67"/>
                <a:gd name="T22" fmla="*/ 2 w 68"/>
                <a:gd name="T23" fmla="*/ 64 h 67"/>
                <a:gd name="T24" fmla="*/ 3 w 68"/>
                <a:gd name="T25" fmla="*/ 64 h 67"/>
                <a:gd name="T26" fmla="*/ 3 w 68"/>
                <a:gd name="T27" fmla="*/ 56 h 67"/>
                <a:gd name="T28" fmla="*/ 5 w 68"/>
                <a:gd name="T29" fmla="*/ 54 h 67"/>
                <a:gd name="T30" fmla="*/ 16 w 68"/>
                <a:gd name="T31" fmla="*/ 54 h 67"/>
                <a:gd name="T32" fmla="*/ 17 w 68"/>
                <a:gd name="T33" fmla="*/ 56 h 67"/>
                <a:gd name="T34" fmla="*/ 17 w 68"/>
                <a:gd name="T35" fmla="*/ 64 h 67"/>
                <a:gd name="T36" fmla="*/ 24 w 68"/>
                <a:gd name="T37" fmla="*/ 64 h 67"/>
                <a:gd name="T38" fmla="*/ 24 w 68"/>
                <a:gd name="T39" fmla="*/ 40 h 67"/>
                <a:gd name="T40" fmla="*/ 25 w 68"/>
                <a:gd name="T41" fmla="*/ 38 h 67"/>
                <a:gd name="T42" fmla="*/ 36 w 68"/>
                <a:gd name="T43" fmla="*/ 38 h 67"/>
                <a:gd name="T44" fmla="*/ 38 w 68"/>
                <a:gd name="T45" fmla="*/ 40 h 67"/>
                <a:gd name="T46" fmla="*/ 38 w 68"/>
                <a:gd name="T47" fmla="*/ 64 h 67"/>
                <a:gd name="T48" fmla="*/ 44 w 68"/>
                <a:gd name="T49" fmla="*/ 64 h 67"/>
                <a:gd name="T50" fmla="*/ 44 w 68"/>
                <a:gd name="T51" fmla="*/ 20 h 67"/>
                <a:gd name="T52" fmla="*/ 46 w 68"/>
                <a:gd name="T53" fmla="*/ 18 h 67"/>
                <a:gd name="T54" fmla="*/ 56 w 68"/>
                <a:gd name="T55" fmla="*/ 18 h 67"/>
                <a:gd name="T56" fmla="*/ 58 w 68"/>
                <a:gd name="T57" fmla="*/ 20 h 67"/>
                <a:gd name="T58" fmla="*/ 58 w 68"/>
                <a:gd name="T59" fmla="*/ 64 h 67"/>
                <a:gd name="T60" fmla="*/ 65 w 68"/>
                <a:gd name="T61" fmla="*/ 64 h 67"/>
                <a:gd name="T62" fmla="*/ 65 w 68"/>
                <a:gd name="T63" fmla="*/ 16 h 67"/>
                <a:gd name="T64" fmla="*/ 67 w 68"/>
                <a:gd name="T65" fmla="*/ 15 h 67"/>
                <a:gd name="T66" fmla="*/ 68 w 68"/>
                <a:gd name="T67" fmla="*/ 16 h 67"/>
                <a:gd name="T68" fmla="*/ 2 w 68"/>
                <a:gd name="T69" fmla="*/ 48 h 67"/>
                <a:gd name="T70" fmla="*/ 2 w 68"/>
                <a:gd name="T71" fmla="*/ 48 h 67"/>
                <a:gd name="T72" fmla="*/ 29 w 68"/>
                <a:gd name="T73" fmla="*/ 30 h 67"/>
                <a:gd name="T74" fmla="*/ 55 w 68"/>
                <a:gd name="T75" fmla="*/ 6 h 67"/>
                <a:gd name="T76" fmla="*/ 55 w 68"/>
                <a:gd name="T77" fmla="*/ 13 h 67"/>
                <a:gd name="T78" fmla="*/ 56 w 68"/>
                <a:gd name="T79" fmla="*/ 15 h 67"/>
                <a:gd name="T80" fmla="*/ 58 w 68"/>
                <a:gd name="T81" fmla="*/ 13 h 67"/>
                <a:gd name="T82" fmla="*/ 58 w 68"/>
                <a:gd name="T83" fmla="*/ 2 h 67"/>
                <a:gd name="T84" fmla="*/ 56 w 68"/>
                <a:gd name="T85" fmla="*/ 0 h 67"/>
                <a:gd name="T86" fmla="*/ 46 w 68"/>
                <a:gd name="T87" fmla="*/ 0 h 67"/>
                <a:gd name="T88" fmla="*/ 44 w 68"/>
                <a:gd name="T89" fmla="*/ 2 h 67"/>
                <a:gd name="T90" fmla="*/ 46 w 68"/>
                <a:gd name="T91" fmla="*/ 3 h 67"/>
                <a:gd name="T92" fmla="*/ 53 w 68"/>
                <a:gd name="T93" fmla="*/ 3 h 67"/>
                <a:gd name="T94" fmla="*/ 27 w 68"/>
                <a:gd name="T95" fmla="*/ 28 h 67"/>
                <a:gd name="T96" fmla="*/ 1 w 68"/>
                <a:gd name="T97" fmla="*/ 45 h 67"/>
                <a:gd name="T98" fmla="*/ 0 w 68"/>
                <a:gd name="T99" fmla="*/ 47 h 67"/>
                <a:gd name="T100" fmla="*/ 2 w 68"/>
                <a:gd name="T101"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67">
                  <a:moveTo>
                    <a:pt x="68" y="16"/>
                  </a:moveTo>
                  <a:cubicBezTo>
                    <a:pt x="68" y="66"/>
                    <a:pt x="68" y="66"/>
                    <a:pt x="68" y="66"/>
                  </a:cubicBezTo>
                  <a:cubicBezTo>
                    <a:pt x="68" y="66"/>
                    <a:pt x="68" y="67"/>
                    <a:pt x="67" y="67"/>
                  </a:cubicBezTo>
                  <a:cubicBezTo>
                    <a:pt x="56" y="67"/>
                    <a:pt x="56" y="67"/>
                    <a:pt x="56" y="67"/>
                  </a:cubicBezTo>
                  <a:cubicBezTo>
                    <a:pt x="46" y="67"/>
                    <a:pt x="46" y="67"/>
                    <a:pt x="46" y="67"/>
                  </a:cubicBezTo>
                  <a:cubicBezTo>
                    <a:pt x="36" y="67"/>
                    <a:pt x="36" y="67"/>
                    <a:pt x="36" y="67"/>
                  </a:cubicBezTo>
                  <a:cubicBezTo>
                    <a:pt x="25" y="67"/>
                    <a:pt x="25" y="67"/>
                    <a:pt x="25" y="67"/>
                  </a:cubicBezTo>
                  <a:cubicBezTo>
                    <a:pt x="16" y="67"/>
                    <a:pt x="16" y="67"/>
                    <a:pt x="16" y="67"/>
                  </a:cubicBezTo>
                  <a:cubicBezTo>
                    <a:pt x="5" y="67"/>
                    <a:pt x="5" y="67"/>
                    <a:pt x="5" y="67"/>
                  </a:cubicBezTo>
                  <a:cubicBezTo>
                    <a:pt x="2" y="67"/>
                    <a:pt x="2" y="67"/>
                    <a:pt x="2" y="67"/>
                  </a:cubicBezTo>
                  <a:cubicBezTo>
                    <a:pt x="1" y="67"/>
                    <a:pt x="0" y="66"/>
                    <a:pt x="0" y="66"/>
                  </a:cubicBezTo>
                  <a:cubicBezTo>
                    <a:pt x="0" y="65"/>
                    <a:pt x="1" y="64"/>
                    <a:pt x="2" y="64"/>
                  </a:cubicBezTo>
                  <a:cubicBezTo>
                    <a:pt x="3" y="64"/>
                    <a:pt x="3" y="64"/>
                    <a:pt x="3" y="64"/>
                  </a:cubicBezTo>
                  <a:cubicBezTo>
                    <a:pt x="3" y="56"/>
                    <a:pt x="3" y="56"/>
                    <a:pt x="3" y="56"/>
                  </a:cubicBezTo>
                  <a:cubicBezTo>
                    <a:pt x="3" y="55"/>
                    <a:pt x="4" y="54"/>
                    <a:pt x="5" y="54"/>
                  </a:cubicBezTo>
                  <a:cubicBezTo>
                    <a:pt x="16" y="54"/>
                    <a:pt x="16" y="54"/>
                    <a:pt x="16" y="54"/>
                  </a:cubicBezTo>
                  <a:cubicBezTo>
                    <a:pt x="17" y="54"/>
                    <a:pt x="17" y="55"/>
                    <a:pt x="17" y="56"/>
                  </a:cubicBezTo>
                  <a:cubicBezTo>
                    <a:pt x="17" y="64"/>
                    <a:pt x="17" y="64"/>
                    <a:pt x="17" y="64"/>
                  </a:cubicBezTo>
                  <a:cubicBezTo>
                    <a:pt x="24" y="64"/>
                    <a:pt x="24" y="64"/>
                    <a:pt x="24" y="64"/>
                  </a:cubicBezTo>
                  <a:cubicBezTo>
                    <a:pt x="24" y="40"/>
                    <a:pt x="24" y="40"/>
                    <a:pt x="24" y="40"/>
                  </a:cubicBezTo>
                  <a:cubicBezTo>
                    <a:pt x="24" y="39"/>
                    <a:pt x="24" y="38"/>
                    <a:pt x="25" y="38"/>
                  </a:cubicBezTo>
                  <a:cubicBezTo>
                    <a:pt x="36" y="38"/>
                    <a:pt x="36" y="38"/>
                    <a:pt x="36" y="38"/>
                  </a:cubicBezTo>
                  <a:cubicBezTo>
                    <a:pt x="37" y="38"/>
                    <a:pt x="38" y="39"/>
                    <a:pt x="38" y="40"/>
                  </a:cubicBezTo>
                  <a:cubicBezTo>
                    <a:pt x="38" y="64"/>
                    <a:pt x="38" y="64"/>
                    <a:pt x="38" y="64"/>
                  </a:cubicBezTo>
                  <a:cubicBezTo>
                    <a:pt x="44" y="64"/>
                    <a:pt x="44" y="64"/>
                    <a:pt x="44" y="64"/>
                  </a:cubicBezTo>
                  <a:cubicBezTo>
                    <a:pt x="44" y="20"/>
                    <a:pt x="44" y="20"/>
                    <a:pt x="44" y="20"/>
                  </a:cubicBezTo>
                  <a:cubicBezTo>
                    <a:pt x="44" y="19"/>
                    <a:pt x="45" y="18"/>
                    <a:pt x="46" y="18"/>
                  </a:cubicBezTo>
                  <a:cubicBezTo>
                    <a:pt x="56" y="18"/>
                    <a:pt x="56" y="18"/>
                    <a:pt x="56" y="18"/>
                  </a:cubicBezTo>
                  <a:cubicBezTo>
                    <a:pt x="57" y="18"/>
                    <a:pt x="58" y="19"/>
                    <a:pt x="58" y="20"/>
                  </a:cubicBezTo>
                  <a:cubicBezTo>
                    <a:pt x="58" y="64"/>
                    <a:pt x="58" y="64"/>
                    <a:pt x="58" y="64"/>
                  </a:cubicBezTo>
                  <a:cubicBezTo>
                    <a:pt x="65" y="64"/>
                    <a:pt x="65" y="64"/>
                    <a:pt x="65" y="64"/>
                  </a:cubicBezTo>
                  <a:cubicBezTo>
                    <a:pt x="65" y="16"/>
                    <a:pt x="65" y="16"/>
                    <a:pt x="65" y="16"/>
                  </a:cubicBezTo>
                  <a:cubicBezTo>
                    <a:pt x="65" y="15"/>
                    <a:pt x="66" y="15"/>
                    <a:pt x="67" y="15"/>
                  </a:cubicBezTo>
                  <a:cubicBezTo>
                    <a:pt x="68" y="15"/>
                    <a:pt x="68" y="15"/>
                    <a:pt x="68" y="16"/>
                  </a:cubicBezTo>
                  <a:close/>
                  <a:moveTo>
                    <a:pt x="2" y="48"/>
                  </a:moveTo>
                  <a:cubicBezTo>
                    <a:pt x="2" y="48"/>
                    <a:pt x="2" y="48"/>
                    <a:pt x="2" y="48"/>
                  </a:cubicBezTo>
                  <a:cubicBezTo>
                    <a:pt x="3" y="48"/>
                    <a:pt x="16" y="40"/>
                    <a:pt x="29" y="30"/>
                  </a:cubicBezTo>
                  <a:cubicBezTo>
                    <a:pt x="40" y="22"/>
                    <a:pt x="51" y="10"/>
                    <a:pt x="55" y="6"/>
                  </a:cubicBezTo>
                  <a:cubicBezTo>
                    <a:pt x="55" y="13"/>
                    <a:pt x="55" y="13"/>
                    <a:pt x="55" y="13"/>
                  </a:cubicBezTo>
                  <a:cubicBezTo>
                    <a:pt x="55" y="14"/>
                    <a:pt x="55" y="15"/>
                    <a:pt x="56" y="15"/>
                  </a:cubicBezTo>
                  <a:cubicBezTo>
                    <a:pt x="57" y="15"/>
                    <a:pt x="58" y="14"/>
                    <a:pt x="58" y="13"/>
                  </a:cubicBezTo>
                  <a:cubicBezTo>
                    <a:pt x="58" y="2"/>
                    <a:pt x="58" y="2"/>
                    <a:pt x="58" y="2"/>
                  </a:cubicBezTo>
                  <a:cubicBezTo>
                    <a:pt x="58" y="1"/>
                    <a:pt x="57" y="0"/>
                    <a:pt x="56" y="0"/>
                  </a:cubicBezTo>
                  <a:cubicBezTo>
                    <a:pt x="46" y="0"/>
                    <a:pt x="46" y="0"/>
                    <a:pt x="46" y="0"/>
                  </a:cubicBezTo>
                  <a:cubicBezTo>
                    <a:pt x="45" y="0"/>
                    <a:pt x="44" y="1"/>
                    <a:pt x="44" y="2"/>
                  </a:cubicBezTo>
                  <a:cubicBezTo>
                    <a:pt x="44" y="3"/>
                    <a:pt x="45" y="3"/>
                    <a:pt x="46" y="3"/>
                  </a:cubicBezTo>
                  <a:cubicBezTo>
                    <a:pt x="53" y="3"/>
                    <a:pt x="53" y="3"/>
                    <a:pt x="53" y="3"/>
                  </a:cubicBezTo>
                  <a:cubicBezTo>
                    <a:pt x="50" y="7"/>
                    <a:pt x="38" y="20"/>
                    <a:pt x="27" y="28"/>
                  </a:cubicBezTo>
                  <a:cubicBezTo>
                    <a:pt x="15" y="37"/>
                    <a:pt x="1" y="45"/>
                    <a:pt x="1" y="45"/>
                  </a:cubicBezTo>
                  <a:cubicBezTo>
                    <a:pt x="0" y="46"/>
                    <a:pt x="0" y="47"/>
                    <a:pt x="0" y="47"/>
                  </a:cubicBezTo>
                  <a:cubicBezTo>
                    <a:pt x="1" y="48"/>
                    <a:pt x="1" y="48"/>
                    <a:pt x="2"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p:cNvGrpSpPr/>
          <p:nvPr/>
        </p:nvGrpSpPr>
        <p:grpSpPr>
          <a:xfrm>
            <a:off x="8738788" y="2683938"/>
            <a:ext cx="2062101" cy="1688595"/>
            <a:chOff x="8738788" y="2912540"/>
            <a:chExt cx="2062101" cy="1688595"/>
          </a:xfrm>
        </p:grpSpPr>
        <p:sp>
          <p:nvSpPr>
            <p:cNvPr id="55" name="Freeform 286"/>
            <p:cNvSpPr>
              <a:spLocks/>
            </p:cNvSpPr>
            <p:nvPr/>
          </p:nvSpPr>
          <p:spPr bwMode="auto">
            <a:xfrm>
              <a:off x="8738788" y="2912540"/>
              <a:ext cx="2062101" cy="229315"/>
            </a:xfrm>
            <a:custGeom>
              <a:avLst/>
              <a:gdLst/>
              <a:ahLst/>
              <a:cxnLst>
                <a:cxn ang="0">
                  <a:pos x="288" y="0"/>
                </a:cxn>
                <a:cxn ang="0">
                  <a:pos x="281" y="7"/>
                </a:cxn>
                <a:cxn ang="0">
                  <a:pos x="18" y="7"/>
                </a:cxn>
                <a:cxn ang="0">
                  <a:pos x="10" y="0"/>
                </a:cxn>
                <a:cxn ang="0">
                  <a:pos x="0" y="16"/>
                </a:cxn>
                <a:cxn ang="0">
                  <a:pos x="10" y="33"/>
                </a:cxn>
                <a:cxn ang="0">
                  <a:pos x="18" y="26"/>
                </a:cxn>
                <a:cxn ang="0">
                  <a:pos x="281" y="26"/>
                </a:cxn>
                <a:cxn ang="0">
                  <a:pos x="288" y="33"/>
                </a:cxn>
                <a:cxn ang="0">
                  <a:pos x="298" y="16"/>
                </a:cxn>
                <a:cxn ang="0">
                  <a:pos x="288" y="0"/>
                </a:cxn>
              </a:cxnLst>
              <a:rect l="0" t="0" r="r" b="b"/>
              <a:pathLst>
                <a:path w="298" h="33">
                  <a:moveTo>
                    <a:pt x="288" y="0"/>
                  </a:moveTo>
                  <a:cubicBezTo>
                    <a:pt x="285" y="0"/>
                    <a:pt x="282" y="3"/>
                    <a:pt x="281" y="7"/>
                  </a:cubicBezTo>
                  <a:cubicBezTo>
                    <a:pt x="18" y="7"/>
                    <a:pt x="18" y="7"/>
                    <a:pt x="18" y="7"/>
                  </a:cubicBezTo>
                  <a:cubicBezTo>
                    <a:pt x="16" y="3"/>
                    <a:pt x="13" y="0"/>
                    <a:pt x="10" y="0"/>
                  </a:cubicBezTo>
                  <a:cubicBezTo>
                    <a:pt x="5" y="0"/>
                    <a:pt x="0" y="7"/>
                    <a:pt x="0" y="16"/>
                  </a:cubicBezTo>
                  <a:cubicBezTo>
                    <a:pt x="0" y="26"/>
                    <a:pt x="5" y="33"/>
                    <a:pt x="10" y="33"/>
                  </a:cubicBezTo>
                  <a:cubicBezTo>
                    <a:pt x="13" y="33"/>
                    <a:pt x="16" y="30"/>
                    <a:pt x="18" y="26"/>
                  </a:cubicBezTo>
                  <a:cubicBezTo>
                    <a:pt x="281" y="26"/>
                    <a:pt x="281" y="26"/>
                    <a:pt x="281" y="26"/>
                  </a:cubicBezTo>
                  <a:cubicBezTo>
                    <a:pt x="282" y="30"/>
                    <a:pt x="285" y="33"/>
                    <a:pt x="288" y="33"/>
                  </a:cubicBezTo>
                  <a:cubicBezTo>
                    <a:pt x="294" y="33"/>
                    <a:pt x="298" y="26"/>
                    <a:pt x="298" y="16"/>
                  </a:cubicBezTo>
                  <a:cubicBezTo>
                    <a:pt x="298" y="7"/>
                    <a:pt x="294" y="0"/>
                    <a:pt x="288" y="0"/>
                  </a:cubicBez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87"/>
            <p:cNvSpPr>
              <a:spLocks/>
            </p:cNvSpPr>
            <p:nvPr/>
          </p:nvSpPr>
          <p:spPr bwMode="auto">
            <a:xfrm>
              <a:off x="8912512" y="2961183"/>
              <a:ext cx="1721603" cy="1639952"/>
            </a:xfrm>
            <a:custGeom>
              <a:avLst/>
              <a:gdLst/>
              <a:ahLst/>
              <a:cxnLst>
                <a:cxn ang="0">
                  <a:pos x="991" y="944"/>
                </a:cxn>
                <a:cxn ang="0">
                  <a:pos x="493" y="777"/>
                </a:cxn>
                <a:cxn ang="0">
                  <a:pos x="0" y="944"/>
                </a:cxn>
                <a:cxn ang="0">
                  <a:pos x="0" y="0"/>
                </a:cxn>
                <a:cxn ang="0">
                  <a:pos x="991" y="0"/>
                </a:cxn>
                <a:cxn ang="0">
                  <a:pos x="991" y="944"/>
                </a:cxn>
              </a:cxnLst>
              <a:rect l="0" t="0" r="r" b="b"/>
              <a:pathLst>
                <a:path w="991" h="944">
                  <a:moveTo>
                    <a:pt x="991" y="944"/>
                  </a:moveTo>
                  <a:lnTo>
                    <a:pt x="493" y="777"/>
                  </a:lnTo>
                  <a:lnTo>
                    <a:pt x="0" y="944"/>
                  </a:lnTo>
                  <a:lnTo>
                    <a:pt x="0" y="0"/>
                  </a:lnTo>
                  <a:lnTo>
                    <a:pt x="991" y="0"/>
                  </a:lnTo>
                  <a:lnTo>
                    <a:pt x="991" y="944"/>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7" name="Group 56"/>
            <p:cNvGrpSpPr/>
            <p:nvPr/>
          </p:nvGrpSpPr>
          <p:grpSpPr>
            <a:xfrm>
              <a:off x="9486710" y="3362613"/>
              <a:ext cx="566256" cy="508882"/>
              <a:chOff x="5583238" y="3892551"/>
              <a:chExt cx="360363" cy="323850"/>
            </a:xfrm>
            <a:solidFill>
              <a:schemeClr val="bg1"/>
            </a:solidFill>
          </p:grpSpPr>
          <p:sp>
            <p:nvSpPr>
              <p:cNvPr id="58"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61" name="Rectangle 60"/>
          <p:cNvSpPr/>
          <p:nvPr/>
        </p:nvSpPr>
        <p:spPr>
          <a:xfrm>
            <a:off x="3677811" y="4517828"/>
            <a:ext cx="24495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is dolor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slidera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power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adus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ana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but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volup</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dalam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cintakuan</a:t>
            </a:r>
            <a:endPar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endParaRPr>
          </a:p>
        </p:txBody>
      </p:sp>
      <p:sp>
        <p:nvSpPr>
          <p:cNvPr id="62" name="Rectangle 61"/>
          <p:cNvSpPr/>
          <p:nvPr/>
        </p:nvSpPr>
        <p:spPr>
          <a:xfrm>
            <a:off x="6114994" y="4517828"/>
            <a:ext cx="24495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is dolor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slidera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power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adus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ana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but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volup</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dalam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cintakuan</a:t>
            </a:r>
            <a:endPar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endParaRPr>
          </a:p>
        </p:txBody>
      </p:sp>
      <p:sp>
        <p:nvSpPr>
          <p:cNvPr id="63" name="Rectangle 62"/>
          <p:cNvSpPr/>
          <p:nvPr/>
        </p:nvSpPr>
        <p:spPr>
          <a:xfrm>
            <a:off x="8553234" y="4517828"/>
            <a:ext cx="24495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is dolor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sita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slidera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power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adus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ana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but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volup</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dalam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cintakuan</a:t>
            </a:r>
            <a:endPar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endParaRPr>
          </a:p>
        </p:txBody>
      </p:sp>
      <p:sp>
        <p:nvSpPr>
          <p:cNvPr id="64" name="TextBox 63"/>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65" name="TextBox 64"/>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122515878"/>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Social Network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Infographic</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3537" y="6309683"/>
            <a:ext cx="55684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1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1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2" name="Group 1"/>
          <p:cNvGrpSpPr/>
          <p:nvPr/>
        </p:nvGrpSpPr>
        <p:grpSpPr>
          <a:xfrm>
            <a:off x="1012651" y="1342603"/>
            <a:ext cx="3819933" cy="4861052"/>
            <a:chOff x="1012651" y="1342603"/>
            <a:chExt cx="3819933" cy="4861052"/>
          </a:xfrm>
        </p:grpSpPr>
        <p:sp>
          <p:nvSpPr>
            <p:cNvPr id="19" name="Freeform 17"/>
            <p:cNvSpPr>
              <a:spLocks/>
            </p:cNvSpPr>
            <p:nvPr/>
          </p:nvSpPr>
          <p:spPr bwMode="auto">
            <a:xfrm>
              <a:off x="3093016" y="3411734"/>
              <a:ext cx="1541081" cy="567373"/>
            </a:xfrm>
            <a:custGeom>
              <a:avLst/>
              <a:gdLst>
                <a:gd name="T0" fmla="*/ 84 w 347"/>
                <a:gd name="T1" fmla="*/ 0 h 128"/>
                <a:gd name="T2" fmla="*/ 263 w 347"/>
                <a:gd name="T3" fmla="*/ 0 h 128"/>
                <a:gd name="T4" fmla="*/ 263 w 347"/>
                <a:gd name="T5" fmla="*/ 128 h 128"/>
                <a:gd name="T6" fmla="*/ 84 w 347"/>
                <a:gd name="T7" fmla="*/ 128 h 128"/>
                <a:gd name="T8" fmla="*/ 84 w 347"/>
                <a:gd name="T9" fmla="*/ 0 h 128"/>
              </a:gdLst>
              <a:ahLst/>
              <a:cxnLst>
                <a:cxn ang="0">
                  <a:pos x="T0" y="T1"/>
                </a:cxn>
                <a:cxn ang="0">
                  <a:pos x="T2" y="T3"/>
                </a:cxn>
                <a:cxn ang="0">
                  <a:pos x="T4" y="T5"/>
                </a:cxn>
                <a:cxn ang="0">
                  <a:pos x="T6" y="T7"/>
                </a:cxn>
                <a:cxn ang="0">
                  <a:pos x="T8" y="T9"/>
                </a:cxn>
              </a:cxnLst>
              <a:rect l="0" t="0" r="r" b="b"/>
              <a:pathLst>
                <a:path w="347" h="128">
                  <a:moveTo>
                    <a:pt x="84" y="0"/>
                  </a:moveTo>
                  <a:cubicBezTo>
                    <a:pt x="263" y="0"/>
                    <a:pt x="263" y="0"/>
                    <a:pt x="263" y="0"/>
                  </a:cubicBezTo>
                  <a:cubicBezTo>
                    <a:pt x="347" y="0"/>
                    <a:pt x="347" y="128"/>
                    <a:pt x="263" y="128"/>
                  </a:cubicBezTo>
                  <a:cubicBezTo>
                    <a:pt x="84" y="128"/>
                    <a:pt x="84" y="128"/>
                    <a:pt x="84" y="128"/>
                  </a:cubicBezTo>
                  <a:cubicBezTo>
                    <a:pt x="0" y="128"/>
                    <a:pt x="0" y="0"/>
                    <a:pt x="84"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8"/>
            <p:cNvSpPr>
              <a:spLocks/>
            </p:cNvSpPr>
            <p:nvPr/>
          </p:nvSpPr>
          <p:spPr bwMode="auto">
            <a:xfrm>
              <a:off x="1012651" y="1342603"/>
              <a:ext cx="3203876" cy="4861052"/>
            </a:xfrm>
            <a:custGeom>
              <a:avLst/>
              <a:gdLst>
                <a:gd name="T0" fmla="*/ 71 w 722"/>
                <a:gd name="T1" fmla="*/ 528 h 1095"/>
                <a:gd name="T2" fmla="*/ 354 w 722"/>
                <a:gd name="T3" fmla="*/ 362 h 1095"/>
                <a:gd name="T4" fmla="*/ 535 w 722"/>
                <a:gd name="T5" fmla="*/ 160 h 1095"/>
                <a:gd name="T6" fmla="*/ 680 w 722"/>
                <a:gd name="T7" fmla="*/ 247 h 1095"/>
                <a:gd name="T8" fmla="*/ 555 w 722"/>
                <a:gd name="T9" fmla="*/ 436 h 1095"/>
                <a:gd name="T10" fmla="*/ 483 w 722"/>
                <a:gd name="T11" fmla="*/ 604 h 1095"/>
                <a:gd name="T12" fmla="*/ 443 w 722"/>
                <a:gd name="T13" fmla="*/ 769 h 1095"/>
                <a:gd name="T14" fmla="*/ 448 w 722"/>
                <a:gd name="T15" fmla="*/ 936 h 1095"/>
                <a:gd name="T16" fmla="*/ 430 w 722"/>
                <a:gd name="T17" fmla="*/ 1085 h 1095"/>
                <a:gd name="T18" fmla="*/ 71 w 722"/>
                <a:gd name="T19" fmla="*/ 949 h 1095"/>
                <a:gd name="T20" fmla="*/ 71 w 722"/>
                <a:gd name="T21" fmla="*/ 528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1095">
                  <a:moveTo>
                    <a:pt x="71" y="528"/>
                  </a:moveTo>
                  <a:cubicBezTo>
                    <a:pt x="185" y="498"/>
                    <a:pt x="274" y="441"/>
                    <a:pt x="354" y="362"/>
                  </a:cubicBezTo>
                  <a:cubicBezTo>
                    <a:pt x="425" y="293"/>
                    <a:pt x="494" y="258"/>
                    <a:pt x="535" y="160"/>
                  </a:cubicBezTo>
                  <a:cubicBezTo>
                    <a:pt x="586" y="0"/>
                    <a:pt x="722" y="112"/>
                    <a:pt x="680" y="247"/>
                  </a:cubicBezTo>
                  <a:cubicBezTo>
                    <a:pt x="648" y="327"/>
                    <a:pt x="613" y="379"/>
                    <a:pt x="555" y="436"/>
                  </a:cubicBezTo>
                  <a:cubicBezTo>
                    <a:pt x="449" y="436"/>
                    <a:pt x="430" y="547"/>
                    <a:pt x="483" y="604"/>
                  </a:cubicBezTo>
                  <a:cubicBezTo>
                    <a:pt x="401" y="620"/>
                    <a:pt x="397" y="723"/>
                    <a:pt x="443" y="769"/>
                  </a:cubicBezTo>
                  <a:cubicBezTo>
                    <a:pt x="377" y="805"/>
                    <a:pt x="384" y="917"/>
                    <a:pt x="448" y="936"/>
                  </a:cubicBezTo>
                  <a:cubicBezTo>
                    <a:pt x="410" y="950"/>
                    <a:pt x="379" y="1024"/>
                    <a:pt x="430" y="1085"/>
                  </a:cubicBezTo>
                  <a:cubicBezTo>
                    <a:pt x="180" y="1095"/>
                    <a:pt x="143" y="1002"/>
                    <a:pt x="71" y="949"/>
                  </a:cubicBezTo>
                  <a:cubicBezTo>
                    <a:pt x="0" y="897"/>
                    <a:pt x="0" y="547"/>
                    <a:pt x="71" y="528"/>
                  </a:cubicBez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9"/>
            <p:cNvSpPr>
              <a:spLocks/>
            </p:cNvSpPr>
            <p:nvPr/>
          </p:nvSpPr>
          <p:spPr bwMode="auto">
            <a:xfrm>
              <a:off x="2836482" y="4844208"/>
              <a:ext cx="1756420" cy="569245"/>
            </a:xfrm>
            <a:custGeom>
              <a:avLst/>
              <a:gdLst>
                <a:gd name="T0" fmla="*/ 84 w 396"/>
                <a:gd name="T1" fmla="*/ 0 h 128"/>
                <a:gd name="T2" fmla="*/ 312 w 396"/>
                <a:gd name="T3" fmla="*/ 0 h 128"/>
                <a:gd name="T4" fmla="*/ 312 w 396"/>
                <a:gd name="T5" fmla="*/ 128 h 128"/>
                <a:gd name="T6" fmla="*/ 84 w 396"/>
                <a:gd name="T7" fmla="*/ 128 h 128"/>
                <a:gd name="T8" fmla="*/ 84 w 396"/>
                <a:gd name="T9" fmla="*/ 0 h 128"/>
              </a:gdLst>
              <a:ahLst/>
              <a:cxnLst>
                <a:cxn ang="0">
                  <a:pos x="T0" y="T1"/>
                </a:cxn>
                <a:cxn ang="0">
                  <a:pos x="T2" y="T3"/>
                </a:cxn>
                <a:cxn ang="0">
                  <a:pos x="T4" y="T5"/>
                </a:cxn>
                <a:cxn ang="0">
                  <a:pos x="T6" y="T7"/>
                </a:cxn>
                <a:cxn ang="0">
                  <a:pos x="T8" y="T9"/>
                </a:cxn>
              </a:cxnLst>
              <a:rect l="0" t="0" r="r" b="b"/>
              <a:pathLst>
                <a:path w="396" h="128">
                  <a:moveTo>
                    <a:pt x="84" y="0"/>
                  </a:moveTo>
                  <a:cubicBezTo>
                    <a:pt x="312" y="0"/>
                    <a:pt x="312" y="0"/>
                    <a:pt x="312" y="0"/>
                  </a:cubicBezTo>
                  <a:cubicBezTo>
                    <a:pt x="396" y="0"/>
                    <a:pt x="396" y="128"/>
                    <a:pt x="312" y="128"/>
                  </a:cubicBezTo>
                  <a:cubicBezTo>
                    <a:pt x="84" y="128"/>
                    <a:pt x="84" y="128"/>
                    <a:pt x="84" y="128"/>
                  </a:cubicBezTo>
                  <a:cubicBezTo>
                    <a:pt x="0" y="128"/>
                    <a:pt x="0" y="0"/>
                    <a:pt x="84"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20"/>
            <p:cNvSpPr>
              <a:spLocks/>
            </p:cNvSpPr>
            <p:nvPr/>
          </p:nvSpPr>
          <p:spPr bwMode="auto">
            <a:xfrm>
              <a:off x="2845844" y="5553892"/>
              <a:ext cx="1432476" cy="569245"/>
            </a:xfrm>
            <a:custGeom>
              <a:avLst/>
              <a:gdLst>
                <a:gd name="T0" fmla="*/ 85 w 323"/>
                <a:gd name="T1" fmla="*/ 0 h 128"/>
                <a:gd name="T2" fmla="*/ 238 w 323"/>
                <a:gd name="T3" fmla="*/ 0 h 128"/>
                <a:gd name="T4" fmla="*/ 238 w 323"/>
                <a:gd name="T5" fmla="*/ 128 h 128"/>
                <a:gd name="T6" fmla="*/ 85 w 323"/>
                <a:gd name="T7" fmla="*/ 128 h 128"/>
                <a:gd name="T8" fmla="*/ 85 w 323"/>
                <a:gd name="T9" fmla="*/ 0 h 128"/>
              </a:gdLst>
              <a:ahLst/>
              <a:cxnLst>
                <a:cxn ang="0">
                  <a:pos x="T0" y="T1"/>
                </a:cxn>
                <a:cxn ang="0">
                  <a:pos x="T2" y="T3"/>
                </a:cxn>
                <a:cxn ang="0">
                  <a:pos x="T4" y="T5"/>
                </a:cxn>
                <a:cxn ang="0">
                  <a:pos x="T6" y="T7"/>
                </a:cxn>
                <a:cxn ang="0">
                  <a:pos x="T8" y="T9"/>
                </a:cxn>
              </a:cxnLst>
              <a:rect l="0" t="0" r="r" b="b"/>
              <a:pathLst>
                <a:path w="323" h="128">
                  <a:moveTo>
                    <a:pt x="85" y="0"/>
                  </a:moveTo>
                  <a:cubicBezTo>
                    <a:pt x="238" y="0"/>
                    <a:pt x="238" y="0"/>
                    <a:pt x="238" y="0"/>
                  </a:cubicBezTo>
                  <a:cubicBezTo>
                    <a:pt x="323" y="0"/>
                    <a:pt x="323" y="128"/>
                    <a:pt x="238" y="128"/>
                  </a:cubicBezTo>
                  <a:cubicBezTo>
                    <a:pt x="85" y="128"/>
                    <a:pt x="85" y="128"/>
                    <a:pt x="85" y="128"/>
                  </a:cubicBezTo>
                  <a:cubicBezTo>
                    <a:pt x="0" y="128"/>
                    <a:pt x="0" y="0"/>
                    <a:pt x="85"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1"/>
            <p:cNvSpPr>
              <a:spLocks/>
            </p:cNvSpPr>
            <p:nvPr/>
          </p:nvSpPr>
          <p:spPr bwMode="auto">
            <a:xfrm>
              <a:off x="2907637" y="4130780"/>
              <a:ext cx="1924947" cy="567373"/>
            </a:xfrm>
            <a:custGeom>
              <a:avLst/>
              <a:gdLst>
                <a:gd name="T0" fmla="*/ 84 w 434"/>
                <a:gd name="T1" fmla="*/ 0 h 128"/>
                <a:gd name="T2" fmla="*/ 349 w 434"/>
                <a:gd name="T3" fmla="*/ 0 h 128"/>
                <a:gd name="T4" fmla="*/ 349 w 434"/>
                <a:gd name="T5" fmla="*/ 128 h 128"/>
                <a:gd name="T6" fmla="*/ 84 w 434"/>
                <a:gd name="T7" fmla="*/ 128 h 128"/>
                <a:gd name="T8" fmla="*/ 84 w 434"/>
                <a:gd name="T9" fmla="*/ 0 h 128"/>
              </a:gdLst>
              <a:ahLst/>
              <a:cxnLst>
                <a:cxn ang="0">
                  <a:pos x="T0" y="T1"/>
                </a:cxn>
                <a:cxn ang="0">
                  <a:pos x="T2" y="T3"/>
                </a:cxn>
                <a:cxn ang="0">
                  <a:pos x="T4" y="T5"/>
                </a:cxn>
                <a:cxn ang="0">
                  <a:pos x="T6" y="T7"/>
                </a:cxn>
                <a:cxn ang="0">
                  <a:pos x="T8" y="T9"/>
                </a:cxn>
              </a:cxnLst>
              <a:rect l="0" t="0" r="r" b="b"/>
              <a:pathLst>
                <a:path w="434" h="128">
                  <a:moveTo>
                    <a:pt x="84" y="0"/>
                  </a:moveTo>
                  <a:cubicBezTo>
                    <a:pt x="349" y="0"/>
                    <a:pt x="349" y="0"/>
                    <a:pt x="349" y="0"/>
                  </a:cubicBezTo>
                  <a:cubicBezTo>
                    <a:pt x="434" y="0"/>
                    <a:pt x="434" y="128"/>
                    <a:pt x="349" y="128"/>
                  </a:cubicBezTo>
                  <a:cubicBezTo>
                    <a:pt x="84" y="128"/>
                    <a:pt x="84" y="128"/>
                    <a:pt x="84" y="128"/>
                  </a:cubicBezTo>
                  <a:cubicBezTo>
                    <a:pt x="0" y="128"/>
                    <a:pt x="0" y="0"/>
                    <a:pt x="84"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5"/>
            <p:cNvSpPr>
              <a:spLocks/>
            </p:cNvSpPr>
            <p:nvPr/>
          </p:nvSpPr>
          <p:spPr bwMode="auto">
            <a:xfrm>
              <a:off x="3500364" y="4943158"/>
              <a:ext cx="376435" cy="365724"/>
            </a:xfrm>
            <a:custGeom>
              <a:avLst/>
              <a:gdLst>
                <a:gd name="T0" fmla="*/ 0 w 208"/>
                <a:gd name="T1" fmla="*/ 68 h 202"/>
                <a:gd name="T2" fmla="*/ 8 w 208"/>
                <a:gd name="T3" fmla="*/ 79 h 202"/>
                <a:gd name="T4" fmla="*/ 30 w 208"/>
                <a:gd name="T5" fmla="*/ 72 h 202"/>
                <a:gd name="T6" fmla="*/ 64 w 208"/>
                <a:gd name="T7" fmla="*/ 172 h 202"/>
                <a:gd name="T8" fmla="*/ 105 w 208"/>
                <a:gd name="T9" fmla="*/ 190 h 202"/>
                <a:gd name="T10" fmla="*/ 197 w 208"/>
                <a:gd name="T11" fmla="*/ 63 h 202"/>
                <a:gd name="T12" fmla="*/ 113 w 208"/>
                <a:gd name="T13" fmla="*/ 68 h 202"/>
                <a:gd name="T14" fmla="*/ 137 w 208"/>
                <a:gd name="T15" fmla="*/ 95 h 202"/>
                <a:gd name="T16" fmla="*/ 109 w 208"/>
                <a:gd name="T17" fmla="*/ 130 h 202"/>
                <a:gd name="T18" fmla="*/ 93 w 208"/>
                <a:gd name="T19" fmla="*/ 91 h 202"/>
                <a:gd name="T20" fmla="*/ 59 w 208"/>
                <a:gd name="T21" fmla="*/ 23 h 202"/>
                <a:gd name="T22" fmla="*/ 0 w 208"/>
                <a:gd name="T23"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2">
                  <a:moveTo>
                    <a:pt x="0" y="68"/>
                  </a:moveTo>
                  <a:cubicBezTo>
                    <a:pt x="8" y="79"/>
                    <a:pt x="8" y="79"/>
                    <a:pt x="8" y="79"/>
                  </a:cubicBezTo>
                  <a:cubicBezTo>
                    <a:pt x="8" y="79"/>
                    <a:pt x="24" y="66"/>
                    <a:pt x="30" y="72"/>
                  </a:cubicBezTo>
                  <a:cubicBezTo>
                    <a:pt x="36" y="79"/>
                    <a:pt x="57" y="157"/>
                    <a:pt x="64" y="172"/>
                  </a:cubicBezTo>
                  <a:cubicBezTo>
                    <a:pt x="70" y="185"/>
                    <a:pt x="87" y="202"/>
                    <a:pt x="105" y="190"/>
                  </a:cubicBezTo>
                  <a:cubicBezTo>
                    <a:pt x="124" y="178"/>
                    <a:pt x="186" y="125"/>
                    <a:pt x="197" y="63"/>
                  </a:cubicBezTo>
                  <a:cubicBezTo>
                    <a:pt x="208" y="0"/>
                    <a:pt x="122" y="13"/>
                    <a:pt x="113" y="68"/>
                  </a:cubicBezTo>
                  <a:cubicBezTo>
                    <a:pt x="136" y="54"/>
                    <a:pt x="148" y="73"/>
                    <a:pt x="137" y="95"/>
                  </a:cubicBezTo>
                  <a:cubicBezTo>
                    <a:pt x="125" y="116"/>
                    <a:pt x="114" y="130"/>
                    <a:pt x="109" y="130"/>
                  </a:cubicBezTo>
                  <a:cubicBezTo>
                    <a:pt x="103" y="130"/>
                    <a:pt x="99" y="116"/>
                    <a:pt x="93" y="91"/>
                  </a:cubicBezTo>
                  <a:cubicBezTo>
                    <a:pt x="86" y="65"/>
                    <a:pt x="86" y="17"/>
                    <a:pt x="59" y="23"/>
                  </a:cubicBezTo>
                  <a:cubicBezTo>
                    <a:pt x="34" y="28"/>
                    <a:pt x="0" y="68"/>
                    <a:pt x="0"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6"/>
            <p:cNvSpPr>
              <a:spLocks noEditPoints="1"/>
            </p:cNvSpPr>
            <p:nvPr/>
          </p:nvSpPr>
          <p:spPr bwMode="auto">
            <a:xfrm>
              <a:off x="3370369" y="5654106"/>
              <a:ext cx="358073" cy="359602"/>
            </a:xfrm>
            <a:custGeom>
              <a:avLst/>
              <a:gdLst>
                <a:gd name="T0" fmla="*/ 160 w 198"/>
                <a:gd name="T1" fmla="*/ 0 h 198"/>
                <a:gd name="T2" fmla="*/ 38 w 198"/>
                <a:gd name="T3" fmla="*/ 0 h 198"/>
                <a:gd name="T4" fmla="*/ 0 w 198"/>
                <a:gd name="T5" fmla="*/ 38 h 198"/>
                <a:gd name="T6" fmla="*/ 0 w 198"/>
                <a:gd name="T7" fmla="*/ 78 h 198"/>
                <a:gd name="T8" fmla="*/ 0 w 198"/>
                <a:gd name="T9" fmla="*/ 159 h 198"/>
                <a:gd name="T10" fmla="*/ 38 w 198"/>
                <a:gd name="T11" fmla="*/ 198 h 198"/>
                <a:gd name="T12" fmla="*/ 160 w 198"/>
                <a:gd name="T13" fmla="*/ 198 h 198"/>
                <a:gd name="T14" fmla="*/ 198 w 198"/>
                <a:gd name="T15" fmla="*/ 159 h 198"/>
                <a:gd name="T16" fmla="*/ 198 w 198"/>
                <a:gd name="T17" fmla="*/ 78 h 198"/>
                <a:gd name="T18" fmla="*/ 198 w 198"/>
                <a:gd name="T19" fmla="*/ 38 h 198"/>
                <a:gd name="T20" fmla="*/ 160 w 198"/>
                <a:gd name="T21" fmla="*/ 0 h 198"/>
                <a:gd name="T22" fmla="*/ 171 w 198"/>
                <a:gd name="T23" fmla="*/ 22 h 198"/>
                <a:gd name="T24" fmla="*/ 175 w 198"/>
                <a:gd name="T25" fmla="*/ 22 h 198"/>
                <a:gd name="T26" fmla="*/ 175 w 198"/>
                <a:gd name="T27" fmla="*/ 27 h 198"/>
                <a:gd name="T28" fmla="*/ 175 w 198"/>
                <a:gd name="T29" fmla="*/ 56 h 198"/>
                <a:gd name="T30" fmla="*/ 142 w 198"/>
                <a:gd name="T31" fmla="*/ 56 h 198"/>
                <a:gd name="T32" fmla="*/ 142 w 198"/>
                <a:gd name="T33" fmla="*/ 22 h 198"/>
                <a:gd name="T34" fmla="*/ 171 w 198"/>
                <a:gd name="T35" fmla="*/ 22 h 198"/>
                <a:gd name="T36" fmla="*/ 71 w 198"/>
                <a:gd name="T37" fmla="*/ 78 h 198"/>
                <a:gd name="T38" fmla="*/ 99 w 198"/>
                <a:gd name="T39" fmla="*/ 64 h 198"/>
                <a:gd name="T40" fmla="*/ 127 w 198"/>
                <a:gd name="T41" fmla="*/ 78 h 198"/>
                <a:gd name="T42" fmla="*/ 134 w 198"/>
                <a:gd name="T43" fmla="*/ 99 h 198"/>
                <a:gd name="T44" fmla="*/ 99 w 198"/>
                <a:gd name="T45" fmla="*/ 134 h 198"/>
                <a:gd name="T46" fmla="*/ 64 w 198"/>
                <a:gd name="T47" fmla="*/ 99 h 198"/>
                <a:gd name="T48" fmla="*/ 71 w 198"/>
                <a:gd name="T49" fmla="*/ 78 h 198"/>
                <a:gd name="T50" fmla="*/ 179 w 198"/>
                <a:gd name="T51" fmla="*/ 159 h 198"/>
                <a:gd name="T52" fmla="*/ 160 w 198"/>
                <a:gd name="T53" fmla="*/ 178 h 198"/>
                <a:gd name="T54" fmla="*/ 38 w 198"/>
                <a:gd name="T55" fmla="*/ 178 h 198"/>
                <a:gd name="T56" fmla="*/ 19 w 198"/>
                <a:gd name="T57" fmla="*/ 159 h 198"/>
                <a:gd name="T58" fmla="*/ 19 w 198"/>
                <a:gd name="T59" fmla="*/ 78 h 198"/>
                <a:gd name="T60" fmla="*/ 49 w 198"/>
                <a:gd name="T61" fmla="*/ 78 h 198"/>
                <a:gd name="T62" fmla="*/ 45 w 198"/>
                <a:gd name="T63" fmla="*/ 99 h 198"/>
                <a:gd name="T64" fmla="*/ 99 w 198"/>
                <a:gd name="T65" fmla="*/ 153 h 198"/>
                <a:gd name="T66" fmla="*/ 153 w 198"/>
                <a:gd name="T67" fmla="*/ 99 h 198"/>
                <a:gd name="T68" fmla="*/ 149 w 198"/>
                <a:gd name="T69" fmla="*/ 78 h 198"/>
                <a:gd name="T70" fmla="*/ 179 w 198"/>
                <a:gd name="T71" fmla="*/ 78 h 198"/>
                <a:gd name="T72" fmla="*/ 179 w 198"/>
                <a:gd name="T73"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60" y="0"/>
                  </a:moveTo>
                  <a:cubicBezTo>
                    <a:pt x="38" y="0"/>
                    <a:pt x="38" y="0"/>
                    <a:pt x="38" y="0"/>
                  </a:cubicBezTo>
                  <a:cubicBezTo>
                    <a:pt x="17" y="0"/>
                    <a:pt x="0" y="17"/>
                    <a:pt x="0" y="38"/>
                  </a:cubicBezTo>
                  <a:cubicBezTo>
                    <a:pt x="0" y="78"/>
                    <a:pt x="0" y="78"/>
                    <a:pt x="0" y="78"/>
                  </a:cubicBezTo>
                  <a:cubicBezTo>
                    <a:pt x="0" y="159"/>
                    <a:pt x="0" y="159"/>
                    <a:pt x="0" y="159"/>
                  </a:cubicBezTo>
                  <a:cubicBezTo>
                    <a:pt x="0" y="181"/>
                    <a:pt x="17" y="198"/>
                    <a:pt x="38" y="198"/>
                  </a:cubicBezTo>
                  <a:cubicBezTo>
                    <a:pt x="160" y="198"/>
                    <a:pt x="160" y="198"/>
                    <a:pt x="160" y="198"/>
                  </a:cubicBezTo>
                  <a:cubicBezTo>
                    <a:pt x="181" y="198"/>
                    <a:pt x="198" y="181"/>
                    <a:pt x="198" y="159"/>
                  </a:cubicBezTo>
                  <a:cubicBezTo>
                    <a:pt x="198" y="78"/>
                    <a:pt x="198" y="78"/>
                    <a:pt x="198" y="78"/>
                  </a:cubicBezTo>
                  <a:cubicBezTo>
                    <a:pt x="198" y="38"/>
                    <a:pt x="198" y="38"/>
                    <a:pt x="198" y="38"/>
                  </a:cubicBezTo>
                  <a:cubicBezTo>
                    <a:pt x="198" y="17"/>
                    <a:pt x="181" y="0"/>
                    <a:pt x="160" y="0"/>
                  </a:cubicBezTo>
                  <a:close/>
                  <a:moveTo>
                    <a:pt x="171" y="22"/>
                  </a:moveTo>
                  <a:cubicBezTo>
                    <a:pt x="175" y="22"/>
                    <a:pt x="175" y="22"/>
                    <a:pt x="175" y="22"/>
                  </a:cubicBezTo>
                  <a:cubicBezTo>
                    <a:pt x="175" y="27"/>
                    <a:pt x="175" y="27"/>
                    <a:pt x="175" y="27"/>
                  </a:cubicBezTo>
                  <a:cubicBezTo>
                    <a:pt x="175" y="56"/>
                    <a:pt x="175" y="56"/>
                    <a:pt x="175" y="56"/>
                  </a:cubicBezTo>
                  <a:cubicBezTo>
                    <a:pt x="142" y="56"/>
                    <a:pt x="142" y="56"/>
                    <a:pt x="142" y="56"/>
                  </a:cubicBezTo>
                  <a:cubicBezTo>
                    <a:pt x="142" y="22"/>
                    <a:pt x="142" y="22"/>
                    <a:pt x="142" y="22"/>
                  </a:cubicBezTo>
                  <a:lnTo>
                    <a:pt x="171" y="22"/>
                  </a:lnTo>
                  <a:close/>
                  <a:moveTo>
                    <a:pt x="71" y="78"/>
                  </a:moveTo>
                  <a:cubicBezTo>
                    <a:pt x="77" y="70"/>
                    <a:pt x="87" y="64"/>
                    <a:pt x="99" y="64"/>
                  </a:cubicBezTo>
                  <a:cubicBezTo>
                    <a:pt x="111" y="64"/>
                    <a:pt x="121" y="70"/>
                    <a:pt x="127" y="78"/>
                  </a:cubicBezTo>
                  <a:cubicBezTo>
                    <a:pt x="132" y="84"/>
                    <a:pt x="134" y="91"/>
                    <a:pt x="134" y="99"/>
                  </a:cubicBezTo>
                  <a:cubicBezTo>
                    <a:pt x="134" y="118"/>
                    <a:pt x="118" y="134"/>
                    <a:pt x="99" y="134"/>
                  </a:cubicBezTo>
                  <a:cubicBezTo>
                    <a:pt x="80" y="134"/>
                    <a:pt x="64" y="118"/>
                    <a:pt x="64" y="99"/>
                  </a:cubicBezTo>
                  <a:cubicBezTo>
                    <a:pt x="64" y="91"/>
                    <a:pt x="67" y="84"/>
                    <a:pt x="71" y="78"/>
                  </a:cubicBezTo>
                  <a:close/>
                  <a:moveTo>
                    <a:pt x="179" y="159"/>
                  </a:moveTo>
                  <a:cubicBezTo>
                    <a:pt x="179" y="170"/>
                    <a:pt x="170" y="178"/>
                    <a:pt x="160" y="178"/>
                  </a:cubicBezTo>
                  <a:cubicBezTo>
                    <a:pt x="38" y="178"/>
                    <a:pt x="38" y="178"/>
                    <a:pt x="38" y="178"/>
                  </a:cubicBezTo>
                  <a:cubicBezTo>
                    <a:pt x="28" y="178"/>
                    <a:pt x="19" y="170"/>
                    <a:pt x="19" y="159"/>
                  </a:cubicBezTo>
                  <a:cubicBezTo>
                    <a:pt x="19" y="78"/>
                    <a:pt x="19" y="78"/>
                    <a:pt x="19" y="78"/>
                  </a:cubicBezTo>
                  <a:cubicBezTo>
                    <a:pt x="49" y="78"/>
                    <a:pt x="49" y="78"/>
                    <a:pt x="49" y="78"/>
                  </a:cubicBezTo>
                  <a:cubicBezTo>
                    <a:pt x="46" y="85"/>
                    <a:pt x="45" y="91"/>
                    <a:pt x="45" y="99"/>
                  </a:cubicBezTo>
                  <a:cubicBezTo>
                    <a:pt x="45" y="129"/>
                    <a:pt x="69" y="153"/>
                    <a:pt x="99" y="153"/>
                  </a:cubicBezTo>
                  <a:cubicBezTo>
                    <a:pt x="129" y="153"/>
                    <a:pt x="153" y="129"/>
                    <a:pt x="153" y="99"/>
                  </a:cubicBezTo>
                  <a:cubicBezTo>
                    <a:pt x="153" y="91"/>
                    <a:pt x="152" y="85"/>
                    <a:pt x="149" y="78"/>
                  </a:cubicBezTo>
                  <a:cubicBezTo>
                    <a:pt x="179" y="78"/>
                    <a:pt x="179" y="78"/>
                    <a:pt x="179" y="78"/>
                  </a:cubicBezTo>
                  <a:lnTo>
                    <a:pt x="179" y="1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5"/>
            <p:cNvSpPr>
              <a:spLocks/>
            </p:cNvSpPr>
            <p:nvPr/>
          </p:nvSpPr>
          <p:spPr bwMode="auto">
            <a:xfrm>
              <a:off x="3855284" y="3498194"/>
              <a:ext cx="169142" cy="367798"/>
            </a:xfrm>
            <a:custGeom>
              <a:avLst/>
              <a:gdLst>
                <a:gd name="T0" fmla="*/ 63 w 63"/>
                <a:gd name="T1" fmla="*/ 44 h 137"/>
                <a:gd name="T2" fmla="*/ 42 w 63"/>
                <a:gd name="T3" fmla="*/ 44 h 137"/>
                <a:gd name="T4" fmla="*/ 42 w 63"/>
                <a:gd name="T5" fmla="*/ 30 h 137"/>
                <a:gd name="T6" fmla="*/ 48 w 63"/>
                <a:gd name="T7" fmla="*/ 24 h 137"/>
                <a:gd name="T8" fmla="*/ 63 w 63"/>
                <a:gd name="T9" fmla="*/ 24 h 137"/>
                <a:gd name="T10" fmla="*/ 63 w 63"/>
                <a:gd name="T11" fmla="*/ 0 h 137"/>
                <a:gd name="T12" fmla="*/ 42 w 63"/>
                <a:gd name="T13" fmla="*/ 0 h 137"/>
                <a:gd name="T14" fmla="*/ 13 w 63"/>
                <a:gd name="T15" fmla="*/ 29 h 137"/>
                <a:gd name="T16" fmla="*/ 13 w 63"/>
                <a:gd name="T17" fmla="*/ 44 h 137"/>
                <a:gd name="T18" fmla="*/ 0 w 63"/>
                <a:gd name="T19" fmla="*/ 44 h 137"/>
                <a:gd name="T20" fmla="*/ 0 w 63"/>
                <a:gd name="T21" fmla="*/ 68 h 137"/>
                <a:gd name="T22" fmla="*/ 13 w 63"/>
                <a:gd name="T23" fmla="*/ 68 h 137"/>
                <a:gd name="T24" fmla="*/ 13 w 63"/>
                <a:gd name="T25" fmla="*/ 137 h 137"/>
                <a:gd name="T26" fmla="*/ 42 w 63"/>
                <a:gd name="T27" fmla="*/ 137 h 137"/>
                <a:gd name="T28" fmla="*/ 42 w 63"/>
                <a:gd name="T29" fmla="*/ 68 h 137"/>
                <a:gd name="T30" fmla="*/ 61 w 63"/>
                <a:gd name="T31" fmla="*/ 68 h 137"/>
                <a:gd name="T32" fmla="*/ 63 w 63"/>
                <a:gd name="T33" fmla="*/ 4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137">
                  <a:moveTo>
                    <a:pt x="63" y="44"/>
                  </a:moveTo>
                  <a:cubicBezTo>
                    <a:pt x="42" y="44"/>
                    <a:pt x="42" y="44"/>
                    <a:pt x="42" y="44"/>
                  </a:cubicBezTo>
                  <a:cubicBezTo>
                    <a:pt x="42" y="30"/>
                    <a:pt x="42" y="30"/>
                    <a:pt x="42" y="30"/>
                  </a:cubicBezTo>
                  <a:cubicBezTo>
                    <a:pt x="42" y="25"/>
                    <a:pt x="45" y="24"/>
                    <a:pt x="48" y="24"/>
                  </a:cubicBezTo>
                  <a:cubicBezTo>
                    <a:pt x="50" y="24"/>
                    <a:pt x="63" y="24"/>
                    <a:pt x="63" y="24"/>
                  </a:cubicBezTo>
                  <a:cubicBezTo>
                    <a:pt x="63" y="0"/>
                    <a:pt x="63" y="0"/>
                    <a:pt x="63" y="0"/>
                  </a:cubicBezTo>
                  <a:cubicBezTo>
                    <a:pt x="42" y="0"/>
                    <a:pt x="42" y="0"/>
                    <a:pt x="42" y="0"/>
                  </a:cubicBezTo>
                  <a:cubicBezTo>
                    <a:pt x="19" y="0"/>
                    <a:pt x="13" y="18"/>
                    <a:pt x="13" y="29"/>
                  </a:cubicBezTo>
                  <a:cubicBezTo>
                    <a:pt x="13" y="44"/>
                    <a:pt x="13" y="44"/>
                    <a:pt x="13" y="44"/>
                  </a:cubicBezTo>
                  <a:cubicBezTo>
                    <a:pt x="0" y="44"/>
                    <a:pt x="0" y="44"/>
                    <a:pt x="0" y="44"/>
                  </a:cubicBezTo>
                  <a:cubicBezTo>
                    <a:pt x="0" y="68"/>
                    <a:pt x="0" y="68"/>
                    <a:pt x="0" y="68"/>
                  </a:cubicBezTo>
                  <a:cubicBezTo>
                    <a:pt x="13" y="68"/>
                    <a:pt x="13" y="68"/>
                    <a:pt x="13" y="68"/>
                  </a:cubicBezTo>
                  <a:cubicBezTo>
                    <a:pt x="13" y="99"/>
                    <a:pt x="13" y="137"/>
                    <a:pt x="13" y="137"/>
                  </a:cubicBezTo>
                  <a:cubicBezTo>
                    <a:pt x="42" y="137"/>
                    <a:pt x="42" y="137"/>
                    <a:pt x="42" y="137"/>
                  </a:cubicBezTo>
                  <a:cubicBezTo>
                    <a:pt x="42" y="137"/>
                    <a:pt x="42" y="99"/>
                    <a:pt x="42" y="68"/>
                  </a:cubicBezTo>
                  <a:cubicBezTo>
                    <a:pt x="61" y="68"/>
                    <a:pt x="61" y="68"/>
                    <a:pt x="61" y="68"/>
                  </a:cubicBezTo>
                  <a:lnTo>
                    <a:pt x="63" y="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7" name="Group 26"/>
            <p:cNvGrpSpPr/>
            <p:nvPr/>
          </p:nvGrpSpPr>
          <p:grpSpPr>
            <a:xfrm>
              <a:off x="3627985" y="4188987"/>
              <a:ext cx="409118" cy="399507"/>
              <a:chOff x="8402638" y="2208213"/>
              <a:chExt cx="473075" cy="461962"/>
            </a:xfrm>
            <a:solidFill>
              <a:schemeClr val="bg1"/>
            </a:solidFill>
          </p:grpSpPr>
          <p:sp>
            <p:nvSpPr>
              <p:cNvPr id="28" name="Freeform 27"/>
              <p:cNvSpPr>
                <a:spLocks noEditPoints="1"/>
              </p:cNvSpPr>
              <p:nvPr/>
            </p:nvSpPr>
            <p:spPr bwMode="auto">
              <a:xfrm>
                <a:off x="8402638" y="2428875"/>
                <a:ext cx="473075" cy="241300"/>
              </a:xfrm>
              <a:custGeom>
                <a:avLst/>
                <a:gdLst>
                  <a:gd name="T0" fmla="*/ 23 w 126"/>
                  <a:gd name="T1" fmla="*/ 0 h 64"/>
                  <a:gd name="T2" fmla="*/ 0 w 126"/>
                  <a:gd name="T3" fmla="*/ 41 h 64"/>
                  <a:gd name="T4" fmla="*/ 103 w 126"/>
                  <a:gd name="T5" fmla="*/ 64 h 64"/>
                  <a:gd name="T6" fmla="*/ 126 w 126"/>
                  <a:gd name="T7" fmla="*/ 23 h 64"/>
                  <a:gd name="T8" fmla="*/ 40 w 126"/>
                  <a:gd name="T9" fmla="*/ 14 h 64"/>
                  <a:gd name="T10" fmla="*/ 32 w 126"/>
                  <a:gd name="T11" fmla="*/ 51 h 64"/>
                  <a:gd name="T12" fmla="*/ 25 w 126"/>
                  <a:gd name="T13" fmla="*/ 14 h 64"/>
                  <a:gd name="T14" fmla="*/ 18 w 126"/>
                  <a:gd name="T15" fmla="*/ 8 h 64"/>
                  <a:gd name="T16" fmla="*/ 40 w 126"/>
                  <a:gd name="T17" fmla="*/ 14 h 64"/>
                  <a:gd name="T18" fmla="*/ 54 w 126"/>
                  <a:gd name="T19" fmla="*/ 51 h 64"/>
                  <a:gd name="T20" fmla="*/ 50 w 126"/>
                  <a:gd name="T21" fmla="*/ 51 h 64"/>
                  <a:gd name="T22" fmla="*/ 43 w 126"/>
                  <a:gd name="T23" fmla="*/ 50 h 64"/>
                  <a:gd name="T24" fmla="*/ 42 w 126"/>
                  <a:gd name="T25" fmla="*/ 19 h 64"/>
                  <a:gd name="T26" fmla="*/ 49 w 126"/>
                  <a:gd name="T27" fmla="*/ 44 h 64"/>
                  <a:gd name="T28" fmla="*/ 50 w 126"/>
                  <a:gd name="T29" fmla="*/ 46 h 64"/>
                  <a:gd name="T30" fmla="*/ 54 w 126"/>
                  <a:gd name="T31" fmla="*/ 43 h 64"/>
                  <a:gd name="T32" fmla="*/ 61 w 126"/>
                  <a:gd name="T33" fmla="*/ 19 h 64"/>
                  <a:gd name="T34" fmla="*/ 84 w 126"/>
                  <a:gd name="T35" fmla="*/ 44 h 64"/>
                  <a:gd name="T36" fmla="*/ 78 w 126"/>
                  <a:gd name="T37" fmla="*/ 51 h 64"/>
                  <a:gd name="T38" fmla="*/ 72 w 126"/>
                  <a:gd name="T39" fmla="*/ 49 h 64"/>
                  <a:gd name="T40" fmla="*/ 65 w 126"/>
                  <a:gd name="T41" fmla="*/ 51 h 64"/>
                  <a:gd name="T42" fmla="*/ 72 w 126"/>
                  <a:gd name="T43" fmla="*/ 8 h 64"/>
                  <a:gd name="T44" fmla="*/ 74 w 126"/>
                  <a:gd name="T45" fmla="*/ 20 h 64"/>
                  <a:gd name="T46" fmla="*/ 82 w 126"/>
                  <a:gd name="T47" fmla="*/ 21 h 64"/>
                  <a:gd name="T48" fmla="*/ 84 w 126"/>
                  <a:gd name="T49" fmla="*/ 44 h 64"/>
                  <a:gd name="T50" fmla="*/ 94 w 126"/>
                  <a:gd name="T51" fmla="*/ 36 h 64"/>
                  <a:gd name="T52" fmla="*/ 94 w 126"/>
                  <a:gd name="T53" fmla="*/ 45 h 64"/>
                  <a:gd name="T54" fmla="*/ 99 w 126"/>
                  <a:gd name="T55" fmla="*/ 46 h 64"/>
                  <a:gd name="T56" fmla="*/ 99 w 126"/>
                  <a:gd name="T57" fmla="*/ 40 h 64"/>
                  <a:gd name="T58" fmla="*/ 106 w 126"/>
                  <a:gd name="T59" fmla="*/ 42 h 64"/>
                  <a:gd name="T60" fmla="*/ 96 w 126"/>
                  <a:gd name="T61" fmla="*/ 52 h 64"/>
                  <a:gd name="T62" fmla="*/ 87 w 126"/>
                  <a:gd name="T63" fmla="*/ 42 h 64"/>
                  <a:gd name="T64" fmla="*/ 90 w 126"/>
                  <a:gd name="T65" fmla="*/ 21 h 64"/>
                  <a:gd name="T66" fmla="*/ 103 w 126"/>
                  <a:gd name="T67" fmla="*/ 21 h 64"/>
                  <a:gd name="T68" fmla="*/ 106 w 126"/>
                  <a:gd name="T6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64">
                    <a:moveTo>
                      <a:pt x="103" y="0"/>
                    </a:moveTo>
                    <a:cubicBezTo>
                      <a:pt x="23" y="0"/>
                      <a:pt x="23" y="0"/>
                      <a:pt x="23" y="0"/>
                    </a:cubicBezTo>
                    <a:cubicBezTo>
                      <a:pt x="10" y="0"/>
                      <a:pt x="0" y="10"/>
                      <a:pt x="0" y="23"/>
                    </a:cubicBezTo>
                    <a:cubicBezTo>
                      <a:pt x="0" y="41"/>
                      <a:pt x="0" y="41"/>
                      <a:pt x="0" y="41"/>
                    </a:cubicBezTo>
                    <a:cubicBezTo>
                      <a:pt x="0" y="54"/>
                      <a:pt x="10" y="64"/>
                      <a:pt x="23" y="64"/>
                    </a:cubicBezTo>
                    <a:cubicBezTo>
                      <a:pt x="103" y="64"/>
                      <a:pt x="103" y="64"/>
                      <a:pt x="103" y="64"/>
                    </a:cubicBezTo>
                    <a:cubicBezTo>
                      <a:pt x="115" y="64"/>
                      <a:pt x="126" y="54"/>
                      <a:pt x="126" y="41"/>
                    </a:cubicBezTo>
                    <a:cubicBezTo>
                      <a:pt x="126" y="23"/>
                      <a:pt x="126" y="23"/>
                      <a:pt x="126" y="23"/>
                    </a:cubicBezTo>
                    <a:cubicBezTo>
                      <a:pt x="126" y="10"/>
                      <a:pt x="115" y="0"/>
                      <a:pt x="103" y="0"/>
                    </a:cubicBezTo>
                    <a:close/>
                    <a:moveTo>
                      <a:pt x="40" y="14"/>
                    </a:moveTo>
                    <a:cubicBezTo>
                      <a:pt x="32" y="14"/>
                      <a:pt x="32" y="14"/>
                      <a:pt x="32" y="14"/>
                    </a:cubicBezTo>
                    <a:cubicBezTo>
                      <a:pt x="32" y="51"/>
                      <a:pt x="32" y="51"/>
                      <a:pt x="32" y="51"/>
                    </a:cubicBezTo>
                    <a:cubicBezTo>
                      <a:pt x="25" y="51"/>
                      <a:pt x="25" y="51"/>
                      <a:pt x="25" y="51"/>
                    </a:cubicBezTo>
                    <a:cubicBezTo>
                      <a:pt x="25" y="14"/>
                      <a:pt x="25" y="14"/>
                      <a:pt x="25" y="14"/>
                    </a:cubicBezTo>
                    <a:cubicBezTo>
                      <a:pt x="18" y="14"/>
                      <a:pt x="18" y="14"/>
                      <a:pt x="18" y="14"/>
                    </a:cubicBezTo>
                    <a:cubicBezTo>
                      <a:pt x="18" y="8"/>
                      <a:pt x="18" y="8"/>
                      <a:pt x="18" y="8"/>
                    </a:cubicBezTo>
                    <a:cubicBezTo>
                      <a:pt x="40" y="8"/>
                      <a:pt x="40" y="8"/>
                      <a:pt x="40" y="8"/>
                    </a:cubicBezTo>
                    <a:lnTo>
                      <a:pt x="40" y="14"/>
                    </a:lnTo>
                    <a:close/>
                    <a:moveTo>
                      <a:pt x="61" y="51"/>
                    </a:moveTo>
                    <a:cubicBezTo>
                      <a:pt x="54" y="51"/>
                      <a:pt x="54" y="51"/>
                      <a:pt x="54" y="51"/>
                    </a:cubicBezTo>
                    <a:cubicBezTo>
                      <a:pt x="54" y="48"/>
                      <a:pt x="54" y="48"/>
                      <a:pt x="54" y="48"/>
                    </a:cubicBezTo>
                    <a:cubicBezTo>
                      <a:pt x="53" y="49"/>
                      <a:pt x="52" y="50"/>
                      <a:pt x="50" y="51"/>
                    </a:cubicBezTo>
                    <a:cubicBezTo>
                      <a:pt x="49" y="51"/>
                      <a:pt x="48" y="52"/>
                      <a:pt x="47" y="52"/>
                    </a:cubicBezTo>
                    <a:cubicBezTo>
                      <a:pt x="45" y="52"/>
                      <a:pt x="44" y="51"/>
                      <a:pt x="43" y="50"/>
                    </a:cubicBezTo>
                    <a:cubicBezTo>
                      <a:pt x="43" y="49"/>
                      <a:pt x="42" y="48"/>
                      <a:pt x="42" y="46"/>
                    </a:cubicBezTo>
                    <a:cubicBezTo>
                      <a:pt x="42" y="19"/>
                      <a:pt x="42" y="19"/>
                      <a:pt x="42" y="19"/>
                    </a:cubicBezTo>
                    <a:cubicBezTo>
                      <a:pt x="49" y="19"/>
                      <a:pt x="49" y="19"/>
                      <a:pt x="49" y="19"/>
                    </a:cubicBezTo>
                    <a:cubicBezTo>
                      <a:pt x="49" y="44"/>
                      <a:pt x="49" y="44"/>
                      <a:pt x="49" y="44"/>
                    </a:cubicBezTo>
                    <a:cubicBezTo>
                      <a:pt x="49" y="44"/>
                      <a:pt x="49" y="45"/>
                      <a:pt x="49" y="45"/>
                    </a:cubicBezTo>
                    <a:cubicBezTo>
                      <a:pt x="49" y="46"/>
                      <a:pt x="50" y="46"/>
                      <a:pt x="50" y="46"/>
                    </a:cubicBezTo>
                    <a:cubicBezTo>
                      <a:pt x="51" y="46"/>
                      <a:pt x="51" y="46"/>
                      <a:pt x="52" y="45"/>
                    </a:cubicBezTo>
                    <a:cubicBezTo>
                      <a:pt x="53" y="45"/>
                      <a:pt x="54" y="44"/>
                      <a:pt x="54" y="43"/>
                    </a:cubicBezTo>
                    <a:cubicBezTo>
                      <a:pt x="54" y="19"/>
                      <a:pt x="54" y="19"/>
                      <a:pt x="54" y="19"/>
                    </a:cubicBezTo>
                    <a:cubicBezTo>
                      <a:pt x="61" y="19"/>
                      <a:pt x="61" y="19"/>
                      <a:pt x="61" y="19"/>
                    </a:cubicBezTo>
                    <a:lnTo>
                      <a:pt x="61" y="51"/>
                    </a:lnTo>
                    <a:close/>
                    <a:moveTo>
                      <a:pt x="84" y="44"/>
                    </a:moveTo>
                    <a:cubicBezTo>
                      <a:pt x="84" y="47"/>
                      <a:pt x="83" y="48"/>
                      <a:pt x="82" y="50"/>
                    </a:cubicBezTo>
                    <a:cubicBezTo>
                      <a:pt x="81" y="51"/>
                      <a:pt x="80" y="51"/>
                      <a:pt x="78" y="51"/>
                    </a:cubicBezTo>
                    <a:cubicBezTo>
                      <a:pt x="77" y="51"/>
                      <a:pt x="75" y="51"/>
                      <a:pt x="74" y="51"/>
                    </a:cubicBezTo>
                    <a:cubicBezTo>
                      <a:pt x="74" y="50"/>
                      <a:pt x="73" y="50"/>
                      <a:pt x="72" y="49"/>
                    </a:cubicBezTo>
                    <a:cubicBezTo>
                      <a:pt x="72" y="51"/>
                      <a:pt x="72" y="51"/>
                      <a:pt x="72" y="51"/>
                    </a:cubicBezTo>
                    <a:cubicBezTo>
                      <a:pt x="65" y="51"/>
                      <a:pt x="65" y="51"/>
                      <a:pt x="65" y="51"/>
                    </a:cubicBezTo>
                    <a:cubicBezTo>
                      <a:pt x="65" y="8"/>
                      <a:pt x="65" y="8"/>
                      <a:pt x="65" y="8"/>
                    </a:cubicBezTo>
                    <a:cubicBezTo>
                      <a:pt x="72" y="8"/>
                      <a:pt x="72" y="8"/>
                      <a:pt x="72" y="8"/>
                    </a:cubicBezTo>
                    <a:cubicBezTo>
                      <a:pt x="72" y="22"/>
                      <a:pt x="72" y="22"/>
                      <a:pt x="72" y="22"/>
                    </a:cubicBezTo>
                    <a:cubicBezTo>
                      <a:pt x="73" y="21"/>
                      <a:pt x="74" y="20"/>
                      <a:pt x="74" y="20"/>
                    </a:cubicBezTo>
                    <a:cubicBezTo>
                      <a:pt x="75" y="19"/>
                      <a:pt x="76" y="19"/>
                      <a:pt x="77" y="19"/>
                    </a:cubicBezTo>
                    <a:cubicBezTo>
                      <a:pt x="79" y="19"/>
                      <a:pt x="81" y="19"/>
                      <a:pt x="82" y="21"/>
                    </a:cubicBezTo>
                    <a:cubicBezTo>
                      <a:pt x="83" y="22"/>
                      <a:pt x="84" y="24"/>
                      <a:pt x="84" y="27"/>
                    </a:cubicBezTo>
                    <a:lnTo>
                      <a:pt x="84" y="44"/>
                    </a:lnTo>
                    <a:close/>
                    <a:moveTo>
                      <a:pt x="106" y="36"/>
                    </a:moveTo>
                    <a:cubicBezTo>
                      <a:pt x="94" y="36"/>
                      <a:pt x="94" y="36"/>
                      <a:pt x="94" y="36"/>
                    </a:cubicBezTo>
                    <a:cubicBezTo>
                      <a:pt x="94" y="42"/>
                      <a:pt x="94" y="42"/>
                      <a:pt x="94" y="42"/>
                    </a:cubicBezTo>
                    <a:cubicBezTo>
                      <a:pt x="94" y="44"/>
                      <a:pt x="94" y="45"/>
                      <a:pt x="94" y="45"/>
                    </a:cubicBezTo>
                    <a:cubicBezTo>
                      <a:pt x="95" y="46"/>
                      <a:pt x="95" y="46"/>
                      <a:pt x="96" y="46"/>
                    </a:cubicBezTo>
                    <a:cubicBezTo>
                      <a:pt x="97" y="46"/>
                      <a:pt x="98" y="46"/>
                      <a:pt x="99" y="46"/>
                    </a:cubicBezTo>
                    <a:cubicBezTo>
                      <a:pt x="99" y="45"/>
                      <a:pt x="99" y="44"/>
                      <a:pt x="99" y="42"/>
                    </a:cubicBezTo>
                    <a:cubicBezTo>
                      <a:pt x="99" y="40"/>
                      <a:pt x="99" y="40"/>
                      <a:pt x="99" y="40"/>
                    </a:cubicBezTo>
                    <a:cubicBezTo>
                      <a:pt x="106" y="40"/>
                      <a:pt x="106" y="40"/>
                      <a:pt x="106" y="40"/>
                    </a:cubicBezTo>
                    <a:cubicBezTo>
                      <a:pt x="106" y="42"/>
                      <a:pt x="106" y="42"/>
                      <a:pt x="106" y="42"/>
                    </a:cubicBezTo>
                    <a:cubicBezTo>
                      <a:pt x="106" y="45"/>
                      <a:pt x="105" y="48"/>
                      <a:pt x="103" y="49"/>
                    </a:cubicBezTo>
                    <a:cubicBezTo>
                      <a:pt x="102" y="51"/>
                      <a:pt x="99" y="52"/>
                      <a:pt x="96" y="52"/>
                    </a:cubicBezTo>
                    <a:cubicBezTo>
                      <a:pt x="93" y="52"/>
                      <a:pt x="91" y="51"/>
                      <a:pt x="89" y="49"/>
                    </a:cubicBezTo>
                    <a:cubicBezTo>
                      <a:pt x="88" y="48"/>
                      <a:pt x="87" y="45"/>
                      <a:pt x="87" y="42"/>
                    </a:cubicBezTo>
                    <a:cubicBezTo>
                      <a:pt x="87" y="28"/>
                      <a:pt x="87" y="28"/>
                      <a:pt x="87" y="28"/>
                    </a:cubicBezTo>
                    <a:cubicBezTo>
                      <a:pt x="87" y="25"/>
                      <a:pt x="88" y="23"/>
                      <a:pt x="90" y="21"/>
                    </a:cubicBezTo>
                    <a:cubicBezTo>
                      <a:pt x="91" y="19"/>
                      <a:pt x="94" y="18"/>
                      <a:pt x="97" y="18"/>
                    </a:cubicBezTo>
                    <a:cubicBezTo>
                      <a:pt x="100" y="18"/>
                      <a:pt x="102" y="19"/>
                      <a:pt x="103" y="21"/>
                    </a:cubicBezTo>
                    <a:cubicBezTo>
                      <a:pt x="105" y="22"/>
                      <a:pt x="106" y="25"/>
                      <a:pt x="106" y="28"/>
                    </a:cubicBezTo>
                    <a:lnTo>
                      <a:pt x="106" y="3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8"/>
              <p:cNvSpPr>
                <a:spLocks/>
              </p:cNvSpPr>
              <p:nvPr/>
            </p:nvSpPr>
            <p:spPr bwMode="auto">
              <a:xfrm>
                <a:off x="8755063" y="2519363"/>
                <a:ext cx="19050" cy="26988"/>
              </a:xfrm>
              <a:custGeom>
                <a:avLst/>
                <a:gdLst>
                  <a:gd name="T0" fmla="*/ 2 w 5"/>
                  <a:gd name="T1" fmla="*/ 0 h 7"/>
                  <a:gd name="T2" fmla="*/ 0 w 5"/>
                  <a:gd name="T3" fmla="*/ 1 h 7"/>
                  <a:gd name="T4" fmla="*/ 0 w 5"/>
                  <a:gd name="T5" fmla="*/ 4 h 7"/>
                  <a:gd name="T6" fmla="*/ 0 w 5"/>
                  <a:gd name="T7" fmla="*/ 7 h 7"/>
                  <a:gd name="T8" fmla="*/ 5 w 5"/>
                  <a:gd name="T9" fmla="*/ 7 h 7"/>
                  <a:gd name="T10" fmla="*/ 5 w 5"/>
                  <a:gd name="T11" fmla="*/ 4 h 7"/>
                  <a:gd name="T12" fmla="*/ 4 w 5"/>
                  <a:gd name="T13" fmla="*/ 1 h 7"/>
                  <a:gd name="T14" fmla="*/ 2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2" y="0"/>
                    </a:moveTo>
                    <a:cubicBezTo>
                      <a:pt x="1" y="0"/>
                      <a:pt x="1" y="0"/>
                      <a:pt x="0" y="1"/>
                    </a:cubicBezTo>
                    <a:cubicBezTo>
                      <a:pt x="0" y="1"/>
                      <a:pt x="0" y="2"/>
                      <a:pt x="0" y="4"/>
                    </a:cubicBezTo>
                    <a:cubicBezTo>
                      <a:pt x="0" y="7"/>
                      <a:pt x="0" y="7"/>
                      <a:pt x="0" y="7"/>
                    </a:cubicBezTo>
                    <a:cubicBezTo>
                      <a:pt x="5" y="7"/>
                      <a:pt x="5" y="7"/>
                      <a:pt x="5" y="7"/>
                    </a:cubicBezTo>
                    <a:cubicBezTo>
                      <a:pt x="5" y="4"/>
                      <a:pt x="5" y="4"/>
                      <a:pt x="5" y="4"/>
                    </a:cubicBezTo>
                    <a:cubicBezTo>
                      <a:pt x="5" y="2"/>
                      <a:pt x="5" y="1"/>
                      <a:pt x="4" y="1"/>
                    </a:cubicBezTo>
                    <a:cubicBezTo>
                      <a:pt x="4" y="0"/>
                      <a:pt x="3" y="0"/>
                      <a:pt x="2"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29"/>
              <p:cNvSpPr>
                <a:spLocks/>
              </p:cNvSpPr>
              <p:nvPr/>
            </p:nvSpPr>
            <p:spPr bwMode="auto">
              <a:xfrm>
                <a:off x="8672513" y="2519363"/>
                <a:ext cx="19050" cy="82550"/>
              </a:xfrm>
              <a:custGeom>
                <a:avLst/>
                <a:gdLst>
                  <a:gd name="T0" fmla="*/ 2 w 5"/>
                  <a:gd name="T1" fmla="*/ 0 h 22"/>
                  <a:gd name="T2" fmla="*/ 1 w 5"/>
                  <a:gd name="T3" fmla="*/ 0 h 22"/>
                  <a:gd name="T4" fmla="*/ 0 w 5"/>
                  <a:gd name="T5" fmla="*/ 1 h 22"/>
                  <a:gd name="T6" fmla="*/ 0 w 5"/>
                  <a:gd name="T7" fmla="*/ 21 h 22"/>
                  <a:gd name="T8" fmla="*/ 1 w 5"/>
                  <a:gd name="T9" fmla="*/ 22 h 22"/>
                  <a:gd name="T10" fmla="*/ 3 w 5"/>
                  <a:gd name="T11" fmla="*/ 22 h 22"/>
                  <a:gd name="T12" fmla="*/ 5 w 5"/>
                  <a:gd name="T13" fmla="*/ 22 h 22"/>
                  <a:gd name="T14" fmla="*/ 5 w 5"/>
                  <a:gd name="T15" fmla="*/ 20 h 22"/>
                  <a:gd name="T16" fmla="*/ 5 w 5"/>
                  <a:gd name="T17" fmla="*/ 3 h 22"/>
                  <a:gd name="T18" fmla="*/ 4 w 5"/>
                  <a:gd name="T19" fmla="*/ 1 h 22"/>
                  <a:gd name="T20" fmla="*/ 2 w 5"/>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2">
                    <a:moveTo>
                      <a:pt x="2" y="0"/>
                    </a:moveTo>
                    <a:cubicBezTo>
                      <a:pt x="2" y="0"/>
                      <a:pt x="2" y="0"/>
                      <a:pt x="1" y="0"/>
                    </a:cubicBezTo>
                    <a:cubicBezTo>
                      <a:pt x="1" y="0"/>
                      <a:pt x="0" y="1"/>
                      <a:pt x="0" y="1"/>
                    </a:cubicBezTo>
                    <a:cubicBezTo>
                      <a:pt x="0" y="21"/>
                      <a:pt x="0" y="21"/>
                      <a:pt x="0" y="21"/>
                    </a:cubicBezTo>
                    <a:cubicBezTo>
                      <a:pt x="0" y="22"/>
                      <a:pt x="1" y="22"/>
                      <a:pt x="1" y="22"/>
                    </a:cubicBezTo>
                    <a:cubicBezTo>
                      <a:pt x="2" y="22"/>
                      <a:pt x="2" y="22"/>
                      <a:pt x="3" y="22"/>
                    </a:cubicBezTo>
                    <a:cubicBezTo>
                      <a:pt x="4" y="22"/>
                      <a:pt x="4" y="22"/>
                      <a:pt x="5" y="22"/>
                    </a:cubicBezTo>
                    <a:cubicBezTo>
                      <a:pt x="5" y="21"/>
                      <a:pt x="5" y="21"/>
                      <a:pt x="5" y="20"/>
                    </a:cubicBezTo>
                    <a:cubicBezTo>
                      <a:pt x="5" y="3"/>
                      <a:pt x="5" y="3"/>
                      <a:pt x="5" y="3"/>
                    </a:cubicBezTo>
                    <a:cubicBezTo>
                      <a:pt x="5" y="2"/>
                      <a:pt x="5" y="1"/>
                      <a:pt x="4" y="1"/>
                    </a:cubicBezTo>
                    <a:cubicBezTo>
                      <a:pt x="4" y="0"/>
                      <a:pt x="3" y="0"/>
                      <a:pt x="2"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30"/>
              <p:cNvSpPr>
                <a:spLocks/>
              </p:cNvSpPr>
              <p:nvPr/>
            </p:nvSpPr>
            <p:spPr bwMode="auto">
              <a:xfrm>
                <a:off x="8493126" y="2208213"/>
                <a:ext cx="101600" cy="179388"/>
              </a:xfrm>
              <a:custGeom>
                <a:avLst/>
                <a:gdLst>
                  <a:gd name="T0" fmla="*/ 21 w 64"/>
                  <a:gd name="T1" fmla="*/ 113 h 113"/>
                  <a:gd name="T2" fmla="*/ 40 w 64"/>
                  <a:gd name="T3" fmla="*/ 113 h 113"/>
                  <a:gd name="T4" fmla="*/ 40 w 64"/>
                  <a:gd name="T5" fmla="*/ 66 h 113"/>
                  <a:gd name="T6" fmla="*/ 64 w 64"/>
                  <a:gd name="T7" fmla="*/ 0 h 113"/>
                  <a:gd name="T8" fmla="*/ 42 w 64"/>
                  <a:gd name="T9" fmla="*/ 0 h 113"/>
                  <a:gd name="T10" fmla="*/ 31 w 64"/>
                  <a:gd name="T11" fmla="*/ 45 h 113"/>
                  <a:gd name="T12" fmla="*/ 31 w 64"/>
                  <a:gd name="T13" fmla="*/ 45 h 113"/>
                  <a:gd name="T14" fmla="*/ 19 w 64"/>
                  <a:gd name="T15" fmla="*/ 0 h 113"/>
                  <a:gd name="T16" fmla="*/ 0 w 64"/>
                  <a:gd name="T17" fmla="*/ 0 h 113"/>
                  <a:gd name="T18" fmla="*/ 21 w 64"/>
                  <a:gd name="T19" fmla="*/ 68 h 113"/>
                  <a:gd name="T20" fmla="*/ 21 w 64"/>
                  <a:gd name="T2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13">
                    <a:moveTo>
                      <a:pt x="21" y="113"/>
                    </a:moveTo>
                    <a:lnTo>
                      <a:pt x="40" y="113"/>
                    </a:lnTo>
                    <a:lnTo>
                      <a:pt x="40" y="66"/>
                    </a:lnTo>
                    <a:lnTo>
                      <a:pt x="64" y="0"/>
                    </a:lnTo>
                    <a:lnTo>
                      <a:pt x="42" y="0"/>
                    </a:lnTo>
                    <a:lnTo>
                      <a:pt x="31" y="45"/>
                    </a:lnTo>
                    <a:lnTo>
                      <a:pt x="31" y="45"/>
                    </a:lnTo>
                    <a:lnTo>
                      <a:pt x="19" y="0"/>
                    </a:lnTo>
                    <a:lnTo>
                      <a:pt x="0" y="0"/>
                    </a:lnTo>
                    <a:lnTo>
                      <a:pt x="21" y="68"/>
                    </a:lnTo>
                    <a:lnTo>
                      <a:pt x="21" y="11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31"/>
              <p:cNvSpPr>
                <a:spLocks noEditPoints="1"/>
              </p:cNvSpPr>
              <p:nvPr/>
            </p:nvSpPr>
            <p:spPr bwMode="auto">
              <a:xfrm>
                <a:off x="8594726" y="2252663"/>
                <a:ext cx="77788" cy="139700"/>
              </a:xfrm>
              <a:custGeom>
                <a:avLst/>
                <a:gdLst>
                  <a:gd name="T0" fmla="*/ 11 w 21"/>
                  <a:gd name="T1" fmla="*/ 37 h 37"/>
                  <a:gd name="T2" fmla="*/ 18 w 21"/>
                  <a:gd name="T3" fmla="*/ 34 h 37"/>
                  <a:gd name="T4" fmla="*/ 21 w 21"/>
                  <a:gd name="T5" fmla="*/ 27 h 37"/>
                  <a:gd name="T6" fmla="*/ 21 w 21"/>
                  <a:gd name="T7" fmla="*/ 9 h 37"/>
                  <a:gd name="T8" fmla="*/ 18 w 21"/>
                  <a:gd name="T9" fmla="*/ 2 h 37"/>
                  <a:gd name="T10" fmla="*/ 11 w 21"/>
                  <a:gd name="T11" fmla="*/ 0 h 37"/>
                  <a:gd name="T12" fmla="*/ 3 w 21"/>
                  <a:gd name="T13" fmla="*/ 2 h 37"/>
                  <a:gd name="T14" fmla="*/ 0 w 21"/>
                  <a:gd name="T15" fmla="*/ 9 h 37"/>
                  <a:gd name="T16" fmla="*/ 0 w 21"/>
                  <a:gd name="T17" fmla="*/ 27 h 37"/>
                  <a:gd name="T18" fmla="*/ 3 w 21"/>
                  <a:gd name="T19" fmla="*/ 34 h 37"/>
                  <a:gd name="T20" fmla="*/ 11 w 21"/>
                  <a:gd name="T21" fmla="*/ 37 h 37"/>
                  <a:gd name="T22" fmla="*/ 8 w 21"/>
                  <a:gd name="T23" fmla="*/ 8 h 37"/>
                  <a:gd name="T24" fmla="*/ 8 w 21"/>
                  <a:gd name="T25" fmla="*/ 7 h 37"/>
                  <a:gd name="T26" fmla="*/ 11 w 21"/>
                  <a:gd name="T27" fmla="*/ 6 h 37"/>
                  <a:gd name="T28" fmla="*/ 13 w 21"/>
                  <a:gd name="T29" fmla="*/ 7 h 37"/>
                  <a:gd name="T30" fmla="*/ 14 w 21"/>
                  <a:gd name="T31" fmla="*/ 8 h 37"/>
                  <a:gd name="T32" fmla="*/ 14 w 21"/>
                  <a:gd name="T33" fmla="*/ 28 h 37"/>
                  <a:gd name="T34" fmla="*/ 13 w 21"/>
                  <a:gd name="T35" fmla="*/ 30 h 37"/>
                  <a:gd name="T36" fmla="*/ 11 w 21"/>
                  <a:gd name="T37" fmla="*/ 31 h 37"/>
                  <a:gd name="T38" fmla="*/ 8 w 21"/>
                  <a:gd name="T39" fmla="*/ 30 h 37"/>
                  <a:gd name="T40" fmla="*/ 8 w 21"/>
                  <a:gd name="T41" fmla="*/ 28 h 37"/>
                  <a:gd name="T42" fmla="*/ 8 w 21"/>
                  <a:gd name="T43"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37">
                    <a:moveTo>
                      <a:pt x="11" y="37"/>
                    </a:moveTo>
                    <a:cubicBezTo>
                      <a:pt x="14" y="37"/>
                      <a:pt x="16" y="36"/>
                      <a:pt x="18" y="34"/>
                    </a:cubicBezTo>
                    <a:cubicBezTo>
                      <a:pt x="20" y="32"/>
                      <a:pt x="21" y="30"/>
                      <a:pt x="21" y="27"/>
                    </a:cubicBezTo>
                    <a:cubicBezTo>
                      <a:pt x="21" y="9"/>
                      <a:pt x="21" y="9"/>
                      <a:pt x="21" y="9"/>
                    </a:cubicBezTo>
                    <a:cubicBezTo>
                      <a:pt x="21" y="6"/>
                      <a:pt x="20" y="4"/>
                      <a:pt x="18" y="2"/>
                    </a:cubicBezTo>
                    <a:cubicBezTo>
                      <a:pt x="16" y="1"/>
                      <a:pt x="14" y="0"/>
                      <a:pt x="11" y="0"/>
                    </a:cubicBezTo>
                    <a:cubicBezTo>
                      <a:pt x="8" y="0"/>
                      <a:pt x="5" y="1"/>
                      <a:pt x="3" y="2"/>
                    </a:cubicBezTo>
                    <a:cubicBezTo>
                      <a:pt x="1" y="4"/>
                      <a:pt x="0" y="6"/>
                      <a:pt x="0" y="9"/>
                    </a:cubicBezTo>
                    <a:cubicBezTo>
                      <a:pt x="0" y="27"/>
                      <a:pt x="0" y="27"/>
                      <a:pt x="0" y="27"/>
                    </a:cubicBezTo>
                    <a:cubicBezTo>
                      <a:pt x="0" y="30"/>
                      <a:pt x="1" y="32"/>
                      <a:pt x="3" y="34"/>
                    </a:cubicBezTo>
                    <a:cubicBezTo>
                      <a:pt x="5" y="36"/>
                      <a:pt x="7" y="37"/>
                      <a:pt x="11" y="37"/>
                    </a:cubicBezTo>
                    <a:close/>
                    <a:moveTo>
                      <a:pt x="8" y="8"/>
                    </a:moveTo>
                    <a:cubicBezTo>
                      <a:pt x="8" y="8"/>
                      <a:pt x="8" y="7"/>
                      <a:pt x="8" y="7"/>
                    </a:cubicBezTo>
                    <a:cubicBezTo>
                      <a:pt x="9" y="6"/>
                      <a:pt x="10" y="6"/>
                      <a:pt x="11" y="6"/>
                    </a:cubicBezTo>
                    <a:cubicBezTo>
                      <a:pt x="12" y="6"/>
                      <a:pt x="12" y="6"/>
                      <a:pt x="13" y="7"/>
                    </a:cubicBezTo>
                    <a:cubicBezTo>
                      <a:pt x="13" y="7"/>
                      <a:pt x="14" y="8"/>
                      <a:pt x="14" y="8"/>
                    </a:cubicBezTo>
                    <a:cubicBezTo>
                      <a:pt x="14" y="28"/>
                      <a:pt x="14" y="28"/>
                      <a:pt x="14" y="28"/>
                    </a:cubicBezTo>
                    <a:cubicBezTo>
                      <a:pt x="14" y="28"/>
                      <a:pt x="13" y="29"/>
                      <a:pt x="13" y="30"/>
                    </a:cubicBezTo>
                    <a:cubicBezTo>
                      <a:pt x="12" y="30"/>
                      <a:pt x="12" y="31"/>
                      <a:pt x="11" y="31"/>
                    </a:cubicBezTo>
                    <a:cubicBezTo>
                      <a:pt x="10" y="31"/>
                      <a:pt x="9" y="30"/>
                      <a:pt x="8" y="30"/>
                    </a:cubicBezTo>
                    <a:cubicBezTo>
                      <a:pt x="8" y="29"/>
                      <a:pt x="8" y="28"/>
                      <a:pt x="8" y="28"/>
                    </a:cubicBezTo>
                    <a:lnTo>
                      <a:pt x="8" y="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32"/>
              <p:cNvSpPr>
                <a:spLocks/>
              </p:cNvSpPr>
              <p:nvPr/>
            </p:nvSpPr>
            <p:spPr bwMode="auto">
              <a:xfrm>
                <a:off x="8696326" y="2255838"/>
                <a:ext cx="74613" cy="131763"/>
              </a:xfrm>
              <a:custGeom>
                <a:avLst/>
                <a:gdLst>
                  <a:gd name="T0" fmla="*/ 5 w 20"/>
                  <a:gd name="T1" fmla="*/ 35 h 35"/>
                  <a:gd name="T2" fmla="*/ 9 w 20"/>
                  <a:gd name="T3" fmla="*/ 34 h 35"/>
                  <a:gd name="T4" fmla="*/ 13 w 20"/>
                  <a:gd name="T5" fmla="*/ 31 h 35"/>
                  <a:gd name="T6" fmla="*/ 13 w 20"/>
                  <a:gd name="T7" fmla="*/ 35 h 35"/>
                  <a:gd name="T8" fmla="*/ 20 w 20"/>
                  <a:gd name="T9" fmla="*/ 35 h 35"/>
                  <a:gd name="T10" fmla="*/ 20 w 20"/>
                  <a:gd name="T11" fmla="*/ 0 h 35"/>
                  <a:gd name="T12" fmla="*/ 13 w 20"/>
                  <a:gd name="T13" fmla="*/ 0 h 35"/>
                  <a:gd name="T14" fmla="*/ 13 w 20"/>
                  <a:gd name="T15" fmla="*/ 26 h 35"/>
                  <a:gd name="T16" fmla="*/ 11 w 20"/>
                  <a:gd name="T17" fmla="*/ 28 h 35"/>
                  <a:gd name="T18" fmla="*/ 9 w 20"/>
                  <a:gd name="T19" fmla="*/ 29 h 35"/>
                  <a:gd name="T20" fmla="*/ 8 w 20"/>
                  <a:gd name="T21" fmla="*/ 28 h 35"/>
                  <a:gd name="T22" fmla="*/ 7 w 20"/>
                  <a:gd name="T23" fmla="*/ 27 h 35"/>
                  <a:gd name="T24" fmla="*/ 7 w 20"/>
                  <a:gd name="T25" fmla="*/ 0 h 35"/>
                  <a:gd name="T26" fmla="*/ 0 w 20"/>
                  <a:gd name="T27" fmla="*/ 0 h 35"/>
                  <a:gd name="T28" fmla="*/ 0 w 20"/>
                  <a:gd name="T29" fmla="*/ 29 h 35"/>
                  <a:gd name="T30" fmla="*/ 1 w 20"/>
                  <a:gd name="T31" fmla="*/ 34 h 35"/>
                  <a:gd name="T32" fmla="*/ 5 w 20"/>
                  <a:gd name="T33"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5">
                    <a:moveTo>
                      <a:pt x="5" y="35"/>
                    </a:moveTo>
                    <a:cubicBezTo>
                      <a:pt x="6" y="35"/>
                      <a:pt x="8" y="35"/>
                      <a:pt x="9" y="34"/>
                    </a:cubicBezTo>
                    <a:cubicBezTo>
                      <a:pt x="10" y="33"/>
                      <a:pt x="12" y="32"/>
                      <a:pt x="13" y="31"/>
                    </a:cubicBezTo>
                    <a:cubicBezTo>
                      <a:pt x="13" y="35"/>
                      <a:pt x="13" y="35"/>
                      <a:pt x="13" y="35"/>
                    </a:cubicBezTo>
                    <a:cubicBezTo>
                      <a:pt x="20" y="35"/>
                      <a:pt x="20" y="35"/>
                      <a:pt x="20" y="35"/>
                    </a:cubicBezTo>
                    <a:cubicBezTo>
                      <a:pt x="20" y="0"/>
                      <a:pt x="20" y="0"/>
                      <a:pt x="20" y="0"/>
                    </a:cubicBezTo>
                    <a:cubicBezTo>
                      <a:pt x="13" y="0"/>
                      <a:pt x="13" y="0"/>
                      <a:pt x="13" y="0"/>
                    </a:cubicBezTo>
                    <a:cubicBezTo>
                      <a:pt x="13" y="26"/>
                      <a:pt x="13" y="26"/>
                      <a:pt x="13" y="26"/>
                    </a:cubicBezTo>
                    <a:cubicBezTo>
                      <a:pt x="13" y="27"/>
                      <a:pt x="12" y="28"/>
                      <a:pt x="11" y="28"/>
                    </a:cubicBezTo>
                    <a:cubicBezTo>
                      <a:pt x="10" y="29"/>
                      <a:pt x="9" y="29"/>
                      <a:pt x="9" y="29"/>
                    </a:cubicBezTo>
                    <a:cubicBezTo>
                      <a:pt x="8" y="29"/>
                      <a:pt x="8" y="29"/>
                      <a:pt x="8" y="28"/>
                    </a:cubicBezTo>
                    <a:cubicBezTo>
                      <a:pt x="7" y="28"/>
                      <a:pt x="7" y="27"/>
                      <a:pt x="7" y="27"/>
                    </a:cubicBezTo>
                    <a:cubicBezTo>
                      <a:pt x="7" y="0"/>
                      <a:pt x="7" y="0"/>
                      <a:pt x="7" y="0"/>
                    </a:cubicBezTo>
                    <a:cubicBezTo>
                      <a:pt x="0" y="0"/>
                      <a:pt x="0" y="0"/>
                      <a:pt x="0" y="0"/>
                    </a:cubicBezTo>
                    <a:cubicBezTo>
                      <a:pt x="0" y="29"/>
                      <a:pt x="0" y="29"/>
                      <a:pt x="0" y="29"/>
                    </a:cubicBezTo>
                    <a:cubicBezTo>
                      <a:pt x="0" y="31"/>
                      <a:pt x="0" y="33"/>
                      <a:pt x="1" y="34"/>
                    </a:cubicBezTo>
                    <a:cubicBezTo>
                      <a:pt x="2" y="35"/>
                      <a:pt x="3" y="35"/>
                      <a:pt x="5" y="3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4" name="Rounded Rectangle 33"/>
          <p:cNvSpPr/>
          <p:nvPr/>
        </p:nvSpPr>
        <p:spPr>
          <a:xfrm>
            <a:off x="5642757" y="2296992"/>
            <a:ext cx="2621492" cy="2627999"/>
          </a:xfrm>
          <a:prstGeom prst="roundRect">
            <a:avLst>
              <a:gd name="adj" fmla="val 11180"/>
            </a:avLst>
          </a:prstGeom>
          <a:solidFill>
            <a:srgbClr val="B2D235">
              <a:alpha val="5000"/>
            </a:srgb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p:cNvGrpSpPr/>
          <p:nvPr/>
        </p:nvGrpSpPr>
        <p:grpSpPr>
          <a:xfrm>
            <a:off x="8505261" y="2552290"/>
            <a:ext cx="2579129" cy="894108"/>
            <a:chOff x="7466963" y="338346"/>
            <a:chExt cx="2579129" cy="894108"/>
          </a:xfrm>
        </p:grpSpPr>
        <p:grpSp>
          <p:nvGrpSpPr>
            <p:cNvPr id="36" name="Group 35"/>
            <p:cNvGrpSpPr/>
            <p:nvPr/>
          </p:nvGrpSpPr>
          <p:grpSpPr>
            <a:xfrm>
              <a:off x="7466963" y="375751"/>
              <a:ext cx="349678" cy="349678"/>
              <a:chOff x="6479884" y="1014935"/>
              <a:chExt cx="610351" cy="610351"/>
            </a:xfrm>
          </p:grpSpPr>
          <p:sp>
            <p:nvSpPr>
              <p:cNvPr id="40" name="Oval 39"/>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1" name="Group 40"/>
              <p:cNvGrpSpPr/>
              <p:nvPr/>
            </p:nvGrpSpPr>
            <p:grpSpPr>
              <a:xfrm>
                <a:off x="6495348" y="1031562"/>
                <a:ext cx="579422" cy="579422"/>
                <a:chOff x="9513898" y="2385044"/>
                <a:chExt cx="579422" cy="579422"/>
              </a:xfrm>
            </p:grpSpPr>
            <p:sp>
              <p:nvSpPr>
                <p:cNvPr id="55" name="Oval 5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Oval 5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TextBox 5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2</a:t>
                  </a:r>
                  <a:endPar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grpSp>
        </p:grpSp>
        <p:grpSp>
          <p:nvGrpSpPr>
            <p:cNvPr id="37" name="Group 36"/>
            <p:cNvGrpSpPr/>
            <p:nvPr/>
          </p:nvGrpSpPr>
          <p:grpSpPr>
            <a:xfrm>
              <a:off x="7872718" y="338346"/>
              <a:ext cx="2173374" cy="894108"/>
              <a:chOff x="5055505" y="2269692"/>
              <a:chExt cx="2173374" cy="894108"/>
            </a:xfrm>
          </p:grpSpPr>
          <p:sp>
            <p:nvSpPr>
              <p:cNvPr id="38" name="TextBox 37"/>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39" name="TextBox 38"/>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58" name="Group 57"/>
          <p:cNvGrpSpPr/>
          <p:nvPr/>
        </p:nvGrpSpPr>
        <p:grpSpPr>
          <a:xfrm>
            <a:off x="5773507" y="2552290"/>
            <a:ext cx="2579129" cy="894108"/>
            <a:chOff x="7466963" y="338346"/>
            <a:chExt cx="2579129" cy="894108"/>
          </a:xfrm>
        </p:grpSpPr>
        <p:grpSp>
          <p:nvGrpSpPr>
            <p:cNvPr id="59" name="Group 58"/>
            <p:cNvGrpSpPr/>
            <p:nvPr/>
          </p:nvGrpSpPr>
          <p:grpSpPr>
            <a:xfrm>
              <a:off x="7466963" y="375751"/>
              <a:ext cx="349678" cy="349678"/>
              <a:chOff x="6479884" y="1014935"/>
              <a:chExt cx="610351" cy="610351"/>
            </a:xfrm>
          </p:grpSpPr>
          <p:sp>
            <p:nvSpPr>
              <p:cNvPr id="63" name="Oval 6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4" name="Group 63"/>
              <p:cNvGrpSpPr/>
              <p:nvPr/>
            </p:nvGrpSpPr>
            <p:grpSpPr>
              <a:xfrm>
                <a:off x="6495348" y="1031562"/>
                <a:ext cx="579422" cy="579422"/>
                <a:chOff x="9513898" y="2385044"/>
                <a:chExt cx="579422" cy="579422"/>
              </a:xfrm>
            </p:grpSpPr>
            <p:sp>
              <p:nvSpPr>
                <p:cNvPr id="65" name="Oval 6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Oval 6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TextBox 6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1</a:t>
                  </a:r>
                  <a:endPar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grpSp>
        </p:grpSp>
        <p:grpSp>
          <p:nvGrpSpPr>
            <p:cNvPr id="60" name="Group 59"/>
            <p:cNvGrpSpPr/>
            <p:nvPr/>
          </p:nvGrpSpPr>
          <p:grpSpPr>
            <a:xfrm>
              <a:off x="7872718" y="338346"/>
              <a:ext cx="2173374" cy="894108"/>
              <a:chOff x="5055505" y="2269692"/>
              <a:chExt cx="2173374" cy="894108"/>
            </a:xfrm>
          </p:grpSpPr>
          <p:sp>
            <p:nvSpPr>
              <p:cNvPr id="61" name="TextBox 6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62" name="TextBox 6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68" name="Group 67"/>
          <p:cNvGrpSpPr/>
          <p:nvPr/>
        </p:nvGrpSpPr>
        <p:grpSpPr>
          <a:xfrm>
            <a:off x="8505261" y="3799696"/>
            <a:ext cx="2579129" cy="894108"/>
            <a:chOff x="7466963" y="338346"/>
            <a:chExt cx="2579129" cy="894108"/>
          </a:xfrm>
        </p:grpSpPr>
        <p:grpSp>
          <p:nvGrpSpPr>
            <p:cNvPr id="69" name="Group 68"/>
            <p:cNvGrpSpPr/>
            <p:nvPr/>
          </p:nvGrpSpPr>
          <p:grpSpPr>
            <a:xfrm>
              <a:off x="7466963" y="375751"/>
              <a:ext cx="349678" cy="349678"/>
              <a:chOff x="6479884" y="1014935"/>
              <a:chExt cx="610351" cy="610351"/>
            </a:xfrm>
          </p:grpSpPr>
          <p:sp>
            <p:nvSpPr>
              <p:cNvPr id="73" name="Oval 7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4" name="Group 73"/>
              <p:cNvGrpSpPr/>
              <p:nvPr/>
            </p:nvGrpSpPr>
            <p:grpSpPr>
              <a:xfrm>
                <a:off x="6495348" y="1031562"/>
                <a:ext cx="579422" cy="579422"/>
                <a:chOff x="9513898" y="2385044"/>
                <a:chExt cx="579422" cy="579422"/>
              </a:xfrm>
            </p:grpSpPr>
            <p:sp>
              <p:nvSpPr>
                <p:cNvPr id="75" name="Oval 7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6" name="Oval 7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TextBox 7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4</a:t>
                  </a:r>
                  <a:endPar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grpSp>
        </p:grpSp>
        <p:grpSp>
          <p:nvGrpSpPr>
            <p:cNvPr id="70" name="Group 69"/>
            <p:cNvGrpSpPr/>
            <p:nvPr/>
          </p:nvGrpSpPr>
          <p:grpSpPr>
            <a:xfrm>
              <a:off x="7872718" y="338346"/>
              <a:ext cx="2173374" cy="894108"/>
              <a:chOff x="5055505" y="2269692"/>
              <a:chExt cx="2173374" cy="894108"/>
            </a:xfrm>
          </p:grpSpPr>
          <p:sp>
            <p:nvSpPr>
              <p:cNvPr id="71" name="TextBox 7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72" name="TextBox 7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78" name="Group 77"/>
          <p:cNvGrpSpPr/>
          <p:nvPr/>
        </p:nvGrpSpPr>
        <p:grpSpPr>
          <a:xfrm>
            <a:off x="5765075" y="3799696"/>
            <a:ext cx="2579129" cy="894108"/>
            <a:chOff x="7466963" y="338346"/>
            <a:chExt cx="2579129" cy="894108"/>
          </a:xfrm>
        </p:grpSpPr>
        <p:grpSp>
          <p:nvGrpSpPr>
            <p:cNvPr id="79" name="Group 78"/>
            <p:cNvGrpSpPr/>
            <p:nvPr/>
          </p:nvGrpSpPr>
          <p:grpSpPr>
            <a:xfrm>
              <a:off x="7466963" y="375751"/>
              <a:ext cx="349678" cy="349678"/>
              <a:chOff x="6479884" y="1014935"/>
              <a:chExt cx="610351" cy="610351"/>
            </a:xfrm>
          </p:grpSpPr>
          <p:sp>
            <p:nvSpPr>
              <p:cNvPr id="83" name="Oval 8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4" name="Group 83"/>
              <p:cNvGrpSpPr/>
              <p:nvPr/>
            </p:nvGrpSpPr>
            <p:grpSpPr>
              <a:xfrm>
                <a:off x="6495348" y="1031562"/>
                <a:ext cx="579422" cy="579422"/>
                <a:chOff x="9513898" y="2385044"/>
                <a:chExt cx="579422" cy="579422"/>
              </a:xfrm>
            </p:grpSpPr>
            <p:sp>
              <p:nvSpPr>
                <p:cNvPr id="85" name="Oval 8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6" name="Oval 8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7" name="TextBox 8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3</a:t>
                  </a:r>
                  <a:endPar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grpSp>
        </p:grpSp>
        <p:grpSp>
          <p:nvGrpSpPr>
            <p:cNvPr id="80" name="Group 79"/>
            <p:cNvGrpSpPr/>
            <p:nvPr/>
          </p:nvGrpSpPr>
          <p:grpSpPr>
            <a:xfrm>
              <a:off x="7872718" y="338346"/>
              <a:ext cx="2173374" cy="894108"/>
              <a:chOff x="5055505" y="2269692"/>
              <a:chExt cx="2173374" cy="894108"/>
            </a:xfrm>
          </p:grpSpPr>
          <p:sp>
            <p:nvSpPr>
              <p:cNvPr id="81" name="TextBox 8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82" name="TextBox 8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5" name="Group 4"/>
          <p:cNvGrpSpPr/>
          <p:nvPr/>
        </p:nvGrpSpPr>
        <p:grpSpPr>
          <a:xfrm>
            <a:off x="5684720" y="5251098"/>
            <a:ext cx="5222655" cy="646331"/>
            <a:chOff x="5684720" y="5251098"/>
            <a:chExt cx="5222655" cy="646331"/>
          </a:xfrm>
        </p:grpSpPr>
        <p:sp>
          <p:nvSpPr>
            <p:cNvPr id="88" name="Freeform 5"/>
            <p:cNvSpPr>
              <a:spLocks/>
            </p:cNvSpPr>
            <p:nvPr/>
          </p:nvSpPr>
          <p:spPr bwMode="auto">
            <a:xfrm>
              <a:off x="5684720" y="5289204"/>
              <a:ext cx="697639" cy="570117"/>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TextBox 88"/>
            <p:cNvSpPr txBox="1"/>
            <p:nvPr/>
          </p:nvSpPr>
          <p:spPr>
            <a:xfrm>
              <a:off x="6480280" y="5251098"/>
              <a:ext cx="442709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So, to conclude we are going to sell our company for you dear investor anything here please lorem ipsum dolor valar sing amet conclusive matter here alright amte</a:t>
              </a:r>
            </a:p>
          </p:txBody>
        </p:sp>
      </p:grpSp>
      <p:sp>
        <p:nvSpPr>
          <p:cNvPr id="90" name="TextBox 89"/>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91" name="TextBox 90"/>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1372472945"/>
      </p:ext>
    </p:extLst>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969</Words>
  <Application>Microsoft Office PowerPoint</Application>
  <PresentationFormat>宽屏</PresentationFormat>
  <Paragraphs>179</Paragraphs>
  <Slides>13</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13</vt:i4>
      </vt:variant>
    </vt:vector>
  </HeadingPairs>
  <TitlesOfParts>
    <vt:vector size="31" baseType="lpstr">
      <vt:lpstr>A Thuluth</vt:lpstr>
      <vt:lpstr>Adobe Devanagari</vt:lpstr>
      <vt:lpstr>Clear Sans</vt:lpstr>
      <vt:lpstr>Clear Sans Light</vt:lpstr>
      <vt:lpstr>Fira Sans ExtraBold Italic</vt:lpstr>
      <vt:lpstr>Lato</vt:lpstr>
      <vt:lpstr>Lato Black</vt:lpstr>
      <vt:lpstr>Lato Light</vt:lpstr>
      <vt:lpstr>Montserrat</vt:lpstr>
      <vt:lpstr>Montserrat Black</vt:lpstr>
      <vt:lpstr>Montserrat Light</vt:lpstr>
      <vt:lpstr>Signika</vt:lpstr>
      <vt:lpstr>宋体</vt:lpstr>
      <vt:lpstr>Arial</vt:lpstr>
      <vt:lpstr>Calibri</vt:lpstr>
      <vt:lpstr>Calibri Light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6</cp:revision>
  <dcterms:created xsi:type="dcterms:W3CDTF">2020-11-22T14:49:23Z</dcterms:created>
  <dcterms:modified xsi:type="dcterms:W3CDTF">2020-11-22T14:52:40Z</dcterms:modified>
</cp:coreProperties>
</file>